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05" r:id="rId2"/>
    <p:sldId id="306" r:id="rId3"/>
    <p:sldId id="307" r:id="rId4"/>
    <p:sldId id="308" r:id="rId5"/>
    <p:sldId id="309" r:id="rId6"/>
    <p:sldId id="310" r:id="rId7"/>
    <p:sldId id="269" r:id="rId8"/>
    <p:sldId id="270" r:id="rId9"/>
    <p:sldId id="271" r:id="rId10"/>
    <p:sldId id="272" r:id="rId11"/>
    <p:sldId id="273" r:id="rId12"/>
    <p:sldId id="274" r:id="rId13"/>
    <p:sldId id="275" r:id="rId14"/>
    <p:sldId id="276" r:id="rId15"/>
    <p:sldId id="277" r:id="rId16"/>
    <p:sldId id="278" r:id="rId17"/>
    <p:sldId id="279" r:id="rId18"/>
    <p:sldId id="301" r:id="rId19"/>
    <p:sldId id="302" r:id="rId20"/>
    <p:sldId id="303" r:id="rId21"/>
    <p:sldId id="304" r:id="rId22"/>
    <p:sldId id="280" r:id="rId23"/>
    <p:sldId id="281" r:id="rId24"/>
    <p:sldId id="282" r:id="rId25"/>
    <p:sldId id="297" r:id="rId26"/>
    <p:sldId id="298" r:id="rId27"/>
    <p:sldId id="299" r:id="rId28"/>
    <p:sldId id="300" r:id="rId29"/>
    <p:sldId id="283" r:id="rId30"/>
    <p:sldId id="284" r:id="rId31"/>
    <p:sldId id="295" r:id="rId32"/>
    <p:sldId id="296" r:id="rId33"/>
    <p:sldId id="293" r:id="rId34"/>
    <p:sldId id="294" r:id="rId35"/>
    <p:sldId id="288" r:id="rId36"/>
    <p:sldId id="289" r:id="rId37"/>
    <p:sldId id="290" r:id="rId38"/>
    <p:sldId id="285" r:id="rId39"/>
    <p:sldId id="291" r:id="rId40"/>
    <p:sldId id="292" r:id="rId41"/>
    <p:sldId id="25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C8E6C3-3968-4BA3-BA17-56DD69D9DEB1}" v="126" dt="2025-04-24T21:20:20.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123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21C8E6C3-3968-4BA3-BA17-56DD69D9DEB1}"/>
    <pc:docChg chg="undo custSel addSld modSld">
      <pc:chgData name="Lines, Todd" userId="afaf7c3a-e8aa-4568-882a-02ad8f9e19b0" providerId="ADAL" clId="{21C8E6C3-3968-4BA3-BA17-56DD69D9DEB1}" dt="2025-04-24T21:20:23.743" v="807" actId="21"/>
      <pc:docMkLst>
        <pc:docMk/>
      </pc:docMkLst>
      <pc:sldChg chg="new">
        <pc:chgData name="Lines, Todd" userId="afaf7c3a-e8aa-4568-882a-02ad8f9e19b0" providerId="ADAL" clId="{21C8E6C3-3968-4BA3-BA17-56DD69D9DEB1}" dt="2025-04-23T22:53:28.686" v="0" actId="680"/>
        <pc:sldMkLst>
          <pc:docMk/>
          <pc:sldMk cId="1554407666" sldId="305"/>
        </pc:sldMkLst>
      </pc:sldChg>
      <pc:sldChg chg="addSp delSp modSp new mod">
        <pc:chgData name="Lines, Todd" userId="afaf7c3a-e8aa-4568-882a-02ad8f9e19b0" providerId="ADAL" clId="{21C8E6C3-3968-4BA3-BA17-56DD69D9DEB1}" dt="2025-04-23T23:00:27.180" v="78" actId="21"/>
        <pc:sldMkLst>
          <pc:docMk/>
          <pc:sldMk cId="1247448808" sldId="306"/>
        </pc:sldMkLst>
        <pc:spChg chg="del">
          <ac:chgData name="Lines, Todd" userId="afaf7c3a-e8aa-4568-882a-02ad8f9e19b0" providerId="ADAL" clId="{21C8E6C3-3968-4BA3-BA17-56DD69D9DEB1}" dt="2025-04-23T22:53:36.327" v="2" actId="478"/>
          <ac:spMkLst>
            <pc:docMk/>
            <pc:sldMk cId="1247448808" sldId="306"/>
            <ac:spMk id="2" creationId="{9319B63D-56D4-006C-13DF-FEF6AC3D92F4}"/>
          </ac:spMkLst>
        </pc:spChg>
        <pc:spChg chg="del">
          <ac:chgData name="Lines, Todd" userId="afaf7c3a-e8aa-4568-882a-02ad8f9e19b0" providerId="ADAL" clId="{21C8E6C3-3968-4BA3-BA17-56DD69D9DEB1}" dt="2025-04-23T22:53:36.327" v="2" actId="478"/>
          <ac:spMkLst>
            <pc:docMk/>
            <pc:sldMk cId="1247448808" sldId="306"/>
            <ac:spMk id="3" creationId="{1707B93E-8471-1A48-A71D-D4C05F0EB585}"/>
          </ac:spMkLst>
        </pc:spChg>
        <pc:spChg chg="add mod">
          <ac:chgData name="Lines, Todd" userId="afaf7c3a-e8aa-4568-882a-02ad8f9e19b0" providerId="ADAL" clId="{21C8E6C3-3968-4BA3-BA17-56DD69D9DEB1}" dt="2025-04-23T22:56:42.443" v="39" actId="1076"/>
          <ac:spMkLst>
            <pc:docMk/>
            <pc:sldMk cId="1247448808" sldId="306"/>
            <ac:spMk id="4" creationId="{C7CEA9B5-10E1-0690-20A5-E941D70EF6CE}"/>
          </ac:spMkLst>
        </pc:spChg>
        <pc:spChg chg="add mod">
          <ac:chgData name="Lines, Todd" userId="afaf7c3a-e8aa-4568-882a-02ad8f9e19b0" providerId="ADAL" clId="{21C8E6C3-3968-4BA3-BA17-56DD69D9DEB1}" dt="2025-04-23T22:58:52.547" v="73" actId="1037"/>
          <ac:spMkLst>
            <pc:docMk/>
            <pc:sldMk cId="1247448808" sldId="306"/>
            <ac:spMk id="5" creationId="{0117D1E6-05E3-328B-3F36-AFC8B477D456}"/>
          </ac:spMkLst>
        </pc:spChg>
        <pc:spChg chg="add mod">
          <ac:chgData name="Lines, Todd" userId="afaf7c3a-e8aa-4568-882a-02ad8f9e19b0" providerId="ADAL" clId="{21C8E6C3-3968-4BA3-BA17-56DD69D9DEB1}" dt="2025-04-23T22:58:52.547" v="73" actId="1037"/>
          <ac:spMkLst>
            <pc:docMk/>
            <pc:sldMk cId="1247448808" sldId="306"/>
            <ac:spMk id="6" creationId="{82B82AD0-A576-E02B-3403-FC95165C25E7}"/>
          </ac:spMkLst>
        </pc:spChg>
        <pc:spChg chg="add mod">
          <ac:chgData name="Lines, Todd" userId="afaf7c3a-e8aa-4568-882a-02ad8f9e19b0" providerId="ADAL" clId="{21C8E6C3-3968-4BA3-BA17-56DD69D9DEB1}" dt="2025-04-23T23:00:14.693" v="76" actId="20577"/>
          <ac:spMkLst>
            <pc:docMk/>
            <pc:sldMk cId="1247448808" sldId="306"/>
            <ac:spMk id="12" creationId="{13C3B7EB-4075-93A1-F1D5-130146D4AB9C}"/>
          </ac:spMkLst>
        </pc:spChg>
        <pc:spChg chg="add mod">
          <ac:chgData name="Lines, Todd" userId="afaf7c3a-e8aa-4568-882a-02ad8f9e19b0" providerId="ADAL" clId="{21C8E6C3-3968-4BA3-BA17-56DD69D9DEB1}" dt="2025-04-23T22:58:52.547" v="73" actId="1037"/>
          <ac:spMkLst>
            <pc:docMk/>
            <pc:sldMk cId="1247448808" sldId="306"/>
            <ac:spMk id="13" creationId="{F8877B15-2AAF-441A-8BB6-E91D4626B716}"/>
          </ac:spMkLst>
        </pc:spChg>
        <pc:spChg chg="add mod">
          <ac:chgData name="Lines, Todd" userId="afaf7c3a-e8aa-4568-882a-02ad8f9e19b0" providerId="ADAL" clId="{21C8E6C3-3968-4BA3-BA17-56DD69D9DEB1}" dt="2025-04-23T22:58:52.547" v="73" actId="1037"/>
          <ac:spMkLst>
            <pc:docMk/>
            <pc:sldMk cId="1247448808" sldId="306"/>
            <ac:spMk id="14" creationId="{C8CB2D2C-A259-ACC4-DFDD-B2C86AA527A1}"/>
          </ac:spMkLst>
        </pc:spChg>
        <pc:spChg chg="add mod">
          <ac:chgData name="Lines, Todd" userId="afaf7c3a-e8aa-4568-882a-02ad8f9e19b0" providerId="ADAL" clId="{21C8E6C3-3968-4BA3-BA17-56DD69D9DEB1}" dt="2025-04-23T22:58:01.401" v="56" actId="207"/>
          <ac:spMkLst>
            <pc:docMk/>
            <pc:sldMk cId="1247448808" sldId="306"/>
            <ac:spMk id="15" creationId="{7FA60F47-8906-0C8E-78DA-8CF2FFEB52BC}"/>
          </ac:spMkLst>
        </pc:spChg>
        <pc:spChg chg="add mod">
          <ac:chgData name="Lines, Todd" userId="afaf7c3a-e8aa-4568-882a-02ad8f9e19b0" providerId="ADAL" clId="{21C8E6C3-3968-4BA3-BA17-56DD69D9DEB1}" dt="2025-04-23T22:58:52.547" v="73" actId="1037"/>
          <ac:spMkLst>
            <pc:docMk/>
            <pc:sldMk cId="1247448808" sldId="306"/>
            <ac:spMk id="19" creationId="{A2FD0FCE-7FAC-FFE3-03DC-DD75ECB7FD13}"/>
          </ac:spMkLst>
        </pc:spChg>
        <pc:picChg chg="del mod">
          <ac:chgData name="Lines, Todd" userId="afaf7c3a-e8aa-4568-882a-02ad8f9e19b0" providerId="ADAL" clId="{21C8E6C3-3968-4BA3-BA17-56DD69D9DEB1}" dt="2025-04-23T22:59:05.913" v="75" actId="21"/>
          <ac:picMkLst>
            <pc:docMk/>
            <pc:sldMk cId="1247448808" sldId="306"/>
            <ac:picMk id="20" creationId="{D67DF512-4BA5-9409-D582-072759BA5B88}"/>
          </ac:picMkLst>
        </pc:picChg>
        <pc:picChg chg="del mod">
          <ac:chgData name="Lines, Todd" userId="afaf7c3a-e8aa-4568-882a-02ad8f9e19b0" providerId="ADAL" clId="{21C8E6C3-3968-4BA3-BA17-56DD69D9DEB1}" dt="2025-04-23T23:00:27.180" v="78" actId="21"/>
          <ac:picMkLst>
            <pc:docMk/>
            <pc:sldMk cId="1247448808" sldId="306"/>
            <ac:picMk id="21" creationId="{43FBE597-D263-5896-7E71-8DC1FEAD2216}"/>
          </ac:picMkLst>
        </pc:picChg>
        <pc:cxnChg chg="add mod">
          <ac:chgData name="Lines, Todd" userId="afaf7c3a-e8aa-4568-882a-02ad8f9e19b0" providerId="ADAL" clId="{21C8E6C3-3968-4BA3-BA17-56DD69D9DEB1}" dt="2025-04-23T22:58:52.547" v="73" actId="1037"/>
          <ac:cxnSpMkLst>
            <pc:docMk/>
            <pc:sldMk cId="1247448808" sldId="306"/>
            <ac:cxnSpMk id="8" creationId="{0ACF803B-B61B-F4CF-3CBB-0086E5811D65}"/>
          </ac:cxnSpMkLst>
        </pc:cxnChg>
        <pc:cxnChg chg="add mod">
          <ac:chgData name="Lines, Todd" userId="afaf7c3a-e8aa-4568-882a-02ad8f9e19b0" providerId="ADAL" clId="{21C8E6C3-3968-4BA3-BA17-56DD69D9DEB1}" dt="2025-04-23T22:58:52.547" v="73" actId="1037"/>
          <ac:cxnSpMkLst>
            <pc:docMk/>
            <pc:sldMk cId="1247448808" sldId="306"/>
            <ac:cxnSpMk id="9" creationId="{603595B2-A95D-A8D4-51D7-931603F86545}"/>
          </ac:cxnSpMkLst>
        </pc:cxnChg>
        <pc:cxnChg chg="add mod">
          <ac:chgData name="Lines, Todd" userId="afaf7c3a-e8aa-4568-882a-02ad8f9e19b0" providerId="ADAL" clId="{21C8E6C3-3968-4BA3-BA17-56DD69D9DEB1}" dt="2025-04-23T22:58:52.547" v="73" actId="1037"/>
          <ac:cxnSpMkLst>
            <pc:docMk/>
            <pc:sldMk cId="1247448808" sldId="306"/>
            <ac:cxnSpMk id="11" creationId="{D1A9A135-2042-0657-03DA-4F1D50813C6D}"/>
          </ac:cxnSpMkLst>
        </pc:cxnChg>
        <pc:cxnChg chg="add mod">
          <ac:chgData name="Lines, Todd" userId="afaf7c3a-e8aa-4568-882a-02ad8f9e19b0" providerId="ADAL" clId="{21C8E6C3-3968-4BA3-BA17-56DD69D9DEB1}" dt="2025-04-23T22:58:52.547" v="73" actId="1037"/>
          <ac:cxnSpMkLst>
            <pc:docMk/>
            <pc:sldMk cId="1247448808" sldId="306"/>
            <ac:cxnSpMk id="17" creationId="{9D2453E8-F171-5CE9-7C13-324E3A854047}"/>
          </ac:cxnSpMkLst>
        </pc:cxnChg>
      </pc:sldChg>
      <pc:sldChg chg="addSp delSp modSp new mod">
        <pc:chgData name="Lines, Todd" userId="afaf7c3a-e8aa-4568-882a-02ad8f9e19b0" providerId="ADAL" clId="{21C8E6C3-3968-4BA3-BA17-56DD69D9DEB1}" dt="2025-04-24T15:36:53.122" v="219" actId="21"/>
        <pc:sldMkLst>
          <pc:docMk/>
          <pc:sldMk cId="4168904192" sldId="307"/>
        </pc:sldMkLst>
        <pc:spChg chg="del">
          <ac:chgData name="Lines, Todd" userId="afaf7c3a-e8aa-4568-882a-02ad8f9e19b0" providerId="ADAL" clId="{21C8E6C3-3968-4BA3-BA17-56DD69D9DEB1}" dt="2025-04-24T15:28:36.632" v="80" actId="478"/>
          <ac:spMkLst>
            <pc:docMk/>
            <pc:sldMk cId="4168904192" sldId="307"/>
            <ac:spMk id="2" creationId="{CBF85CEB-CE7F-353C-D54C-1069E4A1006C}"/>
          </ac:spMkLst>
        </pc:spChg>
        <pc:spChg chg="del">
          <ac:chgData name="Lines, Todd" userId="afaf7c3a-e8aa-4568-882a-02ad8f9e19b0" providerId="ADAL" clId="{21C8E6C3-3968-4BA3-BA17-56DD69D9DEB1}" dt="2025-04-24T15:28:36.632" v="80" actId="478"/>
          <ac:spMkLst>
            <pc:docMk/>
            <pc:sldMk cId="4168904192" sldId="307"/>
            <ac:spMk id="3" creationId="{DED869D0-A60A-4420-8FA1-EE150148B8AA}"/>
          </ac:spMkLst>
        </pc:spChg>
        <pc:spChg chg="add mod">
          <ac:chgData name="Lines, Todd" userId="afaf7c3a-e8aa-4568-882a-02ad8f9e19b0" providerId="ADAL" clId="{21C8E6C3-3968-4BA3-BA17-56DD69D9DEB1}" dt="2025-04-24T15:36:21.306" v="210" actId="207"/>
          <ac:spMkLst>
            <pc:docMk/>
            <pc:sldMk cId="4168904192" sldId="307"/>
            <ac:spMk id="4" creationId="{6FF530C8-B8D8-CF2D-9FC9-D3F61AFF3C1E}"/>
          </ac:spMkLst>
        </pc:spChg>
        <pc:spChg chg="add mod">
          <ac:chgData name="Lines, Todd" userId="afaf7c3a-e8aa-4568-882a-02ad8f9e19b0" providerId="ADAL" clId="{21C8E6C3-3968-4BA3-BA17-56DD69D9DEB1}" dt="2025-04-24T15:36:21.306" v="210" actId="207"/>
          <ac:spMkLst>
            <pc:docMk/>
            <pc:sldMk cId="4168904192" sldId="307"/>
            <ac:spMk id="5" creationId="{9DB800A5-898B-76A1-23F2-09ED707F8D43}"/>
          </ac:spMkLst>
        </pc:spChg>
        <pc:spChg chg="add mod">
          <ac:chgData name="Lines, Todd" userId="afaf7c3a-e8aa-4568-882a-02ad8f9e19b0" providerId="ADAL" clId="{21C8E6C3-3968-4BA3-BA17-56DD69D9DEB1}" dt="2025-04-24T15:36:21.306" v="210" actId="207"/>
          <ac:spMkLst>
            <pc:docMk/>
            <pc:sldMk cId="4168904192" sldId="307"/>
            <ac:spMk id="9" creationId="{A2652880-E3BA-1526-C57B-FAF4325E25A5}"/>
          </ac:spMkLst>
        </pc:spChg>
        <pc:spChg chg="add mod">
          <ac:chgData name="Lines, Todd" userId="afaf7c3a-e8aa-4568-882a-02ad8f9e19b0" providerId="ADAL" clId="{21C8E6C3-3968-4BA3-BA17-56DD69D9DEB1}" dt="2025-04-24T15:36:21.306" v="210" actId="207"/>
          <ac:spMkLst>
            <pc:docMk/>
            <pc:sldMk cId="4168904192" sldId="307"/>
            <ac:spMk id="10" creationId="{329EBA03-A8F7-8263-C359-5DE180645ECE}"/>
          </ac:spMkLst>
        </pc:spChg>
        <pc:spChg chg="add mod">
          <ac:chgData name="Lines, Todd" userId="afaf7c3a-e8aa-4568-882a-02ad8f9e19b0" providerId="ADAL" clId="{21C8E6C3-3968-4BA3-BA17-56DD69D9DEB1}" dt="2025-04-24T15:36:21.306" v="210" actId="207"/>
          <ac:spMkLst>
            <pc:docMk/>
            <pc:sldMk cId="4168904192" sldId="307"/>
            <ac:spMk id="19" creationId="{30529782-63D2-9A27-B18E-5660AC840788}"/>
          </ac:spMkLst>
        </pc:spChg>
        <pc:spChg chg="add mod">
          <ac:chgData name="Lines, Todd" userId="afaf7c3a-e8aa-4568-882a-02ad8f9e19b0" providerId="ADAL" clId="{21C8E6C3-3968-4BA3-BA17-56DD69D9DEB1}" dt="2025-04-24T15:36:21.306" v="210" actId="207"/>
          <ac:spMkLst>
            <pc:docMk/>
            <pc:sldMk cId="4168904192" sldId="307"/>
            <ac:spMk id="20" creationId="{76403000-451C-72F1-9B6E-1F8C53CF126C}"/>
          </ac:spMkLst>
        </pc:spChg>
        <pc:spChg chg="add mod">
          <ac:chgData name="Lines, Todd" userId="afaf7c3a-e8aa-4568-882a-02ad8f9e19b0" providerId="ADAL" clId="{21C8E6C3-3968-4BA3-BA17-56DD69D9DEB1}" dt="2025-04-24T15:36:21.306" v="210" actId="207"/>
          <ac:spMkLst>
            <pc:docMk/>
            <pc:sldMk cId="4168904192" sldId="307"/>
            <ac:spMk id="21" creationId="{815EF259-62C8-1D0A-772E-A1AD883B08CB}"/>
          </ac:spMkLst>
        </pc:spChg>
        <pc:spChg chg="add mod ord">
          <ac:chgData name="Lines, Todd" userId="afaf7c3a-e8aa-4568-882a-02ad8f9e19b0" providerId="ADAL" clId="{21C8E6C3-3968-4BA3-BA17-56DD69D9DEB1}" dt="2025-04-24T15:36:40.217" v="216" actId="167"/>
          <ac:spMkLst>
            <pc:docMk/>
            <pc:sldMk cId="4168904192" sldId="307"/>
            <ac:spMk id="23" creationId="{E9B3595E-FFD0-BA39-FCC8-3F4E86448FCA}"/>
          </ac:spMkLst>
        </pc:spChg>
        <pc:picChg chg="add del mod">
          <ac:chgData name="Lines, Todd" userId="afaf7c3a-e8aa-4568-882a-02ad8f9e19b0" providerId="ADAL" clId="{21C8E6C3-3968-4BA3-BA17-56DD69D9DEB1}" dt="2025-04-24T15:36:25.208" v="212" actId="478"/>
          <ac:picMkLst>
            <pc:docMk/>
            <pc:sldMk cId="4168904192" sldId="307"/>
            <ac:picMk id="22" creationId="{76D8A44D-FC65-7EE4-B1B2-D33E3A8767D1}"/>
          </ac:picMkLst>
        </pc:picChg>
        <pc:picChg chg="del mod">
          <ac:chgData name="Lines, Todd" userId="afaf7c3a-e8aa-4568-882a-02ad8f9e19b0" providerId="ADAL" clId="{21C8E6C3-3968-4BA3-BA17-56DD69D9DEB1}" dt="2025-04-24T15:36:53.122" v="219" actId="21"/>
          <ac:picMkLst>
            <pc:docMk/>
            <pc:sldMk cId="4168904192" sldId="307"/>
            <ac:picMk id="24" creationId="{FF80A1E6-4BF1-3EAF-A27C-BD096F6F4F00}"/>
          </ac:picMkLst>
        </pc:picChg>
        <pc:cxnChg chg="add mod">
          <ac:chgData name="Lines, Todd" userId="afaf7c3a-e8aa-4568-882a-02ad8f9e19b0" providerId="ADAL" clId="{21C8E6C3-3968-4BA3-BA17-56DD69D9DEB1}" dt="2025-04-24T15:36:20.802" v="209" actId="2085"/>
          <ac:cxnSpMkLst>
            <pc:docMk/>
            <pc:sldMk cId="4168904192" sldId="307"/>
            <ac:cxnSpMk id="7" creationId="{53B41E67-32F0-8666-BCC8-E8CBDD178FD5}"/>
          </ac:cxnSpMkLst>
        </pc:cxnChg>
        <pc:cxnChg chg="add mod">
          <ac:chgData name="Lines, Todd" userId="afaf7c3a-e8aa-4568-882a-02ad8f9e19b0" providerId="ADAL" clId="{21C8E6C3-3968-4BA3-BA17-56DD69D9DEB1}" dt="2025-04-24T15:34:06.303" v="199" actId="12789"/>
          <ac:cxnSpMkLst>
            <pc:docMk/>
            <pc:sldMk cId="4168904192" sldId="307"/>
            <ac:cxnSpMk id="8" creationId="{F9F6F487-2D99-7F36-5867-097A34B08853}"/>
          </ac:cxnSpMkLst>
        </pc:cxnChg>
        <pc:cxnChg chg="add mod">
          <ac:chgData name="Lines, Todd" userId="afaf7c3a-e8aa-4568-882a-02ad8f9e19b0" providerId="ADAL" clId="{21C8E6C3-3968-4BA3-BA17-56DD69D9DEB1}" dt="2025-04-24T15:36:19.322" v="207" actId="1076"/>
          <ac:cxnSpMkLst>
            <pc:docMk/>
            <pc:sldMk cId="4168904192" sldId="307"/>
            <ac:cxnSpMk id="12" creationId="{AAC7E8B9-6AB3-FFE6-52BA-931BFBB171E9}"/>
          </ac:cxnSpMkLst>
        </pc:cxnChg>
        <pc:cxnChg chg="add mod">
          <ac:chgData name="Lines, Todd" userId="afaf7c3a-e8aa-4568-882a-02ad8f9e19b0" providerId="ADAL" clId="{21C8E6C3-3968-4BA3-BA17-56DD69D9DEB1}" dt="2025-04-24T15:36:20.802" v="209" actId="2085"/>
          <ac:cxnSpMkLst>
            <pc:docMk/>
            <pc:sldMk cId="4168904192" sldId="307"/>
            <ac:cxnSpMk id="13" creationId="{88EA8E0F-34FE-7F7D-0D65-F49892AABB9A}"/>
          </ac:cxnSpMkLst>
        </pc:cxnChg>
        <pc:cxnChg chg="add mod">
          <ac:chgData name="Lines, Todd" userId="afaf7c3a-e8aa-4568-882a-02ad8f9e19b0" providerId="ADAL" clId="{21C8E6C3-3968-4BA3-BA17-56DD69D9DEB1}" dt="2025-04-24T15:36:20.802" v="209" actId="2085"/>
          <ac:cxnSpMkLst>
            <pc:docMk/>
            <pc:sldMk cId="4168904192" sldId="307"/>
            <ac:cxnSpMk id="17" creationId="{5539441F-EAA9-837A-93F1-CCFB58048557}"/>
          </ac:cxnSpMkLst>
        </pc:cxnChg>
      </pc:sldChg>
      <pc:sldChg chg="addSp delSp modSp add mod">
        <pc:chgData name="Lines, Todd" userId="afaf7c3a-e8aa-4568-882a-02ad8f9e19b0" providerId="ADAL" clId="{21C8E6C3-3968-4BA3-BA17-56DD69D9DEB1}" dt="2025-04-24T20:48:15.972" v="360" actId="22"/>
        <pc:sldMkLst>
          <pc:docMk/>
          <pc:sldMk cId="1325716157" sldId="308"/>
        </pc:sldMkLst>
        <pc:spChg chg="del">
          <ac:chgData name="Lines, Todd" userId="afaf7c3a-e8aa-4568-882a-02ad8f9e19b0" providerId="ADAL" clId="{21C8E6C3-3968-4BA3-BA17-56DD69D9DEB1}" dt="2025-04-24T15:44:34.411" v="245" actId="478"/>
          <ac:spMkLst>
            <pc:docMk/>
            <pc:sldMk cId="1325716157" sldId="308"/>
            <ac:spMk id="5" creationId="{41C3222A-97E7-84AB-78EB-06B5750CCC1B}"/>
          </ac:spMkLst>
        </pc:spChg>
        <pc:spChg chg="del">
          <ac:chgData name="Lines, Todd" userId="afaf7c3a-e8aa-4568-882a-02ad8f9e19b0" providerId="ADAL" clId="{21C8E6C3-3968-4BA3-BA17-56DD69D9DEB1}" dt="2025-04-24T15:44:38.829" v="247" actId="478"/>
          <ac:spMkLst>
            <pc:docMk/>
            <pc:sldMk cId="1325716157" sldId="308"/>
            <ac:spMk id="9" creationId="{49918549-3575-8B9C-6A51-4C63037DA60C}"/>
          </ac:spMkLst>
        </pc:spChg>
        <pc:spChg chg="add del">
          <ac:chgData name="Lines, Todd" userId="afaf7c3a-e8aa-4568-882a-02ad8f9e19b0" providerId="ADAL" clId="{21C8E6C3-3968-4BA3-BA17-56DD69D9DEB1}" dt="2025-04-24T20:48:15.972" v="360" actId="22"/>
          <ac:spMkLst>
            <pc:docMk/>
            <pc:sldMk cId="1325716157" sldId="308"/>
            <ac:spMk id="9" creationId="{5AEC70D1-B996-E610-1F4A-9CFEC42CC96D}"/>
          </ac:spMkLst>
        </pc:spChg>
        <pc:spChg chg="del">
          <ac:chgData name="Lines, Todd" userId="afaf7c3a-e8aa-4568-882a-02ad8f9e19b0" providerId="ADAL" clId="{21C8E6C3-3968-4BA3-BA17-56DD69D9DEB1}" dt="2025-04-24T15:44:41.213" v="248" actId="478"/>
          <ac:spMkLst>
            <pc:docMk/>
            <pc:sldMk cId="1325716157" sldId="308"/>
            <ac:spMk id="10" creationId="{07754B8D-BD9B-95CA-D6F9-6603222DFB9B}"/>
          </ac:spMkLst>
        </pc:spChg>
        <pc:spChg chg="add mod">
          <ac:chgData name="Lines, Todd" userId="afaf7c3a-e8aa-4568-882a-02ad8f9e19b0" providerId="ADAL" clId="{21C8E6C3-3968-4BA3-BA17-56DD69D9DEB1}" dt="2025-04-24T15:48:50.483" v="352" actId="20577"/>
          <ac:spMkLst>
            <pc:docMk/>
            <pc:sldMk cId="1325716157" sldId="308"/>
            <ac:spMk id="14" creationId="{CD173A3B-5D3E-FBEA-F0A4-1FC55D0B6085}"/>
          </ac:spMkLst>
        </pc:spChg>
        <pc:spChg chg="del">
          <ac:chgData name="Lines, Todd" userId="afaf7c3a-e8aa-4568-882a-02ad8f9e19b0" providerId="ADAL" clId="{21C8E6C3-3968-4BA3-BA17-56DD69D9DEB1}" dt="2025-04-24T15:46:02.509" v="329" actId="478"/>
          <ac:spMkLst>
            <pc:docMk/>
            <pc:sldMk cId="1325716157" sldId="308"/>
            <ac:spMk id="19" creationId="{7377D374-49E5-DE28-2DE7-BAC1CB1E76F7}"/>
          </ac:spMkLst>
        </pc:spChg>
        <pc:spChg chg="del">
          <ac:chgData name="Lines, Todd" userId="afaf7c3a-e8aa-4568-882a-02ad8f9e19b0" providerId="ADAL" clId="{21C8E6C3-3968-4BA3-BA17-56DD69D9DEB1}" dt="2025-04-24T15:44:35.698" v="246" actId="478"/>
          <ac:spMkLst>
            <pc:docMk/>
            <pc:sldMk cId="1325716157" sldId="308"/>
            <ac:spMk id="20" creationId="{5D14146A-1AF3-4F38-D7CF-D17FB68DF7B2}"/>
          </ac:spMkLst>
        </pc:spChg>
        <pc:spChg chg="del">
          <ac:chgData name="Lines, Todd" userId="afaf7c3a-e8aa-4568-882a-02ad8f9e19b0" providerId="ADAL" clId="{21C8E6C3-3968-4BA3-BA17-56DD69D9DEB1}" dt="2025-04-24T15:44:06.647" v="237" actId="478"/>
          <ac:spMkLst>
            <pc:docMk/>
            <pc:sldMk cId="1325716157" sldId="308"/>
            <ac:spMk id="21" creationId="{F13BACA0-774F-0AAD-8C42-B8C04629489D}"/>
          </ac:spMkLst>
        </pc:spChg>
        <pc:spChg chg="add mod">
          <ac:chgData name="Lines, Todd" userId="afaf7c3a-e8aa-4568-882a-02ad8f9e19b0" providerId="ADAL" clId="{21C8E6C3-3968-4BA3-BA17-56DD69D9DEB1}" dt="2025-04-24T15:48:56.017" v="356" actId="20577"/>
          <ac:spMkLst>
            <pc:docMk/>
            <pc:sldMk cId="1325716157" sldId="308"/>
            <ac:spMk id="22" creationId="{56BD8E51-928B-6538-9DE3-75C3BE796E18}"/>
          </ac:spMkLst>
        </pc:spChg>
        <pc:spChg chg="mod">
          <ac:chgData name="Lines, Todd" userId="afaf7c3a-e8aa-4568-882a-02ad8f9e19b0" providerId="ADAL" clId="{21C8E6C3-3968-4BA3-BA17-56DD69D9DEB1}" dt="2025-04-24T15:47:08.014" v="348" actId="1076"/>
          <ac:spMkLst>
            <pc:docMk/>
            <pc:sldMk cId="1325716157" sldId="308"/>
            <ac:spMk id="23" creationId="{D3BE6317-D1B2-E0D8-8603-E3F69B778159}"/>
          </ac:spMkLst>
        </pc:spChg>
        <pc:spChg chg="add mod">
          <ac:chgData name="Lines, Todd" userId="afaf7c3a-e8aa-4568-882a-02ad8f9e19b0" providerId="ADAL" clId="{21C8E6C3-3968-4BA3-BA17-56DD69D9DEB1}" dt="2025-04-24T15:48:53.551" v="354" actId="20577"/>
          <ac:spMkLst>
            <pc:docMk/>
            <pc:sldMk cId="1325716157" sldId="308"/>
            <ac:spMk id="30" creationId="{97BE651B-D294-EA86-5F53-24780C613604}"/>
          </ac:spMkLst>
        </pc:spChg>
        <pc:spChg chg="add mod">
          <ac:chgData name="Lines, Todd" userId="afaf7c3a-e8aa-4568-882a-02ad8f9e19b0" providerId="ADAL" clId="{21C8E6C3-3968-4BA3-BA17-56DD69D9DEB1}" dt="2025-04-24T15:46:34.485" v="339" actId="1076"/>
          <ac:spMkLst>
            <pc:docMk/>
            <pc:sldMk cId="1325716157" sldId="308"/>
            <ac:spMk id="33" creationId="{939DC9B8-FE62-186B-4C4B-54EDA73AA9B5}"/>
          </ac:spMkLst>
        </pc:spChg>
        <pc:spChg chg="add mod">
          <ac:chgData name="Lines, Todd" userId="afaf7c3a-e8aa-4568-882a-02ad8f9e19b0" providerId="ADAL" clId="{21C8E6C3-3968-4BA3-BA17-56DD69D9DEB1}" dt="2025-04-24T15:46:46.335" v="344" actId="20577"/>
          <ac:spMkLst>
            <pc:docMk/>
            <pc:sldMk cId="1325716157" sldId="308"/>
            <ac:spMk id="34" creationId="{02A560B1-56B2-9197-9B9F-10AA18A1D6A5}"/>
          </ac:spMkLst>
        </pc:spChg>
        <pc:picChg chg="del mod">
          <ac:chgData name="Lines, Todd" userId="afaf7c3a-e8aa-4568-882a-02ad8f9e19b0" providerId="ADAL" clId="{21C8E6C3-3968-4BA3-BA17-56DD69D9DEB1}" dt="2025-04-24T15:47:19.800" v="350" actId="21"/>
          <ac:picMkLst>
            <pc:docMk/>
            <pc:sldMk cId="1325716157" sldId="308"/>
            <ac:picMk id="35" creationId="{2DFABB4D-CB85-7329-EC00-747AF865824C}"/>
          </ac:picMkLst>
        </pc:picChg>
        <pc:picChg chg="del mod">
          <ac:chgData name="Lines, Todd" userId="afaf7c3a-e8aa-4568-882a-02ad8f9e19b0" providerId="ADAL" clId="{21C8E6C3-3968-4BA3-BA17-56DD69D9DEB1}" dt="2025-04-24T15:49:10.351" v="358" actId="21"/>
          <ac:picMkLst>
            <pc:docMk/>
            <pc:sldMk cId="1325716157" sldId="308"/>
            <ac:picMk id="36" creationId="{DFC8D086-637C-B487-2EDB-19141279D42C}"/>
          </ac:picMkLst>
        </pc:picChg>
        <pc:cxnChg chg="add mod">
          <ac:chgData name="Lines, Todd" userId="afaf7c3a-e8aa-4568-882a-02ad8f9e19b0" providerId="ADAL" clId="{21C8E6C3-3968-4BA3-BA17-56DD69D9DEB1}" dt="2025-04-24T15:43:10.992" v="222" actId="1076"/>
          <ac:cxnSpMkLst>
            <pc:docMk/>
            <pc:sldMk cId="1325716157" sldId="308"/>
            <ac:cxnSpMk id="2" creationId="{B312B2C5-1958-7B69-85F4-8FF656F6F56E}"/>
          </ac:cxnSpMkLst>
        </pc:cxnChg>
        <pc:cxnChg chg="add mod">
          <ac:chgData name="Lines, Todd" userId="afaf7c3a-e8aa-4568-882a-02ad8f9e19b0" providerId="ADAL" clId="{21C8E6C3-3968-4BA3-BA17-56DD69D9DEB1}" dt="2025-04-24T15:43:15.466" v="227" actId="1035"/>
          <ac:cxnSpMkLst>
            <pc:docMk/>
            <pc:sldMk cId="1325716157" sldId="308"/>
            <ac:cxnSpMk id="3" creationId="{67B02CF7-E812-19A8-4B11-D7076EC55086}"/>
          </ac:cxnSpMkLst>
        </pc:cxnChg>
        <pc:cxnChg chg="add mod">
          <ac:chgData name="Lines, Todd" userId="afaf7c3a-e8aa-4568-882a-02ad8f9e19b0" providerId="ADAL" clId="{21C8E6C3-3968-4BA3-BA17-56DD69D9DEB1}" dt="2025-04-24T15:43:28.850" v="231" actId="1076"/>
          <ac:cxnSpMkLst>
            <pc:docMk/>
            <pc:sldMk cId="1325716157" sldId="308"/>
            <ac:cxnSpMk id="6" creationId="{9D26FF9B-056F-AE83-B094-016B369BD14B}"/>
          </ac:cxnSpMkLst>
        </pc:cxnChg>
        <pc:cxnChg chg="mod">
          <ac:chgData name="Lines, Todd" userId="afaf7c3a-e8aa-4568-882a-02ad8f9e19b0" providerId="ADAL" clId="{21C8E6C3-3968-4BA3-BA17-56DD69D9DEB1}" dt="2025-04-24T15:45:55.217" v="326" actId="14100"/>
          <ac:cxnSpMkLst>
            <pc:docMk/>
            <pc:sldMk cId="1325716157" sldId="308"/>
            <ac:cxnSpMk id="7" creationId="{227D5FB6-7D29-746E-1F5E-AED189F8769D}"/>
          </ac:cxnSpMkLst>
        </pc:cxnChg>
        <pc:cxnChg chg="mod">
          <ac:chgData name="Lines, Todd" userId="afaf7c3a-e8aa-4568-882a-02ad8f9e19b0" providerId="ADAL" clId="{21C8E6C3-3968-4BA3-BA17-56DD69D9DEB1}" dt="2025-04-24T15:46:56.631" v="345" actId="108"/>
          <ac:cxnSpMkLst>
            <pc:docMk/>
            <pc:sldMk cId="1325716157" sldId="308"/>
            <ac:cxnSpMk id="8" creationId="{D0D5F3AA-D694-FAB8-ECD5-256D6B66F29F}"/>
          </ac:cxnSpMkLst>
        </pc:cxnChg>
        <pc:cxnChg chg="add mod">
          <ac:chgData name="Lines, Todd" userId="afaf7c3a-e8aa-4568-882a-02ad8f9e19b0" providerId="ADAL" clId="{21C8E6C3-3968-4BA3-BA17-56DD69D9DEB1}" dt="2025-04-24T15:44:10.879" v="239" actId="1076"/>
          <ac:cxnSpMkLst>
            <pc:docMk/>
            <pc:sldMk cId="1325716157" sldId="308"/>
            <ac:cxnSpMk id="15" creationId="{8CE21D82-5BB2-7B20-4B76-32D44A3F31D6}"/>
          </ac:cxnSpMkLst>
        </pc:cxnChg>
        <pc:cxnChg chg="add mod">
          <ac:chgData name="Lines, Todd" userId="afaf7c3a-e8aa-4568-882a-02ad8f9e19b0" providerId="ADAL" clId="{21C8E6C3-3968-4BA3-BA17-56DD69D9DEB1}" dt="2025-04-24T15:44:15.238" v="241" actId="1076"/>
          <ac:cxnSpMkLst>
            <pc:docMk/>
            <pc:sldMk cId="1325716157" sldId="308"/>
            <ac:cxnSpMk id="16" creationId="{3D11ADD0-C44A-A4CF-B328-B85E48DB8A42}"/>
          </ac:cxnSpMkLst>
        </pc:cxnChg>
        <pc:cxnChg chg="add mod">
          <ac:chgData name="Lines, Todd" userId="afaf7c3a-e8aa-4568-882a-02ad8f9e19b0" providerId="ADAL" clId="{21C8E6C3-3968-4BA3-BA17-56DD69D9DEB1}" dt="2025-04-24T15:44:20.286" v="243" actId="14100"/>
          <ac:cxnSpMkLst>
            <pc:docMk/>
            <pc:sldMk cId="1325716157" sldId="308"/>
            <ac:cxnSpMk id="18" creationId="{576D556B-E548-114E-10DA-CE5E435BBBB1}"/>
          </ac:cxnSpMkLst>
        </pc:cxnChg>
        <pc:cxnChg chg="add mod">
          <ac:chgData name="Lines, Todd" userId="afaf7c3a-e8aa-4568-882a-02ad8f9e19b0" providerId="ADAL" clId="{21C8E6C3-3968-4BA3-BA17-56DD69D9DEB1}" dt="2025-04-24T15:45:07.180" v="312" actId="1036"/>
          <ac:cxnSpMkLst>
            <pc:docMk/>
            <pc:sldMk cId="1325716157" sldId="308"/>
            <ac:cxnSpMk id="25" creationId="{86912471-0A70-708E-897C-E86A10876C71}"/>
          </ac:cxnSpMkLst>
        </pc:cxnChg>
        <pc:cxnChg chg="add mod">
          <ac:chgData name="Lines, Todd" userId="afaf7c3a-e8aa-4568-882a-02ad8f9e19b0" providerId="ADAL" clId="{21C8E6C3-3968-4BA3-BA17-56DD69D9DEB1}" dt="2025-04-24T15:45:03.501" v="309" actId="1035"/>
          <ac:cxnSpMkLst>
            <pc:docMk/>
            <pc:sldMk cId="1325716157" sldId="308"/>
            <ac:cxnSpMk id="27" creationId="{F16C13D7-78AB-6F8F-5255-33E8C51B6E3D}"/>
          </ac:cxnSpMkLst>
        </pc:cxnChg>
        <pc:cxnChg chg="add mod">
          <ac:chgData name="Lines, Todd" userId="afaf7c3a-e8aa-4568-882a-02ad8f9e19b0" providerId="ADAL" clId="{21C8E6C3-3968-4BA3-BA17-56DD69D9DEB1}" dt="2025-04-24T15:45:14.467" v="315" actId="14100"/>
          <ac:cxnSpMkLst>
            <pc:docMk/>
            <pc:sldMk cId="1325716157" sldId="308"/>
            <ac:cxnSpMk id="28" creationId="{464582FE-08BD-FCC6-657F-10BBC29128F9}"/>
          </ac:cxnSpMkLst>
        </pc:cxnChg>
      </pc:sldChg>
      <pc:sldChg chg="addSp delSp modSp add mod">
        <pc:chgData name="Lines, Todd" userId="afaf7c3a-e8aa-4568-882a-02ad8f9e19b0" providerId="ADAL" clId="{21C8E6C3-3968-4BA3-BA17-56DD69D9DEB1}" dt="2025-04-24T21:16:20.622" v="800" actId="21"/>
        <pc:sldMkLst>
          <pc:docMk/>
          <pc:sldMk cId="3322821563" sldId="309"/>
        </pc:sldMkLst>
        <pc:spChg chg="del mod">
          <ac:chgData name="Lines, Todd" userId="afaf7c3a-e8aa-4568-882a-02ad8f9e19b0" providerId="ADAL" clId="{21C8E6C3-3968-4BA3-BA17-56DD69D9DEB1}" dt="2025-04-24T21:07:09.968" v="541" actId="478"/>
          <ac:spMkLst>
            <pc:docMk/>
            <pc:sldMk cId="3322821563" sldId="309"/>
            <ac:spMk id="4" creationId="{2B36C643-5E4C-2C51-10F6-153E9068227C}"/>
          </ac:spMkLst>
        </pc:spChg>
        <pc:spChg chg="add del mod">
          <ac:chgData name="Lines, Todd" userId="afaf7c3a-e8aa-4568-882a-02ad8f9e19b0" providerId="ADAL" clId="{21C8E6C3-3968-4BA3-BA17-56DD69D9DEB1}" dt="2025-04-24T21:07:09.968" v="541" actId="478"/>
          <ac:spMkLst>
            <pc:docMk/>
            <pc:sldMk cId="3322821563" sldId="309"/>
            <ac:spMk id="5" creationId="{1F7522F8-601E-0BC3-5DBB-71500DC71ADA}"/>
          </ac:spMkLst>
        </pc:spChg>
        <pc:spChg chg="del mod">
          <ac:chgData name="Lines, Todd" userId="afaf7c3a-e8aa-4568-882a-02ad8f9e19b0" providerId="ADAL" clId="{21C8E6C3-3968-4BA3-BA17-56DD69D9DEB1}" dt="2025-04-24T21:15:53.678" v="795" actId="478"/>
          <ac:spMkLst>
            <pc:docMk/>
            <pc:sldMk cId="3322821563" sldId="309"/>
            <ac:spMk id="14" creationId="{4CB4AD73-B39F-88B9-DF54-E35154813E94}"/>
          </ac:spMkLst>
        </pc:spChg>
        <pc:spChg chg="del mod">
          <ac:chgData name="Lines, Todd" userId="afaf7c3a-e8aa-4568-882a-02ad8f9e19b0" providerId="ADAL" clId="{21C8E6C3-3968-4BA3-BA17-56DD69D9DEB1}" dt="2025-04-24T21:15:53.678" v="795" actId="478"/>
          <ac:spMkLst>
            <pc:docMk/>
            <pc:sldMk cId="3322821563" sldId="309"/>
            <ac:spMk id="22" creationId="{C3998F07-25F1-4674-12FC-CE3B1549CF55}"/>
          </ac:spMkLst>
        </pc:spChg>
        <pc:spChg chg="mod">
          <ac:chgData name="Lines, Todd" userId="afaf7c3a-e8aa-4568-882a-02ad8f9e19b0" providerId="ADAL" clId="{21C8E6C3-3968-4BA3-BA17-56DD69D9DEB1}" dt="2025-04-24T21:16:06.690" v="798" actId="14100"/>
          <ac:spMkLst>
            <pc:docMk/>
            <pc:sldMk cId="3322821563" sldId="309"/>
            <ac:spMk id="23" creationId="{0629DB02-5923-15DA-5F57-5E071B8315E8}"/>
          </ac:spMkLst>
        </pc:spChg>
        <pc:spChg chg="add mod">
          <ac:chgData name="Lines, Todd" userId="afaf7c3a-e8aa-4568-882a-02ad8f9e19b0" providerId="ADAL" clId="{21C8E6C3-3968-4BA3-BA17-56DD69D9DEB1}" dt="2025-04-24T21:09:32.503" v="551" actId="1076"/>
          <ac:spMkLst>
            <pc:docMk/>
            <pc:sldMk cId="3322821563" sldId="309"/>
            <ac:spMk id="24" creationId="{45E5A0CB-327B-EAB5-58FE-5D60B2117059}"/>
          </ac:spMkLst>
        </pc:spChg>
        <pc:spChg chg="del mod">
          <ac:chgData name="Lines, Todd" userId="afaf7c3a-e8aa-4568-882a-02ad8f9e19b0" providerId="ADAL" clId="{21C8E6C3-3968-4BA3-BA17-56DD69D9DEB1}" dt="2025-04-24T21:15:53.678" v="795" actId="478"/>
          <ac:spMkLst>
            <pc:docMk/>
            <pc:sldMk cId="3322821563" sldId="309"/>
            <ac:spMk id="30" creationId="{603DC5F4-A8C8-9D70-F0D0-B39920DA7E4C}"/>
          </ac:spMkLst>
        </pc:spChg>
        <pc:spChg chg="del mod">
          <ac:chgData name="Lines, Todd" userId="afaf7c3a-e8aa-4568-882a-02ad8f9e19b0" providerId="ADAL" clId="{21C8E6C3-3968-4BA3-BA17-56DD69D9DEB1}" dt="2025-04-24T21:15:53.678" v="795" actId="478"/>
          <ac:spMkLst>
            <pc:docMk/>
            <pc:sldMk cId="3322821563" sldId="309"/>
            <ac:spMk id="33" creationId="{86D948F7-EB4D-04F5-02D6-3C81191C57C8}"/>
          </ac:spMkLst>
        </pc:spChg>
        <pc:spChg chg="del mod">
          <ac:chgData name="Lines, Todd" userId="afaf7c3a-e8aa-4568-882a-02ad8f9e19b0" providerId="ADAL" clId="{21C8E6C3-3968-4BA3-BA17-56DD69D9DEB1}" dt="2025-04-24T21:15:53.678" v="795" actId="478"/>
          <ac:spMkLst>
            <pc:docMk/>
            <pc:sldMk cId="3322821563" sldId="309"/>
            <ac:spMk id="34" creationId="{30E601BC-E878-CA30-D9BE-A59DB3750D8F}"/>
          </ac:spMkLst>
        </pc:spChg>
        <pc:spChg chg="add mod">
          <ac:chgData name="Lines, Todd" userId="afaf7c3a-e8aa-4568-882a-02ad8f9e19b0" providerId="ADAL" clId="{21C8E6C3-3968-4BA3-BA17-56DD69D9DEB1}" dt="2025-04-24T21:14:10.036" v="768" actId="1037"/>
          <ac:spMkLst>
            <pc:docMk/>
            <pc:sldMk cId="3322821563" sldId="309"/>
            <ac:spMk id="35" creationId="{7EE31F66-6F9D-D20A-972C-0B85F1276C9D}"/>
          </ac:spMkLst>
        </pc:spChg>
        <pc:spChg chg="add mod">
          <ac:chgData name="Lines, Todd" userId="afaf7c3a-e8aa-4568-882a-02ad8f9e19b0" providerId="ADAL" clId="{21C8E6C3-3968-4BA3-BA17-56DD69D9DEB1}" dt="2025-04-24T21:14:10.036" v="768" actId="1037"/>
          <ac:spMkLst>
            <pc:docMk/>
            <pc:sldMk cId="3322821563" sldId="309"/>
            <ac:spMk id="40" creationId="{AF4F7B20-2F7E-A361-5FE8-36AA25DAA652}"/>
          </ac:spMkLst>
        </pc:spChg>
        <pc:spChg chg="add del mod">
          <ac:chgData name="Lines, Todd" userId="afaf7c3a-e8aa-4568-882a-02ad8f9e19b0" providerId="ADAL" clId="{21C8E6C3-3968-4BA3-BA17-56DD69D9DEB1}" dt="2025-04-24T20:54:45.198" v="398" actId="478"/>
          <ac:spMkLst>
            <pc:docMk/>
            <pc:sldMk cId="3322821563" sldId="309"/>
            <ac:spMk id="45" creationId="{420D63AB-F00C-FC0F-8FA6-3F34C61A592A}"/>
          </ac:spMkLst>
        </pc:spChg>
        <pc:spChg chg="add del mod">
          <ac:chgData name="Lines, Todd" userId="afaf7c3a-e8aa-4568-882a-02ad8f9e19b0" providerId="ADAL" clId="{21C8E6C3-3968-4BA3-BA17-56DD69D9DEB1}" dt="2025-04-24T21:15:53.678" v="795" actId="478"/>
          <ac:spMkLst>
            <pc:docMk/>
            <pc:sldMk cId="3322821563" sldId="309"/>
            <ac:spMk id="52" creationId="{3E5A6068-76EF-5DE0-959C-4A4125B1F865}"/>
          </ac:spMkLst>
        </pc:spChg>
        <pc:spChg chg="add del mod">
          <ac:chgData name="Lines, Todd" userId="afaf7c3a-e8aa-4568-882a-02ad8f9e19b0" providerId="ADAL" clId="{21C8E6C3-3968-4BA3-BA17-56DD69D9DEB1}" dt="2025-04-24T21:14:55.078" v="779" actId="478"/>
          <ac:spMkLst>
            <pc:docMk/>
            <pc:sldMk cId="3322821563" sldId="309"/>
            <ac:spMk id="60" creationId="{75040D17-DC78-4733-43F9-8AEE44191F24}"/>
          </ac:spMkLst>
        </pc:spChg>
        <pc:spChg chg="add del mod">
          <ac:chgData name="Lines, Todd" userId="afaf7c3a-e8aa-4568-882a-02ad8f9e19b0" providerId="ADAL" clId="{21C8E6C3-3968-4BA3-BA17-56DD69D9DEB1}" dt="2025-04-24T21:14:56.867" v="780" actId="478"/>
          <ac:spMkLst>
            <pc:docMk/>
            <pc:sldMk cId="3322821563" sldId="309"/>
            <ac:spMk id="61" creationId="{33D339AB-6717-7917-6D1D-4DA476CF379E}"/>
          </ac:spMkLst>
        </pc:spChg>
        <pc:spChg chg="add mod">
          <ac:chgData name="Lines, Todd" userId="afaf7c3a-e8aa-4568-882a-02ad8f9e19b0" providerId="ADAL" clId="{21C8E6C3-3968-4BA3-BA17-56DD69D9DEB1}" dt="2025-04-24T21:09:32.503" v="551" actId="1076"/>
          <ac:spMkLst>
            <pc:docMk/>
            <pc:sldMk cId="3322821563" sldId="309"/>
            <ac:spMk id="65" creationId="{AA3430BC-A0F2-0822-15FB-44AD6610DCFC}"/>
          </ac:spMkLst>
        </pc:spChg>
        <pc:spChg chg="add mod">
          <ac:chgData name="Lines, Todd" userId="afaf7c3a-e8aa-4568-882a-02ad8f9e19b0" providerId="ADAL" clId="{21C8E6C3-3968-4BA3-BA17-56DD69D9DEB1}" dt="2025-04-24T21:09:32.503" v="551" actId="1076"/>
          <ac:spMkLst>
            <pc:docMk/>
            <pc:sldMk cId="3322821563" sldId="309"/>
            <ac:spMk id="67" creationId="{441F4AE5-1181-C387-9D32-063C63527882}"/>
          </ac:spMkLst>
        </pc:spChg>
        <pc:spChg chg="add mod">
          <ac:chgData name="Lines, Todd" userId="afaf7c3a-e8aa-4568-882a-02ad8f9e19b0" providerId="ADAL" clId="{21C8E6C3-3968-4BA3-BA17-56DD69D9DEB1}" dt="2025-04-24T21:09:32.503" v="551" actId="1076"/>
          <ac:spMkLst>
            <pc:docMk/>
            <pc:sldMk cId="3322821563" sldId="309"/>
            <ac:spMk id="68" creationId="{EFC9C84B-103A-F651-A305-380514C1C081}"/>
          </ac:spMkLst>
        </pc:spChg>
        <pc:spChg chg="add mod">
          <ac:chgData name="Lines, Todd" userId="afaf7c3a-e8aa-4568-882a-02ad8f9e19b0" providerId="ADAL" clId="{21C8E6C3-3968-4BA3-BA17-56DD69D9DEB1}" dt="2025-04-24T21:14:10.036" v="768" actId="1037"/>
          <ac:spMkLst>
            <pc:docMk/>
            <pc:sldMk cId="3322821563" sldId="309"/>
            <ac:spMk id="76" creationId="{260D07F4-C301-E841-DFEE-DF75FC7DA191}"/>
          </ac:spMkLst>
        </pc:spChg>
        <pc:spChg chg="add mod">
          <ac:chgData name="Lines, Todd" userId="afaf7c3a-e8aa-4568-882a-02ad8f9e19b0" providerId="ADAL" clId="{21C8E6C3-3968-4BA3-BA17-56DD69D9DEB1}" dt="2025-04-24T21:15:26.557" v="789"/>
          <ac:spMkLst>
            <pc:docMk/>
            <pc:sldMk cId="3322821563" sldId="309"/>
            <ac:spMk id="77" creationId="{8EB87487-8F9A-D9A8-B244-FC8AF440F175}"/>
          </ac:spMkLst>
        </pc:spChg>
        <pc:spChg chg="add mod">
          <ac:chgData name="Lines, Todd" userId="afaf7c3a-e8aa-4568-882a-02ad8f9e19b0" providerId="ADAL" clId="{21C8E6C3-3968-4BA3-BA17-56DD69D9DEB1}" dt="2025-04-24T21:14:10.036" v="768" actId="1037"/>
          <ac:spMkLst>
            <pc:docMk/>
            <pc:sldMk cId="3322821563" sldId="309"/>
            <ac:spMk id="81" creationId="{C784C830-D558-8B3C-1B2F-BF9C13FD9918}"/>
          </ac:spMkLst>
        </pc:spChg>
        <pc:spChg chg="add mod">
          <ac:chgData name="Lines, Todd" userId="afaf7c3a-e8aa-4568-882a-02ad8f9e19b0" providerId="ADAL" clId="{21C8E6C3-3968-4BA3-BA17-56DD69D9DEB1}" dt="2025-04-24T21:14:10.036" v="768" actId="1037"/>
          <ac:spMkLst>
            <pc:docMk/>
            <pc:sldMk cId="3322821563" sldId="309"/>
            <ac:spMk id="82" creationId="{99E5F268-25F9-41EC-8B32-23778C175FFC}"/>
          </ac:spMkLst>
        </pc:spChg>
        <pc:spChg chg="add mod">
          <ac:chgData name="Lines, Todd" userId="afaf7c3a-e8aa-4568-882a-02ad8f9e19b0" providerId="ADAL" clId="{21C8E6C3-3968-4BA3-BA17-56DD69D9DEB1}" dt="2025-04-24T21:15:37.996" v="793" actId="20577"/>
          <ac:spMkLst>
            <pc:docMk/>
            <pc:sldMk cId="3322821563" sldId="309"/>
            <ac:spMk id="91" creationId="{F0A01F22-CEE9-8833-B00D-8CC78B6F2ED9}"/>
          </ac:spMkLst>
        </pc:spChg>
        <pc:grpChg chg="add del mod">
          <ac:chgData name="Lines, Todd" userId="afaf7c3a-e8aa-4568-882a-02ad8f9e19b0" providerId="ADAL" clId="{21C8E6C3-3968-4BA3-BA17-56DD69D9DEB1}" dt="2025-04-24T21:07:09.968" v="541" actId="478"/>
          <ac:grpSpMkLst>
            <pc:docMk/>
            <pc:sldMk cId="3322821563" sldId="309"/>
            <ac:grpSpMk id="10" creationId="{D5026D4C-FA76-7C85-C77D-76F056360296}"/>
          </ac:grpSpMkLst>
        </pc:grpChg>
        <pc:grpChg chg="add del mod">
          <ac:chgData name="Lines, Todd" userId="afaf7c3a-e8aa-4568-882a-02ad8f9e19b0" providerId="ADAL" clId="{21C8E6C3-3968-4BA3-BA17-56DD69D9DEB1}" dt="2025-04-24T21:07:09.968" v="541" actId="478"/>
          <ac:grpSpMkLst>
            <pc:docMk/>
            <pc:sldMk cId="3322821563" sldId="309"/>
            <ac:grpSpMk id="11" creationId="{FBF428F0-EF7B-7BC4-6875-0DB7E56DB03B}"/>
          </ac:grpSpMkLst>
        </pc:grpChg>
        <pc:grpChg chg="add mod">
          <ac:chgData name="Lines, Todd" userId="afaf7c3a-e8aa-4568-882a-02ad8f9e19b0" providerId="ADAL" clId="{21C8E6C3-3968-4BA3-BA17-56DD69D9DEB1}" dt="2025-04-24T21:09:32.503" v="551" actId="1076"/>
          <ac:grpSpMkLst>
            <pc:docMk/>
            <pc:sldMk cId="3322821563" sldId="309"/>
            <ac:grpSpMk id="29" creationId="{4F19D473-7C94-46C6-C6DD-0F9F01F389F3}"/>
          </ac:grpSpMkLst>
        </pc:grpChg>
        <pc:grpChg chg="add mod">
          <ac:chgData name="Lines, Todd" userId="afaf7c3a-e8aa-4568-882a-02ad8f9e19b0" providerId="ADAL" clId="{21C8E6C3-3968-4BA3-BA17-56DD69D9DEB1}" dt="2025-04-24T21:14:10.036" v="768" actId="1037"/>
          <ac:grpSpMkLst>
            <pc:docMk/>
            <pc:sldMk cId="3322821563" sldId="309"/>
            <ac:grpSpMk id="37" creationId="{FC66535F-8622-58F0-D19A-6EB4AA424F69}"/>
          </ac:grpSpMkLst>
        </pc:grpChg>
        <pc:grpChg chg="add mod">
          <ac:chgData name="Lines, Todd" userId="afaf7c3a-e8aa-4568-882a-02ad8f9e19b0" providerId="ADAL" clId="{21C8E6C3-3968-4BA3-BA17-56DD69D9DEB1}" dt="2025-04-24T21:14:10.036" v="768" actId="1037"/>
          <ac:grpSpMkLst>
            <pc:docMk/>
            <pc:sldMk cId="3322821563" sldId="309"/>
            <ac:grpSpMk id="42" creationId="{C20225BE-5DB0-D5C7-521E-5EF4EDFB9980}"/>
          </ac:grpSpMkLst>
        </pc:grpChg>
        <pc:picChg chg="del mod">
          <ac:chgData name="Lines, Todd" userId="afaf7c3a-e8aa-4568-882a-02ad8f9e19b0" providerId="ADAL" clId="{21C8E6C3-3968-4BA3-BA17-56DD69D9DEB1}" dt="2025-04-24T21:16:20.622" v="800" actId="21"/>
          <ac:picMkLst>
            <pc:docMk/>
            <pc:sldMk cId="3322821563" sldId="309"/>
            <ac:picMk id="92" creationId="{7D9B2910-2B32-5193-F68C-CC45D19DFA6A}"/>
          </ac:picMkLst>
        </pc:picChg>
        <pc:cxnChg chg="mod">
          <ac:chgData name="Lines, Todd" userId="afaf7c3a-e8aa-4568-882a-02ad8f9e19b0" providerId="ADAL" clId="{21C8E6C3-3968-4BA3-BA17-56DD69D9DEB1}" dt="2025-04-24T20:50:44.269" v="366" actId="1076"/>
          <ac:cxnSpMkLst>
            <pc:docMk/>
            <pc:sldMk cId="3322821563" sldId="309"/>
            <ac:cxnSpMk id="2" creationId="{35778FEA-B635-F68C-F564-20F2418356FA}"/>
          </ac:cxnSpMkLst>
        </pc:cxnChg>
        <pc:cxnChg chg="del mod">
          <ac:chgData name="Lines, Todd" userId="afaf7c3a-e8aa-4568-882a-02ad8f9e19b0" providerId="ADAL" clId="{21C8E6C3-3968-4BA3-BA17-56DD69D9DEB1}" dt="2025-04-24T21:15:53.678" v="795" actId="478"/>
          <ac:cxnSpMkLst>
            <pc:docMk/>
            <pc:sldMk cId="3322821563" sldId="309"/>
            <ac:cxnSpMk id="3" creationId="{A9E80E31-F398-CE7F-02C4-343FDEDA4C22}"/>
          </ac:cxnSpMkLst>
        </pc:cxnChg>
        <pc:cxnChg chg="del mod">
          <ac:chgData name="Lines, Todd" userId="afaf7c3a-e8aa-4568-882a-02ad8f9e19b0" providerId="ADAL" clId="{21C8E6C3-3968-4BA3-BA17-56DD69D9DEB1}" dt="2025-04-24T21:14:30.900" v="773" actId="478"/>
          <ac:cxnSpMkLst>
            <pc:docMk/>
            <pc:sldMk cId="3322821563" sldId="309"/>
            <ac:cxnSpMk id="6" creationId="{C7D067CC-CDAF-B5C6-8409-5491F84A8879}"/>
          </ac:cxnSpMkLst>
        </pc:cxnChg>
        <pc:cxnChg chg="del mod">
          <ac:chgData name="Lines, Todd" userId="afaf7c3a-e8aa-4568-882a-02ad8f9e19b0" providerId="ADAL" clId="{21C8E6C3-3968-4BA3-BA17-56DD69D9DEB1}" dt="2025-04-24T21:15:53.678" v="795" actId="478"/>
          <ac:cxnSpMkLst>
            <pc:docMk/>
            <pc:sldMk cId="3322821563" sldId="309"/>
            <ac:cxnSpMk id="7" creationId="{5F3DE070-0206-D9C5-7B3A-FEE5C427C1A9}"/>
          </ac:cxnSpMkLst>
        </pc:cxnChg>
        <pc:cxnChg chg="mod">
          <ac:chgData name="Lines, Todd" userId="afaf7c3a-e8aa-4568-882a-02ad8f9e19b0" providerId="ADAL" clId="{21C8E6C3-3968-4BA3-BA17-56DD69D9DEB1}" dt="2025-04-24T20:50:56.283" v="369" actId="1076"/>
          <ac:cxnSpMkLst>
            <pc:docMk/>
            <pc:sldMk cId="3322821563" sldId="309"/>
            <ac:cxnSpMk id="8" creationId="{8BAC415D-EC98-457E-D55F-A22F6960A4D1}"/>
          </ac:cxnSpMkLst>
        </pc:cxnChg>
        <pc:cxnChg chg="add del mod">
          <ac:chgData name="Lines, Todd" userId="afaf7c3a-e8aa-4568-882a-02ad8f9e19b0" providerId="ADAL" clId="{21C8E6C3-3968-4BA3-BA17-56DD69D9DEB1}" dt="2025-04-24T21:07:09.968" v="541" actId="478"/>
          <ac:cxnSpMkLst>
            <pc:docMk/>
            <pc:sldMk cId="3322821563" sldId="309"/>
            <ac:cxnSpMk id="9" creationId="{8546FFDA-10CE-449E-C108-B3C399716250}"/>
          </ac:cxnSpMkLst>
        </pc:cxnChg>
        <pc:cxnChg chg="mod">
          <ac:chgData name="Lines, Todd" userId="afaf7c3a-e8aa-4568-882a-02ad8f9e19b0" providerId="ADAL" clId="{21C8E6C3-3968-4BA3-BA17-56DD69D9DEB1}" dt="2025-04-24T20:51:57.371" v="379" actId="164"/>
          <ac:cxnSpMkLst>
            <pc:docMk/>
            <pc:sldMk cId="3322821563" sldId="309"/>
            <ac:cxnSpMk id="12" creationId="{401ABA40-554C-628E-D550-16656F5789D6}"/>
          </ac:cxnSpMkLst>
        </pc:cxnChg>
        <pc:cxnChg chg="del mod">
          <ac:chgData name="Lines, Todd" userId="afaf7c3a-e8aa-4568-882a-02ad8f9e19b0" providerId="ADAL" clId="{21C8E6C3-3968-4BA3-BA17-56DD69D9DEB1}" dt="2025-04-24T21:07:09.968" v="541" actId="478"/>
          <ac:cxnSpMkLst>
            <pc:docMk/>
            <pc:sldMk cId="3322821563" sldId="309"/>
            <ac:cxnSpMk id="13" creationId="{B891FC7F-1EEE-7ACC-53F9-B8693DC4A3C4}"/>
          </ac:cxnSpMkLst>
        </pc:cxnChg>
        <pc:cxnChg chg="mod">
          <ac:chgData name="Lines, Todd" userId="afaf7c3a-e8aa-4568-882a-02ad8f9e19b0" providerId="ADAL" clId="{21C8E6C3-3968-4BA3-BA17-56DD69D9DEB1}" dt="2025-04-24T21:09:32.503" v="551" actId="1076"/>
          <ac:cxnSpMkLst>
            <pc:docMk/>
            <pc:sldMk cId="3322821563" sldId="309"/>
            <ac:cxnSpMk id="15" creationId="{085B7009-7432-FEBB-569B-68F3A1112CCF}"/>
          </ac:cxnSpMkLst>
        </pc:cxnChg>
        <pc:cxnChg chg="mod ord">
          <ac:chgData name="Lines, Todd" userId="afaf7c3a-e8aa-4568-882a-02ad8f9e19b0" providerId="ADAL" clId="{21C8E6C3-3968-4BA3-BA17-56DD69D9DEB1}" dt="2025-04-24T21:09:32.503" v="551" actId="1076"/>
          <ac:cxnSpMkLst>
            <pc:docMk/>
            <pc:sldMk cId="3322821563" sldId="309"/>
            <ac:cxnSpMk id="16" creationId="{415A8EAA-D77A-7B30-1A2B-E38D44EFC76E}"/>
          </ac:cxnSpMkLst>
        </pc:cxnChg>
        <pc:cxnChg chg="mod">
          <ac:chgData name="Lines, Todd" userId="afaf7c3a-e8aa-4568-882a-02ad8f9e19b0" providerId="ADAL" clId="{21C8E6C3-3968-4BA3-BA17-56DD69D9DEB1}" dt="2025-04-24T20:51:57.371" v="379" actId="164"/>
          <ac:cxnSpMkLst>
            <pc:docMk/>
            <pc:sldMk cId="3322821563" sldId="309"/>
            <ac:cxnSpMk id="17" creationId="{011375B2-2939-1D44-0752-7E6A028A0A70}"/>
          </ac:cxnSpMkLst>
        </pc:cxnChg>
        <pc:cxnChg chg="mod">
          <ac:chgData name="Lines, Todd" userId="afaf7c3a-e8aa-4568-882a-02ad8f9e19b0" providerId="ADAL" clId="{21C8E6C3-3968-4BA3-BA17-56DD69D9DEB1}" dt="2025-04-24T20:50:52.701" v="368" actId="1076"/>
          <ac:cxnSpMkLst>
            <pc:docMk/>
            <pc:sldMk cId="3322821563" sldId="309"/>
            <ac:cxnSpMk id="18" creationId="{D843A7F6-B02F-D970-D843-E6ACF0E324A2}"/>
          </ac:cxnSpMkLst>
        </pc:cxnChg>
        <pc:cxnChg chg="mod">
          <ac:chgData name="Lines, Todd" userId="afaf7c3a-e8aa-4568-882a-02ad8f9e19b0" providerId="ADAL" clId="{21C8E6C3-3968-4BA3-BA17-56DD69D9DEB1}" dt="2025-04-24T20:52:12.748" v="382" actId="208"/>
          <ac:cxnSpMkLst>
            <pc:docMk/>
            <pc:sldMk cId="3322821563" sldId="309"/>
            <ac:cxnSpMk id="19" creationId="{1D1172E0-5159-E1EF-0CF9-379673FCDFAF}"/>
          </ac:cxnSpMkLst>
        </pc:cxnChg>
        <pc:cxnChg chg="mod">
          <ac:chgData name="Lines, Todd" userId="afaf7c3a-e8aa-4568-882a-02ad8f9e19b0" providerId="ADAL" clId="{21C8E6C3-3968-4BA3-BA17-56DD69D9DEB1}" dt="2025-04-24T20:52:12.748" v="382" actId="208"/>
          <ac:cxnSpMkLst>
            <pc:docMk/>
            <pc:sldMk cId="3322821563" sldId="309"/>
            <ac:cxnSpMk id="20" creationId="{FED4BCF7-3BE5-2C8B-F9E9-389C53730818}"/>
          </ac:cxnSpMkLst>
        </pc:cxnChg>
        <pc:cxnChg chg="del mod">
          <ac:chgData name="Lines, Todd" userId="afaf7c3a-e8aa-4568-882a-02ad8f9e19b0" providerId="ADAL" clId="{21C8E6C3-3968-4BA3-BA17-56DD69D9DEB1}" dt="2025-04-24T21:15:53.678" v="795" actId="478"/>
          <ac:cxnSpMkLst>
            <pc:docMk/>
            <pc:sldMk cId="3322821563" sldId="309"/>
            <ac:cxnSpMk id="25" creationId="{73D7D5FB-C21D-E3D8-D719-C5968470421F}"/>
          </ac:cxnSpMkLst>
        </pc:cxnChg>
        <pc:cxnChg chg="add mod">
          <ac:chgData name="Lines, Todd" userId="afaf7c3a-e8aa-4568-882a-02ad8f9e19b0" providerId="ADAL" clId="{21C8E6C3-3968-4BA3-BA17-56DD69D9DEB1}" dt="2025-04-24T20:58:12.211" v="432" actId="1076"/>
          <ac:cxnSpMkLst>
            <pc:docMk/>
            <pc:sldMk cId="3322821563" sldId="309"/>
            <ac:cxnSpMk id="26" creationId="{7749A560-BEB0-6F58-9F7F-2B30B3861DF5}"/>
          </ac:cxnSpMkLst>
        </pc:cxnChg>
        <pc:cxnChg chg="mod">
          <ac:chgData name="Lines, Todd" userId="afaf7c3a-e8aa-4568-882a-02ad8f9e19b0" providerId="ADAL" clId="{21C8E6C3-3968-4BA3-BA17-56DD69D9DEB1}" dt="2025-04-24T20:50:48.294" v="367" actId="1076"/>
          <ac:cxnSpMkLst>
            <pc:docMk/>
            <pc:sldMk cId="3322821563" sldId="309"/>
            <ac:cxnSpMk id="27" creationId="{E109353D-E46C-006F-3A98-8F8DE55447D7}"/>
          </ac:cxnSpMkLst>
        </pc:cxnChg>
        <pc:cxnChg chg="del mod">
          <ac:chgData name="Lines, Todd" userId="afaf7c3a-e8aa-4568-882a-02ad8f9e19b0" providerId="ADAL" clId="{21C8E6C3-3968-4BA3-BA17-56DD69D9DEB1}" dt="2025-04-24T21:15:53.678" v="795" actId="478"/>
          <ac:cxnSpMkLst>
            <pc:docMk/>
            <pc:sldMk cId="3322821563" sldId="309"/>
            <ac:cxnSpMk id="28" creationId="{8EC03984-FE11-F924-25D3-EE97415362B1}"/>
          </ac:cxnSpMkLst>
        </pc:cxnChg>
        <pc:cxnChg chg="mod">
          <ac:chgData name="Lines, Todd" userId="afaf7c3a-e8aa-4568-882a-02ad8f9e19b0" providerId="ADAL" clId="{21C8E6C3-3968-4BA3-BA17-56DD69D9DEB1}" dt="2025-04-24T20:53:24.714" v="385"/>
          <ac:cxnSpMkLst>
            <pc:docMk/>
            <pc:sldMk cId="3322821563" sldId="309"/>
            <ac:cxnSpMk id="31" creationId="{E9A05F4E-9588-9B75-3F45-2C73E32364DE}"/>
          </ac:cxnSpMkLst>
        </pc:cxnChg>
        <pc:cxnChg chg="mod">
          <ac:chgData name="Lines, Todd" userId="afaf7c3a-e8aa-4568-882a-02ad8f9e19b0" providerId="ADAL" clId="{21C8E6C3-3968-4BA3-BA17-56DD69D9DEB1}" dt="2025-04-24T20:53:24.714" v="385"/>
          <ac:cxnSpMkLst>
            <pc:docMk/>
            <pc:sldMk cId="3322821563" sldId="309"/>
            <ac:cxnSpMk id="32" creationId="{6D0AB438-FD71-E799-59BC-4A882E46AD40}"/>
          </ac:cxnSpMkLst>
        </pc:cxnChg>
        <pc:cxnChg chg="add mod">
          <ac:chgData name="Lines, Todd" userId="afaf7c3a-e8aa-4568-882a-02ad8f9e19b0" providerId="ADAL" clId="{21C8E6C3-3968-4BA3-BA17-56DD69D9DEB1}" dt="2025-04-24T20:53:36.343" v="387" actId="1076"/>
          <ac:cxnSpMkLst>
            <pc:docMk/>
            <pc:sldMk cId="3322821563" sldId="309"/>
            <ac:cxnSpMk id="36" creationId="{BF138749-319E-8C2F-E313-811A618ADA28}"/>
          </ac:cxnSpMkLst>
        </pc:cxnChg>
        <pc:cxnChg chg="mod">
          <ac:chgData name="Lines, Todd" userId="afaf7c3a-e8aa-4568-882a-02ad8f9e19b0" providerId="ADAL" clId="{21C8E6C3-3968-4BA3-BA17-56DD69D9DEB1}" dt="2025-04-24T20:53:24.714" v="385"/>
          <ac:cxnSpMkLst>
            <pc:docMk/>
            <pc:sldMk cId="3322821563" sldId="309"/>
            <ac:cxnSpMk id="38" creationId="{52BB54E6-629E-84EA-53C1-E214AE080893}"/>
          </ac:cxnSpMkLst>
        </pc:cxnChg>
        <pc:cxnChg chg="mod">
          <ac:chgData name="Lines, Todd" userId="afaf7c3a-e8aa-4568-882a-02ad8f9e19b0" providerId="ADAL" clId="{21C8E6C3-3968-4BA3-BA17-56DD69D9DEB1}" dt="2025-04-24T20:53:24.714" v="385"/>
          <ac:cxnSpMkLst>
            <pc:docMk/>
            <pc:sldMk cId="3322821563" sldId="309"/>
            <ac:cxnSpMk id="39" creationId="{4FAAF0C4-7FBA-D979-09E4-E0E916CFBEE5}"/>
          </ac:cxnSpMkLst>
        </pc:cxnChg>
        <pc:cxnChg chg="add mod">
          <ac:chgData name="Lines, Todd" userId="afaf7c3a-e8aa-4568-882a-02ad8f9e19b0" providerId="ADAL" clId="{21C8E6C3-3968-4BA3-BA17-56DD69D9DEB1}" dt="2025-04-24T20:55:06.763" v="404" actId="1038"/>
          <ac:cxnSpMkLst>
            <pc:docMk/>
            <pc:sldMk cId="3322821563" sldId="309"/>
            <ac:cxnSpMk id="41" creationId="{6E9AC27A-6D82-9710-6C66-FBC9BD02F5AA}"/>
          </ac:cxnSpMkLst>
        </pc:cxnChg>
        <pc:cxnChg chg="mod">
          <ac:chgData name="Lines, Todd" userId="afaf7c3a-e8aa-4568-882a-02ad8f9e19b0" providerId="ADAL" clId="{21C8E6C3-3968-4BA3-BA17-56DD69D9DEB1}" dt="2025-04-24T20:54:39.396" v="396"/>
          <ac:cxnSpMkLst>
            <pc:docMk/>
            <pc:sldMk cId="3322821563" sldId="309"/>
            <ac:cxnSpMk id="43" creationId="{EFC58E3F-0BEB-302D-061D-873B701901B4}"/>
          </ac:cxnSpMkLst>
        </pc:cxnChg>
        <pc:cxnChg chg="mod">
          <ac:chgData name="Lines, Todd" userId="afaf7c3a-e8aa-4568-882a-02ad8f9e19b0" providerId="ADAL" clId="{21C8E6C3-3968-4BA3-BA17-56DD69D9DEB1}" dt="2025-04-24T20:54:39.396" v="396"/>
          <ac:cxnSpMkLst>
            <pc:docMk/>
            <pc:sldMk cId="3322821563" sldId="309"/>
            <ac:cxnSpMk id="44" creationId="{2E41D803-AD71-57F5-D448-4EF94B112433}"/>
          </ac:cxnSpMkLst>
        </pc:cxnChg>
        <pc:cxnChg chg="add mod">
          <ac:chgData name="Lines, Todd" userId="afaf7c3a-e8aa-4568-882a-02ad8f9e19b0" providerId="ADAL" clId="{21C8E6C3-3968-4BA3-BA17-56DD69D9DEB1}" dt="2025-04-24T21:12:02.799" v="610" actId="1076"/>
          <ac:cxnSpMkLst>
            <pc:docMk/>
            <pc:sldMk cId="3322821563" sldId="309"/>
            <ac:cxnSpMk id="48" creationId="{D443368D-B135-F000-1950-06F32F500473}"/>
          </ac:cxnSpMkLst>
        </pc:cxnChg>
        <pc:cxnChg chg="add mod">
          <ac:chgData name="Lines, Todd" userId="afaf7c3a-e8aa-4568-882a-02ad8f9e19b0" providerId="ADAL" clId="{21C8E6C3-3968-4BA3-BA17-56DD69D9DEB1}" dt="2025-04-24T21:13:02" v="683" actId="1076"/>
          <ac:cxnSpMkLst>
            <pc:docMk/>
            <pc:sldMk cId="3322821563" sldId="309"/>
            <ac:cxnSpMk id="50" creationId="{74EB3E70-6A5E-5B74-B89E-A1D3D7846677}"/>
          </ac:cxnSpMkLst>
        </pc:cxnChg>
        <pc:cxnChg chg="add mod">
          <ac:chgData name="Lines, Todd" userId="afaf7c3a-e8aa-4568-882a-02ad8f9e19b0" providerId="ADAL" clId="{21C8E6C3-3968-4BA3-BA17-56DD69D9DEB1}" dt="2025-04-24T21:13:44.515" v="751" actId="1037"/>
          <ac:cxnSpMkLst>
            <pc:docMk/>
            <pc:sldMk cId="3322821563" sldId="309"/>
            <ac:cxnSpMk id="53" creationId="{B6539927-4F3B-6388-3B96-96A67DCA222F}"/>
          </ac:cxnSpMkLst>
        </pc:cxnChg>
        <pc:cxnChg chg="add mod">
          <ac:chgData name="Lines, Todd" userId="afaf7c3a-e8aa-4568-882a-02ad8f9e19b0" providerId="ADAL" clId="{21C8E6C3-3968-4BA3-BA17-56DD69D9DEB1}" dt="2025-04-24T21:15:00.276" v="781" actId="1076"/>
          <ac:cxnSpMkLst>
            <pc:docMk/>
            <pc:sldMk cId="3322821563" sldId="309"/>
            <ac:cxnSpMk id="54" creationId="{F7BE67FE-2193-914C-50A4-6DE271860808}"/>
          </ac:cxnSpMkLst>
        </pc:cxnChg>
        <pc:cxnChg chg="add del mod">
          <ac:chgData name="Lines, Todd" userId="afaf7c3a-e8aa-4568-882a-02ad8f9e19b0" providerId="ADAL" clId="{21C8E6C3-3968-4BA3-BA17-56DD69D9DEB1}" dt="2025-04-24T21:14:27.321" v="771" actId="478"/>
          <ac:cxnSpMkLst>
            <pc:docMk/>
            <pc:sldMk cId="3322821563" sldId="309"/>
            <ac:cxnSpMk id="55" creationId="{F4E53E1E-E64A-A883-5C7D-B3FE92B11D06}"/>
          </ac:cxnSpMkLst>
        </pc:cxnChg>
        <pc:cxnChg chg="add mod">
          <ac:chgData name="Lines, Todd" userId="afaf7c3a-e8aa-4568-882a-02ad8f9e19b0" providerId="ADAL" clId="{21C8E6C3-3968-4BA3-BA17-56DD69D9DEB1}" dt="2025-04-24T21:15:02.624" v="782" actId="1076"/>
          <ac:cxnSpMkLst>
            <pc:docMk/>
            <pc:sldMk cId="3322821563" sldId="309"/>
            <ac:cxnSpMk id="57" creationId="{FD98BACF-F955-6066-C784-CB64AC64679C}"/>
          </ac:cxnSpMkLst>
        </pc:cxnChg>
        <pc:cxnChg chg="add mod">
          <ac:chgData name="Lines, Todd" userId="afaf7c3a-e8aa-4568-882a-02ad8f9e19b0" providerId="ADAL" clId="{21C8E6C3-3968-4BA3-BA17-56DD69D9DEB1}" dt="2025-04-24T21:08:14.706" v="545" actId="1076"/>
          <ac:cxnSpMkLst>
            <pc:docMk/>
            <pc:sldMk cId="3322821563" sldId="309"/>
            <ac:cxnSpMk id="62" creationId="{375D62EE-5587-5087-D9E1-A6CB46C15610}"/>
          </ac:cxnSpMkLst>
        </pc:cxnChg>
        <pc:cxnChg chg="add mod">
          <ac:chgData name="Lines, Todd" userId="afaf7c3a-e8aa-4568-882a-02ad8f9e19b0" providerId="ADAL" clId="{21C8E6C3-3968-4BA3-BA17-56DD69D9DEB1}" dt="2025-04-24T21:09:32.503" v="551" actId="1076"/>
          <ac:cxnSpMkLst>
            <pc:docMk/>
            <pc:sldMk cId="3322821563" sldId="309"/>
            <ac:cxnSpMk id="63" creationId="{A4B53BDE-53B4-B095-0591-4F54DA87D220}"/>
          </ac:cxnSpMkLst>
        </pc:cxnChg>
        <pc:cxnChg chg="add mod">
          <ac:chgData name="Lines, Todd" userId="afaf7c3a-e8aa-4568-882a-02ad8f9e19b0" providerId="ADAL" clId="{21C8E6C3-3968-4BA3-BA17-56DD69D9DEB1}" dt="2025-04-24T21:09:32.503" v="551" actId="1076"/>
          <ac:cxnSpMkLst>
            <pc:docMk/>
            <pc:sldMk cId="3322821563" sldId="309"/>
            <ac:cxnSpMk id="64" creationId="{FCF02AAA-2B4B-71AA-85B4-F1FC9E0D5C8B}"/>
          </ac:cxnSpMkLst>
        </pc:cxnChg>
        <pc:cxnChg chg="add del mod">
          <ac:chgData name="Lines, Todd" userId="afaf7c3a-e8aa-4568-882a-02ad8f9e19b0" providerId="ADAL" clId="{21C8E6C3-3968-4BA3-BA17-56DD69D9DEB1}" dt="2025-04-24T21:09:21.508" v="549" actId="478"/>
          <ac:cxnSpMkLst>
            <pc:docMk/>
            <pc:sldMk cId="3322821563" sldId="309"/>
            <ac:cxnSpMk id="66" creationId="{D59D6219-D674-A75F-7566-B9F9994AD19C}"/>
          </ac:cxnSpMkLst>
        </pc:cxnChg>
        <pc:cxnChg chg="add del mod">
          <ac:chgData name="Lines, Todd" userId="afaf7c3a-e8aa-4568-882a-02ad8f9e19b0" providerId="ADAL" clId="{21C8E6C3-3968-4BA3-BA17-56DD69D9DEB1}" dt="2025-04-24T21:11:22.031" v="600" actId="478"/>
          <ac:cxnSpMkLst>
            <pc:docMk/>
            <pc:sldMk cId="3322821563" sldId="309"/>
            <ac:cxnSpMk id="69" creationId="{98ED8ABA-FAA8-CD18-288F-556BBA88081C}"/>
          </ac:cxnSpMkLst>
        </pc:cxnChg>
        <pc:cxnChg chg="add del mod">
          <ac:chgData name="Lines, Todd" userId="afaf7c3a-e8aa-4568-882a-02ad8f9e19b0" providerId="ADAL" clId="{21C8E6C3-3968-4BA3-BA17-56DD69D9DEB1}" dt="2025-04-24T21:10:52.337" v="593" actId="478"/>
          <ac:cxnSpMkLst>
            <pc:docMk/>
            <pc:sldMk cId="3322821563" sldId="309"/>
            <ac:cxnSpMk id="71" creationId="{101FBFD5-286E-F42A-93A2-0CC48F1D9DD1}"/>
          </ac:cxnSpMkLst>
        </pc:cxnChg>
        <pc:cxnChg chg="add del mod">
          <ac:chgData name="Lines, Todd" userId="afaf7c3a-e8aa-4568-882a-02ad8f9e19b0" providerId="ADAL" clId="{21C8E6C3-3968-4BA3-BA17-56DD69D9DEB1}" dt="2025-04-24T21:10:51.286" v="592" actId="478"/>
          <ac:cxnSpMkLst>
            <pc:docMk/>
            <pc:sldMk cId="3322821563" sldId="309"/>
            <ac:cxnSpMk id="72" creationId="{BC3422BC-92AD-8DFE-A849-7979334BFA58}"/>
          </ac:cxnSpMkLst>
        </pc:cxnChg>
        <pc:cxnChg chg="add mod">
          <ac:chgData name="Lines, Todd" userId="afaf7c3a-e8aa-4568-882a-02ad8f9e19b0" providerId="ADAL" clId="{21C8E6C3-3968-4BA3-BA17-56DD69D9DEB1}" dt="2025-04-24T21:11:07.792" v="597" actId="1076"/>
          <ac:cxnSpMkLst>
            <pc:docMk/>
            <pc:sldMk cId="3322821563" sldId="309"/>
            <ac:cxnSpMk id="73" creationId="{1BE9CF23-778E-DF4F-AF01-2CFBF55B341B}"/>
          </ac:cxnSpMkLst>
        </pc:cxnChg>
        <pc:cxnChg chg="add mod">
          <ac:chgData name="Lines, Todd" userId="afaf7c3a-e8aa-4568-882a-02ad8f9e19b0" providerId="ADAL" clId="{21C8E6C3-3968-4BA3-BA17-56DD69D9DEB1}" dt="2025-04-24T21:11:04.961" v="596" actId="1076"/>
          <ac:cxnSpMkLst>
            <pc:docMk/>
            <pc:sldMk cId="3322821563" sldId="309"/>
            <ac:cxnSpMk id="74" creationId="{A187DB35-9772-DA75-A507-C640D7C3AF17}"/>
          </ac:cxnSpMkLst>
        </pc:cxnChg>
        <pc:cxnChg chg="add mod">
          <ac:chgData name="Lines, Todd" userId="afaf7c3a-e8aa-4568-882a-02ad8f9e19b0" providerId="ADAL" clId="{21C8E6C3-3968-4BA3-BA17-56DD69D9DEB1}" dt="2025-04-24T21:11:01.396" v="595" actId="1076"/>
          <ac:cxnSpMkLst>
            <pc:docMk/>
            <pc:sldMk cId="3322821563" sldId="309"/>
            <ac:cxnSpMk id="75" creationId="{6F287C90-45EA-D694-0F3A-6A0341C02359}"/>
          </ac:cxnSpMkLst>
        </pc:cxnChg>
        <pc:cxnChg chg="add del mod">
          <ac:chgData name="Lines, Todd" userId="afaf7c3a-e8aa-4568-882a-02ad8f9e19b0" providerId="ADAL" clId="{21C8E6C3-3968-4BA3-BA17-56DD69D9DEB1}" dt="2025-04-24T21:14:30.187" v="772" actId="478"/>
          <ac:cxnSpMkLst>
            <pc:docMk/>
            <pc:sldMk cId="3322821563" sldId="309"/>
            <ac:cxnSpMk id="80" creationId="{B95C736E-021A-2D7E-7FF9-120D9A94EA77}"/>
          </ac:cxnSpMkLst>
        </pc:cxnChg>
        <pc:cxnChg chg="add del mod">
          <ac:chgData name="Lines, Todd" userId="afaf7c3a-e8aa-4568-882a-02ad8f9e19b0" providerId="ADAL" clId="{21C8E6C3-3968-4BA3-BA17-56DD69D9DEB1}" dt="2025-04-24T21:14:13.076" v="769" actId="478"/>
          <ac:cxnSpMkLst>
            <pc:docMk/>
            <pc:sldMk cId="3322821563" sldId="309"/>
            <ac:cxnSpMk id="83" creationId="{D51C3500-6ED6-692C-558A-CAC4967B0A18}"/>
          </ac:cxnSpMkLst>
        </pc:cxnChg>
        <pc:cxnChg chg="add mod">
          <ac:chgData name="Lines, Todd" userId="afaf7c3a-e8aa-4568-882a-02ad8f9e19b0" providerId="ADAL" clId="{21C8E6C3-3968-4BA3-BA17-56DD69D9DEB1}" dt="2025-04-24T21:15:18.644" v="787" actId="14100"/>
          <ac:cxnSpMkLst>
            <pc:docMk/>
            <pc:sldMk cId="3322821563" sldId="309"/>
            <ac:cxnSpMk id="85" creationId="{1BB7AE24-9805-0621-6B00-9FB389ABA3C7}"/>
          </ac:cxnSpMkLst>
        </pc:cxnChg>
      </pc:sldChg>
      <pc:sldChg chg="addSp delSp modSp add mod">
        <pc:chgData name="Lines, Todd" userId="afaf7c3a-e8aa-4568-882a-02ad8f9e19b0" providerId="ADAL" clId="{21C8E6C3-3968-4BA3-BA17-56DD69D9DEB1}" dt="2025-04-24T21:20:23.743" v="807" actId="21"/>
        <pc:sldMkLst>
          <pc:docMk/>
          <pc:sldMk cId="3957312538" sldId="310"/>
        </pc:sldMkLst>
        <pc:spChg chg="mod">
          <ac:chgData name="Lines, Todd" userId="afaf7c3a-e8aa-4568-882a-02ad8f9e19b0" providerId="ADAL" clId="{21C8E6C3-3968-4BA3-BA17-56DD69D9DEB1}" dt="2025-04-24T21:03:48.510" v="508" actId="1076"/>
          <ac:spMkLst>
            <pc:docMk/>
            <pc:sldMk cId="3957312538" sldId="310"/>
            <ac:spMk id="4" creationId="{185E1FF1-063A-53D3-FB55-203085393C46}"/>
          </ac:spMkLst>
        </pc:spChg>
        <pc:spChg chg="mod">
          <ac:chgData name="Lines, Todd" userId="afaf7c3a-e8aa-4568-882a-02ad8f9e19b0" providerId="ADAL" clId="{21C8E6C3-3968-4BA3-BA17-56DD69D9DEB1}" dt="2025-04-24T21:03:48.510" v="508" actId="1076"/>
          <ac:spMkLst>
            <pc:docMk/>
            <pc:sldMk cId="3957312538" sldId="310"/>
            <ac:spMk id="5" creationId="{2C1FBC2F-974F-FCF6-3A79-9030F55A3FFA}"/>
          </ac:spMkLst>
        </pc:spChg>
        <pc:spChg chg="del">
          <ac:chgData name="Lines, Todd" userId="afaf7c3a-e8aa-4568-882a-02ad8f9e19b0" providerId="ADAL" clId="{21C8E6C3-3968-4BA3-BA17-56DD69D9DEB1}" dt="2025-04-24T21:19:55.528" v="801" actId="478"/>
          <ac:spMkLst>
            <pc:docMk/>
            <pc:sldMk cId="3957312538" sldId="310"/>
            <ac:spMk id="14" creationId="{C5E0942D-BDE9-F1A5-933B-51E22AD17855}"/>
          </ac:spMkLst>
        </pc:spChg>
        <pc:spChg chg="del">
          <ac:chgData name="Lines, Todd" userId="afaf7c3a-e8aa-4568-882a-02ad8f9e19b0" providerId="ADAL" clId="{21C8E6C3-3968-4BA3-BA17-56DD69D9DEB1}" dt="2025-04-24T21:19:55.528" v="801" actId="478"/>
          <ac:spMkLst>
            <pc:docMk/>
            <pc:sldMk cId="3957312538" sldId="310"/>
            <ac:spMk id="22" creationId="{28971416-712C-D531-C40A-DCC3AE8A8EAF}"/>
          </ac:spMkLst>
        </pc:spChg>
        <pc:spChg chg="mod">
          <ac:chgData name="Lines, Todd" userId="afaf7c3a-e8aa-4568-882a-02ad8f9e19b0" providerId="ADAL" clId="{21C8E6C3-3968-4BA3-BA17-56DD69D9DEB1}" dt="2025-04-24T21:07:57.565" v="543" actId="1076"/>
          <ac:spMkLst>
            <pc:docMk/>
            <pc:sldMk cId="3957312538" sldId="310"/>
            <ac:spMk id="23" creationId="{08E4F73A-ED5D-D2CD-E3DC-BCAD7B76FC7F}"/>
          </ac:spMkLst>
        </pc:spChg>
        <pc:spChg chg="del">
          <ac:chgData name="Lines, Todd" userId="afaf7c3a-e8aa-4568-882a-02ad8f9e19b0" providerId="ADAL" clId="{21C8E6C3-3968-4BA3-BA17-56DD69D9DEB1}" dt="2025-04-24T21:02:26.057" v="486" actId="478"/>
          <ac:spMkLst>
            <pc:docMk/>
            <pc:sldMk cId="3957312538" sldId="310"/>
            <ac:spMk id="24" creationId="{F575F93C-FCDF-E4AE-EEFA-C4F00C989A92}"/>
          </ac:spMkLst>
        </pc:spChg>
        <pc:spChg chg="del">
          <ac:chgData name="Lines, Todd" userId="afaf7c3a-e8aa-4568-882a-02ad8f9e19b0" providerId="ADAL" clId="{21C8E6C3-3968-4BA3-BA17-56DD69D9DEB1}" dt="2025-04-24T21:19:55.528" v="801" actId="478"/>
          <ac:spMkLst>
            <pc:docMk/>
            <pc:sldMk cId="3957312538" sldId="310"/>
            <ac:spMk id="30" creationId="{E9362EB4-4A4C-4FD6-8420-39E7C638B56A}"/>
          </ac:spMkLst>
        </pc:spChg>
        <pc:spChg chg="del">
          <ac:chgData name="Lines, Todd" userId="afaf7c3a-e8aa-4568-882a-02ad8f9e19b0" providerId="ADAL" clId="{21C8E6C3-3968-4BA3-BA17-56DD69D9DEB1}" dt="2025-04-24T21:19:55.528" v="801" actId="478"/>
          <ac:spMkLst>
            <pc:docMk/>
            <pc:sldMk cId="3957312538" sldId="310"/>
            <ac:spMk id="33" creationId="{6B4CEF94-8965-FC50-E08D-6E27AC382B55}"/>
          </ac:spMkLst>
        </pc:spChg>
        <pc:spChg chg="del">
          <ac:chgData name="Lines, Todd" userId="afaf7c3a-e8aa-4568-882a-02ad8f9e19b0" providerId="ADAL" clId="{21C8E6C3-3968-4BA3-BA17-56DD69D9DEB1}" dt="2025-04-24T21:19:55.528" v="801" actId="478"/>
          <ac:spMkLst>
            <pc:docMk/>
            <pc:sldMk cId="3957312538" sldId="310"/>
            <ac:spMk id="34" creationId="{3757B3BD-0BD4-0445-165B-3845D690A8A9}"/>
          </ac:spMkLst>
        </pc:spChg>
        <pc:spChg chg="del">
          <ac:chgData name="Lines, Todd" userId="afaf7c3a-e8aa-4568-882a-02ad8f9e19b0" providerId="ADAL" clId="{21C8E6C3-3968-4BA3-BA17-56DD69D9DEB1}" dt="2025-04-24T21:02:26.057" v="486" actId="478"/>
          <ac:spMkLst>
            <pc:docMk/>
            <pc:sldMk cId="3957312538" sldId="310"/>
            <ac:spMk id="35" creationId="{C69783AE-6B37-1785-7204-8453ADADD3F3}"/>
          </ac:spMkLst>
        </pc:spChg>
        <pc:spChg chg="del">
          <ac:chgData name="Lines, Todd" userId="afaf7c3a-e8aa-4568-882a-02ad8f9e19b0" providerId="ADAL" clId="{21C8E6C3-3968-4BA3-BA17-56DD69D9DEB1}" dt="2025-04-24T21:02:26.057" v="486" actId="478"/>
          <ac:spMkLst>
            <pc:docMk/>
            <pc:sldMk cId="3957312538" sldId="310"/>
            <ac:spMk id="40" creationId="{A2CE2646-5735-C56D-646D-6B09C4D6ACB1}"/>
          </ac:spMkLst>
        </pc:spChg>
        <pc:spChg chg="add mod">
          <ac:chgData name="Lines, Todd" userId="afaf7c3a-e8aa-4568-882a-02ad8f9e19b0" providerId="ADAL" clId="{21C8E6C3-3968-4BA3-BA17-56DD69D9DEB1}" dt="2025-04-24T21:03:48.510" v="508" actId="1076"/>
          <ac:spMkLst>
            <pc:docMk/>
            <pc:sldMk cId="3957312538" sldId="310"/>
            <ac:spMk id="49" creationId="{663B3925-A947-BFF7-CB20-1164D5D1BF83}"/>
          </ac:spMkLst>
        </pc:spChg>
        <pc:spChg chg="add mod">
          <ac:chgData name="Lines, Todd" userId="afaf7c3a-e8aa-4568-882a-02ad8f9e19b0" providerId="ADAL" clId="{21C8E6C3-3968-4BA3-BA17-56DD69D9DEB1}" dt="2025-04-24T21:03:48.510" v="508" actId="1076"/>
          <ac:spMkLst>
            <pc:docMk/>
            <pc:sldMk cId="3957312538" sldId="310"/>
            <ac:spMk id="51" creationId="{1E25A6D1-A02C-D04D-3A81-0713654CBA54}"/>
          </ac:spMkLst>
        </pc:spChg>
        <pc:spChg chg="del">
          <ac:chgData name="Lines, Todd" userId="afaf7c3a-e8aa-4568-882a-02ad8f9e19b0" providerId="ADAL" clId="{21C8E6C3-3968-4BA3-BA17-56DD69D9DEB1}" dt="2025-04-24T21:02:26.057" v="486" actId="478"/>
          <ac:spMkLst>
            <pc:docMk/>
            <pc:sldMk cId="3957312538" sldId="310"/>
            <ac:spMk id="52" creationId="{A7ACDDB7-C64C-EC9C-6823-73CF66E1D89D}"/>
          </ac:spMkLst>
        </pc:spChg>
        <pc:spChg chg="add mod">
          <ac:chgData name="Lines, Todd" userId="afaf7c3a-e8aa-4568-882a-02ad8f9e19b0" providerId="ADAL" clId="{21C8E6C3-3968-4BA3-BA17-56DD69D9DEB1}" dt="2025-04-24T21:05:16.488" v="531" actId="1076"/>
          <ac:spMkLst>
            <pc:docMk/>
            <pc:sldMk cId="3957312538" sldId="310"/>
            <ac:spMk id="56" creationId="{25AD4F71-D475-6C07-CD4F-7BD074FEDC4B}"/>
          </ac:spMkLst>
        </pc:spChg>
        <pc:spChg chg="add mod">
          <ac:chgData name="Lines, Todd" userId="afaf7c3a-e8aa-4568-882a-02ad8f9e19b0" providerId="ADAL" clId="{21C8E6C3-3968-4BA3-BA17-56DD69D9DEB1}" dt="2025-04-24T21:04:57.315" v="524" actId="207"/>
          <ac:spMkLst>
            <pc:docMk/>
            <pc:sldMk cId="3957312538" sldId="310"/>
            <ac:spMk id="59" creationId="{982ED25A-7C94-1D28-7A92-F15C87CFD062}"/>
          </ac:spMkLst>
        </pc:spChg>
        <pc:spChg chg="del">
          <ac:chgData name="Lines, Todd" userId="afaf7c3a-e8aa-4568-882a-02ad8f9e19b0" providerId="ADAL" clId="{21C8E6C3-3968-4BA3-BA17-56DD69D9DEB1}" dt="2025-04-24T21:02:26.057" v="486" actId="478"/>
          <ac:spMkLst>
            <pc:docMk/>
            <pc:sldMk cId="3957312538" sldId="310"/>
            <ac:spMk id="60" creationId="{48F5F337-1641-F4BB-C322-D3FFE953F387}"/>
          </ac:spMkLst>
        </pc:spChg>
        <pc:spChg chg="del">
          <ac:chgData name="Lines, Todd" userId="afaf7c3a-e8aa-4568-882a-02ad8f9e19b0" providerId="ADAL" clId="{21C8E6C3-3968-4BA3-BA17-56DD69D9DEB1}" dt="2025-04-24T21:02:26.057" v="486" actId="478"/>
          <ac:spMkLst>
            <pc:docMk/>
            <pc:sldMk cId="3957312538" sldId="310"/>
            <ac:spMk id="61" creationId="{28D395E2-6E27-D890-B742-B9CF8BC7874D}"/>
          </ac:spMkLst>
        </pc:spChg>
        <pc:spChg chg="add mod">
          <ac:chgData name="Lines, Todd" userId="afaf7c3a-e8aa-4568-882a-02ad8f9e19b0" providerId="ADAL" clId="{21C8E6C3-3968-4BA3-BA17-56DD69D9DEB1}" dt="2025-04-24T21:05:34.751" v="536" actId="14100"/>
          <ac:spMkLst>
            <pc:docMk/>
            <pc:sldMk cId="3957312538" sldId="310"/>
            <ac:spMk id="67" creationId="{73E2A038-24D9-2E1E-A1A8-AB9FC1ED15AC}"/>
          </ac:spMkLst>
        </pc:spChg>
        <pc:spChg chg="add mod">
          <ac:chgData name="Lines, Todd" userId="afaf7c3a-e8aa-4568-882a-02ad8f9e19b0" providerId="ADAL" clId="{21C8E6C3-3968-4BA3-BA17-56DD69D9DEB1}" dt="2025-04-24T21:20:12.530" v="805" actId="207"/>
          <ac:spMkLst>
            <pc:docMk/>
            <pc:sldMk cId="3957312538" sldId="310"/>
            <ac:spMk id="72" creationId="{8E34442B-0BAD-8B89-D11E-033A816EED78}"/>
          </ac:spMkLst>
        </pc:spChg>
        <pc:grpChg chg="mod">
          <ac:chgData name="Lines, Todd" userId="afaf7c3a-e8aa-4568-882a-02ad8f9e19b0" providerId="ADAL" clId="{21C8E6C3-3968-4BA3-BA17-56DD69D9DEB1}" dt="2025-04-24T21:03:48.510" v="508" actId="1076"/>
          <ac:grpSpMkLst>
            <pc:docMk/>
            <pc:sldMk cId="3957312538" sldId="310"/>
            <ac:grpSpMk id="10" creationId="{4D86E9FF-DC5F-51BE-9C01-A3BFB21FF93C}"/>
          </ac:grpSpMkLst>
        </pc:grpChg>
        <pc:grpChg chg="mod">
          <ac:chgData name="Lines, Todd" userId="afaf7c3a-e8aa-4568-882a-02ad8f9e19b0" providerId="ADAL" clId="{21C8E6C3-3968-4BA3-BA17-56DD69D9DEB1}" dt="2025-04-24T21:03:48.510" v="508" actId="1076"/>
          <ac:grpSpMkLst>
            <pc:docMk/>
            <pc:sldMk cId="3957312538" sldId="310"/>
            <ac:grpSpMk id="11" creationId="{61DE2E89-F3DD-535D-C822-E873A9F5EB14}"/>
          </ac:grpSpMkLst>
        </pc:grpChg>
        <pc:grpChg chg="del">
          <ac:chgData name="Lines, Todd" userId="afaf7c3a-e8aa-4568-882a-02ad8f9e19b0" providerId="ADAL" clId="{21C8E6C3-3968-4BA3-BA17-56DD69D9DEB1}" dt="2025-04-24T21:02:26.057" v="486" actId="478"/>
          <ac:grpSpMkLst>
            <pc:docMk/>
            <pc:sldMk cId="3957312538" sldId="310"/>
            <ac:grpSpMk id="29" creationId="{F7725CD9-E059-3626-3DBA-F61D7A9968DF}"/>
          </ac:grpSpMkLst>
        </pc:grpChg>
        <pc:grpChg chg="del">
          <ac:chgData name="Lines, Todd" userId="afaf7c3a-e8aa-4568-882a-02ad8f9e19b0" providerId="ADAL" clId="{21C8E6C3-3968-4BA3-BA17-56DD69D9DEB1}" dt="2025-04-24T21:02:26.057" v="486" actId="478"/>
          <ac:grpSpMkLst>
            <pc:docMk/>
            <pc:sldMk cId="3957312538" sldId="310"/>
            <ac:grpSpMk id="37" creationId="{E388E40B-3CE2-953A-6395-A38520C367F6}"/>
          </ac:grpSpMkLst>
        </pc:grpChg>
        <pc:grpChg chg="del">
          <ac:chgData name="Lines, Todd" userId="afaf7c3a-e8aa-4568-882a-02ad8f9e19b0" providerId="ADAL" clId="{21C8E6C3-3968-4BA3-BA17-56DD69D9DEB1}" dt="2025-04-24T21:02:26.057" v="486" actId="478"/>
          <ac:grpSpMkLst>
            <pc:docMk/>
            <pc:sldMk cId="3957312538" sldId="310"/>
            <ac:grpSpMk id="42" creationId="{9FC75D85-B41C-5C23-B770-AC779880A928}"/>
          </ac:grpSpMkLst>
        </pc:grpChg>
        <pc:picChg chg="del">
          <ac:chgData name="Lines, Todd" userId="afaf7c3a-e8aa-4568-882a-02ad8f9e19b0" providerId="ADAL" clId="{21C8E6C3-3968-4BA3-BA17-56DD69D9DEB1}" dt="2025-04-24T21:06:21.918" v="540" actId="21"/>
          <ac:picMkLst>
            <pc:docMk/>
            <pc:sldMk cId="3957312538" sldId="310"/>
            <ac:picMk id="68" creationId="{3184EFBE-A9CC-6337-3D16-8BE1A7A06A93}"/>
          </ac:picMkLst>
        </pc:picChg>
        <pc:picChg chg="del mod">
          <ac:chgData name="Lines, Todd" userId="afaf7c3a-e8aa-4568-882a-02ad8f9e19b0" providerId="ADAL" clId="{21C8E6C3-3968-4BA3-BA17-56DD69D9DEB1}" dt="2025-04-24T21:20:23.743" v="807" actId="21"/>
          <ac:picMkLst>
            <pc:docMk/>
            <pc:sldMk cId="3957312538" sldId="310"/>
            <ac:picMk id="73" creationId="{E17A4284-55D1-30C3-609D-18C2E68702B1}"/>
          </ac:picMkLst>
        </pc:picChg>
        <pc:cxnChg chg="mod">
          <ac:chgData name="Lines, Todd" userId="afaf7c3a-e8aa-4568-882a-02ad8f9e19b0" providerId="ADAL" clId="{21C8E6C3-3968-4BA3-BA17-56DD69D9DEB1}" dt="2025-04-24T21:04:11.652" v="512" actId="1076"/>
          <ac:cxnSpMkLst>
            <pc:docMk/>
            <pc:sldMk cId="3957312538" sldId="310"/>
            <ac:cxnSpMk id="2" creationId="{9270B150-C24E-1E79-8DF0-D0B33DD34FBF}"/>
          </ac:cxnSpMkLst>
        </pc:cxnChg>
        <pc:cxnChg chg="mod">
          <ac:chgData name="Lines, Todd" userId="afaf7c3a-e8aa-4568-882a-02ad8f9e19b0" providerId="ADAL" clId="{21C8E6C3-3968-4BA3-BA17-56DD69D9DEB1}" dt="2025-04-24T21:04:34.953" v="516" actId="1076"/>
          <ac:cxnSpMkLst>
            <pc:docMk/>
            <pc:sldMk cId="3957312538" sldId="310"/>
            <ac:cxnSpMk id="3" creationId="{460E99C8-6E07-8C6F-AC28-D2A4F6AF2A99}"/>
          </ac:cxnSpMkLst>
        </pc:cxnChg>
        <pc:cxnChg chg="del">
          <ac:chgData name="Lines, Todd" userId="afaf7c3a-e8aa-4568-882a-02ad8f9e19b0" providerId="ADAL" clId="{21C8E6C3-3968-4BA3-BA17-56DD69D9DEB1}" dt="2025-04-24T21:19:55.528" v="801" actId="478"/>
          <ac:cxnSpMkLst>
            <pc:docMk/>
            <pc:sldMk cId="3957312538" sldId="310"/>
            <ac:cxnSpMk id="6" creationId="{9091DCF7-CD3F-910D-58AE-572B64DA6464}"/>
          </ac:cxnSpMkLst>
        </pc:cxnChg>
        <pc:cxnChg chg="del">
          <ac:chgData name="Lines, Todd" userId="afaf7c3a-e8aa-4568-882a-02ad8f9e19b0" providerId="ADAL" clId="{21C8E6C3-3968-4BA3-BA17-56DD69D9DEB1}" dt="2025-04-24T21:19:55.528" v="801" actId="478"/>
          <ac:cxnSpMkLst>
            <pc:docMk/>
            <pc:sldMk cId="3957312538" sldId="310"/>
            <ac:cxnSpMk id="7" creationId="{02975101-5B64-A4D6-4F99-B26E399A0333}"/>
          </ac:cxnSpMkLst>
        </pc:cxnChg>
        <pc:cxnChg chg="del">
          <ac:chgData name="Lines, Todd" userId="afaf7c3a-e8aa-4568-882a-02ad8f9e19b0" providerId="ADAL" clId="{21C8E6C3-3968-4BA3-BA17-56DD69D9DEB1}" dt="2025-04-24T21:19:55.528" v="801" actId="478"/>
          <ac:cxnSpMkLst>
            <pc:docMk/>
            <pc:sldMk cId="3957312538" sldId="310"/>
            <ac:cxnSpMk id="8" creationId="{A401F9AE-A84E-81A5-1E5B-6072B1FC15F8}"/>
          </ac:cxnSpMkLst>
        </pc:cxnChg>
        <pc:cxnChg chg="mod">
          <ac:chgData name="Lines, Todd" userId="afaf7c3a-e8aa-4568-882a-02ad8f9e19b0" providerId="ADAL" clId="{21C8E6C3-3968-4BA3-BA17-56DD69D9DEB1}" dt="2025-04-24T21:03:48.510" v="508" actId="1076"/>
          <ac:cxnSpMkLst>
            <pc:docMk/>
            <pc:sldMk cId="3957312538" sldId="310"/>
            <ac:cxnSpMk id="13" creationId="{1A7A5D30-EF26-2206-36E6-B1FBA7EB733A}"/>
          </ac:cxnSpMkLst>
        </pc:cxnChg>
        <pc:cxnChg chg="del">
          <ac:chgData name="Lines, Todd" userId="afaf7c3a-e8aa-4568-882a-02ad8f9e19b0" providerId="ADAL" clId="{21C8E6C3-3968-4BA3-BA17-56DD69D9DEB1}" dt="2025-04-24T21:02:26.057" v="486" actId="478"/>
          <ac:cxnSpMkLst>
            <pc:docMk/>
            <pc:sldMk cId="3957312538" sldId="310"/>
            <ac:cxnSpMk id="16" creationId="{36D06995-C13E-DBCB-9B3F-D5368D4EDB45}"/>
          </ac:cxnSpMkLst>
        </pc:cxnChg>
        <pc:cxnChg chg="mod">
          <ac:chgData name="Lines, Todd" userId="afaf7c3a-e8aa-4568-882a-02ad8f9e19b0" providerId="ADAL" clId="{21C8E6C3-3968-4BA3-BA17-56DD69D9DEB1}" dt="2025-04-24T21:04:02.874" v="510" actId="1076"/>
          <ac:cxnSpMkLst>
            <pc:docMk/>
            <pc:sldMk cId="3957312538" sldId="310"/>
            <ac:cxnSpMk id="18" creationId="{63B9783B-6DBD-00AF-E10F-058405D3CC34}"/>
          </ac:cxnSpMkLst>
        </pc:cxnChg>
        <pc:cxnChg chg="add mod">
          <ac:chgData name="Lines, Todd" userId="afaf7c3a-e8aa-4568-882a-02ad8f9e19b0" providerId="ADAL" clId="{21C8E6C3-3968-4BA3-BA17-56DD69D9DEB1}" dt="2025-04-24T21:03:48.510" v="508" actId="1076"/>
          <ac:cxnSpMkLst>
            <pc:docMk/>
            <pc:sldMk cId="3957312538" sldId="310"/>
            <ac:cxnSpMk id="21" creationId="{8A03A577-193D-0BD1-B499-8CCAFA645750}"/>
          </ac:cxnSpMkLst>
        </pc:cxnChg>
        <pc:cxnChg chg="del">
          <ac:chgData name="Lines, Todd" userId="afaf7c3a-e8aa-4568-882a-02ad8f9e19b0" providerId="ADAL" clId="{21C8E6C3-3968-4BA3-BA17-56DD69D9DEB1}" dt="2025-04-24T21:19:55.528" v="801" actId="478"/>
          <ac:cxnSpMkLst>
            <pc:docMk/>
            <pc:sldMk cId="3957312538" sldId="310"/>
            <ac:cxnSpMk id="27" creationId="{123D4CB7-A301-4F00-B60C-546282260696}"/>
          </ac:cxnSpMkLst>
        </pc:cxnChg>
        <pc:cxnChg chg="del">
          <ac:chgData name="Lines, Todd" userId="afaf7c3a-e8aa-4568-882a-02ad8f9e19b0" providerId="ADAL" clId="{21C8E6C3-3968-4BA3-BA17-56DD69D9DEB1}" dt="2025-04-24T21:19:55.528" v="801" actId="478"/>
          <ac:cxnSpMkLst>
            <pc:docMk/>
            <pc:sldMk cId="3957312538" sldId="310"/>
            <ac:cxnSpMk id="28" creationId="{6E26635D-2981-4369-9E39-DBAE9DFC4EF3}"/>
          </ac:cxnSpMkLst>
        </pc:cxnChg>
        <pc:cxnChg chg="add del mod">
          <ac:chgData name="Lines, Todd" userId="afaf7c3a-e8aa-4568-882a-02ad8f9e19b0" providerId="ADAL" clId="{21C8E6C3-3968-4BA3-BA17-56DD69D9DEB1}" dt="2025-04-24T21:02:40.981" v="489" actId="478"/>
          <ac:cxnSpMkLst>
            <pc:docMk/>
            <pc:sldMk cId="3957312538" sldId="310"/>
            <ac:cxnSpMk id="45" creationId="{BC32ABC9-6921-020B-67D0-0A151BB7FA7A}"/>
          </ac:cxnSpMkLst>
        </pc:cxnChg>
        <pc:cxnChg chg="add mod">
          <ac:chgData name="Lines, Todd" userId="afaf7c3a-e8aa-4568-882a-02ad8f9e19b0" providerId="ADAL" clId="{21C8E6C3-3968-4BA3-BA17-56DD69D9DEB1}" dt="2025-04-24T21:03:53.761" v="509" actId="14100"/>
          <ac:cxnSpMkLst>
            <pc:docMk/>
            <pc:sldMk cId="3957312538" sldId="310"/>
            <ac:cxnSpMk id="46" creationId="{FAB61A6F-FF6B-50FC-52C2-79F08095B991}"/>
          </ac:cxnSpMkLst>
        </pc:cxnChg>
        <pc:cxnChg chg="add mod">
          <ac:chgData name="Lines, Todd" userId="afaf7c3a-e8aa-4568-882a-02ad8f9e19b0" providerId="ADAL" clId="{21C8E6C3-3968-4BA3-BA17-56DD69D9DEB1}" dt="2025-04-24T21:02:49.561" v="490" actId="1076"/>
          <ac:cxnSpMkLst>
            <pc:docMk/>
            <pc:sldMk cId="3957312538" sldId="310"/>
            <ac:cxnSpMk id="47" creationId="{6A25B191-EC0A-5E7A-A329-A10430F90C9F}"/>
          </ac:cxnSpMkLst>
        </pc:cxnChg>
        <pc:cxnChg chg="add mod">
          <ac:chgData name="Lines, Todd" userId="afaf7c3a-e8aa-4568-882a-02ad8f9e19b0" providerId="ADAL" clId="{21C8E6C3-3968-4BA3-BA17-56DD69D9DEB1}" dt="2025-04-24T21:04:47.730" v="521" actId="14100"/>
          <ac:cxnSpMkLst>
            <pc:docMk/>
            <pc:sldMk cId="3957312538" sldId="310"/>
            <ac:cxnSpMk id="62" creationId="{DCC037B5-3B1E-5170-5F04-497A627D2153}"/>
          </ac:cxnSpMkLst>
        </pc:cxnChg>
        <pc:cxnChg chg="add mod">
          <ac:chgData name="Lines, Todd" userId="afaf7c3a-e8aa-4568-882a-02ad8f9e19b0" providerId="ADAL" clId="{21C8E6C3-3968-4BA3-BA17-56DD69D9DEB1}" dt="2025-04-24T21:04:51.667" v="523" actId="1076"/>
          <ac:cxnSpMkLst>
            <pc:docMk/>
            <pc:sldMk cId="3957312538" sldId="310"/>
            <ac:cxnSpMk id="64" creationId="{C73ACCF7-1065-51C3-7B71-2B97D6716CFF}"/>
          </ac:cxnSpMkLst>
        </pc:cxnChg>
        <pc:cxnChg chg="add mod">
          <ac:chgData name="Lines, Todd" userId="afaf7c3a-e8aa-4568-882a-02ad8f9e19b0" providerId="ADAL" clId="{21C8E6C3-3968-4BA3-BA17-56DD69D9DEB1}" dt="2025-04-24T21:05:06.953" v="528" actId="14100"/>
          <ac:cxnSpMkLst>
            <pc:docMk/>
            <pc:sldMk cId="3957312538" sldId="310"/>
            <ac:cxnSpMk id="65" creationId="{3F66E91B-EB4A-D229-9763-6BBD64BE6CD5}"/>
          </ac:cxnSpMkLst>
        </pc:cxnChg>
        <pc:cxnChg chg="add del mod">
          <ac:chgData name="Lines, Todd" userId="afaf7c3a-e8aa-4568-882a-02ad8f9e19b0" providerId="ADAL" clId="{21C8E6C3-3968-4BA3-BA17-56DD69D9DEB1}" dt="2025-04-24T21:12:44.433" v="678" actId="21"/>
          <ac:cxnSpMkLst>
            <pc:docMk/>
            <pc:sldMk cId="3957312538" sldId="310"/>
            <ac:cxnSpMk id="69" creationId="{B95C736E-021A-2D7E-7FF9-120D9A94EA77}"/>
          </ac:cxnSpMkLst>
        </pc:cxnChg>
      </pc:sldChg>
    </pc:docChg>
  </pc:docChgLst>
  <pc:docChgLst>
    <pc:chgData name="Lines, Todd" userId="afaf7c3a-e8aa-4568-882a-02ad8f9e19b0" providerId="ADAL" clId="{63A352D3-EE90-46DF-A823-CD37263667C2}"/>
    <pc:docChg chg="undo custSel addSld modSld">
      <pc:chgData name="Lines, Todd" userId="afaf7c3a-e8aa-4568-882a-02ad8f9e19b0" providerId="ADAL" clId="{63A352D3-EE90-46DF-A823-CD37263667C2}" dt="2019-05-03T20:13:25.543" v="756"/>
      <pc:docMkLst>
        <pc:docMk/>
      </pc:docMkLst>
      <pc:sldChg chg="delSp modSp">
        <pc:chgData name="Lines, Todd" userId="afaf7c3a-e8aa-4568-882a-02ad8f9e19b0" providerId="ADAL" clId="{63A352D3-EE90-46DF-A823-CD37263667C2}" dt="2019-05-02T18:53:13.614" v="1"/>
        <pc:sldMkLst>
          <pc:docMk/>
          <pc:sldMk cId="1366388113" sldId="288"/>
        </pc:sldMkLst>
      </pc:sldChg>
      <pc:sldChg chg="delSp modSp">
        <pc:chgData name="Lines, Todd" userId="afaf7c3a-e8aa-4568-882a-02ad8f9e19b0" providerId="ADAL" clId="{63A352D3-EE90-46DF-A823-CD37263667C2}" dt="2019-05-02T18:54:05.050" v="3"/>
        <pc:sldMkLst>
          <pc:docMk/>
          <pc:sldMk cId="2371976141" sldId="293"/>
        </pc:sldMkLst>
      </pc:sldChg>
      <pc:sldChg chg="addSp delSp modSp add">
        <pc:chgData name="Lines, Todd" userId="afaf7c3a-e8aa-4568-882a-02ad8f9e19b0" providerId="ADAL" clId="{63A352D3-EE90-46DF-A823-CD37263667C2}" dt="2019-05-03T19:39:07.966" v="369" actId="166"/>
        <pc:sldMkLst>
          <pc:docMk/>
          <pc:sldMk cId="289889102" sldId="301"/>
        </pc:sldMkLst>
      </pc:sldChg>
      <pc:sldChg chg="modSp add">
        <pc:chgData name="Lines, Todd" userId="afaf7c3a-e8aa-4568-882a-02ad8f9e19b0" providerId="ADAL" clId="{63A352D3-EE90-46DF-A823-CD37263667C2}" dt="2019-05-03T19:40:10.882" v="434" actId="27636"/>
        <pc:sldMkLst>
          <pc:docMk/>
          <pc:sldMk cId="1690482727" sldId="302"/>
        </pc:sldMkLst>
      </pc:sldChg>
      <pc:sldChg chg="addSp delSp modSp add">
        <pc:chgData name="Lines, Todd" userId="afaf7c3a-e8aa-4568-882a-02ad8f9e19b0" providerId="ADAL" clId="{63A352D3-EE90-46DF-A823-CD37263667C2}" dt="2019-05-03T20:01:27.760" v="631"/>
        <pc:sldMkLst>
          <pc:docMk/>
          <pc:sldMk cId="4034523401" sldId="303"/>
        </pc:sldMkLst>
      </pc:sldChg>
      <pc:sldChg chg="addSp delSp modSp add">
        <pc:chgData name="Lines, Todd" userId="afaf7c3a-e8aa-4568-882a-02ad8f9e19b0" providerId="ADAL" clId="{63A352D3-EE90-46DF-A823-CD37263667C2}" dt="2019-05-03T20:13:25.543" v="756"/>
        <pc:sldMkLst>
          <pc:docMk/>
          <pc:sldMk cId="14656391" sldId="3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5A446-F112-4062-9E38-B8A65177F2EF}" type="datetimeFigureOut">
              <a:rPr lang="en-US" smtClean="0"/>
              <a:pPr/>
              <a:t>4/24/2025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FECFA9-DC3E-4562-9E83-FF802A3C38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ECFA9-DC3E-4562-9E83-FF802A3C38DE}" type="slidenum">
              <a:rPr lang="en-US" smtClean="0"/>
              <a:pPr/>
              <a:t>14</a:t>
            </a:fld>
            <a:endParaRPr lang="en-US"/>
          </a:p>
        </p:txBody>
      </p:sp>
    </p:spTree>
    <p:extLst>
      <p:ext uri="{BB962C8B-B14F-4D97-AF65-F5344CB8AC3E}">
        <p14:creationId xmlns:p14="http://schemas.microsoft.com/office/powerpoint/2010/main" val="915470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5" name="Slide Image Placeholder 1"/>
          <p:cNvSpPr>
            <a:spLocks noGrp="1" noRot="1" noChangeAspect="1"/>
          </p:cNvSpPr>
          <p:nvPr>
            <p:ph type="sldImg"/>
          </p:nvPr>
        </p:nvSpPr>
        <p:spPr bwMode="auto">
          <a:noFill/>
          <a:ln>
            <a:solidFill>
              <a:srgbClr val="000000"/>
            </a:solidFill>
            <a:miter lim="800000"/>
            <a:headEnd/>
            <a:tailEnd/>
          </a:ln>
        </p:spPr>
      </p:sp>
      <p:sp>
        <p:nvSpPr>
          <p:cNvPr id="6307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6307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D429F3-ED27-46E8-8F2C-5E6075FC71E0}" type="slidenum">
              <a:rPr lang="en-US"/>
              <a:pPr fontAlgn="base">
                <a:spcBef>
                  <a:spcPct val="0"/>
                </a:spcBef>
                <a:spcAft>
                  <a:spcPct val="0"/>
                </a:spcAft>
              </a:pPr>
              <a:t>25</a:t>
            </a:fld>
            <a:endParaRPr lang="en-US" dirty="0"/>
          </a:p>
        </p:txBody>
      </p:sp>
    </p:spTree>
    <p:extLst>
      <p:ext uri="{BB962C8B-B14F-4D97-AF65-F5344CB8AC3E}">
        <p14:creationId xmlns:p14="http://schemas.microsoft.com/office/powerpoint/2010/main" val="2387150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89" name="Slide Image Placeholder 1"/>
          <p:cNvSpPr>
            <a:spLocks noGrp="1" noRot="1" noChangeAspect="1"/>
          </p:cNvSpPr>
          <p:nvPr>
            <p:ph type="sldImg"/>
          </p:nvPr>
        </p:nvSpPr>
        <p:spPr bwMode="auto">
          <a:noFill/>
          <a:ln>
            <a:solidFill>
              <a:srgbClr val="000000"/>
            </a:solidFill>
            <a:miter lim="800000"/>
            <a:headEnd/>
            <a:tailEnd/>
          </a:ln>
        </p:spPr>
      </p:sp>
      <p:sp>
        <p:nvSpPr>
          <p:cNvPr id="6266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6266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F8A5F3-0208-4830-9EE2-D4C6CC4F1569}" type="slidenum">
              <a:rPr lang="en-US"/>
              <a:pPr fontAlgn="base">
                <a:spcBef>
                  <a:spcPct val="0"/>
                </a:spcBef>
                <a:spcAft>
                  <a:spcPct val="0"/>
                </a:spcAft>
              </a:pPr>
              <a:t>27</a:t>
            </a:fld>
            <a:endParaRPr lang="en-US" dirty="0"/>
          </a:p>
        </p:txBody>
      </p:sp>
    </p:spTree>
    <p:extLst>
      <p:ext uri="{BB962C8B-B14F-4D97-AF65-F5344CB8AC3E}">
        <p14:creationId xmlns:p14="http://schemas.microsoft.com/office/powerpoint/2010/main" val="2496416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FECFA9-DC3E-4562-9E83-FF802A3C38DE}" type="slidenum">
              <a:rPr lang="en-US" smtClean="0"/>
              <a:pPr/>
              <a:t>37</a:t>
            </a:fld>
            <a:endParaRPr lang="en-US"/>
          </a:p>
        </p:txBody>
      </p:sp>
    </p:spTree>
    <p:extLst>
      <p:ext uri="{BB962C8B-B14F-4D97-AF65-F5344CB8AC3E}">
        <p14:creationId xmlns:p14="http://schemas.microsoft.com/office/powerpoint/2010/main" val="241017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21C0BC-C087-497A-A0E8-1B802DC1F904}"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1C0BC-C087-497A-A0E8-1B802DC1F904}"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1C0BC-C087-497A-A0E8-1B802DC1F904}"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DEBB8D-B978-4208-93F2-EB0BA838EC05}" type="slidenum">
              <a:rPr lang="en-US"/>
              <a:pPr>
                <a:defRPr/>
              </a:pPr>
              <a:t>‹#›</a:t>
            </a:fld>
            <a:endParaRPr lang="en-US"/>
          </a:p>
        </p:txBody>
      </p:sp>
    </p:spTree>
    <p:extLst>
      <p:ext uri="{BB962C8B-B14F-4D97-AF65-F5344CB8AC3E}">
        <p14:creationId xmlns:p14="http://schemas.microsoft.com/office/powerpoint/2010/main" val="897308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1C0BC-C087-497A-A0E8-1B802DC1F904}"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21C0BC-C087-497A-A0E8-1B802DC1F904}" type="datetimeFigureOut">
              <a:rPr lang="en-US" smtClean="0"/>
              <a:pPr/>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21C0BC-C087-497A-A0E8-1B802DC1F904}"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21C0BC-C087-497A-A0E8-1B802DC1F904}" type="datetimeFigureOut">
              <a:rPr lang="en-US" smtClean="0"/>
              <a:pPr/>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21C0BC-C087-497A-A0E8-1B802DC1F904}" type="datetimeFigureOut">
              <a:rPr lang="en-US" smtClean="0"/>
              <a:pPr/>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1C0BC-C087-497A-A0E8-1B802DC1F904}" type="datetimeFigureOut">
              <a:rPr lang="en-US" smtClean="0"/>
              <a:pPr/>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21C0BC-C087-497A-A0E8-1B802DC1F904}"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21C0BC-C087-497A-A0E8-1B802DC1F904}" type="datetimeFigureOut">
              <a:rPr lang="en-US" smtClean="0"/>
              <a:pPr/>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1C0BC-C087-497A-A0E8-1B802DC1F904}" type="datetimeFigureOut">
              <a:rPr lang="en-US" smtClean="0"/>
              <a:pPr/>
              <a:t>4/24/2025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4BF90-9DF3-4984-AFD4-B29DE675F0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12.xml"/><Relationship Id="rId6" Type="http://schemas.openxmlformats.org/officeDocument/2006/relationships/oleObject" Target="../embeddings/oleObject3.bin"/><Relationship Id="rId5" Type="http://schemas.openxmlformats.org/officeDocument/2006/relationships/image" Target="../media/image5.wmf"/><Relationship Id="rId4" Type="http://schemas.openxmlformats.org/officeDocument/2006/relationships/oleObject" Target="../embeddings/oleObject2.bin"/><Relationship Id="rId9" Type="http://schemas.openxmlformats.org/officeDocument/2006/relationships/image" Target="../media/image7.wmf"/></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2.wmf"/><Relationship Id="rId7" Type="http://schemas.openxmlformats.org/officeDocument/2006/relationships/image" Target="../media/image14.wmf"/><Relationship Id="rId12" Type="http://schemas.openxmlformats.org/officeDocument/2006/relationships/image" Target="../media/image18.w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11" Type="http://schemas.openxmlformats.org/officeDocument/2006/relationships/oleObject" Target="../embeddings/oleObject8.bin"/><Relationship Id="rId5" Type="http://schemas.openxmlformats.org/officeDocument/2006/relationships/image" Target="../media/image13.wmf"/><Relationship Id="rId10" Type="http://schemas.openxmlformats.org/officeDocument/2006/relationships/image" Target="../media/image17.emf"/><Relationship Id="rId4" Type="http://schemas.openxmlformats.org/officeDocument/2006/relationships/oleObject" Target="../embeddings/oleObject6.bin"/><Relationship Id="rId9" Type="http://schemas.openxmlformats.org/officeDocument/2006/relationships/image" Target="../media/image16.emf"/></Relationships>
</file>

<file path=ppt/slides/_rels/slide27.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28.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image" Target="../media/image22.emf"/><Relationship Id="rId7" Type="http://schemas.openxmlformats.org/officeDocument/2006/relationships/oleObject" Target="../embeddings/oleObject10.bin"/><Relationship Id="rId12" Type="http://schemas.openxmlformats.org/officeDocument/2006/relationships/image" Target="../media/image14.wmf"/><Relationship Id="rId2" Type="http://schemas.openxmlformats.org/officeDocument/2006/relationships/image" Target="../media/image21.emf"/><Relationship Id="rId1" Type="http://schemas.openxmlformats.org/officeDocument/2006/relationships/slideLayout" Target="../slideLayouts/slideLayout7.xml"/><Relationship Id="rId6" Type="http://schemas.openxmlformats.org/officeDocument/2006/relationships/image" Target="../media/image24.wmf"/><Relationship Id="rId11" Type="http://schemas.openxmlformats.org/officeDocument/2006/relationships/oleObject" Target="../embeddings/oleObject12.bin"/><Relationship Id="rId5" Type="http://schemas.openxmlformats.org/officeDocument/2006/relationships/oleObject" Target="../embeddings/oleObject9.bin"/><Relationship Id="rId10" Type="http://schemas.openxmlformats.org/officeDocument/2006/relationships/image" Target="../media/image26.wmf"/><Relationship Id="rId4" Type="http://schemas.openxmlformats.org/officeDocument/2006/relationships/image" Target="../media/image23.emf"/><Relationship Id="rId9"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4.gif"/><Relationship Id="rId3" Type="http://schemas.openxmlformats.org/officeDocument/2006/relationships/image" Target="../media/image29.gif"/><Relationship Id="rId7" Type="http://schemas.openxmlformats.org/officeDocument/2006/relationships/image" Target="../media/image33.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2.gif"/><Relationship Id="rId5" Type="http://schemas.openxmlformats.org/officeDocument/2006/relationships/image" Target="../media/image31.gif"/><Relationship Id="rId4" Type="http://schemas.openxmlformats.org/officeDocument/2006/relationships/image" Target="../media/image30.gi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D2BDD-5B6F-8A14-C060-5B121E1DFB13}"/>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3478A9F1-C572-1283-DC55-CFED1CFA30C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5544076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normAutofit fontScale="90000"/>
          </a:bodyPr>
          <a:lstStyle/>
          <a:p>
            <a:r>
              <a:rPr lang="en-US" dirty="0"/>
              <a:t>Question 223.6.4 Question 123.23.1</a:t>
            </a:r>
          </a:p>
        </p:txBody>
      </p:sp>
      <p:sp>
        <p:nvSpPr>
          <p:cNvPr id="71684" name="Rectangle 3"/>
          <p:cNvSpPr>
            <a:spLocks noGrp="1" noChangeArrowheads="1"/>
          </p:cNvSpPr>
          <p:nvPr>
            <p:ph idx="1"/>
          </p:nvPr>
        </p:nvSpPr>
        <p:spPr/>
        <p:txBody>
          <a:bodyPr/>
          <a:lstStyle/>
          <a:p>
            <a:pPr marL="609600" indent="-609600" eaLnBrk="1" hangingPunct="1">
              <a:buFontTx/>
              <a:buNone/>
            </a:pPr>
            <a:r>
              <a:rPr lang="en-US"/>
              <a:t>Two identical waves travel in opposite directions in a medium.  If each wave has amplitude, A, the maximum amplitude of the resultant wave would be</a:t>
            </a:r>
          </a:p>
          <a:p>
            <a:pPr marL="609600" indent="-609600" eaLnBrk="1" hangingPunct="1">
              <a:buFontTx/>
              <a:buAutoNum type="alphaLcParenR"/>
            </a:pPr>
            <a:r>
              <a:rPr lang="en-US"/>
              <a:t>A</a:t>
            </a:r>
          </a:p>
          <a:p>
            <a:pPr marL="609600" indent="-609600" eaLnBrk="1" hangingPunct="1">
              <a:buFontTx/>
              <a:buAutoNum type="alphaLcParenR"/>
            </a:pPr>
            <a:r>
              <a:rPr lang="en-US"/>
              <a:t>2A</a:t>
            </a:r>
          </a:p>
          <a:p>
            <a:pPr marL="609600" indent="-609600" eaLnBrk="1" hangingPunct="1">
              <a:buFontTx/>
              <a:buAutoNum type="alphaLcParenR"/>
            </a:pPr>
            <a:r>
              <a:rPr lang="en-US"/>
              <a:t>4A</a:t>
            </a:r>
          </a:p>
          <a:p>
            <a:pPr marL="609600" indent="-609600" eaLnBrk="1" hangingPunct="1">
              <a:buFontTx/>
              <a:buAutoNum type="alphaLcParenR"/>
            </a:pPr>
            <a:r>
              <a:rPr lang="en-US"/>
              <a:t>A/2</a:t>
            </a:r>
          </a:p>
        </p:txBody>
      </p:sp>
      <p:sp>
        <p:nvSpPr>
          <p:cNvPr id="71682" name="Slide Number Placeholder 5"/>
          <p:cNvSpPr>
            <a:spLocks noGrp="1"/>
          </p:cNvSpPr>
          <p:nvPr>
            <p:ph type="sldNum" sz="quarter" idx="12"/>
          </p:nvPr>
        </p:nvSpPr>
        <p:spPr>
          <a:noFill/>
        </p:spPr>
        <p:txBody>
          <a:bodyPr/>
          <a:lstStyle/>
          <a:p>
            <a:fld id="{E03E26ED-1650-4343-B0B1-8B46004B6A1E}" type="slidenum">
              <a:rPr lang="en-US" smtClean="0"/>
              <a:pPr/>
              <a:t>10</a:t>
            </a:fld>
            <a:endParaRPr lang="en-US"/>
          </a:p>
        </p:txBody>
      </p:sp>
    </p:spTree>
    <p:extLst>
      <p:ext uri="{BB962C8B-B14F-4D97-AF65-F5344CB8AC3E}">
        <p14:creationId xmlns:p14="http://schemas.microsoft.com/office/powerpoint/2010/main" val="3229973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normAutofit fontScale="90000"/>
          </a:bodyPr>
          <a:lstStyle/>
          <a:p>
            <a:r>
              <a:rPr lang="en-US" dirty="0"/>
              <a:t>Question 223.6.5 Question 123.23.3</a:t>
            </a:r>
          </a:p>
        </p:txBody>
      </p:sp>
      <p:sp>
        <p:nvSpPr>
          <p:cNvPr id="72708" name="Rectangle 3"/>
          <p:cNvSpPr>
            <a:spLocks noGrp="1" noChangeArrowheads="1"/>
          </p:cNvSpPr>
          <p:nvPr>
            <p:ph idx="1"/>
          </p:nvPr>
        </p:nvSpPr>
        <p:spPr/>
        <p:txBody>
          <a:bodyPr/>
          <a:lstStyle/>
          <a:p>
            <a:pPr marL="609600" indent="-609600" eaLnBrk="1" hangingPunct="1">
              <a:buFontTx/>
              <a:buNone/>
            </a:pPr>
            <a:r>
              <a:rPr lang="en-US" dirty="0"/>
              <a:t>Does the node of a standing wave move in the  x direction?</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eaLnBrk="1" hangingPunct="1">
              <a:buFontTx/>
              <a:buAutoNum type="alphaLcParenR"/>
            </a:pPr>
            <a:r>
              <a:rPr lang="en-US" dirty="0"/>
              <a:t>Neither</a:t>
            </a:r>
          </a:p>
        </p:txBody>
      </p:sp>
      <p:sp>
        <p:nvSpPr>
          <p:cNvPr id="72706" name="Slide Number Placeholder 5"/>
          <p:cNvSpPr>
            <a:spLocks noGrp="1"/>
          </p:cNvSpPr>
          <p:nvPr>
            <p:ph type="sldNum" sz="quarter" idx="12"/>
          </p:nvPr>
        </p:nvSpPr>
        <p:spPr>
          <a:noFill/>
        </p:spPr>
        <p:txBody>
          <a:bodyPr/>
          <a:lstStyle/>
          <a:p>
            <a:fld id="{6C0ECD1B-E08B-4E33-8BD8-3310326AE5BD}" type="slidenum">
              <a:rPr lang="en-US" smtClean="0"/>
              <a:pPr/>
              <a:t>11</a:t>
            </a:fld>
            <a:endParaRPr lang="en-US"/>
          </a:p>
        </p:txBody>
      </p:sp>
    </p:spTree>
    <p:extLst>
      <p:ext uri="{BB962C8B-B14F-4D97-AF65-F5344CB8AC3E}">
        <p14:creationId xmlns:p14="http://schemas.microsoft.com/office/powerpoint/2010/main" val="3802891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449705" y="0"/>
            <a:ext cx="8304551" cy="1143000"/>
          </a:xfrm>
        </p:spPr>
        <p:txBody>
          <a:bodyPr>
            <a:normAutofit fontScale="90000"/>
          </a:bodyPr>
          <a:lstStyle/>
          <a:p>
            <a:r>
              <a:rPr lang="en-US" dirty="0"/>
              <a:t>Question 223.6.6 Question 123.23.4</a:t>
            </a:r>
          </a:p>
        </p:txBody>
      </p:sp>
      <p:sp>
        <p:nvSpPr>
          <p:cNvPr id="4104" name="Rectangle 3"/>
          <p:cNvSpPr>
            <a:spLocks noGrp="1" noChangeArrowheads="1"/>
          </p:cNvSpPr>
          <p:nvPr>
            <p:ph type="body" sz="half" idx="1"/>
          </p:nvPr>
        </p:nvSpPr>
        <p:spPr>
          <a:xfrm>
            <a:off x="457200" y="1803396"/>
            <a:ext cx="8001000" cy="4525963"/>
          </a:xfrm>
        </p:spPr>
        <p:txBody>
          <a:bodyPr>
            <a:normAutofit lnSpcReduction="10000"/>
          </a:bodyPr>
          <a:lstStyle/>
          <a:p>
            <a:pPr marL="533400" indent="-533400" eaLnBrk="1" hangingPunct="1">
              <a:buFontTx/>
              <a:buNone/>
            </a:pPr>
            <a:r>
              <a:rPr lang="en-US" sz="2800" dirty="0"/>
              <a:t>The nodes of a standing wave occur at </a:t>
            </a:r>
          </a:p>
          <a:p>
            <a:pPr marL="533400" indent="-533400" eaLnBrk="1" hangingPunct="1"/>
            <a:endParaRPr lang="en-US" sz="2800" dirty="0"/>
          </a:p>
          <a:p>
            <a:pPr marL="533400" indent="-533400" eaLnBrk="1" hangingPunct="1"/>
            <a:endParaRPr lang="en-US" sz="2800" dirty="0"/>
          </a:p>
          <a:p>
            <a:pPr marL="533400" indent="-533400" eaLnBrk="1" hangingPunct="1">
              <a:buFontTx/>
              <a:buNone/>
            </a:pPr>
            <a:r>
              <a:rPr lang="en-US" sz="2800" dirty="0"/>
              <a:t>And the antinodes occur at </a:t>
            </a:r>
          </a:p>
          <a:p>
            <a:pPr marL="533400" indent="-533400" eaLnBrk="1" hangingPunct="1">
              <a:buFontTx/>
              <a:buAutoNum type="alphaLcParenR"/>
            </a:pPr>
            <a:r>
              <a:rPr lang="en-US" sz="2800" dirty="0"/>
              <a:t> </a:t>
            </a:r>
          </a:p>
          <a:p>
            <a:pPr marL="533400" indent="-533400" eaLnBrk="1" hangingPunct="1">
              <a:buFontTx/>
              <a:buAutoNum type="alphaLcParenR"/>
            </a:pPr>
            <a:r>
              <a:rPr lang="en-US" sz="2800" dirty="0"/>
              <a:t> </a:t>
            </a:r>
          </a:p>
          <a:p>
            <a:pPr marL="533400" indent="-533400" eaLnBrk="1" hangingPunct="1">
              <a:buFontTx/>
              <a:buAutoNum type="alphaLcParenR"/>
            </a:pPr>
            <a:r>
              <a:rPr lang="en-US" sz="2800" dirty="0"/>
              <a:t> </a:t>
            </a:r>
          </a:p>
          <a:p>
            <a:pPr marL="533400" indent="-533400" eaLnBrk="1" hangingPunct="1">
              <a:buFontTx/>
              <a:buAutoNum type="alphaLcParenR"/>
            </a:pPr>
            <a:r>
              <a:rPr lang="en-US" sz="2800" dirty="0"/>
              <a:t> Wait… none of these is technically correct! (if you choose this answer, be ready to explain why)</a:t>
            </a:r>
          </a:p>
          <a:p>
            <a:pPr marL="533400" indent="-533400" eaLnBrk="1" hangingPunct="1">
              <a:buFontTx/>
              <a:buAutoNum type="alphaLcParenR"/>
            </a:pPr>
            <a:endParaRPr lang="en-US" sz="2800" dirty="0"/>
          </a:p>
        </p:txBody>
      </p:sp>
      <p:graphicFrame>
        <p:nvGraphicFramePr>
          <p:cNvPr id="4098" name="Object 4"/>
          <p:cNvGraphicFramePr>
            <a:graphicFrameLocks noGrp="1" noChangeAspect="1"/>
          </p:cNvGraphicFramePr>
          <p:nvPr>
            <p:ph sz="half" idx="2"/>
          </p:nvPr>
        </p:nvGraphicFramePr>
        <p:xfrm>
          <a:off x="3189288" y="2095500"/>
          <a:ext cx="1295400" cy="1030288"/>
        </p:xfrm>
        <a:graphic>
          <a:graphicData uri="http://schemas.openxmlformats.org/presentationml/2006/ole">
            <mc:AlternateContent xmlns:mc="http://schemas.openxmlformats.org/markup-compatibility/2006">
              <mc:Choice xmlns:v="urn:schemas-microsoft-com:vml" Requires="v">
                <p:oleObj name="Equation" r:id="rId2" imgW="495000" imgH="393480" progId="Equation.3">
                  <p:embed/>
                </p:oleObj>
              </mc:Choice>
              <mc:Fallback>
                <p:oleObj name="Equation" r:id="rId2" imgW="495000" imgH="393480" progId="Equation.3">
                  <p:embed/>
                  <p:pic>
                    <p:nvPicPr>
                      <p:cNvPr id="409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288" y="2095500"/>
                        <a:ext cx="1295400"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Slide Number Placeholder 6"/>
          <p:cNvSpPr>
            <a:spLocks noGrp="1"/>
          </p:cNvSpPr>
          <p:nvPr>
            <p:ph type="sldNum" sz="quarter" idx="12"/>
          </p:nvPr>
        </p:nvSpPr>
        <p:spPr>
          <a:noFill/>
        </p:spPr>
        <p:txBody>
          <a:bodyPr/>
          <a:lstStyle/>
          <a:p>
            <a:fld id="{9E4E1834-F0C5-466A-A3A2-551D77D4B717}" type="slidenum">
              <a:rPr lang="en-US" smtClean="0"/>
              <a:pPr/>
              <a:t>12</a:t>
            </a:fld>
            <a:endParaRPr lang="en-US"/>
          </a:p>
        </p:txBody>
      </p:sp>
      <p:graphicFrame>
        <p:nvGraphicFramePr>
          <p:cNvPr id="4099" name="Object 5"/>
          <p:cNvGraphicFramePr>
            <a:graphicFrameLocks noChangeAspect="1"/>
          </p:cNvGraphicFramePr>
          <p:nvPr/>
        </p:nvGraphicFramePr>
        <p:xfrm>
          <a:off x="1206500" y="3641725"/>
          <a:ext cx="693738" cy="550863"/>
        </p:xfrm>
        <a:graphic>
          <a:graphicData uri="http://schemas.openxmlformats.org/presentationml/2006/ole">
            <mc:AlternateContent xmlns:mc="http://schemas.openxmlformats.org/markup-compatibility/2006">
              <mc:Choice xmlns:v="urn:schemas-microsoft-com:vml" Requires="v">
                <p:oleObj name="Equation" r:id="rId4" imgW="495000" imgH="393480" progId="Equation.3">
                  <p:embed/>
                </p:oleObj>
              </mc:Choice>
              <mc:Fallback>
                <p:oleObj name="Equation" r:id="rId4" imgW="495000" imgH="393480" progId="Equation.3">
                  <p:embed/>
                  <p:pic>
                    <p:nvPicPr>
                      <p:cNvPr id="409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6500" y="3641725"/>
                        <a:ext cx="693738"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6"/>
          <p:cNvGraphicFramePr>
            <a:graphicFrameLocks noChangeAspect="1"/>
          </p:cNvGraphicFramePr>
          <p:nvPr/>
        </p:nvGraphicFramePr>
        <p:xfrm>
          <a:off x="1200150" y="4156075"/>
          <a:ext cx="693738" cy="550863"/>
        </p:xfrm>
        <a:graphic>
          <a:graphicData uri="http://schemas.openxmlformats.org/presentationml/2006/ole">
            <mc:AlternateContent xmlns:mc="http://schemas.openxmlformats.org/markup-compatibility/2006">
              <mc:Choice xmlns:v="urn:schemas-microsoft-com:vml" Requires="v">
                <p:oleObj name="Equation" r:id="rId6" imgW="495000" imgH="393480" progId="Equation.3">
                  <p:embed/>
                </p:oleObj>
              </mc:Choice>
              <mc:Fallback>
                <p:oleObj name="Equation" r:id="rId6" imgW="495000" imgH="393480" progId="Equation.3">
                  <p:embed/>
                  <p:pic>
                    <p:nvPicPr>
                      <p:cNvPr id="410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00150" y="4156075"/>
                        <a:ext cx="693738"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7"/>
          <p:cNvGraphicFramePr>
            <a:graphicFrameLocks noChangeAspect="1"/>
          </p:cNvGraphicFramePr>
          <p:nvPr/>
        </p:nvGraphicFramePr>
        <p:xfrm>
          <a:off x="1174750" y="4802188"/>
          <a:ext cx="781050" cy="260350"/>
        </p:xfrm>
        <a:graphic>
          <a:graphicData uri="http://schemas.openxmlformats.org/presentationml/2006/ole">
            <mc:AlternateContent xmlns:mc="http://schemas.openxmlformats.org/markup-compatibility/2006">
              <mc:Choice xmlns:v="urn:schemas-microsoft-com:vml" Requires="v">
                <p:oleObj name="Equation" r:id="rId8" imgW="533160" imgH="177480" progId="Equation.3">
                  <p:embed/>
                </p:oleObj>
              </mc:Choice>
              <mc:Fallback>
                <p:oleObj name="Equation" r:id="rId8" imgW="533160" imgH="177480" progId="Equation.3">
                  <p:embed/>
                  <p:pic>
                    <p:nvPicPr>
                      <p:cNvPr id="4101"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4750" y="4802188"/>
                        <a:ext cx="781050"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5939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5" name="Title 1"/>
          <p:cNvSpPr>
            <a:spLocks noGrp="1"/>
          </p:cNvSpPr>
          <p:nvPr>
            <p:ph type="title"/>
          </p:nvPr>
        </p:nvSpPr>
        <p:spPr/>
        <p:txBody>
          <a:bodyPr>
            <a:normAutofit fontScale="90000"/>
          </a:bodyPr>
          <a:lstStyle/>
          <a:p>
            <a:r>
              <a:rPr lang="en-US" dirty="0"/>
              <a:t>Question 223.6.7 Question 123.23.5</a:t>
            </a:r>
          </a:p>
        </p:txBody>
      </p:sp>
      <p:sp>
        <p:nvSpPr>
          <p:cNvPr id="3" name="Content Placeholder 2"/>
          <p:cNvSpPr>
            <a:spLocks noGrp="1"/>
          </p:cNvSpPr>
          <p:nvPr>
            <p:ph sz="half" idx="1"/>
          </p:nvPr>
        </p:nvSpPr>
        <p:spPr>
          <a:xfrm>
            <a:off x="457200" y="1600200"/>
            <a:ext cx="8081963" cy="2322513"/>
          </a:xfrm>
        </p:spPr>
        <p:txBody>
          <a:bodyPr>
            <a:normAutofit fontScale="92500" lnSpcReduction="10000"/>
          </a:bodyPr>
          <a:lstStyle/>
          <a:p>
            <a:pPr>
              <a:buFontTx/>
              <a:buNone/>
              <a:defRPr/>
            </a:pPr>
            <a:r>
              <a:rPr lang="en-US" sz="2400" dirty="0"/>
              <a:t>I have my trusty ukulele and I have a string experiencing a standing wave. Which frequency corresponds to this wave shown?</a:t>
            </a:r>
          </a:p>
          <a:p>
            <a:pPr marL="514350" indent="-514350">
              <a:buFontTx/>
              <a:buAutoNum type="alphaLcParenR"/>
              <a:defRPr/>
            </a:pPr>
            <a:r>
              <a:rPr lang="en-US" sz="2400" dirty="0"/>
              <a:t>The fundamental</a:t>
            </a:r>
          </a:p>
          <a:p>
            <a:pPr marL="514350" indent="-514350">
              <a:buFontTx/>
              <a:buAutoNum type="alphaLcParenR"/>
              <a:defRPr/>
            </a:pPr>
            <a:r>
              <a:rPr lang="en-US" sz="2400" dirty="0"/>
              <a:t>The second harmonic</a:t>
            </a:r>
          </a:p>
          <a:p>
            <a:pPr marL="514350" indent="-514350">
              <a:buFontTx/>
              <a:buAutoNum type="alphaLcParenR"/>
              <a:defRPr/>
            </a:pPr>
            <a:r>
              <a:rPr lang="en-US" sz="2400" dirty="0"/>
              <a:t>The third harmonic</a:t>
            </a:r>
          </a:p>
          <a:p>
            <a:pPr marL="514350" indent="-514350">
              <a:buFontTx/>
              <a:buAutoNum type="alphaLcParenR"/>
              <a:defRPr/>
            </a:pPr>
            <a:r>
              <a:rPr lang="en-US" sz="2400" dirty="0"/>
              <a:t>The fourth harmonic</a:t>
            </a:r>
          </a:p>
        </p:txBody>
      </p:sp>
      <p:pic>
        <p:nvPicPr>
          <p:cNvPr id="610307" name="Picture 2"/>
          <p:cNvPicPr>
            <a:picLocks noChangeAspect="1" noChangeArrowheads="1"/>
          </p:cNvPicPr>
          <p:nvPr/>
        </p:nvPicPr>
        <p:blipFill>
          <a:blip r:embed="rId2" cstate="print"/>
          <a:srcRect/>
          <a:stretch>
            <a:fillRect/>
          </a:stretch>
        </p:blipFill>
        <p:spPr bwMode="auto">
          <a:xfrm>
            <a:off x="2949575" y="4500563"/>
            <a:ext cx="4521200" cy="1225550"/>
          </a:xfrm>
          <a:prstGeom prst="rect">
            <a:avLst/>
          </a:prstGeom>
          <a:noFill/>
          <a:ln w="9525">
            <a:noFill/>
            <a:miter lim="800000"/>
            <a:headEnd/>
            <a:tailEnd/>
          </a:ln>
        </p:spPr>
      </p:pic>
      <p:sp>
        <p:nvSpPr>
          <p:cNvPr id="7" name="Rectangle 6"/>
          <p:cNvSpPr/>
          <p:nvPr/>
        </p:nvSpPr>
        <p:spPr>
          <a:xfrm>
            <a:off x="7394575" y="5087938"/>
            <a:ext cx="7620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2914650" y="5106988"/>
            <a:ext cx="96838"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1863725" y="5651500"/>
            <a:ext cx="6116638" cy="127000"/>
          </a:xfrm>
          <a:prstGeom prst="rect">
            <a:avLst/>
          </a:prstGeom>
          <a:solidFill>
            <a:srgbClr val="754A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flipV="1">
            <a:off x="1671638" y="5549900"/>
            <a:ext cx="141287" cy="10636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rot="16200000" flipH="1" flipV="1">
            <a:off x="2141538" y="4716463"/>
            <a:ext cx="422275" cy="12223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7" idx="0"/>
          </p:cNvCxnSpPr>
          <p:nvPr/>
        </p:nvCxnSpPr>
        <p:spPr>
          <a:xfrm rot="16200000" flipV="1">
            <a:off x="7340600" y="5180013"/>
            <a:ext cx="533400" cy="3492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rapezoid 12"/>
          <p:cNvSpPr/>
          <p:nvPr/>
        </p:nvSpPr>
        <p:spPr>
          <a:xfrm rot="5214248">
            <a:off x="5878513" y="4248150"/>
            <a:ext cx="254000" cy="3121025"/>
          </a:xfrm>
          <a:prstGeom prst="trapezoid">
            <a:avLst/>
          </a:prstGeom>
          <a:solidFill>
            <a:srgbClr val="754A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2" name="Group 20"/>
          <p:cNvGrpSpPr>
            <a:grpSpLocks/>
          </p:cNvGrpSpPr>
          <p:nvPr/>
        </p:nvGrpSpPr>
        <p:grpSpPr bwMode="auto">
          <a:xfrm>
            <a:off x="493713" y="5662613"/>
            <a:ext cx="3970337" cy="747712"/>
            <a:chOff x="-1270000" y="4396009"/>
            <a:chExt cx="7518383" cy="1247445"/>
          </a:xfrm>
        </p:grpSpPr>
        <p:grpSp>
          <p:nvGrpSpPr>
            <p:cNvPr id="4" name="Group 12"/>
            <p:cNvGrpSpPr>
              <a:grpSpLocks/>
            </p:cNvGrpSpPr>
            <p:nvPr/>
          </p:nvGrpSpPr>
          <p:grpSpPr bwMode="auto">
            <a:xfrm>
              <a:off x="2980250" y="4402056"/>
              <a:ext cx="3268133" cy="1241398"/>
              <a:chOff x="0" y="4435922"/>
              <a:chExt cx="7124699" cy="1241398"/>
            </a:xfrm>
          </p:grpSpPr>
          <p:sp>
            <p:nvSpPr>
              <p:cNvPr id="27" name="Rectangle 10"/>
              <p:cNvSpPr/>
              <p:nvPr/>
            </p:nvSpPr>
            <p:spPr>
              <a:xfrm>
                <a:off x="974" y="4456359"/>
                <a:ext cx="3755192" cy="1220961"/>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8" name="Rectangle 27"/>
              <p:cNvSpPr/>
              <p:nvPr/>
            </p:nvSpPr>
            <p:spPr>
              <a:xfrm flipH="1">
                <a:off x="3369507" y="4435171"/>
                <a:ext cx="3755192" cy="1220961"/>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5" name="Group 13"/>
            <p:cNvGrpSpPr>
              <a:grpSpLocks/>
            </p:cNvGrpSpPr>
            <p:nvPr/>
          </p:nvGrpSpPr>
          <p:grpSpPr bwMode="auto">
            <a:xfrm>
              <a:off x="-1270000" y="4396009"/>
              <a:ext cx="3268133" cy="1225252"/>
              <a:chOff x="0" y="4429875"/>
              <a:chExt cx="7124699" cy="1225252"/>
            </a:xfrm>
          </p:grpSpPr>
          <p:sp>
            <p:nvSpPr>
              <p:cNvPr id="25" name="Rectangle 24"/>
              <p:cNvSpPr/>
              <p:nvPr/>
            </p:nvSpPr>
            <p:spPr>
              <a:xfrm>
                <a:off x="0" y="4429875"/>
                <a:ext cx="3755192"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6" name="Rectangle 25"/>
              <p:cNvSpPr/>
              <p:nvPr/>
            </p:nvSpPr>
            <p:spPr>
              <a:xfrm flipH="1">
                <a:off x="3368533" y="4435172"/>
                <a:ext cx="3755192"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 name="Group 17"/>
            <p:cNvGrpSpPr>
              <a:grpSpLocks/>
            </p:cNvGrpSpPr>
            <p:nvPr/>
          </p:nvGrpSpPr>
          <p:grpSpPr bwMode="auto">
            <a:xfrm>
              <a:off x="1964264" y="4396011"/>
              <a:ext cx="1083732" cy="1225252"/>
              <a:chOff x="0" y="4429875"/>
              <a:chExt cx="7124699" cy="1225252"/>
            </a:xfrm>
          </p:grpSpPr>
          <p:sp>
            <p:nvSpPr>
              <p:cNvPr id="23" name="Rectangle 18"/>
              <p:cNvSpPr/>
              <p:nvPr/>
            </p:nvSpPr>
            <p:spPr>
              <a:xfrm>
                <a:off x="2328" y="4429873"/>
                <a:ext cx="3754995"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Rectangle 23"/>
              <p:cNvSpPr/>
              <p:nvPr/>
            </p:nvSpPr>
            <p:spPr>
              <a:xfrm flipH="1">
                <a:off x="3362060" y="4435170"/>
                <a:ext cx="3754995"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sp>
        <p:nvSpPr>
          <p:cNvPr id="15" name="Rectangle 14"/>
          <p:cNvSpPr/>
          <p:nvPr/>
        </p:nvSpPr>
        <p:spPr>
          <a:xfrm>
            <a:off x="7521575" y="5645150"/>
            <a:ext cx="1028700" cy="173038"/>
          </a:xfrm>
          <a:prstGeom prst="rect">
            <a:avLst/>
          </a:prstGeom>
          <a:solidFill>
            <a:srgbClr val="754A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a:xfrm>
            <a:off x="7762875" y="5676900"/>
            <a:ext cx="177800" cy="131763"/>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a:off x="7623175" y="5726113"/>
            <a:ext cx="431800" cy="2857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a:xfrm>
            <a:off x="8296275" y="5676900"/>
            <a:ext cx="177800" cy="131763"/>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Rectangle 18"/>
          <p:cNvSpPr/>
          <p:nvPr/>
        </p:nvSpPr>
        <p:spPr>
          <a:xfrm>
            <a:off x="8156575" y="5726113"/>
            <a:ext cx="431800" cy="2857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2239257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normAutofit fontScale="90000"/>
          </a:bodyPr>
          <a:lstStyle/>
          <a:p>
            <a:r>
              <a:rPr lang="en-US" dirty="0"/>
              <a:t>Question 223.6.8 Question 123.23.5</a:t>
            </a:r>
          </a:p>
        </p:txBody>
      </p:sp>
      <p:sp>
        <p:nvSpPr>
          <p:cNvPr id="73732" name="Rectangle 3"/>
          <p:cNvSpPr>
            <a:spLocks noGrp="1" noChangeArrowheads="1"/>
          </p:cNvSpPr>
          <p:nvPr>
            <p:ph idx="1"/>
          </p:nvPr>
        </p:nvSpPr>
        <p:spPr>
          <a:xfrm>
            <a:off x="443753" y="1201271"/>
            <a:ext cx="8229600" cy="4525963"/>
          </a:xfrm>
        </p:spPr>
        <p:txBody>
          <a:bodyPr>
            <a:normAutofit/>
          </a:bodyPr>
          <a:lstStyle/>
          <a:p>
            <a:pPr marL="609600" indent="-609600" eaLnBrk="1" hangingPunct="1">
              <a:buNone/>
            </a:pPr>
            <a:r>
              <a:rPr lang="en-US" sz="2400" dirty="0"/>
              <a:t>A string is clamped at both ends and plucked so it vibrates in a standing mode between two extreme positions a and b. Let upward motion correspond to positive velocities. The graph below is a collection of snapshot graphs (piled on top of each other). When the string is in position c, the instantaneous velocity of points along the string: </a:t>
            </a:r>
          </a:p>
          <a:p>
            <a:pPr marL="457200" lvl="1" indent="0">
              <a:buNone/>
            </a:pPr>
            <a:r>
              <a:rPr lang="en-US" sz="2400" dirty="0"/>
              <a:t>a)  is zero everywhere. 		c) is negative everywhere. </a:t>
            </a:r>
          </a:p>
          <a:p>
            <a:pPr marL="457200" lvl="1" indent="0" eaLnBrk="1" hangingPunct="1">
              <a:buNone/>
            </a:pPr>
            <a:r>
              <a:rPr lang="en-US" sz="2400" dirty="0"/>
              <a:t>b)  is positive everywhere.             d) depends on x-position. </a:t>
            </a:r>
          </a:p>
          <a:p>
            <a:pPr marL="609600" indent="-609600" eaLnBrk="1" hangingPunct="1"/>
            <a:endParaRPr lang="en-US" sz="2400" dirty="0"/>
          </a:p>
        </p:txBody>
      </p:sp>
      <p:sp>
        <p:nvSpPr>
          <p:cNvPr id="73730" name="Slide Number Placeholder 5"/>
          <p:cNvSpPr>
            <a:spLocks noGrp="1"/>
          </p:cNvSpPr>
          <p:nvPr>
            <p:ph type="sldNum" sz="quarter" idx="12"/>
          </p:nvPr>
        </p:nvSpPr>
        <p:spPr>
          <a:xfrm>
            <a:off x="6553200" y="6168092"/>
            <a:ext cx="2133600" cy="365125"/>
          </a:xfrm>
          <a:noFill/>
        </p:spPr>
        <p:txBody>
          <a:bodyPr/>
          <a:lstStyle/>
          <a:p>
            <a:fld id="{092CA3B0-A2DE-4492-9A73-463B02B07501}" type="slidenum">
              <a:rPr lang="en-US" smtClean="0"/>
              <a:pPr/>
              <a:t>14</a:t>
            </a:fld>
            <a:endParaRPr lang="en-US" dirty="0"/>
          </a:p>
        </p:txBody>
      </p:sp>
      <p:grpSp>
        <p:nvGrpSpPr>
          <p:cNvPr id="13" name="Group 12"/>
          <p:cNvGrpSpPr/>
          <p:nvPr/>
        </p:nvGrpSpPr>
        <p:grpSpPr>
          <a:xfrm>
            <a:off x="569259" y="4482353"/>
            <a:ext cx="8341128" cy="2375647"/>
            <a:chOff x="569259" y="4482353"/>
            <a:chExt cx="8341128" cy="2375647"/>
          </a:xfrm>
        </p:grpSpPr>
        <p:cxnSp>
          <p:nvCxnSpPr>
            <p:cNvPr id="3" name="Straight Connector 2"/>
            <p:cNvCxnSpPr/>
            <p:nvPr/>
          </p:nvCxnSpPr>
          <p:spPr>
            <a:xfrm>
              <a:off x="914400" y="5728448"/>
              <a:ext cx="75438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914400" y="4854389"/>
              <a:ext cx="7530353" cy="1729560"/>
              <a:chOff x="914400" y="5042647"/>
              <a:chExt cx="7530353" cy="1729560"/>
            </a:xfrm>
          </p:grpSpPr>
          <p:sp>
            <p:nvSpPr>
              <p:cNvPr id="5" name="Freeform 4"/>
              <p:cNvSpPr/>
              <p:nvPr/>
            </p:nvSpPr>
            <p:spPr>
              <a:xfrm>
                <a:off x="914400" y="5042647"/>
                <a:ext cx="7530353" cy="172956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914400" y="5334000"/>
                <a:ext cx="7530353" cy="11430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914400" y="5562600"/>
                <a:ext cx="7530353" cy="6858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flipV="1">
              <a:off x="932330" y="4872318"/>
              <a:ext cx="7530353" cy="1729560"/>
              <a:chOff x="914400" y="5042647"/>
              <a:chExt cx="7530353" cy="1729560"/>
            </a:xfrm>
          </p:grpSpPr>
          <p:sp>
            <p:nvSpPr>
              <p:cNvPr id="24" name="Freeform 23"/>
              <p:cNvSpPr/>
              <p:nvPr/>
            </p:nvSpPr>
            <p:spPr>
              <a:xfrm>
                <a:off x="914400" y="5042647"/>
                <a:ext cx="7530353" cy="172956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914400" y="5334000"/>
                <a:ext cx="7530353" cy="11430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914400" y="5562600"/>
                <a:ext cx="7530353" cy="6858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 name="Straight Connector 26"/>
            <p:cNvCxnSpPr/>
            <p:nvPr/>
          </p:nvCxnSpPr>
          <p:spPr>
            <a:xfrm flipV="1">
              <a:off x="932330" y="5728447"/>
              <a:ext cx="7821705" cy="448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92671" y="5755341"/>
              <a:ext cx="317716" cy="461665"/>
            </a:xfrm>
            <a:prstGeom prst="rect">
              <a:avLst/>
            </a:prstGeom>
            <a:noFill/>
          </p:spPr>
          <p:txBody>
            <a:bodyPr wrap="none" rtlCol="0">
              <a:spAutoFit/>
            </a:bodyPr>
            <a:lstStyle/>
            <a:p>
              <a:r>
                <a:rPr lang="en-US" sz="2400" dirty="0"/>
                <a:t>x</a:t>
              </a:r>
            </a:p>
          </p:txBody>
        </p:sp>
        <p:cxnSp>
          <p:nvCxnSpPr>
            <p:cNvPr id="30" name="Straight Connector 29"/>
            <p:cNvCxnSpPr/>
            <p:nvPr/>
          </p:nvCxnSpPr>
          <p:spPr>
            <a:xfrm flipV="1">
              <a:off x="896471" y="4719918"/>
              <a:ext cx="4482" cy="197223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69259" y="4482353"/>
              <a:ext cx="324128" cy="461665"/>
            </a:xfrm>
            <a:prstGeom prst="rect">
              <a:avLst/>
            </a:prstGeom>
            <a:noFill/>
          </p:spPr>
          <p:txBody>
            <a:bodyPr wrap="none" rtlCol="0">
              <a:spAutoFit/>
            </a:bodyPr>
            <a:lstStyle/>
            <a:p>
              <a:r>
                <a:rPr lang="en-US" sz="2400" dirty="0"/>
                <a:t>y</a:t>
              </a:r>
            </a:p>
          </p:txBody>
        </p:sp>
        <p:sp>
          <p:nvSpPr>
            <p:cNvPr id="73735" name="Text Box 6"/>
            <p:cNvSpPr txBox="1">
              <a:spLocks noChangeArrowheads="1"/>
            </p:cNvSpPr>
            <p:nvPr/>
          </p:nvSpPr>
          <p:spPr bwMode="auto">
            <a:xfrm>
              <a:off x="4521763" y="4558554"/>
              <a:ext cx="362600"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a</a:t>
              </a:r>
            </a:p>
          </p:txBody>
        </p:sp>
        <p:sp>
          <p:nvSpPr>
            <p:cNvPr id="73736" name="Text Box 7"/>
            <p:cNvSpPr txBox="1">
              <a:spLocks noChangeArrowheads="1"/>
            </p:cNvSpPr>
            <p:nvPr/>
          </p:nvSpPr>
          <p:spPr bwMode="auto">
            <a:xfrm>
              <a:off x="4495980" y="5439710"/>
              <a:ext cx="335348"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c</a:t>
              </a:r>
            </a:p>
          </p:txBody>
        </p:sp>
        <p:sp>
          <p:nvSpPr>
            <p:cNvPr id="73734" name="Text Box 5"/>
            <p:cNvSpPr txBox="1">
              <a:spLocks noChangeArrowheads="1"/>
            </p:cNvSpPr>
            <p:nvPr/>
          </p:nvSpPr>
          <p:spPr bwMode="auto">
            <a:xfrm>
              <a:off x="4506659" y="6334780"/>
              <a:ext cx="377027"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b</a:t>
              </a:r>
            </a:p>
          </p:txBody>
        </p:sp>
      </p:grpSp>
    </p:spTree>
    <p:extLst>
      <p:ext uri="{BB962C8B-B14F-4D97-AF65-F5344CB8AC3E}">
        <p14:creationId xmlns:p14="http://schemas.microsoft.com/office/powerpoint/2010/main" val="2703766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en-US" i="1"/>
              <a:t>Answer</a:t>
            </a:r>
          </a:p>
        </p:txBody>
      </p:sp>
      <p:sp>
        <p:nvSpPr>
          <p:cNvPr id="74756" name="Rectangle 3"/>
          <p:cNvSpPr>
            <a:spLocks noGrp="1" noChangeArrowheads="1"/>
          </p:cNvSpPr>
          <p:nvPr>
            <p:ph idx="1"/>
          </p:nvPr>
        </p:nvSpPr>
        <p:spPr/>
        <p:txBody>
          <a:bodyPr/>
          <a:lstStyle/>
          <a:p>
            <a:pPr eaLnBrk="1" hangingPunct="1"/>
            <a:r>
              <a:rPr lang="en-US" sz="2400"/>
              <a:t>D). </a:t>
            </a:r>
          </a:p>
        </p:txBody>
      </p:sp>
      <p:sp>
        <p:nvSpPr>
          <p:cNvPr id="74754" name="Slide Number Placeholder 5"/>
          <p:cNvSpPr>
            <a:spLocks noGrp="1"/>
          </p:cNvSpPr>
          <p:nvPr>
            <p:ph type="sldNum" sz="quarter" idx="12"/>
          </p:nvPr>
        </p:nvSpPr>
        <p:spPr>
          <a:noFill/>
        </p:spPr>
        <p:txBody>
          <a:bodyPr/>
          <a:lstStyle/>
          <a:p>
            <a:fld id="{1D6ACD63-D400-4710-ADF9-C189F24BB073}" type="slidenum">
              <a:rPr lang="en-US" smtClean="0"/>
              <a:pPr/>
              <a:t>15</a:t>
            </a:fld>
            <a:endParaRPr lang="en-US"/>
          </a:p>
        </p:txBody>
      </p:sp>
      <p:pic>
        <p:nvPicPr>
          <p:cNvPr id="74757" name="Picture 4"/>
          <p:cNvPicPr>
            <a:picLocks noChangeAspect="1" noChangeArrowheads="1"/>
          </p:cNvPicPr>
          <p:nvPr/>
        </p:nvPicPr>
        <p:blipFill>
          <a:blip r:embed="rId2" cstate="print"/>
          <a:srcRect/>
          <a:stretch>
            <a:fillRect/>
          </a:stretch>
        </p:blipFill>
        <p:spPr bwMode="auto">
          <a:xfrm>
            <a:off x="2219325" y="1668463"/>
            <a:ext cx="5349875" cy="3878262"/>
          </a:xfrm>
          <a:prstGeom prst="rect">
            <a:avLst/>
          </a:prstGeom>
          <a:noFill/>
          <a:ln w="9525">
            <a:noFill/>
            <a:miter lim="800000"/>
            <a:headEnd/>
            <a:tailEnd/>
          </a:ln>
        </p:spPr>
      </p:pic>
      <p:sp>
        <p:nvSpPr>
          <p:cNvPr id="74758" name="Text Box 5"/>
          <p:cNvSpPr txBox="1">
            <a:spLocks noChangeArrowheads="1"/>
          </p:cNvSpPr>
          <p:nvPr/>
        </p:nvSpPr>
        <p:spPr bwMode="auto">
          <a:xfrm>
            <a:off x="2944813" y="1620838"/>
            <a:ext cx="354012" cy="396875"/>
          </a:xfrm>
          <a:prstGeom prst="rect">
            <a:avLst/>
          </a:prstGeom>
          <a:solidFill>
            <a:schemeClr val="bg1"/>
          </a:solidFill>
          <a:ln w="9525" algn="ctr">
            <a:noFill/>
            <a:miter lim="800000"/>
            <a:headEnd/>
            <a:tailEnd/>
          </a:ln>
        </p:spPr>
        <p:txBody>
          <a:bodyPr wrap="none">
            <a:spAutoFit/>
          </a:bodyPr>
          <a:lstStyle/>
          <a:p>
            <a:pPr algn="ctr"/>
            <a:r>
              <a:rPr lang="en-US" sz="2000"/>
              <a:t>P</a:t>
            </a:r>
          </a:p>
        </p:txBody>
      </p:sp>
      <p:sp>
        <p:nvSpPr>
          <p:cNvPr id="74759" name="Text Box 6"/>
          <p:cNvSpPr txBox="1">
            <a:spLocks noChangeArrowheads="1"/>
          </p:cNvSpPr>
          <p:nvPr/>
        </p:nvSpPr>
        <p:spPr bwMode="auto">
          <a:xfrm>
            <a:off x="3876675" y="1871663"/>
            <a:ext cx="376238" cy="396875"/>
          </a:xfrm>
          <a:prstGeom prst="rect">
            <a:avLst/>
          </a:prstGeom>
          <a:solidFill>
            <a:schemeClr val="bg1"/>
          </a:solidFill>
          <a:ln w="9525" algn="ctr">
            <a:noFill/>
            <a:miter lim="800000"/>
            <a:headEnd/>
            <a:tailEnd/>
          </a:ln>
        </p:spPr>
        <p:txBody>
          <a:bodyPr>
            <a:spAutoFit/>
          </a:bodyPr>
          <a:lstStyle/>
          <a:p>
            <a:pPr algn="ctr"/>
            <a:r>
              <a:rPr lang="en-US" sz="2000"/>
              <a:t>Q</a:t>
            </a:r>
          </a:p>
        </p:txBody>
      </p:sp>
      <p:sp>
        <p:nvSpPr>
          <p:cNvPr id="74760" name="Text Box 7"/>
          <p:cNvSpPr txBox="1">
            <a:spLocks noChangeArrowheads="1"/>
          </p:cNvSpPr>
          <p:nvPr/>
        </p:nvSpPr>
        <p:spPr bwMode="auto">
          <a:xfrm>
            <a:off x="4775200" y="1716088"/>
            <a:ext cx="368300" cy="396875"/>
          </a:xfrm>
          <a:prstGeom prst="rect">
            <a:avLst/>
          </a:prstGeom>
          <a:solidFill>
            <a:schemeClr val="bg1"/>
          </a:solidFill>
          <a:ln w="9525" algn="ctr">
            <a:noFill/>
            <a:miter lim="800000"/>
            <a:headEnd/>
            <a:tailEnd/>
          </a:ln>
        </p:spPr>
        <p:txBody>
          <a:bodyPr wrap="none">
            <a:spAutoFit/>
          </a:bodyPr>
          <a:lstStyle/>
          <a:p>
            <a:pPr algn="ctr"/>
            <a:r>
              <a:rPr lang="en-US" sz="2000"/>
              <a:t>R</a:t>
            </a:r>
          </a:p>
        </p:txBody>
      </p:sp>
    </p:spTree>
    <p:extLst>
      <p:ext uri="{BB962C8B-B14F-4D97-AF65-F5344CB8AC3E}">
        <p14:creationId xmlns:p14="http://schemas.microsoft.com/office/powerpoint/2010/main" val="1349452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normAutofit fontScale="90000"/>
          </a:bodyPr>
          <a:lstStyle/>
          <a:p>
            <a:r>
              <a:rPr lang="en-US" dirty="0"/>
              <a:t>Question 223.6.9 Question 123.23.6</a:t>
            </a:r>
          </a:p>
        </p:txBody>
      </p:sp>
      <p:sp>
        <p:nvSpPr>
          <p:cNvPr id="75778" name="Slide Number Placeholder 5"/>
          <p:cNvSpPr>
            <a:spLocks noGrp="1"/>
          </p:cNvSpPr>
          <p:nvPr>
            <p:ph type="sldNum" sz="quarter" idx="12"/>
          </p:nvPr>
        </p:nvSpPr>
        <p:spPr>
          <a:xfrm>
            <a:off x="6553200" y="6342903"/>
            <a:ext cx="2133600" cy="365125"/>
          </a:xfrm>
          <a:noFill/>
        </p:spPr>
        <p:txBody>
          <a:bodyPr/>
          <a:lstStyle/>
          <a:p>
            <a:fld id="{5FEA972B-8BE5-4637-ACF8-267861039C8F}" type="slidenum">
              <a:rPr lang="en-US" smtClean="0"/>
              <a:pPr/>
              <a:t>16</a:t>
            </a:fld>
            <a:endParaRPr lang="en-US"/>
          </a:p>
        </p:txBody>
      </p:sp>
      <p:grpSp>
        <p:nvGrpSpPr>
          <p:cNvPr id="9" name="Group 8"/>
          <p:cNvGrpSpPr/>
          <p:nvPr/>
        </p:nvGrpSpPr>
        <p:grpSpPr>
          <a:xfrm>
            <a:off x="569259" y="4361330"/>
            <a:ext cx="8341128" cy="2375647"/>
            <a:chOff x="569259" y="4482353"/>
            <a:chExt cx="8341128" cy="2375647"/>
          </a:xfrm>
        </p:grpSpPr>
        <p:cxnSp>
          <p:nvCxnSpPr>
            <p:cNvPr id="10" name="Straight Connector 9"/>
            <p:cNvCxnSpPr/>
            <p:nvPr/>
          </p:nvCxnSpPr>
          <p:spPr>
            <a:xfrm>
              <a:off x="914400" y="5728448"/>
              <a:ext cx="75438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914400" y="4854389"/>
              <a:ext cx="7530353" cy="1729560"/>
              <a:chOff x="914400" y="5042647"/>
              <a:chExt cx="7530353" cy="1729560"/>
            </a:xfrm>
          </p:grpSpPr>
          <p:sp>
            <p:nvSpPr>
              <p:cNvPr id="23" name="Freeform 22"/>
              <p:cNvSpPr/>
              <p:nvPr/>
            </p:nvSpPr>
            <p:spPr>
              <a:xfrm>
                <a:off x="914400" y="5042647"/>
                <a:ext cx="7530353" cy="172956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914400" y="5334000"/>
                <a:ext cx="7530353" cy="11430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914400" y="5562600"/>
                <a:ext cx="7530353" cy="6858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flipV="1">
              <a:off x="932330" y="4872318"/>
              <a:ext cx="7530353" cy="1729560"/>
              <a:chOff x="914400" y="5042647"/>
              <a:chExt cx="7530353" cy="1729560"/>
            </a:xfrm>
          </p:grpSpPr>
          <p:sp>
            <p:nvSpPr>
              <p:cNvPr id="20" name="Freeform 19"/>
              <p:cNvSpPr/>
              <p:nvPr/>
            </p:nvSpPr>
            <p:spPr>
              <a:xfrm>
                <a:off x="914400" y="5042647"/>
                <a:ext cx="7530353" cy="172956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914400" y="5334000"/>
                <a:ext cx="7530353" cy="11430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914400" y="5562600"/>
                <a:ext cx="7530353" cy="6858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p:cNvCxnSpPr/>
            <p:nvPr/>
          </p:nvCxnSpPr>
          <p:spPr>
            <a:xfrm flipV="1">
              <a:off x="932330" y="5728447"/>
              <a:ext cx="7821705" cy="448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592671" y="5755341"/>
              <a:ext cx="317716" cy="461665"/>
            </a:xfrm>
            <a:prstGeom prst="rect">
              <a:avLst/>
            </a:prstGeom>
            <a:noFill/>
          </p:spPr>
          <p:txBody>
            <a:bodyPr wrap="none" rtlCol="0">
              <a:spAutoFit/>
            </a:bodyPr>
            <a:lstStyle/>
            <a:p>
              <a:r>
                <a:rPr lang="en-US" sz="2400" dirty="0"/>
                <a:t>x</a:t>
              </a:r>
            </a:p>
          </p:txBody>
        </p:sp>
        <p:cxnSp>
          <p:nvCxnSpPr>
            <p:cNvPr id="15" name="Straight Connector 14"/>
            <p:cNvCxnSpPr/>
            <p:nvPr/>
          </p:nvCxnSpPr>
          <p:spPr>
            <a:xfrm flipV="1">
              <a:off x="896471" y="4719918"/>
              <a:ext cx="4482" cy="197223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9259" y="4482353"/>
              <a:ext cx="324128" cy="461665"/>
            </a:xfrm>
            <a:prstGeom prst="rect">
              <a:avLst/>
            </a:prstGeom>
            <a:noFill/>
          </p:spPr>
          <p:txBody>
            <a:bodyPr wrap="none" rtlCol="0">
              <a:spAutoFit/>
            </a:bodyPr>
            <a:lstStyle/>
            <a:p>
              <a:r>
                <a:rPr lang="en-US" sz="2400" dirty="0"/>
                <a:t>y</a:t>
              </a:r>
            </a:p>
          </p:txBody>
        </p:sp>
        <p:sp>
          <p:nvSpPr>
            <p:cNvPr id="17" name="Text Box 6"/>
            <p:cNvSpPr txBox="1">
              <a:spLocks noChangeArrowheads="1"/>
            </p:cNvSpPr>
            <p:nvPr/>
          </p:nvSpPr>
          <p:spPr bwMode="auto">
            <a:xfrm>
              <a:off x="4521763" y="4558554"/>
              <a:ext cx="362600"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a</a:t>
              </a:r>
            </a:p>
          </p:txBody>
        </p:sp>
        <p:sp>
          <p:nvSpPr>
            <p:cNvPr id="18" name="Text Box 7"/>
            <p:cNvSpPr txBox="1">
              <a:spLocks noChangeArrowheads="1"/>
            </p:cNvSpPr>
            <p:nvPr/>
          </p:nvSpPr>
          <p:spPr bwMode="auto">
            <a:xfrm>
              <a:off x="4495980" y="5439710"/>
              <a:ext cx="335348"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c</a:t>
              </a:r>
            </a:p>
          </p:txBody>
        </p:sp>
        <p:sp>
          <p:nvSpPr>
            <p:cNvPr id="19" name="Text Box 5"/>
            <p:cNvSpPr txBox="1">
              <a:spLocks noChangeArrowheads="1"/>
            </p:cNvSpPr>
            <p:nvPr/>
          </p:nvSpPr>
          <p:spPr bwMode="auto">
            <a:xfrm>
              <a:off x="4506659" y="6334780"/>
              <a:ext cx="377027"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b</a:t>
              </a:r>
            </a:p>
          </p:txBody>
        </p:sp>
      </p:grpSp>
      <p:sp>
        <p:nvSpPr>
          <p:cNvPr id="27" name="Rectangle 3"/>
          <p:cNvSpPr txBox="1">
            <a:spLocks noChangeArrowheads="1"/>
          </p:cNvSpPr>
          <p:nvPr/>
        </p:nvSpPr>
        <p:spPr>
          <a:xfrm>
            <a:off x="578224" y="105335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 typeface="Arial" pitchFamily="34" charset="0"/>
              <a:buNone/>
            </a:pPr>
            <a:r>
              <a:rPr lang="en-US" sz="2400" dirty="0"/>
              <a:t>A string is clamped at both ends and plucked so it vibrates in a standing mode between two extreme positions a and b. Let upward motion correspond to positive velocities. The graph below is a collection of snapshot graphs (piled on top of each other). When the string is in position b, the instantaneous velocity of points along the string: </a:t>
            </a:r>
          </a:p>
          <a:p>
            <a:pPr marL="457200" lvl="1" indent="0">
              <a:buFont typeface="Arial" pitchFamily="34" charset="0"/>
              <a:buNone/>
            </a:pPr>
            <a:r>
              <a:rPr lang="en-US" sz="2400" dirty="0"/>
              <a:t>a)  is zero everywhere. 		c) is negative everywhere. </a:t>
            </a:r>
          </a:p>
          <a:p>
            <a:pPr marL="457200" lvl="1" indent="0">
              <a:buFont typeface="Arial" pitchFamily="34" charset="0"/>
              <a:buNone/>
            </a:pPr>
            <a:r>
              <a:rPr lang="en-US" sz="2400" dirty="0"/>
              <a:t>b)  is positive everywhere.             d) depends on x-position. </a:t>
            </a:r>
          </a:p>
          <a:p>
            <a:pPr marL="609600" indent="-609600"/>
            <a:endParaRPr lang="en-US" sz="2400" dirty="0"/>
          </a:p>
        </p:txBody>
      </p:sp>
    </p:spTree>
    <p:extLst>
      <p:ext uri="{BB962C8B-B14F-4D97-AF65-F5344CB8AC3E}">
        <p14:creationId xmlns:p14="http://schemas.microsoft.com/office/powerpoint/2010/main" val="559668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a:t>Answer</a:t>
            </a:r>
          </a:p>
        </p:txBody>
      </p:sp>
      <p:sp>
        <p:nvSpPr>
          <p:cNvPr id="76804" name="Rectangle 3"/>
          <p:cNvSpPr>
            <a:spLocks noGrp="1" noChangeArrowheads="1"/>
          </p:cNvSpPr>
          <p:nvPr>
            <p:ph idx="1"/>
          </p:nvPr>
        </p:nvSpPr>
        <p:spPr/>
        <p:txBody>
          <a:bodyPr/>
          <a:lstStyle/>
          <a:p>
            <a:pPr eaLnBrk="1" hangingPunct="1"/>
            <a:r>
              <a:rPr lang="en-US"/>
              <a:t>A)</a:t>
            </a:r>
          </a:p>
        </p:txBody>
      </p:sp>
      <p:sp>
        <p:nvSpPr>
          <p:cNvPr id="76802" name="Slide Number Placeholder 5"/>
          <p:cNvSpPr>
            <a:spLocks noGrp="1"/>
          </p:cNvSpPr>
          <p:nvPr>
            <p:ph type="sldNum" sz="quarter" idx="12"/>
          </p:nvPr>
        </p:nvSpPr>
        <p:spPr>
          <a:noFill/>
        </p:spPr>
        <p:txBody>
          <a:bodyPr/>
          <a:lstStyle/>
          <a:p>
            <a:fld id="{6AB8F1EC-8F74-4AEA-9D7B-72E45AFFC889}" type="slidenum">
              <a:rPr lang="en-US" smtClean="0"/>
              <a:pPr/>
              <a:t>17</a:t>
            </a:fld>
            <a:endParaRPr lang="en-US"/>
          </a:p>
        </p:txBody>
      </p:sp>
      <p:pic>
        <p:nvPicPr>
          <p:cNvPr id="76805" name="Picture 4"/>
          <p:cNvPicPr>
            <a:picLocks noChangeAspect="1" noChangeArrowheads="1"/>
          </p:cNvPicPr>
          <p:nvPr/>
        </p:nvPicPr>
        <p:blipFill>
          <a:blip r:embed="rId2" cstate="print"/>
          <a:srcRect/>
          <a:stretch>
            <a:fillRect/>
          </a:stretch>
        </p:blipFill>
        <p:spPr bwMode="auto">
          <a:xfrm>
            <a:off x="2581275" y="2293938"/>
            <a:ext cx="3978275" cy="2994025"/>
          </a:xfrm>
          <a:prstGeom prst="rect">
            <a:avLst/>
          </a:prstGeom>
          <a:noFill/>
          <a:ln w="9525">
            <a:noFill/>
            <a:miter lim="800000"/>
            <a:headEnd/>
            <a:tailEnd/>
          </a:ln>
        </p:spPr>
      </p:pic>
      <p:sp>
        <p:nvSpPr>
          <p:cNvPr id="76806" name="Text Box 5"/>
          <p:cNvSpPr txBox="1">
            <a:spLocks noChangeArrowheads="1"/>
          </p:cNvSpPr>
          <p:nvPr/>
        </p:nvSpPr>
        <p:spPr bwMode="auto">
          <a:xfrm>
            <a:off x="3089275" y="2738438"/>
            <a:ext cx="354013" cy="396875"/>
          </a:xfrm>
          <a:prstGeom prst="rect">
            <a:avLst/>
          </a:prstGeom>
          <a:solidFill>
            <a:schemeClr val="bg1"/>
          </a:solidFill>
          <a:ln w="9525" algn="ctr">
            <a:noFill/>
            <a:miter lim="800000"/>
            <a:headEnd/>
            <a:tailEnd/>
          </a:ln>
        </p:spPr>
        <p:txBody>
          <a:bodyPr wrap="none">
            <a:spAutoFit/>
          </a:bodyPr>
          <a:lstStyle/>
          <a:p>
            <a:pPr algn="ctr"/>
            <a:r>
              <a:rPr lang="en-US" sz="2000"/>
              <a:t>P</a:t>
            </a:r>
          </a:p>
        </p:txBody>
      </p:sp>
      <p:sp>
        <p:nvSpPr>
          <p:cNvPr id="76807" name="Text Box 6"/>
          <p:cNvSpPr txBox="1">
            <a:spLocks noChangeArrowheads="1"/>
          </p:cNvSpPr>
          <p:nvPr/>
        </p:nvSpPr>
        <p:spPr bwMode="auto">
          <a:xfrm>
            <a:off x="3644900" y="2524125"/>
            <a:ext cx="376238" cy="396875"/>
          </a:xfrm>
          <a:prstGeom prst="rect">
            <a:avLst/>
          </a:prstGeom>
          <a:solidFill>
            <a:schemeClr val="bg1"/>
          </a:solidFill>
          <a:ln w="9525" algn="ctr">
            <a:noFill/>
            <a:miter lim="800000"/>
            <a:headEnd/>
            <a:tailEnd/>
          </a:ln>
        </p:spPr>
        <p:txBody>
          <a:bodyPr>
            <a:spAutoFit/>
          </a:bodyPr>
          <a:lstStyle/>
          <a:p>
            <a:pPr algn="ctr"/>
            <a:r>
              <a:rPr lang="en-US" sz="2000"/>
              <a:t>Q</a:t>
            </a:r>
          </a:p>
        </p:txBody>
      </p:sp>
      <p:sp>
        <p:nvSpPr>
          <p:cNvPr id="76808" name="Text Box 7"/>
          <p:cNvSpPr txBox="1">
            <a:spLocks noChangeArrowheads="1"/>
          </p:cNvSpPr>
          <p:nvPr/>
        </p:nvSpPr>
        <p:spPr bwMode="auto">
          <a:xfrm>
            <a:off x="4425950" y="2108200"/>
            <a:ext cx="368300" cy="396875"/>
          </a:xfrm>
          <a:prstGeom prst="rect">
            <a:avLst/>
          </a:prstGeom>
          <a:solidFill>
            <a:schemeClr val="bg1"/>
          </a:solidFill>
          <a:ln w="9525" algn="ctr">
            <a:noFill/>
            <a:miter lim="800000"/>
            <a:headEnd/>
            <a:tailEnd/>
          </a:ln>
        </p:spPr>
        <p:txBody>
          <a:bodyPr wrap="none">
            <a:spAutoFit/>
          </a:bodyPr>
          <a:lstStyle/>
          <a:p>
            <a:pPr algn="ctr"/>
            <a:r>
              <a:rPr lang="en-US" sz="2000"/>
              <a:t>R</a:t>
            </a:r>
          </a:p>
        </p:txBody>
      </p:sp>
    </p:spTree>
    <p:extLst>
      <p:ext uri="{BB962C8B-B14F-4D97-AF65-F5344CB8AC3E}">
        <p14:creationId xmlns:p14="http://schemas.microsoft.com/office/powerpoint/2010/main" val="254947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773D3-0E3B-4A2A-B624-AC9F5D01670A}"/>
              </a:ext>
            </a:extLst>
          </p:cNvPr>
          <p:cNvSpPr>
            <a:spLocks noGrp="1"/>
          </p:cNvSpPr>
          <p:nvPr>
            <p:ph idx="1"/>
          </p:nvPr>
        </p:nvSpPr>
        <p:spPr>
          <a:xfrm>
            <a:off x="457200" y="3136900"/>
            <a:ext cx="8293100" cy="3556000"/>
          </a:xfrm>
        </p:spPr>
        <p:txBody>
          <a:bodyPr>
            <a:normAutofit fontScale="92500" lnSpcReduction="20000"/>
          </a:bodyPr>
          <a:lstStyle/>
          <a:p>
            <a:pPr marL="0" indent="0">
              <a:buNone/>
            </a:pPr>
            <a:r>
              <a:rPr lang="en-US" dirty="0"/>
              <a:t>A sound wave travels down a pipe. When it reaches the end what will happen?</a:t>
            </a:r>
          </a:p>
          <a:p>
            <a:pPr marL="514350" indent="-514350">
              <a:buFont typeface="+mj-lt"/>
              <a:buAutoNum type="alphaLcParenR"/>
            </a:pPr>
            <a:r>
              <a:rPr lang="en-US" dirty="0"/>
              <a:t>The wave will keep going into the air in the room</a:t>
            </a:r>
          </a:p>
          <a:p>
            <a:pPr marL="514350" indent="-514350">
              <a:buFont typeface="+mj-lt"/>
              <a:buAutoNum type="alphaLcParenR"/>
            </a:pPr>
            <a:r>
              <a:rPr lang="en-US" dirty="0"/>
              <a:t>The wave will stop at the end of the pipe and reflect back.</a:t>
            </a:r>
          </a:p>
          <a:p>
            <a:pPr marL="514350" indent="-514350">
              <a:buFont typeface="+mj-lt"/>
              <a:buAutoNum type="alphaLcParenR"/>
            </a:pPr>
            <a:r>
              <a:rPr lang="en-US" dirty="0"/>
              <a:t>Some of the energy in the wave will keep going into the room air, and some will reflect back.</a:t>
            </a:r>
          </a:p>
          <a:p>
            <a:pPr marL="514350" indent="-514350">
              <a:buFont typeface="+mj-lt"/>
              <a:buAutoNum type="alphaLcParenR"/>
            </a:pPr>
            <a:r>
              <a:rPr lang="en-US" dirty="0"/>
              <a:t>The pipe will explode</a:t>
            </a:r>
          </a:p>
        </p:txBody>
      </p:sp>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509838" y="1527175"/>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498474" y="423862"/>
            <a:ext cx="8366125" cy="2586037"/>
          </a:xfrm>
          <a:prstGeom prst="rect">
            <a:avLst/>
          </a:prstGeom>
          <a:solidFill>
            <a:schemeClr val="accent1"/>
          </a:solidFill>
          <a:ln w="9525">
            <a:noFill/>
            <a:miter lim="800000"/>
            <a:headEnd/>
            <a:tailEnd/>
          </a:ln>
        </p:spPr>
        <p:txBody>
          <a:bodyPr wrap="none" anchor="ctr"/>
          <a:lstStyle/>
          <a:p>
            <a:endParaRPr lang="en-US" dirty="0"/>
          </a:p>
        </p:txBody>
      </p:sp>
      <p:sp>
        <p:nvSpPr>
          <p:cNvPr id="6" name="Rectangle 41">
            <a:extLst>
              <a:ext uri="{FF2B5EF4-FFF2-40B4-BE49-F238E27FC236}">
                <a16:creationId xmlns:a16="http://schemas.microsoft.com/office/drawing/2014/main" id="{7F9AC09F-78D4-4170-B12A-FB6F27141E7E}"/>
              </a:ext>
            </a:extLst>
          </p:cNvPr>
          <p:cNvSpPr>
            <a:spLocks noChangeArrowheads="1"/>
          </p:cNvSpPr>
          <p:nvPr/>
        </p:nvSpPr>
        <p:spPr bwMode="auto">
          <a:xfrm>
            <a:off x="3059113" y="1574800"/>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7" name="Rectangle 39">
            <a:extLst>
              <a:ext uri="{FF2B5EF4-FFF2-40B4-BE49-F238E27FC236}">
                <a16:creationId xmlns:a16="http://schemas.microsoft.com/office/drawing/2014/main" id="{A881BD98-04A8-458A-8A74-2CAF0F160561}"/>
              </a:ext>
            </a:extLst>
          </p:cNvPr>
          <p:cNvSpPr>
            <a:spLocks noChangeArrowheads="1"/>
          </p:cNvSpPr>
          <p:nvPr/>
        </p:nvSpPr>
        <p:spPr bwMode="auto">
          <a:xfrm>
            <a:off x="1062038" y="1570038"/>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9" name="Group 18">
            <a:extLst>
              <a:ext uri="{FF2B5EF4-FFF2-40B4-BE49-F238E27FC236}">
                <a16:creationId xmlns:a16="http://schemas.microsoft.com/office/drawing/2014/main" id="{0F825B6B-DCC7-43D6-B405-16CE972F94EC}"/>
              </a:ext>
            </a:extLst>
          </p:cNvPr>
          <p:cNvGrpSpPr>
            <a:grpSpLocks/>
          </p:cNvGrpSpPr>
          <p:nvPr/>
        </p:nvGrpSpPr>
        <p:grpSpPr bwMode="auto">
          <a:xfrm>
            <a:off x="2498725" y="1454150"/>
            <a:ext cx="4621213" cy="1028700"/>
            <a:chOff x="1098455" y="1454019"/>
            <a:chExt cx="7727044" cy="1028700"/>
          </a:xfrm>
        </p:grpSpPr>
        <p:sp>
          <p:nvSpPr>
            <p:cNvPr id="10" name="Rectangle 43">
              <a:extLst>
                <a:ext uri="{FF2B5EF4-FFF2-40B4-BE49-F238E27FC236}">
                  <a16:creationId xmlns:a16="http://schemas.microsoft.com/office/drawing/2014/main" id="{C5472943-311C-4029-8E40-18BFB1BD89C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1" name="Rectangle 42">
              <a:extLst>
                <a:ext uri="{FF2B5EF4-FFF2-40B4-BE49-F238E27FC236}">
                  <a16:creationId xmlns:a16="http://schemas.microsoft.com/office/drawing/2014/main" id="{A98388A7-56EF-4044-B8BB-46998131BB1D}"/>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493963" y="1536700"/>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633913" y="2579688"/>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1003301" y="741362"/>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2" name="Title 1">
            <a:extLst>
              <a:ext uri="{FF2B5EF4-FFF2-40B4-BE49-F238E27FC236}">
                <a16:creationId xmlns:a16="http://schemas.microsoft.com/office/drawing/2014/main" id="{EE7E76A1-DF46-4876-8DD4-2BC8D71ADCBA}"/>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2898891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773D3-0E3B-4A2A-B624-AC9F5D01670A}"/>
              </a:ext>
            </a:extLst>
          </p:cNvPr>
          <p:cNvSpPr>
            <a:spLocks noGrp="1"/>
          </p:cNvSpPr>
          <p:nvPr>
            <p:ph idx="1"/>
          </p:nvPr>
        </p:nvSpPr>
        <p:spPr>
          <a:xfrm>
            <a:off x="457200" y="3136900"/>
            <a:ext cx="8293100" cy="3556000"/>
          </a:xfrm>
        </p:spPr>
        <p:txBody>
          <a:bodyPr>
            <a:normAutofit/>
          </a:bodyPr>
          <a:lstStyle/>
          <a:p>
            <a:pPr marL="0" indent="0">
              <a:buNone/>
            </a:pPr>
            <a:r>
              <a:rPr lang="en-US" dirty="0"/>
              <a:t>A sound wave travels down a pipe. When it reaches the end of the pipe, Some of the energy in the wave will keep going into the room air, and some will reflect back. How does it reflect back?</a:t>
            </a:r>
          </a:p>
          <a:p>
            <a:pPr marL="0" indent="0">
              <a:buNone/>
            </a:pPr>
            <a:endParaRPr lang="en-US" dirty="0"/>
          </a:p>
        </p:txBody>
      </p:sp>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509838" y="1527175"/>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498474" y="423862"/>
            <a:ext cx="8366125" cy="2586037"/>
          </a:xfrm>
          <a:prstGeom prst="rect">
            <a:avLst/>
          </a:prstGeom>
          <a:solidFill>
            <a:schemeClr val="accent1"/>
          </a:solidFill>
          <a:ln w="9525">
            <a:noFill/>
            <a:miter lim="800000"/>
            <a:headEnd/>
            <a:tailEnd/>
          </a:ln>
        </p:spPr>
        <p:txBody>
          <a:bodyPr wrap="none" anchor="ctr"/>
          <a:lstStyle/>
          <a:p>
            <a:endParaRPr lang="en-US" dirty="0"/>
          </a:p>
        </p:txBody>
      </p:sp>
      <p:sp>
        <p:nvSpPr>
          <p:cNvPr id="6" name="Rectangle 41">
            <a:extLst>
              <a:ext uri="{FF2B5EF4-FFF2-40B4-BE49-F238E27FC236}">
                <a16:creationId xmlns:a16="http://schemas.microsoft.com/office/drawing/2014/main" id="{7F9AC09F-78D4-4170-B12A-FB6F27141E7E}"/>
              </a:ext>
            </a:extLst>
          </p:cNvPr>
          <p:cNvSpPr>
            <a:spLocks noChangeArrowheads="1"/>
          </p:cNvSpPr>
          <p:nvPr/>
        </p:nvSpPr>
        <p:spPr bwMode="auto">
          <a:xfrm>
            <a:off x="3059113" y="1574800"/>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7" name="Rectangle 39">
            <a:extLst>
              <a:ext uri="{FF2B5EF4-FFF2-40B4-BE49-F238E27FC236}">
                <a16:creationId xmlns:a16="http://schemas.microsoft.com/office/drawing/2014/main" id="{A881BD98-04A8-458A-8A74-2CAF0F160561}"/>
              </a:ext>
            </a:extLst>
          </p:cNvPr>
          <p:cNvSpPr>
            <a:spLocks noChangeArrowheads="1"/>
          </p:cNvSpPr>
          <p:nvPr/>
        </p:nvSpPr>
        <p:spPr bwMode="auto">
          <a:xfrm>
            <a:off x="1062038" y="1570038"/>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9" name="Group 18">
            <a:extLst>
              <a:ext uri="{FF2B5EF4-FFF2-40B4-BE49-F238E27FC236}">
                <a16:creationId xmlns:a16="http://schemas.microsoft.com/office/drawing/2014/main" id="{0F825B6B-DCC7-43D6-B405-16CE972F94EC}"/>
              </a:ext>
            </a:extLst>
          </p:cNvPr>
          <p:cNvGrpSpPr>
            <a:grpSpLocks/>
          </p:cNvGrpSpPr>
          <p:nvPr/>
        </p:nvGrpSpPr>
        <p:grpSpPr bwMode="auto">
          <a:xfrm>
            <a:off x="2498725" y="1454150"/>
            <a:ext cx="4621213" cy="1028700"/>
            <a:chOff x="1098455" y="1454019"/>
            <a:chExt cx="7727044" cy="1028700"/>
          </a:xfrm>
        </p:grpSpPr>
        <p:sp>
          <p:nvSpPr>
            <p:cNvPr id="10" name="Rectangle 43">
              <a:extLst>
                <a:ext uri="{FF2B5EF4-FFF2-40B4-BE49-F238E27FC236}">
                  <a16:creationId xmlns:a16="http://schemas.microsoft.com/office/drawing/2014/main" id="{C5472943-311C-4029-8E40-18BFB1BD89C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1" name="Rectangle 42">
              <a:extLst>
                <a:ext uri="{FF2B5EF4-FFF2-40B4-BE49-F238E27FC236}">
                  <a16:creationId xmlns:a16="http://schemas.microsoft.com/office/drawing/2014/main" id="{A98388A7-56EF-4044-B8BB-46998131BB1D}"/>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493963" y="1536700"/>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633913" y="2579688"/>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1003301" y="741362"/>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2" name="Title 1">
            <a:extLst>
              <a:ext uri="{FF2B5EF4-FFF2-40B4-BE49-F238E27FC236}">
                <a16:creationId xmlns:a16="http://schemas.microsoft.com/office/drawing/2014/main" id="{EE7E76A1-DF46-4876-8DD4-2BC8D71ADCBA}"/>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169048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ylinder 3">
            <a:extLst>
              <a:ext uri="{FF2B5EF4-FFF2-40B4-BE49-F238E27FC236}">
                <a16:creationId xmlns:a16="http://schemas.microsoft.com/office/drawing/2014/main" id="{C7CEA9B5-10E1-0690-20A5-E941D70EF6CE}"/>
              </a:ext>
            </a:extLst>
          </p:cNvPr>
          <p:cNvSpPr/>
          <p:nvPr/>
        </p:nvSpPr>
        <p:spPr>
          <a:xfrm rot="16200000">
            <a:off x="3803904" y="329184"/>
            <a:ext cx="932688" cy="4681728"/>
          </a:xfrm>
          <a:prstGeom prst="can">
            <a:avLst>
              <a:gd name="adj" fmla="val 52451"/>
            </a:avLst>
          </a:prstGeom>
          <a:solidFill>
            <a:schemeClr val="tx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ylinder 4">
            <a:extLst>
              <a:ext uri="{FF2B5EF4-FFF2-40B4-BE49-F238E27FC236}">
                <a16:creationId xmlns:a16="http://schemas.microsoft.com/office/drawing/2014/main" id="{0117D1E6-05E3-328B-3F36-AFC8B477D456}"/>
              </a:ext>
            </a:extLst>
          </p:cNvPr>
          <p:cNvSpPr/>
          <p:nvPr/>
        </p:nvSpPr>
        <p:spPr>
          <a:xfrm rot="16200000">
            <a:off x="3829812" y="1754125"/>
            <a:ext cx="932688" cy="1831848"/>
          </a:xfrm>
          <a:prstGeom prst="can">
            <a:avLst>
              <a:gd name="adj" fmla="val 52451"/>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82B82AD0-A576-E02B-3403-FC95165C25E7}"/>
              </a:ext>
            </a:extLst>
          </p:cNvPr>
          <p:cNvSpPr txBox="1"/>
          <p:nvPr/>
        </p:nvSpPr>
        <p:spPr>
          <a:xfrm>
            <a:off x="3468262" y="2485382"/>
            <a:ext cx="317716" cy="369332"/>
          </a:xfrm>
          <a:prstGeom prst="rect">
            <a:avLst/>
          </a:prstGeom>
          <a:noFill/>
        </p:spPr>
        <p:txBody>
          <a:bodyPr wrap="none" rtlCol="0">
            <a:spAutoFit/>
          </a:bodyPr>
          <a:lstStyle/>
          <a:p>
            <a:r>
              <a:rPr lang="en-US" dirty="0"/>
              <a:t>A</a:t>
            </a:r>
          </a:p>
        </p:txBody>
      </p:sp>
      <p:cxnSp>
        <p:nvCxnSpPr>
          <p:cNvPr id="8" name="Straight Connector 7">
            <a:extLst>
              <a:ext uri="{FF2B5EF4-FFF2-40B4-BE49-F238E27FC236}">
                <a16:creationId xmlns:a16="http://schemas.microsoft.com/office/drawing/2014/main" id="{0ACF803B-B61B-F4CF-3CBB-0086E5811D65}"/>
              </a:ext>
            </a:extLst>
          </p:cNvPr>
          <p:cNvCxnSpPr/>
          <p:nvPr/>
        </p:nvCxnSpPr>
        <p:spPr>
          <a:xfrm flipV="1">
            <a:off x="3627120" y="1618488"/>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03595B2-A95D-A8D4-51D7-931603F86545}"/>
              </a:ext>
            </a:extLst>
          </p:cNvPr>
          <p:cNvCxnSpPr/>
          <p:nvPr/>
        </p:nvCxnSpPr>
        <p:spPr>
          <a:xfrm flipV="1">
            <a:off x="5032248" y="1618488"/>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1A9A135-2042-0657-03DA-4F1D50813C6D}"/>
              </a:ext>
            </a:extLst>
          </p:cNvPr>
          <p:cNvCxnSpPr/>
          <p:nvPr/>
        </p:nvCxnSpPr>
        <p:spPr>
          <a:xfrm>
            <a:off x="3627120" y="1879092"/>
            <a:ext cx="1392936"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3C3B7EB-4075-93A1-F1D5-130146D4AB9C}"/>
              </a:ext>
            </a:extLst>
          </p:cNvPr>
          <p:cNvSpPr txBox="1"/>
          <p:nvPr/>
        </p:nvSpPr>
        <p:spPr>
          <a:xfrm>
            <a:off x="4214796" y="1694426"/>
            <a:ext cx="425116" cy="369332"/>
          </a:xfrm>
          <a:prstGeom prst="rect">
            <a:avLst/>
          </a:prstGeom>
          <a:solidFill>
            <a:schemeClr val="bg1"/>
          </a:solidFill>
        </p:spPr>
        <p:txBody>
          <a:bodyPr wrap="none" rtlCol="0">
            <a:spAutoFit/>
          </a:bodyPr>
          <a:lstStyle/>
          <a:p>
            <a:r>
              <a:rPr lang="en-US" dirty="0">
                <a:sym typeface="Symbol" panose="05050102010706020507" pitchFamily="18" charset="2"/>
              </a:rPr>
              <a:t></a:t>
            </a:r>
            <a:r>
              <a:rPr lang="en-US" dirty="0"/>
              <a:t>x</a:t>
            </a:r>
          </a:p>
        </p:txBody>
      </p:sp>
      <p:sp>
        <p:nvSpPr>
          <p:cNvPr id="13" name="Oval 12">
            <a:extLst>
              <a:ext uri="{FF2B5EF4-FFF2-40B4-BE49-F238E27FC236}">
                <a16:creationId xmlns:a16="http://schemas.microsoft.com/office/drawing/2014/main" id="{F8877B15-2AAF-441A-8BB6-E91D4626B716}"/>
              </a:ext>
            </a:extLst>
          </p:cNvPr>
          <p:cNvSpPr/>
          <p:nvPr/>
        </p:nvSpPr>
        <p:spPr>
          <a:xfrm>
            <a:off x="4727089" y="2203702"/>
            <a:ext cx="487680" cy="932689"/>
          </a:xfrm>
          <a:prstGeom prst="ellipse">
            <a:avLst/>
          </a:prstGeom>
          <a:solidFill>
            <a:schemeClr val="tx2">
              <a:lumMod val="60000"/>
              <a:lumOff val="40000"/>
            </a:schemeClr>
          </a:solidFill>
          <a:ln w="9525">
            <a:solidFill>
              <a:schemeClr val="tx1">
                <a:lumMod val="95000"/>
                <a:lumOff val="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C8CB2D2C-A259-ACC4-DFDD-B2C86AA527A1}"/>
              </a:ext>
            </a:extLst>
          </p:cNvPr>
          <p:cNvSpPr/>
          <p:nvPr/>
        </p:nvSpPr>
        <p:spPr>
          <a:xfrm>
            <a:off x="4724040" y="2203703"/>
            <a:ext cx="487680" cy="932689"/>
          </a:xfrm>
          <a:prstGeom prst="arc">
            <a:avLst>
              <a:gd name="adj1" fmla="val 16200000"/>
              <a:gd name="adj2" fmla="val 5236651"/>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Oval 14">
            <a:extLst>
              <a:ext uri="{FF2B5EF4-FFF2-40B4-BE49-F238E27FC236}">
                <a16:creationId xmlns:a16="http://schemas.microsoft.com/office/drawing/2014/main" id="{7FA60F47-8906-0C8E-78DA-8CF2FFEB52BC}"/>
              </a:ext>
            </a:extLst>
          </p:cNvPr>
          <p:cNvSpPr/>
          <p:nvPr/>
        </p:nvSpPr>
        <p:spPr>
          <a:xfrm>
            <a:off x="6123432" y="2203702"/>
            <a:ext cx="487680" cy="932689"/>
          </a:xfrm>
          <a:prstGeom prst="ellipse">
            <a:avLst/>
          </a:prstGeom>
          <a:solidFill>
            <a:schemeClr val="tx2">
              <a:lumMod val="20000"/>
              <a:lumOff val="80000"/>
            </a:schemeClr>
          </a:solidFill>
          <a:ln w="9525">
            <a:solidFill>
              <a:schemeClr val="tx1">
                <a:lumMod val="95000"/>
                <a:lumOff val="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9D2453E8-F171-5CE9-7C13-324E3A854047}"/>
              </a:ext>
            </a:extLst>
          </p:cNvPr>
          <p:cNvCxnSpPr>
            <a:cxnSpLocks/>
          </p:cNvCxnSpPr>
          <p:nvPr/>
        </p:nvCxnSpPr>
        <p:spPr>
          <a:xfrm>
            <a:off x="5300472" y="2670046"/>
            <a:ext cx="55168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2FD0FCE-7FAC-FFE3-03DC-DD75ECB7FD13}"/>
              </a:ext>
            </a:extLst>
          </p:cNvPr>
          <p:cNvSpPr txBox="1"/>
          <p:nvPr/>
        </p:nvSpPr>
        <p:spPr>
          <a:xfrm>
            <a:off x="5368398" y="2300713"/>
            <a:ext cx="288862" cy="369332"/>
          </a:xfrm>
          <a:prstGeom prst="rect">
            <a:avLst/>
          </a:prstGeom>
          <a:noFill/>
        </p:spPr>
        <p:txBody>
          <a:bodyPr wrap="none" rtlCol="0">
            <a:spAutoFit/>
          </a:bodyPr>
          <a:lstStyle/>
          <a:p>
            <a:r>
              <a:rPr lang="en-US" dirty="0">
                <a:solidFill>
                  <a:srgbClr val="FF0000"/>
                </a:solidFill>
              </a:rPr>
              <a:t>v</a:t>
            </a:r>
          </a:p>
        </p:txBody>
      </p:sp>
    </p:spTree>
    <p:extLst>
      <p:ext uri="{BB962C8B-B14F-4D97-AF65-F5344CB8AC3E}">
        <p14:creationId xmlns:p14="http://schemas.microsoft.com/office/powerpoint/2010/main" val="1247448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290382" y="1697863"/>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279018" y="594550"/>
            <a:ext cx="8645526" cy="2941130"/>
          </a:xfrm>
          <a:prstGeom prst="rect">
            <a:avLst/>
          </a:prstGeom>
          <a:solidFill>
            <a:schemeClr val="accent1"/>
          </a:solidFill>
          <a:ln w="9525">
            <a:noFill/>
            <a:miter lim="800000"/>
            <a:headEnd/>
            <a:tailEnd/>
          </a:ln>
        </p:spPr>
        <p:txBody>
          <a:bodyPr wrap="none" anchor="ctr"/>
          <a:lstStyle/>
          <a:p>
            <a:endParaRPr lang="en-US" dirty="0"/>
          </a:p>
        </p:txBody>
      </p:sp>
      <p:sp>
        <p:nvSpPr>
          <p:cNvPr id="6" name="Rectangle 41">
            <a:extLst>
              <a:ext uri="{FF2B5EF4-FFF2-40B4-BE49-F238E27FC236}">
                <a16:creationId xmlns:a16="http://schemas.microsoft.com/office/drawing/2014/main" id="{7F9AC09F-78D4-4170-B12A-FB6F27141E7E}"/>
              </a:ext>
            </a:extLst>
          </p:cNvPr>
          <p:cNvSpPr>
            <a:spLocks noChangeArrowheads="1"/>
          </p:cNvSpPr>
          <p:nvPr/>
        </p:nvSpPr>
        <p:spPr bwMode="auto">
          <a:xfrm>
            <a:off x="2839657" y="1745488"/>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7" name="Rectangle 39">
            <a:extLst>
              <a:ext uri="{FF2B5EF4-FFF2-40B4-BE49-F238E27FC236}">
                <a16:creationId xmlns:a16="http://schemas.microsoft.com/office/drawing/2014/main" id="{A881BD98-04A8-458A-8A74-2CAF0F160561}"/>
              </a:ext>
            </a:extLst>
          </p:cNvPr>
          <p:cNvSpPr>
            <a:spLocks noChangeArrowheads="1"/>
          </p:cNvSpPr>
          <p:nvPr/>
        </p:nvSpPr>
        <p:spPr bwMode="auto">
          <a:xfrm>
            <a:off x="842582" y="1740726"/>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9" name="Group 18">
            <a:extLst>
              <a:ext uri="{FF2B5EF4-FFF2-40B4-BE49-F238E27FC236}">
                <a16:creationId xmlns:a16="http://schemas.microsoft.com/office/drawing/2014/main" id="{0F825B6B-DCC7-43D6-B405-16CE972F94EC}"/>
              </a:ext>
            </a:extLst>
          </p:cNvPr>
          <p:cNvGrpSpPr>
            <a:grpSpLocks/>
          </p:cNvGrpSpPr>
          <p:nvPr/>
        </p:nvGrpSpPr>
        <p:grpSpPr bwMode="auto">
          <a:xfrm>
            <a:off x="2279269" y="1624838"/>
            <a:ext cx="4621213" cy="1028700"/>
            <a:chOff x="1098455" y="1454019"/>
            <a:chExt cx="7727044" cy="1028700"/>
          </a:xfrm>
        </p:grpSpPr>
        <p:sp>
          <p:nvSpPr>
            <p:cNvPr id="10" name="Rectangle 43">
              <a:extLst>
                <a:ext uri="{FF2B5EF4-FFF2-40B4-BE49-F238E27FC236}">
                  <a16:creationId xmlns:a16="http://schemas.microsoft.com/office/drawing/2014/main" id="{C5472943-311C-4029-8E40-18BFB1BD89C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1" name="Rectangle 42">
              <a:extLst>
                <a:ext uri="{FF2B5EF4-FFF2-40B4-BE49-F238E27FC236}">
                  <a16:creationId xmlns:a16="http://schemas.microsoft.com/office/drawing/2014/main" id="{A98388A7-56EF-4044-B8BB-46998131BB1D}"/>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274507" y="1707388"/>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414457" y="2750376"/>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783845" y="912050"/>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16" name="Oval 15">
            <a:extLst>
              <a:ext uri="{FF2B5EF4-FFF2-40B4-BE49-F238E27FC236}">
                <a16:creationId xmlns:a16="http://schemas.microsoft.com/office/drawing/2014/main" id="{4E09DCD3-7C8B-449E-AEB8-3D5AAFC53D87}"/>
              </a:ext>
            </a:extLst>
          </p:cNvPr>
          <p:cNvSpPr/>
          <p:nvPr/>
        </p:nvSpPr>
        <p:spPr>
          <a:xfrm>
            <a:off x="2739644" y="1796288"/>
            <a:ext cx="203200" cy="215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4F123F-55F1-4944-9274-473752F783A0}"/>
              </a:ext>
            </a:extLst>
          </p:cNvPr>
          <p:cNvSpPr/>
          <p:nvPr/>
        </p:nvSpPr>
        <p:spPr>
          <a:xfrm>
            <a:off x="2803144" y="2139188"/>
            <a:ext cx="2032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73DC9CF-B919-4F7D-913D-1F881E823B0B}"/>
              </a:ext>
            </a:extLst>
          </p:cNvPr>
          <p:cNvSpPr/>
          <p:nvPr/>
        </p:nvSpPr>
        <p:spPr>
          <a:xfrm>
            <a:off x="2954611" y="2283432"/>
            <a:ext cx="203200" cy="2159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432FE1D-0FAA-46B8-91DE-42C6CC76EB5A}"/>
              </a:ext>
            </a:extLst>
          </p:cNvPr>
          <p:cNvSpPr/>
          <p:nvPr/>
        </p:nvSpPr>
        <p:spPr>
          <a:xfrm>
            <a:off x="3019044" y="1974088"/>
            <a:ext cx="203200" cy="215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74C96D-D84F-4ACF-9EF6-44DCE5B2C107}"/>
              </a:ext>
            </a:extLst>
          </p:cNvPr>
          <p:cNvSpPr/>
          <p:nvPr/>
        </p:nvSpPr>
        <p:spPr>
          <a:xfrm>
            <a:off x="3679444" y="2050288"/>
            <a:ext cx="203200" cy="2159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EAE50F1-8933-47DD-8FAB-D7307BFA2CFD}"/>
              </a:ext>
            </a:extLst>
          </p:cNvPr>
          <p:cNvSpPr/>
          <p:nvPr/>
        </p:nvSpPr>
        <p:spPr>
          <a:xfrm>
            <a:off x="4250944" y="2062988"/>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D2308BB-3F93-4AD5-B861-B739F8906D54}"/>
              </a:ext>
            </a:extLst>
          </p:cNvPr>
          <p:cNvSpPr/>
          <p:nvPr/>
        </p:nvSpPr>
        <p:spPr>
          <a:xfrm>
            <a:off x="4987544" y="2062988"/>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A367FDD-BCF8-4FC4-A3E3-02F5BBC6B5FD}"/>
              </a:ext>
            </a:extLst>
          </p:cNvPr>
          <p:cNvSpPr/>
          <p:nvPr/>
        </p:nvSpPr>
        <p:spPr>
          <a:xfrm>
            <a:off x="5711444" y="205028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739E4D7-6C86-4D2C-9DDB-3534BFC1378C}"/>
              </a:ext>
            </a:extLst>
          </p:cNvPr>
          <p:cNvSpPr/>
          <p:nvPr/>
        </p:nvSpPr>
        <p:spPr>
          <a:xfrm>
            <a:off x="6397244" y="2050288"/>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BE61775-9C12-4EB0-8E2B-177024A0E757}"/>
              </a:ext>
            </a:extLst>
          </p:cNvPr>
          <p:cNvSpPr/>
          <p:nvPr/>
        </p:nvSpPr>
        <p:spPr>
          <a:xfrm>
            <a:off x="6994144" y="2037588"/>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9A391AB-5CE9-42F6-99C7-F9B190354777}"/>
              </a:ext>
            </a:extLst>
          </p:cNvPr>
          <p:cNvCxnSpPr>
            <a:cxnSpLocks/>
          </p:cNvCxnSpPr>
          <p:nvPr/>
        </p:nvCxnSpPr>
        <p:spPr>
          <a:xfrm>
            <a:off x="3236808" y="2108546"/>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B868F9A-B63A-4270-98F0-D0B94907FC35}"/>
              </a:ext>
            </a:extLst>
          </p:cNvPr>
          <p:cNvCxnSpPr>
            <a:cxnSpLocks/>
          </p:cNvCxnSpPr>
          <p:nvPr/>
        </p:nvCxnSpPr>
        <p:spPr>
          <a:xfrm>
            <a:off x="2969758" y="190860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649FC2C-5C14-47FB-BAAB-906C3A37DDC8}"/>
              </a:ext>
            </a:extLst>
          </p:cNvPr>
          <p:cNvCxnSpPr>
            <a:cxnSpLocks/>
          </p:cNvCxnSpPr>
          <p:nvPr/>
        </p:nvCxnSpPr>
        <p:spPr>
          <a:xfrm>
            <a:off x="3038268" y="2270733"/>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2DD5ED6-BC8F-4789-9A5E-86A70D343F01}"/>
              </a:ext>
            </a:extLst>
          </p:cNvPr>
          <p:cNvCxnSpPr>
            <a:cxnSpLocks/>
          </p:cNvCxnSpPr>
          <p:nvPr/>
        </p:nvCxnSpPr>
        <p:spPr>
          <a:xfrm>
            <a:off x="3182279" y="2397966"/>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EACA333-90D2-4B64-8FE3-714FBFF9863F}"/>
              </a:ext>
            </a:extLst>
          </p:cNvPr>
          <p:cNvCxnSpPr>
            <a:cxnSpLocks/>
          </p:cNvCxnSpPr>
          <p:nvPr/>
        </p:nvCxnSpPr>
        <p:spPr>
          <a:xfrm flipV="1">
            <a:off x="3854796" y="2016266"/>
            <a:ext cx="212522" cy="978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1AE4FE-797C-4C99-9D16-83501E07C8E1}"/>
              </a:ext>
            </a:extLst>
          </p:cNvPr>
          <p:cNvCxnSpPr>
            <a:cxnSpLocks/>
          </p:cNvCxnSpPr>
          <p:nvPr/>
        </p:nvCxnSpPr>
        <p:spPr>
          <a:xfrm flipH="1">
            <a:off x="4142819" y="2234380"/>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CAC3638-78DB-482A-8AF6-6908C1918BA9}"/>
              </a:ext>
            </a:extLst>
          </p:cNvPr>
          <p:cNvCxnSpPr>
            <a:cxnSpLocks/>
          </p:cNvCxnSpPr>
          <p:nvPr/>
        </p:nvCxnSpPr>
        <p:spPr>
          <a:xfrm flipV="1">
            <a:off x="5080987" y="1882042"/>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6BBF2BF-04E5-4F46-B818-F1BD45D4D849}"/>
              </a:ext>
            </a:extLst>
          </p:cNvPr>
          <p:cNvCxnSpPr>
            <a:cxnSpLocks/>
          </p:cNvCxnSpPr>
          <p:nvPr/>
        </p:nvCxnSpPr>
        <p:spPr>
          <a:xfrm flipH="1">
            <a:off x="5636060" y="2234384"/>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E3302F2-9641-4F89-86ED-896AFD8386BF}"/>
              </a:ext>
            </a:extLst>
          </p:cNvPr>
          <p:cNvCxnSpPr>
            <a:cxnSpLocks/>
          </p:cNvCxnSpPr>
          <p:nvPr/>
        </p:nvCxnSpPr>
        <p:spPr>
          <a:xfrm flipH="1" flipV="1">
            <a:off x="6323957" y="1907209"/>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16983AD-60EE-4076-835F-89420D8CDC12}"/>
              </a:ext>
            </a:extLst>
          </p:cNvPr>
          <p:cNvCxnSpPr>
            <a:cxnSpLocks/>
          </p:cNvCxnSpPr>
          <p:nvPr/>
        </p:nvCxnSpPr>
        <p:spPr>
          <a:xfrm flipV="1">
            <a:off x="7238358" y="2150490"/>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Line 168">
            <a:extLst>
              <a:ext uri="{FF2B5EF4-FFF2-40B4-BE49-F238E27FC236}">
                <a16:creationId xmlns:a16="http://schemas.microsoft.com/office/drawing/2014/main" id="{4213692D-0ED7-4C70-9D7A-1F91D23D88B2}"/>
              </a:ext>
            </a:extLst>
          </p:cNvPr>
          <p:cNvSpPr>
            <a:spLocks noChangeShapeType="1"/>
          </p:cNvSpPr>
          <p:nvPr/>
        </p:nvSpPr>
        <p:spPr bwMode="auto">
          <a:xfrm>
            <a:off x="2968810" y="2799647"/>
            <a:ext cx="44450" cy="1587"/>
          </a:xfrm>
          <a:prstGeom prst="line">
            <a:avLst/>
          </a:prstGeom>
          <a:noFill/>
          <a:ln w="28">
            <a:solidFill>
              <a:srgbClr val="FF0000"/>
            </a:solidFill>
            <a:round/>
            <a:headEnd/>
            <a:tailEnd/>
          </a:ln>
        </p:spPr>
        <p:txBody>
          <a:bodyPr/>
          <a:lstStyle/>
          <a:p>
            <a:endParaRPr lang="en-US" dirty="0"/>
          </a:p>
        </p:txBody>
      </p:sp>
      <p:sp>
        <p:nvSpPr>
          <p:cNvPr id="51" name="Oval 50">
            <a:extLst>
              <a:ext uri="{FF2B5EF4-FFF2-40B4-BE49-F238E27FC236}">
                <a16:creationId xmlns:a16="http://schemas.microsoft.com/office/drawing/2014/main" id="{32E4B543-0351-45BC-BE14-6114288308A2}"/>
              </a:ext>
            </a:extLst>
          </p:cNvPr>
          <p:cNvSpPr/>
          <p:nvPr/>
        </p:nvSpPr>
        <p:spPr>
          <a:xfrm>
            <a:off x="7790865" y="1108041"/>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C01858D-1781-4922-9383-96FE5A2395E0}"/>
              </a:ext>
            </a:extLst>
          </p:cNvPr>
          <p:cNvSpPr/>
          <p:nvPr/>
        </p:nvSpPr>
        <p:spPr>
          <a:xfrm>
            <a:off x="8171823" y="1483360"/>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4D13ACE-7EA0-46B6-97BA-B27BA489A67E}"/>
              </a:ext>
            </a:extLst>
          </p:cNvPr>
          <p:cNvSpPr/>
          <p:nvPr/>
        </p:nvSpPr>
        <p:spPr>
          <a:xfrm>
            <a:off x="7388543" y="1565125"/>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5C7FD17-5155-4219-88D8-6075DB2C56FC}"/>
              </a:ext>
            </a:extLst>
          </p:cNvPr>
          <p:cNvSpPr/>
          <p:nvPr/>
        </p:nvSpPr>
        <p:spPr>
          <a:xfrm>
            <a:off x="6903263" y="973584"/>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D74EE90-9F10-4E09-A2E7-2DD433BF2D2E}"/>
              </a:ext>
            </a:extLst>
          </p:cNvPr>
          <p:cNvCxnSpPr>
            <a:cxnSpLocks/>
          </p:cNvCxnSpPr>
          <p:nvPr/>
        </p:nvCxnSpPr>
        <p:spPr>
          <a:xfrm flipV="1">
            <a:off x="7884308" y="927095"/>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886D297-2599-46FE-8794-D1C1AA66D924}"/>
              </a:ext>
            </a:extLst>
          </p:cNvPr>
          <p:cNvCxnSpPr>
            <a:cxnSpLocks/>
          </p:cNvCxnSpPr>
          <p:nvPr/>
        </p:nvCxnSpPr>
        <p:spPr>
          <a:xfrm flipH="1">
            <a:off x="8096439" y="1667456"/>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A5F7C08-2B3C-4EB6-9194-76C7B5D1AD0E}"/>
              </a:ext>
            </a:extLst>
          </p:cNvPr>
          <p:cNvCxnSpPr>
            <a:cxnSpLocks/>
          </p:cNvCxnSpPr>
          <p:nvPr/>
        </p:nvCxnSpPr>
        <p:spPr>
          <a:xfrm flipH="1" flipV="1">
            <a:off x="7315256" y="1422046"/>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45BB7DD-7A3B-4E38-B822-C87A9C2D7AA3}"/>
              </a:ext>
            </a:extLst>
          </p:cNvPr>
          <p:cNvCxnSpPr>
            <a:cxnSpLocks/>
          </p:cNvCxnSpPr>
          <p:nvPr/>
        </p:nvCxnSpPr>
        <p:spPr>
          <a:xfrm flipV="1">
            <a:off x="7147477" y="1086486"/>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57591A92-11F9-4682-8CDF-2F83288D261A}"/>
              </a:ext>
            </a:extLst>
          </p:cNvPr>
          <p:cNvGrpSpPr/>
          <p:nvPr/>
        </p:nvGrpSpPr>
        <p:grpSpPr>
          <a:xfrm rot="8990946">
            <a:off x="6871105" y="2212010"/>
            <a:ext cx="1764368" cy="853930"/>
            <a:chOff x="5840602" y="3215780"/>
            <a:chExt cx="1764368" cy="853930"/>
          </a:xfrm>
        </p:grpSpPr>
        <p:sp>
          <p:nvSpPr>
            <p:cNvPr id="59" name="Oval 58">
              <a:extLst>
                <a:ext uri="{FF2B5EF4-FFF2-40B4-BE49-F238E27FC236}">
                  <a16:creationId xmlns:a16="http://schemas.microsoft.com/office/drawing/2014/main" id="{243D3014-180A-4B53-96E9-FC64E0C7D852}"/>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C6630EF-3B84-4549-87DD-55381417E797}"/>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48BA9E4-D734-482B-A618-80D585A40200}"/>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8C2FE0D-3B0E-40FD-BF8E-6AF135B39886}"/>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E350A7AF-F008-41A0-A2B8-12FF32BDF8C9}"/>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AFE704C-411E-4F00-9458-3061FCED35D1}"/>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518033F-56BF-4A62-B32B-C89AC01F4E37}"/>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472F7B8-0E22-41D1-BA85-E95846F4DAC4}"/>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81381FAE-5433-431D-8184-29ABA6F71187}"/>
              </a:ext>
            </a:extLst>
          </p:cNvPr>
          <p:cNvGrpSpPr/>
          <p:nvPr/>
        </p:nvGrpSpPr>
        <p:grpSpPr>
          <a:xfrm flipH="1">
            <a:off x="3880691" y="2814730"/>
            <a:ext cx="2457625" cy="869921"/>
            <a:chOff x="4209875" y="3534058"/>
            <a:chExt cx="2457625" cy="869921"/>
          </a:xfrm>
        </p:grpSpPr>
        <p:sp>
          <p:nvSpPr>
            <p:cNvPr id="76" name="Line 168">
              <a:extLst>
                <a:ext uri="{FF2B5EF4-FFF2-40B4-BE49-F238E27FC236}">
                  <a16:creationId xmlns:a16="http://schemas.microsoft.com/office/drawing/2014/main" id="{5C1D288F-A857-4BF4-B52F-3A7CA1BC3123}"/>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77" name="Oval 76">
              <a:extLst>
                <a:ext uri="{FF2B5EF4-FFF2-40B4-BE49-F238E27FC236}">
                  <a16:creationId xmlns:a16="http://schemas.microsoft.com/office/drawing/2014/main" id="{FD1B03C8-7299-401E-839B-26950FB70892}"/>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3E8B518-297D-4FBA-844F-246A26E022F5}"/>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CC8B8A5-BC3C-4AE2-9CB1-0C9C856CD891}"/>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467FD22-61EF-4BED-9000-7B03632F6987}"/>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186527F2-136E-4F6E-A481-EFE37392C3DF}"/>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2378625-B179-4EFD-9A50-13F7C8BD6403}"/>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E62D0B4-16BE-42FD-8050-2016B305118E}"/>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B0E749D-F7C4-45D7-B825-D3D0FBBDB820}"/>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5E34989-0A7A-49CF-A1B7-F38105497213}"/>
              </a:ext>
            </a:extLst>
          </p:cNvPr>
          <p:cNvGrpSpPr/>
          <p:nvPr/>
        </p:nvGrpSpPr>
        <p:grpSpPr>
          <a:xfrm flipH="1" flipV="1">
            <a:off x="3789250" y="520827"/>
            <a:ext cx="2457625" cy="856869"/>
            <a:chOff x="4209875" y="3534058"/>
            <a:chExt cx="2457625" cy="869921"/>
          </a:xfrm>
        </p:grpSpPr>
        <p:sp>
          <p:nvSpPr>
            <p:cNvPr id="87" name="Line 168">
              <a:extLst>
                <a:ext uri="{FF2B5EF4-FFF2-40B4-BE49-F238E27FC236}">
                  <a16:creationId xmlns:a16="http://schemas.microsoft.com/office/drawing/2014/main" id="{89261864-0A11-4D2A-BC55-4E0A1241463A}"/>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88" name="Oval 87">
              <a:extLst>
                <a:ext uri="{FF2B5EF4-FFF2-40B4-BE49-F238E27FC236}">
                  <a16:creationId xmlns:a16="http://schemas.microsoft.com/office/drawing/2014/main" id="{F6FADA1A-B4F1-4758-AB6F-52BF827F3C0C}"/>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AE0CB1D-718A-4515-9AE2-8DAFB958FAD1}"/>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61F7E0-A89A-47F1-8AA7-EF1F180CA595}"/>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0221314A-5A3E-4DFD-9568-889CBC6B2E2B}"/>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C0BD8096-DB3C-47CF-A592-4C0528EA8E09}"/>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E0CEFD4-D062-4DAE-AEEA-B7256C3CC235}"/>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F1A30AE-F616-4350-8EFF-142449D219B3}"/>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7F47EE0-7731-4914-87F9-26579D9CAB9B}"/>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9254B07-B84A-4390-805C-2E3334315CC6}"/>
              </a:ext>
            </a:extLst>
          </p:cNvPr>
          <p:cNvGrpSpPr/>
          <p:nvPr/>
        </p:nvGrpSpPr>
        <p:grpSpPr>
          <a:xfrm rot="20270269">
            <a:off x="1171346" y="852602"/>
            <a:ext cx="1764368" cy="853930"/>
            <a:chOff x="5840602" y="3215780"/>
            <a:chExt cx="1764368" cy="853930"/>
          </a:xfrm>
        </p:grpSpPr>
        <p:sp>
          <p:nvSpPr>
            <p:cNvPr id="107" name="Oval 106">
              <a:extLst>
                <a:ext uri="{FF2B5EF4-FFF2-40B4-BE49-F238E27FC236}">
                  <a16:creationId xmlns:a16="http://schemas.microsoft.com/office/drawing/2014/main" id="{33378D6A-4B8F-4D8F-B3F2-BAE4E493B400}"/>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9042AAE4-1A35-48E8-B903-449E56347337}"/>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DBF24221-8C81-4845-AD23-A90DE77A8F2A}"/>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0CB0232A-62B5-4524-BE1B-1CFD11118BE1}"/>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2F81296E-A54E-496A-8F0A-120E00F67959}"/>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80D612D-401A-40B6-9437-6C1CE1304A9D}"/>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1D6D07A-5BBC-450B-972B-FC193FF0BB76}"/>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B3F59D9-BE47-46DC-A88E-F1055CBC1E74}"/>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9C2B474F-B4FB-48F6-8F73-F88540DD3786}"/>
              </a:ext>
            </a:extLst>
          </p:cNvPr>
          <p:cNvGrpSpPr/>
          <p:nvPr/>
        </p:nvGrpSpPr>
        <p:grpSpPr>
          <a:xfrm rot="14390946">
            <a:off x="299618" y="2004746"/>
            <a:ext cx="1764368" cy="853930"/>
            <a:chOff x="5840602" y="3215780"/>
            <a:chExt cx="1764368" cy="853930"/>
          </a:xfrm>
        </p:grpSpPr>
        <p:sp>
          <p:nvSpPr>
            <p:cNvPr id="116" name="Oval 115">
              <a:extLst>
                <a:ext uri="{FF2B5EF4-FFF2-40B4-BE49-F238E27FC236}">
                  <a16:creationId xmlns:a16="http://schemas.microsoft.com/office/drawing/2014/main" id="{85C7A1F3-328C-4145-A9DF-29DBC38C7A74}"/>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C5A86DA-8DA9-4ED6-8C24-54240D144E3A}"/>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95B31543-E81E-46A6-A059-B275B2B16F67}"/>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9AE3099-AE70-4429-81D1-1DA44054E1A9}"/>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8C948139-2FF9-4FB9-871B-07668D7DB827}"/>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C1F90F4-106C-424D-BD91-452A017789C9}"/>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188DAEA-8C9B-4D5D-A220-697C83360F3C}"/>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34759E-6EA3-4150-8E46-599E809ACEFB}"/>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4" name="Oval 123">
            <a:extLst>
              <a:ext uri="{FF2B5EF4-FFF2-40B4-BE49-F238E27FC236}">
                <a16:creationId xmlns:a16="http://schemas.microsoft.com/office/drawing/2014/main" id="{AC1D5FDF-52A6-4332-A89E-0C0D6AFE4092}"/>
              </a:ext>
            </a:extLst>
          </p:cNvPr>
          <p:cNvSpPr/>
          <p:nvPr/>
        </p:nvSpPr>
        <p:spPr>
          <a:xfrm>
            <a:off x="2920161" y="3138009"/>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AB0DB1B-2EFF-4D1A-8EC4-43C47B167832}"/>
              </a:ext>
            </a:extLst>
          </p:cNvPr>
          <p:cNvSpPr/>
          <p:nvPr/>
        </p:nvSpPr>
        <p:spPr>
          <a:xfrm>
            <a:off x="3459615" y="2769616"/>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3D11C433-E0F1-401F-B34C-3D0A675B9B90}"/>
              </a:ext>
            </a:extLst>
          </p:cNvPr>
          <p:cNvSpPr/>
          <p:nvPr/>
        </p:nvSpPr>
        <p:spPr>
          <a:xfrm>
            <a:off x="3212783" y="1315189"/>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AC26E3F-8FA3-4682-9D55-89B367614D5A}"/>
              </a:ext>
            </a:extLst>
          </p:cNvPr>
          <p:cNvSpPr/>
          <p:nvPr/>
        </p:nvSpPr>
        <p:spPr>
          <a:xfrm>
            <a:off x="2032559" y="300355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AF30246D-E11C-49C1-936E-1838B991C609}"/>
              </a:ext>
            </a:extLst>
          </p:cNvPr>
          <p:cNvCxnSpPr>
            <a:cxnSpLocks/>
          </p:cNvCxnSpPr>
          <p:nvPr/>
        </p:nvCxnSpPr>
        <p:spPr>
          <a:xfrm flipV="1">
            <a:off x="3013604" y="2957063"/>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697D4DF-4655-457F-BD4E-EFC9AABC64C9}"/>
              </a:ext>
            </a:extLst>
          </p:cNvPr>
          <p:cNvCxnSpPr>
            <a:cxnSpLocks/>
          </p:cNvCxnSpPr>
          <p:nvPr/>
        </p:nvCxnSpPr>
        <p:spPr>
          <a:xfrm flipH="1">
            <a:off x="3384232" y="2950464"/>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0D7D985-31F9-47A7-A388-A650EFC031EB}"/>
              </a:ext>
            </a:extLst>
          </p:cNvPr>
          <p:cNvCxnSpPr>
            <a:cxnSpLocks/>
          </p:cNvCxnSpPr>
          <p:nvPr/>
        </p:nvCxnSpPr>
        <p:spPr>
          <a:xfrm flipH="1" flipV="1">
            <a:off x="3139496" y="1172110"/>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7F5A692B-6072-46EB-8F7C-02D776B606BD}"/>
              </a:ext>
            </a:extLst>
          </p:cNvPr>
          <p:cNvCxnSpPr>
            <a:cxnSpLocks/>
          </p:cNvCxnSpPr>
          <p:nvPr/>
        </p:nvCxnSpPr>
        <p:spPr>
          <a:xfrm flipV="1">
            <a:off x="2276773" y="3116454"/>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Line 168">
            <a:extLst>
              <a:ext uri="{FF2B5EF4-FFF2-40B4-BE49-F238E27FC236}">
                <a16:creationId xmlns:a16="http://schemas.microsoft.com/office/drawing/2014/main" id="{7DF7D757-DF9C-4529-AA71-CF043EACAFA0}"/>
              </a:ext>
            </a:extLst>
          </p:cNvPr>
          <p:cNvSpPr>
            <a:spLocks noChangeShapeType="1"/>
          </p:cNvSpPr>
          <p:nvPr/>
        </p:nvSpPr>
        <p:spPr bwMode="auto">
          <a:xfrm>
            <a:off x="195130" y="952559"/>
            <a:ext cx="44450" cy="1587"/>
          </a:xfrm>
          <a:prstGeom prst="line">
            <a:avLst/>
          </a:prstGeom>
          <a:noFill/>
          <a:ln w="28">
            <a:solidFill>
              <a:srgbClr val="FF0000"/>
            </a:solidFill>
            <a:round/>
            <a:headEnd/>
            <a:tailEnd/>
          </a:ln>
        </p:spPr>
        <p:txBody>
          <a:bodyPr/>
          <a:lstStyle/>
          <a:p>
            <a:endParaRPr lang="en-US" dirty="0"/>
          </a:p>
        </p:txBody>
      </p:sp>
      <p:sp>
        <p:nvSpPr>
          <p:cNvPr id="139" name="Oval 138">
            <a:extLst>
              <a:ext uri="{FF2B5EF4-FFF2-40B4-BE49-F238E27FC236}">
                <a16:creationId xmlns:a16="http://schemas.microsoft.com/office/drawing/2014/main" id="{E49B41B9-9413-4334-A047-DA797A73816F}"/>
              </a:ext>
            </a:extLst>
          </p:cNvPr>
          <p:cNvSpPr/>
          <p:nvPr/>
        </p:nvSpPr>
        <p:spPr>
          <a:xfrm>
            <a:off x="685935" y="92252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a:extLst>
              <a:ext uri="{FF2B5EF4-FFF2-40B4-BE49-F238E27FC236}">
                <a16:creationId xmlns:a16="http://schemas.microsoft.com/office/drawing/2014/main" id="{4A41D590-7572-44F5-BAF8-46ACC2A2D4CE}"/>
              </a:ext>
            </a:extLst>
          </p:cNvPr>
          <p:cNvCxnSpPr>
            <a:cxnSpLocks/>
          </p:cNvCxnSpPr>
          <p:nvPr/>
        </p:nvCxnSpPr>
        <p:spPr>
          <a:xfrm flipH="1">
            <a:off x="610552" y="1103376"/>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41">
            <a:extLst>
              <a:ext uri="{FF2B5EF4-FFF2-40B4-BE49-F238E27FC236}">
                <a16:creationId xmlns:a16="http://schemas.microsoft.com/office/drawing/2014/main" id="{A50DB616-4DD8-4866-93E4-4C6326305A21}"/>
              </a:ext>
            </a:extLst>
          </p:cNvPr>
          <p:cNvSpPr>
            <a:spLocks noChangeArrowheads="1"/>
          </p:cNvSpPr>
          <p:nvPr/>
        </p:nvSpPr>
        <p:spPr bwMode="auto">
          <a:xfrm>
            <a:off x="2289280" y="4520311"/>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142" name="Rectangle 41">
            <a:extLst>
              <a:ext uri="{FF2B5EF4-FFF2-40B4-BE49-F238E27FC236}">
                <a16:creationId xmlns:a16="http://schemas.microsoft.com/office/drawing/2014/main" id="{B8893645-C80C-406D-B56B-A8609717AC1E}"/>
              </a:ext>
            </a:extLst>
          </p:cNvPr>
          <p:cNvSpPr>
            <a:spLocks noChangeArrowheads="1"/>
          </p:cNvSpPr>
          <p:nvPr/>
        </p:nvSpPr>
        <p:spPr bwMode="auto">
          <a:xfrm>
            <a:off x="277916" y="3416998"/>
            <a:ext cx="8646628" cy="2849690"/>
          </a:xfrm>
          <a:prstGeom prst="rect">
            <a:avLst/>
          </a:prstGeom>
          <a:solidFill>
            <a:schemeClr val="accent1"/>
          </a:solidFill>
          <a:ln w="9525">
            <a:noFill/>
            <a:miter lim="800000"/>
            <a:headEnd/>
            <a:tailEnd/>
          </a:ln>
        </p:spPr>
        <p:txBody>
          <a:bodyPr wrap="none" anchor="ctr"/>
          <a:lstStyle/>
          <a:p>
            <a:endParaRPr lang="en-US" dirty="0"/>
          </a:p>
        </p:txBody>
      </p:sp>
      <p:sp>
        <p:nvSpPr>
          <p:cNvPr id="143" name="Rectangle 41">
            <a:extLst>
              <a:ext uri="{FF2B5EF4-FFF2-40B4-BE49-F238E27FC236}">
                <a16:creationId xmlns:a16="http://schemas.microsoft.com/office/drawing/2014/main" id="{F8CFC320-C4B6-4921-BC47-B99057395B28}"/>
              </a:ext>
            </a:extLst>
          </p:cNvPr>
          <p:cNvSpPr>
            <a:spLocks noChangeArrowheads="1"/>
          </p:cNvSpPr>
          <p:nvPr/>
        </p:nvSpPr>
        <p:spPr bwMode="auto">
          <a:xfrm>
            <a:off x="2838555" y="4567936"/>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144" name="Rectangle 39">
            <a:extLst>
              <a:ext uri="{FF2B5EF4-FFF2-40B4-BE49-F238E27FC236}">
                <a16:creationId xmlns:a16="http://schemas.microsoft.com/office/drawing/2014/main" id="{5BCCDE5F-631D-40E7-9CB7-A1864B6796FB}"/>
              </a:ext>
            </a:extLst>
          </p:cNvPr>
          <p:cNvSpPr>
            <a:spLocks noChangeArrowheads="1"/>
          </p:cNvSpPr>
          <p:nvPr/>
        </p:nvSpPr>
        <p:spPr bwMode="auto">
          <a:xfrm>
            <a:off x="5620512" y="4575366"/>
            <a:ext cx="1987296"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145" name="Group 18">
            <a:extLst>
              <a:ext uri="{FF2B5EF4-FFF2-40B4-BE49-F238E27FC236}">
                <a16:creationId xmlns:a16="http://schemas.microsoft.com/office/drawing/2014/main" id="{855AA1CE-D0E6-4DBA-AF01-25C89C3F6EE1}"/>
              </a:ext>
            </a:extLst>
          </p:cNvPr>
          <p:cNvGrpSpPr>
            <a:grpSpLocks/>
          </p:cNvGrpSpPr>
          <p:nvPr/>
        </p:nvGrpSpPr>
        <p:grpSpPr bwMode="auto">
          <a:xfrm>
            <a:off x="2278167" y="4447286"/>
            <a:ext cx="4621213" cy="1028700"/>
            <a:chOff x="1098455" y="1454019"/>
            <a:chExt cx="7727044" cy="1028700"/>
          </a:xfrm>
        </p:grpSpPr>
        <p:sp>
          <p:nvSpPr>
            <p:cNvPr id="146" name="Rectangle 43">
              <a:extLst>
                <a:ext uri="{FF2B5EF4-FFF2-40B4-BE49-F238E27FC236}">
                  <a16:creationId xmlns:a16="http://schemas.microsoft.com/office/drawing/2014/main" id="{FF6DCBFD-5044-4FC9-A4DB-6D378A5CA65F}"/>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47" name="Rectangle 42">
              <a:extLst>
                <a:ext uri="{FF2B5EF4-FFF2-40B4-BE49-F238E27FC236}">
                  <a16:creationId xmlns:a16="http://schemas.microsoft.com/office/drawing/2014/main" id="{FB73BF8E-1B53-4674-A0AA-88D62260DC24}"/>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48" name="Rectangle 45">
            <a:extLst>
              <a:ext uri="{FF2B5EF4-FFF2-40B4-BE49-F238E27FC236}">
                <a16:creationId xmlns:a16="http://schemas.microsoft.com/office/drawing/2014/main" id="{69A0F532-FCB1-49EA-BF3E-0FD9B719811E}"/>
              </a:ext>
            </a:extLst>
          </p:cNvPr>
          <p:cNvSpPr>
            <a:spLocks noChangeArrowheads="1"/>
          </p:cNvSpPr>
          <p:nvPr/>
        </p:nvSpPr>
        <p:spPr bwMode="auto">
          <a:xfrm>
            <a:off x="2273405" y="4529836"/>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49" name="Line 168">
            <a:extLst>
              <a:ext uri="{FF2B5EF4-FFF2-40B4-BE49-F238E27FC236}">
                <a16:creationId xmlns:a16="http://schemas.microsoft.com/office/drawing/2014/main" id="{F9589C23-C936-4096-9B30-44EC3355996F}"/>
              </a:ext>
            </a:extLst>
          </p:cNvPr>
          <p:cNvSpPr>
            <a:spLocks noChangeShapeType="1"/>
          </p:cNvSpPr>
          <p:nvPr/>
        </p:nvSpPr>
        <p:spPr bwMode="auto">
          <a:xfrm>
            <a:off x="4413355" y="5572824"/>
            <a:ext cx="44450" cy="1587"/>
          </a:xfrm>
          <a:prstGeom prst="line">
            <a:avLst/>
          </a:prstGeom>
          <a:noFill/>
          <a:ln w="28">
            <a:solidFill>
              <a:srgbClr val="FF0000"/>
            </a:solidFill>
            <a:round/>
            <a:headEnd/>
            <a:tailEnd/>
          </a:ln>
        </p:spPr>
        <p:txBody>
          <a:bodyPr/>
          <a:lstStyle/>
          <a:p>
            <a:endParaRPr lang="en-US" dirty="0"/>
          </a:p>
        </p:txBody>
      </p:sp>
      <p:sp>
        <p:nvSpPr>
          <p:cNvPr id="150" name="Rectangle 41">
            <a:extLst>
              <a:ext uri="{FF2B5EF4-FFF2-40B4-BE49-F238E27FC236}">
                <a16:creationId xmlns:a16="http://schemas.microsoft.com/office/drawing/2014/main" id="{835F5320-1B8B-49E2-8693-3C19D3BE7887}"/>
              </a:ext>
            </a:extLst>
          </p:cNvPr>
          <p:cNvSpPr>
            <a:spLocks noChangeArrowheads="1"/>
          </p:cNvSpPr>
          <p:nvPr/>
        </p:nvSpPr>
        <p:spPr bwMode="auto">
          <a:xfrm>
            <a:off x="782743" y="3734498"/>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151" name="Oval 150">
            <a:extLst>
              <a:ext uri="{FF2B5EF4-FFF2-40B4-BE49-F238E27FC236}">
                <a16:creationId xmlns:a16="http://schemas.microsoft.com/office/drawing/2014/main" id="{CC5C7426-4375-425A-8376-6B0F4B57BF9D}"/>
              </a:ext>
            </a:extLst>
          </p:cNvPr>
          <p:cNvSpPr/>
          <p:nvPr/>
        </p:nvSpPr>
        <p:spPr>
          <a:xfrm>
            <a:off x="3787054" y="4691888"/>
            <a:ext cx="203200" cy="215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E7CBCE4A-F112-4642-8066-FC7753BF4897}"/>
              </a:ext>
            </a:extLst>
          </p:cNvPr>
          <p:cNvSpPr/>
          <p:nvPr/>
        </p:nvSpPr>
        <p:spPr>
          <a:xfrm>
            <a:off x="3265338" y="4900676"/>
            <a:ext cx="2032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564C753-896A-44C8-BAAB-B8A1FD854DCD}"/>
              </a:ext>
            </a:extLst>
          </p:cNvPr>
          <p:cNvSpPr/>
          <p:nvPr/>
        </p:nvSpPr>
        <p:spPr>
          <a:xfrm>
            <a:off x="3599685" y="5008344"/>
            <a:ext cx="203200" cy="2159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0AFDD00D-BD55-4E51-BFC2-02CB81AEBF7B}"/>
              </a:ext>
            </a:extLst>
          </p:cNvPr>
          <p:cNvSpPr/>
          <p:nvPr/>
        </p:nvSpPr>
        <p:spPr>
          <a:xfrm>
            <a:off x="3505622" y="4674616"/>
            <a:ext cx="203200" cy="215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2E7E6D9-EA84-42F4-BA91-AF59430E049B}"/>
              </a:ext>
            </a:extLst>
          </p:cNvPr>
          <p:cNvSpPr/>
          <p:nvPr/>
        </p:nvSpPr>
        <p:spPr>
          <a:xfrm>
            <a:off x="4031910" y="5019040"/>
            <a:ext cx="203200" cy="2159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AAB8AAF5-D502-4110-9756-18CADAA35287}"/>
              </a:ext>
            </a:extLst>
          </p:cNvPr>
          <p:cNvSpPr/>
          <p:nvPr/>
        </p:nvSpPr>
        <p:spPr>
          <a:xfrm>
            <a:off x="6346866" y="5068316"/>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A126220-90A5-48B5-8BBF-F52EE79C2B24}"/>
              </a:ext>
            </a:extLst>
          </p:cNvPr>
          <p:cNvSpPr/>
          <p:nvPr/>
        </p:nvSpPr>
        <p:spPr>
          <a:xfrm>
            <a:off x="6498250" y="4800092"/>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ADF079A5-27B7-4739-A503-FEE66C747313}"/>
              </a:ext>
            </a:extLst>
          </p:cNvPr>
          <p:cNvSpPr/>
          <p:nvPr/>
        </p:nvSpPr>
        <p:spPr>
          <a:xfrm>
            <a:off x="6710086" y="5031232"/>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BCEA0D5-714F-4595-967A-A2CF4EC4A3E9}"/>
              </a:ext>
            </a:extLst>
          </p:cNvPr>
          <p:cNvSpPr/>
          <p:nvPr/>
        </p:nvSpPr>
        <p:spPr>
          <a:xfrm>
            <a:off x="6749710" y="465328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91B28832-766A-46F1-ACF2-1CA2A3A4B3A1}"/>
              </a:ext>
            </a:extLst>
          </p:cNvPr>
          <p:cNvSpPr/>
          <p:nvPr/>
        </p:nvSpPr>
        <p:spPr>
          <a:xfrm>
            <a:off x="6993042" y="4860036"/>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Arrow Connector 160">
            <a:extLst>
              <a:ext uri="{FF2B5EF4-FFF2-40B4-BE49-F238E27FC236}">
                <a16:creationId xmlns:a16="http://schemas.microsoft.com/office/drawing/2014/main" id="{58EDD6F1-5198-4C7F-AB55-F407FBD5EEE7}"/>
              </a:ext>
            </a:extLst>
          </p:cNvPr>
          <p:cNvCxnSpPr>
            <a:cxnSpLocks/>
          </p:cNvCxnSpPr>
          <p:nvPr/>
        </p:nvCxnSpPr>
        <p:spPr>
          <a:xfrm>
            <a:off x="6515354" y="519921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A9BB7AC0-261C-47F5-A416-E4C3064F31F2}"/>
              </a:ext>
            </a:extLst>
          </p:cNvPr>
          <p:cNvCxnSpPr>
            <a:cxnSpLocks/>
          </p:cNvCxnSpPr>
          <p:nvPr/>
        </p:nvCxnSpPr>
        <p:spPr>
          <a:xfrm>
            <a:off x="6943248" y="474324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4342E18D-989E-425E-91F9-D997B9999F3C}"/>
              </a:ext>
            </a:extLst>
          </p:cNvPr>
          <p:cNvCxnSpPr>
            <a:cxnSpLocks/>
          </p:cNvCxnSpPr>
          <p:nvPr/>
        </p:nvCxnSpPr>
        <p:spPr>
          <a:xfrm>
            <a:off x="6950798" y="5154141"/>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7F5C45AA-A1E4-4508-A3CB-AAA16CCC44CB}"/>
              </a:ext>
            </a:extLst>
          </p:cNvPr>
          <p:cNvCxnSpPr>
            <a:cxnSpLocks/>
          </p:cNvCxnSpPr>
          <p:nvPr/>
        </p:nvCxnSpPr>
        <p:spPr>
          <a:xfrm>
            <a:off x="6716857" y="493999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689C723B-86B8-45C9-A77B-8F4696760385}"/>
              </a:ext>
            </a:extLst>
          </p:cNvPr>
          <p:cNvCxnSpPr>
            <a:cxnSpLocks/>
          </p:cNvCxnSpPr>
          <p:nvPr/>
        </p:nvCxnSpPr>
        <p:spPr>
          <a:xfrm flipH="1" flipV="1">
            <a:off x="3328416" y="4765900"/>
            <a:ext cx="208286"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45D7636A-88F8-494E-89BF-DA5431551A5C}"/>
              </a:ext>
            </a:extLst>
          </p:cNvPr>
          <p:cNvCxnSpPr>
            <a:cxnSpLocks/>
          </p:cNvCxnSpPr>
          <p:nvPr/>
        </p:nvCxnSpPr>
        <p:spPr>
          <a:xfrm flipH="1">
            <a:off x="6872725" y="492271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8AEB3CB-C81F-40B9-90B0-E24C3697DF07}"/>
              </a:ext>
            </a:extLst>
          </p:cNvPr>
          <p:cNvCxnSpPr>
            <a:cxnSpLocks/>
          </p:cNvCxnSpPr>
          <p:nvPr/>
        </p:nvCxnSpPr>
        <p:spPr>
          <a:xfrm flipH="1">
            <a:off x="3901441" y="5169408"/>
            <a:ext cx="195071" cy="170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9AA6E7C7-1706-4DF8-8436-4E052D1B1E8E}"/>
              </a:ext>
            </a:extLst>
          </p:cNvPr>
          <p:cNvCxnSpPr>
            <a:cxnSpLocks/>
          </p:cNvCxnSpPr>
          <p:nvPr/>
        </p:nvCxnSpPr>
        <p:spPr>
          <a:xfrm flipH="1">
            <a:off x="3511296" y="5105600"/>
            <a:ext cx="9073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06C026E5-B314-46E7-9B52-B1BE4CB0F9DB}"/>
              </a:ext>
            </a:extLst>
          </p:cNvPr>
          <p:cNvCxnSpPr>
            <a:cxnSpLocks/>
          </p:cNvCxnSpPr>
          <p:nvPr/>
        </p:nvCxnSpPr>
        <p:spPr>
          <a:xfrm flipH="1" flipV="1">
            <a:off x="3689383" y="459554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E09CC0A9-DF3C-4955-BF8F-6751373AC384}"/>
              </a:ext>
            </a:extLst>
          </p:cNvPr>
          <p:cNvCxnSpPr>
            <a:cxnSpLocks/>
          </p:cNvCxnSpPr>
          <p:nvPr/>
        </p:nvCxnSpPr>
        <p:spPr>
          <a:xfrm flipH="1" flipV="1">
            <a:off x="3048000" y="4997323"/>
            <a:ext cx="190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1" name="Line 168">
            <a:extLst>
              <a:ext uri="{FF2B5EF4-FFF2-40B4-BE49-F238E27FC236}">
                <a16:creationId xmlns:a16="http://schemas.microsoft.com/office/drawing/2014/main" id="{16D0D26E-6A0D-44C2-BAA4-DFD5081B298B}"/>
              </a:ext>
            </a:extLst>
          </p:cNvPr>
          <p:cNvSpPr>
            <a:spLocks noChangeShapeType="1"/>
          </p:cNvSpPr>
          <p:nvPr/>
        </p:nvSpPr>
        <p:spPr bwMode="auto">
          <a:xfrm>
            <a:off x="2967708" y="5622095"/>
            <a:ext cx="44450" cy="1587"/>
          </a:xfrm>
          <a:prstGeom prst="line">
            <a:avLst/>
          </a:prstGeom>
          <a:noFill/>
          <a:ln w="28">
            <a:solidFill>
              <a:srgbClr val="FF0000"/>
            </a:solidFill>
            <a:round/>
            <a:headEnd/>
            <a:tailEnd/>
          </a:ln>
        </p:spPr>
        <p:txBody>
          <a:bodyPr/>
          <a:lstStyle/>
          <a:p>
            <a:endParaRPr lang="en-US" dirty="0"/>
          </a:p>
        </p:txBody>
      </p:sp>
      <p:sp>
        <p:nvSpPr>
          <p:cNvPr id="172" name="Oval 171">
            <a:extLst>
              <a:ext uri="{FF2B5EF4-FFF2-40B4-BE49-F238E27FC236}">
                <a16:creationId xmlns:a16="http://schemas.microsoft.com/office/drawing/2014/main" id="{BAB96CCE-D7D0-4767-BE24-5A02A9D6D389}"/>
              </a:ext>
            </a:extLst>
          </p:cNvPr>
          <p:cNvSpPr/>
          <p:nvPr/>
        </p:nvSpPr>
        <p:spPr>
          <a:xfrm>
            <a:off x="7789763" y="3930489"/>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7E8696B3-3E3A-40D4-8AAB-0A5361EEE4A9}"/>
              </a:ext>
            </a:extLst>
          </p:cNvPr>
          <p:cNvSpPr/>
          <p:nvPr/>
        </p:nvSpPr>
        <p:spPr>
          <a:xfrm>
            <a:off x="8170721" y="430580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9EA69D6E-39AD-4430-B2ED-6C644054078A}"/>
              </a:ext>
            </a:extLst>
          </p:cNvPr>
          <p:cNvSpPr/>
          <p:nvPr/>
        </p:nvSpPr>
        <p:spPr>
          <a:xfrm>
            <a:off x="7387441" y="4387573"/>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2ADFF0A-2547-4260-8FBB-C62BC9065FFB}"/>
              </a:ext>
            </a:extLst>
          </p:cNvPr>
          <p:cNvSpPr/>
          <p:nvPr/>
        </p:nvSpPr>
        <p:spPr>
          <a:xfrm>
            <a:off x="6902161" y="379603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Arrow Connector 175">
            <a:extLst>
              <a:ext uri="{FF2B5EF4-FFF2-40B4-BE49-F238E27FC236}">
                <a16:creationId xmlns:a16="http://schemas.microsoft.com/office/drawing/2014/main" id="{D13E2895-455E-4F48-8A3B-92B5B24FFED2}"/>
              </a:ext>
            </a:extLst>
          </p:cNvPr>
          <p:cNvCxnSpPr>
            <a:cxnSpLocks/>
          </p:cNvCxnSpPr>
          <p:nvPr/>
        </p:nvCxnSpPr>
        <p:spPr>
          <a:xfrm flipV="1">
            <a:off x="7883206" y="3749543"/>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572846B6-A5D2-4F71-8D06-4A2CA57BB5E9}"/>
              </a:ext>
            </a:extLst>
          </p:cNvPr>
          <p:cNvCxnSpPr>
            <a:cxnSpLocks/>
          </p:cNvCxnSpPr>
          <p:nvPr/>
        </p:nvCxnSpPr>
        <p:spPr>
          <a:xfrm flipH="1">
            <a:off x="8095337" y="4489904"/>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E660FCFA-13B3-44AC-A018-1958A4329659}"/>
              </a:ext>
            </a:extLst>
          </p:cNvPr>
          <p:cNvCxnSpPr>
            <a:cxnSpLocks/>
          </p:cNvCxnSpPr>
          <p:nvPr/>
        </p:nvCxnSpPr>
        <p:spPr>
          <a:xfrm flipH="1" flipV="1">
            <a:off x="7314154" y="4244494"/>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15176580-2F60-4B56-BD2C-BEB0AE8C2B91}"/>
              </a:ext>
            </a:extLst>
          </p:cNvPr>
          <p:cNvCxnSpPr>
            <a:cxnSpLocks/>
          </p:cNvCxnSpPr>
          <p:nvPr/>
        </p:nvCxnSpPr>
        <p:spPr>
          <a:xfrm flipV="1">
            <a:off x="7146375" y="3908934"/>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1E04A46F-C9DD-4186-A017-61B724202EAC}"/>
              </a:ext>
            </a:extLst>
          </p:cNvPr>
          <p:cNvGrpSpPr/>
          <p:nvPr/>
        </p:nvGrpSpPr>
        <p:grpSpPr>
          <a:xfrm rot="8990946">
            <a:off x="6870003" y="5034458"/>
            <a:ext cx="1764368" cy="853930"/>
            <a:chOff x="5840602" y="3215780"/>
            <a:chExt cx="1764368" cy="853930"/>
          </a:xfrm>
        </p:grpSpPr>
        <p:sp>
          <p:nvSpPr>
            <p:cNvPr id="181" name="Oval 180">
              <a:extLst>
                <a:ext uri="{FF2B5EF4-FFF2-40B4-BE49-F238E27FC236}">
                  <a16:creationId xmlns:a16="http://schemas.microsoft.com/office/drawing/2014/main" id="{6686B539-97E6-481C-8887-1031FA7B5D28}"/>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E4C345DE-47A7-4361-A760-E046314033A9}"/>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E144CD39-A795-4DC5-AF89-8CBA455007BF}"/>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766750A1-D2F4-47A8-B892-941636C6C373}"/>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Arrow Connector 184">
              <a:extLst>
                <a:ext uri="{FF2B5EF4-FFF2-40B4-BE49-F238E27FC236}">
                  <a16:creationId xmlns:a16="http://schemas.microsoft.com/office/drawing/2014/main" id="{1FD12904-F849-4613-BDE3-051AF2BC171F}"/>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61CFC80-5FA2-49EE-8486-93D1A1B44DDE}"/>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0401C1B0-5F84-47E1-ACD6-C0B5C04E11FB}"/>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14E8D634-46C7-4DBF-8DC6-EA8748DB0988}"/>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9" name="Group 188">
            <a:extLst>
              <a:ext uri="{FF2B5EF4-FFF2-40B4-BE49-F238E27FC236}">
                <a16:creationId xmlns:a16="http://schemas.microsoft.com/office/drawing/2014/main" id="{FAF2ADAA-2138-4BED-89E4-167B3EF7A5C0}"/>
              </a:ext>
            </a:extLst>
          </p:cNvPr>
          <p:cNvGrpSpPr/>
          <p:nvPr/>
        </p:nvGrpSpPr>
        <p:grpSpPr>
          <a:xfrm flipH="1">
            <a:off x="3879589" y="5637178"/>
            <a:ext cx="2457625" cy="869921"/>
            <a:chOff x="4209875" y="3534058"/>
            <a:chExt cx="2457625" cy="869921"/>
          </a:xfrm>
        </p:grpSpPr>
        <p:sp>
          <p:nvSpPr>
            <p:cNvPr id="190" name="Line 168">
              <a:extLst>
                <a:ext uri="{FF2B5EF4-FFF2-40B4-BE49-F238E27FC236}">
                  <a16:creationId xmlns:a16="http://schemas.microsoft.com/office/drawing/2014/main" id="{AB06BAC0-2936-4770-BF7A-2A9CA7320D25}"/>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191" name="Oval 190">
              <a:extLst>
                <a:ext uri="{FF2B5EF4-FFF2-40B4-BE49-F238E27FC236}">
                  <a16:creationId xmlns:a16="http://schemas.microsoft.com/office/drawing/2014/main" id="{266A60F9-0DD7-49CF-A099-8627331523E0}"/>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402A2E4B-4C18-4B3E-9EDE-49500C5A7390}"/>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68A98286-A340-461D-BF4C-88C0F2E781E4}"/>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F40105F-9130-4B4B-915C-5EF74DD32740}"/>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a:extLst>
                <a:ext uri="{FF2B5EF4-FFF2-40B4-BE49-F238E27FC236}">
                  <a16:creationId xmlns:a16="http://schemas.microsoft.com/office/drawing/2014/main" id="{15A21BC7-8D2D-4C24-8D72-5FAB7AE14A73}"/>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60BF552-9696-433E-8E7D-731DEDDDEB7F}"/>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6DB001A8-3693-4F69-97D9-E2395702A9E0}"/>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3F8342AA-BA03-4ECB-A934-550180B81008}"/>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9" name="Group 198">
            <a:extLst>
              <a:ext uri="{FF2B5EF4-FFF2-40B4-BE49-F238E27FC236}">
                <a16:creationId xmlns:a16="http://schemas.microsoft.com/office/drawing/2014/main" id="{85862AE0-2B4E-47D7-993A-A332A3B92E4C}"/>
              </a:ext>
            </a:extLst>
          </p:cNvPr>
          <p:cNvGrpSpPr/>
          <p:nvPr/>
        </p:nvGrpSpPr>
        <p:grpSpPr>
          <a:xfrm flipH="1" flipV="1">
            <a:off x="3788148" y="3343275"/>
            <a:ext cx="2457625" cy="856869"/>
            <a:chOff x="4209875" y="3534058"/>
            <a:chExt cx="2457625" cy="869921"/>
          </a:xfrm>
        </p:grpSpPr>
        <p:sp>
          <p:nvSpPr>
            <p:cNvPr id="200" name="Line 168">
              <a:extLst>
                <a:ext uri="{FF2B5EF4-FFF2-40B4-BE49-F238E27FC236}">
                  <a16:creationId xmlns:a16="http://schemas.microsoft.com/office/drawing/2014/main" id="{91CD206F-3755-476E-8E53-A230FCCA9F03}"/>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201" name="Oval 200">
              <a:extLst>
                <a:ext uri="{FF2B5EF4-FFF2-40B4-BE49-F238E27FC236}">
                  <a16:creationId xmlns:a16="http://schemas.microsoft.com/office/drawing/2014/main" id="{FF143932-CA65-41AE-B0C0-E6CFC62A06A7}"/>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E2822107-5166-4F89-A270-2210FA83D67A}"/>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08B78221-21D8-4C0C-B0E6-115240979589}"/>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A3B03E85-456F-4441-B80D-773FD291ACDD}"/>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a:extLst>
                <a:ext uri="{FF2B5EF4-FFF2-40B4-BE49-F238E27FC236}">
                  <a16:creationId xmlns:a16="http://schemas.microsoft.com/office/drawing/2014/main" id="{803DF586-0593-46AD-A80E-FA3779A10920}"/>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332F3929-A1F8-44DF-A41D-ACB9CC503382}"/>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9CC12E47-AAA0-434C-A5A3-B3BCE8E5F88A}"/>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A3290B7D-54FC-42AA-A54E-942922FB5242}"/>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id="{C803D707-E03C-4DB0-B6B8-0E1C388B1B5B}"/>
              </a:ext>
            </a:extLst>
          </p:cNvPr>
          <p:cNvGrpSpPr/>
          <p:nvPr/>
        </p:nvGrpSpPr>
        <p:grpSpPr>
          <a:xfrm rot="20270269">
            <a:off x="1170244" y="3675050"/>
            <a:ext cx="1764368" cy="853930"/>
            <a:chOff x="5840602" y="3215780"/>
            <a:chExt cx="1764368" cy="853930"/>
          </a:xfrm>
        </p:grpSpPr>
        <p:sp>
          <p:nvSpPr>
            <p:cNvPr id="210" name="Oval 209">
              <a:extLst>
                <a:ext uri="{FF2B5EF4-FFF2-40B4-BE49-F238E27FC236}">
                  <a16:creationId xmlns:a16="http://schemas.microsoft.com/office/drawing/2014/main" id="{08896924-1E6A-4678-874D-E37A8D05303D}"/>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B769853D-4F77-479F-B365-A4F56443BDD2}"/>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98396040-26A9-4072-909C-587A63CFD4ED}"/>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97061D9C-91A3-4CAD-8043-6DC91577129A}"/>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Arrow Connector 213">
              <a:extLst>
                <a:ext uri="{FF2B5EF4-FFF2-40B4-BE49-F238E27FC236}">
                  <a16:creationId xmlns:a16="http://schemas.microsoft.com/office/drawing/2014/main" id="{C128639A-F85F-48BD-8E1D-D615F56F5532}"/>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A3BB13DB-8E1F-4966-8A5D-AEC003372682}"/>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AC6FE295-90D5-458A-83AF-B77580F32398}"/>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CC946281-1602-4FFF-99CF-F1273AE280CA}"/>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1B73007D-9081-4C10-AD46-35465A5D8425}"/>
              </a:ext>
            </a:extLst>
          </p:cNvPr>
          <p:cNvGrpSpPr/>
          <p:nvPr/>
        </p:nvGrpSpPr>
        <p:grpSpPr>
          <a:xfrm rot="14390946">
            <a:off x="298516" y="4827194"/>
            <a:ext cx="1764368" cy="853930"/>
            <a:chOff x="5840602" y="3215780"/>
            <a:chExt cx="1764368" cy="853930"/>
          </a:xfrm>
        </p:grpSpPr>
        <p:sp>
          <p:nvSpPr>
            <p:cNvPr id="219" name="Oval 218">
              <a:extLst>
                <a:ext uri="{FF2B5EF4-FFF2-40B4-BE49-F238E27FC236}">
                  <a16:creationId xmlns:a16="http://schemas.microsoft.com/office/drawing/2014/main" id="{A7A811AA-674B-4521-91FF-03B4C3315ED7}"/>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DC8A9022-7DFC-427A-B0F9-7B57EB919E0B}"/>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30908295-39DB-477C-9749-561E1DA16B9C}"/>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F87F73A-6B98-4104-A721-224C87BF4264}"/>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Arrow Connector 222">
              <a:extLst>
                <a:ext uri="{FF2B5EF4-FFF2-40B4-BE49-F238E27FC236}">
                  <a16:creationId xmlns:a16="http://schemas.microsoft.com/office/drawing/2014/main" id="{AA8C790B-D95D-4433-8F77-3FBAC3BE5411}"/>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7B2B777E-A31F-4174-9585-E1FC026528E3}"/>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5D8E171D-DF74-4C84-A52F-3C4149797AC8}"/>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30289542-AEFA-4597-BC65-162F97D0A557}"/>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27" name="Oval 226">
            <a:extLst>
              <a:ext uri="{FF2B5EF4-FFF2-40B4-BE49-F238E27FC236}">
                <a16:creationId xmlns:a16="http://schemas.microsoft.com/office/drawing/2014/main" id="{B0EFD68C-F739-4862-9D7E-540D85382B2B}"/>
              </a:ext>
            </a:extLst>
          </p:cNvPr>
          <p:cNvSpPr/>
          <p:nvPr/>
        </p:nvSpPr>
        <p:spPr>
          <a:xfrm>
            <a:off x="2919059" y="5960457"/>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D5576BB7-2C6B-4B25-AA5B-C51928F2998E}"/>
              </a:ext>
            </a:extLst>
          </p:cNvPr>
          <p:cNvSpPr/>
          <p:nvPr/>
        </p:nvSpPr>
        <p:spPr>
          <a:xfrm>
            <a:off x="3458513" y="559206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055435F4-8B88-4699-867D-F91F2339233A}"/>
              </a:ext>
            </a:extLst>
          </p:cNvPr>
          <p:cNvSpPr/>
          <p:nvPr/>
        </p:nvSpPr>
        <p:spPr>
          <a:xfrm>
            <a:off x="3211681" y="4137637"/>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2DDA89C-A9C2-4688-B58D-63B662B9FA8B}"/>
              </a:ext>
            </a:extLst>
          </p:cNvPr>
          <p:cNvSpPr/>
          <p:nvPr/>
        </p:nvSpPr>
        <p:spPr>
          <a:xfrm>
            <a:off x="2031457" y="5826000"/>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a:extLst>
              <a:ext uri="{FF2B5EF4-FFF2-40B4-BE49-F238E27FC236}">
                <a16:creationId xmlns:a16="http://schemas.microsoft.com/office/drawing/2014/main" id="{045A469F-4B76-4C15-BFC9-B069D85D9D16}"/>
              </a:ext>
            </a:extLst>
          </p:cNvPr>
          <p:cNvCxnSpPr>
            <a:cxnSpLocks/>
          </p:cNvCxnSpPr>
          <p:nvPr/>
        </p:nvCxnSpPr>
        <p:spPr>
          <a:xfrm flipV="1">
            <a:off x="3012502" y="5779511"/>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9C7106F8-F2F5-4E0C-9408-F6B365E7D0B8}"/>
              </a:ext>
            </a:extLst>
          </p:cNvPr>
          <p:cNvCxnSpPr>
            <a:cxnSpLocks/>
          </p:cNvCxnSpPr>
          <p:nvPr/>
        </p:nvCxnSpPr>
        <p:spPr>
          <a:xfrm flipH="1">
            <a:off x="3383130" y="5772912"/>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6A8558A1-6FB8-4D7F-AFDD-35FD07670153}"/>
              </a:ext>
            </a:extLst>
          </p:cNvPr>
          <p:cNvCxnSpPr>
            <a:cxnSpLocks/>
          </p:cNvCxnSpPr>
          <p:nvPr/>
        </p:nvCxnSpPr>
        <p:spPr>
          <a:xfrm flipH="1" flipV="1">
            <a:off x="3138394" y="3994558"/>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B0575DAA-7539-4160-BDA3-04D0B6ACB072}"/>
              </a:ext>
            </a:extLst>
          </p:cNvPr>
          <p:cNvCxnSpPr>
            <a:cxnSpLocks/>
          </p:cNvCxnSpPr>
          <p:nvPr/>
        </p:nvCxnSpPr>
        <p:spPr>
          <a:xfrm flipV="1">
            <a:off x="2275671" y="5938902"/>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5" name="Line 168">
            <a:extLst>
              <a:ext uri="{FF2B5EF4-FFF2-40B4-BE49-F238E27FC236}">
                <a16:creationId xmlns:a16="http://schemas.microsoft.com/office/drawing/2014/main" id="{1525CFB6-2952-4FD6-90BF-8A9869B9CADB}"/>
              </a:ext>
            </a:extLst>
          </p:cNvPr>
          <p:cNvSpPr>
            <a:spLocks noChangeShapeType="1"/>
          </p:cNvSpPr>
          <p:nvPr/>
        </p:nvSpPr>
        <p:spPr bwMode="auto">
          <a:xfrm>
            <a:off x="194028" y="3775007"/>
            <a:ext cx="44450" cy="1587"/>
          </a:xfrm>
          <a:prstGeom prst="line">
            <a:avLst/>
          </a:prstGeom>
          <a:noFill/>
          <a:ln w="28">
            <a:solidFill>
              <a:srgbClr val="FF0000"/>
            </a:solidFill>
            <a:round/>
            <a:headEnd/>
            <a:tailEnd/>
          </a:ln>
        </p:spPr>
        <p:txBody>
          <a:bodyPr/>
          <a:lstStyle/>
          <a:p>
            <a:endParaRPr lang="en-US" dirty="0"/>
          </a:p>
        </p:txBody>
      </p:sp>
      <p:sp>
        <p:nvSpPr>
          <p:cNvPr id="236" name="Oval 235">
            <a:extLst>
              <a:ext uri="{FF2B5EF4-FFF2-40B4-BE49-F238E27FC236}">
                <a16:creationId xmlns:a16="http://schemas.microsoft.com/office/drawing/2014/main" id="{9B3F70D2-A0E2-4642-A37C-B9DE16F90D56}"/>
              </a:ext>
            </a:extLst>
          </p:cNvPr>
          <p:cNvSpPr/>
          <p:nvPr/>
        </p:nvSpPr>
        <p:spPr>
          <a:xfrm>
            <a:off x="684833" y="3744976"/>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Arrow Connector 236">
            <a:extLst>
              <a:ext uri="{FF2B5EF4-FFF2-40B4-BE49-F238E27FC236}">
                <a16:creationId xmlns:a16="http://schemas.microsoft.com/office/drawing/2014/main" id="{81AC4184-4A1A-41BF-BE50-0F705CC89544}"/>
              </a:ext>
            </a:extLst>
          </p:cNvPr>
          <p:cNvCxnSpPr>
            <a:cxnSpLocks/>
          </p:cNvCxnSpPr>
          <p:nvPr/>
        </p:nvCxnSpPr>
        <p:spPr>
          <a:xfrm flipH="1">
            <a:off x="609450" y="3925824"/>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4" name="Rectangle 243">
            <a:extLst>
              <a:ext uri="{FF2B5EF4-FFF2-40B4-BE49-F238E27FC236}">
                <a16:creationId xmlns:a16="http://schemas.microsoft.com/office/drawing/2014/main" id="{6C7C7B11-13F4-4F94-B481-67E36B39E182}"/>
              </a:ext>
            </a:extLst>
          </p:cNvPr>
          <p:cNvSpPr/>
          <p:nvPr/>
        </p:nvSpPr>
        <p:spPr>
          <a:xfrm>
            <a:off x="304800" y="3389376"/>
            <a:ext cx="8619744" cy="1706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4523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290382" y="1697863"/>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279018" y="594550"/>
            <a:ext cx="8645526" cy="2941130"/>
          </a:xfrm>
          <a:prstGeom prst="rect">
            <a:avLst/>
          </a:prstGeom>
          <a:solidFill>
            <a:schemeClr val="accent1"/>
          </a:solidFill>
          <a:ln w="9525">
            <a:noFill/>
            <a:miter lim="800000"/>
            <a:headEnd/>
            <a:tailEnd/>
          </a:ln>
        </p:spPr>
        <p:txBody>
          <a:bodyPr wrap="none" anchor="ctr"/>
          <a:lstStyle/>
          <a:p>
            <a:endParaRPr lang="en-US" dirty="0"/>
          </a:p>
        </p:txBody>
      </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518347" y="1731772"/>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414457" y="2750376"/>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783845" y="912050"/>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49" name="Line 168">
            <a:extLst>
              <a:ext uri="{FF2B5EF4-FFF2-40B4-BE49-F238E27FC236}">
                <a16:creationId xmlns:a16="http://schemas.microsoft.com/office/drawing/2014/main" id="{4213692D-0ED7-4C70-9D7A-1F91D23D88B2}"/>
              </a:ext>
            </a:extLst>
          </p:cNvPr>
          <p:cNvSpPr>
            <a:spLocks noChangeShapeType="1"/>
          </p:cNvSpPr>
          <p:nvPr/>
        </p:nvSpPr>
        <p:spPr bwMode="auto">
          <a:xfrm>
            <a:off x="2968810" y="2799647"/>
            <a:ext cx="44450" cy="1587"/>
          </a:xfrm>
          <a:prstGeom prst="line">
            <a:avLst/>
          </a:prstGeom>
          <a:noFill/>
          <a:ln w="28">
            <a:solidFill>
              <a:srgbClr val="FF0000"/>
            </a:solidFill>
            <a:round/>
            <a:headEnd/>
            <a:tailEnd/>
          </a:ln>
        </p:spPr>
        <p:txBody>
          <a:bodyPr/>
          <a:lstStyle/>
          <a:p>
            <a:endParaRPr lang="en-US" dirty="0"/>
          </a:p>
        </p:txBody>
      </p:sp>
      <p:sp>
        <p:nvSpPr>
          <p:cNvPr id="51" name="Oval 50">
            <a:extLst>
              <a:ext uri="{FF2B5EF4-FFF2-40B4-BE49-F238E27FC236}">
                <a16:creationId xmlns:a16="http://schemas.microsoft.com/office/drawing/2014/main" id="{32E4B543-0351-45BC-BE14-6114288308A2}"/>
              </a:ext>
            </a:extLst>
          </p:cNvPr>
          <p:cNvSpPr/>
          <p:nvPr/>
        </p:nvSpPr>
        <p:spPr>
          <a:xfrm>
            <a:off x="7790865" y="1108041"/>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C01858D-1781-4922-9383-96FE5A2395E0}"/>
              </a:ext>
            </a:extLst>
          </p:cNvPr>
          <p:cNvSpPr/>
          <p:nvPr/>
        </p:nvSpPr>
        <p:spPr>
          <a:xfrm>
            <a:off x="8037711" y="15687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5C7FD17-5155-4219-88D8-6075DB2C56FC}"/>
              </a:ext>
            </a:extLst>
          </p:cNvPr>
          <p:cNvSpPr/>
          <p:nvPr/>
        </p:nvSpPr>
        <p:spPr>
          <a:xfrm>
            <a:off x="6903263" y="973584"/>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D74EE90-9F10-4E09-A2E7-2DD433BF2D2E}"/>
              </a:ext>
            </a:extLst>
          </p:cNvPr>
          <p:cNvCxnSpPr>
            <a:cxnSpLocks/>
          </p:cNvCxnSpPr>
          <p:nvPr/>
        </p:nvCxnSpPr>
        <p:spPr>
          <a:xfrm flipV="1">
            <a:off x="7884308" y="927095"/>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45BB7DD-7A3B-4E38-B822-C87A9C2D7AA3}"/>
              </a:ext>
            </a:extLst>
          </p:cNvPr>
          <p:cNvCxnSpPr>
            <a:cxnSpLocks/>
          </p:cNvCxnSpPr>
          <p:nvPr/>
        </p:nvCxnSpPr>
        <p:spPr>
          <a:xfrm flipV="1">
            <a:off x="7147477" y="1086486"/>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243D3014-180A-4B53-96E9-FC64E0C7D852}"/>
              </a:ext>
            </a:extLst>
          </p:cNvPr>
          <p:cNvSpPr/>
          <p:nvPr/>
        </p:nvSpPr>
        <p:spPr>
          <a:xfrm rot="8990946">
            <a:off x="7628499" y="2704167"/>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C6630EF-3B84-4549-87DD-55381417E797}"/>
              </a:ext>
            </a:extLst>
          </p:cNvPr>
          <p:cNvSpPr/>
          <p:nvPr/>
        </p:nvSpPr>
        <p:spPr>
          <a:xfrm rot="8990946">
            <a:off x="6955529" y="288662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48BA9E4-D734-482B-A618-80D585A40200}"/>
              </a:ext>
            </a:extLst>
          </p:cNvPr>
          <p:cNvSpPr/>
          <p:nvPr/>
        </p:nvSpPr>
        <p:spPr>
          <a:xfrm rot="8990946">
            <a:off x="7746805" y="2106846"/>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8C2FE0D-3B0E-40FD-BF8E-6AF135B39886}"/>
              </a:ext>
            </a:extLst>
          </p:cNvPr>
          <p:cNvSpPr/>
          <p:nvPr/>
        </p:nvSpPr>
        <p:spPr>
          <a:xfrm rot="8990946">
            <a:off x="8463548" y="237460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E350A7AF-F008-41A0-A2B8-12FF32BDF8C9}"/>
              </a:ext>
            </a:extLst>
          </p:cNvPr>
          <p:cNvCxnSpPr>
            <a:cxnSpLocks/>
          </p:cNvCxnSpPr>
          <p:nvPr/>
        </p:nvCxnSpPr>
        <p:spPr>
          <a:xfrm rot="8990946" flipV="1">
            <a:off x="7838367" y="28948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AFE704C-411E-4F00-9458-3061FCED35D1}"/>
              </a:ext>
            </a:extLst>
          </p:cNvPr>
          <p:cNvCxnSpPr>
            <a:cxnSpLocks/>
          </p:cNvCxnSpPr>
          <p:nvPr/>
        </p:nvCxnSpPr>
        <p:spPr>
          <a:xfrm rot="8990946" flipH="1">
            <a:off x="7038036" y="2716512"/>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518033F-56BF-4A62-B32B-C89AC01F4E37}"/>
              </a:ext>
            </a:extLst>
          </p:cNvPr>
          <p:cNvCxnSpPr>
            <a:cxnSpLocks/>
          </p:cNvCxnSpPr>
          <p:nvPr/>
        </p:nvCxnSpPr>
        <p:spPr>
          <a:xfrm>
            <a:off x="7886192" y="2343095"/>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472F7B8-0E22-41D1-BA85-E95846F4DAC4}"/>
              </a:ext>
            </a:extLst>
          </p:cNvPr>
          <p:cNvCxnSpPr>
            <a:cxnSpLocks/>
          </p:cNvCxnSpPr>
          <p:nvPr/>
        </p:nvCxnSpPr>
        <p:spPr>
          <a:xfrm rot="8990946" flipV="1">
            <a:off x="8212519" y="2611005"/>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81381FAE-5433-431D-8184-29ABA6F71187}"/>
              </a:ext>
            </a:extLst>
          </p:cNvPr>
          <p:cNvGrpSpPr/>
          <p:nvPr/>
        </p:nvGrpSpPr>
        <p:grpSpPr>
          <a:xfrm flipH="1">
            <a:off x="3880691" y="2814730"/>
            <a:ext cx="2457625" cy="869921"/>
            <a:chOff x="4209875" y="3534058"/>
            <a:chExt cx="2457625" cy="869921"/>
          </a:xfrm>
        </p:grpSpPr>
        <p:sp>
          <p:nvSpPr>
            <p:cNvPr id="76" name="Line 168">
              <a:extLst>
                <a:ext uri="{FF2B5EF4-FFF2-40B4-BE49-F238E27FC236}">
                  <a16:creationId xmlns:a16="http://schemas.microsoft.com/office/drawing/2014/main" id="{5C1D288F-A857-4BF4-B52F-3A7CA1BC3123}"/>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77" name="Oval 76">
              <a:extLst>
                <a:ext uri="{FF2B5EF4-FFF2-40B4-BE49-F238E27FC236}">
                  <a16:creationId xmlns:a16="http://schemas.microsoft.com/office/drawing/2014/main" id="{FD1B03C8-7299-401E-839B-26950FB70892}"/>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3E8B518-297D-4FBA-844F-246A26E022F5}"/>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CC8B8A5-BC3C-4AE2-9CB1-0C9C856CD891}"/>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467FD22-61EF-4BED-9000-7B03632F6987}"/>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186527F2-136E-4F6E-A481-EFE37392C3DF}"/>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2378625-B179-4EFD-9A50-13F7C8BD6403}"/>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E62D0B4-16BE-42FD-8050-2016B305118E}"/>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B0E749D-F7C4-45D7-B825-D3D0FBBDB820}"/>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5E34989-0A7A-49CF-A1B7-F38105497213}"/>
              </a:ext>
            </a:extLst>
          </p:cNvPr>
          <p:cNvGrpSpPr/>
          <p:nvPr/>
        </p:nvGrpSpPr>
        <p:grpSpPr>
          <a:xfrm flipH="1" flipV="1">
            <a:off x="3789250" y="520827"/>
            <a:ext cx="2457625" cy="856869"/>
            <a:chOff x="4209875" y="3534058"/>
            <a:chExt cx="2457625" cy="869921"/>
          </a:xfrm>
        </p:grpSpPr>
        <p:sp>
          <p:nvSpPr>
            <p:cNvPr id="87" name="Line 168">
              <a:extLst>
                <a:ext uri="{FF2B5EF4-FFF2-40B4-BE49-F238E27FC236}">
                  <a16:creationId xmlns:a16="http://schemas.microsoft.com/office/drawing/2014/main" id="{89261864-0A11-4D2A-BC55-4E0A1241463A}"/>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88" name="Oval 87">
              <a:extLst>
                <a:ext uri="{FF2B5EF4-FFF2-40B4-BE49-F238E27FC236}">
                  <a16:creationId xmlns:a16="http://schemas.microsoft.com/office/drawing/2014/main" id="{F6FADA1A-B4F1-4758-AB6F-52BF827F3C0C}"/>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AE0CB1D-718A-4515-9AE2-8DAFB958FAD1}"/>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61F7E0-A89A-47F1-8AA7-EF1F180CA595}"/>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0221314A-5A3E-4DFD-9568-889CBC6B2E2B}"/>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C0BD8096-DB3C-47CF-A592-4C0528EA8E09}"/>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E0CEFD4-D062-4DAE-AEEA-B7256C3CC235}"/>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F1A30AE-F616-4350-8EFF-142449D219B3}"/>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7F47EE0-7731-4914-87F9-26579D9CAB9B}"/>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9254B07-B84A-4390-805C-2E3334315CC6}"/>
              </a:ext>
            </a:extLst>
          </p:cNvPr>
          <p:cNvGrpSpPr/>
          <p:nvPr/>
        </p:nvGrpSpPr>
        <p:grpSpPr>
          <a:xfrm rot="20270269">
            <a:off x="1171346" y="852602"/>
            <a:ext cx="1764368" cy="853930"/>
            <a:chOff x="5840602" y="3215780"/>
            <a:chExt cx="1764368" cy="853930"/>
          </a:xfrm>
        </p:grpSpPr>
        <p:sp>
          <p:nvSpPr>
            <p:cNvPr id="107" name="Oval 106">
              <a:extLst>
                <a:ext uri="{FF2B5EF4-FFF2-40B4-BE49-F238E27FC236}">
                  <a16:creationId xmlns:a16="http://schemas.microsoft.com/office/drawing/2014/main" id="{33378D6A-4B8F-4D8F-B3F2-BAE4E493B400}"/>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9042AAE4-1A35-48E8-B903-449E56347337}"/>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DBF24221-8C81-4845-AD23-A90DE77A8F2A}"/>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0CB0232A-62B5-4524-BE1B-1CFD11118BE1}"/>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2F81296E-A54E-496A-8F0A-120E00F67959}"/>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80D612D-401A-40B6-9437-6C1CE1304A9D}"/>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1D6D07A-5BBC-450B-972B-FC193FF0BB76}"/>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B3F59D9-BE47-46DC-A88E-F1055CBC1E74}"/>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9C2B474F-B4FB-48F6-8F73-F88540DD3786}"/>
              </a:ext>
            </a:extLst>
          </p:cNvPr>
          <p:cNvGrpSpPr/>
          <p:nvPr/>
        </p:nvGrpSpPr>
        <p:grpSpPr>
          <a:xfrm rot="14390946">
            <a:off x="299618" y="2004746"/>
            <a:ext cx="1764368" cy="853930"/>
            <a:chOff x="5840602" y="3215780"/>
            <a:chExt cx="1764368" cy="853930"/>
          </a:xfrm>
        </p:grpSpPr>
        <p:sp>
          <p:nvSpPr>
            <p:cNvPr id="116" name="Oval 115">
              <a:extLst>
                <a:ext uri="{FF2B5EF4-FFF2-40B4-BE49-F238E27FC236}">
                  <a16:creationId xmlns:a16="http://schemas.microsoft.com/office/drawing/2014/main" id="{85C7A1F3-328C-4145-A9DF-29DBC38C7A74}"/>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C5A86DA-8DA9-4ED6-8C24-54240D144E3A}"/>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95B31543-E81E-46A6-A059-B275B2B16F67}"/>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9AE3099-AE70-4429-81D1-1DA44054E1A9}"/>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8C948139-2FF9-4FB9-871B-07668D7DB827}"/>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C1F90F4-106C-424D-BD91-452A017789C9}"/>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188DAEA-8C9B-4D5D-A220-697C83360F3C}"/>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34759E-6EA3-4150-8E46-599E809ACEFB}"/>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4" name="Oval 123">
            <a:extLst>
              <a:ext uri="{FF2B5EF4-FFF2-40B4-BE49-F238E27FC236}">
                <a16:creationId xmlns:a16="http://schemas.microsoft.com/office/drawing/2014/main" id="{AC1D5FDF-52A6-4332-A89E-0C0D6AFE4092}"/>
              </a:ext>
            </a:extLst>
          </p:cNvPr>
          <p:cNvSpPr/>
          <p:nvPr/>
        </p:nvSpPr>
        <p:spPr>
          <a:xfrm>
            <a:off x="2920161" y="3138009"/>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AB0DB1B-2EFF-4D1A-8EC4-43C47B167832}"/>
              </a:ext>
            </a:extLst>
          </p:cNvPr>
          <p:cNvSpPr/>
          <p:nvPr/>
        </p:nvSpPr>
        <p:spPr>
          <a:xfrm>
            <a:off x="3459615" y="2769616"/>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3D11C433-E0F1-401F-B34C-3D0A675B9B90}"/>
              </a:ext>
            </a:extLst>
          </p:cNvPr>
          <p:cNvSpPr/>
          <p:nvPr/>
        </p:nvSpPr>
        <p:spPr>
          <a:xfrm>
            <a:off x="3212783" y="1315189"/>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AC26E3F-8FA3-4682-9D55-89B367614D5A}"/>
              </a:ext>
            </a:extLst>
          </p:cNvPr>
          <p:cNvSpPr/>
          <p:nvPr/>
        </p:nvSpPr>
        <p:spPr>
          <a:xfrm>
            <a:off x="2032559" y="300355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AF30246D-E11C-49C1-936E-1838B991C609}"/>
              </a:ext>
            </a:extLst>
          </p:cNvPr>
          <p:cNvCxnSpPr>
            <a:cxnSpLocks/>
          </p:cNvCxnSpPr>
          <p:nvPr/>
        </p:nvCxnSpPr>
        <p:spPr>
          <a:xfrm flipV="1">
            <a:off x="3013604" y="2957063"/>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697D4DF-4655-457F-BD4E-EFC9AABC64C9}"/>
              </a:ext>
            </a:extLst>
          </p:cNvPr>
          <p:cNvCxnSpPr>
            <a:cxnSpLocks/>
          </p:cNvCxnSpPr>
          <p:nvPr/>
        </p:nvCxnSpPr>
        <p:spPr>
          <a:xfrm flipH="1">
            <a:off x="3384232" y="2950464"/>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0D7D985-31F9-47A7-A388-A650EFC031EB}"/>
              </a:ext>
            </a:extLst>
          </p:cNvPr>
          <p:cNvCxnSpPr>
            <a:cxnSpLocks/>
          </p:cNvCxnSpPr>
          <p:nvPr/>
        </p:nvCxnSpPr>
        <p:spPr>
          <a:xfrm flipH="1" flipV="1">
            <a:off x="3139496" y="1172110"/>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7F5A692B-6072-46EB-8F7C-02D776B606BD}"/>
              </a:ext>
            </a:extLst>
          </p:cNvPr>
          <p:cNvCxnSpPr>
            <a:cxnSpLocks/>
          </p:cNvCxnSpPr>
          <p:nvPr/>
        </p:nvCxnSpPr>
        <p:spPr>
          <a:xfrm flipV="1">
            <a:off x="2276773" y="3116454"/>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Line 168">
            <a:extLst>
              <a:ext uri="{FF2B5EF4-FFF2-40B4-BE49-F238E27FC236}">
                <a16:creationId xmlns:a16="http://schemas.microsoft.com/office/drawing/2014/main" id="{7DF7D757-DF9C-4529-AA71-CF043EACAFA0}"/>
              </a:ext>
            </a:extLst>
          </p:cNvPr>
          <p:cNvSpPr>
            <a:spLocks noChangeShapeType="1"/>
          </p:cNvSpPr>
          <p:nvPr/>
        </p:nvSpPr>
        <p:spPr bwMode="auto">
          <a:xfrm>
            <a:off x="195130" y="952559"/>
            <a:ext cx="44450" cy="1587"/>
          </a:xfrm>
          <a:prstGeom prst="line">
            <a:avLst/>
          </a:prstGeom>
          <a:noFill/>
          <a:ln w="28">
            <a:solidFill>
              <a:srgbClr val="FF0000"/>
            </a:solidFill>
            <a:round/>
            <a:headEnd/>
            <a:tailEnd/>
          </a:ln>
        </p:spPr>
        <p:txBody>
          <a:bodyPr/>
          <a:lstStyle/>
          <a:p>
            <a:endParaRPr lang="en-US" dirty="0"/>
          </a:p>
        </p:txBody>
      </p:sp>
      <p:sp>
        <p:nvSpPr>
          <p:cNvPr id="139" name="Oval 138">
            <a:extLst>
              <a:ext uri="{FF2B5EF4-FFF2-40B4-BE49-F238E27FC236}">
                <a16:creationId xmlns:a16="http://schemas.microsoft.com/office/drawing/2014/main" id="{E49B41B9-9413-4334-A047-DA797A73816F}"/>
              </a:ext>
            </a:extLst>
          </p:cNvPr>
          <p:cNvSpPr/>
          <p:nvPr/>
        </p:nvSpPr>
        <p:spPr>
          <a:xfrm>
            <a:off x="685935" y="92252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a:extLst>
              <a:ext uri="{FF2B5EF4-FFF2-40B4-BE49-F238E27FC236}">
                <a16:creationId xmlns:a16="http://schemas.microsoft.com/office/drawing/2014/main" id="{4A41D590-7572-44F5-BAF8-46ACC2A2D4CE}"/>
              </a:ext>
            </a:extLst>
          </p:cNvPr>
          <p:cNvCxnSpPr>
            <a:cxnSpLocks/>
          </p:cNvCxnSpPr>
          <p:nvPr/>
        </p:nvCxnSpPr>
        <p:spPr>
          <a:xfrm flipH="1">
            <a:off x="610552" y="1103376"/>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08744D62-9653-478F-8F74-545F9D811114}"/>
              </a:ext>
            </a:extLst>
          </p:cNvPr>
          <p:cNvSpPr/>
          <p:nvPr/>
        </p:nvSpPr>
        <p:spPr>
          <a:xfrm>
            <a:off x="3244510" y="1918208"/>
            <a:ext cx="203200" cy="215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25D7EA3F-540F-4A7E-829D-14C2902DA495}"/>
              </a:ext>
            </a:extLst>
          </p:cNvPr>
          <p:cNvSpPr/>
          <p:nvPr/>
        </p:nvSpPr>
        <p:spPr>
          <a:xfrm>
            <a:off x="2820330" y="2175764"/>
            <a:ext cx="2032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41475FB2-363A-48E8-8129-C295ECBF20B0}"/>
              </a:ext>
            </a:extLst>
          </p:cNvPr>
          <p:cNvSpPr/>
          <p:nvPr/>
        </p:nvSpPr>
        <p:spPr>
          <a:xfrm>
            <a:off x="3118101" y="2320008"/>
            <a:ext cx="203200" cy="2159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85308AD8-0C76-412E-9523-6999C0B214CF}"/>
              </a:ext>
            </a:extLst>
          </p:cNvPr>
          <p:cNvSpPr/>
          <p:nvPr/>
        </p:nvSpPr>
        <p:spPr>
          <a:xfrm>
            <a:off x="2816774" y="1852168"/>
            <a:ext cx="203200" cy="215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E317863D-5219-4698-A048-B39738BDAB79}"/>
              </a:ext>
            </a:extLst>
          </p:cNvPr>
          <p:cNvSpPr/>
          <p:nvPr/>
        </p:nvSpPr>
        <p:spPr>
          <a:xfrm>
            <a:off x="3538134" y="2196592"/>
            <a:ext cx="203200" cy="2159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2ADEA11F-1A40-450F-865D-A32262FCEFF1}"/>
              </a:ext>
            </a:extLst>
          </p:cNvPr>
          <p:cNvSpPr/>
          <p:nvPr/>
        </p:nvSpPr>
        <p:spPr>
          <a:xfrm>
            <a:off x="7182018" y="2440940"/>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B8B48205-38E1-44EB-B8B1-01FEEC18EE71}"/>
              </a:ext>
            </a:extLst>
          </p:cNvPr>
          <p:cNvSpPr/>
          <p:nvPr/>
        </p:nvSpPr>
        <p:spPr>
          <a:xfrm>
            <a:off x="7040794" y="191668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AA813BC0-881D-4305-B382-43908FF96D8A}"/>
              </a:ext>
            </a:extLst>
          </p:cNvPr>
          <p:cNvSpPr/>
          <p:nvPr/>
        </p:nvSpPr>
        <p:spPr>
          <a:xfrm>
            <a:off x="7423318" y="2306320"/>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B0035058-EF1F-4E19-B521-77849CD303DE}"/>
              </a:ext>
            </a:extLst>
          </p:cNvPr>
          <p:cNvSpPr/>
          <p:nvPr/>
        </p:nvSpPr>
        <p:spPr>
          <a:xfrm>
            <a:off x="7462942" y="1855216"/>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E4E58468-C426-48E2-AE2D-A12D38251D93}"/>
              </a:ext>
            </a:extLst>
          </p:cNvPr>
          <p:cNvSpPr/>
          <p:nvPr/>
        </p:nvSpPr>
        <p:spPr>
          <a:xfrm>
            <a:off x="7157634" y="212293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0" name="Straight Arrow Connector 249">
            <a:extLst>
              <a:ext uri="{FF2B5EF4-FFF2-40B4-BE49-F238E27FC236}">
                <a16:creationId xmlns:a16="http://schemas.microsoft.com/office/drawing/2014/main" id="{7AF4DBCB-CF13-444F-8E3C-C1F68E2CA144}"/>
              </a:ext>
            </a:extLst>
          </p:cNvPr>
          <p:cNvCxnSpPr>
            <a:cxnSpLocks/>
          </p:cNvCxnSpPr>
          <p:nvPr/>
        </p:nvCxnSpPr>
        <p:spPr>
          <a:xfrm>
            <a:off x="7569962" y="2413346"/>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DD241EA0-481D-494A-8BF5-019FD2ABD449}"/>
              </a:ext>
            </a:extLst>
          </p:cNvPr>
          <p:cNvCxnSpPr>
            <a:cxnSpLocks/>
          </p:cNvCxnSpPr>
          <p:nvPr/>
        </p:nvCxnSpPr>
        <p:spPr>
          <a:xfrm>
            <a:off x="7656480" y="1945184"/>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5243D54-675C-467E-8D69-2BC657C76945}"/>
              </a:ext>
            </a:extLst>
          </p:cNvPr>
          <p:cNvCxnSpPr>
            <a:cxnSpLocks/>
          </p:cNvCxnSpPr>
          <p:nvPr/>
        </p:nvCxnSpPr>
        <p:spPr>
          <a:xfrm>
            <a:off x="7310462" y="2624301"/>
            <a:ext cx="151042" cy="1432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4B21151B-4C2E-4CE9-88DE-B81655002BAF}"/>
              </a:ext>
            </a:extLst>
          </p:cNvPr>
          <p:cNvCxnSpPr>
            <a:cxnSpLocks/>
          </p:cNvCxnSpPr>
          <p:nvPr/>
        </p:nvCxnSpPr>
        <p:spPr>
          <a:xfrm flipH="1">
            <a:off x="6851904" y="2251662"/>
            <a:ext cx="34653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E5080E96-5995-4411-A1A7-A35107841729}"/>
              </a:ext>
            </a:extLst>
          </p:cNvPr>
          <p:cNvCxnSpPr>
            <a:cxnSpLocks/>
          </p:cNvCxnSpPr>
          <p:nvPr/>
        </p:nvCxnSpPr>
        <p:spPr>
          <a:xfrm flipV="1">
            <a:off x="2994158" y="1755648"/>
            <a:ext cx="126994" cy="15123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0E0E36C8-DF2B-43FD-B31F-DF01DCEB4238}"/>
              </a:ext>
            </a:extLst>
          </p:cNvPr>
          <p:cNvCxnSpPr>
            <a:cxnSpLocks/>
          </p:cNvCxnSpPr>
          <p:nvPr/>
        </p:nvCxnSpPr>
        <p:spPr>
          <a:xfrm flipH="1" flipV="1">
            <a:off x="6888480" y="1853184"/>
            <a:ext cx="161143" cy="1007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FD20E8A-9D2F-4E2E-ACDF-FC06425E38C0}"/>
              </a:ext>
            </a:extLst>
          </p:cNvPr>
          <p:cNvCxnSpPr>
            <a:cxnSpLocks/>
          </p:cNvCxnSpPr>
          <p:nvPr/>
        </p:nvCxnSpPr>
        <p:spPr>
          <a:xfrm flipH="1" flipV="1">
            <a:off x="3352800" y="2182368"/>
            <a:ext cx="201169" cy="1158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D8BB8D1B-11B8-49D4-9CA9-03656E864F6D}"/>
              </a:ext>
            </a:extLst>
          </p:cNvPr>
          <p:cNvCxnSpPr>
            <a:cxnSpLocks/>
          </p:cNvCxnSpPr>
          <p:nvPr/>
        </p:nvCxnSpPr>
        <p:spPr>
          <a:xfrm flipH="1">
            <a:off x="3041904" y="2417264"/>
            <a:ext cx="9073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420AB44-BF72-4EF6-A90D-6A97A843818A}"/>
              </a:ext>
            </a:extLst>
          </p:cNvPr>
          <p:cNvCxnSpPr>
            <a:cxnSpLocks/>
          </p:cNvCxnSpPr>
          <p:nvPr/>
        </p:nvCxnSpPr>
        <p:spPr>
          <a:xfrm flipH="1" flipV="1">
            <a:off x="3108960" y="2072810"/>
            <a:ext cx="145537"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C9B269CC-0CC3-48DD-8214-34074C31F76A}"/>
              </a:ext>
            </a:extLst>
          </p:cNvPr>
          <p:cNvCxnSpPr>
            <a:cxnSpLocks/>
          </p:cNvCxnSpPr>
          <p:nvPr/>
        </p:nvCxnSpPr>
        <p:spPr>
          <a:xfrm flipV="1">
            <a:off x="2963960" y="2284604"/>
            <a:ext cx="3278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DF52A239-06CA-424C-9C9D-12F35868276C}"/>
              </a:ext>
            </a:extLst>
          </p:cNvPr>
          <p:cNvCxnSpPr>
            <a:cxnSpLocks/>
          </p:cNvCxnSpPr>
          <p:nvPr/>
        </p:nvCxnSpPr>
        <p:spPr>
          <a:xfrm flipH="1">
            <a:off x="7967321" y="1728416"/>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61" name="Group 18">
            <a:extLst>
              <a:ext uri="{FF2B5EF4-FFF2-40B4-BE49-F238E27FC236}">
                <a16:creationId xmlns:a16="http://schemas.microsoft.com/office/drawing/2014/main" id="{FE057A1D-A4A3-4A54-86F6-83EDFA08D9C9}"/>
              </a:ext>
            </a:extLst>
          </p:cNvPr>
          <p:cNvGrpSpPr>
            <a:grpSpLocks/>
          </p:cNvGrpSpPr>
          <p:nvPr/>
        </p:nvGrpSpPr>
        <p:grpSpPr bwMode="auto">
          <a:xfrm>
            <a:off x="2515911" y="1624838"/>
            <a:ext cx="4621213" cy="1028700"/>
            <a:chOff x="1098455" y="1454019"/>
            <a:chExt cx="7727044" cy="1028700"/>
          </a:xfrm>
        </p:grpSpPr>
        <p:sp>
          <p:nvSpPr>
            <p:cNvPr id="262" name="Rectangle 43">
              <a:extLst>
                <a:ext uri="{FF2B5EF4-FFF2-40B4-BE49-F238E27FC236}">
                  <a16:creationId xmlns:a16="http://schemas.microsoft.com/office/drawing/2014/main" id="{7729751C-0907-4633-B3B5-1ADE3113CB1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263" name="Rectangle 42">
              <a:extLst>
                <a:ext uri="{FF2B5EF4-FFF2-40B4-BE49-F238E27FC236}">
                  <a16:creationId xmlns:a16="http://schemas.microsoft.com/office/drawing/2014/main" id="{D39A8741-B38F-40F6-B555-C78F22717166}"/>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30" name="TextBox 29">
            <a:extLst>
              <a:ext uri="{FF2B5EF4-FFF2-40B4-BE49-F238E27FC236}">
                <a16:creationId xmlns:a16="http://schemas.microsoft.com/office/drawing/2014/main" id="{E9DA2188-6F2A-4248-A863-9BDB8163AEF1}"/>
              </a:ext>
            </a:extLst>
          </p:cNvPr>
          <p:cNvSpPr txBox="1"/>
          <p:nvPr/>
        </p:nvSpPr>
        <p:spPr>
          <a:xfrm>
            <a:off x="5218176" y="3755136"/>
            <a:ext cx="1856342" cy="369332"/>
          </a:xfrm>
          <a:prstGeom prst="rect">
            <a:avLst/>
          </a:prstGeom>
          <a:noFill/>
        </p:spPr>
        <p:txBody>
          <a:bodyPr wrap="none" rtlCol="0">
            <a:spAutoFit/>
          </a:bodyPr>
          <a:lstStyle/>
          <a:p>
            <a:r>
              <a:rPr lang="en-US" dirty="0"/>
              <a:t>Some reflect back</a:t>
            </a:r>
          </a:p>
        </p:txBody>
      </p:sp>
      <p:cxnSp>
        <p:nvCxnSpPr>
          <p:cNvPr id="37" name="Straight Arrow Connector 36">
            <a:extLst>
              <a:ext uri="{FF2B5EF4-FFF2-40B4-BE49-F238E27FC236}">
                <a16:creationId xmlns:a16="http://schemas.microsoft.com/office/drawing/2014/main" id="{2B40F373-AC44-4A05-945E-2BD4E589F13B}"/>
              </a:ext>
            </a:extLst>
          </p:cNvPr>
          <p:cNvCxnSpPr/>
          <p:nvPr/>
        </p:nvCxnSpPr>
        <p:spPr>
          <a:xfrm flipV="1">
            <a:off x="5815584" y="2414016"/>
            <a:ext cx="1121664" cy="126796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14D38712-6AA8-4EAF-8132-B2FFF78D7991}"/>
              </a:ext>
            </a:extLst>
          </p:cNvPr>
          <p:cNvCxnSpPr>
            <a:cxnSpLocks/>
          </p:cNvCxnSpPr>
          <p:nvPr/>
        </p:nvCxnSpPr>
        <p:spPr>
          <a:xfrm flipH="1" flipV="1">
            <a:off x="7687056" y="2590800"/>
            <a:ext cx="323088" cy="148132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5" name="TextBox 264">
            <a:extLst>
              <a:ext uri="{FF2B5EF4-FFF2-40B4-BE49-F238E27FC236}">
                <a16:creationId xmlns:a16="http://schemas.microsoft.com/office/drawing/2014/main" id="{CA434055-D620-4E4A-88CF-BD0A895B7A04}"/>
              </a:ext>
            </a:extLst>
          </p:cNvPr>
          <p:cNvSpPr txBox="1"/>
          <p:nvPr/>
        </p:nvSpPr>
        <p:spPr>
          <a:xfrm>
            <a:off x="6943344" y="4139184"/>
            <a:ext cx="1838004" cy="369332"/>
          </a:xfrm>
          <a:prstGeom prst="rect">
            <a:avLst/>
          </a:prstGeom>
          <a:noFill/>
        </p:spPr>
        <p:txBody>
          <a:bodyPr wrap="none" rtlCol="0">
            <a:spAutoFit/>
          </a:bodyPr>
          <a:lstStyle/>
          <a:p>
            <a:r>
              <a:rPr lang="en-US" dirty="0"/>
              <a:t>Some Keep Going</a:t>
            </a:r>
          </a:p>
        </p:txBody>
      </p:sp>
    </p:spTree>
    <p:extLst>
      <p:ext uri="{BB962C8B-B14F-4D97-AF65-F5344CB8AC3E}">
        <p14:creationId xmlns:p14="http://schemas.microsoft.com/office/powerpoint/2010/main" val="146563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223.7.1</a:t>
            </a:r>
          </a:p>
        </p:txBody>
      </p:sp>
      <p:sp>
        <p:nvSpPr>
          <p:cNvPr id="77828" name="Rectangle 3"/>
          <p:cNvSpPr>
            <a:spLocks noGrp="1" noChangeArrowheads="1"/>
          </p:cNvSpPr>
          <p:nvPr>
            <p:ph idx="1"/>
          </p:nvPr>
        </p:nvSpPr>
        <p:spPr/>
        <p:txBody>
          <a:bodyPr/>
          <a:lstStyle/>
          <a:p>
            <a:pPr marL="609600" indent="-609600" eaLnBrk="1" hangingPunct="1">
              <a:buFontTx/>
              <a:buNone/>
            </a:pPr>
            <a:r>
              <a:rPr lang="en-US" dirty="0"/>
              <a:t>A pipe, closed at one end, has a displacement node at one end. Why?</a:t>
            </a:r>
          </a:p>
          <a:p>
            <a:pPr marL="609600" indent="-609600" eaLnBrk="1" hangingPunct="1">
              <a:buFontTx/>
              <a:buAutoNum type="alphaLcParenR"/>
            </a:pPr>
            <a:r>
              <a:rPr lang="en-US" dirty="0"/>
              <a:t>The pressure there must match atmospheric pressure</a:t>
            </a:r>
          </a:p>
          <a:p>
            <a:pPr marL="609600" indent="-609600" eaLnBrk="1" hangingPunct="1">
              <a:buFontTx/>
              <a:buAutoNum type="alphaLcParenR"/>
            </a:pPr>
            <a:r>
              <a:rPr lang="en-US" dirty="0"/>
              <a:t>The molecules experience a 3</a:t>
            </a:r>
            <a:r>
              <a:rPr lang="en-US" baseline="30000" dirty="0"/>
              <a:t>rd</a:t>
            </a:r>
            <a:r>
              <a:rPr lang="en-US" dirty="0"/>
              <a:t> law reaction force</a:t>
            </a:r>
          </a:p>
          <a:p>
            <a:pPr marL="609600" indent="-609600" eaLnBrk="1" hangingPunct="1">
              <a:buFontTx/>
              <a:buAutoNum type="alphaLcParenR"/>
            </a:pPr>
            <a:r>
              <a:rPr lang="en-US" dirty="0"/>
              <a:t>The end prevents the molecules from moving in a longitudinal direction</a:t>
            </a: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22</a:t>
            </a:fld>
            <a:endParaRPr lang="en-US"/>
          </a:p>
        </p:txBody>
      </p:sp>
    </p:spTree>
    <p:extLst>
      <p:ext uri="{BB962C8B-B14F-4D97-AF65-F5344CB8AC3E}">
        <p14:creationId xmlns:p14="http://schemas.microsoft.com/office/powerpoint/2010/main" val="5819129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en-US" dirty="0"/>
              <a:t>Question 223.7.2</a:t>
            </a:r>
          </a:p>
        </p:txBody>
      </p:sp>
      <p:sp>
        <p:nvSpPr>
          <p:cNvPr id="78852" name="Rectangle 3"/>
          <p:cNvSpPr>
            <a:spLocks noGrp="1" noChangeArrowheads="1"/>
          </p:cNvSpPr>
          <p:nvPr>
            <p:ph idx="1"/>
          </p:nvPr>
        </p:nvSpPr>
        <p:spPr/>
        <p:txBody>
          <a:bodyPr/>
          <a:lstStyle/>
          <a:p>
            <a:pPr marL="609600" indent="-609600" eaLnBrk="1" hangingPunct="1">
              <a:buFontTx/>
              <a:buNone/>
            </a:pPr>
            <a:r>
              <a:rPr lang="en-US" dirty="0"/>
              <a:t>A pipe that is open at both ends has a standing sound wave generated in it. The pipe will have a pressure ____________ at both ends.</a:t>
            </a:r>
          </a:p>
          <a:p>
            <a:pPr marL="609600" indent="-609600" eaLnBrk="1" hangingPunct="1">
              <a:buFontTx/>
              <a:buNone/>
            </a:pPr>
            <a:endParaRPr lang="en-US" dirty="0"/>
          </a:p>
          <a:p>
            <a:pPr marL="609600" indent="-609600" eaLnBrk="1" hangingPunct="1">
              <a:buFontTx/>
              <a:buAutoNum type="alphaLcParenR"/>
            </a:pPr>
            <a:r>
              <a:rPr lang="en-US" dirty="0"/>
              <a:t>Node</a:t>
            </a:r>
          </a:p>
          <a:p>
            <a:pPr marL="609600" indent="-609600" eaLnBrk="1" hangingPunct="1">
              <a:buFontTx/>
              <a:buAutoNum type="alphaLcParenR"/>
            </a:pPr>
            <a:r>
              <a:rPr lang="en-US" dirty="0" err="1"/>
              <a:t>Antinode</a:t>
            </a:r>
            <a:endParaRPr lang="en-US" dirty="0"/>
          </a:p>
          <a:p>
            <a:pPr marL="609600" indent="-609600" eaLnBrk="1" hangingPunct="1">
              <a:buFontTx/>
              <a:buAutoNum type="alphaLcParenR"/>
            </a:pPr>
            <a:r>
              <a:rPr lang="en-US" dirty="0"/>
              <a:t>Neither</a:t>
            </a:r>
          </a:p>
        </p:txBody>
      </p:sp>
      <p:sp>
        <p:nvSpPr>
          <p:cNvPr id="78850" name="Slide Number Placeholder 5"/>
          <p:cNvSpPr>
            <a:spLocks noGrp="1"/>
          </p:cNvSpPr>
          <p:nvPr>
            <p:ph type="sldNum" sz="quarter" idx="12"/>
          </p:nvPr>
        </p:nvSpPr>
        <p:spPr>
          <a:noFill/>
        </p:spPr>
        <p:txBody>
          <a:bodyPr/>
          <a:lstStyle/>
          <a:p>
            <a:fld id="{065A0839-7BAF-41EB-A70B-3F1C3D56D995}" type="slidenum">
              <a:rPr lang="en-US" smtClean="0"/>
              <a:pPr/>
              <a:t>23</a:t>
            </a:fld>
            <a:endParaRPr lang="en-US"/>
          </a:p>
        </p:txBody>
      </p:sp>
    </p:spTree>
    <p:extLst>
      <p:ext uri="{BB962C8B-B14F-4D97-AF65-F5344CB8AC3E}">
        <p14:creationId xmlns:p14="http://schemas.microsoft.com/office/powerpoint/2010/main" val="2428795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223.7.2.5</a:t>
            </a:r>
          </a:p>
        </p:txBody>
      </p:sp>
      <p:sp>
        <p:nvSpPr>
          <p:cNvPr id="77828" name="Rectangle 3"/>
          <p:cNvSpPr>
            <a:spLocks noGrp="1" noChangeArrowheads="1"/>
          </p:cNvSpPr>
          <p:nvPr>
            <p:ph idx="1"/>
          </p:nvPr>
        </p:nvSpPr>
        <p:spPr/>
        <p:txBody>
          <a:bodyPr>
            <a:normAutofit/>
          </a:bodyPr>
          <a:lstStyle/>
          <a:p>
            <a:pPr marL="609600" indent="-609600" eaLnBrk="1" hangingPunct="1">
              <a:buFontTx/>
              <a:buNone/>
            </a:pPr>
            <a:r>
              <a:rPr lang="en-US" dirty="0"/>
              <a:t>A pipe, open on both ends has a tuning fork next to it which is oscillating at the pipe’s second harmonic frequency, How big is the wavelength compared to the pipe length?</a:t>
            </a:r>
          </a:p>
          <a:p>
            <a:pPr marL="609600" indent="-609600" eaLnBrk="1" hangingPunct="1">
              <a:buFontTx/>
              <a:buAutoNum type="alphaLcParenR"/>
            </a:pPr>
            <a:r>
              <a:rPr lang="en-US" dirty="0">
                <a:sym typeface="Symbol"/>
              </a:rPr>
              <a:t> = L/2</a:t>
            </a:r>
          </a:p>
          <a:p>
            <a:pPr marL="609600" indent="-609600">
              <a:buFontTx/>
              <a:buAutoNum type="alphaLcParenR"/>
            </a:pPr>
            <a:r>
              <a:rPr lang="en-US" dirty="0">
                <a:sym typeface="Symbol"/>
              </a:rPr>
              <a:t> = L</a:t>
            </a:r>
          </a:p>
          <a:p>
            <a:pPr marL="609600" indent="-609600">
              <a:buFontTx/>
              <a:buAutoNum type="alphaLcParenR"/>
            </a:pPr>
            <a:r>
              <a:rPr lang="en-US" dirty="0">
                <a:sym typeface="Symbol"/>
              </a:rPr>
              <a:t> = 2L</a:t>
            </a:r>
          </a:p>
          <a:p>
            <a:pPr marL="609600" indent="-609600">
              <a:buFontTx/>
              <a:buAutoNum type="alphaLcParenR"/>
            </a:pPr>
            <a:r>
              <a:rPr lang="en-US" dirty="0">
                <a:sym typeface="Symbol"/>
              </a:rPr>
              <a:t> = (3/2)L</a:t>
            </a:r>
          </a:p>
          <a:p>
            <a:pPr marL="609600" indent="-609600">
              <a:buFontTx/>
              <a:buAutoNum type="alphaLcParenR"/>
            </a:pPr>
            <a:endParaRPr lang="en-US" dirty="0">
              <a:sym typeface="Symbol"/>
            </a:endParaRPr>
          </a:p>
          <a:p>
            <a:pPr marL="609600" indent="-609600">
              <a:buFontTx/>
              <a:buAutoNum type="alphaLcParenR"/>
            </a:pPr>
            <a:endParaRPr lang="en-US" dirty="0">
              <a:sym typeface="Symbol"/>
            </a:endParaRPr>
          </a:p>
          <a:p>
            <a:pPr marL="609600" indent="-609600" eaLnBrk="1" hangingPunct="1">
              <a:buFontTx/>
              <a:buAutoNum type="alphaLcParenR"/>
            </a:pPr>
            <a:endParaRPr lang="en-US" dirty="0">
              <a:sym typeface="Symbol"/>
            </a:endParaRP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24</a:t>
            </a:fld>
            <a:endParaRPr lang="en-US"/>
          </a:p>
        </p:txBody>
      </p:sp>
    </p:spTree>
    <p:extLst>
      <p:ext uri="{BB962C8B-B14F-4D97-AF65-F5344CB8AC3E}">
        <p14:creationId xmlns:p14="http://schemas.microsoft.com/office/powerpoint/2010/main" val="3142306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9761" name="Picture 2"/>
          <p:cNvPicPr>
            <a:picLocks noChangeAspect="1" noChangeArrowheads="1"/>
          </p:cNvPicPr>
          <p:nvPr/>
        </p:nvPicPr>
        <p:blipFill>
          <a:blip r:embed="rId3" cstate="print"/>
          <a:srcRect/>
          <a:stretch>
            <a:fillRect/>
          </a:stretch>
        </p:blipFill>
        <p:spPr bwMode="auto">
          <a:xfrm>
            <a:off x="2357438" y="2925763"/>
            <a:ext cx="4892675" cy="973137"/>
          </a:xfrm>
          <a:prstGeom prst="rect">
            <a:avLst/>
          </a:prstGeom>
          <a:noFill/>
          <a:ln w="9525">
            <a:noFill/>
            <a:miter lim="800000"/>
            <a:headEnd/>
            <a:tailEnd/>
          </a:ln>
        </p:spPr>
      </p:pic>
      <p:sp>
        <p:nvSpPr>
          <p:cNvPr id="629762" name="Rectangle 41"/>
          <p:cNvSpPr>
            <a:spLocks noChangeArrowheads="1"/>
          </p:cNvSpPr>
          <p:nvPr/>
        </p:nvSpPr>
        <p:spPr bwMode="auto">
          <a:xfrm>
            <a:off x="2509838" y="1527175"/>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629763" name="Rectangle 41"/>
          <p:cNvSpPr>
            <a:spLocks noChangeArrowheads="1"/>
          </p:cNvSpPr>
          <p:nvPr/>
        </p:nvSpPr>
        <p:spPr bwMode="auto">
          <a:xfrm>
            <a:off x="4511675" y="1554163"/>
            <a:ext cx="2635250" cy="830262"/>
          </a:xfrm>
          <a:prstGeom prst="rect">
            <a:avLst/>
          </a:prstGeom>
          <a:solidFill>
            <a:schemeClr val="accent1"/>
          </a:solidFill>
          <a:ln w="9525">
            <a:noFill/>
            <a:miter lim="800000"/>
            <a:headEnd/>
            <a:tailEnd/>
          </a:ln>
        </p:spPr>
        <p:txBody>
          <a:bodyPr wrap="none" anchor="ctr"/>
          <a:lstStyle/>
          <a:p>
            <a:endParaRPr lang="en-US" dirty="0"/>
          </a:p>
        </p:txBody>
      </p:sp>
      <p:sp>
        <p:nvSpPr>
          <p:cNvPr id="629764" name="TextBox 242"/>
          <p:cNvSpPr txBox="1">
            <a:spLocks noChangeArrowheads="1"/>
          </p:cNvSpPr>
          <p:nvPr/>
        </p:nvSpPr>
        <p:spPr bwMode="auto">
          <a:xfrm>
            <a:off x="163513" y="4800600"/>
            <a:ext cx="1743075" cy="369888"/>
          </a:xfrm>
          <a:prstGeom prst="rect">
            <a:avLst/>
          </a:prstGeom>
          <a:noFill/>
          <a:ln w="9525">
            <a:noFill/>
            <a:miter lim="800000"/>
            <a:headEnd/>
            <a:tailEnd/>
          </a:ln>
        </p:spPr>
        <p:txBody>
          <a:bodyPr wrap="none">
            <a:spAutoFit/>
          </a:bodyPr>
          <a:lstStyle/>
          <a:p>
            <a:r>
              <a:rPr lang="en-US" dirty="0"/>
              <a:t>Pressure Change</a:t>
            </a:r>
          </a:p>
        </p:txBody>
      </p:sp>
      <p:sp>
        <p:nvSpPr>
          <p:cNvPr id="629765" name="Rectangle 41"/>
          <p:cNvSpPr>
            <a:spLocks noChangeArrowheads="1"/>
          </p:cNvSpPr>
          <p:nvPr/>
        </p:nvSpPr>
        <p:spPr bwMode="auto">
          <a:xfrm>
            <a:off x="3059113" y="1574800"/>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234" name="Rectangle 39"/>
          <p:cNvSpPr>
            <a:spLocks noChangeArrowheads="1"/>
          </p:cNvSpPr>
          <p:nvPr/>
        </p:nvSpPr>
        <p:spPr bwMode="auto">
          <a:xfrm>
            <a:off x="1062038" y="1570038"/>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629767" name="TextBox 405"/>
          <p:cNvSpPr txBox="1">
            <a:spLocks noChangeArrowheads="1"/>
          </p:cNvSpPr>
          <p:nvPr/>
        </p:nvSpPr>
        <p:spPr bwMode="auto">
          <a:xfrm>
            <a:off x="130175" y="2863850"/>
            <a:ext cx="1682750" cy="922338"/>
          </a:xfrm>
          <a:prstGeom prst="rect">
            <a:avLst/>
          </a:prstGeom>
          <a:noFill/>
          <a:ln w="9525">
            <a:noFill/>
            <a:miter lim="800000"/>
            <a:headEnd/>
            <a:tailEnd/>
          </a:ln>
        </p:spPr>
        <p:txBody>
          <a:bodyPr>
            <a:spAutoFit/>
          </a:bodyPr>
          <a:lstStyle/>
          <a:p>
            <a:r>
              <a:rPr lang="en-US" dirty="0"/>
              <a:t>Displacement from Equilibrium</a:t>
            </a:r>
          </a:p>
        </p:txBody>
      </p:sp>
      <p:cxnSp>
        <p:nvCxnSpPr>
          <p:cNvPr id="181" name="Straight Arrow Connector 180"/>
          <p:cNvCxnSpPr/>
          <p:nvPr/>
        </p:nvCxnSpPr>
        <p:spPr>
          <a:xfrm rot="10800000" flipH="1">
            <a:off x="2616200" y="971550"/>
            <a:ext cx="44704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29769" name="TextBox 181"/>
          <p:cNvSpPr txBox="1">
            <a:spLocks noChangeArrowheads="1"/>
          </p:cNvSpPr>
          <p:nvPr/>
        </p:nvSpPr>
        <p:spPr bwMode="auto">
          <a:xfrm>
            <a:off x="4605338" y="293688"/>
            <a:ext cx="423862" cy="585787"/>
          </a:xfrm>
          <a:prstGeom prst="rect">
            <a:avLst/>
          </a:prstGeom>
          <a:noFill/>
          <a:ln w="9525">
            <a:noFill/>
            <a:miter lim="800000"/>
            <a:headEnd/>
            <a:tailEnd/>
          </a:ln>
        </p:spPr>
        <p:txBody>
          <a:bodyPr>
            <a:spAutoFit/>
          </a:bodyPr>
          <a:lstStyle/>
          <a:p>
            <a:r>
              <a:rPr lang="en-US" sz="3200" dirty="0"/>
              <a:t>L</a:t>
            </a:r>
          </a:p>
        </p:txBody>
      </p:sp>
      <p:cxnSp>
        <p:nvCxnSpPr>
          <p:cNvPr id="130" name="Straight Connector 129"/>
          <p:cNvCxnSpPr/>
          <p:nvPr/>
        </p:nvCxnSpPr>
        <p:spPr>
          <a:xfrm>
            <a:off x="1262063" y="5370513"/>
            <a:ext cx="7839075"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1262063" y="3394075"/>
            <a:ext cx="7839075"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5400000">
            <a:off x="645319" y="4417219"/>
            <a:ext cx="35433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1" name="Rectangle 190"/>
          <p:cNvSpPr/>
          <p:nvPr/>
        </p:nvSpPr>
        <p:spPr>
          <a:xfrm>
            <a:off x="881063" y="1338263"/>
            <a:ext cx="1666875" cy="125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2" name="Group 18"/>
          <p:cNvGrpSpPr>
            <a:grpSpLocks/>
          </p:cNvGrpSpPr>
          <p:nvPr/>
        </p:nvGrpSpPr>
        <p:grpSpPr bwMode="auto">
          <a:xfrm>
            <a:off x="2498725" y="1454150"/>
            <a:ext cx="4621213" cy="1028700"/>
            <a:chOff x="1098455" y="1454019"/>
            <a:chExt cx="7727044" cy="1028700"/>
          </a:xfrm>
        </p:grpSpPr>
        <p:sp>
          <p:nvSpPr>
            <p:cNvPr id="629937"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29938"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629775" name="Rectangle 45"/>
          <p:cNvSpPr>
            <a:spLocks noChangeArrowheads="1"/>
          </p:cNvSpPr>
          <p:nvPr/>
        </p:nvSpPr>
        <p:spPr bwMode="auto">
          <a:xfrm>
            <a:off x="2493963" y="1536700"/>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grpSp>
        <p:nvGrpSpPr>
          <p:cNvPr id="3" name="Group 357"/>
          <p:cNvGrpSpPr>
            <a:grpSpLocks/>
          </p:cNvGrpSpPr>
          <p:nvPr/>
        </p:nvGrpSpPr>
        <p:grpSpPr bwMode="auto">
          <a:xfrm flipH="1">
            <a:off x="2460625" y="5070475"/>
            <a:ext cx="4537075" cy="579438"/>
            <a:chOff x="2460626" y="5070475"/>
            <a:chExt cx="4537075" cy="579438"/>
          </a:xfrm>
        </p:grpSpPr>
        <p:sp>
          <p:nvSpPr>
            <p:cNvPr id="40969" name="Line 9"/>
            <p:cNvSpPr>
              <a:spLocks noChangeShapeType="1"/>
            </p:cNvSpPr>
            <p:nvPr/>
          </p:nvSpPr>
          <p:spPr bwMode="auto">
            <a:xfrm flipV="1">
              <a:off x="2460626" y="535463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0" name="Line 10"/>
            <p:cNvSpPr>
              <a:spLocks noChangeShapeType="1"/>
            </p:cNvSpPr>
            <p:nvPr/>
          </p:nvSpPr>
          <p:spPr bwMode="auto">
            <a:xfrm flipV="1">
              <a:off x="2505076" y="53498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1" name="Line 11"/>
            <p:cNvSpPr>
              <a:spLocks noChangeShapeType="1"/>
            </p:cNvSpPr>
            <p:nvPr/>
          </p:nvSpPr>
          <p:spPr bwMode="auto">
            <a:xfrm flipV="1">
              <a:off x="2551113" y="5345113"/>
              <a:ext cx="4762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2" name="Line 12"/>
            <p:cNvSpPr>
              <a:spLocks noChangeShapeType="1"/>
            </p:cNvSpPr>
            <p:nvPr/>
          </p:nvSpPr>
          <p:spPr bwMode="auto">
            <a:xfrm flipV="1">
              <a:off x="2598738" y="534035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3" name="Line 13"/>
            <p:cNvSpPr>
              <a:spLocks noChangeShapeType="1"/>
            </p:cNvSpPr>
            <p:nvPr/>
          </p:nvSpPr>
          <p:spPr bwMode="auto">
            <a:xfrm flipV="1">
              <a:off x="2643188" y="533717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4" name="Line 14"/>
            <p:cNvSpPr>
              <a:spLocks noChangeShapeType="1"/>
            </p:cNvSpPr>
            <p:nvPr/>
          </p:nvSpPr>
          <p:spPr bwMode="auto">
            <a:xfrm flipV="1">
              <a:off x="2689226" y="533241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5" name="Line 15"/>
            <p:cNvSpPr>
              <a:spLocks noChangeShapeType="1"/>
            </p:cNvSpPr>
            <p:nvPr/>
          </p:nvSpPr>
          <p:spPr bwMode="auto">
            <a:xfrm flipV="1">
              <a:off x="2735263" y="5327650"/>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6" name="Line 16"/>
            <p:cNvSpPr>
              <a:spLocks noChangeShapeType="1"/>
            </p:cNvSpPr>
            <p:nvPr/>
          </p:nvSpPr>
          <p:spPr bwMode="auto">
            <a:xfrm flipV="1">
              <a:off x="2781301" y="5322888"/>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7" name="Line 17"/>
            <p:cNvSpPr>
              <a:spLocks noChangeShapeType="1"/>
            </p:cNvSpPr>
            <p:nvPr/>
          </p:nvSpPr>
          <p:spPr bwMode="auto">
            <a:xfrm flipV="1">
              <a:off x="2827338" y="531812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8" name="Line 18"/>
            <p:cNvSpPr>
              <a:spLocks noChangeShapeType="1"/>
            </p:cNvSpPr>
            <p:nvPr/>
          </p:nvSpPr>
          <p:spPr bwMode="auto">
            <a:xfrm flipV="1">
              <a:off x="2873376" y="5313363"/>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9" name="Line 19"/>
            <p:cNvSpPr>
              <a:spLocks noChangeShapeType="1"/>
            </p:cNvSpPr>
            <p:nvPr/>
          </p:nvSpPr>
          <p:spPr bwMode="auto">
            <a:xfrm flipV="1">
              <a:off x="2917826" y="5308600"/>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0" name="Line 20"/>
            <p:cNvSpPr>
              <a:spLocks noChangeShapeType="1"/>
            </p:cNvSpPr>
            <p:nvPr/>
          </p:nvSpPr>
          <p:spPr bwMode="auto">
            <a:xfrm flipV="1">
              <a:off x="2963863" y="530542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1" name="Line 21"/>
            <p:cNvSpPr>
              <a:spLocks noChangeShapeType="1"/>
            </p:cNvSpPr>
            <p:nvPr/>
          </p:nvSpPr>
          <p:spPr bwMode="auto">
            <a:xfrm flipV="1">
              <a:off x="3009901" y="53006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2" name="Line 22"/>
            <p:cNvSpPr>
              <a:spLocks noChangeShapeType="1"/>
            </p:cNvSpPr>
            <p:nvPr/>
          </p:nvSpPr>
          <p:spPr bwMode="auto">
            <a:xfrm flipV="1">
              <a:off x="3055938" y="5295900"/>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3" name="Line 23"/>
            <p:cNvSpPr>
              <a:spLocks noChangeShapeType="1"/>
            </p:cNvSpPr>
            <p:nvPr/>
          </p:nvSpPr>
          <p:spPr bwMode="auto">
            <a:xfrm flipV="1">
              <a:off x="3101976" y="529113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4" name="Line 24"/>
            <p:cNvSpPr>
              <a:spLocks noChangeShapeType="1"/>
            </p:cNvSpPr>
            <p:nvPr/>
          </p:nvSpPr>
          <p:spPr bwMode="auto">
            <a:xfrm flipV="1">
              <a:off x="3146426" y="5287963"/>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5" name="Line 25"/>
            <p:cNvSpPr>
              <a:spLocks noChangeShapeType="1"/>
            </p:cNvSpPr>
            <p:nvPr/>
          </p:nvSpPr>
          <p:spPr bwMode="auto">
            <a:xfrm flipV="1">
              <a:off x="3194051" y="5283200"/>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6" name="Line 26"/>
            <p:cNvSpPr>
              <a:spLocks noChangeShapeType="1"/>
            </p:cNvSpPr>
            <p:nvPr/>
          </p:nvSpPr>
          <p:spPr bwMode="auto">
            <a:xfrm flipV="1">
              <a:off x="3240088" y="527843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7" name="Line 27"/>
            <p:cNvSpPr>
              <a:spLocks noChangeShapeType="1"/>
            </p:cNvSpPr>
            <p:nvPr/>
          </p:nvSpPr>
          <p:spPr bwMode="auto">
            <a:xfrm flipV="1">
              <a:off x="3284538" y="527367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8" name="Line 28"/>
            <p:cNvSpPr>
              <a:spLocks noChangeShapeType="1"/>
            </p:cNvSpPr>
            <p:nvPr/>
          </p:nvSpPr>
          <p:spPr bwMode="auto">
            <a:xfrm flipV="1">
              <a:off x="3330576" y="5268913"/>
              <a:ext cx="4762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9" name="Line 29"/>
            <p:cNvSpPr>
              <a:spLocks noChangeShapeType="1"/>
            </p:cNvSpPr>
            <p:nvPr/>
          </p:nvSpPr>
          <p:spPr bwMode="auto">
            <a:xfrm flipV="1">
              <a:off x="3378201" y="526573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0" name="Line 30"/>
            <p:cNvSpPr>
              <a:spLocks noChangeShapeType="1"/>
            </p:cNvSpPr>
            <p:nvPr/>
          </p:nvSpPr>
          <p:spPr bwMode="auto">
            <a:xfrm flipV="1">
              <a:off x="3422651" y="52609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1" name="Line 31"/>
            <p:cNvSpPr>
              <a:spLocks noChangeShapeType="1"/>
            </p:cNvSpPr>
            <p:nvPr/>
          </p:nvSpPr>
          <p:spPr bwMode="auto">
            <a:xfrm flipV="1">
              <a:off x="3468688" y="5256213"/>
              <a:ext cx="46038"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2" name="Line 32"/>
            <p:cNvSpPr>
              <a:spLocks noChangeShapeType="1"/>
            </p:cNvSpPr>
            <p:nvPr/>
          </p:nvSpPr>
          <p:spPr bwMode="auto">
            <a:xfrm flipV="1">
              <a:off x="3514726" y="525303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3" name="Line 33"/>
            <p:cNvSpPr>
              <a:spLocks noChangeShapeType="1"/>
            </p:cNvSpPr>
            <p:nvPr/>
          </p:nvSpPr>
          <p:spPr bwMode="auto">
            <a:xfrm flipV="1">
              <a:off x="3559176" y="5248275"/>
              <a:ext cx="47625"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4" name="Line 34"/>
            <p:cNvSpPr>
              <a:spLocks noChangeShapeType="1"/>
            </p:cNvSpPr>
            <p:nvPr/>
          </p:nvSpPr>
          <p:spPr bwMode="auto">
            <a:xfrm flipV="1">
              <a:off x="3606801" y="5243513"/>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5" name="Line 35"/>
            <p:cNvSpPr>
              <a:spLocks noChangeShapeType="1"/>
            </p:cNvSpPr>
            <p:nvPr/>
          </p:nvSpPr>
          <p:spPr bwMode="auto">
            <a:xfrm flipV="1">
              <a:off x="3651251" y="524033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6" name="Line 36"/>
            <p:cNvSpPr>
              <a:spLocks noChangeShapeType="1"/>
            </p:cNvSpPr>
            <p:nvPr/>
          </p:nvSpPr>
          <p:spPr bwMode="auto">
            <a:xfrm flipV="1">
              <a:off x="3697288" y="523557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7" name="Line 37"/>
            <p:cNvSpPr>
              <a:spLocks noChangeShapeType="1"/>
            </p:cNvSpPr>
            <p:nvPr/>
          </p:nvSpPr>
          <p:spPr bwMode="auto">
            <a:xfrm flipV="1">
              <a:off x="3743326" y="523081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8" name="Line 38"/>
            <p:cNvSpPr>
              <a:spLocks noChangeShapeType="1"/>
            </p:cNvSpPr>
            <p:nvPr/>
          </p:nvSpPr>
          <p:spPr bwMode="auto">
            <a:xfrm flipV="1">
              <a:off x="3789363" y="522763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9" name="Line 39"/>
            <p:cNvSpPr>
              <a:spLocks noChangeShapeType="1"/>
            </p:cNvSpPr>
            <p:nvPr/>
          </p:nvSpPr>
          <p:spPr bwMode="auto">
            <a:xfrm flipV="1">
              <a:off x="3835401" y="52228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0" name="Line 40"/>
            <p:cNvSpPr>
              <a:spLocks noChangeShapeType="1"/>
            </p:cNvSpPr>
            <p:nvPr/>
          </p:nvSpPr>
          <p:spPr bwMode="auto">
            <a:xfrm flipV="1">
              <a:off x="3881438" y="521970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1" name="Line 41"/>
            <p:cNvSpPr>
              <a:spLocks noChangeShapeType="1"/>
            </p:cNvSpPr>
            <p:nvPr/>
          </p:nvSpPr>
          <p:spPr bwMode="auto">
            <a:xfrm flipV="1">
              <a:off x="3925888" y="5214938"/>
              <a:ext cx="4762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2" name="Line 42"/>
            <p:cNvSpPr>
              <a:spLocks noChangeShapeType="1"/>
            </p:cNvSpPr>
            <p:nvPr/>
          </p:nvSpPr>
          <p:spPr bwMode="auto">
            <a:xfrm flipV="1">
              <a:off x="3973513" y="521176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3" name="Line 43"/>
            <p:cNvSpPr>
              <a:spLocks noChangeShapeType="1"/>
            </p:cNvSpPr>
            <p:nvPr/>
          </p:nvSpPr>
          <p:spPr bwMode="auto">
            <a:xfrm flipV="1">
              <a:off x="4019551" y="520700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4" name="Line 44"/>
            <p:cNvSpPr>
              <a:spLocks noChangeShapeType="1"/>
            </p:cNvSpPr>
            <p:nvPr/>
          </p:nvSpPr>
          <p:spPr bwMode="auto">
            <a:xfrm flipV="1">
              <a:off x="4064001" y="5203825"/>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5" name="Line 45"/>
            <p:cNvSpPr>
              <a:spLocks noChangeShapeType="1"/>
            </p:cNvSpPr>
            <p:nvPr/>
          </p:nvSpPr>
          <p:spPr bwMode="auto">
            <a:xfrm flipV="1">
              <a:off x="4110038" y="5199063"/>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6" name="Line 46"/>
            <p:cNvSpPr>
              <a:spLocks noChangeShapeType="1"/>
            </p:cNvSpPr>
            <p:nvPr/>
          </p:nvSpPr>
          <p:spPr bwMode="auto">
            <a:xfrm flipV="1">
              <a:off x="4154488" y="5195888"/>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7" name="Line 47"/>
            <p:cNvSpPr>
              <a:spLocks noChangeShapeType="1"/>
            </p:cNvSpPr>
            <p:nvPr/>
          </p:nvSpPr>
          <p:spPr bwMode="auto">
            <a:xfrm flipV="1">
              <a:off x="4202113" y="519271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8" name="Line 48"/>
            <p:cNvSpPr>
              <a:spLocks noChangeShapeType="1"/>
            </p:cNvSpPr>
            <p:nvPr/>
          </p:nvSpPr>
          <p:spPr bwMode="auto">
            <a:xfrm flipV="1">
              <a:off x="4248151" y="518795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9" name="Line 49"/>
            <p:cNvSpPr>
              <a:spLocks noChangeShapeType="1"/>
            </p:cNvSpPr>
            <p:nvPr/>
          </p:nvSpPr>
          <p:spPr bwMode="auto">
            <a:xfrm flipV="1">
              <a:off x="4292601" y="5184775"/>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0" name="Line 50"/>
            <p:cNvSpPr>
              <a:spLocks noChangeShapeType="1"/>
            </p:cNvSpPr>
            <p:nvPr/>
          </p:nvSpPr>
          <p:spPr bwMode="auto">
            <a:xfrm flipV="1">
              <a:off x="4338638" y="5181600"/>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1" name="Line 51"/>
            <p:cNvSpPr>
              <a:spLocks noChangeShapeType="1"/>
            </p:cNvSpPr>
            <p:nvPr/>
          </p:nvSpPr>
          <p:spPr bwMode="auto">
            <a:xfrm flipV="1">
              <a:off x="4386263" y="517842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2" name="Line 52"/>
            <p:cNvSpPr>
              <a:spLocks noChangeShapeType="1"/>
            </p:cNvSpPr>
            <p:nvPr/>
          </p:nvSpPr>
          <p:spPr bwMode="auto">
            <a:xfrm flipV="1">
              <a:off x="4430713" y="5173663"/>
              <a:ext cx="46038"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3" name="Line 53"/>
            <p:cNvSpPr>
              <a:spLocks noChangeShapeType="1"/>
            </p:cNvSpPr>
            <p:nvPr/>
          </p:nvSpPr>
          <p:spPr bwMode="auto">
            <a:xfrm flipV="1">
              <a:off x="4476751" y="517048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4" name="Line 54"/>
            <p:cNvSpPr>
              <a:spLocks noChangeShapeType="1"/>
            </p:cNvSpPr>
            <p:nvPr/>
          </p:nvSpPr>
          <p:spPr bwMode="auto">
            <a:xfrm flipV="1">
              <a:off x="4522788" y="516731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5" name="Line 55"/>
            <p:cNvSpPr>
              <a:spLocks noChangeShapeType="1"/>
            </p:cNvSpPr>
            <p:nvPr/>
          </p:nvSpPr>
          <p:spPr bwMode="auto">
            <a:xfrm flipV="1">
              <a:off x="4568826" y="516413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6" name="Line 56"/>
            <p:cNvSpPr>
              <a:spLocks noChangeShapeType="1"/>
            </p:cNvSpPr>
            <p:nvPr/>
          </p:nvSpPr>
          <p:spPr bwMode="auto">
            <a:xfrm flipV="1">
              <a:off x="4614863" y="516096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7" name="Line 57"/>
            <p:cNvSpPr>
              <a:spLocks noChangeShapeType="1"/>
            </p:cNvSpPr>
            <p:nvPr/>
          </p:nvSpPr>
          <p:spPr bwMode="auto">
            <a:xfrm flipV="1">
              <a:off x="4660901" y="515778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8" name="Line 58"/>
            <p:cNvSpPr>
              <a:spLocks noChangeShapeType="1"/>
            </p:cNvSpPr>
            <p:nvPr/>
          </p:nvSpPr>
          <p:spPr bwMode="auto">
            <a:xfrm flipV="1">
              <a:off x="4705351" y="5154613"/>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9" name="Line 59"/>
            <p:cNvSpPr>
              <a:spLocks noChangeShapeType="1"/>
            </p:cNvSpPr>
            <p:nvPr/>
          </p:nvSpPr>
          <p:spPr bwMode="auto">
            <a:xfrm flipV="1">
              <a:off x="4751388" y="5149850"/>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0" name="Line 60"/>
            <p:cNvSpPr>
              <a:spLocks noChangeShapeType="1"/>
            </p:cNvSpPr>
            <p:nvPr/>
          </p:nvSpPr>
          <p:spPr bwMode="auto">
            <a:xfrm flipV="1">
              <a:off x="4797426" y="51482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1" name="Line 61"/>
            <p:cNvSpPr>
              <a:spLocks noChangeShapeType="1"/>
            </p:cNvSpPr>
            <p:nvPr/>
          </p:nvSpPr>
          <p:spPr bwMode="auto">
            <a:xfrm flipV="1">
              <a:off x="4843463" y="514508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2" name="Line 62"/>
            <p:cNvSpPr>
              <a:spLocks noChangeShapeType="1"/>
            </p:cNvSpPr>
            <p:nvPr/>
          </p:nvSpPr>
          <p:spPr bwMode="auto">
            <a:xfrm flipV="1">
              <a:off x="4889501" y="5141913"/>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3" name="Line 63"/>
            <p:cNvSpPr>
              <a:spLocks noChangeShapeType="1"/>
            </p:cNvSpPr>
            <p:nvPr/>
          </p:nvSpPr>
          <p:spPr bwMode="auto">
            <a:xfrm flipV="1">
              <a:off x="4933951" y="5138738"/>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4" name="Line 64"/>
            <p:cNvSpPr>
              <a:spLocks noChangeShapeType="1"/>
            </p:cNvSpPr>
            <p:nvPr/>
          </p:nvSpPr>
          <p:spPr bwMode="auto">
            <a:xfrm flipV="1">
              <a:off x="4981576" y="5135563"/>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5" name="Line 65"/>
            <p:cNvSpPr>
              <a:spLocks noChangeShapeType="1"/>
            </p:cNvSpPr>
            <p:nvPr/>
          </p:nvSpPr>
          <p:spPr bwMode="auto">
            <a:xfrm flipV="1">
              <a:off x="5027613" y="513238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6" name="Line 66"/>
            <p:cNvSpPr>
              <a:spLocks noChangeShapeType="1"/>
            </p:cNvSpPr>
            <p:nvPr/>
          </p:nvSpPr>
          <p:spPr bwMode="auto">
            <a:xfrm flipV="1">
              <a:off x="5072063" y="513080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7" name="Line 67"/>
            <p:cNvSpPr>
              <a:spLocks noChangeShapeType="1"/>
            </p:cNvSpPr>
            <p:nvPr/>
          </p:nvSpPr>
          <p:spPr bwMode="auto">
            <a:xfrm flipV="1">
              <a:off x="5118101" y="5127625"/>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8" name="Line 68"/>
            <p:cNvSpPr>
              <a:spLocks noChangeShapeType="1"/>
            </p:cNvSpPr>
            <p:nvPr/>
          </p:nvSpPr>
          <p:spPr bwMode="auto">
            <a:xfrm flipV="1">
              <a:off x="5165726" y="512445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9" name="Line 69"/>
            <p:cNvSpPr>
              <a:spLocks noChangeShapeType="1"/>
            </p:cNvSpPr>
            <p:nvPr/>
          </p:nvSpPr>
          <p:spPr bwMode="auto">
            <a:xfrm flipV="1">
              <a:off x="5210176" y="5121275"/>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0" name="Line 70"/>
            <p:cNvSpPr>
              <a:spLocks noChangeShapeType="1"/>
            </p:cNvSpPr>
            <p:nvPr/>
          </p:nvSpPr>
          <p:spPr bwMode="auto">
            <a:xfrm flipV="1">
              <a:off x="5256213" y="5119688"/>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1" name="Line 71"/>
            <p:cNvSpPr>
              <a:spLocks noChangeShapeType="1"/>
            </p:cNvSpPr>
            <p:nvPr/>
          </p:nvSpPr>
          <p:spPr bwMode="auto">
            <a:xfrm flipV="1">
              <a:off x="5302251" y="5116513"/>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2" name="Line 72"/>
            <p:cNvSpPr>
              <a:spLocks noChangeShapeType="1"/>
            </p:cNvSpPr>
            <p:nvPr/>
          </p:nvSpPr>
          <p:spPr bwMode="auto">
            <a:xfrm flipV="1">
              <a:off x="5346701" y="511492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3" name="Line 73"/>
            <p:cNvSpPr>
              <a:spLocks noChangeShapeType="1"/>
            </p:cNvSpPr>
            <p:nvPr/>
          </p:nvSpPr>
          <p:spPr bwMode="auto">
            <a:xfrm flipV="1">
              <a:off x="5394326" y="511175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4" name="Line 74"/>
            <p:cNvSpPr>
              <a:spLocks noChangeShapeType="1"/>
            </p:cNvSpPr>
            <p:nvPr/>
          </p:nvSpPr>
          <p:spPr bwMode="auto">
            <a:xfrm flipV="1">
              <a:off x="5438776" y="51101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5" name="Line 75"/>
            <p:cNvSpPr>
              <a:spLocks noChangeShapeType="1"/>
            </p:cNvSpPr>
            <p:nvPr/>
          </p:nvSpPr>
          <p:spPr bwMode="auto">
            <a:xfrm flipV="1">
              <a:off x="5484813" y="510698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6" name="Line 76"/>
            <p:cNvSpPr>
              <a:spLocks noChangeShapeType="1"/>
            </p:cNvSpPr>
            <p:nvPr/>
          </p:nvSpPr>
          <p:spPr bwMode="auto">
            <a:xfrm flipV="1">
              <a:off x="5530851" y="5105400"/>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7" name="Line 77"/>
            <p:cNvSpPr>
              <a:spLocks noChangeShapeType="1"/>
            </p:cNvSpPr>
            <p:nvPr/>
          </p:nvSpPr>
          <p:spPr bwMode="auto">
            <a:xfrm flipV="1">
              <a:off x="5576888" y="510381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8" name="Line 78"/>
            <p:cNvSpPr>
              <a:spLocks noChangeShapeType="1"/>
            </p:cNvSpPr>
            <p:nvPr/>
          </p:nvSpPr>
          <p:spPr bwMode="auto">
            <a:xfrm flipV="1">
              <a:off x="5622926" y="510063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9" name="Line 79"/>
            <p:cNvSpPr>
              <a:spLocks noChangeShapeType="1"/>
            </p:cNvSpPr>
            <p:nvPr/>
          </p:nvSpPr>
          <p:spPr bwMode="auto">
            <a:xfrm flipV="1">
              <a:off x="5668963" y="50990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0" name="Line 80"/>
            <p:cNvSpPr>
              <a:spLocks noChangeShapeType="1"/>
            </p:cNvSpPr>
            <p:nvPr/>
          </p:nvSpPr>
          <p:spPr bwMode="auto">
            <a:xfrm flipV="1">
              <a:off x="5713413" y="5097463"/>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1" name="Line 81"/>
            <p:cNvSpPr>
              <a:spLocks noChangeShapeType="1"/>
            </p:cNvSpPr>
            <p:nvPr/>
          </p:nvSpPr>
          <p:spPr bwMode="auto">
            <a:xfrm flipV="1">
              <a:off x="5761038" y="509587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2" name="Line 82"/>
            <p:cNvSpPr>
              <a:spLocks noChangeShapeType="1"/>
            </p:cNvSpPr>
            <p:nvPr/>
          </p:nvSpPr>
          <p:spPr bwMode="auto">
            <a:xfrm flipV="1">
              <a:off x="5807076" y="509270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3" name="Line 83"/>
            <p:cNvSpPr>
              <a:spLocks noChangeShapeType="1"/>
            </p:cNvSpPr>
            <p:nvPr/>
          </p:nvSpPr>
          <p:spPr bwMode="auto">
            <a:xfrm flipV="1">
              <a:off x="5851526" y="509111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4" name="Line 84"/>
            <p:cNvSpPr>
              <a:spLocks noChangeShapeType="1"/>
            </p:cNvSpPr>
            <p:nvPr/>
          </p:nvSpPr>
          <p:spPr bwMode="auto">
            <a:xfrm flipV="1">
              <a:off x="5897563" y="50895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5" name="Line 85"/>
            <p:cNvSpPr>
              <a:spLocks noChangeShapeType="1"/>
            </p:cNvSpPr>
            <p:nvPr/>
          </p:nvSpPr>
          <p:spPr bwMode="auto">
            <a:xfrm flipV="1">
              <a:off x="5943601" y="5087938"/>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6" name="Line 86"/>
            <p:cNvSpPr>
              <a:spLocks noChangeShapeType="1"/>
            </p:cNvSpPr>
            <p:nvPr/>
          </p:nvSpPr>
          <p:spPr bwMode="auto">
            <a:xfrm flipV="1">
              <a:off x="5989638" y="508635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7" name="Line 87"/>
            <p:cNvSpPr>
              <a:spLocks noChangeShapeType="1"/>
            </p:cNvSpPr>
            <p:nvPr/>
          </p:nvSpPr>
          <p:spPr bwMode="auto">
            <a:xfrm flipV="1">
              <a:off x="6035676" y="50863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8" name="Line 88"/>
            <p:cNvSpPr>
              <a:spLocks noChangeShapeType="1"/>
            </p:cNvSpPr>
            <p:nvPr/>
          </p:nvSpPr>
          <p:spPr bwMode="auto">
            <a:xfrm flipV="1">
              <a:off x="6080126" y="50847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9" name="Line 89"/>
            <p:cNvSpPr>
              <a:spLocks noChangeShapeType="1"/>
            </p:cNvSpPr>
            <p:nvPr/>
          </p:nvSpPr>
          <p:spPr bwMode="auto">
            <a:xfrm flipV="1">
              <a:off x="6126163" y="508317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0" name="Line 90"/>
            <p:cNvSpPr>
              <a:spLocks noChangeShapeType="1"/>
            </p:cNvSpPr>
            <p:nvPr/>
          </p:nvSpPr>
          <p:spPr bwMode="auto">
            <a:xfrm flipV="1">
              <a:off x="6173788" y="5081588"/>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1" name="Line 91"/>
            <p:cNvSpPr>
              <a:spLocks noChangeShapeType="1"/>
            </p:cNvSpPr>
            <p:nvPr/>
          </p:nvSpPr>
          <p:spPr bwMode="auto">
            <a:xfrm flipV="1">
              <a:off x="6218238" y="508000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2" name="Line 92"/>
            <p:cNvSpPr>
              <a:spLocks noChangeShapeType="1"/>
            </p:cNvSpPr>
            <p:nvPr/>
          </p:nvSpPr>
          <p:spPr bwMode="auto">
            <a:xfrm flipV="1">
              <a:off x="6264276" y="507841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3" name="Line 93"/>
            <p:cNvSpPr>
              <a:spLocks noChangeShapeType="1"/>
            </p:cNvSpPr>
            <p:nvPr/>
          </p:nvSpPr>
          <p:spPr bwMode="auto">
            <a:xfrm flipV="1">
              <a:off x="6310313" y="507841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4" name="Line 94"/>
            <p:cNvSpPr>
              <a:spLocks noChangeShapeType="1"/>
            </p:cNvSpPr>
            <p:nvPr/>
          </p:nvSpPr>
          <p:spPr bwMode="auto">
            <a:xfrm flipV="1">
              <a:off x="6356351" y="5076825"/>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5" name="Line 95"/>
            <p:cNvSpPr>
              <a:spLocks noChangeShapeType="1"/>
            </p:cNvSpPr>
            <p:nvPr/>
          </p:nvSpPr>
          <p:spPr bwMode="auto">
            <a:xfrm flipV="1">
              <a:off x="6402388" y="50768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6" name="Line 96"/>
            <p:cNvSpPr>
              <a:spLocks noChangeShapeType="1"/>
            </p:cNvSpPr>
            <p:nvPr/>
          </p:nvSpPr>
          <p:spPr bwMode="auto">
            <a:xfrm flipV="1">
              <a:off x="6448426" y="5075238"/>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7" name="Line 97"/>
            <p:cNvSpPr>
              <a:spLocks noChangeShapeType="1"/>
            </p:cNvSpPr>
            <p:nvPr/>
          </p:nvSpPr>
          <p:spPr bwMode="auto">
            <a:xfrm flipV="1">
              <a:off x="6492876" y="5075238"/>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8" name="Line 98"/>
            <p:cNvSpPr>
              <a:spLocks noChangeShapeType="1"/>
            </p:cNvSpPr>
            <p:nvPr/>
          </p:nvSpPr>
          <p:spPr bwMode="auto">
            <a:xfrm flipV="1">
              <a:off x="6540501" y="50736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9" name="Line 99"/>
            <p:cNvSpPr>
              <a:spLocks noChangeShapeType="1"/>
            </p:cNvSpPr>
            <p:nvPr/>
          </p:nvSpPr>
          <p:spPr bwMode="auto">
            <a:xfrm flipV="1">
              <a:off x="6584951" y="5073650"/>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0" name="Line 100"/>
            <p:cNvSpPr>
              <a:spLocks noChangeShapeType="1"/>
            </p:cNvSpPr>
            <p:nvPr/>
          </p:nvSpPr>
          <p:spPr bwMode="auto">
            <a:xfrm flipV="1">
              <a:off x="6630988" y="507206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1" name="Line 101"/>
            <p:cNvSpPr>
              <a:spLocks noChangeShapeType="1"/>
            </p:cNvSpPr>
            <p:nvPr/>
          </p:nvSpPr>
          <p:spPr bwMode="auto">
            <a:xfrm flipV="1">
              <a:off x="6677026" y="50720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2" name="Line 102"/>
            <p:cNvSpPr>
              <a:spLocks noChangeShapeType="1"/>
            </p:cNvSpPr>
            <p:nvPr/>
          </p:nvSpPr>
          <p:spPr bwMode="auto">
            <a:xfrm flipV="1">
              <a:off x="6721476" y="5072063"/>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3" name="Line 103"/>
            <p:cNvSpPr>
              <a:spLocks noChangeShapeType="1"/>
            </p:cNvSpPr>
            <p:nvPr/>
          </p:nvSpPr>
          <p:spPr bwMode="auto">
            <a:xfrm>
              <a:off x="6769101" y="50720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4" name="Line 104"/>
            <p:cNvSpPr>
              <a:spLocks noChangeShapeType="1"/>
            </p:cNvSpPr>
            <p:nvPr/>
          </p:nvSpPr>
          <p:spPr bwMode="auto">
            <a:xfrm flipV="1">
              <a:off x="6815138" y="50720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5" name="Line 105"/>
            <p:cNvSpPr>
              <a:spLocks noChangeShapeType="1"/>
            </p:cNvSpPr>
            <p:nvPr/>
          </p:nvSpPr>
          <p:spPr bwMode="auto">
            <a:xfrm>
              <a:off x="6859588" y="507206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6" name="Line 106"/>
            <p:cNvSpPr>
              <a:spLocks noChangeShapeType="1"/>
            </p:cNvSpPr>
            <p:nvPr/>
          </p:nvSpPr>
          <p:spPr bwMode="auto">
            <a:xfrm flipV="1">
              <a:off x="6905626" y="507047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7" name="Line 107"/>
            <p:cNvSpPr>
              <a:spLocks noChangeShapeType="1"/>
            </p:cNvSpPr>
            <p:nvPr/>
          </p:nvSpPr>
          <p:spPr bwMode="auto">
            <a:xfrm>
              <a:off x="6953251" y="5070475"/>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8" name="Line 108"/>
            <p:cNvSpPr>
              <a:spLocks noChangeShapeType="1"/>
            </p:cNvSpPr>
            <p:nvPr/>
          </p:nvSpPr>
          <p:spPr bwMode="auto">
            <a:xfrm>
              <a:off x="2460626" y="535940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9" name="Line 109"/>
            <p:cNvSpPr>
              <a:spLocks noChangeShapeType="1"/>
            </p:cNvSpPr>
            <p:nvPr/>
          </p:nvSpPr>
          <p:spPr bwMode="auto">
            <a:xfrm>
              <a:off x="2505076" y="53641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0" name="Line 110"/>
            <p:cNvSpPr>
              <a:spLocks noChangeShapeType="1"/>
            </p:cNvSpPr>
            <p:nvPr/>
          </p:nvSpPr>
          <p:spPr bwMode="auto">
            <a:xfrm>
              <a:off x="2551113" y="5368925"/>
              <a:ext cx="47625"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1" name="Line 111"/>
            <p:cNvSpPr>
              <a:spLocks noChangeShapeType="1"/>
            </p:cNvSpPr>
            <p:nvPr/>
          </p:nvSpPr>
          <p:spPr bwMode="auto">
            <a:xfrm>
              <a:off x="2598738" y="537368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2" name="Line 112"/>
            <p:cNvSpPr>
              <a:spLocks noChangeShapeType="1"/>
            </p:cNvSpPr>
            <p:nvPr/>
          </p:nvSpPr>
          <p:spPr bwMode="auto">
            <a:xfrm>
              <a:off x="2643188" y="5378450"/>
              <a:ext cx="2857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3" name="Line 113"/>
            <p:cNvSpPr>
              <a:spLocks noChangeShapeType="1"/>
            </p:cNvSpPr>
            <p:nvPr/>
          </p:nvSpPr>
          <p:spPr bwMode="auto">
            <a:xfrm>
              <a:off x="2884488" y="5402263"/>
              <a:ext cx="333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4" name="Line 114"/>
            <p:cNvSpPr>
              <a:spLocks noChangeShapeType="1"/>
            </p:cNvSpPr>
            <p:nvPr/>
          </p:nvSpPr>
          <p:spPr bwMode="auto">
            <a:xfrm>
              <a:off x="2917826" y="5405438"/>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5" name="Line 115"/>
            <p:cNvSpPr>
              <a:spLocks noChangeShapeType="1"/>
            </p:cNvSpPr>
            <p:nvPr/>
          </p:nvSpPr>
          <p:spPr bwMode="auto">
            <a:xfrm>
              <a:off x="2963863" y="5410200"/>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6" name="Line 116"/>
            <p:cNvSpPr>
              <a:spLocks noChangeShapeType="1"/>
            </p:cNvSpPr>
            <p:nvPr/>
          </p:nvSpPr>
          <p:spPr bwMode="auto">
            <a:xfrm>
              <a:off x="3009901" y="54133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7" name="Line 117"/>
            <p:cNvSpPr>
              <a:spLocks noChangeShapeType="1"/>
            </p:cNvSpPr>
            <p:nvPr/>
          </p:nvSpPr>
          <p:spPr bwMode="auto">
            <a:xfrm>
              <a:off x="3055938" y="5418138"/>
              <a:ext cx="4127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8" name="Line 118"/>
            <p:cNvSpPr>
              <a:spLocks noChangeShapeType="1"/>
            </p:cNvSpPr>
            <p:nvPr/>
          </p:nvSpPr>
          <p:spPr bwMode="auto">
            <a:xfrm>
              <a:off x="3309938" y="5443538"/>
              <a:ext cx="206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9" name="Line 119"/>
            <p:cNvSpPr>
              <a:spLocks noChangeShapeType="1"/>
            </p:cNvSpPr>
            <p:nvPr/>
          </p:nvSpPr>
          <p:spPr bwMode="auto">
            <a:xfrm>
              <a:off x="3330576" y="5445125"/>
              <a:ext cx="47625"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0" name="Line 120"/>
            <p:cNvSpPr>
              <a:spLocks noChangeShapeType="1"/>
            </p:cNvSpPr>
            <p:nvPr/>
          </p:nvSpPr>
          <p:spPr bwMode="auto">
            <a:xfrm>
              <a:off x="3378201" y="544988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1" name="Line 121"/>
            <p:cNvSpPr>
              <a:spLocks noChangeShapeType="1"/>
            </p:cNvSpPr>
            <p:nvPr/>
          </p:nvSpPr>
          <p:spPr bwMode="auto">
            <a:xfrm>
              <a:off x="3422651" y="54530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2" name="Line 122"/>
            <p:cNvSpPr>
              <a:spLocks noChangeShapeType="1"/>
            </p:cNvSpPr>
            <p:nvPr/>
          </p:nvSpPr>
          <p:spPr bwMode="auto">
            <a:xfrm>
              <a:off x="3468688" y="545782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3" name="Line 123"/>
            <p:cNvSpPr>
              <a:spLocks noChangeShapeType="1"/>
            </p:cNvSpPr>
            <p:nvPr/>
          </p:nvSpPr>
          <p:spPr bwMode="auto">
            <a:xfrm>
              <a:off x="3514726" y="5462588"/>
              <a:ext cx="95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4" name="Line 124"/>
            <p:cNvSpPr>
              <a:spLocks noChangeShapeType="1"/>
            </p:cNvSpPr>
            <p:nvPr/>
          </p:nvSpPr>
          <p:spPr bwMode="auto">
            <a:xfrm>
              <a:off x="3736976" y="5483225"/>
              <a:ext cx="63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5" name="Line 125"/>
            <p:cNvSpPr>
              <a:spLocks noChangeShapeType="1"/>
            </p:cNvSpPr>
            <p:nvPr/>
          </p:nvSpPr>
          <p:spPr bwMode="auto">
            <a:xfrm>
              <a:off x="3743326" y="548322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6" name="Line 126"/>
            <p:cNvSpPr>
              <a:spLocks noChangeShapeType="1"/>
            </p:cNvSpPr>
            <p:nvPr/>
          </p:nvSpPr>
          <p:spPr bwMode="auto">
            <a:xfrm>
              <a:off x="3789363" y="548798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7" name="Line 127"/>
            <p:cNvSpPr>
              <a:spLocks noChangeShapeType="1"/>
            </p:cNvSpPr>
            <p:nvPr/>
          </p:nvSpPr>
          <p:spPr bwMode="auto">
            <a:xfrm>
              <a:off x="3835401" y="54911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8" name="Line 128"/>
            <p:cNvSpPr>
              <a:spLocks noChangeShapeType="1"/>
            </p:cNvSpPr>
            <p:nvPr/>
          </p:nvSpPr>
          <p:spPr bwMode="auto">
            <a:xfrm>
              <a:off x="3881438" y="549592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9" name="Line 129"/>
            <p:cNvSpPr>
              <a:spLocks noChangeShapeType="1"/>
            </p:cNvSpPr>
            <p:nvPr/>
          </p:nvSpPr>
          <p:spPr bwMode="auto">
            <a:xfrm>
              <a:off x="3925888" y="5499100"/>
              <a:ext cx="2698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0" name="Line 130"/>
            <p:cNvSpPr>
              <a:spLocks noChangeShapeType="1"/>
            </p:cNvSpPr>
            <p:nvPr/>
          </p:nvSpPr>
          <p:spPr bwMode="auto">
            <a:xfrm>
              <a:off x="4168776" y="5519738"/>
              <a:ext cx="333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1" name="Line 131"/>
            <p:cNvSpPr>
              <a:spLocks noChangeShapeType="1"/>
            </p:cNvSpPr>
            <p:nvPr/>
          </p:nvSpPr>
          <p:spPr bwMode="auto">
            <a:xfrm>
              <a:off x="4202113" y="5522913"/>
              <a:ext cx="46038"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2" name="Line 132"/>
            <p:cNvSpPr>
              <a:spLocks noChangeShapeType="1"/>
            </p:cNvSpPr>
            <p:nvPr/>
          </p:nvSpPr>
          <p:spPr bwMode="auto">
            <a:xfrm>
              <a:off x="4248151" y="552767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3" name="Line 133"/>
            <p:cNvSpPr>
              <a:spLocks noChangeShapeType="1"/>
            </p:cNvSpPr>
            <p:nvPr/>
          </p:nvSpPr>
          <p:spPr bwMode="auto">
            <a:xfrm>
              <a:off x="4292601" y="5530850"/>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4" name="Line 134"/>
            <p:cNvSpPr>
              <a:spLocks noChangeShapeType="1"/>
            </p:cNvSpPr>
            <p:nvPr/>
          </p:nvSpPr>
          <p:spPr bwMode="auto">
            <a:xfrm>
              <a:off x="4338638" y="553402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5" name="Line 135"/>
            <p:cNvSpPr>
              <a:spLocks noChangeShapeType="1"/>
            </p:cNvSpPr>
            <p:nvPr/>
          </p:nvSpPr>
          <p:spPr bwMode="auto">
            <a:xfrm>
              <a:off x="4602163" y="5554663"/>
              <a:ext cx="1270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6" name="Line 136"/>
            <p:cNvSpPr>
              <a:spLocks noChangeShapeType="1"/>
            </p:cNvSpPr>
            <p:nvPr/>
          </p:nvSpPr>
          <p:spPr bwMode="auto">
            <a:xfrm>
              <a:off x="4614863" y="555466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7" name="Line 137"/>
            <p:cNvSpPr>
              <a:spLocks noChangeShapeType="1"/>
            </p:cNvSpPr>
            <p:nvPr/>
          </p:nvSpPr>
          <p:spPr bwMode="auto">
            <a:xfrm>
              <a:off x="4660901" y="555783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8" name="Line 138"/>
            <p:cNvSpPr>
              <a:spLocks noChangeShapeType="1"/>
            </p:cNvSpPr>
            <p:nvPr/>
          </p:nvSpPr>
          <p:spPr bwMode="auto">
            <a:xfrm>
              <a:off x="4705351" y="556101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9" name="Line 139"/>
            <p:cNvSpPr>
              <a:spLocks noChangeShapeType="1"/>
            </p:cNvSpPr>
            <p:nvPr/>
          </p:nvSpPr>
          <p:spPr bwMode="auto">
            <a:xfrm>
              <a:off x="4751388" y="556577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0" name="Line 140"/>
            <p:cNvSpPr>
              <a:spLocks noChangeShapeType="1"/>
            </p:cNvSpPr>
            <p:nvPr/>
          </p:nvSpPr>
          <p:spPr bwMode="auto">
            <a:xfrm>
              <a:off x="4797426" y="5568950"/>
              <a:ext cx="222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1" name="Line 141"/>
            <p:cNvSpPr>
              <a:spLocks noChangeShapeType="1"/>
            </p:cNvSpPr>
            <p:nvPr/>
          </p:nvSpPr>
          <p:spPr bwMode="auto">
            <a:xfrm>
              <a:off x="5038726" y="5583238"/>
              <a:ext cx="333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2" name="Line 142"/>
            <p:cNvSpPr>
              <a:spLocks noChangeShapeType="1"/>
            </p:cNvSpPr>
            <p:nvPr/>
          </p:nvSpPr>
          <p:spPr bwMode="auto">
            <a:xfrm>
              <a:off x="5072063" y="558641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3" name="Line 143"/>
            <p:cNvSpPr>
              <a:spLocks noChangeShapeType="1"/>
            </p:cNvSpPr>
            <p:nvPr/>
          </p:nvSpPr>
          <p:spPr bwMode="auto">
            <a:xfrm>
              <a:off x="5118101" y="5589588"/>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4" name="Line 144"/>
            <p:cNvSpPr>
              <a:spLocks noChangeShapeType="1"/>
            </p:cNvSpPr>
            <p:nvPr/>
          </p:nvSpPr>
          <p:spPr bwMode="auto">
            <a:xfrm>
              <a:off x="5165726" y="559117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5" name="Line 145"/>
            <p:cNvSpPr>
              <a:spLocks noChangeShapeType="1"/>
            </p:cNvSpPr>
            <p:nvPr/>
          </p:nvSpPr>
          <p:spPr bwMode="auto">
            <a:xfrm>
              <a:off x="5210176" y="5594350"/>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6" name="Line 146"/>
            <p:cNvSpPr>
              <a:spLocks noChangeShapeType="1"/>
            </p:cNvSpPr>
            <p:nvPr/>
          </p:nvSpPr>
          <p:spPr bwMode="auto">
            <a:xfrm>
              <a:off x="5256213" y="5597525"/>
              <a:ext cx="158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7" name="Line 147"/>
            <p:cNvSpPr>
              <a:spLocks noChangeShapeType="1"/>
            </p:cNvSpPr>
            <p:nvPr/>
          </p:nvSpPr>
          <p:spPr bwMode="auto">
            <a:xfrm>
              <a:off x="5478463" y="5608638"/>
              <a:ext cx="63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8" name="Line 148"/>
            <p:cNvSpPr>
              <a:spLocks noChangeShapeType="1"/>
            </p:cNvSpPr>
            <p:nvPr/>
          </p:nvSpPr>
          <p:spPr bwMode="auto">
            <a:xfrm>
              <a:off x="5484813" y="56102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9" name="Line 149"/>
            <p:cNvSpPr>
              <a:spLocks noChangeShapeType="1"/>
            </p:cNvSpPr>
            <p:nvPr/>
          </p:nvSpPr>
          <p:spPr bwMode="auto">
            <a:xfrm>
              <a:off x="5530851" y="561181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0" name="Line 150"/>
            <p:cNvSpPr>
              <a:spLocks noChangeShapeType="1"/>
            </p:cNvSpPr>
            <p:nvPr/>
          </p:nvSpPr>
          <p:spPr bwMode="auto">
            <a:xfrm>
              <a:off x="5576888" y="561340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1" name="Line 151"/>
            <p:cNvSpPr>
              <a:spLocks noChangeShapeType="1"/>
            </p:cNvSpPr>
            <p:nvPr/>
          </p:nvSpPr>
          <p:spPr bwMode="auto">
            <a:xfrm>
              <a:off x="5622926" y="561498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2" name="Line 152"/>
            <p:cNvSpPr>
              <a:spLocks noChangeShapeType="1"/>
            </p:cNvSpPr>
            <p:nvPr/>
          </p:nvSpPr>
          <p:spPr bwMode="auto">
            <a:xfrm>
              <a:off x="5668963" y="5618163"/>
              <a:ext cx="30163"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3" name="Line 153"/>
            <p:cNvSpPr>
              <a:spLocks noChangeShapeType="1"/>
            </p:cNvSpPr>
            <p:nvPr/>
          </p:nvSpPr>
          <p:spPr bwMode="auto">
            <a:xfrm>
              <a:off x="5921376" y="5627688"/>
              <a:ext cx="222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4" name="Line 154"/>
            <p:cNvSpPr>
              <a:spLocks noChangeShapeType="1"/>
            </p:cNvSpPr>
            <p:nvPr/>
          </p:nvSpPr>
          <p:spPr bwMode="auto">
            <a:xfrm>
              <a:off x="5943601" y="5629275"/>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5" name="Line 155"/>
            <p:cNvSpPr>
              <a:spLocks noChangeShapeType="1"/>
            </p:cNvSpPr>
            <p:nvPr/>
          </p:nvSpPr>
          <p:spPr bwMode="auto">
            <a:xfrm>
              <a:off x="5989638" y="563086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6" name="Line 156"/>
            <p:cNvSpPr>
              <a:spLocks noChangeShapeType="1"/>
            </p:cNvSpPr>
            <p:nvPr/>
          </p:nvSpPr>
          <p:spPr bwMode="auto">
            <a:xfrm>
              <a:off x="6035676" y="56324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7" name="Line 157"/>
            <p:cNvSpPr>
              <a:spLocks noChangeShapeType="1"/>
            </p:cNvSpPr>
            <p:nvPr/>
          </p:nvSpPr>
          <p:spPr bwMode="auto">
            <a:xfrm>
              <a:off x="6080126" y="5634038"/>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8" name="Line 158"/>
            <p:cNvSpPr>
              <a:spLocks noChangeShapeType="1"/>
            </p:cNvSpPr>
            <p:nvPr/>
          </p:nvSpPr>
          <p:spPr bwMode="auto">
            <a:xfrm>
              <a:off x="6126163" y="5634038"/>
              <a:ext cx="190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9" name="Line 159"/>
            <p:cNvSpPr>
              <a:spLocks noChangeShapeType="1"/>
            </p:cNvSpPr>
            <p:nvPr/>
          </p:nvSpPr>
          <p:spPr bwMode="auto">
            <a:xfrm>
              <a:off x="6369051" y="5640388"/>
              <a:ext cx="333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0" name="Line 160"/>
            <p:cNvSpPr>
              <a:spLocks noChangeShapeType="1"/>
            </p:cNvSpPr>
            <p:nvPr/>
          </p:nvSpPr>
          <p:spPr bwMode="auto">
            <a:xfrm>
              <a:off x="6402388" y="564197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1" name="Line 161"/>
            <p:cNvSpPr>
              <a:spLocks noChangeShapeType="1"/>
            </p:cNvSpPr>
            <p:nvPr/>
          </p:nvSpPr>
          <p:spPr bwMode="auto">
            <a:xfrm>
              <a:off x="6448426" y="56435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2" name="Line 162"/>
            <p:cNvSpPr>
              <a:spLocks noChangeShapeType="1"/>
            </p:cNvSpPr>
            <p:nvPr/>
          </p:nvSpPr>
          <p:spPr bwMode="auto">
            <a:xfrm>
              <a:off x="6492876" y="5643563"/>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3" name="Line 163"/>
            <p:cNvSpPr>
              <a:spLocks noChangeShapeType="1"/>
            </p:cNvSpPr>
            <p:nvPr/>
          </p:nvSpPr>
          <p:spPr bwMode="auto">
            <a:xfrm>
              <a:off x="6540501" y="56435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4" name="Line 164"/>
            <p:cNvSpPr>
              <a:spLocks noChangeShapeType="1"/>
            </p:cNvSpPr>
            <p:nvPr/>
          </p:nvSpPr>
          <p:spPr bwMode="auto">
            <a:xfrm>
              <a:off x="6584951" y="5645150"/>
              <a:ext cx="63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5" name="Line 165"/>
            <p:cNvSpPr>
              <a:spLocks noChangeShapeType="1"/>
            </p:cNvSpPr>
            <p:nvPr/>
          </p:nvSpPr>
          <p:spPr bwMode="auto">
            <a:xfrm>
              <a:off x="6815138" y="5646738"/>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6" name="Line 166"/>
            <p:cNvSpPr>
              <a:spLocks noChangeShapeType="1"/>
            </p:cNvSpPr>
            <p:nvPr/>
          </p:nvSpPr>
          <p:spPr bwMode="auto">
            <a:xfrm>
              <a:off x="6859588" y="56483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7" name="Line 167"/>
            <p:cNvSpPr>
              <a:spLocks noChangeShapeType="1"/>
            </p:cNvSpPr>
            <p:nvPr/>
          </p:nvSpPr>
          <p:spPr bwMode="auto">
            <a:xfrm>
              <a:off x="6905626" y="564832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grpSp>
      <p:sp>
        <p:nvSpPr>
          <p:cNvPr id="629777" name="Line 168"/>
          <p:cNvSpPr>
            <a:spLocks noChangeShapeType="1"/>
          </p:cNvSpPr>
          <p:nvPr/>
        </p:nvSpPr>
        <p:spPr bwMode="auto">
          <a:xfrm>
            <a:off x="4633913" y="2579688"/>
            <a:ext cx="44450" cy="1587"/>
          </a:xfrm>
          <a:prstGeom prst="line">
            <a:avLst/>
          </a:prstGeom>
          <a:noFill/>
          <a:ln w="28">
            <a:solidFill>
              <a:srgbClr val="FF0000"/>
            </a:solidFill>
            <a:round/>
            <a:headEnd/>
            <a:tailEnd/>
          </a:ln>
        </p:spPr>
        <p:txBody>
          <a:bodyPr/>
          <a:lstStyle/>
          <a:p>
            <a:endParaRPr lang="en-US" dirty="0"/>
          </a:p>
        </p:txBody>
      </p:sp>
    </p:spTree>
    <p:extLst>
      <p:ext uri="{BB962C8B-B14F-4D97-AF65-F5344CB8AC3E}">
        <p14:creationId xmlns:p14="http://schemas.microsoft.com/office/powerpoint/2010/main" val="2333994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1" name="TextBox 312"/>
          <p:cNvSpPr txBox="1">
            <a:spLocks noChangeArrowheads="1"/>
          </p:cNvSpPr>
          <p:nvPr/>
        </p:nvSpPr>
        <p:spPr bwMode="auto">
          <a:xfrm>
            <a:off x="4686300" y="-33338"/>
            <a:ext cx="357188" cy="585788"/>
          </a:xfrm>
          <a:prstGeom prst="rect">
            <a:avLst/>
          </a:prstGeom>
          <a:solidFill>
            <a:schemeClr val="bg1"/>
          </a:solidFill>
          <a:ln w="9525">
            <a:noFill/>
            <a:miter lim="800000"/>
            <a:headEnd/>
            <a:tailEnd/>
          </a:ln>
        </p:spPr>
        <p:txBody>
          <a:bodyPr wrap="none">
            <a:spAutoFit/>
          </a:bodyPr>
          <a:lstStyle/>
          <a:p>
            <a:r>
              <a:rPr lang="en-US" sz="3200" dirty="0"/>
              <a:t>L</a:t>
            </a:r>
          </a:p>
        </p:txBody>
      </p:sp>
      <p:grpSp>
        <p:nvGrpSpPr>
          <p:cNvPr id="2" name="Group 548"/>
          <p:cNvGrpSpPr>
            <a:grpSpLocks/>
          </p:cNvGrpSpPr>
          <p:nvPr/>
        </p:nvGrpSpPr>
        <p:grpSpPr bwMode="auto">
          <a:xfrm>
            <a:off x="-482600" y="2070100"/>
            <a:ext cx="9877425" cy="3857625"/>
            <a:chOff x="-3386667" y="155109"/>
            <a:chExt cx="13264233" cy="6643624"/>
          </a:xfrm>
        </p:grpSpPr>
        <p:cxnSp>
          <p:nvCxnSpPr>
            <p:cNvPr id="12" name="Straight Arrow Connector 11"/>
            <p:cNvCxnSpPr/>
            <p:nvPr/>
          </p:nvCxnSpPr>
          <p:spPr>
            <a:xfrm rot="10800000" flipH="1">
              <a:off x="2614429" y="155109"/>
              <a:ext cx="4472575" cy="2735"/>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 name="Group 211"/>
            <p:cNvGrpSpPr>
              <a:grpSpLocks/>
            </p:cNvGrpSpPr>
            <p:nvPr/>
          </p:nvGrpSpPr>
          <p:grpSpPr bwMode="auto">
            <a:xfrm>
              <a:off x="3608614" y="5218489"/>
              <a:ext cx="2775857" cy="696685"/>
              <a:chOff x="5281613" y="5646738"/>
              <a:chExt cx="1438276" cy="628649"/>
            </a:xfrm>
          </p:grpSpPr>
          <p:sp>
            <p:nvSpPr>
              <p:cNvPr id="67911"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912"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913"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914"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915"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916"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917"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918"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919"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920"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921"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922"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923"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924"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925"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926"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7927"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928"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929"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930"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931"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932"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933"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934"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935"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936"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937"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938"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939"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940"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941"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942"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943"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944"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945"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946"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947"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948"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949"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950"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951"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952"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953"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954"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955"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956"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957"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958"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959"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960"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961"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962"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963"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964"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965"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966"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967"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968"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969"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970"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971"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972"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973"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974"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975"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976"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977"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978"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979"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980"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981"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982"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983"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984"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985"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986"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987"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988"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989"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990"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991"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992"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993"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994"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995"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996"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997"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998"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999"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8000"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8001"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8002"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8003"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8004"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8005"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8006"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8007"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8008"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cxnSp>
          <p:nvCxnSpPr>
            <p:cNvPr id="311" name="Straight Arrow Connector 310"/>
            <p:cNvCxnSpPr/>
            <p:nvPr/>
          </p:nvCxnSpPr>
          <p:spPr>
            <a:xfrm flipV="1">
              <a:off x="2629351" y="2692263"/>
              <a:ext cx="4261525" cy="8203"/>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7586" name="Object 2"/>
            <p:cNvGraphicFramePr>
              <a:graphicFrameLocks noChangeAspect="1"/>
            </p:cNvGraphicFramePr>
            <p:nvPr/>
          </p:nvGraphicFramePr>
          <p:xfrm>
            <a:off x="4858559" y="2775826"/>
            <a:ext cx="278306" cy="682401"/>
          </p:xfrm>
          <a:graphic>
            <a:graphicData uri="http://schemas.openxmlformats.org/presentationml/2006/ole">
              <mc:AlternateContent xmlns:mc="http://schemas.openxmlformats.org/markup-compatibility/2006">
                <mc:Choice xmlns:v="urn:schemas-microsoft-com:vml" Requires="v">
                  <p:oleObj name="Equation" r:id="rId2" imgW="266400" imgH="393480" progId="Equation.3">
                    <p:embed/>
                  </p:oleObj>
                </mc:Choice>
                <mc:Fallback>
                  <p:oleObj name="Equation" r:id="rId2" imgW="266400" imgH="393480" progId="Equation.3">
                    <p:embed/>
                    <p:pic>
                      <p:nvPicPr>
                        <p:cNvPr id="6758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8559" y="2775826"/>
                          <a:ext cx="278306" cy="682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8" name="Object 4"/>
            <p:cNvGraphicFramePr>
              <a:graphicFrameLocks noChangeAspect="1"/>
            </p:cNvGraphicFramePr>
            <p:nvPr/>
          </p:nvGraphicFramePr>
          <p:xfrm>
            <a:off x="4787447" y="6117696"/>
            <a:ext cx="277813" cy="681037"/>
          </p:xfrm>
          <a:graphic>
            <a:graphicData uri="http://schemas.openxmlformats.org/presentationml/2006/ole">
              <mc:AlternateContent xmlns:mc="http://schemas.openxmlformats.org/markup-compatibility/2006">
                <mc:Choice xmlns:v="urn:schemas-microsoft-com:vml" Requires="v">
                  <p:oleObj name="Equation" r:id="rId4" imgW="266400" imgH="393480" progId="Equation.3">
                    <p:embed/>
                  </p:oleObj>
                </mc:Choice>
                <mc:Fallback>
                  <p:oleObj name="Equation" r:id="rId4" imgW="266400" imgH="393480" progId="Equation.3">
                    <p:embed/>
                    <p:pic>
                      <p:nvPicPr>
                        <p:cNvPr id="6758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447" y="6117696"/>
                          <a:ext cx="277813"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9" name="Object 5"/>
            <p:cNvGraphicFramePr>
              <a:graphicFrameLocks noChangeAspect="1"/>
            </p:cNvGraphicFramePr>
            <p:nvPr/>
          </p:nvGraphicFramePr>
          <p:xfrm>
            <a:off x="7314749" y="3187634"/>
            <a:ext cx="214313" cy="528637"/>
          </p:xfrm>
          <a:graphic>
            <a:graphicData uri="http://schemas.openxmlformats.org/presentationml/2006/ole">
              <mc:AlternateContent xmlns:mc="http://schemas.openxmlformats.org/markup-compatibility/2006">
                <mc:Choice xmlns:v="urn:schemas-microsoft-com:vml" Requires="v">
                  <p:oleObj name="Equation" r:id="rId6" imgW="266400" imgH="393480" progId="Equation.3">
                    <p:embed/>
                  </p:oleObj>
                </mc:Choice>
                <mc:Fallback>
                  <p:oleObj name="Equation" r:id="rId6" imgW="266400" imgH="393480" progId="Equation.3">
                    <p:embed/>
                    <p:pic>
                      <p:nvPicPr>
                        <p:cNvPr id="6758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4749" y="3187634"/>
                          <a:ext cx="21431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5" name="Straight Arrow Connector 324"/>
            <p:cNvCxnSpPr/>
            <p:nvPr/>
          </p:nvCxnSpPr>
          <p:spPr>
            <a:xfrm flipV="1">
              <a:off x="2791370" y="5576635"/>
              <a:ext cx="692845" cy="10936"/>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7590" name="Object 6"/>
            <p:cNvGraphicFramePr>
              <a:graphicFrameLocks noChangeAspect="1"/>
            </p:cNvGraphicFramePr>
            <p:nvPr/>
          </p:nvGraphicFramePr>
          <p:xfrm>
            <a:off x="7071030" y="5288669"/>
            <a:ext cx="215165" cy="527461"/>
          </p:xfrm>
          <a:graphic>
            <a:graphicData uri="http://schemas.openxmlformats.org/presentationml/2006/ole">
              <mc:AlternateContent xmlns:mc="http://schemas.openxmlformats.org/markup-compatibility/2006">
                <mc:Choice xmlns:v="urn:schemas-microsoft-com:vml" Requires="v">
                  <p:oleObj name="Equation" r:id="rId6" imgW="266400" imgH="393480" progId="Equation.3">
                    <p:embed/>
                  </p:oleObj>
                </mc:Choice>
                <mc:Fallback>
                  <p:oleObj name="Equation" r:id="rId6" imgW="266400" imgH="393480" progId="Equation.3">
                    <p:embed/>
                    <p:pic>
                      <p:nvPicPr>
                        <p:cNvPr id="6759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1030" y="5288669"/>
                          <a:ext cx="215165" cy="527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7" name="Rectangle 41"/>
            <p:cNvSpPr>
              <a:spLocks noChangeArrowheads="1"/>
            </p:cNvSpPr>
            <p:nvPr/>
          </p:nvSpPr>
          <p:spPr bwMode="auto">
            <a:xfrm>
              <a:off x="2390196" y="458395"/>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7598" name="Rectangle 41"/>
            <p:cNvSpPr>
              <a:spLocks noChangeArrowheads="1"/>
            </p:cNvSpPr>
            <p:nvPr/>
          </p:nvSpPr>
          <p:spPr bwMode="auto">
            <a:xfrm>
              <a:off x="4393167" y="485610"/>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7599" name="Rectangle 41"/>
            <p:cNvSpPr>
              <a:spLocks noChangeArrowheads="1"/>
            </p:cNvSpPr>
            <p:nvPr/>
          </p:nvSpPr>
          <p:spPr bwMode="auto">
            <a:xfrm>
              <a:off x="2939971" y="507401"/>
              <a:ext cx="3162280" cy="831124"/>
            </a:xfrm>
            <a:prstGeom prst="rect">
              <a:avLst/>
            </a:prstGeom>
            <a:solidFill>
              <a:schemeClr val="accent1"/>
            </a:solidFill>
            <a:ln w="9525">
              <a:noFill/>
              <a:miter lim="800000"/>
              <a:headEnd/>
              <a:tailEnd/>
            </a:ln>
          </p:spPr>
          <p:txBody>
            <a:bodyPr wrap="none" anchor="ctr"/>
            <a:lstStyle/>
            <a:p>
              <a:endParaRPr lang="en-US" dirty="0"/>
            </a:p>
          </p:txBody>
        </p:sp>
        <p:sp>
          <p:nvSpPr>
            <p:cNvPr id="67600" name="Line 168"/>
            <p:cNvSpPr>
              <a:spLocks noChangeShapeType="1"/>
            </p:cNvSpPr>
            <p:nvPr/>
          </p:nvSpPr>
          <p:spPr bwMode="auto">
            <a:xfrm>
              <a:off x="4514981" y="1511671"/>
              <a:ext cx="44450" cy="1588"/>
            </a:xfrm>
            <a:prstGeom prst="line">
              <a:avLst/>
            </a:prstGeom>
            <a:noFill/>
            <a:ln w="28">
              <a:solidFill>
                <a:srgbClr val="FF0000"/>
              </a:solidFill>
              <a:round/>
              <a:headEnd/>
              <a:tailEnd/>
            </a:ln>
          </p:spPr>
          <p:txBody>
            <a:bodyPr/>
            <a:lstStyle/>
            <a:p>
              <a:endParaRPr lang="en-US" dirty="0"/>
            </a:p>
          </p:txBody>
        </p:sp>
        <p:sp>
          <p:nvSpPr>
            <p:cNvPr id="338" name="Rectangle 39"/>
            <p:cNvSpPr>
              <a:spLocks noChangeArrowheads="1"/>
            </p:cNvSpPr>
            <p:nvPr/>
          </p:nvSpPr>
          <p:spPr bwMode="auto">
            <a:xfrm>
              <a:off x="1060326" y="491392"/>
              <a:ext cx="4604748" cy="8010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332" name="Rectangle 331"/>
            <p:cNvSpPr/>
            <p:nvPr/>
          </p:nvSpPr>
          <p:spPr>
            <a:xfrm>
              <a:off x="761870" y="269937"/>
              <a:ext cx="1667089" cy="1257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7603" name="Rectangle 45"/>
            <p:cNvSpPr>
              <a:spLocks noChangeArrowheads="1"/>
            </p:cNvSpPr>
            <p:nvPr/>
          </p:nvSpPr>
          <p:spPr bwMode="auto">
            <a:xfrm>
              <a:off x="2374315" y="469281"/>
              <a:ext cx="214170" cy="796833"/>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grpSp>
          <p:nvGrpSpPr>
            <p:cNvPr id="4" name="Group 18"/>
            <p:cNvGrpSpPr>
              <a:grpSpLocks/>
            </p:cNvGrpSpPr>
            <p:nvPr/>
          </p:nvGrpSpPr>
          <p:grpSpPr bwMode="auto">
            <a:xfrm>
              <a:off x="2379339" y="386004"/>
              <a:ext cx="4620986" cy="1028700"/>
              <a:chOff x="1098455" y="1454019"/>
              <a:chExt cx="7727044" cy="1028700"/>
            </a:xfrm>
          </p:grpSpPr>
          <p:sp>
            <p:nvSpPr>
              <p:cNvPr id="67909"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7910"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pic>
          <p:nvPicPr>
            <p:cNvPr id="67605" name="Picture 9"/>
            <p:cNvPicPr>
              <a:picLocks noChangeAspect="1" noChangeArrowheads="1"/>
            </p:cNvPicPr>
            <p:nvPr/>
          </p:nvPicPr>
          <p:blipFill>
            <a:blip r:embed="rId8" cstate="print"/>
            <a:srcRect/>
            <a:stretch>
              <a:fillRect/>
            </a:stretch>
          </p:blipFill>
          <p:spPr bwMode="auto">
            <a:xfrm>
              <a:off x="2628901" y="1651681"/>
              <a:ext cx="4278086" cy="973137"/>
            </a:xfrm>
            <a:prstGeom prst="rect">
              <a:avLst/>
            </a:prstGeom>
            <a:noFill/>
            <a:ln w="9525">
              <a:noFill/>
              <a:miter lim="800000"/>
              <a:headEnd/>
              <a:tailEnd/>
            </a:ln>
          </p:spPr>
        </p:pic>
        <p:pic>
          <p:nvPicPr>
            <p:cNvPr id="67606" name="Picture 10"/>
            <p:cNvPicPr>
              <a:picLocks noChangeAspect="1" noChangeArrowheads="1"/>
            </p:cNvPicPr>
            <p:nvPr/>
          </p:nvPicPr>
          <p:blipFill>
            <a:blip r:embed="rId9" cstate="print"/>
            <a:srcRect/>
            <a:stretch>
              <a:fillRect/>
            </a:stretch>
          </p:blipFill>
          <p:spPr bwMode="auto">
            <a:xfrm>
              <a:off x="2664279" y="3380241"/>
              <a:ext cx="4226378" cy="1044575"/>
            </a:xfrm>
            <a:prstGeom prst="rect">
              <a:avLst/>
            </a:prstGeom>
            <a:noFill/>
            <a:ln w="9525">
              <a:noFill/>
              <a:miter lim="800000"/>
              <a:headEnd/>
              <a:tailEnd/>
            </a:ln>
          </p:spPr>
        </p:pic>
        <p:pic>
          <p:nvPicPr>
            <p:cNvPr id="67607" name="Picture 11"/>
            <p:cNvPicPr>
              <a:picLocks noChangeAspect="1" noChangeArrowheads="1"/>
            </p:cNvPicPr>
            <p:nvPr/>
          </p:nvPicPr>
          <p:blipFill>
            <a:blip r:embed="rId10" cstate="print"/>
            <a:srcRect/>
            <a:stretch>
              <a:fillRect/>
            </a:stretch>
          </p:blipFill>
          <p:spPr bwMode="auto">
            <a:xfrm>
              <a:off x="2717573" y="4941281"/>
              <a:ext cx="4320041" cy="1165225"/>
            </a:xfrm>
            <a:prstGeom prst="rect">
              <a:avLst/>
            </a:prstGeom>
            <a:noFill/>
            <a:ln w="9525">
              <a:noFill/>
              <a:miter lim="800000"/>
              <a:headEnd/>
              <a:tailEnd/>
            </a:ln>
          </p:spPr>
        </p:pic>
        <p:grpSp>
          <p:nvGrpSpPr>
            <p:cNvPr id="5" name="Group 13"/>
            <p:cNvGrpSpPr>
              <a:grpSpLocks/>
            </p:cNvGrpSpPr>
            <p:nvPr/>
          </p:nvGrpSpPr>
          <p:grpSpPr bwMode="auto">
            <a:xfrm>
              <a:off x="-3386667" y="1894716"/>
              <a:ext cx="13264233" cy="577552"/>
              <a:chOff x="5281613" y="5646738"/>
              <a:chExt cx="1438276" cy="628649"/>
            </a:xfrm>
          </p:grpSpPr>
          <p:sp>
            <p:nvSpPr>
              <p:cNvPr id="67811"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812"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813"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814"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815"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816"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817"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818"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819"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820"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821"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822"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823"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824"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825"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826"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827"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828"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829"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830"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831"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832"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833"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834"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835"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836"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837"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838"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839"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840"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841"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842"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843"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844"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845"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846"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847"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848"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849"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850"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851"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852"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853"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854"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855"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856"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857"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858"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859"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860"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861"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862"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863"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864"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865"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866"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867"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868"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869"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870"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871"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872"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873"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874"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875"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876"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877"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878"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879"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880"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881"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882"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883"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884"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885"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886"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887"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888"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889"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890"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891"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892"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893"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894"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895"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896"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897"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898"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7899"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7900"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7901"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7902"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7903"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7904"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7905"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7906"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7907"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sp>
            <p:nvSpPr>
              <p:cNvPr id="67908"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grpSp>
        <p:grpSp>
          <p:nvGrpSpPr>
            <p:cNvPr id="6" name="Group 112"/>
            <p:cNvGrpSpPr>
              <a:grpSpLocks/>
            </p:cNvGrpSpPr>
            <p:nvPr/>
          </p:nvGrpSpPr>
          <p:grpSpPr bwMode="auto">
            <a:xfrm>
              <a:off x="2775857" y="3575964"/>
              <a:ext cx="5301343" cy="653141"/>
              <a:chOff x="5281613" y="5646738"/>
              <a:chExt cx="1438276" cy="628649"/>
            </a:xfrm>
          </p:grpSpPr>
          <p:sp>
            <p:nvSpPr>
              <p:cNvPr id="67713"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714"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715"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716"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717"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718"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719"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720"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721"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722"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723"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724"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725"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726"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727"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728"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7729"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730"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731"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732"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733"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734"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735"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736"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737"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738"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739"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740"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741"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742"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743"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744"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745"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746"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747"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748"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749"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750"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751"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752"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753"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754"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755"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756"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757"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758"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759"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760"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761"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762"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763"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764"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765"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766"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767"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768"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769"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770"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771"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772"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773"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774"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775"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776"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777"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778"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779"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780"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781"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782"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783"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784"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785"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786"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787"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788"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789"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790"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791"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792"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793"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794"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795"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796"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797"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798"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799"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800"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801"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7802"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7803"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7804"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7805"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7806"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7807"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7808"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7809"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7810"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grpSp>
          <p:nvGrpSpPr>
            <p:cNvPr id="7" name="Group 112"/>
            <p:cNvGrpSpPr>
              <a:grpSpLocks/>
            </p:cNvGrpSpPr>
            <p:nvPr/>
          </p:nvGrpSpPr>
          <p:grpSpPr bwMode="auto">
            <a:xfrm>
              <a:off x="2843590" y="5201561"/>
              <a:ext cx="3235477" cy="653141"/>
              <a:chOff x="5281613" y="5646738"/>
              <a:chExt cx="1438276" cy="628649"/>
            </a:xfrm>
          </p:grpSpPr>
          <p:sp>
            <p:nvSpPr>
              <p:cNvPr id="67615"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616"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617"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618"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619"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620"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621"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622"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623"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624"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625"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626"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627"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628"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629"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630"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7631"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632"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633"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634"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635"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636"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637"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638"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639"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640"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641"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642"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643"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644"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645"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646"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647"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648"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649"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650"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651"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652"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653"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654"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655"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656"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657"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658"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659"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660"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661"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662"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663"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664"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665"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666"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667"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668"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669"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670"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671"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672"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673"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674"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675"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676"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677"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678"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679"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680"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681"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682"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683"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684"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685"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686"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687"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688"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689"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690"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691"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692"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693"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694"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695"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696"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697"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698"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699"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700"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701"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702"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703"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7704"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7705"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7706"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7707"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7708"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7709"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7710"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7711"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7712"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cxnSp>
          <p:nvCxnSpPr>
            <p:cNvPr id="320" name="Straight Arrow Connector 319"/>
            <p:cNvCxnSpPr/>
            <p:nvPr/>
          </p:nvCxnSpPr>
          <p:spPr>
            <a:xfrm flipV="1">
              <a:off x="6803470" y="3859682"/>
              <a:ext cx="1240724" cy="13669"/>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flipV="1">
              <a:off x="6215086" y="5535624"/>
              <a:ext cx="744009" cy="0"/>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7587" name="Object 3"/>
            <p:cNvGraphicFramePr>
              <a:graphicFrameLocks noChangeAspect="1"/>
            </p:cNvGraphicFramePr>
            <p:nvPr/>
          </p:nvGraphicFramePr>
          <p:xfrm>
            <a:off x="4597400" y="4379913"/>
            <a:ext cx="461963" cy="684212"/>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7587"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97400" y="4379913"/>
                          <a:ext cx="461963"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4" name="Straight Arrow Connector 323"/>
            <p:cNvCxnSpPr/>
            <p:nvPr/>
          </p:nvCxnSpPr>
          <p:spPr>
            <a:xfrm>
              <a:off x="2804161" y="6109765"/>
              <a:ext cx="4308425" cy="19139"/>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flipV="1">
              <a:off x="2650670" y="4384610"/>
              <a:ext cx="4240206" cy="30073"/>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88385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Straight Connector 129"/>
          <p:cNvCxnSpPr/>
          <p:nvPr/>
        </p:nvCxnSpPr>
        <p:spPr>
          <a:xfrm>
            <a:off x="1262063" y="5370513"/>
            <a:ext cx="7839075"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1262063" y="3394075"/>
            <a:ext cx="7839075" cy="15875"/>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88"/>
          <p:cNvGrpSpPr>
            <a:grpSpLocks/>
          </p:cNvGrpSpPr>
          <p:nvPr/>
        </p:nvGrpSpPr>
        <p:grpSpPr bwMode="auto">
          <a:xfrm>
            <a:off x="958850" y="1258888"/>
            <a:ext cx="6192838" cy="4930775"/>
            <a:chOff x="130632" y="293908"/>
            <a:chExt cx="7021281" cy="5895414"/>
          </a:xfrm>
        </p:grpSpPr>
        <p:sp>
          <p:nvSpPr>
            <p:cNvPr id="625668" name="Rectangle 41"/>
            <p:cNvSpPr>
              <a:spLocks noChangeArrowheads="1"/>
            </p:cNvSpPr>
            <p:nvPr/>
          </p:nvSpPr>
          <p:spPr bwMode="auto">
            <a:xfrm>
              <a:off x="2509128" y="1526410"/>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25669" name="Rectangle 41"/>
            <p:cNvSpPr>
              <a:spLocks noChangeArrowheads="1"/>
            </p:cNvSpPr>
            <p:nvPr/>
          </p:nvSpPr>
          <p:spPr bwMode="auto">
            <a:xfrm>
              <a:off x="4512099" y="1553625"/>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25670" name="TextBox 242"/>
            <p:cNvSpPr txBox="1">
              <a:spLocks noChangeArrowheads="1"/>
            </p:cNvSpPr>
            <p:nvPr/>
          </p:nvSpPr>
          <p:spPr bwMode="auto">
            <a:xfrm>
              <a:off x="163280" y="4800684"/>
              <a:ext cx="1742849" cy="369332"/>
            </a:xfrm>
            <a:prstGeom prst="rect">
              <a:avLst/>
            </a:prstGeom>
            <a:noFill/>
            <a:ln w="9525">
              <a:noFill/>
              <a:miter lim="800000"/>
              <a:headEnd/>
              <a:tailEnd/>
            </a:ln>
          </p:spPr>
          <p:txBody>
            <a:bodyPr wrap="none">
              <a:spAutoFit/>
            </a:bodyPr>
            <a:lstStyle/>
            <a:p>
              <a:r>
                <a:rPr lang="en-US" dirty="0"/>
                <a:t>Pressure Change</a:t>
              </a:r>
            </a:p>
          </p:txBody>
        </p:sp>
        <p:sp>
          <p:nvSpPr>
            <p:cNvPr id="625671" name="Rectangle 41"/>
            <p:cNvSpPr>
              <a:spLocks noChangeArrowheads="1"/>
            </p:cNvSpPr>
            <p:nvPr/>
          </p:nvSpPr>
          <p:spPr bwMode="auto">
            <a:xfrm>
              <a:off x="3058903" y="1575416"/>
              <a:ext cx="3162280" cy="831124"/>
            </a:xfrm>
            <a:prstGeom prst="rect">
              <a:avLst/>
            </a:prstGeom>
            <a:solidFill>
              <a:schemeClr val="accent1"/>
            </a:solidFill>
            <a:ln w="9525">
              <a:noFill/>
              <a:miter lim="800000"/>
              <a:headEnd/>
              <a:tailEnd/>
            </a:ln>
          </p:spPr>
          <p:txBody>
            <a:bodyPr wrap="none" anchor="ctr"/>
            <a:lstStyle/>
            <a:p>
              <a:endParaRPr lang="en-US" dirty="0"/>
            </a:p>
          </p:txBody>
        </p:sp>
        <p:sp>
          <p:nvSpPr>
            <p:cNvPr id="234" name="Rectangle 39"/>
            <p:cNvSpPr>
              <a:spLocks noChangeArrowheads="1"/>
            </p:cNvSpPr>
            <p:nvPr/>
          </p:nvSpPr>
          <p:spPr bwMode="auto">
            <a:xfrm>
              <a:off x="2580251" y="1569413"/>
              <a:ext cx="4571662" cy="8009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3" name="Group 18"/>
            <p:cNvGrpSpPr>
              <a:grpSpLocks/>
            </p:cNvGrpSpPr>
            <p:nvPr/>
          </p:nvGrpSpPr>
          <p:grpSpPr bwMode="auto">
            <a:xfrm>
              <a:off x="2498271" y="1454019"/>
              <a:ext cx="4620986" cy="1028700"/>
              <a:chOff x="1098455" y="1454019"/>
              <a:chExt cx="7727044" cy="1028700"/>
            </a:xfrm>
          </p:grpSpPr>
          <p:sp>
            <p:nvSpPr>
              <p:cNvPr id="625851"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25852"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625674" name="TextBox 405"/>
            <p:cNvSpPr txBox="1">
              <a:spLocks noChangeArrowheads="1"/>
            </p:cNvSpPr>
            <p:nvPr/>
          </p:nvSpPr>
          <p:spPr bwMode="auto">
            <a:xfrm>
              <a:off x="130632" y="2863067"/>
              <a:ext cx="1972391" cy="1104107"/>
            </a:xfrm>
            <a:prstGeom prst="rect">
              <a:avLst/>
            </a:prstGeom>
            <a:noFill/>
            <a:ln w="9525">
              <a:noFill/>
              <a:miter lim="800000"/>
              <a:headEnd/>
              <a:tailEnd/>
            </a:ln>
          </p:spPr>
          <p:txBody>
            <a:bodyPr>
              <a:spAutoFit/>
            </a:bodyPr>
            <a:lstStyle/>
            <a:p>
              <a:r>
                <a:rPr lang="en-US" dirty="0"/>
                <a:t>Displacement from Equilibrium</a:t>
              </a:r>
            </a:p>
          </p:txBody>
        </p:sp>
        <p:cxnSp>
          <p:nvCxnSpPr>
            <p:cNvPr id="181" name="Straight Arrow Connector 180"/>
            <p:cNvCxnSpPr/>
            <p:nvPr/>
          </p:nvCxnSpPr>
          <p:spPr>
            <a:xfrm rot="10800000" flipH="1">
              <a:off x="2616249" y="971519"/>
              <a:ext cx="4470869" cy="189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25676" name="TextBox 181"/>
            <p:cNvSpPr txBox="1">
              <a:spLocks noChangeArrowheads="1"/>
            </p:cNvSpPr>
            <p:nvPr/>
          </p:nvSpPr>
          <p:spPr bwMode="auto">
            <a:xfrm>
              <a:off x="4604582" y="293908"/>
              <a:ext cx="424618" cy="584775"/>
            </a:xfrm>
            <a:prstGeom prst="rect">
              <a:avLst/>
            </a:prstGeom>
            <a:noFill/>
            <a:ln w="9525">
              <a:noFill/>
              <a:miter lim="800000"/>
              <a:headEnd/>
              <a:tailEnd/>
            </a:ln>
          </p:spPr>
          <p:txBody>
            <a:bodyPr>
              <a:spAutoFit/>
            </a:bodyPr>
            <a:lstStyle/>
            <a:p>
              <a:r>
                <a:rPr lang="en-US" sz="3200" dirty="0"/>
                <a:t>L</a:t>
              </a:r>
            </a:p>
          </p:txBody>
        </p:sp>
        <p:pic>
          <p:nvPicPr>
            <p:cNvPr id="625677" name="Picture 2"/>
            <p:cNvPicPr>
              <a:picLocks noChangeAspect="1" noChangeArrowheads="1"/>
            </p:cNvPicPr>
            <p:nvPr/>
          </p:nvPicPr>
          <p:blipFill>
            <a:blip r:embed="rId3" cstate="print"/>
            <a:srcRect/>
            <a:stretch>
              <a:fillRect/>
            </a:stretch>
          </p:blipFill>
          <p:spPr bwMode="auto">
            <a:xfrm>
              <a:off x="2400299" y="2941637"/>
              <a:ext cx="4572001" cy="973137"/>
            </a:xfrm>
            <a:prstGeom prst="rect">
              <a:avLst/>
            </a:prstGeom>
            <a:noFill/>
            <a:ln w="9525">
              <a:noFill/>
              <a:miter lim="800000"/>
              <a:headEnd/>
              <a:tailEnd/>
            </a:ln>
          </p:spPr>
        </p:pic>
        <p:cxnSp>
          <p:nvCxnSpPr>
            <p:cNvPr id="211" name="Straight Connector 210"/>
            <p:cNvCxnSpPr/>
            <p:nvPr/>
          </p:nvCxnSpPr>
          <p:spPr>
            <a:xfrm rot="5400000">
              <a:off x="645511" y="4416571"/>
              <a:ext cx="3543702" cy="180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197"/>
            <p:cNvGrpSpPr>
              <a:grpSpLocks/>
            </p:cNvGrpSpPr>
            <p:nvPr/>
          </p:nvGrpSpPr>
          <p:grpSpPr bwMode="auto">
            <a:xfrm>
              <a:off x="2538413" y="4981575"/>
              <a:ext cx="4357687" cy="776287"/>
              <a:chOff x="2538413" y="4981575"/>
              <a:chExt cx="4357687" cy="776287"/>
            </a:xfrm>
          </p:grpSpPr>
          <p:sp>
            <p:nvSpPr>
              <p:cNvPr id="38921" name="Line 9"/>
              <p:cNvSpPr>
                <a:spLocks noChangeShapeType="1"/>
              </p:cNvSpPr>
              <p:nvPr/>
            </p:nvSpPr>
            <p:spPr bwMode="auto">
              <a:xfrm flipV="1">
                <a:off x="2538854" y="5356067"/>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2" name="Line 10"/>
              <p:cNvSpPr>
                <a:spLocks noChangeShapeType="1"/>
              </p:cNvSpPr>
              <p:nvPr/>
            </p:nvSpPr>
            <p:spPr bwMode="auto">
              <a:xfrm flipV="1">
                <a:off x="2582051" y="5346578"/>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3" name="Line 11"/>
              <p:cNvSpPr>
                <a:spLocks noChangeShapeType="1"/>
              </p:cNvSpPr>
              <p:nvPr/>
            </p:nvSpPr>
            <p:spPr bwMode="auto">
              <a:xfrm flipV="1">
                <a:off x="2627048" y="5333290"/>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4" name="Line 12"/>
              <p:cNvSpPr>
                <a:spLocks noChangeShapeType="1"/>
              </p:cNvSpPr>
              <p:nvPr/>
            </p:nvSpPr>
            <p:spPr bwMode="auto">
              <a:xfrm flipV="1">
                <a:off x="2670245" y="5320005"/>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5" name="Line 13"/>
              <p:cNvSpPr>
                <a:spLocks noChangeShapeType="1"/>
              </p:cNvSpPr>
              <p:nvPr/>
            </p:nvSpPr>
            <p:spPr bwMode="auto">
              <a:xfrm flipV="1">
                <a:off x="2713442" y="5306717"/>
                <a:ext cx="44996"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6" name="Line 14"/>
              <p:cNvSpPr>
                <a:spLocks noChangeShapeType="1"/>
              </p:cNvSpPr>
              <p:nvPr/>
            </p:nvSpPr>
            <p:spPr bwMode="auto">
              <a:xfrm flipV="1">
                <a:off x="2758438" y="5297228"/>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7" name="Line 15"/>
              <p:cNvSpPr>
                <a:spLocks noChangeShapeType="1"/>
              </p:cNvSpPr>
              <p:nvPr/>
            </p:nvSpPr>
            <p:spPr bwMode="auto">
              <a:xfrm flipV="1">
                <a:off x="2801635" y="5283941"/>
                <a:ext cx="449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8" name="Line 16"/>
              <p:cNvSpPr>
                <a:spLocks noChangeShapeType="1"/>
              </p:cNvSpPr>
              <p:nvPr/>
            </p:nvSpPr>
            <p:spPr bwMode="auto">
              <a:xfrm flipV="1">
                <a:off x="2846632" y="5272552"/>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9" name="Line 17"/>
              <p:cNvSpPr>
                <a:spLocks noChangeShapeType="1"/>
              </p:cNvSpPr>
              <p:nvPr/>
            </p:nvSpPr>
            <p:spPr bwMode="auto">
              <a:xfrm flipV="1">
                <a:off x="2889829" y="5259266"/>
                <a:ext cx="44996"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0" name="Line 18"/>
              <p:cNvSpPr>
                <a:spLocks noChangeShapeType="1"/>
              </p:cNvSpPr>
              <p:nvPr/>
            </p:nvSpPr>
            <p:spPr bwMode="auto">
              <a:xfrm flipV="1">
                <a:off x="2934825" y="5249775"/>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1" name="Line 19"/>
              <p:cNvSpPr>
                <a:spLocks noChangeShapeType="1"/>
              </p:cNvSpPr>
              <p:nvPr/>
            </p:nvSpPr>
            <p:spPr bwMode="auto">
              <a:xfrm flipV="1">
                <a:off x="2978022" y="5236489"/>
                <a:ext cx="449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2" name="Line 20"/>
              <p:cNvSpPr>
                <a:spLocks noChangeShapeType="1"/>
              </p:cNvSpPr>
              <p:nvPr/>
            </p:nvSpPr>
            <p:spPr bwMode="auto">
              <a:xfrm flipV="1">
                <a:off x="3023019" y="5225101"/>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3" name="Line 21"/>
              <p:cNvSpPr>
                <a:spLocks noChangeShapeType="1"/>
              </p:cNvSpPr>
              <p:nvPr/>
            </p:nvSpPr>
            <p:spPr bwMode="auto">
              <a:xfrm flipV="1">
                <a:off x="3066216" y="5213713"/>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4" name="Line 22"/>
              <p:cNvSpPr>
                <a:spLocks noChangeShapeType="1"/>
              </p:cNvSpPr>
              <p:nvPr/>
            </p:nvSpPr>
            <p:spPr bwMode="auto">
              <a:xfrm flipV="1">
                <a:off x="3111212" y="5202324"/>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5" name="Line 23"/>
              <p:cNvSpPr>
                <a:spLocks noChangeShapeType="1"/>
              </p:cNvSpPr>
              <p:nvPr/>
            </p:nvSpPr>
            <p:spPr bwMode="auto">
              <a:xfrm flipV="1">
                <a:off x="3154409" y="5190936"/>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6" name="Line 24"/>
              <p:cNvSpPr>
                <a:spLocks noChangeShapeType="1"/>
              </p:cNvSpPr>
              <p:nvPr/>
            </p:nvSpPr>
            <p:spPr bwMode="auto">
              <a:xfrm flipV="1">
                <a:off x="3197605" y="5181445"/>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7" name="Line 25"/>
              <p:cNvSpPr>
                <a:spLocks noChangeShapeType="1"/>
              </p:cNvSpPr>
              <p:nvPr/>
            </p:nvSpPr>
            <p:spPr bwMode="auto">
              <a:xfrm flipV="1">
                <a:off x="3242603" y="5170056"/>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8" name="Line 26"/>
              <p:cNvSpPr>
                <a:spLocks noChangeShapeType="1"/>
              </p:cNvSpPr>
              <p:nvPr/>
            </p:nvSpPr>
            <p:spPr bwMode="auto">
              <a:xfrm flipV="1">
                <a:off x="3285799" y="5160566"/>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9" name="Line 27"/>
              <p:cNvSpPr>
                <a:spLocks noChangeShapeType="1"/>
              </p:cNvSpPr>
              <p:nvPr/>
            </p:nvSpPr>
            <p:spPr bwMode="auto">
              <a:xfrm flipV="1">
                <a:off x="3330795" y="5149178"/>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0" name="Line 28"/>
              <p:cNvSpPr>
                <a:spLocks noChangeShapeType="1"/>
              </p:cNvSpPr>
              <p:nvPr/>
            </p:nvSpPr>
            <p:spPr bwMode="auto">
              <a:xfrm flipV="1">
                <a:off x="3373992" y="5139687"/>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1" name="Line 29"/>
              <p:cNvSpPr>
                <a:spLocks noChangeShapeType="1"/>
              </p:cNvSpPr>
              <p:nvPr/>
            </p:nvSpPr>
            <p:spPr bwMode="auto">
              <a:xfrm flipV="1">
                <a:off x="3418990" y="5130197"/>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2" name="Line 30"/>
              <p:cNvSpPr>
                <a:spLocks noChangeShapeType="1"/>
              </p:cNvSpPr>
              <p:nvPr/>
            </p:nvSpPr>
            <p:spPr bwMode="auto">
              <a:xfrm flipV="1">
                <a:off x="3462186" y="5120706"/>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3" name="Line 31"/>
              <p:cNvSpPr>
                <a:spLocks noChangeShapeType="1"/>
              </p:cNvSpPr>
              <p:nvPr/>
            </p:nvSpPr>
            <p:spPr bwMode="auto">
              <a:xfrm flipV="1">
                <a:off x="3507182" y="5111217"/>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4" name="Line 32"/>
              <p:cNvSpPr>
                <a:spLocks noChangeShapeType="1"/>
              </p:cNvSpPr>
              <p:nvPr/>
            </p:nvSpPr>
            <p:spPr bwMode="auto">
              <a:xfrm flipV="1">
                <a:off x="3550379" y="5101726"/>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5" name="Line 33"/>
              <p:cNvSpPr>
                <a:spLocks noChangeShapeType="1"/>
              </p:cNvSpPr>
              <p:nvPr/>
            </p:nvSpPr>
            <p:spPr bwMode="auto">
              <a:xfrm flipV="1">
                <a:off x="3595376" y="5094133"/>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6" name="Line 34"/>
              <p:cNvSpPr>
                <a:spLocks noChangeShapeType="1"/>
              </p:cNvSpPr>
              <p:nvPr/>
            </p:nvSpPr>
            <p:spPr bwMode="auto">
              <a:xfrm flipV="1">
                <a:off x="3638573" y="5084644"/>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7" name="Line 35"/>
              <p:cNvSpPr>
                <a:spLocks noChangeShapeType="1"/>
              </p:cNvSpPr>
              <p:nvPr/>
            </p:nvSpPr>
            <p:spPr bwMode="auto">
              <a:xfrm flipV="1">
                <a:off x="3683569" y="5075153"/>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8" name="Line 36"/>
              <p:cNvSpPr>
                <a:spLocks noChangeShapeType="1"/>
              </p:cNvSpPr>
              <p:nvPr/>
            </p:nvSpPr>
            <p:spPr bwMode="auto">
              <a:xfrm flipV="1">
                <a:off x="3726766" y="5067560"/>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9" name="Line 37"/>
              <p:cNvSpPr>
                <a:spLocks noChangeShapeType="1"/>
              </p:cNvSpPr>
              <p:nvPr/>
            </p:nvSpPr>
            <p:spPr bwMode="auto">
              <a:xfrm flipV="1">
                <a:off x="3769963" y="5059968"/>
                <a:ext cx="449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0" name="Line 38"/>
              <p:cNvSpPr>
                <a:spLocks noChangeShapeType="1"/>
              </p:cNvSpPr>
              <p:nvPr/>
            </p:nvSpPr>
            <p:spPr bwMode="auto">
              <a:xfrm flipV="1">
                <a:off x="3814960" y="5054274"/>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1" name="Line 39"/>
              <p:cNvSpPr>
                <a:spLocks noChangeShapeType="1"/>
              </p:cNvSpPr>
              <p:nvPr/>
            </p:nvSpPr>
            <p:spPr bwMode="auto">
              <a:xfrm flipV="1">
                <a:off x="3858157" y="5044783"/>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2" name="Line 40"/>
              <p:cNvSpPr>
                <a:spLocks noChangeShapeType="1"/>
              </p:cNvSpPr>
              <p:nvPr/>
            </p:nvSpPr>
            <p:spPr bwMode="auto">
              <a:xfrm flipV="1">
                <a:off x="3903153" y="5039090"/>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3" name="Line 41"/>
              <p:cNvSpPr>
                <a:spLocks noChangeShapeType="1"/>
              </p:cNvSpPr>
              <p:nvPr/>
            </p:nvSpPr>
            <p:spPr bwMode="auto">
              <a:xfrm flipV="1">
                <a:off x="3946350" y="5033395"/>
                <a:ext cx="449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4" name="Line 42"/>
              <p:cNvSpPr>
                <a:spLocks noChangeShapeType="1"/>
              </p:cNvSpPr>
              <p:nvPr/>
            </p:nvSpPr>
            <p:spPr bwMode="auto">
              <a:xfrm flipV="1">
                <a:off x="3991347" y="5025803"/>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5" name="Line 43"/>
              <p:cNvSpPr>
                <a:spLocks noChangeShapeType="1"/>
              </p:cNvSpPr>
              <p:nvPr/>
            </p:nvSpPr>
            <p:spPr bwMode="auto">
              <a:xfrm flipV="1">
                <a:off x="4034544" y="5022007"/>
                <a:ext cx="44996"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6" name="Line 44"/>
              <p:cNvSpPr>
                <a:spLocks noChangeShapeType="1"/>
              </p:cNvSpPr>
              <p:nvPr/>
            </p:nvSpPr>
            <p:spPr bwMode="auto">
              <a:xfrm flipV="1">
                <a:off x="4079540" y="5016313"/>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7" name="Line 45"/>
              <p:cNvSpPr>
                <a:spLocks noChangeShapeType="1"/>
              </p:cNvSpPr>
              <p:nvPr/>
            </p:nvSpPr>
            <p:spPr bwMode="auto">
              <a:xfrm flipV="1">
                <a:off x="4122737" y="5012517"/>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8" name="Line 46"/>
              <p:cNvSpPr>
                <a:spLocks noChangeShapeType="1"/>
              </p:cNvSpPr>
              <p:nvPr/>
            </p:nvSpPr>
            <p:spPr bwMode="auto">
              <a:xfrm flipV="1">
                <a:off x="4167734" y="5006822"/>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9" name="Line 47"/>
              <p:cNvSpPr>
                <a:spLocks noChangeShapeType="1"/>
              </p:cNvSpPr>
              <p:nvPr/>
            </p:nvSpPr>
            <p:spPr bwMode="auto">
              <a:xfrm flipV="1">
                <a:off x="4210931" y="5003026"/>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0" name="Line 48"/>
              <p:cNvSpPr>
                <a:spLocks noChangeShapeType="1"/>
              </p:cNvSpPr>
              <p:nvPr/>
            </p:nvSpPr>
            <p:spPr bwMode="auto">
              <a:xfrm flipV="1">
                <a:off x="4254128" y="4999230"/>
                <a:ext cx="44996"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1" name="Line 49"/>
              <p:cNvSpPr>
                <a:spLocks noChangeShapeType="1"/>
              </p:cNvSpPr>
              <p:nvPr/>
            </p:nvSpPr>
            <p:spPr bwMode="auto">
              <a:xfrm flipV="1">
                <a:off x="4299124" y="4995434"/>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2" name="Line 50"/>
              <p:cNvSpPr>
                <a:spLocks noChangeShapeType="1"/>
              </p:cNvSpPr>
              <p:nvPr/>
            </p:nvSpPr>
            <p:spPr bwMode="auto">
              <a:xfrm flipV="1">
                <a:off x="4342321" y="4991637"/>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3" name="Line 51"/>
              <p:cNvSpPr>
                <a:spLocks noChangeShapeType="1"/>
              </p:cNvSpPr>
              <p:nvPr/>
            </p:nvSpPr>
            <p:spPr bwMode="auto">
              <a:xfrm flipV="1">
                <a:off x="4387318" y="4989740"/>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4" name="Line 52"/>
              <p:cNvSpPr>
                <a:spLocks noChangeShapeType="1"/>
              </p:cNvSpPr>
              <p:nvPr/>
            </p:nvSpPr>
            <p:spPr bwMode="auto">
              <a:xfrm flipV="1">
                <a:off x="4430515" y="4987841"/>
                <a:ext cx="44996"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5" name="Line 53"/>
              <p:cNvSpPr>
                <a:spLocks noChangeShapeType="1"/>
              </p:cNvSpPr>
              <p:nvPr/>
            </p:nvSpPr>
            <p:spPr bwMode="auto">
              <a:xfrm flipV="1">
                <a:off x="4475511" y="4985944"/>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6" name="Line 54"/>
              <p:cNvSpPr>
                <a:spLocks noChangeShapeType="1"/>
              </p:cNvSpPr>
              <p:nvPr/>
            </p:nvSpPr>
            <p:spPr bwMode="auto">
              <a:xfrm flipV="1">
                <a:off x="4518708" y="4984045"/>
                <a:ext cx="44997"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7" name="Line 55"/>
              <p:cNvSpPr>
                <a:spLocks noChangeShapeType="1"/>
              </p:cNvSpPr>
              <p:nvPr/>
            </p:nvSpPr>
            <p:spPr bwMode="auto">
              <a:xfrm flipV="1">
                <a:off x="4563705"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8" name="Line 56"/>
              <p:cNvSpPr>
                <a:spLocks noChangeShapeType="1"/>
              </p:cNvSpPr>
              <p:nvPr/>
            </p:nvSpPr>
            <p:spPr bwMode="auto">
              <a:xfrm flipV="1">
                <a:off x="4606902" y="4982148"/>
                <a:ext cx="44996"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9" name="Line 57"/>
              <p:cNvSpPr>
                <a:spLocks noChangeShapeType="1"/>
              </p:cNvSpPr>
              <p:nvPr/>
            </p:nvSpPr>
            <p:spPr bwMode="auto">
              <a:xfrm flipV="1">
                <a:off x="4651898"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0" name="Line 58"/>
              <p:cNvSpPr>
                <a:spLocks noChangeShapeType="1"/>
              </p:cNvSpPr>
              <p:nvPr/>
            </p:nvSpPr>
            <p:spPr bwMode="auto">
              <a:xfrm>
                <a:off x="4695095"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1" name="Line 59"/>
              <p:cNvSpPr>
                <a:spLocks noChangeShapeType="1"/>
              </p:cNvSpPr>
              <p:nvPr/>
            </p:nvSpPr>
            <p:spPr bwMode="auto">
              <a:xfrm>
                <a:off x="4738291" y="4982148"/>
                <a:ext cx="449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2" name="Line 60"/>
              <p:cNvSpPr>
                <a:spLocks noChangeShapeType="1"/>
              </p:cNvSpPr>
              <p:nvPr/>
            </p:nvSpPr>
            <p:spPr bwMode="auto">
              <a:xfrm>
                <a:off x="4783289"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3" name="Line 61"/>
              <p:cNvSpPr>
                <a:spLocks noChangeShapeType="1"/>
              </p:cNvSpPr>
              <p:nvPr/>
            </p:nvSpPr>
            <p:spPr bwMode="auto">
              <a:xfrm>
                <a:off x="4826485" y="4982148"/>
                <a:ext cx="44996"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4" name="Line 62"/>
              <p:cNvSpPr>
                <a:spLocks noChangeShapeType="1"/>
              </p:cNvSpPr>
              <p:nvPr/>
            </p:nvSpPr>
            <p:spPr bwMode="auto">
              <a:xfrm>
                <a:off x="4871482" y="4984045"/>
                <a:ext cx="43197"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5" name="Line 63"/>
              <p:cNvSpPr>
                <a:spLocks noChangeShapeType="1"/>
              </p:cNvSpPr>
              <p:nvPr/>
            </p:nvSpPr>
            <p:spPr bwMode="auto">
              <a:xfrm>
                <a:off x="4914678" y="4985944"/>
                <a:ext cx="449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6" name="Line 64"/>
              <p:cNvSpPr>
                <a:spLocks noChangeShapeType="1"/>
              </p:cNvSpPr>
              <p:nvPr/>
            </p:nvSpPr>
            <p:spPr bwMode="auto">
              <a:xfrm>
                <a:off x="4959676" y="4987841"/>
                <a:ext cx="43197"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7" name="Line 65"/>
              <p:cNvSpPr>
                <a:spLocks noChangeShapeType="1"/>
              </p:cNvSpPr>
              <p:nvPr/>
            </p:nvSpPr>
            <p:spPr bwMode="auto">
              <a:xfrm>
                <a:off x="5002872" y="4989740"/>
                <a:ext cx="44996"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8" name="Line 66"/>
              <p:cNvSpPr>
                <a:spLocks noChangeShapeType="1"/>
              </p:cNvSpPr>
              <p:nvPr/>
            </p:nvSpPr>
            <p:spPr bwMode="auto">
              <a:xfrm>
                <a:off x="5047869" y="4991637"/>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9" name="Line 67"/>
              <p:cNvSpPr>
                <a:spLocks noChangeShapeType="1"/>
              </p:cNvSpPr>
              <p:nvPr/>
            </p:nvSpPr>
            <p:spPr bwMode="auto">
              <a:xfrm>
                <a:off x="5091065" y="4995434"/>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0" name="Line 68"/>
              <p:cNvSpPr>
                <a:spLocks noChangeShapeType="1"/>
              </p:cNvSpPr>
              <p:nvPr/>
            </p:nvSpPr>
            <p:spPr bwMode="auto">
              <a:xfrm>
                <a:off x="5136063" y="4999230"/>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1" name="Line 69"/>
              <p:cNvSpPr>
                <a:spLocks noChangeShapeType="1"/>
              </p:cNvSpPr>
              <p:nvPr/>
            </p:nvSpPr>
            <p:spPr bwMode="auto">
              <a:xfrm>
                <a:off x="5179259" y="5003026"/>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2" name="Line 70"/>
              <p:cNvSpPr>
                <a:spLocks noChangeShapeType="1"/>
              </p:cNvSpPr>
              <p:nvPr/>
            </p:nvSpPr>
            <p:spPr bwMode="auto">
              <a:xfrm>
                <a:off x="5222456" y="5006822"/>
                <a:ext cx="44996"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3" name="Line 71"/>
              <p:cNvSpPr>
                <a:spLocks noChangeShapeType="1"/>
              </p:cNvSpPr>
              <p:nvPr/>
            </p:nvSpPr>
            <p:spPr bwMode="auto">
              <a:xfrm>
                <a:off x="5267452" y="5012517"/>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4" name="Line 72"/>
              <p:cNvSpPr>
                <a:spLocks noChangeShapeType="1"/>
              </p:cNvSpPr>
              <p:nvPr/>
            </p:nvSpPr>
            <p:spPr bwMode="auto">
              <a:xfrm>
                <a:off x="5312450" y="5016313"/>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5" name="Line 73"/>
              <p:cNvSpPr>
                <a:spLocks noChangeShapeType="1"/>
              </p:cNvSpPr>
              <p:nvPr/>
            </p:nvSpPr>
            <p:spPr bwMode="auto">
              <a:xfrm>
                <a:off x="5355646" y="5022007"/>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6" name="Line 74"/>
              <p:cNvSpPr>
                <a:spLocks noChangeShapeType="1"/>
              </p:cNvSpPr>
              <p:nvPr/>
            </p:nvSpPr>
            <p:spPr bwMode="auto">
              <a:xfrm>
                <a:off x="5398843" y="5025803"/>
                <a:ext cx="44996"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7" name="Line 75"/>
              <p:cNvSpPr>
                <a:spLocks noChangeShapeType="1"/>
              </p:cNvSpPr>
              <p:nvPr/>
            </p:nvSpPr>
            <p:spPr bwMode="auto">
              <a:xfrm>
                <a:off x="5443839" y="5033395"/>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8" name="Line 76"/>
              <p:cNvSpPr>
                <a:spLocks noChangeShapeType="1"/>
              </p:cNvSpPr>
              <p:nvPr/>
            </p:nvSpPr>
            <p:spPr bwMode="auto">
              <a:xfrm>
                <a:off x="5487036" y="5039090"/>
                <a:ext cx="449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9" name="Line 77"/>
              <p:cNvSpPr>
                <a:spLocks noChangeShapeType="1"/>
              </p:cNvSpPr>
              <p:nvPr/>
            </p:nvSpPr>
            <p:spPr bwMode="auto">
              <a:xfrm>
                <a:off x="5532033" y="5044783"/>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0" name="Line 78"/>
              <p:cNvSpPr>
                <a:spLocks noChangeShapeType="1"/>
              </p:cNvSpPr>
              <p:nvPr/>
            </p:nvSpPr>
            <p:spPr bwMode="auto">
              <a:xfrm>
                <a:off x="5575230" y="5054274"/>
                <a:ext cx="44996"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1" name="Line 79"/>
              <p:cNvSpPr>
                <a:spLocks noChangeShapeType="1"/>
              </p:cNvSpPr>
              <p:nvPr/>
            </p:nvSpPr>
            <p:spPr bwMode="auto">
              <a:xfrm>
                <a:off x="5620226" y="5059968"/>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2" name="Line 80"/>
              <p:cNvSpPr>
                <a:spLocks noChangeShapeType="1"/>
              </p:cNvSpPr>
              <p:nvPr/>
            </p:nvSpPr>
            <p:spPr bwMode="auto">
              <a:xfrm>
                <a:off x="5663423" y="5067560"/>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3" name="Line 81"/>
              <p:cNvSpPr>
                <a:spLocks noChangeShapeType="1"/>
              </p:cNvSpPr>
              <p:nvPr/>
            </p:nvSpPr>
            <p:spPr bwMode="auto">
              <a:xfrm>
                <a:off x="5706620" y="5075153"/>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4" name="Line 82"/>
              <p:cNvSpPr>
                <a:spLocks noChangeShapeType="1"/>
              </p:cNvSpPr>
              <p:nvPr/>
            </p:nvSpPr>
            <p:spPr bwMode="auto">
              <a:xfrm>
                <a:off x="5751617" y="5084644"/>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5" name="Line 83"/>
              <p:cNvSpPr>
                <a:spLocks noChangeShapeType="1"/>
              </p:cNvSpPr>
              <p:nvPr/>
            </p:nvSpPr>
            <p:spPr bwMode="auto">
              <a:xfrm>
                <a:off x="5796613" y="5094133"/>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6" name="Line 84"/>
              <p:cNvSpPr>
                <a:spLocks noChangeShapeType="1"/>
              </p:cNvSpPr>
              <p:nvPr/>
            </p:nvSpPr>
            <p:spPr bwMode="auto">
              <a:xfrm>
                <a:off x="5839810" y="5101726"/>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7" name="Line 85"/>
              <p:cNvSpPr>
                <a:spLocks noChangeShapeType="1"/>
              </p:cNvSpPr>
              <p:nvPr/>
            </p:nvSpPr>
            <p:spPr bwMode="auto">
              <a:xfrm>
                <a:off x="5883007" y="5111217"/>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8" name="Line 86"/>
              <p:cNvSpPr>
                <a:spLocks noChangeShapeType="1"/>
              </p:cNvSpPr>
              <p:nvPr/>
            </p:nvSpPr>
            <p:spPr bwMode="auto">
              <a:xfrm>
                <a:off x="5928004" y="5120706"/>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9" name="Line 87"/>
              <p:cNvSpPr>
                <a:spLocks noChangeShapeType="1"/>
              </p:cNvSpPr>
              <p:nvPr/>
            </p:nvSpPr>
            <p:spPr bwMode="auto">
              <a:xfrm>
                <a:off x="5971201" y="5130197"/>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0" name="Line 88"/>
              <p:cNvSpPr>
                <a:spLocks noChangeShapeType="1"/>
              </p:cNvSpPr>
              <p:nvPr/>
            </p:nvSpPr>
            <p:spPr bwMode="auto">
              <a:xfrm>
                <a:off x="6016197" y="5139687"/>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1" name="Line 89"/>
              <p:cNvSpPr>
                <a:spLocks noChangeShapeType="1"/>
              </p:cNvSpPr>
              <p:nvPr/>
            </p:nvSpPr>
            <p:spPr bwMode="auto">
              <a:xfrm>
                <a:off x="6059394" y="5149178"/>
                <a:ext cx="449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2" name="Line 90"/>
              <p:cNvSpPr>
                <a:spLocks noChangeShapeType="1"/>
              </p:cNvSpPr>
              <p:nvPr/>
            </p:nvSpPr>
            <p:spPr bwMode="auto">
              <a:xfrm>
                <a:off x="6104391" y="5160566"/>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3" name="Line 91"/>
              <p:cNvSpPr>
                <a:spLocks noChangeShapeType="1"/>
              </p:cNvSpPr>
              <p:nvPr/>
            </p:nvSpPr>
            <p:spPr bwMode="auto">
              <a:xfrm>
                <a:off x="6147588" y="5170056"/>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4" name="Line 92"/>
              <p:cNvSpPr>
                <a:spLocks noChangeShapeType="1"/>
              </p:cNvSpPr>
              <p:nvPr/>
            </p:nvSpPr>
            <p:spPr bwMode="auto">
              <a:xfrm>
                <a:off x="6190785" y="5181445"/>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5" name="Line 93"/>
              <p:cNvSpPr>
                <a:spLocks noChangeShapeType="1"/>
              </p:cNvSpPr>
              <p:nvPr/>
            </p:nvSpPr>
            <p:spPr bwMode="auto">
              <a:xfrm>
                <a:off x="6235781" y="5190936"/>
                <a:ext cx="449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6" name="Line 94"/>
              <p:cNvSpPr>
                <a:spLocks noChangeShapeType="1"/>
              </p:cNvSpPr>
              <p:nvPr/>
            </p:nvSpPr>
            <p:spPr bwMode="auto">
              <a:xfrm>
                <a:off x="6280778" y="5202324"/>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7" name="Line 95"/>
              <p:cNvSpPr>
                <a:spLocks noChangeShapeType="1"/>
              </p:cNvSpPr>
              <p:nvPr/>
            </p:nvSpPr>
            <p:spPr bwMode="auto">
              <a:xfrm>
                <a:off x="6323975" y="5213713"/>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8" name="Line 96"/>
              <p:cNvSpPr>
                <a:spLocks noChangeShapeType="1"/>
              </p:cNvSpPr>
              <p:nvPr/>
            </p:nvSpPr>
            <p:spPr bwMode="auto">
              <a:xfrm>
                <a:off x="6367172" y="5225101"/>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9" name="Line 97"/>
              <p:cNvSpPr>
                <a:spLocks noChangeShapeType="1"/>
              </p:cNvSpPr>
              <p:nvPr/>
            </p:nvSpPr>
            <p:spPr bwMode="auto">
              <a:xfrm>
                <a:off x="6412168" y="5236489"/>
                <a:ext cx="449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0" name="Line 98"/>
              <p:cNvSpPr>
                <a:spLocks noChangeShapeType="1"/>
              </p:cNvSpPr>
              <p:nvPr/>
            </p:nvSpPr>
            <p:spPr bwMode="auto">
              <a:xfrm>
                <a:off x="6457165" y="5249775"/>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1" name="Line 99"/>
              <p:cNvSpPr>
                <a:spLocks noChangeShapeType="1"/>
              </p:cNvSpPr>
              <p:nvPr/>
            </p:nvSpPr>
            <p:spPr bwMode="auto">
              <a:xfrm>
                <a:off x="6500362" y="5259266"/>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2" name="Line 100"/>
              <p:cNvSpPr>
                <a:spLocks noChangeShapeType="1"/>
              </p:cNvSpPr>
              <p:nvPr/>
            </p:nvSpPr>
            <p:spPr bwMode="auto">
              <a:xfrm>
                <a:off x="6543559" y="5272552"/>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3" name="Line 101"/>
              <p:cNvSpPr>
                <a:spLocks noChangeShapeType="1"/>
              </p:cNvSpPr>
              <p:nvPr/>
            </p:nvSpPr>
            <p:spPr bwMode="auto">
              <a:xfrm>
                <a:off x="6588555" y="5283941"/>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4" name="Line 102"/>
              <p:cNvSpPr>
                <a:spLocks noChangeShapeType="1"/>
              </p:cNvSpPr>
              <p:nvPr/>
            </p:nvSpPr>
            <p:spPr bwMode="auto">
              <a:xfrm>
                <a:off x="6631751" y="5297228"/>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5" name="Line 103"/>
              <p:cNvSpPr>
                <a:spLocks noChangeShapeType="1"/>
              </p:cNvSpPr>
              <p:nvPr/>
            </p:nvSpPr>
            <p:spPr bwMode="auto">
              <a:xfrm>
                <a:off x="6674948" y="5306717"/>
                <a:ext cx="449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6" name="Line 104"/>
              <p:cNvSpPr>
                <a:spLocks noChangeShapeType="1"/>
              </p:cNvSpPr>
              <p:nvPr/>
            </p:nvSpPr>
            <p:spPr bwMode="auto">
              <a:xfrm>
                <a:off x="6719945" y="5320005"/>
                <a:ext cx="44996"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7" name="Line 105"/>
              <p:cNvSpPr>
                <a:spLocks noChangeShapeType="1"/>
              </p:cNvSpPr>
              <p:nvPr/>
            </p:nvSpPr>
            <p:spPr bwMode="auto">
              <a:xfrm>
                <a:off x="6764942" y="5333290"/>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8" name="Line 106"/>
              <p:cNvSpPr>
                <a:spLocks noChangeShapeType="1"/>
              </p:cNvSpPr>
              <p:nvPr/>
            </p:nvSpPr>
            <p:spPr bwMode="auto">
              <a:xfrm>
                <a:off x="6808138" y="5346578"/>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9" name="Line 107"/>
              <p:cNvSpPr>
                <a:spLocks noChangeShapeType="1"/>
              </p:cNvSpPr>
              <p:nvPr/>
            </p:nvSpPr>
            <p:spPr bwMode="auto">
              <a:xfrm>
                <a:off x="6851335" y="5356067"/>
                <a:ext cx="449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0" name="Line 108"/>
              <p:cNvSpPr>
                <a:spLocks noChangeShapeType="1"/>
              </p:cNvSpPr>
              <p:nvPr/>
            </p:nvSpPr>
            <p:spPr bwMode="auto">
              <a:xfrm>
                <a:off x="2538854" y="5369354"/>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1" name="Line 109"/>
              <p:cNvSpPr>
                <a:spLocks noChangeShapeType="1"/>
              </p:cNvSpPr>
              <p:nvPr/>
            </p:nvSpPr>
            <p:spPr bwMode="auto">
              <a:xfrm>
                <a:off x="2582051" y="5382640"/>
                <a:ext cx="37798"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2" name="Line 110"/>
              <p:cNvSpPr>
                <a:spLocks noChangeShapeType="1"/>
              </p:cNvSpPr>
              <p:nvPr/>
            </p:nvSpPr>
            <p:spPr bwMode="auto">
              <a:xfrm>
                <a:off x="2700842" y="5414908"/>
                <a:ext cx="12600"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3" name="Line 111"/>
              <p:cNvSpPr>
                <a:spLocks noChangeShapeType="1"/>
              </p:cNvSpPr>
              <p:nvPr/>
            </p:nvSpPr>
            <p:spPr bwMode="auto">
              <a:xfrm>
                <a:off x="2713442" y="5418704"/>
                <a:ext cx="44996"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4" name="Line 112"/>
              <p:cNvSpPr>
                <a:spLocks noChangeShapeType="1"/>
              </p:cNvSpPr>
              <p:nvPr/>
            </p:nvSpPr>
            <p:spPr bwMode="auto">
              <a:xfrm>
                <a:off x="2758438" y="5431990"/>
                <a:ext cx="23399"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5" name="Line 113"/>
              <p:cNvSpPr>
                <a:spLocks noChangeShapeType="1"/>
              </p:cNvSpPr>
              <p:nvPr/>
            </p:nvSpPr>
            <p:spPr bwMode="auto">
              <a:xfrm>
                <a:off x="2862830" y="5460462"/>
                <a:ext cx="26999"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6" name="Line 114"/>
              <p:cNvSpPr>
                <a:spLocks noChangeShapeType="1"/>
              </p:cNvSpPr>
              <p:nvPr/>
            </p:nvSpPr>
            <p:spPr bwMode="auto">
              <a:xfrm>
                <a:off x="2889829" y="5466156"/>
                <a:ext cx="44996"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7" name="Line 115"/>
              <p:cNvSpPr>
                <a:spLocks noChangeShapeType="1"/>
              </p:cNvSpPr>
              <p:nvPr/>
            </p:nvSpPr>
            <p:spPr bwMode="auto">
              <a:xfrm>
                <a:off x="2934825" y="5479443"/>
                <a:ext cx="10799"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8" name="Line 116"/>
              <p:cNvSpPr>
                <a:spLocks noChangeShapeType="1"/>
              </p:cNvSpPr>
              <p:nvPr/>
            </p:nvSpPr>
            <p:spPr bwMode="auto">
              <a:xfrm>
                <a:off x="3028418" y="5502219"/>
                <a:ext cx="37798"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9" name="Line 117"/>
              <p:cNvSpPr>
                <a:spLocks noChangeShapeType="1"/>
              </p:cNvSpPr>
              <p:nvPr/>
            </p:nvSpPr>
            <p:spPr bwMode="auto">
              <a:xfrm>
                <a:off x="3066216" y="5513608"/>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0" name="Line 118"/>
              <p:cNvSpPr>
                <a:spLocks noChangeShapeType="1"/>
              </p:cNvSpPr>
              <p:nvPr/>
            </p:nvSpPr>
            <p:spPr bwMode="auto">
              <a:xfrm>
                <a:off x="3192206" y="5545875"/>
                <a:ext cx="5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1" name="Line 119"/>
              <p:cNvSpPr>
                <a:spLocks noChangeShapeType="1"/>
              </p:cNvSpPr>
              <p:nvPr/>
            </p:nvSpPr>
            <p:spPr bwMode="auto">
              <a:xfrm>
                <a:off x="3197605" y="5547773"/>
                <a:ext cx="449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2" name="Line 120"/>
              <p:cNvSpPr>
                <a:spLocks noChangeShapeType="1"/>
              </p:cNvSpPr>
              <p:nvPr/>
            </p:nvSpPr>
            <p:spPr bwMode="auto">
              <a:xfrm>
                <a:off x="3242603" y="5559162"/>
                <a:ext cx="34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3" name="Line 121"/>
              <p:cNvSpPr>
                <a:spLocks noChangeShapeType="1"/>
              </p:cNvSpPr>
              <p:nvPr/>
            </p:nvSpPr>
            <p:spPr bwMode="auto">
              <a:xfrm>
                <a:off x="3363193" y="5587632"/>
                <a:ext cx="107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4" name="Line 122"/>
              <p:cNvSpPr>
                <a:spLocks noChangeShapeType="1"/>
              </p:cNvSpPr>
              <p:nvPr/>
            </p:nvSpPr>
            <p:spPr bwMode="auto">
              <a:xfrm>
                <a:off x="3373992" y="5589531"/>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5" name="Line 123"/>
              <p:cNvSpPr>
                <a:spLocks noChangeShapeType="1"/>
              </p:cNvSpPr>
              <p:nvPr/>
            </p:nvSpPr>
            <p:spPr bwMode="auto">
              <a:xfrm>
                <a:off x="3418990" y="5599021"/>
                <a:ext cx="28798"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6" name="Line 124"/>
              <p:cNvSpPr>
                <a:spLocks noChangeShapeType="1"/>
              </p:cNvSpPr>
              <p:nvPr/>
            </p:nvSpPr>
            <p:spPr bwMode="auto">
              <a:xfrm>
                <a:off x="3535980" y="5625594"/>
                <a:ext cx="14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7" name="Line 125"/>
              <p:cNvSpPr>
                <a:spLocks noChangeShapeType="1"/>
              </p:cNvSpPr>
              <p:nvPr/>
            </p:nvSpPr>
            <p:spPr bwMode="auto">
              <a:xfrm>
                <a:off x="3550379" y="5627492"/>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8" name="Line 126"/>
              <p:cNvSpPr>
                <a:spLocks noChangeShapeType="1"/>
              </p:cNvSpPr>
              <p:nvPr/>
            </p:nvSpPr>
            <p:spPr bwMode="auto">
              <a:xfrm>
                <a:off x="3595376" y="5636982"/>
                <a:ext cx="269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9" name="Line 127"/>
              <p:cNvSpPr>
                <a:spLocks noChangeShapeType="1"/>
              </p:cNvSpPr>
              <p:nvPr/>
            </p:nvSpPr>
            <p:spPr bwMode="auto">
              <a:xfrm>
                <a:off x="3712367" y="5659759"/>
                <a:ext cx="14399"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0" name="Line 128"/>
              <p:cNvSpPr>
                <a:spLocks noChangeShapeType="1"/>
              </p:cNvSpPr>
              <p:nvPr/>
            </p:nvSpPr>
            <p:spPr bwMode="auto">
              <a:xfrm>
                <a:off x="3726766" y="5663555"/>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1" name="Line 129"/>
              <p:cNvSpPr>
                <a:spLocks noChangeShapeType="1"/>
              </p:cNvSpPr>
              <p:nvPr/>
            </p:nvSpPr>
            <p:spPr bwMode="auto">
              <a:xfrm>
                <a:off x="3769963" y="5671147"/>
                <a:ext cx="32398"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2" name="Line 130"/>
              <p:cNvSpPr>
                <a:spLocks noChangeShapeType="1"/>
              </p:cNvSpPr>
              <p:nvPr/>
            </p:nvSpPr>
            <p:spPr bwMode="auto">
              <a:xfrm>
                <a:off x="3894154" y="5692027"/>
                <a:ext cx="8999"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3" name="Line 131"/>
              <p:cNvSpPr>
                <a:spLocks noChangeShapeType="1"/>
              </p:cNvSpPr>
              <p:nvPr/>
            </p:nvSpPr>
            <p:spPr bwMode="auto">
              <a:xfrm>
                <a:off x="3903153" y="5693924"/>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4" name="Line 132"/>
              <p:cNvSpPr>
                <a:spLocks noChangeShapeType="1"/>
              </p:cNvSpPr>
              <p:nvPr/>
            </p:nvSpPr>
            <p:spPr bwMode="auto">
              <a:xfrm>
                <a:off x="3946350" y="5699619"/>
                <a:ext cx="37798"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5" name="Line 133"/>
              <p:cNvSpPr>
                <a:spLocks noChangeShapeType="1"/>
              </p:cNvSpPr>
              <p:nvPr/>
            </p:nvSpPr>
            <p:spPr bwMode="auto">
              <a:xfrm>
                <a:off x="4079540" y="5716701"/>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6" name="Line 134"/>
              <p:cNvSpPr>
                <a:spLocks noChangeShapeType="1"/>
              </p:cNvSpPr>
              <p:nvPr/>
            </p:nvSpPr>
            <p:spPr bwMode="auto">
              <a:xfrm>
                <a:off x="4122737" y="5722396"/>
                <a:ext cx="449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7" name="Line 135"/>
              <p:cNvSpPr>
                <a:spLocks noChangeShapeType="1"/>
              </p:cNvSpPr>
              <p:nvPr/>
            </p:nvSpPr>
            <p:spPr bwMode="auto">
              <a:xfrm>
                <a:off x="4167734" y="5728089"/>
                <a:ext cx="5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8" name="Line 136"/>
              <p:cNvSpPr>
                <a:spLocks noChangeShapeType="1"/>
              </p:cNvSpPr>
              <p:nvPr/>
            </p:nvSpPr>
            <p:spPr bwMode="auto">
              <a:xfrm>
                <a:off x="4268527" y="5737580"/>
                <a:ext cx="305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9" name="Line 137"/>
              <p:cNvSpPr>
                <a:spLocks noChangeShapeType="1"/>
              </p:cNvSpPr>
              <p:nvPr/>
            </p:nvSpPr>
            <p:spPr bwMode="auto">
              <a:xfrm>
                <a:off x="4299124" y="5739478"/>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0" name="Line 138"/>
              <p:cNvSpPr>
                <a:spLocks noChangeShapeType="1"/>
              </p:cNvSpPr>
              <p:nvPr/>
            </p:nvSpPr>
            <p:spPr bwMode="auto">
              <a:xfrm>
                <a:off x="4342321" y="5743274"/>
                <a:ext cx="23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1" name="Line 139"/>
              <p:cNvSpPr>
                <a:spLocks noChangeShapeType="1"/>
              </p:cNvSpPr>
              <p:nvPr/>
            </p:nvSpPr>
            <p:spPr bwMode="auto">
              <a:xfrm>
                <a:off x="4462912" y="5750866"/>
                <a:ext cx="125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2" name="Line 140"/>
              <p:cNvSpPr>
                <a:spLocks noChangeShapeType="1"/>
              </p:cNvSpPr>
              <p:nvPr/>
            </p:nvSpPr>
            <p:spPr bwMode="auto">
              <a:xfrm>
                <a:off x="4475511" y="5752765"/>
                <a:ext cx="43197" cy="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3" name="Line 141"/>
              <p:cNvSpPr>
                <a:spLocks noChangeShapeType="1"/>
              </p:cNvSpPr>
              <p:nvPr/>
            </p:nvSpPr>
            <p:spPr bwMode="auto">
              <a:xfrm>
                <a:off x="4518708" y="5752765"/>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4" name="Line 142"/>
              <p:cNvSpPr>
                <a:spLocks noChangeShapeType="1"/>
              </p:cNvSpPr>
              <p:nvPr/>
            </p:nvSpPr>
            <p:spPr bwMode="auto">
              <a:xfrm>
                <a:off x="4657298" y="5756561"/>
                <a:ext cx="377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5" name="Line 143"/>
              <p:cNvSpPr>
                <a:spLocks noChangeShapeType="1"/>
              </p:cNvSpPr>
              <p:nvPr/>
            </p:nvSpPr>
            <p:spPr bwMode="auto">
              <a:xfrm>
                <a:off x="4695095" y="5756561"/>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6" name="Line 144"/>
              <p:cNvSpPr>
                <a:spLocks noChangeShapeType="1"/>
              </p:cNvSpPr>
              <p:nvPr/>
            </p:nvSpPr>
            <p:spPr bwMode="auto">
              <a:xfrm flipV="1">
                <a:off x="4738291" y="5756561"/>
                <a:ext cx="17999"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7" name="Line 145"/>
              <p:cNvSpPr>
                <a:spLocks noChangeShapeType="1"/>
              </p:cNvSpPr>
              <p:nvPr/>
            </p:nvSpPr>
            <p:spPr bwMode="auto">
              <a:xfrm flipV="1">
                <a:off x="4855283" y="5754662"/>
                <a:ext cx="16198"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8" name="Line 146"/>
              <p:cNvSpPr>
                <a:spLocks noChangeShapeType="1"/>
              </p:cNvSpPr>
              <p:nvPr/>
            </p:nvSpPr>
            <p:spPr bwMode="auto">
              <a:xfrm flipV="1">
                <a:off x="4871482" y="5752765"/>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9" name="Line 147"/>
              <p:cNvSpPr>
                <a:spLocks noChangeShapeType="1"/>
              </p:cNvSpPr>
              <p:nvPr/>
            </p:nvSpPr>
            <p:spPr bwMode="auto">
              <a:xfrm flipV="1">
                <a:off x="4914678" y="5752765"/>
                <a:ext cx="37798" cy="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0" name="Line 148"/>
              <p:cNvSpPr>
                <a:spLocks noChangeShapeType="1"/>
              </p:cNvSpPr>
              <p:nvPr/>
            </p:nvSpPr>
            <p:spPr bwMode="auto">
              <a:xfrm flipV="1">
                <a:off x="5049669" y="5743274"/>
                <a:ext cx="41396"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1" name="Line 149"/>
              <p:cNvSpPr>
                <a:spLocks noChangeShapeType="1"/>
              </p:cNvSpPr>
              <p:nvPr/>
            </p:nvSpPr>
            <p:spPr bwMode="auto">
              <a:xfrm flipV="1">
                <a:off x="5091065" y="5739478"/>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2" name="Line 150"/>
              <p:cNvSpPr>
                <a:spLocks noChangeShapeType="1"/>
              </p:cNvSpPr>
              <p:nvPr/>
            </p:nvSpPr>
            <p:spPr bwMode="auto">
              <a:xfrm flipV="1">
                <a:off x="5136063" y="5739478"/>
                <a:ext cx="107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3" name="Line 151"/>
              <p:cNvSpPr>
                <a:spLocks noChangeShapeType="1"/>
              </p:cNvSpPr>
              <p:nvPr/>
            </p:nvSpPr>
            <p:spPr bwMode="auto">
              <a:xfrm flipV="1">
                <a:off x="5242254" y="5728089"/>
                <a:ext cx="25198"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4" name="Line 152"/>
              <p:cNvSpPr>
                <a:spLocks noChangeShapeType="1"/>
              </p:cNvSpPr>
              <p:nvPr/>
            </p:nvSpPr>
            <p:spPr bwMode="auto">
              <a:xfrm flipV="1">
                <a:off x="5267452" y="5722396"/>
                <a:ext cx="449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5" name="Line 153"/>
              <p:cNvSpPr>
                <a:spLocks noChangeShapeType="1"/>
              </p:cNvSpPr>
              <p:nvPr/>
            </p:nvSpPr>
            <p:spPr bwMode="auto">
              <a:xfrm flipV="1">
                <a:off x="5312450" y="5718600"/>
                <a:ext cx="25198"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6" name="Line 154"/>
              <p:cNvSpPr>
                <a:spLocks noChangeShapeType="1"/>
              </p:cNvSpPr>
              <p:nvPr/>
            </p:nvSpPr>
            <p:spPr bwMode="auto">
              <a:xfrm flipV="1">
                <a:off x="5431241" y="5705313"/>
                <a:ext cx="125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7" name="Line 155"/>
              <p:cNvSpPr>
                <a:spLocks noChangeShapeType="1"/>
              </p:cNvSpPr>
              <p:nvPr/>
            </p:nvSpPr>
            <p:spPr bwMode="auto">
              <a:xfrm flipV="1">
                <a:off x="5443839" y="5699619"/>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8" name="Line 156"/>
              <p:cNvSpPr>
                <a:spLocks noChangeShapeType="1"/>
              </p:cNvSpPr>
              <p:nvPr/>
            </p:nvSpPr>
            <p:spPr bwMode="auto">
              <a:xfrm flipV="1">
                <a:off x="5487036" y="5693924"/>
                <a:ext cx="359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9" name="Line 157"/>
              <p:cNvSpPr>
                <a:spLocks noChangeShapeType="1"/>
              </p:cNvSpPr>
              <p:nvPr/>
            </p:nvSpPr>
            <p:spPr bwMode="auto">
              <a:xfrm flipV="1">
                <a:off x="5614827" y="5678740"/>
                <a:ext cx="5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0" name="Line 158"/>
              <p:cNvSpPr>
                <a:spLocks noChangeShapeType="1"/>
              </p:cNvSpPr>
              <p:nvPr/>
            </p:nvSpPr>
            <p:spPr bwMode="auto">
              <a:xfrm flipV="1">
                <a:off x="5620226" y="5671147"/>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1" name="Line 159"/>
              <p:cNvSpPr>
                <a:spLocks noChangeShapeType="1"/>
              </p:cNvSpPr>
              <p:nvPr/>
            </p:nvSpPr>
            <p:spPr bwMode="auto">
              <a:xfrm flipV="1">
                <a:off x="5663423" y="5663555"/>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2" name="Line 160"/>
              <p:cNvSpPr>
                <a:spLocks noChangeShapeType="1"/>
              </p:cNvSpPr>
              <p:nvPr/>
            </p:nvSpPr>
            <p:spPr bwMode="auto">
              <a:xfrm flipV="1">
                <a:off x="5794814" y="5646473"/>
                <a:ext cx="1799" cy="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3" name="Line 161"/>
              <p:cNvSpPr>
                <a:spLocks noChangeShapeType="1"/>
              </p:cNvSpPr>
              <p:nvPr/>
            </p:nvSpPr>
            <p:spPr bwMode="auto">
              <a:xfrm flipV="1">
                <a:off x="5796613" y="5636982"/>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4" name="Line 162"/>
              <p:cNvSpPr>
                <a:spLocks noChangeShapeType="1"/>
              </p:cNvSpPr>
              <p:nvPr/>
            </p:nvSpPr>
            <p:spPr bwMode="auto">
              <a:xfrm flipV="1">
                <a:off x="5839810" y="5627492"/>
                <a:ext cx="41398"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5" name="Line 163"/>
              <p:cNvSpPr>
                <a:spLocks noChangeShapeType="1"/>
              </p:cNvSpPr>
              <p:nvPr/>
            </p:nvSpPr>
            <p:spPr bwMode="auto">
              <a:xfrm flipV="1">
                <a:off x="5969400" y="5608512"/>
                <a:ext cx="1800"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6" name="Line 164"/>
              <p:cNvSpPr>
                <a:spLocks noChangeShapeType="1"/>
              </p:cNvSpPr>
              <p:nvPr/>
            </p:nvSpPr>
            <p:spPr bwMode="auto">
              <a:xfrm flipV="1">
                <a:off x="5971201" y="5599021"/>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7" name="Line 165"/>
              <p:cNvSpPr>
                <a:spLocks noChangeShapeType="1"/>
              </p:cNvSpPr>
              <p:nvPr/>
            </p:nvSpPr>
            <p:spPr bwMode="auto">
              <a:xfrm flipV="1">
                <a:off x="6016197" y="5589531"/>
                <a:ext cx="395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8" name="Line 166"/>
              <p:cNvSpPr>
                <a:spLocks noChangeShapeType="1"/>
              </p:cNvSpPr>
              <p:nvPr/>
            </p:nvSpPr>
            <p:spPr bwMode="auto">
              <a:xfrm flipV="1">
                <a:off x="6140388" y="5568651"/>
                <a:ext cx="71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9" name="Line 167"/>
              <p:cNvSpPr>
                <a:spLocks noChangeShapeType="1"/>
              </p:cNvSpPr>
              <p:nvPr/>
            </p:nvSpPr>
            <p:spPr bwMode="auto">
              <a:xfrm flipV="1">
                <a:off x="6147588" y="5559162"/>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0" name="Line 168"/>
              <p:cNvSpPr>
                <a:spLocks noChangeShapeType="1"/>
              </p:cNvSpPr>
              <p:nvPr/>
            </p:nvSpPr>
            <p:spPr bwMode="auto">
              <a:xfrm flipV="1">
                <a:off x="6190785" y="5549671"/>
                <a:ext cx="34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1" name="Line 169"/>
              <p:cNvSpPr>
                <a:spLocks noChangeShapeType="1"/>
              </p:cNvSpPr>
              <p:nvPr/>
            </p:nvSpPr>
            <p:spPr bwMode="auto">
              <a:xfrm flipV="1">
                <a:off x="6309576" y="5524996"/>
                <a:ext cx="14399"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2" name="Line 170"/>
              <p:cNvSpPr>
                <a:spLocks noChangeShapeType="1"/>
              </p:cNvSpPr>
              <p:nvPr/>
            </p:nvSpPr>
            <p:spPr bwMode="auto">
              <a:xfrm flipV="1">
                <a:off x="6323975" y="5513608"/>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3" name="Line 171"/>
              <p:cNvSpPr>
                <a:spLocks noChangeShapeType="1"/>
              </p:cNvSpPr>
              <p:nvPr/>
            </p:nvSpPr>
            <p:spPr bwMode="auto">
              <a:xfrm flipV="1">
                <a:off x="6367172" y="5507913"/>
                <a:ext cx="25198"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4" name="Line 172"/>
              <p:cNvSpPr>
                <a:spLocks noChangeShapeType="1"/>
              </p:cNvSpPr>
              <p:nvPr/>
            </p:nvSpPr>
            <p:spPr bwMode="auto">
              <a:xfrm flipV="1">
                <a:off x="6473363" y="5479443"/>
                <a:ext cx="26999"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5" name="Line 173"/>
              <p:cNvSpPr>
                <a:spLocks noChangeShapeType="1"/>
              </p:cNvSpPr>
              <p:nvPr/>
            </p:nvSpPr>
            <p:spPr bwMode="auto">
              <a:xfrm flipV="1">
                <a:off x="6500362" y="5466156"/>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6" name="Line 174"/>
              <p:cNvSpPr>
                <a:spLocks noChangeShapeType="1"/>
              </p:cNvSpPr>
              <p:nvPr/>
            </p:nvSpPr>
            <p:spPr bwMode="auto">
              <a:xfrm flipV="1">
                <a:off x="6543559" y="5462359"/>
                <a:ext cx="12599"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7" name="Line 175"/>
              <p:cNvSpPr>
                <a:spLocks noChangeShapeType="1"/>
              </p:cNvSpPr>
              <p:nvPr/>
            </p:nvSpPr>
            <p:spPr bwMode="auto">
              <a:xfrm flipV="1">
                <a:off x="6637152" y="5431990"/>
                <a:ext cx="377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8" name="Line 176"/>
              <p:cNvSpPr>
                <a:spLocks noChangeShapeType="1"/>
              </p:cNvSpPr>
              <p:nvPr/>
            </p:nvSpPr>
            <p:spPr bwMode="auto">
              <a:xfrm flipV="1">
                <a:off x="6674948" y="5418704"/>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9" name="Line 177"/>
              <p:cNvSpPr>
                <a:spLocks noChangeShapeType="1"/>
              </p:cNvSpPr>
              <p:nvPr/>
            </p:nvSpPr>
            <p:spPr bwMode="auto">
              <a:xfrm flipV="1">
                <a:off x="6799140" y="5394029"/>
                <a:ext cx="89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90" name="Line 178"/>
              <p:cNvSpPr>
                <a:spLocks noChangeShapeType="1"/>
              </p:cNvSpPr>
              <p:nvPr/>
            </p:nvSpPr>
            <p:spPr bwMode="auto">
              <a:xfrm flipV="1">
                <a:off x="6808138" y="5382640"/>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91" name="Line 179"/>
              <p:cNvSpPr>
                <a:spLocks noChangeShapeType="1"/>
              </p:cNvSpPr>
              <p:nvPr/>
            </p:nvSpPr>
            <p:spPr bwMode="auto">
              <a:xfrm flipV="1">
                <a:off x="6851335" y="5375048"/>
                <a:ext cx="28798"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grpSp>
      </p:grpSp>
      <p:pic>
        <p:nvPicPr>
          <p:cNvPr id="94209" name="Picture 1"/>
          <p:cNvPicPr>
            <a:picLocks noChangeAspect="1" noChangeArrowheads="1"/>
          </p:cNvPicPr>
          <p:nvPr/>
        </p:nvPicPr>
        <p:blipFill>
          <a:blip r:embed="rId4" cstate="print"/>
          <a:srcRect/>
          <a:stretch>
            <a:fillRect/>
          </a:stretch>
        </p:blipFill>
        <p:spPr bwMode="auto">
          <a:xfrm>
            <a:off x="468313" y="917575"/>
            <a:ext cx="8207375" cy="5021263"/>
          </a:xfrm>
          <a:prstGeom prst="rect">
            <a:avLst/>
          </a:prstGeom>
          <a:noFill/>
          <a:ln w="9525">
            <a:noFill/>
            <a:miter lim="800000"/>
            <a:headEnd/>
            <a:tailEnd/>
          </a:ln>
          <a:effectLst/>
        </p:spPr>
      </p:pic>
    </p:spTree>
    <p:extLst>
      <p:ext uri="{BB962C8B-B14F-4D97-AF65-F5344CB8AC3E}">
        <p14:creationId xmlns:p14="http://schemas.microsoft.com/office/powerpoint/2010/main" val="1663821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32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6570" name="Picture 2"/>
          <p:cNvPicPr>
            <a:picLocks noChangeAspect="1" noChangeArrowheads="1"/>
          </p:cNvPicPr>
          <p:nvPr/>
        </p:nvPicPr>
        <p:blipFill>
          <a:blip r:embed="rId2" cstate="print"/>
          <a:srcRect/>
          <a:stretch>
            <a:fillRect/>
          </a:stretch>
        </p:blipFill>
        <p:spPr bwMode="auto">
          <a:xfrm>
            <a:off x="2498725" y="3397250"/>
            <a:ext cx="4718050" cy="1042988"/>
          </a:xfrm>
          <a:prstGeom prst="rect">
            <a:avLst/>
          </a:prstGeom>
          <a:noFill/>
          <a:ln w="9525">
            <a:noFill/>
            <a:miter lim="800000"/>
            <a:headEnd/>
            <a:tailEnd/>
          </a:ln>
        </p:spPr>
      </p:pic>
      <p:pic>
        <p:nvPicPr>
          <p:cNvPr id="66571" name="Picture 3"/>
          <p:cNvPicPr>
            <a:picLocks noChangeAspect="1" noChangeArrowheads="1"/>
          </p:cNvPicPr>
          <p:nvPr/>
        </p:nvPicPr>
        <p:blipFill>
          <a:blip r:embed="rId3" cstate="print"/>
          <a:srcRect/>
          <a:stretch>
            <a:fillRect/>
          </a:stretch>
        </p:blipFill>
        <p:spPr bwMode="auto">
          <a:xfrm>
            <a:off x="2471738" y="1798638"/>
            <a:ext cx="4679950" cy="973137"/>
          </a:xfrm>
          <a:prstGeom prst="rect">
            <a:avLst/>
          </a:prstGeom>
          <a:noFill/>
          <a:ln w="9525">
            <a:noFill/>
            <a:miter lim="800000"/>
            <a:headEnd/>
            <a:tailEnd/>
          </a:ln>
        </p:spPr>
      </p:pic>
      <p:pic>
        <p:nvPicPr>
          <p:cNvPr id="66572" name="Picture 4"/>
          <p:cNvPicPr>
            <a:picLocks noChangeAspect="1" noChangeArrowheads="1"/>
          </p:cNvPicPr>
          <p:nvPr/>
        </p:nvPicPr>
        <p:blipFill>
          <a:blip r:embed="rId4" cstate="print"/>
          <a:srcRect/>
          <a:stretch>
            <a:fillRect/>
          </a:stretch>
        </p:blipFill>
        <p:spPr bwMode="auto">
          <a:xfrm>
            <a:off x="2776538" y="4870450"/>
            <a:ext cx="4440237" cy="1165225"/>
          </a:xfrm>
          <a:prstGeom prst="rect">
            <a:avLst/>
          </a:prstGeom>
          <a:noFill/>
          <a:ln w="9525">
            <a:noFill/>
            <a:miter lim="800000"/>
            <a:headEnd/>
            <a:tailEnd/>
          </a:ln>
        </p:spPr>
      </p:pic>
      <p:sp>
        <p:nvSpPr>
          <p:cNvPr id="66573" name="Rectangle 41"/>
          <p:cNvSpPr>
            <a:spLocks noChangeArrowheads="1"/>
          </p:cNvSpPr>
          <p:nvPr/>
        </p:nvSpPr>
        <p:spPr bwMode="auto">
          <a:xfrm>
            <a:off x="2509838" y="595313"/>
            <a:ext cx="2633662" cy="831850"/>
          </a:xfrm>
          <a:prstGeom prst="rect">
            <a:avLst/>
          </a:prstGeom>
          <a:solidFill>
            <a:schemeClr val="accent1"/>
          </a:solidFill>
          <a:ln w="9525">
            <a:noFill/>
            <a:miter lim="800000"/>
            <a:headEnd/>
            <a:tailEnd/>
          </a:ln>
        </p:spPr>
        <p:txBody>
          <a:bodyPr wrap="none" anchor="ctr"/>
          <a:lstStyle/>
          <a:p>
            <a:endParaRPr lang="en-US" dirty="0"/>
          </a:p>
        </p:txBody>
      </p:sp>
      <p:sp>
        <p:nvSpPr>
          <p:cNvPr id="66574" name="Rectangle 41"/>
          <p:cNvSpPr>
            <a:spLocks noChangeArrowheads="1"/>
          </p:cNvSpPr>
          <p:nvPr/>
        </p:nvSpPr>
        <p:spPr bwMode="auto">
          <a:xfrm>
            <a:off x="4511675" y="622300"/>
            <a:ext cx="2635250" cy="831850"/>
          </a:xfrm>
          <a:prstGeom prst="rect">
            <a:avLst/>
          </a:prstGeom>
          <a:solidFill>
            <a:schemeClr val="accent1"/>
          </a:solidFill>
          <a:ln w="9525">
            <a:noFill/>
            <a:miter lim="800000"/>
            <a:headEnd/>
            <a:tailEnd/>
          </a:ln>
        </p:spPr>
        <p:txBody>
          <a:bodyPr wrap="none" anchor="ctr"/>
          <a:lstStyle/>
          <a:p>
            <a:endParaRPr lang="en-US" dirty="0"/>
          </a:p>
        </p:txBody>
      </p:sp>
      <p:sp>
        <p:nvSpPr>
          <p:cNvPr id="66575" name="Rectangle 41"/>
          <p:cNvSpPr>
            <a:spLocks noChangeArrowheads="1"/>
          </p:cNvSpPr>
          <p:nvPr/>
        </p:nvSpPr>
        <p:spPr bwMode="auto">
          <a:xfrm>
            <a:off x="3059113" y="644525"/>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8" name="Rectangle 39"/>
          <p:cNvSpPr>
            <a:spLocks noChangeArrowheads="1"/>
          </p:cNvSpPr>
          <p:nvPr/>
        </p:nvSpPr>
        <p:spPr bwMode="auto">
          <a:xfrm>
            <a:off x="2579688" y="639763"/>
            <a:ext cx="4572000" cy="80010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2" name="Group 8"/>
          <p:cNvGrpSpPr>
            <a:grpSpLocks/>
          </p:cNvGrpSpPr>
          <p:nvPr/>
        </p:nvGrpSpPr>
        <p:grpSpPr bwMode="auto">
          <a:xfrm>
            <a:off x="2498725" y="523875"/>
            <a:ext cx="4621213" cy="1028700"/>
            <a:chOff x="1098455" y="1454019"/>
            <a:chExt cx="7727044" cy="1028700"/>
          </a:xfrm>
        </p:grpSpPr>
        <p:sp>
          <p:nvSpPr>
            <p:cNvPr id="66884"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6885"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cxnSp>
        <p:nvCxnSpPr>
          <p:cNvPr id="12" name="Straight Arrow Connector 11"/>
          <p:cNvCxnSpPr/>
          <p:nvPr/>
        </p:nvCxnSpPr>
        <p:spPr>
          <a:xfrm rot="10800000" flipH="1">
            <a:off x="2616200" y="155575"/>
            <a:ext cx="44704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 name="Group 13"/>
          <p:cNvGrpSpPr>
            <a:grpSpLocks/>
          </p:cNvGrpSpPr>
          <p:nvPr/>
        </p:nvGrpSpPr>
        <p:grpSpPr bwMode="auto">
          <a:xfrm>
            <a:off x="1109663" y="1992313"/>
            <a:ext cx="7429500" cy="603250"/>
            <a:chOff x="5281613" y="5646738"/>
            <a:chExt cx="1438276" cy="628649"/>
          </a:xfrm>
        </p:grpSpPr>
        <p:sp>
          <p:nvSpPr>
            <p:cNvPr id="66786"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6787"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6788"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6789"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6790"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6791"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6792"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6793"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6794"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6795"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6796"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6797"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6798"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6799"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6800"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6801"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6802"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6803"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6804"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6805"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6806"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6807"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6808"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6809"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6810"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6811"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6812"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6813"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6814"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6815"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6816"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6817"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6818"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6819"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6820"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6821"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6822"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6823"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6824"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6825"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6826"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6827"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6828"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6829"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6830"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6831"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6832"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6833"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6834"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6835"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6836"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6837"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6838"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6839"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6840"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6841"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6842"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6843"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6844"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6845"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6846"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6847"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6848"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6849"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6850"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6851"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6852"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6853"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6854"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6855"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6856"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6857"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6858"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6859"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6860"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6861"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6862"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6863"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6864"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6865"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6866"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6867"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6868"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6869"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6870"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6871"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6872"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6873"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6874"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6875"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6876"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6877"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6878"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6879"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6880"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6881"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6882"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6883"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grpSp>
        <p:nvGrpSpPr>
          <p:cNvPr id="4" name="Group 112"/>
          <p:cNvGrpSpPr>
            <a:grpSpLocks/>
          </p:cNvGrpSpPr>
          <p:nvPr/>
        </p:nvGrpSpPr>
        <p:grpSpPr bwMode="auto">
          <a:xfrm>
            <a:off x="1404938" y="3576638"/>
            <a:ext cx="4619625" cy="652462"/>
            <a:chOff x="5281613" y="5646738"/>
            <a:chExt cx="1438276" cy="628649"/>
          </a:xfrm>
        </p:grpSpPr>
        <p:sp>
          <p:nvSpPr>
            <p:cNvPr id="66688"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6689"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6690"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6691"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6692"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6693"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6694"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6695"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6696"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6697"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6698"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6699"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6700"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6701"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6702"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6703"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6704"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6705"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6706"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6707"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6708"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6709"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6710"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6711"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6712"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6713"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6714"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6715"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6716"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6717"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6718"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6719"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6720"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6721"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6722"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6723"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6724"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6725"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6726"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6727"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6728"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6729"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6730"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6731"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6732"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6733"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6734"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6735"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6736"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6737"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6738"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6739"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6740"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6741"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6742"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6743"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6744"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6745"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6746"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6747"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6748"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6749"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6750"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6751"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6752"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6753"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6754"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6755"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6756"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6757"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6758"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6759"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6760"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6761"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6762"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6763"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6764"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6765"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6766"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6767"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6768"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6769"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6770"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6771"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6772"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6773"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6774"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6775"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6776"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6777"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6778"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6779"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6780"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6781"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6782"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6783"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6784"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6785"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grpSp>
        <p:nvGrpSpPr>
          <p:cNvPr id="5" name="Group 211"/>
          <p:cNvGrpSpPr>
            <a:grpSpLocks/>
          </p:cNvGrpSpPr>
          <p:nvPr/>
        </p:nvGrpSpPr>
        <p:grpSpPr bwMode="auto">
          <a:xfrm>
            <a:off x="3608388" y="5100638"/>
            <a:ext cx="2776537" cy="695325"/>
            <a:chOff x="5281613" y="5646738"/>
            <a:chExt cx="1438276" cy="628649"/>
          </a:xfrm>
        </p:grpSpPr>
        <p:sp>
          <p:nvSpPr>
            <p:cNvPr id="66590"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6591"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6592"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6593"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6594"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6595"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6596"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6597"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6598"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6599"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6600"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6601"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6602"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6603"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6604"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6605"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6606"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6607"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6608"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6609"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6610"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6611"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6612"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6613"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6614"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6615"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6616"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6617"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6618"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6619"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6620"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6621"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6622"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6623"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6624"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6625"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6626"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6627"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6628"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6629"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6630"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6631"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6632"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6633"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6634"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6635"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6636"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6637"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6638"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6639"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6640"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6641"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6642"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6643"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6644"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6645"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6646"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6647"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6648"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6649"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6650"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6651"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6652"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6653"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6654"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6655"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6656"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6657"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6658"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6659"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6660"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6661"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6662"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6663"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6664"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6665"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6666"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6667"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6668"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6669"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6670"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6671"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6672"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6673"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6674"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6675"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6676"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6677"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6678"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6679"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6680"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6681"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6682"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6683"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6684"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6685"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6686"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6687"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cxnSp>
        <p:nvCxnSpPr>
          <p:cNvPr id="311" name="Straight Arrow Connector 310"/>
          <p:cNvCxnSpPr/>
          <p:nvPr/>
        </p:nvCxnSpPr>
        <p:spPr>
          <a:xfrm flipV="1">
            <a:off x="2628900" y="2673350"/>
            <a:ext cx="4273550" cy="26988"/>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2" name="Object 2"/>
          <p:cNvGraphicFramePr>
            <a:graphicFrameLocks noChangeAspect="1"/>
          </p:cNvGraphicFramePr>
          <p:nvPr/>
        </p:nvGraphicFramePr>
        <p:xfrm>
          <a:off x="4689475" y="2776538"/>
          <a:ext cx="277813" cy="681037"/>
        </p:xfrm>
        <a:graphic>
          <a:graphicData uri="http://schemas.openxmlformats.org/presentationml/2006/ole">
            <mc:AlternateContent xmlns:mc="http://schemas.openxmlformats.org/markup-compatibility/2006">
              <mc:Choice xmlns:v="urn:schemas-microsoft-com:vml" Requires="v">
                <p:oleObj name="Equation" r:id="rId5" imgW="266400" imgH="393480" progId="Equation.3">
                  <p:embed/>
                </p:oleObj>
              </mc:Choice>
              <mc:Fallback>
                <p:oleObj name="Equation" r:id="rId5" imgW="266400" imgH="393480" progId="Equation.3">
                  <p:embed/>
                  <p:pic>
                    <p:nvPicPr>
                      <p:cNvPr id="66562"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9475" y="2776538"/>
                        <a:ext cx="277813"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83" name="TextBox 312"/>
          <p:cNvSpPr txBox="1">
            <a:spLocks noChangeArrowheads="1"/>
          </p:cNvSpPr>
          <p:nvPr/>
        </p:nvSpPr>
        <p:spPr bwMode="auto">
          <a:xfrm>
            <a:off x="4686300" y="-33338"/>
            <a:ext cx="357188" cy="585788"/>
          </a:xfrm>
          <a:prstGeom prst="rect">
            <a:avLst/>
          </a:prstGeom>
          <a:solidFill>
            <a:schemeClr val="bg1"/>
          </a:solidFill>
          <a:ln w="9525">
            <a:noFill/>
            <a:miter lim="800000"/>
            <a:headEnd/>
            <a:tailEnd/>
          </a:ln>
        </p:spPr>
        <p:txBody>
          <a:bodyPr wrap="none">
            <a:spAutoFit/>
          </a:bodyPr>
          <a:lstStyle/>
          <a:p>
            <a:r>
              <a:rPr lang="en-US" sz="3200" dirty="0"/>
              <a:t>L</a:t>
            </a:r>
          </a:p>
        </p:txBody>
      </p:sp>
      <p:cxnSp>
        <p:nvCxnSpPr>
          <p:cNvPr id="314" name="Straight Arrow Connector 313"/>
          <p:cNvCxnSpPr/>
          <p:nvPr/>
        </p:nvCxnSpPr>
        <p:spPr>
          <a:xfrm flipV="1">
            <a:off x="2651125" y="4475163"/>
            <a:ext cx="4271963" cy="2540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3" name="Object 3"/>
          <p:cNvGraphicFramePr>
            <a:graphicFrameLocks noChangeAspect="1"/>
          </p:cNvGraphicFramePr>
          <p:nvPr/>
        </p:nvGraphicFramePr>
        <p:xfrm>
          <a:off x="4706938" y="4567238"/>
          <a:ext cx="241300" cy="309562"/>
        </p:xfrm>
        <a:graphic>
          <a:graphicData uri="http://schemas.openxmlformats.org/presentationml/2006/ole">
            <mc:AlternateContent xmlns:mc="http://schemas.openxmlformats.org/markup-compatibility/2006">
              <mc:Choice xmlns:v="urn:schemas-microsoft-com:vml" Requires="v">
                <p:oleObj name="Equation" r:id="rId7" imgW="139680" imgH="177480" progId="Equation.3">
                  <p:embed/>
                </p:oleObj>
              </mc:Choice>
              <mc:Fallback>
                <p:oleObj name="Equation" r:id="rId7" imgW="139680" imgH="177480" progId="Equation.3">
                  <p:embed/>
                  <p:pic>
                    <p:nvPicPr>
                      <p:cNvPr id="66563"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6938" y="4567238"/>
                        <a:ext cx="24130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4" name="Object 4"/>
          <p:cNvGraphicFramePr>
            <a:graphicFrameLocks noChangeAspect="1"/>
          </p:cNvGraphicFramePr>
          <p:nvPr/>
        </p:nvGraphicFramePr>
        <p:xfrm>
          <a:off x="4787900" y="5999163"/>
          <a:ext cx="277813" cy="681037"/>
        </p:xfrm>
        <a:graphic>
          <a:graphicData uri="http://schemas.openxmlformats.org/presentationml/2006/ole">
            <mc:AlternateContent xmlns:mc="http://schemas.openxmlformats.org/markup-compatibility/2006">
              <mc:Choice xmlns:v="urn:schemas-microsoft-com:vml" Requires="v">
                <p:oleObj name="Equation" r:id="rId9" imgW="266400" imgH="393480" progId="Equation.3">
                  <p:embed/>
                </p:oleObj>
              </mc:Choice>
              <mc:Fallback>
                <p:oleObj name="Equation" r:id="rId9" imgW="266400" imgH="393480" progId="Equation.3">
                  <p:embed/>
                  <p:pic>
                    <p:nvPicPr>
                      <p:cNvPr id="66564"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5999163"/>
                        <a:ext cx="277813"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7" name="Straight Arrow Connector 316"/>
          <p:cNvCxnSpPr/>
          <p:nvPr/>
        </p:nvCxnSpPr>
        <p:spPr>
          <a:xfrm flipV="1">
            <a:off x="1398588" y="4164013"/>
            <a:ext cx="1279525" cy="0"/>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flipV="1">
            <a:off x="6057900" y="3940175"/>
            <a:ext cx="1279525" cy="0"/>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5" name="Object 8"/>
          <p:cNvGraphicFramePr>
            <a:graphicFrameLocks noChangeAspect="1"/>
          </p:cNvGraphicFramePr>
          <p:nvPr/>
        </p:nvGraphicFramePr>
        <p:xfrm>
          <a:off x="2022475" y="3624263"/>
          <a:ext cx="214313" cy="528637"/>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6565"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2475" y="3624263"/>
                        <a:ext cx="21431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6" name="Object 6"/>
          <p:cNvGraphicFramePr>
            <a:graphicFrameLocks noChangeAspect="1"/>
          </p:cNvGraphicFramePr>
          <p:nvPr/>
        </p:nvGraphicFramePr>
        <p:xfrm>
          <a:off x="7416800" y="3678238"/>
          <a:ext cx="214313" cy="528637"/>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656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6800" y="3678238"/>
                        <a:ext cx="21431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4" name="Straight Arrow Connector 323"/>
          <p:cNvCxnSpPr/>
          <p:nvPr/>
        </p:nvCxnSpPr>
        <p:spPr>
          <a:xfrm flipV="1">
            <a:off x="2803525" y="5965825"/>
            <a:ext cx="4271963" cy="26988"/>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flipV="1">
            <a:off x="2792413" y="5459413"/>
            <a:ext cx="690562" cy="11112"/>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7" name="Object 7"/>
          <p:cNvGraphicFramePr>
            <a:graphicFrameLocks noChangeAspect="1"/>
          </p:cNvGraphicFramePr>
          <p:nvPr/>
        </p:nvGraphicFramePr>
        <p:xfrm>
          <a:off x="2484438" y="5165725"/>
          <a:ext cx="215900" cy="527050"/>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6567"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5165725"/>
                        <a:ext cx="2159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8" name="Straight Arrow Connector 327"/>
          <p:cNvCxnSpPr/>
          <p:nvPr/>
        </p:nvCxnSpPr>
        <p:spPr>
          <a:xfrm flipV="1">
            <a:off x="6519863" y="5448300"/>
            <a:ext cx="692150" cy="11113"/>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8" name="Object 8"/>
          <p:cNvGraphicFramePr>
            <a:graphicFrameLocks noChangeAspect="1"/>
          </p:cNvGraphicFramePr>
          <p:nvPr/>
        </p:nvGraphicFramePr>
        <p:xfrm>
          <a:off x="7273925" y="5186363"/>
          <a:ext cx="215900" cy="528637"/>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656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73925" y="5186363"/>
                        <a:ext cx="215900"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9550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223.7.2.6</a:t>
            </a:r>
          </a:p>
        </p:txBody>
      </p:sp>
      <p:sp>
        <p:nvSpPr>
          <p:cNvPr id="77828" name="Rectangle 3"/>
          <p:cNvSpPr>
            <a:spLocks noGrp="1" noChangeArrowheads="1"/>
          </p:cNvSpPr>
          <p:nvPr>
            <p:ph idx="1"/>
          </p:nvPr>
        </p:nvSpPr>
        <p:spPr/>
        <p:txBody>
          <a:bodyPr>
            <a:normAutofit fontScale="92500" lnSpcReduction="20000"/>
          </a:bodyPr>
          <a:lstStyle/>
          <a:p>
            <a:pPr marL="609600" indent="-609600" eaLnBrk="1" hangingPunct="1">
              <a:buFontTx/>
              <a:buNone/>
            </a:pPr>
            <a:r>
              <a:rPr lang="en-US" dirty="0"/>
              <a:t>A pipe, open on both ends has a tuning fork next to it which is oscillating at the pipe’s second harmonic frequency. The pipe is 30cm long? The speed of sound is 343m/s. What is the frequency we will hear?</a:t>
            </a:r>
          </a:p>
          <a:p>
            <a:pPr marL="609600" indent="-609600">
              <a:buFontTx/>
              <a:buAutoNum type="alphaLcParenR"/>
            </a:pPr>
            <a:r>
              <a:rPr lang="en-US" dirty="0">
                <a:sym typeface="Symbol"/>
              </a:rPr>
              <a:t>286Hz</a:t>
            </a:r>
          </a:p>
          <a:p>
            <a:pPr marL="609600" indent="-609600">
              <a:buFontTx/>
              <a:buAutoNum type="alphaLcParenR"/>
            </a:pPr>
            <a:r>
              <a:rPr lang="en-US" dirty="0">
                <a:sym typeface="Symbol"/>
              </a:rPr>
              <a:t>572Hz</a:t>
            </a:r>
          </a:p>
          <a:p>
            <a:pPr marL="609600" indent="-609600">
              <a:buFontTx/>
              <a:buAutoNum type="alphaLcParenR"/>
            </a:pPr>
            <a:r>
              <a:rPr lang="en-US" dirty="0">
                <a:sym typeface="Symbol"/>
              </a:rPr>
              <a:t>1143Hz</a:t>
            </a:r>
          </a:p>
          <a:p>
            <a:pPr marL="609600" indent="-609600">
              <a:buFontTx/>
              <a:buAutoNum type="alphaLcParenR"/>
            </a:pPr>
            <a:r>
              <a:rPr lang="en-US" dirty="0">
                <a:sym typeface="Symbol"/>
              </a:rPr>
              <a:t>1715Hz</a:t>
            </a:r>
          </a:p>
          <a:p>
            <a:pPr marL="609600" indent="-609600">
              <a:buFontTx/>
              <a:buAutoNum type="alphaLcParenR"/>
            </a:pPr>
            <a:r>
              <a:rPr lang="en-US" dirty="0">
                <a:sym typeface="Symbol"/>
              </a:rPr>
              <a:t>2287Hz</a:t>
            </a:r>
          </a:p>
          <a:p>
            <a:pPr marL="609600" indent="-609600">
              <a:buFontTx/>
              <a:buAutoNum type="alphaLcParenR"/>
            </a:pPr>
            <a:endParaRPr lang="en-US" dirty="0">
              <a:sym typeface="Symbol"/>
            </a:endParaRPr>
          </a:p>
          <a:p>
            <a:pPr marL="609600" indent="-609600" eaLnBrk="1" hangingPunct="1">
              <a:buFontTx/>
              <a:buAutoNum type="alphaLcParenR"/>
            </a:pPr>
            <a:endParaRPr lang="en-US" dirty="0">
              <a:sym typeface="Symbol"/>
            </a:endParaRP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29</a:t>
            </a:fld>
            <a:endParaRPr lang="en-US"/>
          </a:p>
        </p:txBody>
      </p:sp>
    </p:spTree>
    <p:extLst>
      <p:ext uri="{BB962C8B-B14F-4D97-AF65-F5344CB8AC3E}">
        <p14:creationId xmlns:p14="http://schemas.microsoft.com/office/powerpoint/2010/main" val="31558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9B3595E-FFD0-BA39-FCC8-3F4E86448FCA}"/>
              </a:ext>
            </a:extLst>
          </p:cNvPr>
          <p:cNvSpPr/>
          <p:nvPr/>
        </p:nvSpPr>
        <p:spPr>
          <a:xfrm>
            <a:off x="658368" y="1243584"/>
            <a:ext cx="7488936" cy="31912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be 3">
            <a:extLst>
              <a:ext uri="{FF2B5EF4-FFF2-40B4-BE49-F238E27FC236}">
                <a16:creationId xmlns:a16="http://schemas.microsoft.com/office/drawing/2014/main" id="{6FF530C8-B8D8-CF2D-9FC9-D3F61AFF3C1E}"/>
              </a:ext>
            </a:extLst>
          </p:cNvPr>
          <p:cNvSpPr/>
          <p:nvPr/>
        </p:nvSpPr>
        <p:spPr>
          <a:xfrm>
            <a:off x="3044952" y="1911096"/>
            <a:ext cx="2212848" cy="1517904"/>
          </a:xfrm>
          <a:prstGeom prst="cub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9DB800A5-898B-76A1-23F2-09ED707F8D43}"/>
              </a:ext>
            </a:extLst>
          </p:cNvPr>
          <p:cNvSpPr txBox="1"/>
          <p:nvPr/>
        </p:nvSpPr>
        <p:spPr>
          <a:xfrm>
            <a:off x="1088136" y="2105275"/>
            <a:ext cx="1584408" cy="369332"/>
          </a:xfrm>
          <a:prstGeom prst="rect">
            <a:avLst/>
          </a:prstGeom>
          <a:noFill/>
        </p:spPr>
        <p:txBody>
          <a:bodyPr wrap="none" rtlCol="0">
            <a:spAutoFit/>
          </a:bodyPr>
          <a:lstStyle/>
          <a:p>
            <a:r>
              <a:rPr lang="en-US" dirty="0"/>
              <a:t>Sound Wave In</a:t>
            </a:r>
          </a:p>
        </p:txBody>
      </p:sp>
      <p:cxnSp>
        <p:nvCxnSpPr>
          <p:cNvPr id="7" name="Straight Arrow Connector 6">
            <a:extLst>
              <a:ext uri="{FF2B5EF4-FFF2-40B4-BE49-F238E27FC236}">
                <a16:creationId xmlns:a16="http://schemas.microsoft.com/office/drawing/2014/main" id="{53B41E67-32F0-8666-BCC8-E8CBDD178FD5}"/>
              </a:ext>
            </a:extLst>
          </p:cNvPr>
          <p:cNvCxnSpPr>
            <a:cxnSpLocks/>
          </p:cNvCxnSpPr>
          <p:nvPr/>
        </p:nvCxnSpPr>
        <p:spPr>
          <a:xfrm>
            <a:off x="1291800" y="2794599"/>
            <a:ext cx="138074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9F6F487-2D99-7F36-5867-097A34B08853}"/>
              </a:ext>
            </a:extLst>
          </p:cNvPr>
          <p:cNvCxnSpPr>
            <a:cxnSpLocks/>
          </p:cNvCxnSpPr>
          <p:nvPr/>
        </p:nvCxnSpPr>
        <p:spPr>
          <a:xfrm>
            <a:off x="5476098" y="2794599"/>
            <a:ext cx="1380744"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2652880-E3BA-1526-C57B-FAF4325E25A5}"/>
                  </a:ext>
                </a:extLst>
              </p:cNvPr>
              <p:cNvSpPr txBox="1"/>
              <p:nvPr/>
            </p:nvSpPr>
            <p:spPr>
              <a:xfrm>
                <a:off x="1088136" y="2996028"/>
                <a:ext cx="1316130" cy="369332"/>
              </a:xfrm>
              <a:prstGeom prst="rect">
                <a:avLst/>
              </a:prstGeom>
              <a:noFill/>
            </p:spPr>
            <p:txBody>
              <a:bodyPr wrap="none" rtlCol="0">
                <a:spAutoFit/>
              </a:bodyPr>
              <a:lstStyle/>
              <a:p>
                <a:r>
                  <a:rPr lang="en-US" dirty="0">
                    <a:sym typeface="Symbol" panose="05050102010706020507" pitchFamily="18" charset="2"/>
                  </a:rPr>
                  <a:t></a:t>
                </a:r>
                <a14:m>
                  <m:oMath xmlns:m="http://schemas.openxmlformats.org/officeDocument/2006/math">
                    <m:sSub>
                      <m:sSubPr>
                        <m:ctrlPr>
                          <a:rPr lang="en-US"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𝜌</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𝑖𝑛</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𝑣</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𝑖𝑛</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𝑇</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𝑖𝑛</m:t>
                        </m:r>
                      </m:sub>
                    </m:sSub>
                  </m:oMath>
                </a14:m>
                <a:endParaRPr lang="en-US" dirty="0"/>
              </a:p>
            </p:txBody>
          </p:sp>
        </mc:Choice>
        <mc:Fallback xmlns="">
          <p:sp>
            <p:nvSpPr>
              <p:cNvPr id="9" name="TextBox 8">
                <a:extLst>
                  <a:ext uri="{FF2B5EF4-FFF2-40B4-BE49-F238E27FC236}">
                    <a16:creationId xmlns:a16="http://schemas.microsoft.com/office/drawing/2014/main" id="{A2652880-E3BA-1526-C57B-FAF4325E25A5}"/>
                  </a:ext>
                </a:extLst>
              </p:cNvPr>
              <p:cNvSpPr txBox="1">
                <a:spLocks noRot="1" noChangeAspect="1" noMove="1" noResize="1" noEditPoints="1" noAdjustHandles="1" noChangeArrowheads="1" noChangeShapeType="1" noTextEdit="1"/>
              </p:cNvSpPr>
              <p:nvPr/>
            </p:nvSpPr>
            <p:spPr>
              <a:xfrm>
                <a:off x="1088136" y="2996028"/>
                <a:ext cx="1316130" cy="369332"/>
              </a:xfrm>
              <a:prstGeom prst="rect">
                <a:avLst/>
              </a:prstGeom>
              <a:blipFill>
                <a:blip r:embed="rId2"/>
                <a:stretch>
                  <a:fillRect l="-4186" t="-11475"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29EBA03-A8F7-8263-C359-5DE180645ECE}"/>
                  </a:ext>
                </a:extLst>
              </p:cNvPr>
              <p:cNvSpPr txBox="1"/>
              <p:nvPr/>
            </p:nvSpPr>
            <p:spPr>
              <a:xfrm>
                <a:off x="5476098" y="2996028"/>
                <a:ext cx="1662378" cy="369332"/>
              </a:xfrm>
              <a:prstGeom prst="rect">
                <a:avLst/>
              </a:prstGeom>
              <a:noFill/>
            </p:spPr>
            <p:txBody>
              <a:bodyPr wrap="none" rtlCol="0">
                <a:spAutoFit/>
              </a:bodyPr>
              <a:lstStyle/>
              <a:p>
                <a:r>
                  <a:rPr lang="en-US" dirty="0">
                    <a:sym typeface="Symbol" panose="05050102010706020507" pitchFamily="18" charset="2"/>
                  </a:rPr>
                  <a:t></a:t>
                </a:r>
                <a14:m>
                  <m:oMath xmlns:m="http://schemas.openxmlformats.org/officeDocument/2006/math">
                    <m:sSub>
                      <m:sSubPr>
                        <m:ctrlPr>
                          <a:rPr lang="en-US" i="1" smtClean="0">
                            <a:latin typeface="Cambria Math" panose="02040503050406030204" pitchFamily="18" charset="0"/>
                            <a:ea typeface="Cambria Math" panose="02040503050406030204" pitchFamily="18" charset="0"/>
                            <a:sym typeface="Symbol" panose="05050102010706020507" pitchFamily="18" charset="2"/>
                          </a:rPr>
                        </m:ctrlPr>
                      </m:sSubPr>
                      <m:e>
                        <m:r>
                          <a:rPr lang="en-US" i="1">
                            <a:latin typeface="Cambria Math" panose="02040503050406030204" pitchFamily="18" charset="0"/>
                            <a:ea typeface="Cambria Math" panose="02040503050406030204" pitchFamily="18" charset="0"/>
                            <a:sym typeface="Symbol" panose="05050102010706020507" pitchFamily="18" charset="2"/>
                          </a:rPr>
                          <m:t>𝜌</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𝑜𝑢𝑡</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𝑣</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𝑜𝑢𝑡</m:t>
                        </m:r>
                      </m:sub>
                    </m:sSub>
                    <m:r>
                      <a:rPr lang="en-US" b="0" i="1" smtClean="0">
                        <a:latin typeface="Cambria Math" panose="02040503050406030204" pitchFamily="18" charset="0"/>
                        <a:ea typeface="Cambria Math" panose="02040503050406030204" pitchFamily="18" charset="0"/>
                        <a:sym typeface="Symbol" panose="05050102010706020507" pitchFamily="18" charset="2"/>
                      </a:rPr>
                      <m:t>,</m:t>
                    </m:r>
                    <m:sSub>
                      <m:sSubPr>
                        <m:ctrlPr>
                          <a:rPr lang="en-US" b="0" i="1" smtClean="0">
                            <a:latin typeface="Cambria Math" panose="02040503050406030204" pitchFamily="18" charset="0"/>
                            <a:ea typeface="Cambria Math" panose="02040503050406030204" pitchFamily="18" charset="0"/>
                            <a:sym typeface="Symbol" panose="05050102010706020507" pitchFamily="18" charset="2"/>
                          </a:rPr>
                        </m:ctrlPr>
                      </m:sSubPr>
                      <m:e>
                        <m:r>
                          <a:rPr lang="en-US" b="0" i="1" smtClean="0">
                            <a:latin typeface="Cambria Math" panose="02040503050406030204" pitchFamily="18" charset="0"/>
                            <a:ea typeface="Cambria Math" panose="02040503050406030204" pitchFamily="18" charset="0"/>
                            <a:sym typeface="Symbol" panose="05050102010706020507" pitchFamily="18" charset="2"/>
                          </a:rPr>
                          <m:t>𝑇</m:t>
                        </m:r>
                      </m:e>
                      <m:sub>
                        <m:r>
                          <a:rPr lang="en-US" b="0" i="1" smtClean="0">
                            <a:latin typeface="Cambria Math" panose="02040503050406030204" pitchFamily="18" charset="0"/>
                            <a:ea typeface="Cambria Math" panose="02040503050406030204" pitchFamily="18" charset="0"/>
                            <a:sym typeface="Symbol" panose="05050102010706020507" pitchFamily="18" charset="2"/>
                          </a:rPr>
                          <m:t>𝑜𝑢𝑡</m:t>
                        </m:r>
                      </m:sub>
                    </m:sSub>
                  </m:oMath>
                </a14:m>
                <a:endParaRPr lang="en-US" dirty="0"/>
              </a:p>
            </p:txBody>
          </p:sp>
        </mc:Choice>
        <mc:Fallback xmlns="">
          <p:sp>
            <p:nvSpPr>
              <p:cNvPr id="10" name="TextBox 9">
                <a:extLst>
                  <a:ext uri="{FF2B5EF4-FFF2-40B4-BE49-F238E27FC236}">
                    <a16:creationId xmlns:a16="http://schemas.microsoft.com/office/drawing/2014/main" id="{329EBA03-A8F7-8263-C359-5DE180645ECE}"/>
                  </a:ext>
                </a:extLst>
              </p:cNvPr>
              <p:cNvSpPr txBox="1">
                <a:spLocks noRot="1" noChangeAspect="1" noMove="1" noResize="1" noEditPoints="1" noAdjustHandles="1" noChangeArrowheads="1" noChangeShapeType="1" noTextEdit="1"/>
              </p:cNvSpPr>
              <p:nvPr/>
            </p:nvSpPr>
            <p:spPr>
              <a:xfrm>
                <a:off x="5476098" y="2996028"/>
                <a:ext cx="1662378" cy="369332"/>
              </a:xfrm>
              <a:prstGeom prst="rect">
                <a:avLst/>
              </a:prstGeom>
              <a:blipFill>
                <a:blip r:embed="rId3"/>
                <a:stretch>
                  <a:fillRect l="-2930" t="-11475" b="-21311"/>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AAC7E8B9-6AB3-FFE6-52BA-931BFBB171E9}"/>
              </a:ext>
            </a:extLst>
          </p:cNvPr>
          <p:cNvCxnSpPr>
            <a:cxnSpLocks/>
          </p:cNvCxnSpPr>
          <p:nvPr/>
        </p:nvCxnSpPr>
        <p:spPr>
          <a:xfrm>
            <a:off x="3419856" y="1911096"/>
            <a:ext cx="0" cy="1145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8EA8E0F-34FE-7F7D-0D65-F49892AABB9A}"/>
              </a:ext>
            </a:extLst>
          </p:cNvPr>
          <p:cNvCxnSpPr>
            <a:cxnSpLocks/>
          </p:cNvCxnSpPr>
          <p:nvPr/>
        </p:nvCxnSpPr>
        <p:spPr>
          <a:xfrm flipH="1">
            <a:off x="3419856" y="3044428"/>
            <a:ext cx="18379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539441F-EAA9-837A-93F1-CCFB58048557}"/>
              </a:ext>
            </a:extLst>
          </p:cNvPr>
          <p:cNvCxnSpPr>
            <a:cxnSpLocks/>
          </p:cNvCxnSpPr>
          <p:nvPr/>
        </p:nvCxnSpPr>
        <p:spPr>
          <a:xfrm flipH="1">
            <a:off x="3044952" y="3056620"/>
            <a:ext cx="374904" cy="369332"/>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30529782-63D2-9A27-B18E-5660AC840788}"/>
              </a:ext>
            </a:extLst>
          </p:cNvPr>
          <p:cNvSpPr txBox="1"/>
          <p:nvPr/>
        </p:nvSpPr>
        <p:spPr>
          <a:xfrm>
            <a:off x="4940084" y="2560748"/>
            <a:ext cx="317716" cy="369332"/>
          </a:xfrm>
          <a:prstGeom prst="rect">
            <a:avLst/>
          </a:prstGeom>
          <a:noFill/>
        </p:spPr>
        <p:txBody>
          <a:bodyPr wrap="none" rtlCol="0">
            <a:spAutoFit/>
          </a:bodyPr>
          <a:lstStyle/>
          <a:p>
            <a:r>
              <a:rPr lang="en-US" dirty="0"/>
              <a:t>A</a:t>
            </a:r>
          </a:p>
        </p:txBody>
      </p:sp>
      <p:sp>
        <p:nvSpPr>
          <p:cNvPr id="20" name="TextBox 19">
            <a:extLst>
              <a:ext uri="{FF2B5EF4-FFF2-40B4-BE49-F238E27FC236}">
                <a16:creationId xmlns:a16="http://schemas.microsoft.com/office/drawing/2014/main" id="{76403000-451C-72F1-9B6E-1F8C53CF126C}"/>
              </a:ext>
            </a:extLst>
          </p:cNvPr>
          <p:cNvSpPr txBox="1"/>
          <p:nvPr/>
        </p:nvSpPr>
        <p:spPr>
          <a:xfrm>
            <a:off x="5476098" y="2105275"/>
            <a:ext cx="1755930" cy="369332"/>
          </a:xfrm>
          <a:prstGeom prst="rect">
            <a:avLst/>
          </a:prstGeom>
          <a:noFill/>
        </p:spPr>
        <p:txBody>
          <a:bodyPr wrap="none" rtlCol="0">
            <a:spAutoFit/>
          </a:bodyPr>
          <a:lstStyle/>
          <a:p>
            <a:r>
              <a:rPr lang="en-US" dirty="0"/>
              <a:t>Sound Wave Out</a:t>
            </a:r>
          </a:p>
        </p:txBody>
      </p:sp>
      <p:sp>
        <p:nvSpPr>
          <p:cNvPr id="21" name="TextBox 20">
            <a:extLst>
              <a:ext uri="{FF2B5EF4-FFF2-40B4-BE49-F238E27FC236}">
                <a16:creationId xmlns:a16="http://schemas.microsoft.com/office/drawing/2014/main" id="{815EF259-62C8-1D0A-772E-A1AD883B08CB}"/>
              </a:ext>
            </a:extLst>
          </p:cNvPr>
          <p:cNvSpPr txBox="1"/>
          <p:nvPr/>
        </p:nvSpPr>
        <p:spPr>
          <a:xfrm>
            <a:off x="3438144" y="3543348"/>
            <a:ext cx="1316066" cy="369332"/>
          </a:xfrm>
          <a:prstGeom prst="rect">
            <a:avLst/>
          </a:prstGeom>
          <a:noFill/>
        </p:spPr>
        <p:txBody>
          <a:bodyPr wrap="none" rtlCol="0">
            <a:spAutoFit/>
          </a:bodyPr>
          <a:lstStyle/>
          <a:p>
            <a:r>
              <a:rPr lang="en-US" dirty="0"/>
              <a:t>Parcel of Air</a:t>
            </a:r>
          </a:p>
        </p:txBody>
      </p:sp>
    </p:spTree>
    <p:extLst>
      <p:ext uri="{BB962C8B-B14F-4D97-AF65-F5344CB8AC3E}">
        <p14:creationId xmlns:p14="http://schemas.microsoft.com/office/powerpoint/2010/main" val="41689041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223.7.2.7</a:t>
            </a:r>
          </a:p>
        </p:txBody>
      </p:sp>
      <p:sp>
        <p:nvSpPr>
          <p:cNvPr id="77828" name="Rectangle 3"/>
          <p:cNvSpPr>
            <a:spLocks noGrp="1" noChangeArrowheads="1"/>
          </p:cNvSpPr>
          <p:nvPr>
            <p:ph idx="1"/>
          </p:nvPr>
        </p:nvSpPr>
        <p:spPr/>
        <p:txBody>
          <a:bodyPr>
            <a:normAutofit fontScale="92500" lnSpcReduction="10000"/>
          </a:bodyPr>
          <a:lstStyle/>
          <a:p>
            <a:pPr marL="609600" indent="-609600" eaLnBrk="1" hangingPunct="1">
              <a:buFontTx/>
              <a:buNone/>
            </a:pPr>
            <a:r>
              <a:rPr lang="en-US" dirty="0"/>
              <a:t>A pipe,  closed on one end has a tuning fork next to it which is oscillating at the pipe’s second harmonic frequency, How big is the wavelength compared to the pipe length?</a:t>
            </a:r>
          </a:p>
          <a:p>
            <a:pPr marL="609600" indent="-609600">
              <a:buFontTx/>
              <a:buAutoNum type="alphaLcParenR"/>
            </a:pPr>
            <a:r>
              <a:rPr lang="en-US" dirty="0">
                <a:sym typeface="Symbol"/>
              </a:rPr>
              <a:t>286Hz</a:t>
            </a:r>
          </a:p>
          <a:p>
            <a:pPr marL="609600" indent="-609600">
              <a:buFontTx/>
              <a:buAutoNum type="alphaLcParenR"/>
            </a:pPr>
            <a:r>
              <a:rPr lang="en-US" dirty="0">
                <a:sym typeface="Symbol"/>
              </a:rPr>
              <a:t>572Hz</a:t>
            </a:r>
          </a:p>
          <a:p>
            <a:pPr marL="609600" indent="-609600">
              <a:buFontTx/>
              <a:buAutoNum type="alphaLcParenR"/>
            </a:pPr>
            <a:r>
              <a:rPr lang="en-US" dirty="0">
                <a:sym typeface="Symbol"/>
              </a:rPr>
              <a:t>1143Hz</a:t>
            </a:r>
          </a:p>
          <a:p>
            <a:pPr marL="609600" indent="-609600">
              <a:buFontTx/>
              <a:buAutoNum type="alphaLcParenR"/>
            </a:pPr>
            <a:r>
              <a:rPr lang="en-US" dirty="0">
                <a:sym typeface="Symbol"/>
              </a:rPr>
              <a:t>1715Hz</a:t>
            </a:r>
          </a:p>
          <a:p>
            <a:pPr marL="609600" indent="-609600">
              <a:buFontTx/>
              <a:buAutoNum type="alphaLcParenR"/>
            </a:pPr>
            <a:r>
              <a:rPr lang="en-US" dirty="0">
                <a:sym typeface="Symbol"/>
              </a:rPr>
              <a:t>2287Hz</a:t>
            </a:r>
          </a:p>
          <a:p>
            <a:pPr marL="609600" indent="-609600">
              <a:buFontTx/>
              <a:buAutoNum type="alphaLcParenR"/>
            </a:pPr>
            <a:endParaRPr lang="en-US" dirty="0">
              <a:sym typeface="Symbol"/>
            </a:endParaRPr>
          </a:p>
          <a:p>
            <a:pPr marL="609600" indent="-609600">
              <a:buFontTx/>
              <a:buAutoNum type="alphaLcParenR"/>
            </a:pPr>
            <a:endParaRPr lang="en-US" dirty="0">
              <a:sym typeface="Symbol"/>
            </a:endParaRPr>
          </a:p>
          <a:p>
            <a:pPr marL="609600" indent="-609600" eaLnBrk="1" hangingPunct="1">
              <a:buFontTx/>
              <a:buAutoNum type="alphaLcParenR"/>
            </a:pPr>
            <a:endParaRPr lang="en-US" dirty="0">
              <a:sym typeface="Symbol"/>
            </a:endParaRP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30</a:t>
            </a:fld>
            <a:endParaRPr lang="en-US"/>
          </a:p>
        </p:txBody>
      </p:sp>
    </p:spTree>
    <p:extLst>
      <p:ext uri="{BB962C8B-B14F-4D97-AF65-F5344CB8AC3E}">
        <p14:creationId xmlns:p14="http://schemas.microsoft.com/office/powerpoint/2010/main" val="740414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dirty="0"/>
              <a:t>Question 223.7.4</a:t>
            </a:r>
          </a:p>
        </p:txBody>
      </p:sp>
      <p:sp>
        <p:nvSpPr>
          <p:cNvPr id="80900" name="Rectangle 3"/>
          <p:cNvSpPr>
            <a:spLocks noGrp="1" noChangeArrowheads="1"/>
          </p:cNvSpPr>
          <p:nvPr>
            <p:ph idx="1"/>
          </p:nvPr>
        </p:nvSpPr>
        <p:spPr/>
        <p:txBody>
          <a:bodyPr/>
          <a:lstStyle/>
          <a:p>
            <a:pPr marL="533400" indent="-533400" eaLnBrk="1" hangingPunct="1">
              <a:lnSpc>
                <a:spcPct val="90000"/>
              </a:lnSpc>
              <a:buFontTx/>
              <a:buNone/>
            </a:pPr>
            <a:r>
              <a:rPr lang="en-US" sz="2800"/>
              <a:t>You have designed a support structure, but you find you have a device placed on the structure that excites a longitudinal natural frequency of a support strut. To dampen this effect you could</a:t>
            </a:r>
          </a:p>
          <a:p>
            <a:pPr marL="533400" indent="-533400" eaLnBrk="1" hangingPunct="1">
              <a:lnSpc>
                <a:spcPct val="90000"/>
              </a:lnSpc>
              <a:buFontTx/>
              <a:buAutoNum type="arabicPeriod"/>
            </a:pPr>
            <a:r>
              <a:rPr lang="en-US" sz="2800"/>
              <a:t>Clamp the strut at a non resonant point</a:t>
            </a:r>
          </a:p>
          <a:p>
            <a:pPr marL="533400" indent="-533400" eaLnBrk="1" hangingPunct="1">
              <a:lnSpc>
                <a:spcPct val="90000"/>
              </a:lnSpc>
              <a:buFontTx/>
              <a:buAutoNum type="arabicPeriod"/>
            </a:pPr>
            <a:r>
              <a:rPr lang="en-US" sz="2800"/>
              <a:t>Apply glue to the end where the struts fastens</a:t>
            </a:r>
          </a:p>
          <a:p>
            <a:pPr marL="533400" indent="-533400" eaLnBrk="1" hangingPunct="1">
              <a:lnSpc>
                <a:spcPct val="90000"/>
              </a:lnSpc>
              <a:buFontTx/>
              <a:buAutoNum type="arabicPeriod"/>
            </a:pPr>
            <a:r>
              <a:rPr lang="en-US" sz="2800"/>
              <a:t>Add a device that superposes another frequency on the strut</a:t>
            </a:r>
          </a:p>
          <a:p>
            <a:pPr marL="533400" indent="-533400" eaLnBrk="1" hangingPunct="1">
              <a:lnSpc>
                <a:spcPct val="90000"/>
              </a:lnSpc>
              <a:buFontTx/>
              <a:buAutoNum type="arabicPeriod"/>
            </a:pPr>
            <a:r>
              <a:rPr lang="en-US" sz="2800"/>
              <a:t>Can’t tell</a:t>
            </a:r>
          </a:p>
          <a:p>
            <a:pPr marL="533400" indent="-533400" eaLnBrk="1" hangingPunct="1">
              <a:lnSpc>
                <a:spcPct val="90000"/>
              </a:lnSpc>
            </a:pPr>
            <a:endParaRPr lang="en-US" sz="2800"/>
          </a:p>
        </p:txBody>
      </p:sp>
      <p:sp>
        <p:nvSpPr>
          <p:cNvPr id="80898" name="Slide Number Placeholder 5"/>
          <p:cNvSpPr>
            <a:spLocks noGrp="1"/>
          </p:cNvSpPr>
          <p:nvPr>
            <p:ph type="sldNum" sz="quarter" idx="12"/>
          </p:nvPr>
        </p:nvSpPr>
        <p:spPr>
          <a:noFill/>
        </p:spPr>
        <p:txBody>
          <a:bodyPr/>
          <a:lstStyle/>
          <a:p>
            <a:fld id="{56DE3A01-1A34-4F53-9F3D-35C41E47E61D}" type="slidenum">
              <a:rPr lang="en-US" smtClean="0"/>
              <a:pPr/>
              <a:t>31</a:t>
            </a:fld>
            <a:endParaRPr lang="en-US"/>
          </a:p>
        </p:txBody>
      </p:sp>
    </p:spTree>
    <p:extLst>
      <p:ext uri="{BB962C8B-B14F-4D97-AF65-F5344CB8AC3E}">
        <p14:creationId xmlns:p14="http://schemas.microsoft.com/office/powerpoint/2010/main" val="11871657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r>
              <a:rPr lang="en-US" dirty="0"/>
              <a:t>Question </a:t>
            </a:r>
            <a:r>
              <a:rPr lang="en-US"/>
              <a:t>223.7.5 </a:t>
            </a:r>
            <a:endParaRPr lang="en-US" dirty="0"/>
          </a:p>
        </p:txBody>
      </p:sp>
      <p:sp>
        <p:nvSpPr>
          <p:cNvPr id="81924" name="Rectangle 3"/>
          <p:cNvSpPr>
            <a:spLocks noGrp="1" noChangeArrowheads="1"/>
          </p:cNvSpPr>
          <p:nvPr>
            <p:ph idx="1"/>
          </p:nvPr>
        </p:nvSpPr>
        <p:spPr/>
        <p:txBody>
          <a:bodyPr/>
          <a:lstStyle/>
          <a:p>
            <a:pPr marL="609600" indent="-609600" eaLnBrk="1" hangingPunct="1">
              <a:lnSpc>
                <a:spcPct val="90000"/>
              </a:lnSpc>
              <a:buFontTx/>
              <a:buNone/>
            </a:pPr>
            <a:r>
              <a:rPr lang="en-US" sz="2400"/>
              <a:t>Suppose you have designed a large telescope with a whopping 6m diameter primary mirror. The telescope will be mounted on a motorized platform. Should you be concerned about vibration ruining your imagery?</a:t>
            </a:r>
          </a:p>
          <a:p>
            <a:pPr marL="609600" indent="-609600" eaLnBrk="1" hangingPunct="1">
              <a:lnSpc>
                <a:spcPct val="90000"/>
              </a:lnSpc>
              <a:buFontTx/>
              <a:buAutoNum type="alphaLcParenR"/>
            </a:pPr>
            <a:r>
              <a:rPr lang="en-US" sz="2400"/>
              <a:t>No, the curved circular shape of the mirror precludes any longitudinal or transverse waves.</a:t>
            </a:r>
          </a:p>
          <a:p>
            <a:pPr marL="609600" indent="-609600" eaLnBrk="1" hangingPunct="1">
              <a:lnSpc>
                <a:spcPct val="90000"/>
              </a:lnSpc>
              <a:buFontTx/>
              <a:buAutoNum type="alphaLcParenR"/>
            </a:pPr>
            <a:r>
              <a:rPr lang="en-US" sz="2400"/>
              <a:t>Yes there are normal modes of oscillation in any structure</a:t>
            </a:r>
          </a:p>
          <a:p>
            <a:pPr marL="609600" indent="-609600" eaLnBrk="1" hangingPunct="1">
              <a:lnSpc>
                <a:spcPct val="90000"/>
              </a:lnSpc>
              <a:buFontTx/>
              <a:buAutoNum type="alphaLcParenR"/>
            </a:pPr>
            <a:r>
              <a:rPr lang="en-US" sz="2400"/>
              <a:t>No. the motor will produce longitudinal waves, such as a long thin structure like a rod can support.</a:t>
            </a:r>
          </a:p>
        </p:txBody>
      </p:sp>
      <p:sp>
        <p:nvSpPr>
          <p:cNvPr id="81922" name="Slide Number Placeholder 5"/>
          <p:cNvSpPr>
            <a:spLocks noGrp="1"/>
          </p:cNvSpPr>
          <p:nvPr>
            <p:ph type="sldNum" sz="quarter" idx="12"/>
          </p:nvPr>
        </p:nvSpPr>
        <p:spPr>
          <a:noFill/>
        </p:spPr>
        <p:txBody>
          <a:bodyPr/>
          <a:lstStyle/>
          <a:p>
            <a:fld id="{B1E063D5-32A5-4E0B-81C5-339BFC6521C2}" type="slidenum">
              <a:rPr lang="en-US" smtClean="0"/>
              <a:pPr/>
              <a:t>32</a:t>
            </a:fld>
            <a:endParaRPr lang="en-US"/>
          </a:p>
        </p:txBody>
      </p:sp>
    </p:spTree>
    <p:extLst>
      <p:ext uri="{BB962C8B-B14F-4D97-AF65-F5344CB8AC3E}">
        <p14:creationId xmlns:p14="http://schemas.microsoft.com/office/powerpoint/2010/main" val="6440853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a:t>Clamped Rod</a:t>
            </a:r>
          </a:p>
        </p:txBody>
      </p:sp>
      <p:grpSp>
        <p:nvGrpSpPr>
          <p:cNvPr id="2" name="Group 14"/>
          <p:cNvGrpSpPr>
            <a:grpSpLocks/>
          </p:cNvGrpSpPr>
          <p:nvPr/>
        </p:nvGrpSpPr>
        <p:grpSpPr bwMode="auto">
          <a:xfrm>
            <a:off x="0" y="1654175"/>
            <a:ext cx="9144000" cy="2586038"/>
            <a:chOff x="0" y="1042"/>
            <a:chExt cx="5760" cy="1629"/>
          </a:xfrm>
        </p:grpSpPr>
        <p:sp>
          <p:nvSpPr>
            <p:cNvPr id="22532" name="AutoShape 5"/>
            <p:cNvSpPr>
              <a:spLocks noChangeArrowheads="1"/>
            </p:cNvSpPr>
            <p:nvPr/>
          </p:nvSpPr>
          <p:spPr bwMode="auto">
            <a:xfrm rot="-5400000">
              <a:off x="2940" y="-297"/>
              <a:ext cx="191" cy="4735"/>
            </a:xfrm>
            <a:prstGeom prst="can">
              <a:avLst>
                <a:gd name="adj" fmla="val 23987"/>
              </a:avLst>
            </a:prstGeom>
            <a:gradFill rotWithShape="1">
              <a:gsLst>
                <a:gs pos="0">
                  <a:srgbClr val="969696"/>
                </a:gs>
                <a:gs pos="100000">
                  <a:schemeClr val="bg1"/>
                </a:gs>
              </a:gsLst>
              <a:lin ang="0" scaled="1"/>
            </a:gradFill>
            <a:ln w="9525">
              <a:solidFill>
                <a:schemeClr val="tx1"/>
              </a:solidFill>
              <a:round/>
              <a:headEnd/>
              <a:tailEnd/>
            </a:ln>
          </p:spPr>
          <p:txBody>
            <a:bodyPr wrap="none" anchor="ctr"/>
            <a:lstStyle/>
            <a:p>
              <a:endParaRPr lang="en-US"/>
            </a:p>
          </p:txBody>
        </p:sp>
        <p:sp>
          <p:nvSpPr>
            <p:cNvPr id="22533" name="Rectangle 6"/>
            <p:cNvSpPr>
              <a:spLocks noChangeArrowheads="1"/>
            </p:cNvSpPr>
            <p:nvPr/>
          </p:nvSpPr>
          <p:spPr bwMode="auto">
            <a:xfrm>
              <a:off x="2939" y="1564"/>
              <a:ext cx="192" cy="402"/>
            </a:xfrm>
            <a:prstGeom prst="rect">
              <a:avLst/>
            </a:prstGeom>
            <a:gradFill rotWithShape="1">
              <a:gsLst>
                <a:gs pos="0">
                  <a:srgbClr val="969696"/>
                </a:gs>
                <a:gs pos="100000">
                  <a:srgbClr val="454545"/>
                </a:gs>
              </a:gsLst>
              <a:lin ang="0" scaled="1"/>
            </a:gradFill>
            <a:ln w="9525" algn="ctr">
              <a:solidFill>
                <a:schemeClr val="tx1"/>
              </a:solidFill>
              <a:miter lim="800000"/>
              <a:headEnd/>
              <a:tailEnd/>
            </a:ln>
          </p:spPr>
          <p:txBody>
            <a:bodyPr wrap="none" anchor="ctr"/>
            <a:lstStyle/>
            <a:p>
              <a:endParaRPr lang="en-US"/>
            </a:p>
          </p:txBody>
        </p:sp>
        <p:sp>
          <p:nvSpPr>
            <p:cNvPr id="22534" name="Rectangle 7"/>
            <p:cNvSpPr>
              <a:spLocks noChangeArrowheads="1"/>
            </p:cNvSpPr>
            <p:nvPr/>
          </p:nvSpPr>
          <p:spPr bwMode="auto">
            <a:xfrm>
              <a:off x="2834" y="2176"/>
              <a:ext cx="384" cy="439"/>
            </a:xfrm>
            <a:prstGeom prst="rect">
              <a:avLst/>
            </a:prstGeom>
            <a:gradFill rotWithShape="1">
              <a:gsLst>
                <a:gs pos="0">
                  <a:srgbClr val="454545"/>
                </a:gs>
                <a:gs pos="100000">
                  <a:srgbClr val="969696"/>
                </a:gs>
              </a:gsLst>
              <a:lin ang="2700000" scaled="1"/>
            </a:gradFill>
            <a:ln w="9525" algn="ctr">
              <a:solidFill>
                <a:schemeClr val="tx1"/>
              </a:solidFill>
              <a:miter lim="800000"/>
              <a:headEnd/>
              <a:tailEnd/>
            </a:ln>
          </p:spPr>
          <p:txBody>
            <a:bodyPr wrap="none" anchor="ctr"/>
            <a:lstStyle/>
            <a:p>
              <a:endParaRPr lang="en-US"/>
            </a:p>
          </p:txBody>
        </p:sp>
        <p:sp>
          <p:nvSpPr>
            <p:cNvPr id="22535" name="Rectangle 8"/>
            <p:cNvSpPr>
              <a:spLocks noChangeArrowheads="1"/>
            </p:cNvSpPr>
            <p:nvPr/>
          </p:nvSpPr>
          <p:spPr bwMode="auto">
            <a:xfrm>
              <a:off x="658" y="2615"/>
              <a:ext cx="4873" cy="56"/>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22536" name="Line 9"/>
            <p:cNvSpPr>
              <a:spLocks noChangeShapeType="1"/>
            </p:cNvSpPr>
            <p:nvPr/>
          </p:nvSpPr>
          <p:spPr bwMode="auto">
            <a:xfrm>
              <a:off x="402" y="1783"/>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37" name="Text Box 10"/>
            <p:cNvSpPr txBox="1">
              <a:spLocks noChangeArrowheads="1"/>
            </p:cNvSpPr>
            <p:nvPr/>
          </p:nvSpPr>
          <p:spPr bwMode="auto">
            <a:xfrm>
              <a:off x="0" y="1293"/>
              <a:ext cx="1483" cy="404"/>
            </a:xfrm>
            <a:prstGeom prst="rect">
              <a:avLst/>
            </a:prstGeom>
            <a:noFill/>
            <a:ln w="9525" algn="ctr">
              <a:noFill/>
              <a:miter lim="800000"/>
              <a:headEnd/>
              <a:tailEnd/>
            </a:ln>
          </p:spPr>
          <p:txBody>
            <a:bodyPr>
              <a:spAutoFit/>
            </a:bodyPr>
            <a:lstStyle/>
            <a:p>
              <a:r>
                <a:rPr lang="en-US"/>
                <a:t>Atoms can move longitudinally here</a:t>
              </a:r>
            </a:p>
          </p:txBody>
        </p:sp>
        <p:sp>
          <p:nvSpPr>
            <p:cNvPr id="22538" name="Text Box 11"/>
            <p:cNvSpPr txBox="1">
              <a:spLocks noChangeArrowheads="1"/>
            </p:cNvSpPr>
            <p:nvPr/>
          </p:nvSpPr>
          <p:spPr bwMode="auto">
            <a:xfrm>
              <a:off x="2345" y="1042"/>
              <a:ext cx="1483" cy="404"/>
            </a:xfrm>
            <a:prstGeom prst="rect">
              <a:avLst/>
            </a:prstGeom>
            <a:noFill/>
            <a:ln w="9525" algn="ctr">
              <a:noFill/>
              <a:miter lim="800000"/>
              <a:headEnd/>
              <a:tailEnd/>
            </a:ln>
          </p:spPr>
          <p:txBody>
            <a:bodyPr>
              <a:spAutoFit/>
            </a:bodyPr>
            <a:lstStyle/>
            <a:p>
              <a:r>
                <a:rPr lang="en-US"/>
                <a:t>The clamp prevents movement here</a:t>
              </a:r>
            </a:p>
          </p:txBody>
        </p:sp>
        <p:sp>
          <p:nvSpPr>
            <p:cNvPr id="22539" name="Line 12"/>
            <p:cNvSpPr>
              <a:spLocks noChangeShapeType="1"/>
            </p:cNvSpPr>
            <p:nvPr/>
          </p:nvSpPr>
          <p:spPr bwMode="auto">
            <a:xfrm>
              <a:off x="5026" y="1797"/>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40" name="Text Box 13"/>
            <p:cNvSpPr txBox="1">
              <a:spLocks noChangeArrowheads="1"/>
            </p:cNvSpPr>
            <p:nvPr/>
          </p:nvSpPr>
          <p:spPr bwMode="auto">
            <a:xfrm>
              <a:off x="4277" y="1307"/>
              <a:ext cx="1483" cy="404"/>
            </a:xfrm>
            <a:prstGeom prst="rect">
              <a:avLst/>
            </a:prstGeom>
            <a:noFill/>
            <a:ln w="9525" algn="ctr">
              <a:noFill/>
              <a:miter lim="800000"/>
              <a:headEnd/>
              <a:tailEnd/>
            </a:ln>
          </p:spPr>
          <p:txBody>
            <a:bodyPr>
              <a:spAutoFit/>
            </a:bodyPr>
            <a:lstStyle/>
            <a:p>
              <a:r>
                <a:rPr lang="en-US"/>
                <a:t>Atoms can move longitudinally here</a:t>
              </a:r>
            </a:p>
          </p:txBody>
        </p:sp>
      </p:grpSp>
    </p:spTree>
    <p:extLst>
      <p:ext uri="{BB962C8B-B14F-4D97-AF65-F5344CB8AC3E}">
        <p14:creationId xmlns:p14="http://schemas.microsoft.com/office/powerpoint/2010/main" val="2371976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Clamped Rod: Center Clamp</a:t>
            </a:r>
          </a:p>
        </p:txBody>
      </p:sp>
      <p:sp>
        <p:nvSpPr>
          <p:cNvPr id="23555" name="Rectangle 3"/>
          <p:cNvSpPr>
            <a:spLocks noGrp="1" noChangeArrowheads="1"/>
          </p:cNvSpPr>
          <p:nvPr>
            <p:ph type="body" idx="1"/>
          </p:nvPr>
        </p:nvSpPr>
        <p:spPr/>
        <p:txBody>
          <a:bodyPr/>
          <a:lstStyle/>
          <a:p>
            <a:pPr eaLnBrk="1" hangingPunct="1"/>
            <a:endParaRPr lang="en-US"/>
          </a:p>
        </p:txBody>
      </p:sp>
      <p:pic>
        <p:nvPicPr>
          <p:cNvPr id="23556" name="Picture 4"/>
          <p:cNvPicPr>
            <a:picLocks noChangeAspect="1" noChangeArrowheads="1"/>
          </p:cNvPicPr>
          <p:nvPr/>
        </p:nvPicPr>
        <p:blipFill>
          <a:blip r:embed="rId2" cstate="print"/>
          <a:srcRect/>
          <a:stretch>
            <a:fillRect/>
          </a:stretch>
        </p:blipFill>
        <p:spPr bwMode="auto">
          <a:xfrm>
            <a:off x="2105025" y="2298700"/>
            <a:ext cx="4514850" cy="2981325"/>
          </a:xfrm>
          <a:prstGeom prst="rect">
            <a:avLst/>
          </a:prstGeom>
          <a:noFill/>
          <a:ln w="9525" algn="ctr">
            <a:noFill/>
            <a:miter lim="800000"/>
            <a:headEnd/>
            <a:tailEnd/>
          </a:ln>
        </p:spPr>
      </p:pic>
    </p:spTree>
    <p:extLst>
      <p:ext uri="{BB962C8B-B14F-4D97-AF65-F5344CB8AC3E}">
        <p14:creationId xmlns:p14="http://schemas.microsoft.com/office/powerpoint/2010/main" val="9743205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Clamped Rod</a:t>
            </a:r>
          </a:p>
        </p:txBody>
      </p:sp>
      <p:grpSp>
        <p:nvGrpSpPr>
          <p:cNvPr id="2" name="Group 13"/>
          <p:cNvGrpSpPr>
            <a:grpSpLocks/>
          </p:cNvGrpSpPr>
          <p:nvPr/>
        </p:nvGrpSpPr>
        <p:grpSpPr bwMode="auto">
          <a:xfrm>
            <a:off x="0" y="1654175"/>
            <a:ext cx="9144000" cy="2586038"/>
            <a:chOff x="0" y="1042"/>
            <a:chExt cx="5760" cy="1629"/>
          </a:xfrm>
        </p:grpSpPr>
        <p:sp>
          <p:nvSpPr>
            <p:cNvPr id="24580" name="AutoShape 4"/>
            <p:cNvSpPr>
              <a:spLocks noChangeArrowheads="1"/>
            </p:cNvSpPr>
            <p:nvPr/>
          </p:nvSpPr>
          <p:spPr bwMode="auto">
            <a:xfrm rot="-5400000">
              <a:off x="2940" y="-297"/>
              <a:ext cx="191" cy="4735"/>
            </a:xfrm>
            <a:prstGeom prst="can">
              <a:avLst>
                <a:gd name="adj" fmla="val 23987"/>
              </a:avLst>
            </a:prstGeom>
            <a:gradFill rotWithShape="1">
              <a:gsLst>
                <a:gs pos="0">
                  <a:srgbClr val="969696"/>
                </a:gs>
                <a:gs pos="100000">
                  <a:schemeClr val="bg1"/>
                </a:gs>
              </a:gsLst>
              <a:lin ang="0" scaled="1"/>
            </a:gradFill>
            <a:ln w="9525">
              <a:solidFill>
                <a:schemeClr val="tx1"/>
              </a:solidFill>
              <a:round/>
              <a:headEnd/>
              <a:tailEnd/>
            </a:ln>
          </p:spPr>
          <p:txBody>
            <a:bodyPr wrap="none" anchor="ctr"/>
            <a:lstStyle/>
            <a:p>
              <a:endParaRPr lang="en-US"/>
            </a:p>
          </p:txBody>
        </p:sp>
        <p:sp>
          <p:nvSpPr>
            <p:cNvPr id="24581" name="Rectangle 5"/>
            <p:cNvSpPr>
              <a:spLocks noChangeArrowheads="1"/>
            </p:cNvSpPr>
            <p:nvPr/>
          </p:nvSpPr>
          <p:spPr bwMode="auto">
            <a:xfrm>
              <a:off x="2075" y="1564"/>
              <a:ext cx="192" cy="402"/>
            </a:xfrm>
            <a:prstGeom prst="rect">
              <a:avLst/>
            </a:prstGeom>
            <a:gradFill rotWithShape="1">
              <a:gsLst>
                <a:gs pos="0">
                  <a:srgbClr val="969696"/>
                </a:gs>
                <a:gs pos="100000">
                  <a:srgbClr val="454545"/>
                </a:gs>
              </a:gsLst>
              <a:lin ang="0" scaled="1"/>
            </a:gradFill>
            <a:ln w="9525" algn="ctr">
              <a:solidFill>
                <a:schemeClr val="tx1"/>
              </a:solidFill>
              <a:miter lim="800000"/>
              <a:headEnd/>
              <a:tailEnd/>
            </a:ln>
          </p:spPr>
          <p:txBody>
            <a:bodyPr wrap="none" anchor="ctr"/>
            <a:lstStyle/>
            <a:p>
              <a:endParaRPr lang="en-US"/>
            </a:p>
          </p:txBody>
        </p:sp>
        <p:sp>
          <p:nvSpPr>
            <p:cNvPr id="24582" name="Rectangle 6"/>
            <p:cNvSpPr>
              <a:spLocks noChangeArrowheads="1"/>
            </p:cNvSpPr>
            <p:nvPr/>
          </p:nvSpPr>
          <p:spPr bwMode="auto">
            <a:xfrm>
              <a:off x="1970" y="2176"/>
              <a:ext cx="384" cy="439"/>
            </a:xfrm>
            <a:prstGeom prst="rect">
              <a:avLst/>
            </a:prstGeom>
            <a:gradFill rotWithShape="1">
              <a:gsLst>
                <a:gs pos="0">
                  <a:srgbClr val="454545"/>
                </a:gs>
                <a:gs pos="100000">
                  <a:srgbClr val="969696"/>
                </a:gs>
              </a:gsLst>
              <a:lin ang="2700000" scaled="1"/>
            </a:gradFill>
            <a:ln w="9525" algn="ctr">
              <a:solidFill>
                <a:schemeClr val="tx1"/>
              </a:solidFill>
              <a:miter lim="800000"/>
              <a:headEnd/>
              <a:tailEnd/>
            </a:ln>
          </p:spPr>
          <p:txBody>
            <a:bodyPr wrap="none" anchor="ctr"/>
            <a:lstStyle/>
            <a:p>
              <a:endParaRPr lang="en-US"/>
            </a:p>
          </p:txBody>
        </p:sp>
        <p:sp>
          <p:nvSpPr>
            <p:cNvPr id="24583" name="Rectangle 7"/>
            <p:cNvSpPr>
              <a:spLocks noChangeArrowheads="1"/>
            </p:cNvSpPr>
            <p:nvPr/>
          </p:nvSpPr>
          <p:spPr bwMode="auto">
            <a:xfrm>
              <a:off x="658" y="2615"/>
              <a:ext cx="4873" cy="56"/>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24584" name="Line 8"/>
            <p:cNvSpPr>
              <a:spLocks noChangeShapeType="1"/>
            </p:cNvSpPr>
            <p:nvPr/>
          </p:nvSpPr>
          <p:spPr bwMode="auto">
            <a:xfrm>
              <a:off x="402" y="1783"/>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585" name="Text Box 9"/>
            <p:cNvSpPr txBox="1">
              <a:spLocks noChangeArrowheads="1"/>
            </p:cNvSpPr>
            <p:nvPr/>
          </p:nvSpPr>
          <p:spPr bwMode="auto">
            <a:xfrm>
              <a:off x="0" y="1293"/>
              <a:ext cx="1483" cy="404"/>
            </a:xfrm>
            <a:prstGeom prst="rect">
              <a:avLst/>
            </a:prstGeom>
            <a:noFill/>
            <a:ln w="9525" algn="ctr">
              <a:noFill/>
              <a:miter lim="800000"/>
              <a:headEnd/>
              <a:tailEnd/>
            </a:ln>
          </p:spPr>
          <p:txBody>
            <a:bodyPr>
              <a:spAutoFit/>
            </a:bodyPr>
            <a:lstStyle/>
            <a:p>
              <a:r>
                <a:rPr lang="en-US"/>
                <a:t>Atoms can move longitudinally here</a:t>
              </a:r>
            </a:p>
          </p:txBody>
        </p:sp>
        <p:sp>
          <p:nvSpPr>
            <p:cNvPr id="24586" name="Text Box 10"/>
            <p:cNvSpPr txBox="1">
              <a:spLocks noChangeArrowheads="1"/>
            </p:cNvSpPr>
            <p:nvPr/>
          </p:nvSpPr>
          <p:spPr bwMode="auto">
            <a:xfrm>
              <a:off x="1650" y="1042"/>
              <a:ext cx="1483" cy="404"/>
            </a:xfrm>
            <a:prstGeom prst="rect">
              <a:avLst/>
            </a:prstGeom>
            <a:noFill/>
            <a:ln w="9525" algn="ctr">
              <a:noFill/>
              <a:miter lim="800000"/>
              <a:headEnd/>
              <a:tailEnd/>
            </a:ln>
          </p:spPr>
          <p:txBody>
            <a:bodyPr>
              <a:spAutoFit/>
            </a:bodyPr>
            <a:lstStyle/>
            <a:p>
              <a:r>
                <a:rPr lang="en-US"/>
                <a:t>The clamp prevents movement here</a:t>
              </a:r>
            </a:p>
          </p:txBody>
        </p:sp>
        <p:sp>
          <p:nvSpPr>
            <p:cNvPr id="24587" name="Line 11"/>
            <p:cNvSpPr>
              <a:spLocks noChangeShapeType="1"/>
            </p:cNvSpPr>
            <p:nvPr/>
          </p:nvSpPr>
          <p:spPr bwMode="auto">
            <a:xfrm>
              <a:off x="5026" y="1797"/>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588" name="Text Box 12"/>
            <p:cNvSpPr txBox="1">
              <a:spLocks noChangeArrowheads="1"/>
            </p:cNvSpPr>
            <p:nvPr/>
          </p:nvSpPr>
          <p:spPr bwMode="auto">
            <a:xfrm>
              <a:off x="4277" y="1307"/>
              <a:ext cx="1483" cy="404"/>
            </a:xfrm>
            <a:prstGeom prst="rect">
              <a:avLst/>
            </a:prstGeom>
            <a:noFill/>
            <a:ln w="9525" algn="ctr">
              <a:noFill/>
              <a:miter lim="800000"/>
              <a:headEnd/>
              <a:tailEnd/>
            </a:ln>
          </p:spPr>
          <p:txBody>
            <a:bodyPr>
              <a:spAutoFit/>
            </a:bodyPr>
            <a:lstStyle/>
            <a:p>
              <a:r>
                <a:rPr lang="en-US"/>
                <a:t>Atoms can move longitudinally here</a:t>
              </a:r>
            </a:p>
          </p:txBody>
        </p:sp>
      </p:grpSp>
    </p:spTree>
    <p:extLst>
      <p:ext uri="{BB962C8B-B14F-4D97-AF65-F5344CB8AC3E}">
        <p14:creationId xmlns:p14="http://schemas.microsoft.com/office/powerpoint/2010/main" val="1366388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Clamped Rod: L/4 Clamp</a:t>
            </a:r>
          </a:p>
        </p:txBody>
      </p:sp>
      <p:sp>
        <p:nvSpPr>
          <p:cNvPr id="25603" name="Rectangle 3"/>
          <p:cNvSpPr>
            <a:spLocks noGrp="1" noChangeArrowheads="1"/>
          </p:cNvSpPr>
          <p:nvPr>
            <p:ph type="body" idx="1"/>
          </p:nvPr>
        </p:nvSpPr>
        <p:spPr/>
        <p:txBody>
          <a:bodyPr/>
          <a:lstStyle/>
          <a:p>
            <a:pPr eaLnBrk="1" hangingPunct="1"/>
            <a:endParaRPr lang="en-US"/>
          </a:p>
        </p:txBody>
      </p:sp>
      <p:pic>
        <p:nvPicPr>
          <p:cNvPr id="25604" name="Picture 4"/>
          <p:cNvPicPr>
            <a:picLocks noChangeAspect="1" noChangeArrowheads="1"/>
          </p:cNvPicPr>
          <p:nvPr/>
        </p:nvPicPr>
        <p:blipFill>
          <a:blip r:embed="rId2" cstate="print"/>
          <a:srcRect/>
          <a:stretch>
            <a:fillRect/>
          </a:stretch>
        </p:blipFill>
        <p:spPr bwMode="auto">
          <a:xfrm>
            <a:off x="1554163" y="1739900"/>
            <a:ext cx="5930900" cy="3916363"/>
          </a:xfrm>
          <a:prstGeom prst="rect">
            <a:avLst/>
          </a:prstGeom>
          <a:noFill/>
          <a:ln w="9525" algn="ctr">
            <a:noFill/>
            <a:miter lim="800000"/>
            <a:headEnd/>
            <a:tailEnd/>
          </a:ln>
        </p:spPr>
      </p:pic>
    </p:spTree>
    <p:extLst>
      <p:ext uri="{BB962C8B-B14F-4D97-AF65-F5344CB8AC3E}">
        <p14:creationId xmlns:p14="http://schemas.microsoft.com/office/powerpoint/2010/main" val="3084518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Drum Head</a:t>
            </a:r>
          </a:p>
        </p:txBody>
      </p:sp>
      <p:pic>
        <p:nvPicPr>
          <p:cNvPr id="10" name="Picture 9" descr="Drum_vibration_mode01.gif"/>
          <p:cNvPicPr>
            <a:picLocks noChangeAspect="1"/>
          </p:cNvPicPr>
          <p:nvPr/>
        </p:nvPicPr>
        <p:blipFill>
          <a:blip r:embed="rId3" cstate="print"/>
          <a:stretch>
            <a:fillRect/>
          </a:stretch>
        </p:blipFill>
        <p:spPr>
          <a:xfrm>
            <a:off x="914400" y="1943100"/>
            <a:ext cx="2362200" cy="1238250"/>
          </a:xfrm>
          <a:prstGeom prst="rect">
            <a:avLst/>
          </a:prstGeom>
        </p:spPr>
      </p:pic>
      <p:pic>
        <p:nvPicPr>
          <p:cNvPr id="12" name="Picture 11" descr="Drum_vibration_mode03.gif"/>
          <p:cNvPicPr>
            <a:picLocks noChangeAspect="1"/>
          </p:cNvPicPr>
          <p:nvPr/>
        </p:nvPicPr>
        <p:blipFill>
          <a:blip r:embed="rId4" cstate="print"/>
          <a:stretch>
            <a:fillRect/>
          </a:stretch>
        </p:blipFill>
        <p:spPr>
          <a:xfrm>
            <a:off x="3771900" y="1943100"/>
            <a:ext cx="2381250" cy="1238250"/>
          </a:xfrm>
          <a:prstGeom prst="rect">
            <a:avLst/>
          </a:prstGeom>
        </p:spPr>
      </p:pic>
      <p:pic>
        <p:nvPicPr>
          <p:cNvPr id="13" name="Picture 12" descr="Drum_vibration_mode11.gif"/>
          <p:cNvPicPr>
            <a:picLocks noChangeAspect="1"/>
          </p:cNvPicPr>
          <p:nvPr/>
        </p:nvPicPr>
        <p:blipFill>
          <a:blip r:embed="rId5" cstate="print"/>
          <a:stretch>
            <a:fillRect/>
          </a:stretch>
        </p:blipFill>
        <p:spPr>
          <a:xfrm>
            <a:off x="6477000" y="1943100"/>
            <a:ext cx="2362200" cy="1238250"/>
          </a:xfrm>
          <a:prstGeom prst="rect">
            <a:avLst/>
          </a:prstGeom>
        </p:spPr>
      </p:pic>
      <p:pic>
        <p:nvPicPr>
          <p:cNvPr id="14" name="Picture 13" descr="Drum_vibration_mode21.gif"/>
          <p:cNvPicPr>
            <a:picLocks noChangeAspect="1"/>
          </p:cNvPicPr>
          <p:nvPr/>
        </p:nvPicPr>
        <p:blipFill>
          <a:blip r:embed="rId6" cstate="print"/>
          <a:stretch>
            <a:fillRect/>
          </a:stretch>
        </p:blipFill>
        <p:spPr>
          <a:xfrm>
            <a:off x="914400" y="4343400"/>
            <a:ext cx="2362200" cy="1238250"/>
          </a:xfrm>
          <a:prstGeom prst="rect">
            <a:avLst/>
          </a:prstGeom>
        </p:spPr>
      </p:pic>
      <p:pic>
        <p:nvPicPr>
          <p:cNvPr id="15" name="Picture 14" descr="Drum_vibration_mode22.gif"/>
          <p:cNvPicPr>
            <a:picLocks noChangeAspect="1"/>
          </p:cNvPicPr>
          <p:nvPr/>
        </p:nvPicPr>
        <p:blipFill>
          <a:blip r:embed="rId7" cstate="print"/>
          <a:stretch>
            <a:fillRect/>
          </a:stretch>
        </p:blipFill>
        <p:spPr>
          <a:xfrm>
            <a:off x="3781425" y="4343400"/>
            <a:ext cx="2362200" cy="1238250"/>
          </a:xfrm>
          <a:prstGeom prst="rect">
            <a:avLst/>
          </a:prstGeom>
        </p:spPr>
      </p:pic>
      <p:pic>
        <p:nvPicPr>
          <p:cNvPr id="16" name="Picture 15" descr="Drum_vibration_mode23.gif"/>
          <p:cNvPicPr>
            <a:picLocks noChangeAspect="1"/>
          </p:cNvPicPr>
          <p:nvPr/>
        </p:nvPicPr>
        <p:blipFill>
          <a:blip r:embed="rId8" cstate="print"/>
          <a:stretch>
            <a:fillRect/>
          </a:stretch>
        </p:blipFill>
        <p:spPr>
          <a:xfrm>
            <a:off x="6467475" y="4343400"/>
            <a:ext cx="2381250" cy="1238250"/>
          </a:xfrm>
          <a:prstGeom prst="rect">
            <a:avLst/>
          </a:prstGeom>
        </p:spPr>
      </p:pic>
    </p:spTree>
    <p:extLst>
      <p:ext uri="{BB962C8B-B14F-4D97-AF65-F5344CB8AC3E}">
        <p14:creationId xmlns:p14="http://schemas.microsoft.com/office/powerpoint/2010/main" val="3092040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en-US" dirty="0"/>
              <a:t>Question 223.7.3</a:t>
            </a:r>
          </a:p>
        </p:txBody>
      </p:sp>
      <p:sp>
        <p:nvSpPr>
          <p:cNvPr id="79876" name="Rectangle 3"/>
          <p:cNvSpPr>
            <a:spLocks noGrp="1" noChangeArrowheads="1"/>
          </p:cNvSpPr>
          <p:nvPr>
            <p:ph idx="1"/>
          </p:nvPr>
        </p:nvSpPr>
        <p:spPr/>
        <p:txBody>
          <a:bodyPr/>
          <a:lstStyle/>
          <a:p>
            <a:pPr marL="609600" indent="-609600" eaLnBrk="1" hangingPunct="1">
              <a:buFontTx/>
              <a:buNone/>
            </a:pPr>
            <a:r>
              <a:rPr lang="en-US" dirty="0"/>
              <a:t>Sound that produces standing wave frequencies that are not related by integer multiples is called</a:t>
            </a:r>
          </a:p>
          <a:p>
            <a:pPr marL="990600" lvl="1" indent="-533400" eaLnBrk="1" hangingPunct="1">
              <a:buFontTx/>
              <a:buAutoNum type="alphaLcParenR"/>
            </a:pPr>
            <a:r>
              <a:rPr lang="en-US" dirty="0"/>
              <a:t>Atonal</a:t>
            </a:r>
          </a:p>
          <a:p>
            <a:pPr marL="990600" lvl="1" indent="-533400" eaLnBrk="1" hangingPunct="1">
              <a:buFontTx/>
              <a:buAutoNum type="alphaLcParenR"/>
            </a:pPr>
            <a:r>
              <a:rPr lang="en-US" dirty="0"/>
              <a:t>Noise</a:t>
            </a:r>
          </a:p>
          <a:p>
            <a:pPr marL="990600" lvl="1" indent="-533400" eaLnBrk="1" hangingPunct="1">
              <a:buFontTx/>
              <a:buAutoNum type="alphaLcParenR"/>
            </a:pPr>
            <a:r>
              <a:rPr lang="en-US" dirty="0"/>
              <a:t>Circle of 5ths</a:t>
            </a:r>
          </a:p>
          <a:p>
            <a:pPr marL="990600" lvl="1" indent="-533400" eaLnBrk="1" hangingPunct="1">
              <a:buFontTx/>
              <a:buAutoNum type="alphaLcParenR"/>
            </a:pPr>
            <a:r>
              <a:rPr lang="en-US" dirty="0"/>
              <a:t>Guns n Roses</a:t>
            </a:r>
          </a:p>
          <a:p>
            <a:pPr marL="990600" lvl="1" indent="-533400" eaLnBrk="1" hangingPunct="1">
              <a:buFontTx/>
              <a:buAutoNum type="alphaLcParenR"/>
            </a:pPr>
            <a:r>
              <a:rPr lang="en-US" dirty="0"/>
              <a:t>Can’t tell</a:t>
            </a:r>
          </a:p>
        </p:txBody>
      </p:sp>
      <p:sp>
        <p:nvSpPr>
          <p:cNvPr id="79874" name="Slide Number Placeholder 5"/>
          <p:cNvSpPr>
            <a:spLocks noGrp="1"/>
          </p:cNvSpPr>
          <p:nvPr>
            <p:ph type="sldNum" sz="quarter" idx="12"/>
          </p:nvPr>
        </p:nvSpPr>
        <p:spPr>
          <a:noFill/>
        </p:spPr>
        <p:txBody>
          <a:bodyPr/>
          <a:lstStyle/>
          <a:p>
            <a:fld id="{B67075D8-6D99-4CDD-B335-536597771E2C}" type="slidenum">
              <a:rPr lang="en-US" smtClean="0"/>
              <a:pPr/>
              <a:t>38</a:t>
            </a:fld>
            <a:endParaRPr lang="en-US"/>
          </a:p>
        </p:txBody>
      </p:sp>
    </p:spTree>
    <p:extLst>
      <p:ext uri="{BB962C8B-B14F-4D97-AF65-F5344CB8AC3E}">
        <p14:creationId xmlns:p14="http://schemas.microsoft.com/office/powerpoint/2010/main" val="2585321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 name="Rectangle 1735"/>
          <p:cNvSpPr/>
          <p:nvPr/>
        </p:nvSpPr>
        <p:spPr>
          <a:xfrm>
            <a:off x="2589213" y="3433763"/>
            <a:ext cx="3935412" cy="1379537"/>
          </a:xfrm>
          <a:prstGeom prst="rect">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Rectangle 1"/>
          <p:cNvSpPr/>
          <p:nvPr/>
        </p:nvSpPr>
        <p:spPr>
          <a:xfrm>
            <a:off x="1611313" y="2735263"/>
            <a:ext cx="217487" cy="27432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351"/>
          <p:cNvGrpSpPr>
            <a:grpSpLocks/>
          </p:cNvGrpSpPr>
          <p:nvPr/>
        </p:nvGrpSpPr>
        <p:grpSpPr bwMode="auto">
          <a:xfrm>
            <a:off x="7321550" y="2733675"/>
            <a:ext cx="220663" cy="2754313"/>
            <a:chOff x="7095445" y="1578246"/>
            <a:chExt cx="219755" cy="2754875"/>
          </a:xfrm>
        </p:grpSpPr>
        <p:sp>
          <p:nvSpPr>
            <p:cNvPr id="3" name="Rectangle 2"/>
            <p:cNvSpPr/>
            <p:nvPr/>
          </p:nvSpPr>
          <p:spPr>
            <a:xfrm>
              <a:off x="7095445" y="1578246"/>
              <a:ext cx="219755" cy="1241678"/>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a:off x="7095445" y="2819924"/>
              <a:ext cx="219755" cy="30645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7095445" y="3126375"/>
              <a:ext cx="219755" cy="1206746"/>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35908" name="Rectangle 5"/>
          <p:cNvSpPr>
            <a:spLocks noChangeArrowheads="1"/>
          </p:cNvSpPr>
          <p:nvPr/>
        </p:nvSpPr>
        <p:spPr bwMode="auto">
          <a:xfrm>
            <a:off x="1839913"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5909" name="Rectangle 6"/>
          <p:cNvSpPr>
            <a:spLocks noChangeArrowheads="1"/>
          </p:cNvSpPr>
          <p:nvPr/>
        </p:nvSpPr>
        <p:spPr bwMode="auto">
          <a:xfrm>
            <a:off x="1839913"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5910" name="Rectangle 7"/>
          <p:cNvSpPr>
            <a:spLocks noChangeArrowheads="1"/>
          </p:cNvSpPr>
          <p:nvPr/>
        </p:nvSpPr>
        <p:spPr bwMode="auto">
          <a:xfrm>
            <a:off x="1839913"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cxnSp>
        <p:nvCxnSpPr>
          <p:cNvPr id="1738" name="Straight Arrow Connector 1737"/>
          <p:cNvCxnSpPr/>
          <p:nvPr/>
        </p:nvCxnSpPr>
        <p:spPr>
          <a:xfrm rot="5400000">
            <a:off x="1650207" y="3177381"/>
            <a:ext cx="1441450" cy="185737"/>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sp>
        <p:nvSpPr>
          <p:cNvPr id="635912" name="TextBox 1740"/>
          <p:cNvSpPr txBox="1">
            <a:spLocks noChangeArrowheads="1"/>
          </p:cNvSpPr>
          <p:nvPr/>
        </p:nvSpPr>
        <p:spPr bwMode="auto">
          <a:xfrm>
            <a:off x="4181475" y="5492750"/>
            <a:ext cx="1114425" cy="460375"/>
          </a:xfrm>
          <a:prstGeom prst="rect">
            <a:avLst/>
          </a:prstGeom>
          <a:noFill/>
          <a:ln w="9525">
            <a:noFill/>
            <a:miter lim="800000"/>
            <a:headEnd/>
            <a:tailEnd/>
          </a:ln>
        </p:spPr>
        <p:txBody>
          <a:bodyPr wrap="none">
            <a:spAutoFit/>
          </a:bodyPr>
          <a:lstStyle/>
          <a:p>
            <a:r>
              <a:rPr lang="en-US" sz="2400" i="1"/>
              <a:t>Mirrors</a:t>
            </a:r>
          </a:p>
        </p:txBody>
      </p:sp>
      <p:sp>
        <p:nvSpPr>
          <p:cNvPr id="1743" name="Freeform 1742"/>
          <p:cNvSpPr/>
          <p:nvPr/>
        </p:nvSpPr>
        <p:spPr>
          <a:xfrm>
            <a:off x="1860550" y="5556250"/>
            <a:ext cx="2293938" cy="185738"/>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noFill/>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744" name="Freeform 1743"/>
          <p:cNvSpPr/>
          <p:nvPr/>
        </p:nvSpPr>
        <p:spPr>
          <a:xfrm flipH="1">
            <a:off x="5362575" y="5554663"/>
            <a:ext cx="1890713" cy="219075"/>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noFill/>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635915" name="TextBox 1745"/>
          <p:cNvSpPr txBox="1">
            <a:spLocks noChangeArrowheads="1"/>
          </p:cNvSpPr>
          <p:nvPr/>
        </p:nvSpPr>
        <p:spPr bwMode="auto">
          <a:xfrm>
            <a:off x="1408113" y="1633538"/>
            <a:ext cx="3225800" cy="830262"/>
          </a:xfrm>
          <a:prstGeom prst="rect">
            <a:avLst/>
          </a:prstGeom>
          <a:noFill/>
          <a:ln w="9525">
            <a:noFill/>
            <a:miter lim="800000"/>
            <a:headEnd/>
            <a:tailEnd/>
          </a:ln>
        </p:spPr>
        <p:txBody>
          <a:bodyPr>
            <a:spAutoFit/>
          </a:bodyPr>
          <a:lstStyle/>
          <a:p>
            <a:r>
              <a:rPr lang="en-US" sz="2400" i="1"/>
              <a:t>A flash from a light bulb gets the wave started</a:t>
            </a:r>
          </a:p>
        </p:txBody>
      </p:sp>
      <p:sp>
        <p:nvSpPr>
          <p:cNvPr id="1751" name="Explosion 1 1750"/>
          <p:cNvSpPr/>
          <p:nvPr/>
        </p:nvSpPr>
        <p:spPr>
          <a:xfrm>
            <a:off x="1890713" y="3821113"/>
            <a:ext cx="650875" cy="681037"/>
          </a:xfrm>
          <a:prstGeom prst="irregularSeal1">
            <a:avLst/>
          </a:prstGeom>
          <a:solidFill>
            <a:srgbClr val="F6684C"/>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7" name="Group 1751"/>
          <p:cNvGrpSpPr>
            <a:grpSpLocks/>
          </p:cNvGrpSpPr>
          <p:nvPr/>
        </p:nvGrpSpPr>
        <p:grpSpPr bwMode="auto">
          <a:xfrm>
            <a:off x="2400300" y="4003675"/>
            <a:ext cx="1830388" cy="279400"/>
            <a:chOff x="3441733" y="5039131"/>
            <a:chExt cx="1828999" cy="741977"/>
          </a:xfrm>
        </p:grpSpPr>
        <p:sp>
          <p:nvSpPr>
            <p:cNvPr id="636481"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482"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483"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484"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485"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486"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487"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488"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489"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490"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491"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492"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493"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494"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495"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496"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497"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498"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499"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500"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501"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502"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503"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504"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505"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506"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507"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508"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509"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510"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511"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512"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513"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514"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515"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516"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517"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518"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519"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520"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521"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522"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523"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524"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525"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526"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527"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528"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529"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530"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531"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532"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533"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534"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6535"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6536"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6537"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6538"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6539"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6540"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6541"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6542"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6543"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6544"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6545"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6546"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6547"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6548"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6549"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6550"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6551"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6552"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6553"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6554"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6555"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6556"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6557"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6558"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6559"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6560"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6561"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6562"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6563"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6564"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6565"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6566"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6567"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6568"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6569"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6570"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6571"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6572"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6573"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6574"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6575"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6576"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6577"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6578"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6579"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6580"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6581"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6582"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6583"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6584"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6585"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6586"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6587"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6588"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6589"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6590"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6591"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6592"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6593"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6594"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6595"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6596"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6597"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6598"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6599"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6600"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6601"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6602"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6603"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6604"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6605"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6606"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6607"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6608"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6609"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6610"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6611"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6612"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6613"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6614"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6615"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6616"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6617"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6618"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6619"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6620"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6621"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6622"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6623"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6624"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6625"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6626"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6627"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6628"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6629"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6630"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6631"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6632"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6633"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6634"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6635"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6636"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6637"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6638"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6639"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6640"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6641"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6642"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6643"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6644"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6645"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6646"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6647"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6648"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6649"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6650"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6651"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6652"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6653"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6654"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6655"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6656"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6657"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6658"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6659"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6660"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6661"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6662"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6663"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6664"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6665"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6666"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6667"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6668"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6669"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6670"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6671"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6672"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6673"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6674"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6675"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6676"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6677"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6678"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6679"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grpSp>
        <p:nvGrpSpPr>
          <p:cNvPr id="8" name="Group 1951"/>
          <p:cNvGrpSpPr>
            <a:grpSpLocks/>
          </p:cNvGrpSpPr>
          <p:nvPr/>
        </p:nvGrpSpPr>
        <p:grpSpPr bwMode="auto">
          <a:xfrm>
            <a:off x="4227513" y="4016375"/>
            <a:ext cx="1828800" cy="279400"/>
            <a:chOff x="3441733" y="5039131"/>
            <a:chExt cx="1828999" cy="741977"/>
          </a:xfrm>
        </p:grpSpPr>
        <p:sp>
          <p:nvSpPr>
            <p:cNvPr id="636282"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283"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284"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285"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286"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287"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288"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289"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290"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291"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292"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293"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294"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295"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296"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297"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298"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299"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300"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301"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302"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303"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304"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305"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306"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307"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308"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309"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310"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311"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312"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313"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314"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315"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316"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317"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318"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319"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320"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321"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322"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323"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324"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325"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326"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327"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328"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329"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330"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331"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332"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333"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334"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335"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6336"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6337"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6338"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6339"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6340"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6341"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6342"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6343"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6344"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6345"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6346"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6347"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6348"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6349"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6350"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6351"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6352"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6353"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6354"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6355"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6356"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6357"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6358"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6359"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6360"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6361"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6362"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6363"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6364"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6365"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6366"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6367"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6368"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6369"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6370"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6371"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6372"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6373"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6374"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6375"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6376"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6377"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6378"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6379"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6380"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6381"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6382"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6383"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6384"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6385"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6386"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6387"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6388"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6389"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6390"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6391"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6392"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6393"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6394"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6395"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6396"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6397"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6398"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6399"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6400"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6401"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6402"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6403"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6404"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6405"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6406"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6407"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6408"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6409"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6410"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6411"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6412"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6413"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6414"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6415"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6416"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6417"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6418"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6419"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6420"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6421"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6422"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6423"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6424"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6425"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6426"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6427"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6428"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6429"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6430"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6431"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6432"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6433"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6434"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6435"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6436"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6437"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6438"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6439"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6440"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6441"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6442"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6443"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6444"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6445"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6446"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6447"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6448"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6449"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6450"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6451"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6452"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6453"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6454"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6455"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6456"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6457"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6458"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6459"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6460"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6461"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6462"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6463"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6464"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6465"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6466"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6467"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6468"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6469"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6470"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6471"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6472"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6473"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6474"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6475"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6476"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6477"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6478"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6479"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6480"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cxnSp>
        <p:nvCxnSpPr>
          <p:cNvPr id="2153" name="Straight Arrow Connector 2152"/>
          <p:cNvCxnSpPr/>
          <p:nvPr/>
        </p:nvCxnSpPr>
        <p:spPr>
          <a:xfrm rot="16200000" flipH="1">
            <a:off x="6385719" y="3169444"/>
            <a:ext cx="1038225" cy="636587"/>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1951"/>
          <p:cNvGrpSpPr>
            <a:grpSpLocks/>
          </p:cNvGrpSpPr>
          <p:nvPr/>
        </p:nvGrpSpPr>
        <p:grpSpPr bwMode="auto">
          <a:xfrm>
            <a:off x="5448300" y="4014788"/>
            <a:ext cx="1830388" cy="279400"/>
            <a:chOff x="3441733" y="5039131"/>
            <a:chExt cx="1828999" cy="741977"/>
          </a:xfrm>
        </p:grpSpPr>
        <p:sp>
          <p:nvSpPr>
            <p:cNvPr id="636083"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084"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085"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086"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087"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088"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089"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090"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091"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092"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093"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094"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095"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096"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097"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098"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099"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100"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101"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102"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103"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104"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105"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106"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107"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108"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109"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110"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111"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112"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113"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114"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115"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116"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117"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118"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119"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120"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121"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122"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123"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124"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125"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126"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127"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128"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129"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130"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131"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132"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133"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134"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135"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136"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6137"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6138"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6139"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6140"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6141"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6142"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6143"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6144"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6145"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6146"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6147"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6148"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6149"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6150"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6151"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6152"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6153"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6154"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6155"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6156"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6157"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6158"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6159"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6160"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6161"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6162"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6163"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6164"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6165"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6166"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6167"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6168"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6169"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6170"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6171"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6172"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6173"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6174"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6175"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6176"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6177"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6178"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6179"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6180"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6181"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6182"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6183"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6184"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6185"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6186"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6187"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6188"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6189"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6190"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6191"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6192"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6193"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6194"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6195"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6196"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6197"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6198"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6199"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6200"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6201"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6202"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6203"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6204"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6205"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6206"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6207"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6208"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6209"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6210"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6211"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6212"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6213"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6214"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6215"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6216"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6217"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6218"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6219"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6220"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6221"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6222"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6223"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6224"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6225"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6226"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6227"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6228"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6229"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6230"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6231"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6232"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6233"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6234"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6235"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6236"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6237"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6238"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6239"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6240"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6241"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6242"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6243"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6244"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6245"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6246"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6247"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6248"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6249"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6250"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6251"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6252"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6253"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6254"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6255"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6256"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6257"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6258"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6259"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6260"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6261"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6262"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6263"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6264"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6265"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6266"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6267"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6268"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6269"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6270"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6271"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6272"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6273"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6274"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6275"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6276"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6277"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6278"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6279"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6280"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6281"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sp>
        <p:nvSpPr>
          <p:cNvPr id="635921" name="TextBox 2356"/>
          <p:cNvSpPr txBox="1">
            <a:spLocks noChangeArrowheads="1"/>
          </p:cNvSpPr>
          <p:nvPr/>
        </p:nvSpPr>
        <p:spPr bwMode="auto">
          <a:xfrm>
            <a:off x="5032375" y="1708150"/>
            <a:ext cx="3225800" cy="1200150"/>
          </a:xfrm>
          <a:prstGeom prst="rect">
            <a:avLst/>
          </a:prstGeom>
          <a:noFill/>
          <a:ln w="9525">
            <a:noFill/>
            <a:miter lim="800000"/>
            <a:headEnd/>
            <a:tailEnd/>
          </a:ln>
        </p:spPr>
        <p:txBody>
          <a:bodyPr>
            <a:spAutoFit/>
          </a:bodyPr>
          <a:lstStyle/>
          <a:p>
            <a:r>
              <a:rPr lang="en-US" sz="2400" i="1"/>
              <a:t>Reflected wave is inverted and forms a standing wave</a:t>
            </a:r>
          </a:p>
        </p:txBody>
      </p:sp>
      <p:sp>
        <p:nvSpPr>
          <p:cNvPr id="635922" name="Line 126"/>
          <p:cNvSpPr>
            <a:spLocks noChangeShapeType="1"/>
          </p:cNvSpPr>
          <p:nvPr/>
        </p:nvSpPr>
        <p:spPr bwMode="auto">
          <a:xfrm flipV="1">
            <a:off x="5667375" y="4283075"/>
            <a:ext cx="1588" cy="0"/>
          </a:xfrm>
          <a:prstGeom prst="line">
            <a:avLst/>
          </a:prstGeom>
          <a:noFill/>
          <a:ln w="28575">
            <a:solidFill>
              <a:srgbClr val="FF0000"/>
            </a:solidFill>
            <a:round/>
            <a:headEnd/>
            <a:tailEnd/>
          </a:ln>
        </p:spPr>
        <p:txBody>
          <a:bodyPr/>
          <a:lstStyle/>
          <a:p>
            <a:endParaRPr lang="en-US"/>
          </a:p>
        </p:txBody>
      </p:sp>
      <p:sp>
        <p:nvSpPr>
          <p:cNvPr id="635923" name="Line 127"/>
          <p:cNvSpPr>
            <a:spLocks noChangeShapeType="1"/>
          </p:cNvSpPr>
          <p:nvPr/>
        </p:nvSpPr>
        <p:spPr bwMode="auto">
          <a:xfrm flipV="1">
            <a:off x="5668963" y="4273550"/>
            <a:ext cx="9525" cy="9525"/>
          </a:xfrm>
          <a:prstGeom prst="line">
            <a:avLst/>
          </a:prstGeom>
          <a:noFill/>
          <a:ln w="28575">
            <a:solidFill>
              <a:srgbClr val="FF0000"/>
            </a:solidFill>
            <a:round/>
            <a:headEnd/>
            <a:tailEnd/>
          </a:ln>
        </p:spPr>
        <p:txBody>
          <a:bodyPr/>
          <a:lstStyle/>
          <a:p>
            <a:endParaRPr lang="en-US"/>
          </a:p>
        </p:txBody>
      </p:sp>
      <p:sp>
        <p:nvSpPr>
          <p:cNvPr id="635924" name="Line 128"/>
          <p:cNvSpPr>
            <a:spLocks noChangeShapeType="1"/>
          </p:cNvSpPr>
          <p:nvPr/>
        </p:nvSpPr>
        <p:spPr bwMode="auto">
          <a:xfrm flipV="1">
            <a:off x="5678488" y="4271963"/>
            <a:ext cx="1587" cy="1587"/>
          </a:xfrm>
          <a:prstGeom prst="line">
            <a:avLst/>
          </a:prstGeom>
          <a:noFill/>
          <a:ln w="28575">
            <a:solidFill>
              <a:srgbClr val="FF0000"/>
            </a:solidFill>
            <a:round/>
            <a:headEnd/>
            <a:tailEnd/>
          </a:ln>
        </p:spPr>
        <p:txBody>
          <a:bodyPr/>
          <a:lstStyle/>
          <a:p>
            <a:endParaRPr lang="en-US"/>
          </a:p>
        </p:txBody>
      </p:sp>
      <p:sp>
        <p:nvSpPr>
          <p:cNvPr id="635925" name="Line 129"/>
          <p:cNvSpPr>
            <a:spLocks noChangeShapeType="1"/>
          </p:cNvSpPr>
          <p:nvPr/>
        </p:nvSpPr>
        <p:spPr bwMode="auto">
          <a:xfrm flipV="1">
            <a:off x="5691188" y="4252913"/>
            <a:ext cx="6350" cy="6350"/>
          </a:xfrm>
          <a:prstGeom prst="line">
            <a:avLst/>
          </a:prstGeom>
          <a:noFill/>
          <a:ln w="28575">
            <a:solidFill>
              <a:srgbClr val="FF0000"/>
            </a:solidFill>
            <a:round/>
            <a:headEnd/>
            <a:tailEnd/>
          </a:ln>
        </p:spPr>
        <p:txBody>
          <a:bodyPr/>
          <a:lstStyle/>
          <a:p>
            <a:endParaRPr lang="en-US"/>
          </a:p>
        </p:txBody>
      </p:sp>
      <p:sp>
        <p:nvSpPr>
          <p:cNvPr id="635926" name="Line 130"/>
          <p:cNvSpPr>
            <a:spLocks noChangeShapeType="1"/>
          </p:cNvSpPr>
          <p:nvPr/>
        </p:nvSpPr>
        <p:spPr bwMode="auto">
          <a:xfrm flipV="1">
            <a:off x="5697538" y="4246563"/>
            <a:ext cx="4762" cy="6350"/>
          </a:xfrm>
          <a:prstGeom prst="line">
            <a:avLst/>
          </a:prstGeom>
          <a:noFill/>
          <a:ln w="28575">
            <a:solidFill>
              <a:srgbClr val="FF0000"/>
            </a:solidFill>
            <a:round/>
            <a:headEnd/>
            <a:tailEnd/>
          </a:ln>
        </p:spPr>
        <p:txBody>
          <a:bodyPr/>
          <a:lstStyle/>
          <a:p>
            <a:endParaRPr lang="en-US"/>
          </a:p>
        </p:txBody>
      </p:sp>
      <p:sp>
        <p:nvSpPr>
          <p:cNvPr id="635927" name="Line 131"/>
          <p:cNvSpPr>
            <a:spLocks noChangeShapeType="1"/>
          </p:cNvSpPr>
          <p:nvPr/>
        </p:nvSpPr>
        <p:spPr bwMode="auto">
          <a:xfrm flipV="1">
            <a:off x="5713413" y="4229100"/>
            <a:ext cx="1587" cy="4763"/>
          </a:xfrm>
          <a:prstGeom prst="line">
            <a:avLst/>
          </a:prstGeom>
          <a:noFill/>
          <a:ln w="28575">
            <a:solidFill>
              <a:srgbClr val="FF0000"/>
            </a:solidFill>
            <a:round/>
            <a:headEnd/>
            <a:tailEnd/>
          </a:ln>
        </p:spPr>
        <p:txBody>
          <a:bodyPr/>
          <a:lstStyle/>
          <a:p>
            <a:endParaRPr lang="en-US"/>
          </a:p>
        </p:txBody>
      </p:sp>
      <p:sp>
        <p:nvSpPr>
          <p:cNvPr id="635928" name="Line 132"/>
          <p:cNvSpPr>
            <a:spLocks noChangeShapeType="1"/>
          </p:cNvSpPr>
          <p:nvPr/>
        </p:nvSpPr>
        <p:spPr bwMode="auto">
          <a:xfrm flipV="1">
            <a:off x="5715000" y="4219575"/>
            <a:ext cx="7938" cy="9525"/>
          </a:xfrm>
          <a:prstGeom prst="line">
            <a:avLst/>
          </a:prstGeom>
          <a:noFill/>
          <a:ln w="28575">
            <a:solidFill>
              <a:srgbClr val="FF0000"/>
            </a:solidFill>
            <a:round/>
            <a:headEnd/>
            <a:tailEnd/>
          </a:ln>
        </p:spPr>
        <p:txBody>
          <a:bodyPr/>
          <a:lstStyle/>
          <a:p>
            <a:endParaRPr lang="en-US"/>
          </a:p>
        </p:txBody>
      </p:sp>
      <p:sp>
        <p:nvSpPr>
          <p:cNvPr id="635929" name="Line 133"/>
          <p:cNvSpPr>
            <a:spLocks noChangeShapeType="1"/>
          </p:cNvSpPr>
          <p:nvPr/>
        </p:nvSpPr>
        <p:spPr bwMode="auto">
          <a:xfrm flipV="1">
            <a:off x="5732463" y="4203700"/>
            <a:ext cx="1587" cy="1588"/>
          </a:xfrm>
          <a:prstGeom prst="line">
            <a:avLst/>
          </a:prstGeom>
          <a:noFill/>
          <a:ln w="28575">
            <a:solidFill>
              <a:srgbClr val="FF0000"/>
            </a:solidFill>
            <a:round/>
            <a:headEnd/>
            <a:tailEnd/>
          </a:ln>
        </p:spPr>
        <p:txBody>
          <a:bodyPr/>
          <a:lstStyle/>
          <a:p>
            <a:endParaRPr lang="en-US"/>
          </a:p>
        </p:txBody>
      </p:sp>
      <p:sp>
        <p:nvSpPr>
          <p:cNvPr id="635930" name="Line 134"/>
          <p:cNvSpPr>
            <a:spLocks noChangeShapeType="1"/>
          </p:cNvSpPr>
          <p:nvPr/>
        </p:nvSpPr>
        <p:spPr bwMode="auto">
          <a:xfrm flipV="1">
            <a:off x="5734050" y="4192588"/>
            <a:ext cx="7938" cy="11112"/>
          </a:xfrm>
          <a:prstGeom prst="line">
            <a:avLst/>
          </a:prstGeom>
          <a:noFill/>
          <a:ln w="28575">
            <a:solidFill>
              <a:srgbClr val="FF0000"/>
            </a:solidFill>
            <a:round/>
            <a:headEnd/>
            <a:tailEnd/>
          </a:ln>
        </p:spPr>
        <p:txBody>
          <a:bodyPr/>
          <a:lstStyle/>
          <a:p>
            <a:endParaRPr lang="en-US"/>
          </a:p>
        </p:txBody>
      </p:sp>
      <p:sp>
        <p:nvSpPr>
          <p:cNvPr id="635931" name="Line 135"/>
          <p:cNvSpPr>
            <a:spLocks noChangeShapeType="1"/>
          </p:cNvSpPr>
          <p:nvPr/>
        </p:nvSpPr>
        <p:spPr bwMode="auto">
          <a:xfrm flipV="1">
            <a:off x="5749925" y="4175125"/>
            <a:ext cx="3175" cy="3175"/>
          </a:xfrm>
          <a:prstGeom prst="line">
            <a:avLst/>
          </a:prstGeom>
          <a:noFill/>
          <a:ln w="28575">
            <a:solidFill>
              <a:srgbClr val="FF0000"/>
            </a:solidFill>
            <a:round/>
            <a:headEnd/>
            <a:tailEnd/>
          </a:ln>
        </p:spPr>
        <p:txBody>
          <a:bodyPr/>
          <a:lstStyle/>
          <a:p>
            <a:endParaRPr lang="en-US"/>
          </a:p>
        </p:txBody>
      </p:sp>
      <p:sp>
        <p:nvSpPr>
          <p:cNvPr id="635932" name="Line 136"/>
          <p:cNvSpPr>
            <a:spLocks noChangeShapeType="1"/>
          </p:cNvSpPr>
          <p:nvPr/>
        </p:nvSpPr>
        <p:spPr bwMode="auto">
          <a:xfrm flipV="1">
            <a:off x="5753100" y="4165600"/>
            <a:ext cx="6350" cy="9525"/>
          </a:xfrm>
          <a:prstGeom prst="line">
            <a:avLst/>
          </a:prstGeom>
          <a:noFill/>
          <a:ln w="28575">
            <a:solidFill>
              <a:srgbClr val="FF0000"/>
            </a:solidFill>
            <a:round/>
            <a:headEnd/>
            <a:tailEnd/>
          </a:ln>
        </p:spPr>
        <p:txBody>
          <a:bodyPr/>
          <a:lstStyle/>
          <a:p>
            <a:endParaRPr lang="en-US"/>
          </a:p>
        </p:txBody>
      </p:sp>
      <p:sp>
        <p:nvSpPr>
          <p:cNvPr id="635933" name="Line 137"/>
          <p:cNvSpPr>
            <a:spLocks noChangeShapeType="1"/>
          </p:cNvSpPr>
          <p:nvPr/>
        </p:nvSpPr>
        <p:spPr bwMode="auto">
          <a:xfrm flipV="1">
            <a:off x="5768975" y="4148138"/>
            <a:ext cx="1588" cy="3175"/>
          </a:xfrm>
          <a:prstGeom prst="line">
            <a:avLst/>
          </a:prstGeom>
          <a:noFill/>
          <a:ln w="28575">
            <a:solidFill>
              <a:srgbClr val="FF0000"/>
            </a:solidFill>
            <a:round/>
            <a:headEnd/>
            <a:tailEnd/>
          </a:ln>
        </p:spPr>
        <p:txBody>
          <a:bodyPr/>
          <a:lstStyle/>
          <a:p>
            <a:endParaRPr lang="en-US"/>
          </a:p>
        </p:txBody>
      </p:sp>
      <p:sp>
        <p:nvSpPr>
          <p:cNvPr id="635934" name="Line 138"/>
          <p:cNvSpPr>
            <a:spLocks noChangeShapeType="1"/>
          </p:cNvSpPr>
          <p:nvPr/>
        </p:nvSpPr>
        <p:spPr bwMode="auto">
          <a:xfrm flipV="1">
            <a:off x="5770563" y="4138613"/>
            <a:ext cx="7937" cy="9525"/>
          </a:xfrm>
          <a:prstGeom prst="line">
            <a:avLst/>
          </a:prstGeom>
          <a:noFill/>
          <a:ln w="28575">
            <a:solidFill>
              <a:srgbClr val="FF0000"/>
            </a:solidFill>
            <a:round/>
            <a:headEnd/>
            <a:tailEnd/>
          </a:ln>
        </p:spPr>
        <p:txBody>
          <a:bodyPr/>
          <a:lstStyle/>
          <a:p>
            <a:endParaRPr lang="en-US"/>
          </a:p>
        </p:txBody>
      </p:sp>
      <p:sp>
        <p:nvSpPr>
          <p:cNvPr id="635935" name="Line 139"/>
          <p:cNvSpPr>
            <a:spLocks noChangeShapeType="1"/>
          </p:cNvSpPr>
          <p:nvPr/>
        </p:nvSpPr>
        <p:spPr bwMode="auto">
          <a:xfrm flipV="1">
            <a:off x="5786438" y="4119563"/>
            <a:ext cx="3175" cy="4762"/>
          </a:xfrm>
          <a:prstGeom prst="line">
            <a:avLst/>
          </a:prstGeom>
          <a:noFill/>
          <a:ln w="28575">
            <a:solidFill>
              <a:srgbClr val="FF0000"/>
            </a:solidFill>
            <a:round/>
            <a:headEnd/>
            <a:tailEnd/>
          </a:ln>
        </p:spPr>
        <p:txBody>
          <a:bodyPr/>
          <a:lstStyle/>
          <a:p>
            <a:endParaRPr lang="en-US"/>
          </a:p>
        </p:txBody>
      </p:sp>
      <p:sp>
        <p:nvSpPr>
          <p:cNvPr id="635936" name="Line 140"/>
          <p:cNvSpPr>
            <a:spLocks noChangeShapeType="1"/>
          </p:cNvSpPr>
          <p:nvPr/>
        </p:nvSpPr>
        <p:spPr bwMode="auto">
          <a:xfrm flipV="1">
            <a:off x="5789613" y="4110038"/>
            <a:ext cx="6350" cy="9525"/>
          </a:xfrm>
          <a:prstGeom prst="line">
            <a:avLst/>
          </a:prstGeom>
          <a:noFill/>
          <a:ln w="28575">
            <a:solidFill>
              <a:srgbClr val="FF0000"/>
            </a:solidFill>
            <a:round/>
            <a:headEnd/>
            <a:tailEnd/>
          </a:ln>
        </p:spPr>
        <p:txBody>
          <a:bodyPr/>
          <a:lstStyle/>
          <a:p>
            <a:endParaRPr lang="en-US"/>
          </a:p>
        </p:txBody>
      </p:sp>
      <p:sp>
        <p:nvSpPr>
          <p:cNvPr id="635937" name="Line 141"/>
          <p:cNvSpPr>
            <a:spLocks noChangeShapeType="1"/>
          </p:cNvSpPr>
          <p:nvPr/>
        </p:nvSpPr>
        <p:spPr bwMode="auto">
          <a:xfrm flipV="1">
            <a:off x="5805488" y="4094163"/>
            <a:ext cx="3175" cy="3175"/>
          </a:xfrm>
          <a:prstGeom prst="line">
            <a:avLst/>
          </a:prstGeom>
          <a:noFill/>
          <a:ln w="28575">
            <a:solidFill>
              <a:srgbClr val="FF0000"/>
            </a:solidFill>
            <a:round/>
            <a:headEnd/>
            <a:tailEnd/>
          </a:ln>
        </p:spPr>
        <p:txBody>
          <a:bodyPr/>
          <a:lstStyle/>
          <a:p>
            <a:endParaRPr lang="en-US"/>
          </a:p>
        </p:txBody>
      </p:sp>
      <p:sp>
        <p:nvSpPr>
          <p:cNvPr id="635938" name="Line 142"/>
          <p:cNvSpPr>
            <a:spLocks noChangeShapeType="1"/>
          </p:cNvSpPr>
          <p:nvPr/>
        </p:nvSpPr>
        <p:spPr bwMode="auto">
          <a:xfrm flipV="1">
            <a:off x="5808663" y="4084638"/>
            <a:ext cx="7937" cy="9525"/>
          </a:xfrm>
          <a:prstGeom prst="line">
            <a:avLst/>
          </a:prstGeom>
          <a:noFill/>
          <a:ln w="28575">
            <a:solidFill>
              <a:srgbClr val="FF0000"/>
            </a:solidFill>
            <a:round/>
            <a:headEnd/>
            <a:tailEnd/>
          </a:ln>
        </p:spPr>
        <p:txBody>
          <a:bodyPr/>
          <a:lstStyle/>
          <a:p>
            <a:endParaRPr lang="en-US"/>
          </a:p>
        </p:txBody>
      </p:sp>
      <p:sp>
        <p:nvSpPr>
          <p:cNvPr id="635939" name="Line 143"/>
          <p:cNvSpPr>
            <a:spLocks noChangeShapeType="1"/>
          </p:cNvSpPr>
          <p:nvPr/>
        </p:nvSpPr>
        <p:spPr bwMode="auto">
          <a:xfrm flipV="1">
            <a:off x="5826125" y="4060825"/>
            <a:ext cx="9525" cy="9525"/>
          </a:xfrm>
          <a:prstGeom prst="line">
            <a:avLst/>
          </a:prstGeom>
          <a:noFill/>
          <a:ln w="28575">
            <a:solidFill>
              <a:srgbClr val="FF0000"/>
            </a:solidFill>
            <a:round/>
            <a:headEnd/>
            <a:tailEnd/>
          </a:ln>
        </p:spPr>
        <p:txBody>
          <a:bodyPr/>
          <a:lstStyle/>
          <a:p>
            <a:endParaRPr lang="en-US"/>
          </a:p>
        </p:txBody>
      </p:sp>
      <p:sp>
        <p:nvSpPr>
          <p:cNvPr id="635940" name="Line 144"/>
          <p:cNvSpPr>
            <a:spLocks noChangeShapeType="1"/>
          </p:cNvSpPr>
          <p:nvPr/>
        </p:nvSpPr>
        <p:spPr bwMode="auto">
          <a:xfrm flipV="1">
            <a:off x="5835650" y="4057650"/>
            <a:ext cx="1588" cy="3175"/>
          </a:xfrm>
          <a:prstGeom prst="line">
            <a:avLst/>
          </a:prstGeom>
          <a:noFill/>
          <a:ln w="28575">
            <a:solidFill>
              <a:srgbClr val="FF0000"/>
            </a:solidFill>
            <a:round/>
            <a:headEnd/>
            <a:tailEnd/>
          </a:ln>
        </p:spPr>
        <p:txBody>
          <a:bodyPr/>
          <a:lstStyle/>
          <a:p>
            <a:endParaRPr lang="en-US"/>
          </a:p>
        </p:txBody>
      </p:sp>
      <p:sp>
        <p:nvSpPr>
          <p:cNvPr id="635941" name="Line 145"/>
          <p:cNvSpPr>
            <a:spLocks noChangeShapeType="1"/>
          </p:cNvSpPr>
          <p:nvPr/>
        </p:nvSpPr>
        <p:spPr bwMode="auto">
          <a:xfrm flipV="1">
            <a:off x="5849938" y="4041775"/>
            <a:ext cx="4762" cy="3175"/>
          </a:xfrm>
          <a:prstGeom prst="line">
            <a:avLst/>
          </a:prstGeom>
          <a:noFill/>
          <a:ln w="28575">
            <a:solidFill>
              <a:srgbClr val="FF0000"/>
            </a:solidFill>
            <a:round/>
            <a:headEnd/>
            <a:tailEnd/>
          </a:ln>
        </p:spPr>
        <p:txBody>
          <a:bodyPr/>
          <a:lstStyle/>
          <a:p>
            <a:endParaRPr lang="en-US"/>
          </a:p>
        </p:txBody>
      </p:sp>
      <p:sp>
        <p:nvSpPr>
          <p:cNvPr id="635942" name="Line 146"/>
          <p:cNvSpPr>
            <a:spLocks noChangeShapeType="1"/>
          </p:cNvSpPr>
          <p:nvPr/>
        </p:nvSpPr>
        <p:spPr bwMode="auto">
          <a:xfrm flipV="1">
            <a:off x="5854700" y="4033838"/>
            <a:ext cx="7938" cy="7937"/>
          </a:xfrm>
          <a:prstGeom prst="line">
            <a:avLst/>
          </a:prstGeom>
          <a:noFill/>
          <a:ln w="28575">
            <a:solidFill>
              <a:srgbClr val="FF0000"/>
            </a:solidFill>
            <a:round/>
            <a:headEnd/>
            <a:tailEnd/>
          </a:ln>
        </p:spPr>
        <p:txBody>
          <a:bodyPr/>
          <a:lstStyle/>
          <a:p>
            <a:endParaRPr lang="en-US"/>
          </a:p>
        </p:txBody>
      </p:sp>
      <p:sp>
        <p:nvSpPr>
          <p:cNvPr id="635943" name="Line 147"/>
          <p:cNvSpPr>
            <a:spLocks noChangeShapeType="1"/>
          </p:cNvSpPr>
          <p:nvPr/>
        </p:nvSpPr>
        <p:spPr bwMode="auto">
          <a:xfrm flipV="1">
            <a:off x="5862638" y="4033838"/>
            <a:ext cx="1587" cy="1587"/>
          </a:xfrm>
          <a:prstGeom prst="line">
            <a:avLst/>
          </a:prstGeom>
          <a:noFill/>
          <a:ln w="28575">
            <a:solidFill>
              <a:srgbClr val="FF0000"/>
            </a:solidFill>
            <a:round/>
            <a:headEnd/>
            <a:tailEnd/>
          </a:ln>
        </p:spPr>
        <p:txBody>
          <a:bodyPr/>
          <a:lstStyle/>
          <a:p>
            <a:endParaRPr lang="en-US"/>
          </a:p>
        </p:txBody>
      </p:sp>
      <p:sp>
        <p:nvSpPr>
          <p:cNvPr id="635944" name="Line 148"/>
          <p:cNvSpPr>
            <a:spLocks noChangeShapeType="1"/>
          </p:cNvSpPr>
          <p:nvPr/>
        </p:nvSpPr>
        <p:spPr bwMode="auto">
          <a:xfrm flipV="1">
            <a:off x="5878513" y="4022725"/>
            <a:ext cx="3175" cy="1588"/>
          </a:xfrm>
          <a:prstGeom prst="line">
            <a:avLst/>
          </a:prstGeom>
          <a:noFill/>
          <a:ln w="28575">
            <a:solidFill>
              <a:srgbClr val="FF0000"/>
            </a:solidFill>
            <a:round/>
            <a:headEnd/>
            <a:tailEnd/>
          </a:ln>
        </p:spPr>
        <p:txBody>
          <a:bodyPr/>
          <a:lstStyle/>
          <a:p>
            <a:endParaRPr lang="en-US"/>
          </a:p>
        </p:txBody>
      </p:sp>
      <p:sp>
        <p:nvSpPr>
          <p:cNvPr id="635945" name="Line 149"/>
          <p:cNvSpPr>
            <a:spLocks noChangeShapeType="1"/>
          </p:cNvSpPr>
          <p:nvPr/>
        </p:nvSpPr>
        <p:spPr bwMode="auto">
          <a:xfrm flipV="1">
            <a:off x="5881688" y="4019550"/>
            <a:ext cx="9525" cy="3175"/>
          </a:xfrm>
          <a:prstGeom prst="line">
            <a:avLst/>
          </a:prstGeom>
          <a:noFill/>
          <a:ln w="28575">
            <a:solidFill>
              <a:srgbClr val="FF0000"/>
            </a:solidFill>
            <a:round/>
            <a:headEnd/>
            <a:tailEnd/>
          </a:ln>
        </p:spPr>
        <p:txBody>
          <a:bodyPr/>
          <a:lstStyle/>
          <a:p>
            <a:endParaRPr lang="en-US"/>
          </a:p>
        </p:txBody>
      </p:sp>
      <p:sp>
        <p:nvSpPr>
          <p:cNvPr id="635946" name="Line 150"/>
          <p:cNvSpPr>
            <a:spLocks noChangeShapeType="1"/>
          </p:cNvSpPr>
          <p:nvPr/>
        </p:nvSpPr>
        <p:spPr bwMode="auto">
          <a:xfrm flipV="1">
            <a:off x="5891213" y="4016375"/>
            <a:ext cx="6350" cy="3175"/>
          </a:xfrm>
          <a:prstGeom prst="line">
            <a:avLst/>
          </a:prstGeom>
          <a:noFill/>
          <a:ln w="28575">
            <a:solidFill>
              <a:srgbClr val="FF0000"/>
            </a:solidFill>
            <a:round/>
            <a:headEnd/>
            <a:tailEnd/>
          </a:ln>
        </p:spPr>
        <p:txBody>
          <a:bodyPr/>
          <a:lstStyle/>
          <a:p>
            <a:endParaRPr lang="en-US"/>
          </a:p>
        </p:txBody>
      </p:sp>
      <p:sp>
        <p:nvSpPr>
          <p:cNvPr id="635947" name="Line 151"/>
          <p:cNvSpPr>
            <a:spLocks noChangeShapeType="1"/>
          </p:cNvSpPr>
          <p:nvPr/>
        </p:nvSpPr>
        <p:spPr bwMode="auto">
          <a:xfrm>
            <a:off x="5916613" y="4014788"/>
            <a:ext cx="1587" cy="1587"/>
          </a:xfrm>
          <a:prstGeom prst="line">
            <a:avLst/>
          </a:prstGeom>
          <a:noFill/>
          <a:ln w="28575">
            <a:solidFill>
              <a:srgbClr val="FF0000"/>
            </a:solidFill>
            <a:round/>
            <a:headEnd/>
            <a:tailEnd/>
          </a:ln>
        </p:spPr>
        <p:txBody>
          <a:bodyPr/>
          <a:lstStyle/>
          <a:p>
            <a:endParaRPr lang="en-US"/>
          </a:p>
        </p:txBody>
      </p:sp>
      <p:sp>
        <p:nvSpPr>
          <p:cNvPr id="635948" name="Line 152"/>
          <p:cNvSpPr>
            <a:spLocks noChangeShapeType="1"/>
          </p:cNvSpPr>
          <p:nvPr/>
        </p:nvSpPr>
        <p:spPr bwMode="auto">
          <a:xfrm>
            <a:off x="5918200" y="4014788"/>
            <a:ext cx="9525" cy="1587"/>
          </a:xfrm>
          <a:prstGeom prst="line">
            <a:avLst/>
          </a:prstGeom>
          <a:noFill/>
          <a:ln w="28575">
            <a:solidFill>
              <a:srgbClr val="FF0000"/>
            </a:solidFill>
            <a:round/>
            <a:headEnd/>
            <a:tailEnd/>
          </a:ln>
        </p:spPr>
        <p:txBody>
          <a:bodyPr/>
          <a:lstStyle/>
          <a:p>
            <a:endParaRPr lang="en-US"/>
          </a:p>
        </p:txBody>
      </p:sp>
      <p:sp>
        <p:nvSpPr>
          <p:cNvPr id="635949" name="Line 153"/>
          <p:cNvSpPr>
            <a:spLocks noChangeShapeType="1"/>
          </p:cNvSpPr>
          <p:nvPr/>
        </p:nvSpPr>
        <p:spPr bwMode="auto">
          <a:xfrm>
            <a:off x="5927725" y="4016375"/>
            <a:ext cx="9525" cy="3175"/>
          </a:xfrm>
          <a:prstGeom prst="line">
            <a:avLst/>
          </a:prstGeom>
          <a:noFill/>
          <a:ln w="28575">
            <a:solidFill>
              <a:srgbClr val="FF0000"/>
            </a:solidFill>
            <a:round/>
            <a:headEnd/>
            <a:tailEnd/>
          </a:ln>
        </p:spPr>
        <p:txBody>
          <a:bodyPr/>
          <a:lstStyle/>
          <a:p>
            <a:endParaRPr lang="en-US"/>
          </a:p>
        </p:txBody>
      </p:sp>
      <p:sp>
        <p:nvSpPr>
          <p:cNvPr id="635950" name="Line 154"/>
          <p:cNvSpPr>
            <a:spLocks noChangeShapeType="1"/>
          </p:cNvSpPr>
          <p:nvPr/>
        </p:nvSpPr>
        <p:spPr bwMode="auto">
          <a:xfrm>
            <a:off x="5954713" y="4027488"/>
            <a:ext cx="1587" cy="0"/>
          </a:xfrm>
          <a:prstGeom prst="line">
            <a:avLst/>
          </a:prstGeom>
          <a:noFill/>
          <a:ln w="28575">
            <a:solidFill>
              <a:srgbClr val="FF0000"/>
            </a:solidFill>
            <a:round/>
            <a:headEnd/>
            <a:tailEnd/>
          </a:ln>
        </p:spPr>
        <p:txBody>
          <a:bodyPr/>
          <a:lstStyle/>
          <a:p>
            <a:endParaRPr lang="en-US"/>
          </a:p>
        </p:txBody>
      </p:sp>
      <p:sp>
        <p:nvSpPr>
          <p:cNvPr id="635951" name="Line 155"/>
          <p:cNvSpPr>
            <a:spLocks noChangeShapeType="1"/>
          </p:cNvSpPr>
          <p:nvPr/>
        </p:nvSpPr>
        <p:spPr bwMode="auto">
          <a:xfrm>
            <a:off x="5956300" y="4027488"/>
            <a:ext cx="9525" cy="6350"/>
          </a:xfrm>
          <a:prstGeom prst="line">
            <a:avLst/>
          </a:prstGeom>
          <a:noFill/>
          <a:ln w="28575">
            <a:solidFill>
              <a:srgbClr val="FF0000"/>
            </a:solidFill>
            <a:round/>
            <a:headEnd/>
            <a:tailEnd/>
          </a:ln>
        </p:spPr>
        <p:txBody>
          <a:bodyPr/>
          <a:lstStyle/>
          <a:p>
            <a:endParaRPr lang="en-US"/>
          </a:p>
        </p:txBody>
      </p:sp>
      <p:sp>
        <p:nvSpPr>
          <p:cNvPr id="635952" name="Line 156"/>
          <p:cNvSpPr>
            <a:spLocks noChangeShapeType="1"/>
          </p:cNvSpPr>
          <p:nvPr/>
        </p:nvSpPr>
        <p:spPr bwMode="auto">
          <a:xfrm>
            <a:off x="5965825" y="4033838"/>
            <a:ext cx="3175" cy="4762"/>
          </a:xfrm>
          <a:prstGeom prst="line">
            <a:avLst/>
          </a:prstGeom>
          <a:noFill/>
          <a:ln w="28575">
            <a:solidFill>
              <a:srgbClr val="FF0000"/>
            </a:solidFill>
            <a:round/>
            <a:headEnd/>
            <a:tailEnd/>
          </a:ln>
        </p:spPr>
        <p:txBody>
          <a:bodyPr/>
          <a:lstStyle/>
          <a:p>
            <a:endParaRPr lang="en-US"/>
          </a:p>
        </p:txBody>
      </p:sp>
      <p:sp>
        <p:nvSpPr>
          <p:cNvPr id="635953" name="Line 157"/>
          <p:cNvSpPr>
            <a:spLocks noChangeShapeType="1"/>
          </p:cNvSpPr>
          <p:nvPr/>
        </p:nvSpPr>
        <p:spPr bwMode="auto">
          <a:xfrm>
            <a:off x="5981700" y="4049713"/>
            <a:ext cx="1588" cy="1587"/>
          </a:xfrm>
          <a:prstGeom prst="line">
            <a:avLst/>
          </a:prstGeom>
          <a:noFill/>
          <a:ln w="28575">
            <a:solidFill>
              <a:srgbClr val="FF0000"/>
            </a:solidFill>
            <a:round/>
            <a:headEnd/>
            <a:tailEnd/>
          </a:ln>
        </p:spPr>
        <p:txBody>
          <a:bodyPr/>
          <a:lstStyle/>
          <a:p>
            <a:endParaRPr lang="en-US"/>
          </a:p>
        </p:txBody>
      </p:sp>
      <p:sp>
        <p:nvSpPr>
          <p:cNvPr id="635954" name="Line 158"/>
          <p:cNvSpPr>
            <a:spLocks noChangeShapeType="1"/>
          </p:cNvSpPr>
          <p:nvPr/>
        </p:nvSpPr>
        <p:spPr bwMode="auto">
          <a:xfrm>
            <a:off x="5983288" y="4051300"/>
            <a:ext cx="9525" cy="9525"/>
          </a:xfrm>
          <a:prstGeom prst="line">
            <a:avLst/>
          </a:prstGeom>
          <a:noFill/>
          <a:ln w="28575">
            <a:solidFill>
              <a:srgbClr val="FF0000"/>
            </a:solidFill>
            <a:round/>
            <a:headEnd/>
            <a:tailEnd/>
          </a:ln>
        </p:spPr>
        <p:txBody>
          <a:bodyPr/>
          <a:lstStyle/>
          <a:p>
            <a:endParaRPr lang="en-US"/>
          </a:p>
        </p:txBody>
      </p:sp>
      <p:sp>
        <p:nvSpPr>
          <p:cNvPr id="635955" name="Line 159"/>
          <p:cNvSpPr>
            <a:spLocks noChangeShapeType="1"/>
          </p:cNvSpPr>
          <p:nvPr/>
        </p:nvSpPr>
        <p:spPr bwMode="auto">
          <a:xfrm>
            <a:off x="5992813" y="4060825"/>
            <a:ext cx="1587" cy="0"/>
          </a:xfrm>
          <a:prstGeom prst="line">
            <a:avLst/>
          </a:prstGeom>
          <a:noFill/>
          <a:ln w="28575">
            <a:solidFill>
              <a:srgbClr val="FF0000"/>
            </a:solidFill>
            <a:round/>
            <a:headEnd/>
            <a:tailEnd/>
          </a:ln>
        </p:spPr>
        <p:txBody>
          <a:bodyPr/>
          <a:lstStyle/>
          <a:p>
            <a:endParaRPr lang="en-US"/>
          </a:p>
        </p:txBody>
      </p:sp>
      <p:sp>
        <p:nvSpPr>
          <p:cNvPr id="635956" name="Line 160"/>
          <p:cNvSpPr>
            <a:spLocks noChangeShapeType="1"/>
          </p:cNvSpPr>
          <p:nvPr/>
        </p:nvSpPr>
        <p:spPr bwMode="auto">
          <a:xfrm>
            <a:off x="6005513" y="4075113"/>
            <a:ext cx="6350" cy="7937"/>
          </a:xfrm>
          <a:prstGeom prst="line">
            <a:avLst/>
          </a:prstGeom>
          <a:noFill/>
          <a:ln w="28575">
            <a:solidFill>
              <a:srgbClr val="FF0000"/>
            </a:solidFill>
            <a:round/>
            <a:headEnd/>
            <a:tailEnd/>
          </a:ln>
        </p:spPr>
        <p:txBody>
          <a:bodyPr/>
          <a:lstStyle/>
          <a:p>
            <a:endParaRPr lang="en-US"/>
          </a:p>
        </p:txBody>
      </p:sp>
      <p:sp>
        <p:nvSpPr>
          <p:cNvPr id="635957" name="Line 161"/>
          <p:cNvSpPr>
            <a:spLocks noChangeShapeType="1"/>
          </p:cNvSpPr>
          <p:nvPr/>
        </p:nvSpPr>
        <p:spPr bwMode="auto">
          <a:xfrm>
            <a:off x="6011863" y="4083050"/>
            <a:ext cx="3175" cy="4763"/>
          </a:xfrm>
          <a:prstGeom prst="line">
            <a:avLst/>
          </a:prstGeom>
          <a:noFill/>
          <a:ln w="28575">
            <a:solidFill>
              <a:srgbClr val="FF0000"/>
            </a:solidFill>
            <a:round/>
            <a:headEnd/>
            <a:tailEnd/>
          </a:ln>
        </p:spPr>
        <p:txBody>
          <a:bodyPr/>
          <a:lstStyle/>
          <a:p>
            <a:endParaRPr lang="en-US"/>
          </a:p>
        </p:txBody>
      </p:sp>
      <p:sp>
        <p:nvSpPr>
          <p:cNvPr id="635958" name="Line 162"/>
          <p:cNvSpPr>
            <a:spLocks noChangeShapeType="1"/>
          </p:cNvSpPr>
          <p:nvPr/>
        </p:nvSpPr>
        <p:spPr bwMode="auto">
          <a:xfrm>
            <a:off x="6026150" y="4100513"/>
            <a:ext cx="3175" cy="6350"/>
          </a:xfrm>
          <a:prstGeom prst="line">
            <a:avLst/>
          </a:prstGeom>
          <a:noFill/>
          <a:ln w="28575">
            <a:solidFill>
              <a:srgbClr val="FF0000"/>
            </a:solidFill>
            <a:round/>
            <a:headEnd/>
            <a:tailEnd/>
          </a:ln>
        </p:spPr>
        <p:txBody>
          <a:bodyPr/>
          <a:lstStyle/>
          <a:p>
            <a:endParaRPr lang="en-US"/>
          </a:p>
        </p:txBody>
      </p:sp>
      <p:sp>
        <p:nvSpPr>
          <p:cNvPr id="635959" name="Line 163"/>
          <p:cNvSpPr>
            <a:spLocks noChangeShapeType="1"/>
          </p:cNvSpPr>
          <p:nvPr/>
        </p:nvSpPr>
        <p:spPr bwMode="auto">
          <a:xfrm>
            <a:off x="6029325" y="4106863"/>
            <a:ext cx="6350" cy="7937"/>
          </a:xfrm>
          <a:prstGeom prst="line">
            <a:avLst/>
          </a:prstGeom>
          <a:noFill/>
          <a:ln w="28575">
            <a:solidFill>
              <a:srgbClr val="FF0000"/>
            </a:solidFill>
            <a:round/>
            <a:headEnd/>
            <a:tailEnd/>
          </a:ln>
        </p:spPr>
        <p:txBody>
          <a:bodyPr/>
          <a:lstStyle/>
          <a:p>
            <a:endParaRPr lang="en-US"/>
          </a:p>
        </p:txBody>
      </p:sp>
      <p:sp>
        <p:nvSpPr>
          <p:cNvPr id="635960" name="Line 164"/>
          <p:cNvSpPr>
            <a:spLocks noChangeShapeType="1"/>
          </p:cNvSpPr>
          <p:nvPr/>
        </p:nvSpPr>
        <p:spPr bwMode="auto">
          <a:xfrm>
            <a:off x="6043613" y="4129088"/>
            <a:ext cx="4762" cy="4762"/>
          </a:xfrm>
          <a:prstGeom prst="line">
            <a:avLst/>
          </a:prstGeom>
          <a:noFill/>
          <a:ln w="28575">
            <a:solidFill>
              <a:srgbClr val="FF0000"/>
            </a:solidFill>
            <a:round/>
            <a:headEnd/>
            <a:tailEnd/>
          </a:ln>
        </p:spPr>
        <p:txBody>
          <a:bodyPr/>
          <a:lstStyle/>
          <a:p>
            <a:endParaRPr lang="en-US"/>
          </a:p>
        </p:txBody>
      </p:sp>
      <p:sp>
        <p:nvSpPr>
          <p:cNvPr id="635961" name="Line 165"/>
          <p:cNvSpPr>
            <a:spLocks noChangeShapeType="1"/>
          </p:cNvSpPr>
          <p:nvPr/>
        </p:nvSpPr>
        <p:spPr bwMode="auto">
          <a:xfrm>
            <a:off x="6048375" y="4133850"/>
            <a:ext cx="4763" cy="7938"/>
          </a:xfrm>
          <a:prstGeom prst="line">
            <a:avLst/>
          </a:prstGeom>
          <a:noFill/>
          <a:ln w="28575">
            <a:solidFill>
              <a:srgbClr val="FF0000"/>
            </a:solidFill>
            <a:round/>
            <a:headEnd/>
            <a:tailEnd/>
          </a:ln>
        </p:spPr>
        <p:txBody>
          <a:bodyPr/>
          <a:lstStyle/>
          <a:p>
            <a:endParaRPr lang="en-US"/>
          </a:p>
        </p:txBody>
      </p:sp>
      <p:sp>
        <p:nvSpPr>
          <p:cNvPr id="635962" name="Line 166"/>
          <p:cNvSpPr>
            <a:spLocks noChangeShapeType="1"/>
          </p:cNvSpPr>
          <p:nvPr/>
        </p:nvSpPr>
        <p:spPr bwMode="auto">
          <a:xfrm>
            <a:off x="6062663" y="4156075"/>
            <a:ext cx="4762" cy="6350"/>
          </a:xfrm>
          <a:prstGeom prst="line">
            <a:avLst/>
          </a:prstGeom>
          <a:noFill/>
          <a:ln w="28575">
            <a:solidFill>
              <a:srgbClr val="FF0000"/>
            </a:solidFill>
            <a:round/>
            <a:headEnd/>
            <a:tailEnd/>
          </a:ln>
        </p:spPr>
        <p:txBody>
          <a:bodyPr/>
          <a:lstStyle/>
          <a:p>
            <a:endParaRPr lang="en-US"/>
          </a:p>
        </p:txBody>
      </p:sp>
      <p:sp>
        <p:nvSpPr>
          <p:cNvPr id="635963" name="Line 167"/>
          <p:cNvSpPr>
            <a:spLocks noChangeShapeType="1"/>
          </p:cNvSpPr>
          <p:nvPr/>
        </p:nvSpPr>
        <p:spPr bwMode="auto">
          <a:xfrm>
            <a:off x="6067425" y="4162425"/>
            <a:ext cx="4763" cy="6350"/>
          </a:xfrm>
          <a:prstGeom prst="line">
            <a:avLst/>
          </a:prstGeom>
          <a:noFill/>
          <a:ln w="28575">
            <a:solidFill>
              <a:srgbClr val="FF0000"/>
            </a:solidFill>
            <a:round/>
            <a:headEnd/>
            <a:tailEnd/>
          </a:ln>
        </p:spPr>
        <p:txBody>
          <a:bodyPr/>
          <a:lstStyle/>
          <a:p>
            <a:endParaRPr lang="en-US"/>
          </a:p>
        </p:txBody>
      </p:sp>
      <p:sp>
        <p:nvSpPr>
          <p:cNvPr id="635964" name="Line 168"/>
          <p:cNvSpPr>
            <a:spLocks noChangeShapeType="1"/>
          </p:cNvSpPr>
          <p:nvPr/>
        </p:nvSpPr>
        <p:spPr bwMode="auto">
          <a:xfrm>
            <a:off x="6080125" y="4183063"/>
            <a:ext cx="4763" cy="6350"/>
          </a:xfrm>
          <a:prstGeom prst="line">
            <a:avLst/>
          </a:prstGeom>
          <a:noFill/>
          <a:ln w="28575">
            <a:solidFill>
              <a:srgbClr val="FF0000"/>
            </a:solidFill>
            <a:round/>
            <a:headEnd/>
            <a:tailEnd/>
          </a:ln>
        </p:spPr>
        <p:txBody>
          <a:bodyPr/>
          <a:lstStyle/>
          <a:p>
            <a:endParaRPr lang="en-US"/>
          </a:p>
        </p:txBody>
      </p:sp>
      <p:sp>
        <p:nvSpPr>
          <p:cNvPr id="635965" name="Line 169"/>
          <p:cNvSpPr>
            <a:spLocks noChangeShapeType="1"/>
          </p:cNvSpPr>
          <p:nvPr/>
        </p:nvSpPr>
        <p:spPr bwMode="auto">
          <a:xfrm>
            <a:off x="6084888" y="4189413"/>
            <a:ext cx="4762" cy="7937"/>
          </a:xfrm>
          <a:prstGeom prst="line">
            <a:avLst/>
          </a:prstGeom>
          <a:noFill/>
          <a:ln w="28575">
            <a:solidFill>
              <a:srgbClr val="FF0000"/>
            </a:solidFill>
            <a:round/>
            <a:headEnd/>
            <a:tailEnd/>
          </a:ln>
        </p:spPr>
        <p:txBody>
          <a:bodyPr/>
          <a:lstStyle/>
          <a:p>
            <a:endParaRPr lang="en-US"/>
          </a:p>
        </p:txBody>
      </p:sp>
      <p:sp>
        <p:nvSpPr>
          <p:cNvPr id="635966" name="Line 170"/>
          <p:cNvSpPr>
            <a:spLocks noChangeShapeType="1"/>
          </p:cNvSpPr>
          <p:nvPr/>
        </p:nvSpPr>
        <p:spPr bwMode="auto">
          <a:xfrm>
            <a:off x="6099175" y="4210050"/>
            <a:ext cx="4763" cy="6350"/>
          </a:xfrm>
          <a:prstGeom prst="line">
            <a:avLst/>
          </a:prstGeom>
          <a:noFill/>
          <a:ln w="28575">
            <a:solidFill>
              <a:srgbClr val="FF0000"/>
            </a:solidFill>
            <a:round/>
            <a:headEnd/>
            <a:tailEnd/>
          </a:ln>
        </p:spPr>
        <p:txBody>
          <a:bodyPr/>
          <a:lstStyle/>
          <a:p>
            <a:endParaRPr lang="en-US"/>
          </a:p>
        </p:txBody>
      </p:sp>
      <p:sp>
        <p:nvSpPr>
          <p:cNvPr id="635967" name="Line 171"/>
          <p:cNvSpPr>
            <a:spLocks noChangeShapeType="1"/>
          </p:cNvSpPr>
          <p:nvPr/>
        </p:nvSpPr>
        <p:spPr bwMode="auto">
          <a:xfrm>
            <a:off x="6103938" y="4216400"/>
            <a:ext cx="4762" cy="7938"/>
          </a:xfrm>
          <a:prstGeom prst="line">
            <a:avLst/>
          </a:prstGeom>
          <a:noFill/>
          <a:ln w="28575">
            <a:solidFill>
              <a:srgbClr val="FF0000"/>
            </a:solidFill>
            <a:round/>
            <a:headEnd/>
            <a:tailEnd/>
          </a:ln>
        </p:spPr>
        <p:txBody>
          <a:bodyPr/>
          <a:lstStyle/>
          <a:p>
            <a:endParaRPr lang="en-US"/>
          </a:p>
        </p:txBody>
      </p:sp>
      <p:sp>
        <p:nvSpPr>
          <p:cNvPr id="635968" name="Line 172"/>
          <p:cNvSpPr>
            <a:spLocks noChangeShapeType="1"/>
          </p:cNvSpPr>
          <p:nvPr/>
        </p:nvSpPr>
        <p:spPr bwMode="auto">
          <a:xfrm>
            <a:off x="6118225" y="4237038"/>
            <a:ext cx="4763" cy="4762"/>
          </a:xfrm>
          <a:prstGeom prst="line">
            <a:avLst/>
          </a:prstGeom>
          <a:noFill/>
          <a:ln w="28575">
            <a:solidFill>
              <a:srgbClr val="FF0000"/>
            </a:solidFill>
            <a:round/>
            <a:headEnd/>
            <a:tailEnd/>
          </a:ln>
        </p:spPr>
        <p:txBody>
          <a:bodyPr/>
          <a:lstStyle/>
          <a:p>
            <a:endParaRPr lang="en-US"/>
          </a:p>
        </p:txBody>
      </p:sp>
      <p:sp>
        <p:nvSpPr>
          <p:cNvPr id="635969" name="Line 173"/>
          <p:cNvSpPr>
            <a:spLocks noChangeShapeType="1"/>
          </p:cNvSpPr>
          <p:nvPr/>
        </p:nvSpPr>
        <p:spPr bwMode="auto">
          <a:xfrm>
            <a:off x="6122988" y="4241800"/>
            <a:ext cx="6350" cy="7938"/>
          </a:xfrm>
          <a:prstGeom prst="line">
            <a:avLst/>
          </a:prstGeom>
          <a:noFill/>
          <a:ln w="28575">
            <a:solidFill>
              <a:srgbClr val="FF0000"/>
            </a:solidFill>
            <a:round/>
            <a:headEnd/>
            <a:tailEnd/>
          </a:ln>
        </p:spPr>
        <p:txBody>
          <a:bodyPr/>
          <a:lstStyle/>
          <a:p>
            <a:endParaRPr lang="en-US"/>
          </a:p>
        </p:txBody>
      </p:sp>
      <p:sp>
        <p:nvSpPr>
          <p:cNvPr id="635970" name="Line 174"/>
          <p:cNvSpPr>
            <a:spLocks noChangeShapeType="1"/>
          </p:cNvSpPr>
          <p:nvPr/>
        </p:nvSpPr>
        <p:spPr bwMode="auto">
          <a:xfrm>
            <a:off x="6140450" y="4262438"/>
            <a:ext cx="1588" cy="1587"/>
          </a:xfrm>
          <a:prstGeom prst="line">
            <a:avLst/>
          </a:prstGeom>
          <a:noFill/>
          <a:ln w="28575">
            <a:solidFill>
              <a:srgbClr val="FF0000"/>
            </a:solidFill>
            <a:round/>
            <a:headEnd/>
            <a:tailEnd/>
          </a:ln>
        </p:spPr>
        <p:txBody>
          <a:bodyPr/>
          <a:lstStyle/>
          <a:p>
            <a:endParaRPr lang="en-US"/>
          </a:p>
        </p:txBody>
      </p:sp>
      <p:sp>
        <p:nvSpPr>
          <p:cNvPr id="635971" name="Line 175"/>
          <p:cNvSpPr>
            <a:spLocks noChangeShapeType="1"/>
          </p:cNvSpPr>
          <p:nvPr/>
        </p:nvSpPr>
        <p:spPr bwMode="auto">
          <a:xfrm>
            <a:off x="6140450" y="4264025"/>
            <a:ext cx="9525" cy="9525"/>
          </a:xfrm>
          <a:prstGeom prst="line">
            <a:avLst/>
          </a:prstGeom>
          <a:noFill/>
          <a:ln w="28575">
            <a:solidFill>
              <a:srgbClr val="FF0000"/>
            </a:solidFill>
            <a:round/>
            <a:headEnd/>
            <a:tailEnd/>
          </a:ln>
        </p:spPr>
        <p:txBody>
          <a:bodyPr/>
          <a:lstStyle/>
          <a:p>
            <a:endParaRPr lang="en-US"/>
          </a:p>
        </p:txBody>
      </p:sp>
      <p:sp>
        <p:nvSpPr>
          <p:cNvPr id="635972" name="Line 176"/>
          <p:cNvSpPr>
            <a:spLocks noChangeShapeType="1"/>
          </p:cNvSpPr>
          <p:nvPr/>
        </p:nvSpPr>
        <p:spPr bwMode="auto">
          <a:xfrm>
            <a:off x="6149975" y="4273550"/>
            <a:ext cx="1588" cy="1588"/>
          </a:xfrm>
          <a:prstGeom prst="line">
            <a:avLst/>
          </a:prstGeom>
          <a:noFill/>
          <a:ln w="28575">
            <a:solidFill>
              <a:srgbClr val="FF0000"/>
            </a:solidFill>
            <a:round/>
            <a:headEnd/>
            <a:tailEnd/>
          </a:ln>
        </p:spPr>
        <p:txBody>
          <a:bodyPr/>
          <a:lstStyle/>
          <a:p>
            <a:endParaRPr lang="en-US"/>
          </a:p>
        </p:txBody>
      </p:sp>
      <p:sp>
        <p:nvSpPr>
          <p:cNvPr id="635973" name="Line 177"/>
          <p:cNvSpPr>
            <a:spLocks noChangeShapeType="1"/>
          </p:cNvSpPr>
          <p:nvPr/>
        </p:nvSpPr>
        <p:spPr bwMode="auto">
          <a:xfrm>
            <a:off x="6165850" y="4286250"/>
            <a:ext cx="3175" cy="3175"/>
          </a:xfrm>
          <a:prstGeom prst="line">
            <a:avLst/>
          </a:prstGeom>
          <a:noFill/>
          <a:ln w="28575">
            <a:solidFill>
              <a:srgbClr val="FF0000"/>
            </a:solidFill>
            <a:round/>
            <a:headEnd/>
            <a:tailEnd/>
          </a:ln>
        </p:spPr>
        <p:txBody>
          <a:bodyPr/>
          <a:lstStyle/>
          <a:p>
            <a:endParaRPr lang="en-US"/>
          </a:p>
        </p:txBody>
      </p:sp>
      <p:sp>
        <p:nvSpPr>
          <p:cNvPr id="635974" name="Line 178"/>
          <p:cNvSpPr>
            <a:spLocks noChangeShapeType="1"/>
          </p:cNvSpPr>
          <p:nvPr/>
        </p:nvSpPr>
        <p:spPr bwMode="auto">
          <a:xfrm>
            <a:off x="6169025" y="4289425"/>
            <a:ext cx="7938" cy="6350"/>
          </a:xfrm>
          <a:prstGeom prst="line">
            <a:avLst/>
          </a:prstGeom>
          <a:noFill/>
          <a:ln w="28575">
            <a:solidFill>
              <a:srgbClr val="FF0000"/>
            </a:solidFill>
            <a:round/>
            <a:headEnd/>
            <a:tailEnd/>
          </a:ln>
        </p:spPr>
        <p:txBody>
          <a:bodyPr/>
          <a:lstStyle/>
          <a:p>
            <a:endParaRPr lang="en-US"/>
          </a:p>
        </p:txBody>
      </p:sp>
      <p:sp>
        <p:nvSpPr>
          <p:cNvPr id="635975" name="Line 179"/>
          <p:cNvSpPr>
            <a:spLocks noChangeShapeType="1"/>
          </p:cNvSpPr>
          <p:nvPr/>
        </p:nvSpPr>
        <p:spPr bwMode="auto">
          <a:xfrm>
            <a:off x="6176963" y="4295775"/>
            <a:ext cx="3175" cy="1588"/>
          </a:xfrm>
          <a:prstGeom prst="line">
            <a:avLst/>
          </a:prstGeom>
          <a:noFill/>
          <a:ln w="28575">
            <a:solidFill>
              <a:srgbClr val="FF0000"/>
            </a:solidFill>
            <a:round/>
            <a:headEnd/>
            <a:tailEnd/>
          </a:ln>
        </p:spPr>
        <p:txBody>
          <a:bodyPr/>
          <a:lstStyle/>
          <a:p>
            <a:endParaRPr lang="en-US"/>
          </a:p>
        </p:txBody>
      </p:sp>
      <p:sp>
        <p:nvSpPr>
          <p:cNvPr id="635976" name="Line 180"/>
          <p:cNvSpPr>
            <a:spLocks noChangeShapeType="1"/>
          </p:cNvSpPr>
          <p:nvPr/>
        </p:nvSpPr>
        <p:spPr bwMode="auto">
          <a:xfrm>
            <a:off x="6197600" y="4305300"/>
            <a:ext cx="7938" cy="3175"/>
          </a:xfrm>
          <a:prstGeom prst="line">
            <a:avLst/>
          </a:prstGeom>
          <a:noFill/>
          <a:ln w="28575">
            <a:solidFill>
              <a:srgbClr val="FF0000"/>
            </a:solidFill>
            <a:round/>
            <a:headEnd/>
            <a:tailEnd/>
          </a:ln>
        </p:spPr>
        <p:txBody>
          <a:bodyPr/>
          <a:lstStyle/>
          <a:p>
            <a:endParaRPr lang="en-US"/>
          </a:p>
        </p:txBody>
      </p:sp>
      <p:sp>
        <p:nvSpPr>
          <p:cNvPr id="635977" name="Line 181"/>
          <p:cNvSpPr>
            <a:spLocks noChangeShapeType="1"/>
          </p:cNvSpPr>
          <p:nvPr/>
        </p:nvSpPr>
        <p:spPr bwMode="auto">
          <a:xfrm>
            <a:off x="6205538" y="4308475"/>
            <a:ext cx="9525" cy="0"/>
          </a:xfrm>
          <a:prstGeom prst="line">
            <a:avLst/>
          </a:prstGeom>
          <a:noFill/>
          <a:ln w="28575">
            <a:solidFill>
              <a:srgbClr val="FF0000"/>
            </a:solidFill>
            <a:round/>
            <a:headEnd/>
            <a:tailEnd/>
          </a:ln>
        </p:spPr>
        <p:txBody>
          <a:bodyPr/>
          <a:lstStyle/>
          <a:p>
            <a:endParaRPr lang="en-US"/>
          </a:p>
        </p:txBody>
      </p:sp>
      <p:sp>
        <p:nvSpPr>
          <p:cNvPr id="635978" name="Line 182"/>
          <p:cNvSpPr>
            <a:spLocks noChangeShapeType="1"/>
          </p:cNvSpPr>
          <p:nvPr/>
        </p:nvSpPr>
        <p:spPr bwMode="auto">
          <a:xfrm>
            <a:off x="6215063" y="4308475"/>
            <a:ext cx="3175" cy="1588"/>
          </a:xfrm>
          <a:prstGeom prst="line">
            <a:avLst/>
          </a:prstGeom>
          <a:noFill/>
          <a:ln w="28575">
            <a:solidFill>
              <a:srgbClr val="FF0000"/>
            </a:solidFill>
            <a:round/>
            <a:headEnd/>
            <a:tailEnd/>
          </a:ln>
        </p:spPr>
        <p:txBody>
          <a:bodyPr/>
          <a:lstStyle/>
          <a:p>
            <a:endParaRPr lang="en-US"/>
          </a:p>
        </p:txBody>
      </p:sp>
      <p:sp>
        <p:nvSpPr>
          <p:cNvPr id="635979" name="Line 183"/>
          <p:cNvSpPr>
            <a:spLocks noChangeShapeType="1"/>
          </p:cNvSpPr>
          <p:nvPr/>
        </p:nvSpPr>
        <p:spPr bwMode="auto">
          <a:xfrm flipV="1">
            <a:off x="6237288" y="4305300"/>
            <a:ext cx="4762" cy="1588"/>
          </a:xfrm>
          <a:prstGeom prst="line">
            <a:avLst/>
          </a:prstGeom>
          <a:noFill/>
          <a:ln w="28575">
            <a:solidFill>
              <a:srgbClr val="FF0000"/>
            </a:solidFill>
            <a:round/>
            <a:headEnd/>
            <a:tailEnd/>
          </a:ln>
        </p:spPr>
        <p:txBody>
          <a:bodyPr/>
          <a:lstStyle/>
          <a:p>
            <a:endParaRPr lang="en-US"/>
          </a:p>
        </p:txBody>
      </p:sp>
      <p:sp>
        <p:nvSpPr>
          <p:cNvPr id="635980" name="Line 184"/>
          <p:cNvSpPr>
            <a:spLocks noChangeShapeType="1"/>
          </p:cNvSpPr>
          <p:nvPr/>
        </p:nvSpPr>
        <p:spPr bwMode="auto">
          <a:xfrm flipV="1">
            <a:off x="6242050" y="4302125"/>
            <a:ext cx="9525" cy="3175"/>
          </a:xfrm>
          <a:prstGeom prst="line">
            <a:avLst/>
          </a:prstGeom>
          <a:noFill/>
          <a:ln w="28575">
            <a:solidFill>
              <a:srgbClr val="FF0000"/>
            </a:solidFill>
            <a:round/>
            <a:headEnd/>
            <a:tailEnd/>
          </a:ln>
        </p:spPr>
        <p:txBody>
          <a:bodyPr/>
          <a:lstStyle/>
          <a:p>
            <a:endParaRPr lang="en-US"/>
          </a:p>
        </p:txBody>
      </p:sp>
      <p:sp>
        <p:nvSpPr>
          <p:cNvPr id="635981" name="Line 185"/>
          <p:cNvSpPr>
            <a:spLocks noChangeShapeType="1"/>
          </p:cNvSpPr>
          <p:nvPr/>
        </p:nvSpPr>
        <p:spPr bwMode="auto">
          <a:xfrm flipV="1">
            <a:off x="6251575" y="4298950"/>
            <a:ext cx="3175" cy="3175"/>
          </a:xfrm>
          <a:prstGeom prst="line">
            <a:avLst/>
          </a:prstGeom>
          <a:noFill/>
          <a:ln w="28575">
            <a:solidFill>
              <a:srgbClr val="FF0000"/>
            </a:solidFill>
            <a:round/>
            <a:headEnd/>
            <a:tailEnd/>
          </a:ln>
        </p:spPr>
        <p:txBody>
          <a:bodyPr/>
          <a:lstStyle/>
          <a:p>
            <a:endParaRPr lang="en-US"/>
          </a:p>
        </p:txBody>
      </p:sp>
      <p:sp>
        <p:nvSpPr>
          <p:cNvPr id="635982" name="Line 186"/>
          <p:cNvSpPr>
            <a:spLocks noChangeShapeType="1"/>
          </p:cNvSpPr>
          <p:nvPr/>
        </p:nvSpPr>
        <p:spPr bwMode="auto">
          <a:xfrm flipV="1">
            <a:off x="6270625" y="4283075"/>
            <a:ext cx="9525" cy="6350"/>
          </a:xfrm>
          <a:prstGeom prst="line">
            <a:avLst/>
          </a:prstGeom>
          <a:noFill/>
          <a:ln w="28575">
            <a:solidFill>
              <a:srgbClr val="FF0000"/>
            </a:solidFill>
            <a:round/>
            <a:headEnd/>
            <a:tailEnd/>
          </a:ln>
        </p:spPr>
        <p:txBody>
          <a:bodyPr/>
          <a:lstStyle/>
          <a:p>
            <a:endParaRPr lang="en-US"/>
          </a:p>
        </p:txBody>
      </p:sp>
      <p:sp>
        <p:nvSpPr>
          <p:cNvPr id="635983" name="Line 187"/>
          <p:cNvSpPr>
            <a:spLocks noChangeShapeType="1"/>
          </p:cNvSpPr>
          <p:nvPr/>
        </p:nvSpPr>
        <p:spPr bwMode="auto">
          <a:xfrm flipV="1">
            <a:off x="6280150" y="4276725"/>
            <a:ext cx="4763" cy="6350"/>
          </a:xfrm>
          <a:prstGeom prst="line">
            <a:avLst/>
          </a:prstGeom>
          <a:noFill/>
          <a:ln w="28575">
            <a:solidFill>
              <a:srgbClr val="FF0000"/>
            </a:solidFill>
            <a:round/>
            <a:headEnd/>
            <a:tailEnd/>
          </a:ln>
        </p:spPr>
        <p:txBody>
          <a:bodyPr/>
          <a:lstStyle/>
          <a:p>
            <a:endParaRPr lang="en-US"/>
          </a:p>
        </p:txBody>
      </p:sp>
      <p:sp>
        <p:nvSpPr>
          <p:cNvPr id="635984" name="Line 188"/>
          <p:cNvSpPr>
            <a:spLocks noChangeShapeType="1"/>
          </p:cNvSpPr>
          <p:nvPr/>
        </p:nvSpPr>
        <p:spPr bwMode="auto">
          <a:xfrm flipV="1">
            <a:off x="6296025" y="4264025"/>
            <a:ext cx="1588" cy="1588"/>
          </a:xfrm>
          <a:prstGeom prst="line">
            <a:avLst/>
          </a:prstGeom>
          <a:noFill/>
          <a:ln w="28575">
            <a:solidFill>
              <a:srgbClr val="FF0000"/>
            </a:solidFill>
            <a:round/>
            <a:headEnd/>
            <a:tailEnd/>
          </a:ln>
        </p:spPr>
        <p:txBody>
          <a:bodyPr/>
          <a:lstStyle/>
          <a:p>
            <a:endParaRPr lang="en-US"/>
          </a:p>
        </p:txBody>
      </p:sp>
      <p:sp>
        <p:nvSpPr>
          <p:cNvPr id="635985" name="Line 189"/>
          <p:cNvSpPr>
            <a:spLocks noChangeShapeType="1"/>
          </p:cNvSpPr>
          <p:nvPr/>
        </p:nvSpPr>
        <p:spPr bwMode="auto">
          <a:xfrm flipV="1">
            <a:off x="6297613" y="4252913"/>
            <a:ext cx="9525" cy="11112"/>
          </a:xfrm>
          <a:prstGeom prst="line">
            <a:avLst/>
          </a:prstGeom>
          <a:noFill/>
          <a:ln w="28575">
            <a:solidFill>
              <a:srgbClr val="FF0000"/>
            </a:solidFill>
            <a:round/>
            <a:headEnd/>
            <a:tailEnd/>
          </a:ln>
        </p:spPr>
        <p:txBody>
          <a:bodyPr/>
          <a:lstStyle/>
          <a:p>
            <a:endParaRPr lang="en-US"/>
          </a:p>
        </p:txBody>
      </p:sp>
      <p:sp>
        <p:nvSpPr>
          <p:cNvPr id="635986" name="Line 190"/>
          <p:cNvSpPr>
            <a:spLocks noChangeShapeType="1"/>
          </p:cNvSpPr>
          <p:nvPr/>
        </p:nvSpPr>
        <p:spPr bwMode="auto">
          <a:xfrm flipV="1">
            <a:off x="6307138" y="4252913"/>
            <a:ext cx="1587" cy="0"/>
          </a:xfrm>
          <a:prstGeom prst="line">
            <a:avLst/>
          </a:prstGeom>
          <a:noFill/>
          <a:ln w="28575">
            <a:solidFill>
              <a:srgbClr val="FF0000"/>
            </a:solidFill>
            <a:round/>
            <a:headEnd/>
            <a:tailEnd/>
          </a:ln>
        </p:spPr>
        <p:txBody>
          <a:bodyPr/>
          <a:lstStyle/>
          <a:p>
            <a:endParaRPr lang="en-US"/>
          </a:p>
        </p:txBody>
      </p:sp>
      <p:sp>
        <p:nvSpPr>
          <p:cNvPr id="635987" name="Line 191"/>
          <p:cNvSpPr>
            <a:spLocks noChangeShapeType="1"/>
          </p:cNvSpPr>
          <p:nvPr/>
        </p:nvSpPr>
        <p:spPr bwMode="auto">
          <a:xfrm flipV="1">
            <a:off x="6318250" y="4229100"/>
            <a:ext cx="7938" cy="9525"/>
          </a:xfrm>
          <a:prstGeom prst="line">
            <a:avLst/>
          </a:prstGeom>
          <a:noFill/>
          <a:ln w="28575">
            <a:solidFill>
              <a:srgbClr val="FF0000"/>
            </a:solidFill>
            <a:round/>
            <a:headEnd/>
            <a:tailEnd/>
          </a:ln>
        </p:spPr>
        <p:txBody>
          <a:bodyPr/>
          <a:lstStyle/>
          <a:p>
            <a:endParaRPr lang="en-US"/>
          </a:p>
        </p:txBody>
      </p:sp>
      <p:sp>
        <p:nvSpPr>
          <p:cNvPr id="635988" name="Line 192"/>
          <p:cNvSpPr>
            <a:spLocks noChangeShapeType="1"/>
          </p:cNvSpPr>
          <p:nvPr/>
        </p:nvSpPr>
        <p:spPr bwMode="auto">
          <a:xfrm flipV="1">
            <a:off x="6326188" y="4225925"/>
            <a:ext cx="1587" cy="3175"/>
          </a:xfrm>
          <a:prstGeom prst="line">
            <a:avLst/>
          </a:prstGeom>
          <a:noFill/>
          <a:ln w="28575">
            <a:solidFill>
              <a:srgbClr val="FF0000"/>
            </a:solidFill>
            <a:round/>
            <a:headEnd/>
            <a:tailEnd/>
          </a:ln>
        </p:spPr>
        <p:txBody>
          <a:bodyPr/>
          <a:lstStyle/>
          <a:p>
            <a:endParaRPr lang="en-US"/>
          </a:p>
        </p:txBody>
      </p:sp>
      <p:sp>
        <p:nvSpPr>
          <p:cNvPr id="635989" name="Line 193"/>
          <p:cNvSpPr>
            <a:spLocks noChangeShapeType="1"/>
          </p:cNvSpPr>
          <p:nvPr/>
        </p:nvSpPr>
        <p:spPr bwMode="auto">
          <a:xfrm flipV="1">
            <a:off x="6337300" y="4203700"/>
            <a:ext cx="6350" cy="7938"/>
          </a:xfrm>
          <a:prstGeom prst="line">
            <a:avLst/>
          </a:prstGeom>
          <a:noFill/>
          <a:ln w="28575">
            <a:solidFill>
              <a:srgbClr val="FF0000"/>
            </a:solidFill>
            <a:round/>
            <a:headEnd/>
            <a:tailEnd/>
          </a:ln>
        </p:spPr>
        <p:txBody>
          <a:bodyPr/>
          <a:lstStyle/>
          <a:p>
            <a:endParaRPr lang="en-US"/>
          </a:p>
        </p:txBody>
      </p:sp>
      <p:sp>
        <p:nvSpPr>
          <p:cNvPr id="635990" name="Line 194"/>
          <p:cNvSpPr>
            <a:spLocks noChangeShapeType="1"/>
          </p:cNvSpPr>
          <p:nvPr/>
        </p:nvSpPr>
        <p:spPr bwMode="auto">
          <a:xfrm flipV="1">
            <a:off x="6343650" y="4198938"/>
            <a:ext cx="3175" cy="4762"/>
          </a:xfrm>
          <a:prstGeom prst="line">
            <a:avLst/>
          </a:prstGeom>
          <a:noFill/>
          <a:ln w="28575">
            <a:solidFill>
              <a:srgbClr val="FF0000"/>
            </a:solidFill>
            <a:round/>
            <a:headEnd/>
            <a:tailEnd/>
          </a:ln>
        </p:spPr>
        <p:txBody>
          <a:bodyPr/>
          <a:lstStyle/>
          <a:p>
            <a:endParaRPr lang="en-US"/>
          </a:p>
        </p:txBody>
      </p:sp>
      <p:sp>
        <p:nvSpPr>
          <p:cNvPr id="635991" name="Line 195"/>
          <p:cNvSpPr>
            <a:spLocks noChangeShapeType="1"/>
          </p:cNvSpPr>
          <p:nvPr/>
        </p:nvSpPr>
        <p:spPr bwMode="auto">
          <a:xfrm flipV="1">
            <a:off x="6356350" y="4175125"/>
            <a:ext cx="6350" cy="9525"/>
          </a:xfrm>
          <a:prstGeom prst="line">
            <a:avLst/>
          </a:prstGeom>
          <a:noFill/>
          <a:ln w="28575">
            <a:solidFill>
              <a:srgbClr val="FF0000"/>
            </a:solidFill>
            <a:round/>
            <a:headEnd/>
            <a:tailEnd/>
          </a:ln>
        </p:spPr>
        <p:txBody>
          <a:bodyPr/>
          <a:lstStyle/>
          <a:p>
            <a:endParaRPr lang="en-US"/>
          </a:p>
        </p:txBody>
      </p:sp>
      <p:sp>
        <p:nvSpPr>
          <p:cNvPr id="635992" name="Line 196"/>
          <p:cNvSpPr>
            <a:spLocks noChangeShapeType="1"/>
          </p:cNvSpPr>
          <p:nvPr/>
        </p:nvSpPr>
        <p:spPr bwMode="auto">
          <a:xfrm flipV="1">
            <a:off x="6362700" y="4171950"/>
            <a:ext cx="3175" cy="3175"/>
          </a:xfrm>
          <a:prstGeom prst="line">
            <a:avLst/>
          </a:prstGeom>
          <a:noFill/>
          <a:ln w="28575">
            <a:solidFill>
              <a:srgbClr val="FF0000"/>
            </a:solidFill>
            <a:round/>
            <a:headEnd/>
            <a:tailEnd/>
          </a:ln>
        </p:spPr>
        <p:txBody>
          <a:bodyPr/>
          <a:lstStyle/>
          <a:p>
            <a:endParaRPr lang="en-US"/>
          </a:p>
        </p:txBody>
      </p:sp>
      <p:sp>
        <p:nvSpPr>
          <p:cNvPr id="635993" name="Line 107"/>
          <p:cNvSpPr>
            <a:spLocks noChangeShapeType="1"/>
          </p:cNvSpPr>
          <p:nvPr/>
        </p:nvSpPr>
        <p:spPr bwMode="auto">
          <a:xfrm flipV="1">
            <a:off x="6369050" y="4144963"/>
            <a:ext cx="9525" cy="14287"/>
          </a:xfrm>
          <a:prstGeom prst="line">
            <a:avLst/>
          </a:prstGeom>
          <a:noFill/>
          <a:ln w="28575">
            <a:solidFill>
              <a:srgbClr val="FF0000"/>
            </a:solidFill>
            <a:round/>
            <a:headEnd/>
            <a:tailEnd/>
          </a:ln>
        </p:spPr>
        <p:txBody>
          <a:bodyPr/>
          <a:lstStyle/>
          <a:p>
            <a:endParaRPr lang="en-US"/>
          </a:p>
        </p:txBody>
      </p:sp>
      <p:sp>
        <p:nvSpPr>
          <p:cNvPr id="635994" name="Line 108"/>
          <p:cNvSpPr>
            <a:spLocks noChangeShapeType="1"/>
          </p:cNvSpPr>
          <p:nvPr/>
        </p:nvSpPr>
        <p:spPr bwMode="auto">
          <a:xfrm flipV="1">
            <a:off x="6388100" y="4132263"/>
            <a:ext cx="1588" cy="0"/>
          </a:xfrm>
          <a:prstGeom prst="line">
            <a:avLst/>
          </a:prstGeom>
          <a:noFill/>
          <a:ln w="28575">
            <a:solidFill>
              <a:srgbClr val="FF0000"/>
            </a:solidFill>
            <a:round/>
            <a:headEnd/>
            <a:tailEnd/>
          </a:ln>
        </p:spPr>
        <p:txBody>
          <a:bodyPr/>
          <a:lstStyle/>
          <a:p>
            <a:endParaRPr lang="en-US"/>
          </a:p>
        </p:txBody>
      </p:sp>
      <p:sp>
        <p:nvSpPr>
          <p:cNvPr id="635995" name="Line 109"/>
          <p:cNvSpPr>
            <a:spLocks noChangeShapeType="1"/>
          </p:cNvSpPr>
          <p:nvPr/>
        </p:nvSpPr>
        <p:spPr bwMode="auto">
          <a:xfrm flipV="1">
            <a:off x="6388100" y="4117975"/>
            <a:ext cx="9525" cy="14288"/>
          </a:xfrm>
          <a:prstGeom prst="line">
            <a:avLst/>
          </a:prstGeom>
          <a:noFill/>
          <a:ln w="28575">
            <a:solidFill>
              <a:srgbClr val="FF0000"/>
            </a:solidFill>
            <a:round/>
            <a:headEnd/>
            <a:tailEnd/>
          </a:ln>
        </p:spPr>
        <p:txBody>
          <a:bodyPr/>
          <a:lstStyle/>
          <a:p>
            <a:endParaRPr lang="en-US"/>
          </a:p>
        </p:txBody>
      </p:sp>
      <p:sp>
        <p:nvSpPr>
          <p:cNvPr id="635996" name="Line 110"/>
          <p:cNvSpPr>
            <a:spLocks noChangeShapeType="1"/>
          </p:cNvSpPr>
          <p:nvPr/>
        </p:nvSpPr>
        <p:spPr bwMode="auto">
          <a:xfrm flipV="1">
            <a:off x="6407150" y="4103688"/>
            <a:ext cx="1588" cy="1587"/>
          </a:xfrm>
          <a:prstGeom prst="line">
            <a:avLst/>
          </a:prstGeom>
          <a:noFill/>
          <a:ln w="28575">
            <a:solidFill>
              <a:srgbClr val="FF0000"/>
            </a:solidFill>
            <a:round/>
            <a:headEnd/>
            <a:tailEnd/>
          </a:ln>
        </p:spPr>
        <p:txBody>
          <a:bodyPr/>
          <a:lstStyle/>
          <a:p>
            <a:endParaRPr lang="en-US"/>
          </a:p>
        </p:txBody>
      </p:sp>
      <p:sp>
        <p:nvSpPr>
          <p:cNvPr id="635997" name="Line 111"/>
          <p:cNvSpPr>
            <a:spLocks noChangeShapeType="1"/>
          </p:cNvSpPr>
          <p:nvPr/>
        </p:nvSpPr>
        <p:spPr bwMode="auto">
          <a:xfrm flipV="1">
            <a:off x="6407150" y="4092575"/>
            <a:ext cx="9525" cy="12700"/>
          </a:xfrm>
          <a:prstGeom prst="line">
            <a:avLst/>
          </a:prstGeom>
          <a:noFill/>
          <a:ln w="28575">
            <a:solidFill>
              <a:srgbClr val="FF0000"/>
            </a:solidFill>
            <a:round/>
            <a:headEnd/>
            <a:tailEnd/>
          </a:ln>
        </p:spPr>
        <p:txBody>
          <a:bodyPr/>
          <a:lstStyle/>
          <a:p>
            <a:endParaRPr lang="en-US"/>
          </a:p>
        </p:txBody>
      </p:sp>
      <p:sp>
        <p:nvSpPr>
          <p:cNvPr id="635998" name="Line 112"/>
          <p:cNvSpPr>
            <a:spLocks noChangeShapeType="1"/>
          </p:cNvSpPr>
          <p:nvPr/>
        </p:nvSpPr>
        <p:spPr bwMode="auto">
          <a:xfrm flipV="1">
            <a:off x="6416675" y="4090988"/>
            <a:ext cx="1588" cy="1587"/>
          </a:xfrm>
          <a:prstGeom prst="line">
            <a:avLst/>
          </a:prstGeom>
          <a:noFill/>
          <a:ln w="28575">
            <a:solidFill>
              <a:srgbClr val="FF0000"/>
            </a:solidFill>
            <a:round/>
            <a:headEnd/>
            <a:tailEnd/>
          </a:ln>
        </p:spPr>
        <p:txBody>
          <a:bodyPr/>
          <a:lstStyle/>
          <a:p>
            <a:endParaRPr lang="en-US"/>
          </a:p>
        </p:txBody>
      </p:sp>
      <p:sp>
        <p:nvSpPr>
          <p:cNvPr id="635999" name="Line 113"/>
          <p:cNvSpPr>
            <a:spLocks noChangeShapeType="1"/>
          </p:cNvSpPr>
          <p:nvPr/>
        </p:nvSpPr>
        <p:spPr bwMode="auto">
          <a:xfrm flipV="1">
            <a:off x="6426200" y="4068763"/>
            <a:ext cx="7938" cy="9525"/>
          </a:xfrm>
          <a:prstGeom prst="line">
            <a:avLst/>
          </a:prstGeom>
          <a:noFill/>
          <a:ln w="28575">
            <a:solidFill>
              <a:srgbClr val="FF0000"/>
            </a:solidFill>
            <a:round/>
            <a:headEnd/>
            <a:tailEnd/>
          </a:ln>
        </p:spPr>
        <p:txBody>
          <a:bodyPr/>
          <a:lstStyle/>
          <a:p>
            <a:endParaRPr lang="en-US"/>
          </a:p>
        </p:txBody>
      </p:sp>
      <p:sp>
        <p:nvSpPr>
          <p:cNvPr id="636000" name="Line 114"/>
          <p:cNvSpPr>
            <a:spLocks noChangeShapeType="1"/>
          </p:cNvSpPr>
          <p:nvPr/>
        </p:nvSpPr>
        <p:spPr bwMode="auto">
          <a:xfrm flipV="1">
            <a:off x="6434138" y="4065588"/>
            <a:ext cx="3175" cy="3175"/>
          </a:xfrm>
          <a:prstGeom prst="line">
            <a:avLst/>
          </a:prstGeom>
          <a:noFill/>
          <a:ln w="28575">
            <a:solidFill>
              <a:srgbClr val="FF0000"/>
            </a:solidFill>
            <a:round/>
            <a:headEnd/>
            <a:tailEnd/>
          </a:ln>
        </p:spPr>
        <p:txBody>
          <a:bodyPr/>
          <a:lstStyle/>
          <a:p>
            <a:endParaRPr lang="en-US"/>
          </a:p>
        </p:txBody>
      </p:sp>
      <p:sp>
        <p:nvSpPr>
          <p:cNvPr id="636001" name="Line 115"/>
          <p:cNvSpPr>
            <a:spLocks noChangeShapeType="1"/>
          </p:cNvSpPr>
          <p:nvPr/>
        </p:nvSpPr>
        <p:spPr bwMode="auto">
          <a:xfrm flipV="1">
            <a:off x="6448425" y="4048125"/>
            <a:ext cx="4763" cy="4763"/>
          </a:xfrm>
          <a:prstGeom prst="line">
            <a:avLst/>
          </a:prstGeom>
          <a:noFill/>
          <a:ln w="28575">
            <a:solidFill>
              <a:srgbClr val="FF0000"/>
            </a:solidFill>
            <a:round/>
            <a:headEnd/>
            <a:tailEnd/>
          </a:ln>
        </p:spPr>
        <p:txBody>
          <a:bodyPr/>
          <a:lstStyle/>
          <a:p>
            <a:endParaRPr lang="en-US"/>
          </a:p>
        </p:txBody>
      </p:sp>
      <p:sp>
        <p:nvSpPr>
          <p:cNvPr id="636002" name="Line 116"/>
          <p:cNvSpPr>
            <a:spLocks noChangeShapeType="1"/>
          </p:cNvSpPr>
          <p:nvPr/>
        </p:nvSpPr>
        <p:spPr bwMode="auto">
          <a:xfrm flipV="1">
            <a:off x="6453188" y="4040188"/>
            <a:ext cx="7937" cy="7937"/>
          </a:xfrm>
          <a:prstGeom prst="line">
            <a:avLst/>
          </a:prstGeom>
          <a:noFill/>
          <a:ln w="28575">
            <a:solidFill>
              <a:srgbClr val="FF0000"/>
            </a:solidFill>
            <a:round/>
            <a:headEnd/>
            <a:tailEnd/>
          </a:ln>
        </p:spPr>
        <p:txBody>
          <a:bodyPr/>
          <a:lstStyle/>
          <a:p>
            <a:endParaRPr lang="en-US"/>
          </a:p>
        </p:txBody>
      </p:sp>
      <p:sp>
        <p:nvSpPr>
          <p:cNvPr id="636003" name="Line 117"/>
          <p:cNvSpPr>
            <a:spLocks noChangeShapeType="1"/>
          </p:cNvSpPr>
          <p:nvPr/>
        </p:nvSpPr>
        <p:spPr bwMode="auto">
          <a:xfrm flipV="1">
            <a:off x="6475413" y="4024313"/>
            <a:ext cx="4762" cy="4762"/>
          </a:xfrm>
          <a:prstGeom prst="line">
            <a:avLst/>
          </a:prstGeom>
          <a:noFill/>
          <a:ln w="28575">
            <a:solidFill>
              <a:srgbClr val="FF0000"/>
            </a:solidFill>
            <a:round/>
            <a:headEnd/>
            <a:tailEnd/>
          </a:ln>
        </p:spPr>
        <p:txBody>
          <a:bodyPr/>
          <a:lstStyle/>
          <a:p>
            <a:endParaRPr lang="en-US"/>
          </a:p>
        </p:txBody>
      </p:sp>
      <p:sp>
        <p:nvSpPr>
          <p:cNvPr id="636004" name="Line 118"/>
          <p:cNvSpPr>
            <a:spLocks noChangeShapeType="1"/>
          </p:cNvSpPr>
          <p:nvPr/>
        </p:nvSpPr>
        <p:spPr bwMode="auto">
          <a:xfrm flipV="1">
            <a:off x="6480175" y="4019550"/>
            <a:ext cx="9525" cy="4763"/>
          </a:xfrm>
          <a:prstGeom prst="line">
            <a:avLst/>
          </a:prstGeom>
          <a:noFill/>
          <a:ln w="28575">
            <a:solidFill>
              <a:srgbClr val="FF0000"/>
            </a:solidFill>
            <a:round/>
            <a:headEnd/>
            <a:tailEnd/>
          </a:ln>
        </p:spPr>
        <p:txBody>
          <a:bodyPr/>
          <a:lstStyle/>
          <a:p>
            <a:endParaRPr lang="en-US"/>
          </a:p>
        </p:txBody>
      </p:sp>
      <p:sp>
        <p:nvSpPr>
          <p:cNvPr id="636005" name="Line 119"/>
          <p:cNvSpPr>
            <a:spLocks noChangeShapeType="1"/>
          </p:cNvSpPr>
          <p:nvPr/>
        </p:nvSpPr>
        <p:spPr bwMode="auto">
          <a:xfrm flipV="1">
            <a:off x="6489700" y="4019550"/>
            <a:ext cx="1588" cy="0"/>
          </a:xfrm>
          <a:prstGeom prst="line">
            <a:avLst/>
          </a:prstGeom>
          <a:noFill/>
          <a:ln w="28575">
            <a:solidFill>
              <a:srgbClr val="FF0000"/>
            </a:solidFill>
            <a:round/>
            <a:headEnd/>
            <a:tailEnd/>
          </a:ln>
        </p:spPr>
        <p:txBody>
          <a:bodyPr/>
          <a:lstStyle/>
          <a:p>
            <a:endParaRPr lang="en-US"/>
          </a:p>
        </p:txBody>
      </p:sp>
      <p:sp>
        <p:nvSpPr>
          <p:cNvPr id="636006" name="Line 120"/>
          <p:cNvSpPr>
            <a:spLocks noChangeShapeType="1"/>
          </p:cNvSpPr>
          <p:nvPr/>
        </p:nvSpPr>
        <p:spPr bwMode="auto">
          <a:xfrm flipV="1">
            <a:off x="6510338" y="4011613"/>
            <a:ext cx="7937" cy="1587"/>
          </a:xfrm>
          <a:prstGeom prst="line">
            <a:avLst/>
          </a:prstGeom>
          <a:noFill/>
          <a:ln w="28575">
            <a:solidFill>
              <a:srgbClr val="FF0000"/>
            </a:solidFill>
            <a:round/>
            <a:headEnd/>
            <a:tailEnd/>
          </a:ln>
        </p:spPr>
        <p:txBody>
          <a:bodyPr/>
          <a:lstStyle/>
          <a:p>
            <a:endParaRPr lang="en-US"/>
          </a:p>
        </p:txBody>
      </p:sp>
      <p:sp>
        <p:nvSpPr>
          <p:cNvPr id="636007" name="Line 121"/>
          <p:cNvSpPr>
            <a:spLocks noChangeShapeType="1"/>
          </p:cNvSpPr>
          <p:nvPr/>
        </p:nvSpPr>
        <p:spPr bwMode="auto">
          <a:xfrm flipV="1">
            <a:off x="6518275" y="4011613"/>
            <a:ext cx="7938" cy="0"/>
          </a:xfrm>
          <a:prstGeom prst="line">
            <a:avLst/>
          </a:prstGeom>
          <a:noFill/>
          <a:ln w="28575">
            <a:solidFill>
              <a:srgbClr val="FF0000"/>
            </a:solidFill>
            <a:round/>
            <a:headEnd/>
            <a:tailEnd/>
          </a:ln>
        </p:spPr>
        <p:txBody>
          <a:bodyPr/>
          <a:lstStyle/>
          <a:p>
            <a:endParaRPr lang="en-US"/>
          </a:p>
        </p:txBody>
      </p:sp>
      <p:sp>
        <p:nvSpPr>
          <p:cNvPr id="636008" name="Line 122"/>
          <p:cNvSpPr>
            <a:spLocks noChangeShapeType="1"/>
          </p:cNvSpPr>
          <p:nvPr/>
        </p:nvSpPr>
        <p:spPr bwMode="auto">
          <a:xfrm>
            <a:off x="6526213" y="4011613"/>
            <a:ext cx="3175" cy="1587"/>
          </a:xfrm>
          <a:prstGeom prst="line">
            <a:avLst/>
          </a:prstGeom>
          <a:noFill/>
          <a:ln w="28575">
            <a:solidFill>
              <a:srgbClr val="FF0000"/>
            </a:solidFill>
            <a:round/>
            <a:headEnd/>
            <a:tailEnd/>
          </a:ln>
        </p:spPr>
        <p:txBody>
          <a:bodyPr/>
          <a:lstStyle/>
          <a:p>
            <a:endParaRPr lang="en-US"/>
          </a:p>
        </p:txBody>
      </p:sp>
      <p:sp>
        <p:nvSpPr>
          <p:cNvPr id="636009" name="Line 123"/>
          <p:cNvSpPr>
            <a:spLocks noChangeShapeType="1"/>
          </p:cNvSpPr>
          <p:nvPr/>
        </p:nvSpPr>
        <p:spPr bwMode="auto">
          <a:xfrm>
            <a:off x="6548438" y="4017963"/>
            <a:ext cx="6350" cy="1587"/>
          </a:xfrm>
          <a:prstGeom prst="line">
            <a:avLst/>
          </a:prstGeom>
          <a:noFill/>
          <a:ln w="28575">
            <a:solidFill>
              <a:srgbClr val="FF0000"/>
            </a:solidFill>
            <a:round/>
            <a:headEnd/>
            <a:tailEnd/>
          </a:ln>
        </p:spPr>
        <p:txBody>
          <a:bodyPr/>
          <a:lstStyle/>
          <a:p>
            <a:endParaRPr lang="en-US"/>
          </a:p>
        </p:txBody>
      </p:sp>
      <p:sp>
        <p:nvSpPr>
          <p:cNvPr id="636010" name="Line 124"/>
          <p:cNvSpPr>
            <a:spLocks noChangeShapeType="1"/>
          </p:cNvSpPr>
          <p:nvPr/>
        </p:nvSpPr>
        <p:spPr bwMode="auto">
          <a:xfrm>
            <a:off x="6554788" y="4019550"/>
            <a:ext cx="9525" cy="4763"/>
          </a:xfrm>
          <a:prstGeom prst="line">
            <a:avLst/>
          </a:prstGeom>
          <a:noFill/>
          <a:ln w="28575">
            <a:solidFill>
              <a:srgbClr val="FF0000"/>
            </a:solidFill>
            <a:round/>
            <a:headEnd/>
            <a:tailEnd/>
          </a:ln>
        </p:spPr>
        <p:txBody>
          <a:bodyPr/>
          <a:lstStyle/>
          <a:p>
            <a:endParaRPr lang="en-US"/>
          </a:p>
        </p:txBody>
      </p:sp>
      <p:sp>
        <p:nvSpPr>
          <p:cNvPr id="636011" name="Line 125"/>
          <p:cNvSpPr>
            <a:spLocks noChangeShapeType="1"/>
          </p:cNvSpPr>
          <p:nvPr/>
        </p:nvSpPr>
        <p:spPr bwMode="auto">
          <a:xfrm>
            <a:off x="6564313" y="4024313"/>
            <a:ext cx="1587" cy="3175"/>
          </a:xfrm>
          <a:prstGeom prst="line">
            <a:avLst/>
          </a:prstGeom>
          <a:noFill/>
          <a:ln w="28575">
            <a:solidFill>
              <a:srgbClr val="FF0000"/>
            </a:solidFill>
            <a:round/>
            <a:headEnd/>
            <a:tailEnd/>
          </a:ln>
        </p:spPr>
        <p:txBody>
          <a:bodyPr/>
          <a:lstStyle/>
          <a:p>
            <a:endParaRPr lang="en-US"/>
          </a:p>
        </p:txBody>
      </p:sp>
      <p:sp>
        <p:nvSpPr>
          <p:cNvPr id="636012" name="Line 126"/>
          <p:cNvSpPr>
            <a:spLocks noChangeShapeType="1"/>
          </p:cNvSpPr>
          <p:nvPr/>
        </p:nvSpPr>
        <p:spPr bwMode="auto">
          <a:xfrm>
            <a:off x="6580188" y="4037013"/>
            <a:ext cx="1587" cy="1587"/>
          </a:xfrm>
          <a:prstGeom prst="line">
            <a:avLst/>
          </a:prstGeom>
          <a:noFill/>
          <a:ln w="28575">
            <a:solidFill>
              <a:srgbClr val="FF0000"/>
            </a:solidFill>
            <a:round/>
            <a:headEnd/>
            <a:tailEnd/>
          </a:ln>
        </p:spPr>
        <p:txBody>
          <a:bodyPr/>
          <a:lstStyle/>
          <a:p>
            <a:endParaRPr lang="en-US"/>
          </a:p>
        </p:txBody>
      </p:sp>
      <p:sp>
        <p:nvSpPr>
          <p:cNvPr id="636013" name="Line 127"/>
          <p:cNvSpPr>
            <a:spLocks noChangeShapeType="1"/>
          </p:cNvSpPr>
          <p:nvPr/>
        </p:nvSpPr>
        <p:spPr bwMode="auto">
          <a:xfrm>
            <a:off x="6581775" y="4038600"/>
            <a:ext cx="9525" cy="9525"/>
          </a:xfrm>
          <a:prstGeom prst="line">
            <a:avLst/>
          </a:prstGeom>
          <a:noFill/>
          <a:ln w="28575">
            <a:solidFill>
              <a:srgbClr val="FF0000"/>
            </a:solidFill>
            <a:round/>
            <a:headEnd/>
            <a:tailEnd/>
          </a:ln>
        </p:spPr>
        <p:txBody>
          <a:bodyPr/>
          <a:lstStyle/>
          <a:p>
            <a:endParaRPr lang="en-US"/>
          </a:p>
        </p:txBody>
      </p:sp>
      <p:sp>
        <p:nvSpPr>
          <p:cNvPr id="636014" name="Line 128"/>
          <p:cNvSpPr>
            <a:spLocks noChangeShapeType="1"/>
          </p:cNvSpPr>
          <p:nvPr/>
        </p:nvSpPr>
        <p:spPr bwMode="auto">
          <a:xfrm>
            <a:off x="6591300" y="4048125"/>
            <a:ext cx="1588" cy="1588"/>
          </a:xfrm>
          <a:prstGeom prst="line">
            <a:avLst/>
          </a:prstGeom>
          <a:noFill/>
          <a:ln w="28575">
            <a:solidFill>
              <a:srgbClr val="FF0000"/>
            </a:solidFill>
            <a:round/>
            <a:headEnd/>
            <a:tailEnd/>
          </a:ln>
        </p:spPr>
        <p:txBody>
          <a:bodyPr/>
          <a:lstStyle/>
          <a:p>
            <a:endParaRPr lang="en-US"/>
          </a:p>
        </p:txBody>
      </p:sp>
      <p:sp>
        <p:nvSpPr>
          <p:cNvPr id="636015" name="Line 129"/>
          <p:cNvSpPr>
            <a:spLocks noChangeShapeType="1"/>
          </p:cNvSpPr>
          <p:nvPr/>
        </p:nvSpPr>
        <p:spPr bwMode="auto">
          <a:xfrm>
            <a:off x="6604000" y="4062413"/>
            <a:ext cx="6350" cy="6350"/>
          </a:xfrm>
          <a:prstGeom prst="line">
            <a:avLst/>
          </a:prstGeom>
          <a:noFill/>
          <a:ln w="28575">
            <a:solidFill>
              <a:srgbClr val="FF0000"/>
            </a:solidFill>
            <a:round/>
            <a:headEnd/>
            <a:tailEnd/>
          </a:ln>
        </p:spPr>
        <p:txBody>
          <a:bodyPr/>
          <a:lstStyle/>
          <a:p>
            <a:endParaRPr lang="en-US"/>
          </a:p>
        </p:txBody>
      </p:sp>
      <p:sp>
        <p:nvSpPr>
          <p:cNvPr id="636016" name="Line 130"/>
          <p:cNvSpPr>
            <a:spLocks noChangeShapeType="1"/>
          </p:cNvSpPr>
          <p:nvPr/>
        </p:nvSpPr>
        <p:spPr bwMode="auto">
          <a:xfrm>
            <a:off x="6610350" y="4068763"/>
            <a:ext cx="4763" cy="6350"/>
          </a:xfrm>
          <a:prstGeom prst="line">
            <a:avLst/>
          </a:prstGeom>
          <a:noFill/>
          <a:ln w="28575">
            <a:solidFill>
              <a:srgbClr val="FF0000"/>
            </a:solidFill>
            <a:round/>
            <a:headEnd/>
            <a:tailEnd/>
          </a:ln>
        </p:spPr>
        <p:txBody>
          <a:bodyPr/>
          <a:lstStyle/>
          <a:p>
            <a:endParaRPr lang="en-US"/>
          </a:p>
        </p:txBody>
      </p:sp>
      <p:sp>
        <p:nvSpPr>
          <p:cNvPr id="636017" name="Line 131"/>
          <p:cNvSpPr>
            <a:spLocks noChangeShapeType="1"/>
          </p:cNvSpPr>
          <p:nvPr/>
        </p:nvSpPr>
        <p:spPr bwMode="auto">
          <a:xfrm>
            <a:off x="6626225" y="4087813"/>
            <a:ext cx="1588" cy="4762"/>
          </a:xfrm>
          <a:prstGeom prst="line">
            <a:avLst/>
          </a:prstGeom>
          <a:noFill/>
          <a:ln w="28575">
            <a:solidFill>
              <a:srgbClr val="FF0000"/>
            </a:solidFill>
            <a:round/>
            <a:headEnd/>
            <a:tailEnd/>
          </a:ln>
        </p:spPr>
        <p:txBody>
          <a:bodyPr/>
          <a:lstStyle/>
          <a:p>
            <a:endParaRPr lang="en-US"/>
          </a:p>
        </p:txBody>
      </p:sp>
      <p:sp>
        <p:nvSpPr>
          <p:cNvPr id="636018" name="Line 132"/>
          <p:cNvSpPr>
            <a:spLocks noChangeShapeType="1"/>
          </p:cNvSpPr>
          <p:nvPr/>
        </p:nvSpPr>
        <p:spPr bwMode="auto">
          <a:xfrm>
            <a:off x="6627813" y="4092575"/>
            <a:ext cx="7937" cy="9525"/>
          </a:xfrm>
          <a:prstGeom prst="line">
            <a:avLst/>
          </a:prstGeom>
          <a:noFill/>
          <a:ln w="28575">
            <a:solidFill>
              <a:srgbClr val="FF0000"/>
            </a:solidFill>
            <a:round/>
            <a:headEnd/>
            <a:tailEnd/>
          </a:ln>
        </p:spPr>
        <p:txBody>
          <a:bodyPr/>
          <a:lstStyle/>
          <a:p>
            <a:endParaRPr lang="en-US"/>
          </a:p>
        </p:txBody>
      </p:sp>
      <p:sp>
        <p:nvSpPr>
          <p:cNvPr id="636019" name="Line 133"/>
          <p:cNvSpPr>
            <a:spLocks noChangeShapeType="1"/>
          </p:cNvSpPr>
          <p:nvPr/>
        </p:nvSpPr>
        <p:spPr bwMode="auto">
          <a:xfrm>
            <a:off x="6645275" y="4114800"/>
            <a:ext cx="1588" cy="3175"/>
          </a:xfrm>
          <a:prstGeom prst="line">
            <a:avLst/>
          </a:prstGeom>
          <a:noFill/>
          <a:ln w="28575">
            <a:solidFill>
              <a:srgbClr val="FF0000"/>
            </a:solidFill>
            <a:round/>
            <a:headEnd/>
            <a:tailEnd/>
          </a:ln>
        </p:spPr>
        <p:txBody>
          <a:bodyPr/>
          <a:lstStyle/>
          <a:p>
            <a:endParaRPr lang="en-US"/>
          </a:p>
        </p:txBody>
      </p:sp>
      <p:sp>
        <p:nvSpPr>
          <p:cNvPr id="636020" name="Line 134"/>
          <p:cNvSpPr>
            <a:spLocks noChangeShapeType="1"/>
          </p:cNvSpPr>
          <p:nvPr/>
        </p:nvSpPr>
        <p:spPr bwMode="auto">
          <a:xfrm>
            <a:off x="6646863" y="4117975"/>
            <a:ext cx="7937" cy="11113"/>
          </a:xfrm>
          <a:prstGeom prst="line">
            <a:avLst/>
          </a:prstGeom>
          <a:noFill/>
          <a:ln w="28575">
            <a:solidFill>
              <a:srgbClr val="FF0000"/>
            </a:solidFill>
            <a:round/>
            <a:headEnd/>
            <a:tailEnd/>
          </a:ln>
        </p:spPr>
        <p:txBody>
          <a:bodyPr/>
          <a:lstStyle/>
          <a:p>
            <a:endParaRPr lang="en-US"/>
          </a:p>
        </p:txBody>
      </p:sp>
      <p:sp>
        <p:nvSpPr>
          <p:cNvPr id="636021" name="Line 135"/>
          <p:cNvSpPr>
            <a:spLocks noChangeShapeType="1"/>
          </p:cNvSpPr>
          <p:nvPr/>
        </p:nvSpPr>
        <p:spPr bwMode="auto">
          <a:xfrm>
            <a:off x="6662738" y="4141788"/>
            <a:ext cx="3175" cy="3175"/>
          </a:xfrm>
          <a:prstGeom prst="line">
            <a:avLst/>
          </a:prstGeom>
          <a:noFill/>
          <a:ln w="28575">
            <a:solidFill>
              <a:srgbClr val="FF0000"/>
            </a:solidFill>
            <a:round/>
            <a:headEnd/>
            <a:tailEnd/>
          </a:ln>
        </p:spPr>
        <p:txBody>
          <a:bodyPr/>
          <a:lstStyle/>
          <a:p>
            <a:endParaRPr lang="en-US"/>
          </a:p>
        </p:txBody>
      </p:sp>
      <p:sp>
        <p:nvSpPr>
          <p:cNvPr id="636022" name="Line 136"/>
          <p:cNvSpPr>
            <a:spLocks noChangeShapeType="1"/>
          </p:cNvSpPr>
          <p:nvPr/>
        </p:nvSpPr>
        <p:spPr bwMode="auto">
          <a:xfrm>
            <a:off x="6665913" y="4144963"/>
            <a:ext cx="6350" cy="11112"/>
          </a:xfrm>
          <a:prstGeom prst="line">
            <a:avLst/>
          </a:prstGeom>
          <a:noFill/>
          <a:ln w="28575">
            <a:solidFill>
              <a:srgbClr val="FF0000"/>
            </a:solidFill>
            <a:round/>
            <a:headEnd/>
            <a:tailEnd/>
          </a:ln>
        </p:spPr>
        <p:txBody>
          <a:bodyPr/>
          <a:lstStyle/>
          <a:p>
            <a:endParaRPr lang="en-US"/>
          </a:p>
        </p:txBody>
      </p:sp>
      <p:sp>
        <p:nvSpPr>
          <p:cNvPr id="636023" name="Line 137"/>
          <p:cNvSpPr>
            <a:spLocks noChangeShapeType="1"/>
          </p:cNvSpPr>
          <p:nvPr/>
        </p:nvSpPr>
        <p:spPr bwMode="auto">
          <a:xfrm>
            <a:off x="6681788" y="4170363"/>
            <a:ext cx="1587" cy="3175"/>
          </a:xfrm>
          <a:prstGeom prst="line">
            <a:avLst/>
          </a:prstGeom>
          <a:noFill/>
          <a:ln w="28575">
            <a:solidFill>
              <a:srgbClr val="FF0000"/>
            </a:solidFill>
            <a:round/>
            <a:headEnd/>
            <a:tailEnd/>
          </a:ln>
        </p:spPr>
        <p:txBody>
          <a:bodyPr/>
          <a:lstStyle/>
          <a:p>
            <a:endParaRPr lang="en-US"/>
          </a:p>
        </p:txBody>
      </p:sp>
      <p:sp>
        <p:nvSpPr>
          <p:cNvPr id="636024" name="Line 138"/>
          <p:cNvSpPr>
            <a:spLocks noChangeShapeType="1"/>
          </p:cNvSpPr>
          <p:nvPr/>
        </p:nvSpPr>
        <p:spPr bwMode="auto">
          <a:xfrm>
            <a:off x="6683375" y="4173538"/>
            <a:ext cx="7938" cy="9525"/>
          </a:xfrm>
          <a:prstGeom prst="line">
            <a:avLst/>
          </a:prstGeom>
          <a:noFill/>
          <a:ln w="28575">
            <a:solidFill>
              <a:srgbClr val="FF0000"/>
            </a:solidFill>
            <a:round/>
            <a:headEnd/>
            <a:tailEnd/>
          </a:ln>
        </p:spPr>
        <p:txBody>
          <a:bodyPr/>
          <a:lstStyle/>
          <a:p>
            <a:endParaRPr lang="en-US"/>
          </a:p>
        </p:txBody>
      </p:sp>
      <p:sp>
        <p:nvSpPr>
          <p:cNvPr id="636025" name="Line 139"/>
          <p:cNvSpPr>
            <a:spLocks noChangeShapeType="1"/>
          </p:cNvSpPr>
          <p:nvPr/>
        </p:nvSpPr>
        <p:spPr bwMode="auto">
          <a:xfrm>
            <a:off x="6699250" y="4197350"/>
            <a:ext cx="3175" cy="3175"/>
          </a:xfrm>
          <a:prstGeom prst="line">
            <a:avLst/>
          </a:prstGeom>
          <a:noFill/>
          <a:ln w="28575">
            <a:solidFill>
              <a:srgbClr val="FF0000"/>
            </a:solidFill>
            <a:round/>
            <a:headEnd/>
            <a:tailEnd/>
          </a:ln>
        </p:spPr>
        <p:txBody>
          <a:bodyPr/>
          <a:lstStyle/>
          <a:p>
            <a:endParaRPr lang="en-US"/>
          </a:p>
        </p:txBody>
      </p:sp>
      <p:sp>
        <p:nvSpPr>
          <p:cNvPr id="636026" name="Line 140"/>
          <p:cNvSpPr>
            <a:spLocks noChangeShapeType="1"/>
          </p:cNvSpPr>
          <p:nvPr/>
        </p:nvSpPr>
        <p:spPr bwMode="auto">
          <a:xfrm>
            <a:off x="6702425" y="4200525"/>
            <a:ext cx="6350" cy="9525"/>
          </a:xfrm>
          <a:prstGeom prst="line">
            <a:avLst/>
          </a:prstGeom>
          <a:noFill/>
          <a:ln w="28575">
            <a:solidFill>
              <a:srgbClr val="FF0000"/>
            </a:solidFill>
            <a:round/>
            <a:headEnd/>
            <a:tailEnd/>
          </a:ln>
        </p:spPr>
        <p:txBody>
          <a:bodyPr/>
          <a:lstStyle/>
          <a:p>
            <a:endParaRPr lang="en-US"/>
          </a:p>
        </p:txBody>
      </p:sp>
      <p:sp>
        <p:nvSpPr>
          <p:cNvPr id="636027" name="Line 141"/>
          <p:cNvSpPr>
            <a:spLocks noChangeShapeType="1"/>
          </p:cNvSpPr>
          <p:nvPr/>
        </p:nvSpPr>
        <p:spPr bwMode="auto">
          <a:xfrm>
            <a:off x="6718300" y="4224338"/>
            <a:ext cx="3175" cy="1587"/>
          </a:xfrm>
          <a:prstGeom prst="line">
            <a:avLst/>
          </a:prstGeom>
          <a:noFill/>
          <a:ln w="28575">
            <a:solidFill>
              <a:srgbClr val="FF0000"/>
            </a:solidFill>
            <a:round/>
            <a:headEnd/>
            <a:tailEnd/>
          </a:ln>
        </p:spPr>
        <p:txBody>
          <a:bodyPr/>
          <a:lstStyle/>
          <a:p>
            <a:endParaRPr lang="en-US"/>
          </a:p>
        </p:txBody>
      </p:sp>
      <p:sp>
        <p:nvSpPr>
          <p:cNvPr id="636028" name="Line 142"/>
          <p:cNvSpPr>
            <a:spLocks noChangeShapeType="1"/>
          </p:cNvSpPr>
          <p:nvPr/>
        </p:nvSpPr>
        <p:spPr bwMode="auto">
          <a:xfrm>
            <a:off x="6721475" y="4225925"/>
            <a:ext cx="7938" cy="11113"/>
          </a:xfrm>
          <a:prstGeom prst="line">
            <a:avLst/>
          </a:prstGeom>
          <a:noFill/>
          <a:ln w="28575">
            <a:solidFill>
              <a:srgbClr val="FF0000"/>
            </a:solidFill>
            <a:round/>
            <a:headEnd/>
            <a:tailEnd/>
          </a:ln>
        </p:spPr>
        <p:txBody>
          <a:bodyPr/>
          <a:lstStyle/>
          <a:p>
            <a:endParaRPr lang="en-US"/>
          </a:p>
        </p:txBody>
      </p:sp>
      <p:sp>
        <p:nvSpPr>
          <p:cNvPr id="636029" name="Line 143"/>
          <p:cNvSpPr>
            <a:spLocks noChangeShapeType="1"/>
          </p:cNvSpPr>
          <p:nvPr/>
        </p:nvSpPr>
        <p:spPr bwMode="auto">
          <a:xfrm>
            <a:off x="6738938" y="4251325"/>
            <a:ext cx="9525" cy="9525"/>
          </a:xfrm>
          <a:prstGeom prst="line">
            <a:avLst/>
          </a:prstGeom>
          <a:noFill/>
          <a:ln w="28575">
            <a:solidFill>
              <a:srgbClr val="FF0000"/>
            </a:solidFill>
            <a:round/>
            <a:headEnd/>
            <a:tailEnd/>
          </a:ln>
        </p:spPr>
        <p:txBody>
          <a:bodyPr/>
          <a:lstStyle/>
          <a:p>
            <a:endParaRPr lang="en-US"/>
          </a:p>
        </p:txBody>
      </p:sp>
      <p:sp>
        <p:nvSpPr>
          <p:cNvPr id="636030" name="Line 144"/>
          <p:cNvSpPr>
            <a:spLocks noChangeShapeType="1"/>
          </p:cNvSpPr>
          <p:nvPr/>
        </p:nvSpPr>
        <p:spPr bwMode="auto">
          <a:xfrm>
            <a:off x="6748463" y="4260850"/>
            <a:ext cx="1587" cy="3175"/>
          </a:xfrm>
          <a:prstGeom prst="line">
            <a:avLst/>
          </a:prstGeom>
          <a:noFill/>
          <a:ln w="28575">
            <a:solidFill>
              <a:srgbClr val="FF0000"/>
            </a:solidFill>
            <a:round/>
            <a:headEnd/>
            <a:tailEnd/>
          </a:ln>
        </p:spPr>
        <p:txBody>
          <a:bodyPr/>
          <a:lstStyle/>
          <a:p>
            <a:endParaRPr lang="en-US"/>
          </a:p>
        </p:txBody>
      </p:sp>
      <p:sp>
        <p:nvSpPr>
          <p:cNvPr id="636031" name="Line 145"/>
          <p:cNvSpPr>
            <a:spLocks noChangeShapeType="1"/>
          </p:cNvSpPr>
          <p:nvPr/>
        </p:nvSpPr>
        <p:spPr bwMode="auto">
          <a:xfrm>
            <a:off x="6762750" y="4275138"/>
            <a:ext cx="4763" cy="4762"/>
          </a:xfrm>
          <a:prstGeom prst="line">
            <a:avLst/>
          </a:prstGeom>
          <a:noFill/>
          <a:ln w="28575">
            <a:solidFill>
              <a:srgbClr val="FF0000"/>
            </a:solidFill>
            <a:round/>
            <a:headEnd/>
            <a:tailEnd/>
          </a:ln>
        </p:spPr>
        <p:txBody>
          <a:bodyPr/>
          <a:lstStyle/>
          <a:p>
            <a:endParaRPr lang="en-US"/>
          </a:p>
        </p:txBody>
      </p:sp>
      <p:sp>
        <p:nvSpPr>
          <p:cNvPr id="636032" name="Line 146"/>
          <p:cNvSpPr>
            <a:spLocks noChangeShapeType="1"/>
          </p:cNvSpPr>
          <p:nvPr/>
        </p:nvSpPr>
        <p:spPr bwMode="auto">
          <a:xfrm>
            <a:off x="6767513" y="4279900"/>
            <a:ext cx="7937" cy="7938"/>
          </a:xfrm>
          <a:prstGeom prst="line">
            <a:avLst/>
          </a:prstGeom>
          <a:noFill/>
          <a:ln w="28575">
            <a:solidFill>
              <a:srgbClr val="FF0000"/>
            </a:solidFill>
            <a:round/>
            <a:headEnd/>
            <a:tailEnd/>
          </a:ln>
        </p:spPr>
        <p:txBody>
          <a:bodyPr/>
          <a:lstStyle/>
          <a:p>
            <a:endParaRPr lang="en-US"/>
          </a:p>
        </p:txBody>
      </p:sp>
      <p:sp>
        <p:nvSpPr>
          <p:cNvPr id="636033" name="Line 147"/>
          <p:cNvSpPr>
            <a:spLocks noChangeShapeType="1"/>
          </p:cNvSpPr>
          <p:nvPr/>
        </p:nvSpPr>
        <p:spPr bwMode="auto">
          <a:xfrm>
            <a:off x="6775450" y="4286250"/>
            <a:ext cx="1588" cy="1588"/>
          </a:xfrm>
          <a:prstGeom prst="line">
            <a:avLst/>
          </a:prstGeom>
          <a:noFill/>
          <a:ln w="28575">
            <a:solidFill>
              <a:srgbClr val="FF0000"/>
            </a:solidFill>
            <a:round/>
            <a:headEnd/>
            <a:tailEnd/>
          </a:ln>
        </p:spPr>
        <p:txBody>
          <a:bodyPr/>
          <a:lstStyle/>
          <a:p>
            <a:endParaRPr lang="en-US"/>
          </a:p>
        </p:txBody>
      </p:sp>
      <p:sp>
        <p:nvSpPr>
          <p:cNvPr id="636034" name="Line 148"/>
          <p:cNvSpPr>
            <a:spLocks noChangeShapeType="1"/>
          </p:cNvSpPr>
          <p:nvPr/>
        </p:nvSpPr>
        <p:spPr bwMode="auto">
          <a:xfrm>
            <a:off x="6791325" y="4297363"/>
            <a:ext cx="3175" cy="1587"/>
          </a:xfrm>
          <a:prstGeom prst="line">
            <a:avLst/>
          </a:prstGeom>
          <a:noFill/>
          <a:ln w="28575">
            <a:solidFill>
              <a:srgbClr val="FF0000"/>
            </a:solidFill>
            <a:round/>
            <a:headEnd/>
            <a:tailEnd/>
          </a:ln>
        </p:spPr>
        <p:txBody>
          <a:bodyPr/>
          <a:lstStyle/>
          <a:p>
            <a:endParaRPr lang="en-US"/>
          </a:p>
        </p:txBody>
      </p:sp>
      <p:sp>
        <p:nvSpPr>
          <p:cNvPr id="636035" name="Line 149"/>
          <p:cNvSpPr>
            <a:spLocks noChangeShapeType="1"/>
          </p:cNvSpPr>
          <p:nvPr/>
        </p:nvSpPr>
        <p:spPr bwMode="auto">
          <a:xfrm>
            <a:off x="6794500" y="4298950"/>
            <a:ext cx="9525" cy="3175"/>
          </a:xfrm>
          <a:prstGeom prst="line">
            <a:avLst/>
          </a:prstGeom>
          <a:noFill/>
          <a:ln w="28575">
            <a:solidFill>
              <a:srgbClr val="FF0000"/>
            </a:solidFill>
            <a:round/>
            <a:headEnd/>
            <a:tailEnd/>
          </a:ln>
        </p:spPr>
        <p:txBody>
          <a:bodyPr/>
          <a:lstStyle/>
          <a:p>
            <a:endParaRPr lang="en-US"/>
          </a:p>
        </p:txBody>
      </p:sp>
      <p:sp>
        <p:nvSpPr>
          <p:cNvPr id="636036" name="Line 150"/>
          <p:cNvSpPr>
            <a:spLocks noChangeShapeType="1"/>
          </p:cNvSpPr>
          <p:nvPr/>
        </p:nvSpPr>
        <p:spPr bwMode="auto">
          <a:xfrm>
            <a:off x="6804025" y="4302125"/>
            <a:ext cx="6350" cy="1588"/>
          </a:xfrm>
          <a:prstGeom prst="line">
            <a:avLst/>
          </a:prstGeom>
          <a:noFill/>
          <a:ln w="28575">
            <a:solidFill>
              <a:srgbClr val="FF0000"/>
            </a:solidFill>
            <a:round/>
            <a:headEnd/>
            <a:tailEnd/>
          </a:ln>
        </p:spPr>
        <p:txBody>
          <a:bodyPr/>
          <a:lstStyle/>
          <a:p>
            <a:endParaRPr lang="en-US"/>
          </a:p>
        </p:txBody>
      </p:sp>
      <p:sp>
        <p:nvSpPr>
          <p:cNvPr id="636037" name="Line 151"/>
          <p:cNvSpPr>
            <a:spLocks noChangeShapeType="1"/>
          </p:cNvSpPr>
          <p:nvPr/>
        </p:nvSpPr>
        <p:spPr bwMode="auto">
          <a:xfrm flipV="1">
            <a:off x="6829425" y="4305300"/>
            <a:ext cx="1588" cy="1588"/>
          </a:xfrm>
          <a:prstGeom prst="line">
            <a:avLst/>
          </a:prstGeom>
          <a:noFill/>
          <a:ln w="28575">
            <a:solidFill>
              <a:srgbClr val="FF0000"/>
            </a:solidFill>
            <a:round/>
            <a:headEnd/>
            <a:tailEnd/>
          </a:ln>
        </p:spPr>
        <p:txBody>
          <a:bodyPr/>
          <a:lstStyle/>
          <a:p>
            <a:endParaRPr lang="en-US"/>
          </a:p>
        </p:txBody>
      </p:sp>
      <p:sp>
        <p:nvSpPr>
          <p:cNvPr id="636038" name="Line 152"/>
          <p:cNvSpPr>
            <a:spLocks noChangeShapeType="1"/>
          </p:cNvSpPr>
          <p:nvPr/>
        </p:nvSpPr>
        <p:spPr bwMode="auto">
          <a:xfrm flipV="1">
            <a:off x="6831013" y="4305300"/>
            <a:ext cx="9525" cy="1588"/>
          </a:xfrm>
          <a:prstGeom prst="line">
            <a:avLst/>
          </a:prstGeom>
          <a:noFill/>
          <a:ln w="28575">
            <a:solidFill>
              <a:srgbClr val="FF0000"/>
            </a:solidFill>
            <a:round/>
            <a:headEnd/>
            <a:tailEnd/>
          </a:ln>
        </p:spPr>
        <p:txBody>
          <a:bodyPr/>
          <a:lstStyle/>
          <a:p>
            <a:endParaRPr lang="en-US"/>
          </a:p>
        </p:txBody>
      </p:sp>
      <p:sp>
        <p:nvSpPr>
          <p:cNvPr id="636039" name="Line 153"/>
          <p:cNvSpPr>
            <a:spLocks noChangeShapeType="1"/>
          </p:cNvSpPr>
          <p:nvPr/>
        </p:nvSpPr>
        <p:spPr bwMode="auto">
          <a:xfrm flipV="1">
            <a:off x="6840538" y="4302125"/>
            <a:ext cx="9525" cy="3175"/>
          </a:xfrm>
          <a:prstGeom prst="line">
            <a:avLst/>
          </a:prstGeom>
          <a:noFill/>
          <a:ln w="28575">
            <a:solidFill>
              <a:srgbClr val="FF0000"/>
            </a:solidFill>
            <a:round/>
            <a:headEnd/>
            <a:tailEnd/>
          </a:ln>
        </p:spPr>
        <p:txBody>
          <a:bodyPr/>
          <a:lstStyle/>
          <a:p>
            <a:endParaRPr lang="en-US"/>
          </a:p>
        </p:txBody>
      </p:sp>
      <p:sp>
        <p:nvSpPr>
          <p:cNvPr id="636040" name="Line 154"/>
          <p:cNvSpPr>
            <a:spLocks noChangeShapeType="1"/>
          </p:cNvSpPr>
          <p:nvPr/>
        </p:nvSpPr>
        <p:spPr bwMode="auto">
          <a:xfrm flipV="1">
            <a:off x="6867525" y="4294188"/>
            <a:ext cx="1588" cy="0"/>
          </a:xfrm>
          <a:prstGeom prst="line">
            <a:avLst/>
          </a:prstGeom>
          <a:noFill/>
          <a:ln w="28575">
            <a:solidFill>
              <a:srgbClr val="FF0000"/>
            </a:solidFill>
            <a:round/>
            <a:headEnd/>
            <a:tailEnd/>
          </a:ln>
        </p:spPr>
        <p:txBody>
          <a:bodyPr/>
          <a:lstStyle/>
          <a:p>
            <a:endParaRPr lang="en-US"/>
          </a:p>
        </p:txBody>
      </p:sp>
      <p:sp>
        <p:nvSpPr>
          <p:cNvPr id="636041" name="Line 155"/>
          <p:cNvSpPr>
            <a:spLocks noChangeShapeType="1"/>
          </p:cNvSpPr>
          <p:nvPr/>
        </p:nvSpPr>
        <p:spPr bwMode="auto">
          <a:xfrm flipV="1">
            <a:off x="6869113" y="4287838"/>
            <a:ext cx="9525" cy="6350"/>
          </a:xfrm>
          <a:prstGeom prst="line">
            <a:avLst/>
          </a:prstGeom>
          <a:noFill/>
          <a:ln w="28575">
            <a:solidFill>
              <a:srgbClr val="FF0000"/>
            </a:solidFill>
            <a:round/>
            <a:headEnd/>
            <a:tailEnd/>
          </a:ln>
        </p:spPr>
        <p:txBody>
          <a:bodyPr/>
          <a:lstStyle/>
          <a:p>
            <a:endParaRPr lang="en-US"/>
          </a:p>
        </p:txBody>
      </p:sp>
      <p:sp>
        <p:nvSpPr>
          <p:cNvPr id="636042" name="Line 156"/>
          <p:cNvSpPr>
            <a:spLocks noChangeShapeType="1"/>
          </p:cNvSpPr>
          <p:nvPr/>
        </p:nvSpPr>
        <p:spPr bwMode="auto">
          <a:xfrm flipV="1">
            <a:off x="6878638" y="4283075"/>
            <a:ext cx="3175" cy="4763"/>
          </a:xfrm>
          <a:prstGeom prst="line">
            <a:avLst/>
          </a:prstGeom>
          <a:noFill/>
          <a:ln w="28575">
            <a:solidFill>
              <a:srgbClr val="FF0000"/>
            </a:solidFill>
            <a:round/>
            <a:headEnd/>
            <a:tailEnd/>
          </a:ln>
        </p:spPr>
        <p:txBody>
          <a:bodyPr/>
          <a:lstStyle/>
          <a:p>
            <a:endParaRPr lang="en-US"/>
          </a:p>
        </p:txBody>
      </p:sp>
      <p:sp>
        <p:nvSpPr>
          <p:cNvPr id="636043" name="Line 157"/>
          <p:cNvSpPr>
            <a:spLocks noChangeShapeType="1"/>
          </p:cNvSpPr>
          <p:nvPr/>
        </p:nvSpPr>
        <p:spPr bwMode="auto">
          <a:xfrm flipV="1">
            <a:off x="6894513" y="4270375"/>
            <a:ext cx="1587" cy="1588"/>
          </a:xfrm>
          <a:prstGeom prst="line">
            <a:avLst/>
          </a:prstGeom>
          <a:noFill/>
          <a:ln w="28575">
            <a:solidFill>
              <a:srgbClr val="FF0000"/>
            </a:solidFill>
            <a:round/>
            <a:headEnd/>
            <a:tailEnd/>
          </a:ln>
        </p:spPr>
        <p:txBody>
          <a:bodyPr/>
          <a:lstStyle/>
          <a:p>
            <a:endParaRPr lang="en-US"/>
          </a:p>
        </p:txBody>
      </p:sp>
      <p:sp>
        <p:nvSpPr>
          <p:cNvPr id="636044" name="Line 158"/>
          <p:cNvSpPr>
            <a:spLocks noChangeShapeType="1"/>
          </p:cNvSpPr>
          <p:nvPr/>
        </p:nvSpPr>
        <p:spPr bwMode="auto">
          <a:xfrm flipV="1">
            <a:off x="6896100" y="4260850"/>
            <a:ext cx="9525" cy="9525"/>
          </a:xfrm>
          <a:prstGeom prst="line">
            <a:avLst/>
          </a:prstGeom>
          <a:noFill/>
          <a:ln w="28575">
            <a:solidFill>
              <a:srgbClr val="FF0000"/>
            </a:solidFill>
            <a:round/>
            <a:headEnd/>
            <a:tailEnd/>
          </a:ln>
        </p:spPr>
        <p:txBody>
          <a:bodyPr/>
          <a:lstStyle/>
          <a:p>
            <a:endParaRPr lang="en-US"/>
          </a:p>
        </p:txBody>
      </p:sp>
      <p:sp>
        <p:nvSpPr>
          <p:cNvPr id="636045" name="Line 159"/>
          <p:cNvSpPr>
            <a:spLocks noChangeShapeType="1"/>
          </p:cNvSpPr>
          <p:nvPr/>
        </p:nvSpPr>
        <p:spPr bwMode="auto">
          <a:xfrm flipV="1">
            <a:off x="6905625" y="4259263"/>
            <a:ext cx="1588" cy="1587"/>
          </a:xfrm>
          <a:prstGeom prst="line">
            <a:avLst/>
          </a:prstGeom>
          <a:noFill/>
          <a:ln w="28575">
            <a:solidFill>
              <a:srgbClr val="FF0000"/>
            </a:solidFill>
            <a:round/>
            <a:headEnd/>
            <a:tailEnd/>
          </a:ln>
        </p:spPr>
        <p:txBody>
          <a:bodyPr/>
          <a:lstStyle/>
          <a:p>
            <a:endParaRPr lang="en-US"/>
          </a:p>
        </p:txBody>
      </p:sp>
      <p:sp>
        <p:nvSpPr>
          <p:cNvPr id="636046" name="Line 160"/>
          <p:cNvSpPr>
            <a:spLocks noChangeShapeType="1"/>
          </p:cNvSpPr>
          <p:nvPr/>
        </p:nvSpPr>
        <p:spPr bwMode="auto">
          <a:xfrm flipV="1">
            <a:off x="6918325" y="4238625"/>
            <a:ext cx="6350" cy="7938"/>
          </a:xfrm>
          <a:prstGeom prst="line">
            <a:avLst/>
          </a:prstGeom>
          <a:noFill/>
          <a:ln w="28575">
            <a:solidFill>
              <a:srgbClr val="FF0000"/>
            </a:solidFill>
            <a:round/>
            <a:headEnd/>
            <a:tailEnd/>
          </a:ln>
        </p:spPr>
        <p:txBody>
          <a:bodyPr/>
          <a:lstStyle/>
          <a:p>
            <a:endParaRPr lang="en-US"/>
          </a:p>
        </p:txBody>
      </p:sp>
      <p:sp>
        <p:nvSpPr>
          <p:cNvPr id="636047" name="Line 161"/>
          <p:cNvSpPr>
            <a:spLocks noChangeShapeType="1"/>
          </p:cNvSpPr>
          <p:nvPr/>
        </p:nvSpPr>
        <p:spPr bwMode="auto">
          <a:xfrm flipV="1">
            <a:off x="6924675" y="4233863"/>
            <a:ext cx="3175" cy="4762"/>
          </a:xfrm>
          <a:prstGeom prst="line">
            <a:avLst/>
          </a:prstGeom>
          <a:noFill/>
          <a:ln w="28575">
            <a:solidFill>
              <a:srgbClr val="FF0000"/>
            </a:solidFill>
            <a:round/>
            <a:headEnd/>
            <a:tailEnd/>
          </a:ln>
        </p:spPr>
        <p:txBody>
          <a:bodyPr/>
          <a:lstStyle/>
          <a:p>
            <a:endParaRPr lang="en-US"/>
          </a:p>
        </p:txBody>
      </p:sp>
      <p:sp>
        <p:nvSpPr>
          <p:cNvPr id="636048" name="Line 162"/>
          <p:cNvSpPr>
            <a:spLocks noChangeShapeType="1"/>
          </p:cNvSpPr>
          <p:nvPr/>
        </p:nvSpPr>
        <p:spPr bwMode="auto">
          <a:xfrm flipV="1">
            <a:off x="6938963" y="4213225"/>
            <a:ext cx="3175" cy="6350"/>
          </a:xfrm>
          <a:prstGeom prst="line">
            <a:avLst/>
          </a:prstGeom>
          <a:noFill/>
          <a:ln w="28575">
            <a:solidFill>
              <a:srgbClr val="FF0000"/>
            </a:solidFill>
            <a:round/>
            <a:headEnd/>
            <a:tailEnd/>
          </a:ln>
        </p:spPr>
        <p:txBody>
          <a:bodyPr/>
          <a:lstStyle/>
          <a:p>
            <a:endParaRPr lang="en-US"/>
          </a:p>
        </p:txBody>
      </p:sp>
      <p:sp>
        <p:nvSpPr>
          <p:cNvPr id="636049" name="Line 163"/>
          <p:cNvSpPr>
            <a:spLocks noChangeShapeType="1"/>
          </p:cNvSpPr>
          <p:nvPr/>
        </p:nvSpPr>
        <p:spPr bwMode="auto">
          <a:xfrm flipV="1">
            <a:off x="6942138" y="4206875"/>
            <a:ext cx="6350" cy="6350"/>
          </a:xfrm>
          <a:prstGeom prst="line">
            <a:avLst/>
          </a:prstGeom>
          <a:noFill/>
          <a:ln w="28575">
            <a:solidFill>
              <a:srgbClr val="FF0000"/>
            </a:solidFill>
            <a:round/>
            <a:headEnd/>
            <a:tailEnd/>
          </a:ln>
        </p:spPr>
        <p:txBody>
          <a:bodyPr/>
          <a:lstStyle/>
          <a:p>
            <a:endParaRPr lang="en-US"/>
          </a:p>
        </p:txBody>
      </p:sp>
      <p:sp>
        <p:nvSpPr>
          <p:cNvPr id="636050" name="Line 164"/>
          <p:cNvSpPr>
            <a:spLocks noChangeShapeType="1"/>
          </p:cNvSpPr>
          <p:nvPr/>
        </p:nvSpPr>
        <p:spPr bwMode="auto">
          <a:xfrm flipV="1">
            <a:off x="6956425" y="4186238"/>
            <a:ext cx="4763" cy="6350"/>
          </a:xfrm>
          <a:prstGeom prst="line">
            <a:avLst/>
          </a:prstGeom>
          <a:noFill/>
          <a:ln w="28575">
            <a:solidFill>
              <a:srgbClr val="FF0000"/>
            </a:solidFill>
            <a:round/>
            <a:headEnd/>
            <a:tailEnd/>
          </a:ln>
        </p:spPr>
        <p:txBody>
          <a:bodyPr/>
          <a:lstStyle/>
          <a:p>
            <a:endParaRPr lang="en-US"/>
          </a:p>
        </p:txBody>
      </p:sp>
      <p:sp>
        <p:nvSpPr>
          <p:cNvPr id="636051" name="Line 165"/>
          <p:cNvSpPr>
            <a:spLocks noChangeShapeType="1"/>
          </p:cNvSpPr>
          <p:nvPr/>
        </p:nvSpPr>
        <p:spPr bwMode="auto">
          <a:xfrm flipV="1">
            <a:off x="6961188" y="4179888"/>
            <a:ext cx="4762" cy="6350"/>
          </a:xfrm>
          <a:prstGeom prst="line">
            <a:avLst/>
          </a:prstGeom>
          <a:noFill/>
          <a:ln w="28575">
            <a:solidFill>
              <a:srgbClr val="FF0000"/>
            </a:solidFill>
            <a:round/>
            <a:headEnd/>
            <a:tailEnd/>
          </a:ln>
        </p:spPr>
        <p:txBody>
          <a:bodyPr/>
          <a:lstStyle/>
          <a:p>
            <a:endParaRPr lang="en-US"/>
          </a:p>
        </p:txBody>
      </p:sp>
      <p:sp>
        <p:nvSpPr>
          <p:cNvPr id="636052" name="Line 166"/>
          <p:cNvSpPr>
            <a:spLocks noChangeShapeType="1"/>
          </p:cNvSpPr>
          <p:nvPr/>
        </p:nvSpPr>
        <p:spPr bwMode="auto">
          <a:xfrm flipV="1">
            <a:off x="6975475" y="4159250"/>
            <a:ext cx="4763" cy="6350"/>
          </a:xfrm>
          <a:prstGeom prst="line">
            <a:avLst/>
          </a:prstGeom>
          <a:noFill/>
          <a:ln w="28575">
            <a:solidFill>
              <a:srgbClr val="FF0000"/>
            </a:solidFill>
            <a:round/>
            <a:headEnd/>
            <a:tailEnd/>
          </a:ln>
        </p:spPr>
        <p:txBody>
          <a:bodyPr/>
          <a:lstStyle/>
          <a:p>
            <a:endParaRPr lang="en-US"/>
          </a:p>
        </p:txBody>
      </p:sp>
      <p:sp>
        <p:nvSpPr>
          <p:cNvPr id="636053" name="Line 167"/>
          <p:cNvSpPr>
            <a:spLocks noChangeShapeType="1"/>
          </p:cNvSpPr>
          <p:nvPr/>
        </p:nvSpPr>
        <p:spPr bwMode="auto">
          <a:xfrm flipV="1">
            <a:off x="6980238" y="4151313"/>
            <a:ext cx="4762" cy="7937"/>
          </a:xfrm>
          <a:prstGeom prst="line">
            <a:avLst/>
          </a:prstGeom>
          <a:noFill/>
          <a:ln w="28575">
            <a:solidFill>
              <a:srgbClr val="FF0000"/>
            </a:solidFill>
            <a:round/>
            <a:headEnd/>
            <a:tailEnd/>
          </a:ln>
        </p:spPr>
        <p:txBody>
          <a:bodyPr/>
          <a:lstStyle/>
          <a:p>
            <a:endParaRPr lang="en-US"/>
          </a:p>
        </p:txBody>
      </p:sp>
      <p:sp>
        <p:nvSpPr>
          <p:cNvPr id="636054" name="Line 168"/>
          <p:cNvSpPr>
            <a:spLocks noChangeShapeType="1"/>
          </p:cNvSpPr>
          <p:nvPr/>
        </p:nvSpPr>
        <p:spPr bwMode="auto">
          <a:xfrm flipV="1">
            <a:off x="6992938" y="4132263"/>
            <a:ext cx="4762" cy="6350"/>
          </a:xfrm>
          <a:prstGeom prst="line">
            <a:avLst/>
          </a:prstGeom>
          <a:noFill/>
          <a:ln w="28575">
            <a:solidFill>
              <a:srgbClr val="FF0000"/>
            </a:solidFill>
            <a:round/>
            <a:headEnd/>
            <a:tailEnd/>
          </a:ln>
        </p:spPr>
        <p:txBody>
          <a:bodyPr/>
          <a:lstStyle/>
          <a:p>
            <a:endParaRPr lang="en-US"/>
          </a:p>
        </p:txBody>
      </p:sp>
      <p:sp>
        <p:nvSpPr>
          <p:cNvPr id="636055" name="Line 169"/>
          <p:cNvSpPr>
            <a:spLocks noChangeShapeType="1"/>
          </p:cNvSpPr>
          <p:nvPr/>
        </p:nvSpPr>
        <p:spPr bwMode="auto">
          <a:xfrm flipV="1">
            <a:off x="6997700" y="4124325"/>
            <a:ext cx="4763" cy="7938"/>
          </a:xfrm>
          <a:prstGeom prst="line">
            <a:avLst/>
          </a:prstGeom>
          <a:noFill/>
          <a:ln w="28575">
            <a:solidFill>
              <a:srgbClr val="FF0000"/>
            </a:solidFill>
            <a:round/>
            <a:headEnd/>
            <a:tailEnd/>
          </a:ln>
        </p:spPr>
        <p:txBody>
          <a:bodyPr/>
          <a:lstStyle/>
          <a:p>
            <a:endParaRPr lang="en-US"/>
          </a:p>
        </p:txBody>
      </p:sp>
      <p:sp>
        <p:nvSpPr>
          <p:cNvPr id="636056" name="Line 170"/>
          <p:cNvSpPr>
            <a:spLocks noChangeShapeType="1"/>
          </p:cNvSpPr>
          <p:nvPr/>
        </p:nvSpPr>
        <p:spPr bwMode="auto">
          <a:xfrm flipV="1">
            <a:off x="7011988" y="4105275"/>
            <a:ext cx="4762" cy="6350"/>
          </a:xfrm>
          <a:prstGeom prst="line">
            <a:avLst/>
          </a:prstGeom>
          <a:noFill/>
          <a:ln w="28575">
            <a:solidFill>
              <a:srgbClr val="FF0000"/>
            </a:solidFill>
            <a:round/>
            <a:headEnd/>
            <a:tailEnd/>
          </a:ln>
        </p:spPr>
        <p:txBody>
          <a:bodyPr/>
          <a:lstStyle/>
          <a:p>
            <a:endParaRPr lang="en-US"/>
          </a:p>
        </p:txBody>
      </p:sp>
      <p:sp>
        <p:nvSpPr>
          <p:cNvPr id="636057" name="Line 171"/>
          <p:cNvSpPr>
            <a:spLocks noChangeShapeType="1"/>
          </p:cNvSpPr>
          <p:nvPr/>
        </p:nvSpPr>
        <p:spPr bwMode="auto">
          <a:xfrm flipV="1">
            <a:off x="7016750" y="4097338"/>
            <a:ext cx="4763" cy="7937"/>
          </a:xfrm>
          <a:prstGeom prst="line">
            <a:avLst/>
          </a:prstGeom>
          <a:noFill/>
          <a:ln w="28575">
            <a:solidFill>
              <a:srgbClr val="FF0000"/>
            </a:solidFill>
            <a:round/>
            <a:headEnd/>
            <a:tailEnd/>
          </a:ln>
        </p:spPr>
        <p:txBody>
          <a:bodyPr/>
          <a:lstStyle/>
          <a:p>
            <a:endParaRPr lang="en-US"/>
          </a:p>
        </p:txBody>
      </p:sp>
      <p:sp>
        <p:nvSpPr>
          <p:cNvPr id="636058" name="Line 172"/>
          <p:cNvSpPr>
            <a:spLocks noChangeShapeType="1"/>
          </p:cNvSpPr>
          <p:nvPr/>
        </p:nvSpPr>
        <p:spPr bwMode="auto">
          <a:xfrm flipV="1">
            <a:off x="7031038" y="4079875"/>
            <a:ext cx="4762" cy="4763"/>
          </a:xfrm>
          <a:prstGeom prst="line">
            <a:avLst/>
          </a:prstGeom>
          <a:noFill/>
          <a:ln w="28575">
            <a:solidFill>
              <a:srgbClr val="FF0000"/>
            </a:solidFill>
            <a:round/>
            <a:headEnd/>
            <a:tailEnd/>
          </a:ln>
        </p:spPr>
        <p:txBody>
          <a:bodyPr/>
          <a:lstStyle/>
          <a:p>
            <a:endParaRPr lang="en-US"/>
          </a:p>
        </p:txBody>
      </p:sp>
      <p:sp>
        <p:nvSpPr>
          <p:cNvPr id="636059" name="Line 173"/>
          <p:cNvSpPr>
            <a:spLocks noChangeShapeType="1"/>
          </p:cNvSpPr>
          <p:nvPr/>
        </p:nvSpPr>
        <p:spPr bwMode="auto">
          <a:xfrm flipV="1">
            <a:off x="7035800" y="4070350"/>
            <a:ext cx="6350" cy="9525"/>
          </a:xfrm>
          <a:prstGeom prst="line">
            <a:avLst/>
          </a:prstGeom>
          <a:noFill/>
          <a:ln w="28575">
            <a:solidFill>
              <a:srgbClr val="FF0000"/>
            </a:solidFill>
            <a:round/>
            <a:headEnd/>
            <a:tailEnd/>
          </a:ln>
        </p:spPr>
        <p:txBody>
          <a:bodyPr/>
          <a:lstStyle/>
          <a:p>
            <a:endParaRPr lang="en-US"/>
          </a:p>
        </p:txBody>
      </p:sp>
      <p:sp>
        <p:nvSpPr>
          <p:cNvPr id="636060" name="Line 174"/>
          <p:cNvSpPr>
            <a:spLocks noChangeShapeType="1"/>
          </p:cNvSpPr>
          <p:nvPr/>
        </p:nvSpPr>
        <p:spPr bwMode="auto">
          <a:xfrm flipV="1">
            <a:off x="7053263" y="4057650"/>
            <a:ext cx="1587" cy="0"/>
          </a:xfrm>
          <a:prstGeom prst="line">
            <a:avLst/>
          </a:prstGeom>
          <a:noFill/>
          <a:ln w="28575">
            <a:solidFill>
              <a:srgbClr val="FF0000"/>
            </a:solidFill>
            <a:round/>
            <a:headEnd/>
            <a:tailEnd/>
          </a:ln>
        </p:spPr>
        <p:txBody>
          <a:bodyPr/>
          <a:lstStyle/>
          <a:p>
            <a:endParaRPr lang="en-US"/>
          </a:p>
        </p:txBody>
      </p:sp>
      <p:sp>
        <p:nvSpPr>
          <p:cNvPr id="636061" name="Line 175"/>
          <p:cNvSpPr>
            <a:spLocks noChangeShapeType="1"/>
          </p:cNvSpPr>
          <p:nvPr/>
        </p:nvSpPr>
        <p:spPr bwMode="auto">
          <a:xfrm flipV="1">
            <a:off x="7053263" y="4048125"/>
            <a:ext cx="9525" cy="9525"/>
          </a:xfrm>
          <a:prstGeom prst="line">
            <a:avLst/>
          </a:prstGeom>
          <a:noFill/>
          <a:ln w="28575">
            <a:solidFill>
              <a:srgbClr val="FF0000"/>
            </a:solidFill>
            <a:round/>
            <a:headEnd/>
            <a:tailEnd/>
          </a:ln>
        </p:spPr>
        <p:txBody>
          <a:bodyPr/>
          <a:lstStyle/>
          <a:p>
            <a:endParaRPr lang="en-US"/>
          </a:p>
        </p:txBody>
      </p:sp>
      <p:sp>
        <p:nvSpPr>
          <p:cNvPr id="636062" name="Line 176"/>
          <p:cNvSpPr>
            <a:spLocks noChangeShapeType="1"/>
          </p:cNvSpPr>
          <p:nvPr/>
        </p:nvSpPr>
        <p:spPr bwMode="auto">
          <a:xfrm flipV="1">
            <a:off x="7062788" y="4046538"/>
            <a:ext cx="1587" cy="1587"/>
          </a:xfrm>
          <a:prstGeom prst="line">
            <a:avLst/>
          </a:prstGeom>
          <a:noFill/>
          <a:ln w="28575">
            <a:solidFill>
              <a:srgbClr val="FF0000"/>
            </a:solidFill>
            <a:round/>
            <a:headEnd/>
            <a:tailEnd/>
          </a:ln>
        </p:spPr>
        <p:txBody>
          <a:bodyPr/>
          <a:lstStyle/>
          <a:p>
            <a:endParaRPr lang="en-US"/>
          </a:p>
        </p:txBody>
      </p:sp>
      <p:sp>
        <p:nvSpPr>
          <p:cNvPr id="636063" name="Line 177"/>
          <p:cNvSpPr>
            <a:spLocks noChangeShapeType="1"/>
          </p:cNvSpPr>
          <p:nvPr/>
        </p:nvSpPr>
        <p:spPr bwMode="auto">
          <a:xfrm flipV="1">
            <a:off x="7078663" y="4032250"/>
            <a:ext cx="3175" cy="1588"/>
          </a:xfrm>
          <a:prstGeom prst="line">
            <a:avLst/>
          </a:prstGeom>
          <a:noFill/>
          <a:ln w="28575">
            <a:solidFill>
              <a:srgbClr val="FF0000"/>
            </a:solidFill>
            <a:round/>
            <a:headEnd/>
            <a:tailEnd/>
          </a:ln>
        </p:spPr>
        <p:txBody>
          <a:bodyPr/>
          <a:lstStyle/>
          <a:p>
            <a:endParaRPr lang="en-US"/>
          </a:p>
        </p:txBody>
      </p:sp>
      <p:sp>
        <p:nvSpPr>
          <p:cNvPr id="636064" name="Line 178"/>
          <p:cNvSpPr>
            <a:spLocks noChangeShapeType="1"/>
          </p:cNvSpPr>
          <p:nvPr/>
        </p:nvSpPr>
        <p:spPr bwMode="auto">
          <a:xfrm flipV="1">
            <a:off x="7081838" y="4024313"/>
            <a:ext cx="7937" cy="7937"/>
          </a:xfrm>
          <a:prstGeom prst="line">
            <a:avLst/>
          </a:prstGeom>
          <a:noFill/>
          <a:ln w="28575">
            <a:solidFill>
              <a:srgbClr val="FF0000"/>
            </a:solidFill>
            <a:round/>
            <a:headEnd/>
            <a:tailEnd/>
          </a:ln>
        </p:spPr>
        <p:txBody>
          <a:bodyPr/>
          <a:lstStyle/>
          <a:p>
            <a:endParaRPr lang="en-US"/>
          </a:p>
        </p:txBody>
      </p:sp>
      <p:sp>
        <p:nvSpPr>
          <p:cNvPr id="636065" name="Line 179"/>
          <p:cNvSpPr>
            <a:spLocks noChangeShapeType="1"/>
          </p:cNvSpPr>
          <p:nvPr/>
        </p:nvSpPr>
        <p:spPr bwMode="auto">
          <a:xfrm flipV="1">
            <a:off x="7089775" y="4024313"/>
            <a:ext cx="3175" cy="0"/>
          </a:xfrm>
          <a:prstGeom prst="line">
            <a:avLst/>
          </a:prstGeom>
          <a:noFill/>
          <a:ln w="28575">
            <a:solidFill>
              <a:srgbClr val="FF0000"/>
            </a:solidFill>
            <a:round/>
            <a:headEnd/>
            <a:tailEnd/>
          </a:ln>
        </p:spPr>
        <p:txBody>
          <a:bodyPr/>
          <a:lstStyle/>
          <a:p>
            <a:endParaRPr lang="en-US"/>
          </a:p>
        </p:txBody>
      </p:sp>
      <p:sp>
        <p:nvSpPr>
          <p:cNvPr id="636066" name="Line 180"/>
          <p:cNvSpPr>
            <a:spLocks noChangeShapeType="1"/>
          </p:cNvSpPr>
          <p:nvPr/>
        </p:nvSpPr>
        <p:spPr bwMode="auto">
          <a:xfrm flipV="1">
            <a:off x="7110413" y="4013200"/>
            <a:ext cx="7937" cy="1588"/>
          </a:xfrm>
          <a:prstGeom prst="line">
            <a:avLst/>
          </a:prstGeom>
          <a:noFill/>
          <a:ln w="28575">
            <a:solidFill>
              <a:srgbClr val="FF0000"/>
            </a:solidFill>
            <a:round/>
            <a:headEnd/>
            <a:tailEnd/>
          </a:ln>
        </p:spPr>
        <p:txBody>
          <a:bodyPr/>
          <a:lstStyle/>
          <a:p>
            <a:endParaRPr lang="en-US"/>
          </a:p>
        </p:txBody>
      </p:sp>
      <p:sp>
        <p:nvSpPr>
          <p:cNvPr id="636067" name="Line 181"/>
          <p:cNvSpPr>
            <a:spLocks noChangeShapeType="1"/>
          </p:cNvSpPr>
          <p:nvPr/>
        </p:nvSpPr>
        <p:spPr bwMode="auto">
          <a:xfrm flipV="1">
            <a:off x="7118350" y="4011613"/>
            <a:ext cx="9525" cy="1587"/>
          </a:xfrm>
          <a:prstGeom prst="line">
            <a:avLst/>
          </a:prstGeom>
          <a:noFill/>
          <a:ln w="28575">
            <a:solidFill>
              <a:srgbClr val="FF0000"/>
            </a:solidFill>
            <a:round/>
            <a:headEnd/>
            <a:tailEnd/>
          </a:ln>
        </p:spPr>
        <p:txBody>
          <a:bodyPr/>
          <a:lstStyle/>
          <a:p>
            <a:endParaRPr lang="en-US"/>
          </a:p>
        </p:txBody>
      </p:sp>
      <p:sp>
        <p:nvSpPr>
          <p:cNvPr id="636068" name="Line 182"/>
          <p:cNvSpPr>
            <a:spLocks noChangeShapeType="1"/>
          </p:cNvSpPr>
          <p:nvPr/>
        </p:nvSpPr>
        <p:spPr bwMode="auto">
          <a:xfrm flipV="1">
            <a:off x="7127875" y="4011613"/>
            <a:ext cx="3175" cy="0"/>
          </a:xfrm>
          <a:prstGeom prst="line">
            <a:avLst/>
          </a:prstGeom>
          <a:noFill/>
          <a:ln w="28575">
            <a:solidFill>
              <a:srgbClr val="FF0000"/>
            </a:solidFill>
            <a:round/>
            <a:headEnd/>
            <a:tailEnd/>
          </a:ln>
        </p:spPr>
        <p:txBody>
          <a:bodyPr/>
          <a:lstStyle/>
          <a:p>
            <a:endParaRPr lang="en-US"/>
          </a:p>
        </p:txBody>
      </p:sp>
      <p:sp>
        <p:nvSpPr>
          <p:cNvPr id="636069" name="Line 183"/>
          <p:cNvSpPr>
            <a:spLocks noChangeShapeType="1"/>
          </p:cNvSpPr>
          <p:nvPr/>
        </p:nvSpPr>
        <p:spPr bwMode="auto">
          <a:xfrm>
            <a:off x="7150100" y="4014788"/>
            <a:ext cx="4763" cy="1587"/>
          </a:xfrm>
          <a:prstGeom prst="line">
            <a:avLst/>
          </a:prstGeom>
          <a:noFill/>
          <a:ln w="28575">
            <a:solidFill>
              <a:srgbClr val="FF0000"/>
            </a:solidFill>
            <a:round/>
            <a:headEnd/>
            <a:tailEnd/>
          </a:ln>
        </p:spPr>
        <p:txBody>
          <a:bodyPr/>
          <a:lstStyle/>
          <a:p>
            <a:endParaRPr lang="en-US"/>
          </a:p>
        </p:txBody>
      </p:sp>
      <p:sp>
        <p:nvSpPr>
          <p:cNvPr id="636070" name="Line 184"/>
          <p:cNvSpPr>
            <a:spLocks noChangeShapeType="1"/>
          </p:cNvSpPr>
          <p:nvPr/>
        </p:nvSpPr>
        <p:spPr bwMode="auto">
          <a:xfrm>
            <a:off x="7154863" y="4016375"/>
            <a:ext cx="9525" cy="3175"/>
          </a:xfrm>
          <a:prstGeom prst="line">
            <a:avLst/>
          </a:prstGeom>
          <a:noFill/>
          <a:ln w="28575">
            <a:solidFill>
              <a:srgbClr val="FF0000"/>
            </a:solidFill>
            <a:round/>
            <a:headEnd/>
            <a:tailEnd/>
          </a:ln>
        </p:spPr>
        <p:txBody>
          <a:bodyPr/>
          <a:lstStyle/>
          <a:p>
            <a:endParaRPr lang="en-US"/>
          </a:p>
        </p:txBody>
      </p:sp>
      <p:sp>
        <p:nvSpPr>
          <p:cNvPr id="636071" name="Line 185"/>
          <p:cNvSpPr>
            <a:spLocks noChangeShapeType="1"/>
          </p:cNvSpPr>
          <p:nvPr/>
        </p:nvSpPr>
        <p:spPr bwMode="auto">
          <a:xfrm>
            <a:off x="7164388" y="4019550"/>
            <a:ext cx="3175" cy="3175"/>
          </a:xfrm>
          <a:prstGeom prst="line">
            <a:avLst/>
          </a:prstGeom>
          <a:noFill/>
          <a:ln w="28575">
            <a:solidFill>
              <a:srgbClr val="FF0000"/>
            </a:solidFill>
            <a:round/>
            <a:headEnd/>
            <a:tailEnd/>
          </a:ln>
        </p:spPr>
        <p:txBody>
          <a:bodyPr/>
          <a:lstStyle/>
          <a:p>
            <a:endParaRPr lang="en-US"/>
          </a:p>
        </p:txBody>
      </p:sp>
      <p:sp>
        <p:nvSpPr>
          <p:cNvPr id="636072" name="Line 186"/>
          <p:cNvSpPr>
            <a:spLocks noChangeShapeType="1"/>
          </p:cNvSpPr>
          <p:nvPr/>
        </p:nvSpPr>
        <p:spPr bwMode="auto">
          <a:xfrm>
            <a:off x="7183438" y="4032250"/>
            <a:ext cx="9525" cy="6350"/>
          </a:xfrm>
          <a:prstGeom prst="line">
            <a:avLst/>
          </a:prstGeom>
          <a:noFill/>
          <a:ln w="28575">
            <a:solidFill>
              <a:srgbClr val="FF0000"/>
            </a:solidFill>
            <a:round/>
            <a:headEnd/>
            <a:tailEnd/>
          </a:ln>
        </p:spPr>
        <p:txBody>
          <a:bodyPr/>
          <a:lstStyle/>
          <a:p>
            <a:endParaRPr lang="en-US"/>
          </a:p>
        </p:txBody>
      </p:sp>
      <p:sp>
        <p:nvSpPr>
          <p:cNvPr id="636073" name="Line 187"/>
          <p:cNvSpPr>
            <a:spLocks noChangeShapeType="1"/>
          </p:cNvSpPr>
          <p:nvPr/>
        </p:nvSpPr>
        <p:spPr bwMode="auto">
          <a:xfrm>
            <a:off x="7192963" y="4038600"/>
            <a:ext cx="4762" cy="4763"/>
          </a:xfrm>
          <a:prstGeom prst="line">
            <a:avLst/>
          </a:prstGeom>
          <a:noFill/>
          <a:ln w="28575">
            <a:solidFill>
              <a:srgbClr val="FF0000"/>
            </a:solidFill>
            <a:round/>
            <a:headEnd/>
            <a:tailEnd/>
          </a:ln>
        </p:spPr>
        <p:txBody>
          <a:bodyPr/>
          <a:lstStyle/>
          <a:p>
            <a:endParaRPr lang="en-US"/>
          </a:p>
        </p:txBody>
      </p:sp>
      <p:sp>
        <p:nvSpPr>
          <p:cNvPr id="636074" name="Line 188"/>
          <p:cNvSpPr>
            <a:spLocks noChangeShapeType="1"/>
          </p:cNvSpPr>
          <p:nvPr/>
        </p:nvSpPr>
        <p:spPr bwMode="auto">
          <a:xfrm>
            <a:off x="7208838" y="4056063"/>
            <a:ext cx="1587" cy="1587"/>
          </a:xfrm>
          <a:prstGeom prst="line">
            <a:avLst/>
          </a:prstGeom>
          <a:noFill/>
          <a:ln w="28575">
            <a:solidFill>
              <a:srgbClr val="FF0000"/>
            </a:solidFill>
            <a:round/>
            <a:headEnd/>
            <a:tailEnd/>
          </a:ln>
        </p:spPr>
        <p:txBody>
          <a:bodyPr/>
          <a:lstStyle/>
          <a:p>
            <a:endParaRPr lang="en-US"/>
          </a:p>
        </p:txBody>
      </p:sp>
      <p:sp>
        <p:nvSpPr>
          <p:cNvPr id="636075" name="Line 189"/>
          <p:cNvSpPr>
            <a:spLocks noChangeShapeType="1"/>
          </p:cNvSpPr>
          <p:nvPr/>
        </p:nvSpPr>
        <p:spPr bwMode="auto">
          <a:xfrm>
            <a:off x="7210425" y="4057650"/>
            <a:ext cx="9525" cy="11113"/>
          </a:xfrm>
          <a:prstGeom prst="line">
            <a:avLst/>
          </a:prstGeom>
          <a:noFill/>
          <a:ln w="28575">
            <a:solidFill>
              <a:srgbClr val="FF0000"/>
            </a:solidFill>
            <a:round/>
            <a:headEnd/>
            <a:tailEnd/>
          </a:ln>
        </p:spPr>
        <p:txBody>
          <a:bodyPr/>
          <a:lstStyle/>
          <a:p>
            <a:endParaRPr lang="en-US"/>
          </a:p>
        </p:txBody>
      </p:sp>
      <p:sp>
        <p:nvSpPr>
          <p:cNvPr id="636076" name="Line 190"/>
          <p:cNvSpPr>
            <a:spLocks noChangeShapeType="1"/>
          </p:cNvSpPr>
          <p:nvPr/>
        </p:nvSpPr>
        <p:spPr bwMode="auto">
          <a:xfrm>
            <a:off x="7219950" y="4068763"/>
            <a:ext cx="1588" cy="0"/>
          </a:xfrm>
          <a:prstGeom prst="line">
            <a:avLst/>
          </a:prstGeom>
          <a:noFill/>
          <a:ln w="28575">
            <a:solidFill>
              <a:srgbClr val="FF0000"/>
            </a:solidFill>
            <a:round/>
            <a:headEnd/>
            <a:tailEnd/>
          </a:ln>
        </p:spPr>
        <p:txBody>
          <a:bodyPr/>
          <a:lstStyle/>
          <a:p>
            <a:endParaRPr lang="en-US"/>
          </a:p>
        </p:txBody>
      </p:sp>
      <p:sp>
        <p:nvSpPr>
          <p:cNvPr id="636077" name="Line 191"/>
          <p:cNvSpPr>
            <a:spLocks noChangeShapeType="1"/>
          </p:cNvSpPr>
          <p:nvPr/>
        </p:nvSpPr>
        <p:spPr bwMode="auto">
          <a:xfrm>
            <a:off x="7231063" y="4083050"/>
            <a:ext cx="7937" cy="9525"/>
          </a:xfrm>
          <a:prstGeom prst="line">
            <a:avLst/>
          </a:prstGeom>
          <a:noFill/>
          <a:ln w="28575">
            <a:solidFill>
              <a:srgbClr val="FF0000"/>
            </a:solidFill>
            <a:round/>
            <a:headEnd/>
            <a:tailEnd/>
          </a:ln>
        </p:spPr>
        <p:txBody>
          <a:bodyPr/>
          <a:lstStyle/>
          <a:p>
            <a:endParaRPr lang="en-US"/>
          </a:p>
        </p:txBody>
      </p:sp>
      <p:sp>
        <p:nvSpPr>
          <p:cNvPr id="636078" name="Line 192"/>
          <p:cNvSpPr>
            <a:spLocks noChangeShapeType="1"/>
          </p:cNvSpPr>
          <p:nvPr/>
        </p:nvSpPr>
        <p:spPr bwMode="auto">
          <a:xfrm>
            <a:off x="7239000" y="4092575"/>
            <a:ext cx="1588" cy="3175"/>
          </a:xfrm>
          <a:prstGeom prst="line">
            <a:avLst/>
          </a:prstGeom>
          <a:noFill/>
          <a:ln w="28575">
            <a:solidFill>
              <a:srgbClr val="FF0000"/>
            </a:solidFill>
            <a:round/>
            <a:headEnd/>
            <a:tailEnd/>
          </a:ln>
        </p:spPr>
        <p:txBody>
          <a:bodyPr/>
          <a:lstStyle/>
          <a:p>
            <a:endParaRPr lang="en-US"/>
          </a:p>
        </p:txBody>
      </p:sp>
      <p:sp>
        <p:nvSpPr>
          <p:cNvPr id="636079" name="Line 193"/>
          <p:cNvSpPr>
            <a:spLocks noChangeShapeType="1"/>
          </p:cNvSpPr>
          <p:nvPr/>
        </p:nvSpPr>
        <p:spPr bwMode="auto">
          <a:xfrm>
            <a:off x="7250113" y="4108450"/>
            <a:ext cx="6350" cy="9525"/>
          </a:xfrm>
          <a:prstGeom prst="line">
            <a:avLst/>
          </a:prstGeom>
          <a:noFill/>
          <a:ln w="28575">
            <a:solidFill>
              <a:srgbClr val="FF0000"/>
            </a:solidFill>
            <a:round/>
            <a:headEnd/>
            <a:tailEnd/>
          </a:ln>
        </p:spPr>
        <p:txBody>
          <a:bodyPr/>
          <a:lstStyle/>
          <a:p>
            <a:endParaRPr lang="en-US"/>
          </a:p>
        </p:txBody>
      </p:sp>
      <p:sp>
        <p:nvSpPr>
          <p:cNvPr id="636080" name="Line 194"/>
          <p:cNvSpPr>
            <a:spLocks noChangeShapeType="1"/>
          </p:cNvSpPr>
          <p:nvPr/>
        </p:nvSpPr>
        <p:spPr bwMode="auto">
          <a:xfrm>
            <a:off x="7256463" y="4117975"/>
            <a:ext cx="3175" cy="4763"/>
          </a:xfrm>
          <a:prstGeom prst="line">
            <a:avLst/>
          </a:prstGeom>
          <a:noFill/>
          <a:ln w="28575">
            <a:solidFill>
              <a:srgbClr val="FF0000"/>
            </a:solidFill>
            <a:round/>
            <a:headEnd/>
            <a:tailEnd/>
          </a:ln>
        </p:spPr>
        <p:txBody>
          <a:bodyPr/>
          <a:lstStyle/>
          <a:p>
            <a:endParaRPr lang="en-US"/>
          </a:p>
        </p:txBody>
      </p:sp>
      <p:sp>
        <p:nvSpPr>
          <p:cNvPr id="636081" name="Line 195"/>
          <p:cNvSpPr>
            <a:spLocks noChangeShapeType="1"/>
          </p:cNvSpPr>
          <p:nvPr/>
        </p:nvSpPr>
        <p:spPr bwMode="auto">
          <a:xfrm>
            <a:off x="7269163" y="4135438"/>
            <a:ext cx="6350" cy="9525"/>
          </a:xfrm>
          <a:prstGeom prst="line">
            <a:avLst/>
          </a:prstGeom>
          <a:noFill/>
          <a:ln w="28575">
            <a:solidFill>
              <a:srgbClr val="FF0000"/>
            </a:solidFill>
            <a:round/>
            <a:headEnd/>
            <a:tailEnd/>
          </a:ln>
        </p:spPr>
        <p:txBody>
          <a:bodyPr/>
          <a:lstStyle/>
          <a:p>
            <a:endParaRPr lang="en-US"/>
          </a:p>
        </p:txBody>
      </p:sp>
      <p:sp>
        <p:nvSpPr>
          <p:cNvPr id="636082" name="Line 196"/>
          <p:cNvSpPr>
            <a:spLocks noChangeShapeType="1"/>
          </p:cNvSpPr>
          <p:nvPr/>
        </p:nvSpPr>
        <p:spPr bwMode="auto">
          <a:xfrm>
            <a:off x="7275513" y="4144963"/>
            <a:ext cx="3175" cy="4762"/>
          </a:xfrm>
          <a:prstGeom prst="line">
            <a:avLst/>
          </a:prstGeom>
          <a:noFill/>
          <a:ln w="28575">
            <a:solidFill>
              <a:srgbClr val="FF0000"/>
            </a:solidFill>
            <a:round/>
            <a:headEnd/>
            <a:tailEnd/>
          </a:ln>
        </p:spPr>
        <p:txBody>
          <a:bodyPr/>
          <a:lstStyle/>
          <a:p>
            <a:endParaRPr lang="en-US"/>
          </a:p>
        </p:txBody>
      </p:sp>
    </p:spTree>
    <p:extLst>
      <p:ext uri="{BB962C8B-B14F-4D97-AF65-F5344CB8AC3E}">
        <p14:creationId xmlns:p14="http://schemas.microsoft.com/office/powerpoint/2010/main" val="429184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86AD2-BCB5-92CD-EE00-289A1BFC3583}"/>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D3BE6317-D1B2-E0D8-8603-E3F69B778159}"/>
              </a:ext>
            </a:extLst>
          </p:cNvPr>
          <p:cNvSpPr/>
          <p:nvPr/>
        </p:nvSpPr>
        <p:spPr>
          <a:xfrm>
            <a:off x="726948" y="1198971"/>
            <a:ext cx="7488936" cy="31912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4" name="Cube 3">
            <a:extLst>
              <a:ext uri="{FF2B5EF4-FFF2-40B4-BE49-F238E27FC236}">
                <a16:creationId xmlns:a16="http://schemas.microsoft.com/office/drawing/2014/main" id="{59DFCA99-EC97-278E-AAE4-8423188FEC52}"/>
              </a:ext>
            </a:extLst>
          </p:cNvPr>
          <p:cNvSpPr/>
          <p:nvPr/>
        </p:nvSpPr>
        <p:spPr>
          <a:xfrm>
            <a:off x="3044952" y="1911096"/>
            <a:ext cx="2212848" cy="1517904"/>
          </a:xfrm>
          <a:prstGeom prst="cub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227D5FB6-7D29-746E-1F5E-AED189F8769D}"/>
              </a:ext>
            </a:extLst>
          </p:cNvPr>
          <p:cNvCxnSpPr>
            <a:cxnSpLocks/>
          </p:cNvCxnSpPr>
          <p:nvPr/>
        </p:nvCxnSpPr>
        <p:spPr>
          <a:xfrm>
            <a:off x="2304288" y="2794599"/>
            <a:ext cx="740664"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0D5F3AA-D694-FAB8-ECD5-256D6B66F29F}"/>
              </a:ext>
            </a:extLst>
          </p:cNvPr>
          <p:cNvCxnSpPr>
            <a:cxnSpLocks/>
          </p:cNvCxnSpPr>
          <p:nvPr/>
        </p:nvCxnSpPr>
        <p:spPr>
          <a:xfrm flipH="1">
            <a:off x="4991466" y="2767595"/>
            <a:ext cx="933846" cy="0"/>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8C1748-0B21-B782-ECD1-80EC5F45D008}"/>
              </a:ext>
            </a:extLst>
          </p:cNvPr>
          <p:cNvCxnSpPr>
            <a:cxnSpLocks/>
          </p:cNvCxnSpPr>
          <p:nvPr/>
        </p:nvCxnSpPr>
        <p:spPr>
          <a:xfrm>
            <a:off x="3419856" y="1911096"/>
            <a:ext cx="0" cy="1145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92FC43E-3A3D-E256-5BC7-DD648457C115}"/>
              </a:ext>
            </a:extLst>
          </p:cNvPr>
          <p:cNvCxnSpPr>
            <a:cxnSpLocks/>
          </p:cNvCxnSpPr>
          <p:nvPr/>
        </p:nvCxnSpPr>
        <p:spPr>
          <a:xfrm flipH="1">
            <a:off x="3419856" y="3044428"/>
            <a:ext cx="18379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4ED8DB1-4EFA-B861-6ABD-DA0779AE5525}"/>
              </a:ext>
            </a:extLst>
          </p:cNvPr>
          <p:cNvCxnSpPr>
            <a:cxnSpLocks/>
          </p:cNvCxnSpPr>
          <p:nvPr/>
        </p:nvCxnSpPr>
        <p:spPr>
          <a:xfrm flipH="1">
            <a:off x="3044952" y="3056620"/>
            <a:ext cx="374904" cy="36933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B312B2C5-1958-7B69-85F4-8FF656F6F56E}"/>
              </a:ext>
            </a:extLst>
          </p:cNvPr>
          <p:cNvCxnSpPr/>
          <p:nvPr/>
        </p:nvCxnSpPr>
        <p:spPr>
          <a:xfrm flipV="1">
            <a:off x="3419856" y="1325880"/>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67B02CF7-E812-19A8-4B11-D7076EC55086}"/>
              </a:ext>
            </a:extLst>
          </p:cNvPr>
          <p:cNvCxnSpPr/>
          <p:nvPr/>
        </p:nvCxnSpPr>
        <p:spPr>
          <a:xfrm flipV="1">
            <a:off x="3044952" y="1725168"/>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D26FF9B-056F-AE83-B094-016B369BD14B}"/>
              </a:ext>
            </a:extLst>
          </p:cNvPr>
          <p:cNvCxnSpPr>
            <a:cxnSpLocks/>
          </p:cNvCxnSpPr>
          <p:nvPr/>
        </p:nvCxnSpPr>
        <p:spPr>
          <a:xfrm flipV="1">
            <a:off x="3044952" y="1581329"/>
            <a:ext cx="374904" cy="380107"/>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D173A3B-5D3E-FBEA-F0A4-1FC55D0B6085}"/>
              </a:ext>
            </a:extLst>
          </p:cNvPr>
          <p:cNvSpPr txBox="1"/>
          <p:nvPr/>
        </p:nvSpPr>
        <p:spPr>
          <a:xfrm>
            <a:off x="2971879" y="1296389"/>
            <a:ext cx="397866" cy="369332"/>
          </a:xfrm>
          <a:prstGeom prst="rect">
            <a:avLst/>
          </a:prstGeom>
          <a:noFill/>
        </p:spPr>
        <p:txBody>
          <a:bodyPr wrap="none" rtlCol="0">
            <a:spAutoFit/>
          </a:bodyPr>
          <a:lstStyle/>
          <a:p>
            <a:r>
              <a:rPr lang="en-US" dirty="0" err="1">
                <a:sym typeface="Symbol" panose="05050102010706020507" pitchFamily="18" charset="2"/>
              </a:rPr>
              <a:t>d</a:t>
            </a:r>
            <a:r>
              <a:rPr lang="en-US" dirty="0" err="1"/>
              <a:t>z</a:t>
            </a:r>
            <a:endParaRPr lang="en-US" dirty="0"/>
          </a:p>
        </p:txBody>
      </p:sp>
      <p:cxnSp>
        <p:nvCxnSpPr>
          <p:cNvPr id="15" name="Straight Connector 14">
            <a:extLst>
              <a:ext uri="{FF2B5EF4-FFF2-40B4-BE49-F238E27FC236}">
                <a16:creationId xmlns:a16="http://schemas.microsoft.com/office/drawing/2014/main" id="{8CE21D82-5BB2-7B20-4B76-32D44A3F31D6}"/>
              </a:ext>
            </a:extLst>
          </p:cNvPr>
          <p:cNvCxnSpPr/>
          <p:nvPr/>
        </p:nvCxnSpPr>
        <p:spPr>
          <a:xfrm flipV="1">
            <a:off x="3044952" y="3520702"/>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D11ADD0-C44A-A4CF-B328-B85E48DB8A42}"/>
              </a:ext>
            </a:extLst>
          </p:cNvPr>
          <p:cNvCxnSpPr/>
          <p:nvPr/>
        </p:nvCxnSpPr>
        <p:spPr>
          <a:xfrm flipV="1">
            <a:off x="4861560" y="3444764"/>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76D556B-E548-114E-10DA-CE5E435BBBB1}"/>
              </a:ext>
            </a:extLst>
          </p:cNvPr>
          <p:cNvCxnSpPr>
            <a:cxnSpLocks/>
          </p:cNvCxnSpPr>
          <p:nvPr/>
        </p:nvCxnSpPr>
        <p:spPr>
          <a:xfrm>
            <a:off x="3044952" y="3781306"/>
            <a:ext cx="178765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56BD8E51-928B-6538-9DE3-75C3BE796E18}"/>
              </a:ext>
            </a:extLst>
          </p:cNvPr>
          <p:cNvSpPr txBox="1"/>
          <p:nvPr/>
        </p:nvSpPr>
        <p:spPr>
          <a:xfrm>
            <a:off x="3740698" y="3596640"/>
            <a:ext cx="405880" cy="369332"/>
          </a:xfrm>
          <a:prstGeom prst="rect">
            <a:avLst/>
          </a:prstGeom>
          <a:solidFill>
            <a:schemeClr val="bg1"/>
          </a:solidFill>
        </p:spPr>
        <p:txBody>
          <a:bodyPr wrap="none" rtlCol="0">
            <a:spAutoFit/>
          </a:bodyPr>
          <a:lstStyle/>
          <a:p>
            <a:r>
              <a:rPr lang="en-US" dirty="0">
                <a:sym typeface="Symbol" panose="05050102010706020507" pitchFamily="18" charset="2"/>
              </a:rPr>
              <a:t>d</a:t>
            </a:r>
            <a:r>
              <a:rPr lang="en-US" dirty="0"/>
              <a:t>x</a:t>
            </a:r>
          </a:p>
        </p:txBody>
      </p:sp>
      <p:cxnSp>
        <p:nvCxnSpPr>
          <p:cNvPr id="25" name="Straight Connector 24">
            <a:extLst>
              <a:ext uri="{FF2B5EF4-FFF2-40B4-BE49-F238E27FC236}">
                <a16:creationId xmlns:a16="http://schemas.microsoft.com/office/drawing/2014/main" id="{86912471-0A70-708E-897C-E86A10876C71}"/>
              </a:ext>
            </a:extLst>
          </p:cNvPr>
          <p:cNvCxnSpPr>
            <a:cxnSpLocks/>
          </p:cNvCxnSpPr>
          <p:nvPr/>
        </p:nvCxnSpPr>
        <p:spPr>
          <a:xfrm flipH="1">
            <a:off x="2581735" y="2316480"/>
            <a:ext cx="4084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6C13D7-78AB-6F8F-5255-33E8C51B6E3D}"/>
              </a:ext>
            </a:extLst>
          </p:cNvPr>
          <p:cNvCxnSpPr>
            <a:cxnSpLocks/>
          </p:cNvCxnSpPr>
          <p:nvPr/>
        </p:nvCxnSpPr>
        <p:spPr>
          <a:xfrm flipH="1">
            <a:off x="2587831" y="3429000"/>
            <a:ext cx="40843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64582FE-08BD-FCC6-657F-10BBC29128F9}"/>
              </a:ext>
            </a:extLst>
          </p:cNvPr>
          <p:cNvCxnSpPr>
            <a:cxnSpLocks/>
          </p:cNvCxnSpPr>
          <p:nvPr/>
        </p:nvCxnSpPr>
        <p:spPr>
          <a:xfrm flipV="1">
            <a:off x="2784348" y="2316480"/>
            <a:ext cx="0" cy="1102114"/>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97BE651B-D294-EA86-5F53-24780C613604}"/>
              </a:ext>
            </a:extLst>
          </p:cNvPr>
          <p:cNvSpPr txBox="1"/>
          <p:nvPr/>
        </p:nvSpPr>
        <p:spPr>
          <a:xfrm>
            <a:off x="2587515" y="2923460"/>
            <a:ext cx="410690" cy="369332"/>
          </a:xfrm>
          <a:prstGeom prst="rect">
            <a:avLst/>
          </a:prstGeom>
          <a:solidFill>
            <a:schemeClr val="bg1"/>
          </a:solidFill>
        </p:spPr>
        <p:txBody>
          <a:bodyPr wrap="none" rtlCol="0">
            <a:spAutoFit/>
          </a:bodyPr>
          <a:lstStyle/>
          <a:p>
            <a:r>
              <a:rPr lang="en-US" dirty="0" err="1">
                <a:sym typeface="Symbol" panose="05050102010706020507" pitchFamily="18" charset="2"/>
              </a:rPr>
              <a:t>dy</a:t>
            </a:r>
            <a:endParaRPr lang="en-US" dirty="0"/>
          </a:p>
        </p:txBody>
      </p:sp>
      <p:sp>
        <p:nvSpPr>
          <p:cNvPr id="33" name="TextBox 32">
            <a:extLst>
              <a:ext uri="{FF2B5EF4-FFF2-40B4-BE49-F238E27FC236}">
                <a16:creationId xmlns:a16="http://schemas.microsoft.com/office/drawing/2014/main" id="{939DC9B8-FE62-186B-4C4B-54EDA73AA9B5}"/>
              </a:ext>
            </a:extLst>
          </p:cNvPr>
          <p:cNvSpPr txBox="1"/>
          <p:nvPr/>
        </p:nvSpPr>
        <p:spPr>
          <a:xfrm>
            <a:off x="1859618" y="2549235"/>
            <a:ext cx="343364" cy="461665"/>
          </a:xfrm>
          <a:prstGeom prst="rect">
            <a:avLst/>
          </a:prstGeom>
          <a:noFill/>
        </p:spPr>
        <p:txBody>
          <a:bodyPr wrap="none" rtlCol="0">
            <a:spAutoFit/>
          </a:bodyPr>
          <a:lstStyle/>
          <a:p>
            <a:r>
              <a:rPr lang="en-US" sz="2400" dirty="0">
                <a:solidFill>
                  <a:srgbClr val="00B050"/>
                </a:solidFill>
              </a:rPr>
              <a:t>P</a:t>
            </a:r>
          </a:p>
        </p:txBody>
      </p:sp>
      <p:sp>
        <p:nvSpPr>
          <p:cNvPr id="34" name="TextBox 33">
            <a:extLst>
              <a:ext uri="{FF2B5EF4-FFF2-40B4-BE49-F238E27FC236}">
                <a16:creationId xmlns:a16="http://schemas.microsoft.com/office/drawing/2014/main" id="{02A560B1-56B2-9197-9B9F-10AA18A1D6A5}"/>
              </a:ext>
            </a:extLst>
          </p:cNvPr>
          <p:cNvSpPr txBox="1"/>
          <p:nvPr/>
        </p:nvSpPr>
        <p:spPr>
          <a:xfrm>
            <a:off x="6005089" y="2536209"/>
            <a:ext cx="817853" cy="461665"/>
          </a:xfrm>
          <a:prstGeom prst="rect">
            <a:avLst/>
          </a:prstGeom>
          <a:noFill/>
        </p:spPr>
        <p:txBody>
          <a:bodyPr wrap="none" rtlCol="0">
            <a:spAutoFit/>
          </a:bodyPr>
          <a:lstStyle/>
          <a:p>
            <a:r>
              <a:rPr lang="en-US" sz="2400" dirty="0" err="1">
                <a:solidFill>
                  <a:srgbClr val="00B050"/>
                </a:solidFill>
              </a:rPr>
              <a:t>P+dP</a:t>
            </a:r>
            <a:endParaRPr lang="en-US" sz="2400" dirty="0">
              <a:solidFill>
                <a:srgbClr val="00B050"/>
              </a:solidFill>
            </a:endParaRPr>
          </a:p>
        </p:txBody>
      </p:sp>
    </p:spTree>
    <p:extLst>
      <p:ext uri="{BB962C8B-B14F-4D97-AF65-F5344CB8AC3E}">
        <p14:creationId xmlns:p14="http://schemas.microsoft.com/office/powerpoint/2010/main" val="13257161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7188" y="2735263"/>
            <a:ext cx="215900" cy="27432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351"/>
          <p:cNvGrpSpPr>
            <a:grpSpLocks/>
          </p:cNvGrpSpPr>
          <p:nvPr/>
        </p:nvGrpSpPr>
        <p:grpSpPr bwMode="auto">
          <a:xfrm>
            <a:off x="7335838" y="2733675"/>
            <a:ext cx="220662" cy="2754313"/>
            <a:chOff x="7095445" y="1578246"/>
            <a:chExt cx="219755" cy="2754875"/>
          </a:xfrm>
        </p:grpSpPr>
        <p:sp>
          <p:nvSpPr>
            <p:cNvPr id="3" name="Rectangle 2"/>
            <p:cNvSpPr/>
            <p:nvPr/>
          </p:nvSpPr>
          <p:spPr>
            <a:xfrm>
              <a:off x="7095445" y="1578246"/>
              <a:ext cx="219755" cy="1241678"/>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a:off x="7095445" y="2819924"/>
              <a:ext cx="219755" cy="30645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7095445" y="3126375"/>
              <a:ext cx="219755" cy="1206746"/>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36931" name="Rectangle 5"/>
          <p:cNvSpPr>
            <a:spLocks noChangeArrowheads="1"/>
          </p:cNvSpPr>
          <p:nvPr/>
        </p:nvSpPr>
        <p:spPr bwMode="auto">
          <a:xfrm>
            <a:off x="1855788"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6932" name="Rectangle 6"/>
          <p:cNvSpPr>
            <a:spLocks noChangeArrowheads="1"/>
          </p:cNvSpPr>
          <p:nvPr/>
        </p:nvSpPr>
        <p:spPr bwMode="auto">
          <a:xfrm>
            <a:off x="1855788"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6933" name="Rectangle 7"/>
          <p:cNvSpPr>
            <a:spLocks noChangeArrowheads="1"/>
          </p:cNvSpPr>
          <p:nvPr/>
        </p:nvSpPr>
        <p:spPr bwMode="auto">
          <a:xfrm>
            <a:off x="1855788"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grpSp>
        <p:nvGrpSpPr>
          <p:cNvPr id="7" name="Group 394"/>
          <p:cNvGrpSpPr>
            <a:grpSpLocks/>
          </p:cNvGrpSpPr>
          <p:nvPr/>
        </p:nvGrpSpPr>
        <p:grpSpPr bwMode="auto">
          <a:xfrm>
            <a:off x="1847850" y="3746500"/>
            <a:ext cx="1828800" cy="742950"/>
            <a:chOff x="2073275" y="2591774"/>
            <a:chExt cx="1828999" cy="741977"/>
          </a:xfrm>
        </p:grpSpPr>
        <p:grpSp>
          <p:nvGrpSpPr>
            <p:cNvPr id="8" name="Group 203"/>
            <p:cNvGrpSpPr>
              <a:grpSpLocks/>
            </p:cNvGrpSpPr>
            <p:nvPr/>
          </p:nvGrpSpPr>
          <p:grpSpPr bwMode="auto">
            <a:xfrm>
              <a:off x="2073275" y="2600326"/>
              <a:ext cx="915988" cy="733425"/>
              <a:chOff x="2073275" y="2600326"/>
              <a:chExt cx="915988" cy="733425"/>
            </a:xfrm>
          </p:grpSpPr>
          <p:sp>
            <p:nvSpPr>
              <p:cNvPr id="694416"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94417"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94418"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94419"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94420"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94421"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94422"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94423"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94424"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94425"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94426"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94427"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94428"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94429"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94430"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94431"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94432"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94433"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94434"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94435"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94436"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94437"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94438"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94439"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94440"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94441"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94442"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94443"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94444"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94445"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94446"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94447"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94448"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94449"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94450"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94451"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94452"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94453"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94454"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94455"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94456"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94457"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94458"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94459"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94460"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94461"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94462"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94463"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94464"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94465"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94466"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94467"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94468"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94469"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94470"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94471"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94472"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94473"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94474"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94475"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94476"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94477"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94478"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94479"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94480"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94481"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94482"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94483"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94484"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94485"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94486"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94487"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94488"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94489"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94490"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94491"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94492"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94493"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94494"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94495"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94496"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94497"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94498"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94499"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94500"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94501"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94502"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94503"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94504"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94505"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94506"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94507"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94508"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94509"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94510"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94511"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94512"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94513"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94514"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94515"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94516"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94517"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94518"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94519"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94520"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94521"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94522"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94523"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94524"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94525"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94526"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94527"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94528"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94529"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94530"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94531"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94532"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94533"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94534"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94535"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94536"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94537"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94538"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94539"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94540"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94541"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94542"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94543"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94544"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94545"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94546"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94547"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94548"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94549"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94550"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94551"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94552"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94553"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94554"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94555"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94556"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94557"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94558"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94559"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94560"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94561"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94562"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94563"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94564"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94565"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94566"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94567"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94568"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94569"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94570"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94571"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94572"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94573"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94574"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94575"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94576"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94577"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94578"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94579"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94580"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94581"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94582"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94583"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94584"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94585"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94586"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94587"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94588"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94589"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94590"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94591"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94592"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94593"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94594"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94595"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94596"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94597"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94598"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94599"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94600"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94601"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94602"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94603"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94604"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nvGrpSpPr>
            <p:cNvPr id="9" name="Group 204"/>
            <p:cNvGrpSpPr>
              <a:grpSpLocks/>
            </p:cNvGrpSpPr>
            <p:nvPr/>
          </p:nvGrpSpPr>
          <p:grpSpPr bwMode="auto">
            <a:xfrm flipV="1">
              <a:off x="2986286" y="2591774"/>
              <a:ext cx="915988" cy="733425"/>
              <a:chOff x="2073275" y="2600326"/>
              <a:chExt cx="915988" cy="733425"/>
            </a:xfrm>
          </p:grpSpPr>
          <p:sp>
            <p:nvSpPr>
              <p:cNvPr id="637907"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908"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909"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910"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911"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912"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913"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914"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915"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916"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917"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918"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919"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920"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921"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922"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923"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924"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925"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926"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927"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928"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929"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930"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931"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932"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933"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934"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935"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936"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937"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938"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939"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940"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941"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942"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943"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944"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945"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946"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947"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948"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949"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950"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951"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94272"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94273"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94274"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94275"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94276"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94277"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94278"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94279"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94280"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94281"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94282"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94283"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94284"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94285"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94286"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94287"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94288"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94289"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94290"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94291"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94292"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94293"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94294"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94295"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94296"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94297"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94298"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94299"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94300"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94301"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94302"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94303"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94304"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94305"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94306"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94307"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94308"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94309"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94310"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94311"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94312"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94313"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94314"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94315"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94316"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94317"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94318"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94319"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94320"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94321"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94322"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94323"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94324"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94325"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94326"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94327"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94328"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94329"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94330"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94331"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94332"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94333"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94334"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94335"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94336"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94337"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94338"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94339"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94340"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94341"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94342"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94343"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94344"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94345"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94346"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94347"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94348"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94349"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94350"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94351"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94352"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94353"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94354"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94355"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94356"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94357"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94358"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94359"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94360"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94361"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94362"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94363"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94364"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94365"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94366"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94367"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94368"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94369"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94370"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94371"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94372"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94373"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94374"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94375"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94376"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94377"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94378"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94379"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94380"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94381"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94382"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94383"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94384"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94385"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94386"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94387"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94388"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94389"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94390"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94391"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94392"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94393"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94394"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94395"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94396"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94397"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94398"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94399"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94400"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94401"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94402"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94403"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94404"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94405"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94406"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94407"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94408"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94409"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94410"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94411"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94412"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94413"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94414"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94415"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grpSp>
        <p:nvGrpSpPr>
          <p:cNvPr id="10" name="Group 395"/>
          <p:cNvGrpSpPr>
            <a:grpSpLocks/>
          </p:cNvGrpSpPr>
          <p:nvPr/>
        </p:nvGrpSpPr>
        <p:grpSpPr bwMode="auto">
          <a:xfrm>
            <a:off x="3676650" y="3741738"/>
            <a:ext cx="1828800" cy="742950"/>
            <a:chOff x="2073275" y="2591774"/>
            <a:chExt cx="1828999" cy="741977"/>
          </a:xfrm>
        </p:grpSpPr>
        <p:grpSp>
          <p:nvGrpSpPr>
            <p:cNvPr id="11" name="Group 203"/>
            <p:cNvGrpSpPr>
              <a:grpSpLocks/>
            </p:cNvGrpSpPr>
            <p:nvPr/>
          </p:nvGrpSpPr>
          <p:grpSpPr bwMode="auto">
            <a:xfrm>
              <a:off x="2073275" y="2600326"/>
              <a:ext cx="915988" cy="733425"/>
              <a:chOff x="2073275" y="2600326"/>
              <a:chExt cx="915988" cy="733425"/>
            </a:xfrm>
          </p:grpSpPr>
          <p:sp>
            <p:nvSpPr>
              <p:cNvPr id="637716"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717"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718"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719"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720"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721"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722"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723"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724"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725"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726"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727"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728"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729"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730"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731"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732"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733"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734"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735"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736"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737"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738"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739"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740"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741"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742"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743"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744"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745"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746"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747"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748"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749"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750"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751"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752"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753"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754"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755"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756"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757"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758"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759"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760"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761"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762"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763"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764"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765"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766"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767"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768"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769"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770"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771"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772"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773"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774"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775"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776"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777"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778"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779"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780"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781"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782"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783"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784"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785"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786"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787"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788"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789"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790"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791"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792"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793"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794"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795"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796"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797"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798"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799"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800"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801"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802"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803"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804"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805"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806"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807"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808"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809"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810"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811"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812"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813"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814"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815"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816"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817"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818"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819"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820"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821"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822"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823"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824"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825"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826"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827"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828"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829"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830"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831"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832"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833"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834"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835"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836"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837"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838"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839"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840"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841"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842"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843"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844"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845"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846"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847"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848"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849"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850"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851"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852"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853"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854"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855"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856"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857"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858"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859"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860"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861"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862"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863"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864"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865"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866"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867"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868"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869"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870"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871"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872"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873"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874"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875"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876"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877"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878"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879"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880"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881"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882"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883"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884"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885"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886"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887"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888"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889"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890"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891"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892"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893"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894"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895"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896"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897"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898"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899"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900"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901"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902"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903"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904"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nvGrpSpPr>
            <p:cNvPr id="12" name="Group 204"/>
            <p:cNvGrpSpPr>
              <a:grpSpLocks/>
            </p:cNvGrpSpPr>
            <p:nvPr/>
          </p:nvGrpSpPr>
          <p:grpSpPr bwMode="auto">
            <a:xfrm flipV="1">
              <a:off x="2986286" y="2591774"/>
              <a:ext cx="915988" cy="733425"/>
              <a:chOff x="2073275" y="2600326"/>
              <a:chExt cx="915988" cy="733425"/>
            </a:xfrm>
          </p:grpSpPr>
          <p:sp>
            <p:nvSpPr>
              <p:cNvPr id="637527"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528"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529"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530"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531"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532"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533"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534"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535"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536"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537"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538"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539"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540"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541"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542"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543"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544"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545"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546"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547"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548"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549"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550"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551"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552"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553"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554"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555"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556"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557"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558"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559"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560"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561"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562"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563"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564"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565"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566"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567"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568"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569"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570"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571"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572"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573"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574"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575"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576"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577"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578"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579"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580"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581"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582"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583"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584"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585"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586"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587"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588"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589"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590"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591"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592"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593"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594"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595"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596"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597"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598"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599"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600"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601"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602"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603"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604"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605"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606"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607"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608"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609"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610"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611"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612"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613"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614"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615"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616"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617"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618"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619"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620"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621"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622"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623"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624"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625"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626"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627"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628"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629"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630"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631"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632"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633"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634"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635"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636"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637"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638"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639"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640"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641"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642"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643"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644"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645"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646"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647"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648"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649"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650"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651"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652"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653"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654"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655"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656"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657"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658"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659"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660"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661"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662"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663"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664"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665"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666"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667"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668"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669"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670"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671"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672"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673"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674"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675"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676"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677"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678"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679"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680"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681"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682"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683"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684"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685"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686"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687"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688"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689"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690"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691"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692"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693"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694"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695"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696"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697"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698"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699"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700"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701"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702"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703"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704"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705"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706"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707"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708"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709"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710"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711"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712"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713"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714"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715"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grpSp>
        <p:nvGrpSpPr>
          <p:cNvPr id="13" name="Group 776"/>
          <p:cNvGrpSpPr>
            <a:grpSpLocks/>
          </p:cNvGrpSpPr>
          <p:nvPr/>
        </p:nvGrpSpPr>
        <p:grpSpPr bwMode="auto">
          <a:xfrm>
            <a:off x="5505450" y="3732213"/>
            <a:ext cx="1828800" cy="742950"/>
            <a:chOff x="2073275" y="2591774"/>
            <a:chExt cx="1828999" cy="741977"/>
          </a:xfrm>
        </p:grpSpPr>
        <p:grpSp>
          <p:nvGrpSpPr>
            <p:cNvPr id="14" name="Group 203"/>
            <p:cNvGrpSpPr>
              <a:grpSpLocks/>
            </p:cNvGrpSpPr>
            <p:nvPr/>
          </p:nvGrpSpPr>
          <p:grpSpPr bwMode="auto">
            <a:xfrm>
              <a:off x="2073275" y="2600326"/>
              <a:ext cx="915988" cy="733425"/>
              <a:chOff x="2073275" y="2600326"/>
              <a:chExt cx="915988" cy="733425"/>
            </a:xfrm>
          </p:grpSpPr>
          <p:sp>
            <p:nvSpPr>
              <p:cNvPr id="637336"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337"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338"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339"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340"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341"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342"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343"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344"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345"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346"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347"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348"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349"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350"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351"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352"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353"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354"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355"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356"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357"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358"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359"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360"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361"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362"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363"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364"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365"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366"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367"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368"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369"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370"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371"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372"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373"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374"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375"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376"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377"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378"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379"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380"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381"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382"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383"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384"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385"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386"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387"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388"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389"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390"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391"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392"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393"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394"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395"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396"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397"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398"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399"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400"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401"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402"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403"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404"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405"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406"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407"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408"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409"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410"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411"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412"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413"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414"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415"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416"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417"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418"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419"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420"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421"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422"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423"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424"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425"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426"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427"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428"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429"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430"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431"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432"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433"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434"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435"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436"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437"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438"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439"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440"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441"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442"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443"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444"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445"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446"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447"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448"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449"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450"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451"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452"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453"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454"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455"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456"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457"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458"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459"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460"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461"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462"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463"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464"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465"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466"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467"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468"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469"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470"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471"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472"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473"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474"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475"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476"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477"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478"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479"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480"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481"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482"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483"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484"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485"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486"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487"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488"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489"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490"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491"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492"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493"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494"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495"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496"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497"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498"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499"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500"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501"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502"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503"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504"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505"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506"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507"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508"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509"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510"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511"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512"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513"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514"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515"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516"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517"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518"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519"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520"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521"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522"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523"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524"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nvGrpSpPr>
            <p:cNvPr id="15" name="Group 204"/>
            <p:cNvGrpSpPr>
              <a:grpSpLocks/>
            </p:cNvGrpSpPr>
            <p:nvPr/>
          </p:nvGrpSpPr>
          <p:grpSpPr bwMode="auto">
            <a:xfrm flipV="1">
              <a:off x="2986286" y="2591774"/>
              <a:ext cx="915988" cy="733425"/>
              <a:chOff x="2073275" y="2600326"/>
              <a:chExt cx="915988" cy="733425"/>
            </a:xfrm>
          </p:grpSpPr>
          <p:sp>
            <p:nvSpPr>
              <p:cNvPr id="637147"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148"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149"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150"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151"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152"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153"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154"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155"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156"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157"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158"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159"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160"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161"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162"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163"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164"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165"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166"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167"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168"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169"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170"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171"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172"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173"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174"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175"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176"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177"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178"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179"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180"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181"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182"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183"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184"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185"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186"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187"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188"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189"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190"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191"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192"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193"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194"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195"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196"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197"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198"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199"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200"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201"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202"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203"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204"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205"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206"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207"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208"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209"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210"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211"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212"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213"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214"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215"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216"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217"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218"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219"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220"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221"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222"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223"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224"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225"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226"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227"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228"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229"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230"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231"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232"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233"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234"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235"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236"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237"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238"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239"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240"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241"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242"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243"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244"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245"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246"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247"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248"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249"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250"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251"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252"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253"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254"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255"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256"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257"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258"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259"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260"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261"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262"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263"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264"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265"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266"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267"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268"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269"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270"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271"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272"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273"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274"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275"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276"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277"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278"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279"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280"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281"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282"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283"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284"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285"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286"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287"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288"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289"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290"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291"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292"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293"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294"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295"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296"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297"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298"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299"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300"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301"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302"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303"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304"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305"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306"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307"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308"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309"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310"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311"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312"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313"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314"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315"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316"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317"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318"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319"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320"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321"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322"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323"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324"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325"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326"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327"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328"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329"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330"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331"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332"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333"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334"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335"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grpSp>
        <p:nvGrpSpPr>
          <p:cNvPr id="16" name="Group 1733"/>
          <p:cNvGrpSpPr>
            <a:grpSpLocks/>
          </p:cNvGrpSpPr>
          <p:nvPr/>
        </p:nvGrpSpPr>
        <p:grpSpPr bwMode="auto">
          <a:xfrm>
            <a:off x="7331075" y="4006850"/>
            <a:ext cx="1828800" cy="279400"/>
            <a:chOff x="3441733" y="5039131"/>
            <a:chExt cx="1828999" cy="741977"/>
          </a:xfrm>
        </p:grpSpPr>
        <p:sp>
          <p:nvSpPr>
            <p:cNvPr id="636946"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947"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948"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949"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950"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951"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952"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953"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954"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955"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956"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957"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958"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959"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960"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961"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962"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963"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964"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965"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966"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967"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968"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969"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970"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971"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972"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973"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974"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975"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976"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977"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978"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979"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980"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981"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982"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983"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984"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985"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986"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987"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988"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989"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990"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991"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992"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993"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994"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995"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996"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997"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998"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999"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7000"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7001"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7002"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7003"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7004"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7005"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7006"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7007"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7008"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7009"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7010"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7011"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7012"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7013"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7014"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7015"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7016"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7017"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7018"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7019"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7020"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7021"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7022"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7023"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7024"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7025"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7026"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7027"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7028"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7029"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7030"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7031"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7032"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7033"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7034"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7035"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7036"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7037"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7038"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7039"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7040"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7041"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7042"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7043"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7044"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7045"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7046"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7047"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7048"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7049"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7050"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7051"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7052"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7053"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7054"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7055"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7056"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7057"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7058"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7059"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7060"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7061"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7062"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7063"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7064"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7065"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7066"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7067"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7068"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7069"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7070"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7071"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7072"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7073"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7074"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7075"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7076"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7077"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7078"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7079"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7080"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7081"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7082"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7083"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7084"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7085"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7086"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7087"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7088"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7089"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7090"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7091"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7092"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7093"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7094"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7095"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7096"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7097"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7098"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7099"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7100"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7101"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7102"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7103"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7104"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7105"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7106"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7107"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7108"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7109"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7110"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7111"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7112"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7113"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7114"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7115"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7116"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7117"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7118"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7119"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7120"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7121"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7122"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7123"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7124"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7125"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7126"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7127"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7128"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7129"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7130"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7131"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7132"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7133"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7134"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7135"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7136"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7137"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7138"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7139"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7140"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7141"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7142"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7143"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7144"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sp>
        <p:nvSpPr>
          <p:cNvPr id="1736" name="Rectangle 1735"/>
          <p:cNvSpPr/>
          <p:nvPr/>
        </p:nvSpPr>
        <p:spPr>
          <a:xfrm>
            <a:off x="2603500" y="3433763"/>
            <a:ext cx="3937000" cy="1379537"/>
          </a:xfrm>
          <a:prstGeom prst="rect">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738" name="Straight Arrow Connector 1737"/>
          <p:cNvCxnSpPr>
            <a:stCxn id="636940" idx="2"/>
          </p:cNvCxnSpPr>
          <p:nvPr/>
        </p:nvCxnSpPr>
        <p:spPr>
          <a:xfrm rot="16200000" flipH="1">
            <a:off x="3090863" y="3052763"/>
            <a:ext cx="777875" cy="168275"/>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sp>
        <p:nvSpPr>
          <p:cNvPr id="636940" name="TextBox 1738"/>
          <p:cNvSpPr txBox="1">
            <a:spLocks noChangeArrowheads="1"/>
          </p:cNvSpPr>
          <p:nvPr/>
        </p:nvSpPr>
        <p:spPr bwMode="auto">
          <a:xfrm>
            <a:off x="2727325" y="2286000"/>
            <a:ext cx="1336675" cy="461963"/>
          </a:xfrm>
          <a:prstGeom prst="rect">
            <a:avLst/>
          </a:prstGeom>
          <a:noFill/>
          <a:ln w="9525">
            <a:noFill/>
            <a:miter lim="800000"/>
            <a:headEnd/>
            <a:tailEnd/>
          </a:ln>
        </p:spPr>
        <p:txBody>
          <a:bodyPr wrap="none">
            <a:spAutoFit/>
          </a:bodyPr>
          <a:lstStyle/>
          <a:p>
            <a:r>
              <a:rPr lang="en-US" sz="2400" i="1"/>
              <a:t>Amplifier</a:t>
            </a:r>
          </a:p>
        </p:txBody>
      </p:sp>
      <p:sp>
        <p:nvSpPr>
          <p:cNvPr id="636941" name="TextBox 1740"/>
          <p:cNvSpPr txBox="1">
            <a:spLocks noChangeArrowheads="1"/>
          </p:cNvSpPr>
          <p:nvPr/>
        </p:nvSpPr>
        <p:spPr bwMode="auto">
          <a:xfrm>
            <a:off x="4197350" y="5492750"/>
            <a:ext cx="1114425" cy="460375"/>
          </a:xfrm>
          <a:prstGeom prst="rect">
            <a:avLst/>
          </a:prstGeom>
          <a:noFill/>
          <a:ln w="9525">
            <a:noFill/>
            <a:miter lim="800000"/>
            <a:headEnd/>
            <a:tailEnd/>
          </a:ln>
        </p:spPr>
        <p:txBody>
          <a:bodyPr wrap="none">
            <a:spAutoFit/>
          </a:bodyPr>
          <a:lstStyle/>
          <a:p>
            <a:r>
              <a:rPr lang="en-US" sz="2400" i="1"/>
              <a:t>Mirrors</a:t>
            </a:r>
          </a:p>
        </p:txBody>
      </p:sp>
      <p:sp>
        <p:nvSpPr>
          <p:cNvPr id="1743" name="Freeform 1742"/>
          <p:cNvSpPr/>
          <p:nvPr/>
        </p:nvSpPr>
        <p:spPr>
          <a:xfrm>
            <a:off x="1874838" y="5556250"/>
            <a:ext cx="2293937" cy="185738"/>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744" name="Freeform 1743"/>
          <p:cNvSpPr/>
          <p:nvPr/>
        </p:nvSpPr>
        <p:spPr>
          <a:xfrm flipH="1">
            <a:off x="5376863" y="5554663"/>
            <a:ext cx="1890712" cy="219075"/>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636944" name="TextBox 1745"/>
          <p:cNvSpPr txBox="1">
            <a:spLocks noChangeArrowheads="1"/>
          </p:cNvSpPr>
          <p:nvPr/>
        </p:nvSpPr>
        <p:spPr bwMode="auto">
          <a:xfrm>
            <a:off x="4568825" y="2128838"/>
            <a:ext cx="3225800" cy="831850"/>
          </a:xfrm>
          <a:prstGeom prst="rect">
            <a:avLst/>
          </a:prstGeom>
          <a:noFill/>
          <a:ln w="9525">
            <a:noFill/>
            <a:miter lim="800000"/>
            <a:headEnd/>
            <a:tailEnd/>
          </a:ln>
        </p:spPr>
        <p:txBody>
          <a:bodyPr>
            <a:spAutoFit/>
          </a:bodyPr>
          <a:lstStyle/>
          <a:p>
            <a:r>
              <a:rPr lang="en-US" sz="2400" i="1"/>
              <a:t>Partial mirror that lets some light out</a:t>
            </a:r>
          </a:p>
        </p:txBody>
      </p:sp>
      <p:sp>
        <p:nvSpPr>
          <p:cNvPr id="1749" name="Freeform 1748"/>
          <p:cNvSpPr/>
          <p:nvPr/>
        </p:nvSpPr>
        <p:spPr>
          <a:xfrm>
            <a:off x="6554788" y="2890838"/>
            <a:ext cx="698500" cy="1162050"/>
          </a:xfrm>
          <a:custGeom>
            <a:avLst/>
            <a:gdLst>
              <a:gd name="connsiteX0" fmla="*/ 697424 w 697424"/>
              <a:gd name="connsiteY0" fmla="*/ 1162373 h 1162373"/>
              <a:gd name="connsiteX1" fmla="*/ 0 w 697424"/>
              <a:gd name="connsiteY1" fmla="*/ 0 h 1162373"/>
            </a:gdLst>
            <a:ahLst/>
            <a:cxnLst>
              <a:cxn ang="0">
                <a:pos x="connsiteX0" y="connsiteY0"/>
              </a:cxn>
              <a:cxn ang="0">
                <a:pos x="connsiteX1" y="connsiteY1"/>
              </a:cxn>
            </a:cxnLst>
            <a:rect l="l" t="t" r="r" b="b"/>
            <a:pathLst>
              <a:path w="697424" h="1162373">
                <a:moveTo>
                  <a:pt x="697424" y="1162373"/>
                </a:moveTo>
                <a:lnTo>
                  <a:pt x="0" y="0"/>
                </a:lnTo>
              </a:path>
            </a:pathLst>
          </a:custGeom>
          <a:ln>
            <a:solidFill>
              <a:srgbClr val="4D4D4D"/>
            </a:solidFill>
            <a:headEnd type="arrow" w="lg"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748239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5046C-6AF4-B3F7-CB89-88B78A84E33C}"/>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0629DB02-5923-15DA-5F57-5E071B8315E8}"/>
              </a:ext>
            </a:extLst>
          </p:cNvPr>
          <p:cNvSpPr/>
          <p:nvPr/>
        </p:nvSpPr>
        <p:spPr>
          <a:xfrm>
            <a:off x="2164297" y="241525"/>
            <a:ext cx="5972170" cy="635400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cxnSp>
        <p:nvCxnSpPr>
          <p:cNvPr id="15" name="Straight Connector 14">
            <a:extLst>
              <a:ext uri="{FF2B5EF4-FFF2-40B4-BE49-F238E27FC236}">
                <a16:creationId xmlns:a16="http://schemas.microsoft.com/office/drawing/2014/main" id="{085B7009-7432-FEBB-569B-68F3A1112CCF}"/>
              </a:ext>
            </a:extLst>
          </p:cNvPr>
          <p:cNvCxnSpPr>
            <a:cxnSpLocks/>
          </p:cNvCxnSpPr>
          <p:nvPr/>
        </p:nvCxnSpPr>
        <p:spPr>
          <a:xfrm flipV="1">
            <a:off x="6280102" y="2296427"/>
            <a:ext cx="0" cy="6042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4" name="Cube 23">
            <a:extLst>
              <a:ext uri="{FF2B5EF4-FFF2-40B4-BE49-F238E27FC236}">
                <a16:creationId xmlns:a16="http://schemas.microsoft.com/office/drawing/2014/main" id="{45E5A0CB-327B-EAB5-58FE-5D60B2117059}"/>
              </a:ext>
            </a:extLst>
          </p:cNvPr>
          <p:cNvSpPr/>
          <p:nvPr/>
        </p:nvSpPr>
        <p:spPr>
          <a:xfrm>
            <a:off x="4187751" y="1088873"/>
            <a:ext cx="2212848" cy="1517904"/>
          </a:xfrm>
          <a:prstGeom prst="cub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7749A560-BEB0-6F58-9F7F-2B30B3861DF5}"/>
              </a:ext>
            </a:extLst>
          </p:cNvPr>
          <p:cNvCxnSpPr>
            <a:cxnSpLocks/>
          </p:cNvCxnSpPr>
          <p:nvPr/>
        </p:nvCxnSpPr>
        <p:spPr>
          <a:xfrm flipH="1">
            <a:off x="4562655" y="2222205"/>
            <a:ext cx="18379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4F19D473-7C94-46C6-C6DD-0F9F01F389F3}"/>
              </a:ext>
            </a:extLst>
          </p:cNvPr>
          <p:cNvGrpSpPr/>
          <p:nvPr/>
        </p:nvGrpSpPr>
        <p:grpSpPr>
          <a:xfrm>
            <a:off x="4187751" y="1088873"/>
            <a:ext cx="374904" cy="1514856"/>
            <a:chOff x="3705352" y="1341454"/>
            <a:chExt cx="374904" cy="1514856"/>
          </a:xfrm>
        </p:grpSpPr>
        <p:cxnSp>
          <p:nvCxnSpPr>
            <p:cNvPr id="31" name="Straight Connector 30">
              <a:extLst>
                <a:ext uri="{FF2B5EF4-FFF2-40B4-BE49-F238E27FC236}">
                  <a16:creationId xmlns:a16="http://schemas.microsoft.com/office/drawing/2014/main" id="{E9A05F4E-9588-9B75-3F45-2C73E32364DE}"/>
                </a:ext>
              </a:extLst>
            </p:cNvPr>
            <p:cNvCxnSpPr>
              <a:cxnSpLocks/>
            </p:cNvCxnSpPr>
            <p:nvPr/>
          </p:nvCxnSpPr>
          <p:spPr>
            <a:xfrm>
              <a:off x="4080256" y="1341454"/>
              <a:ext cx="0" cy="1145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D0AB438-FD71-E799-59BC-4A882E46AD40}"/>
                </a:ext>
              </a:extLst>
            </p:cNvPr>
            <p:cNvCxnSpPr>
              <a:cxnSpLocks/>
            </p:cNvCxnSpPr>
            <p:nvPr/>
          </p:nvCxnSpPr>
          <p:spPr>
            <a:xfrm flipH="1">
              <a:off x="3705352" y="2486978"/>
              <a:ext cx="374904" cy="36933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35" name="Cube 34">
            <a:extLst>
              <a:ext uri="{FF2B5EF4-FFF2-40B4-BE49-F238E27FC236}">
                <a16:creationId xmlns:a16="http://schemas.microsoft.com/office/drawing/2014/main" id="{7EE31F66-6F9D-D20A-972C-0B85F1276C9D}"/>
              </a:ext>
            </a:extLst>
          </p:cNvPr>
          <p:cNvSpPr/>
          <p:nvPr/>
        </p:nvSpPr>
        <p:spPr>
          <a:xfrm>
            <a:off x="4186787" y="4000971"/>
            <a:ext cx="2792915" cy="1517904"/>
          </a:xfrm>
          <a:prstGeom prst="cub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BF138749-319E-8C2F-E313-811A618ADA28}"/>
              </a:ext>
            </a:extLst>
          </p:cNvPr>
          <p:cNvCxnSpPr>
            <a:cxnSpLocks/>
          </p:cNvCxnSpPr>
          <p:nvPr/>
        </p:nvCxnSpPr>
        <p:spPr>
          <a:xfrm flipH="1">
            <a:off x="4561690" y="5137351"/>
            <a:ext cx="24180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FC66535F-8622-58F0-D19A-6EB4AA424F69}"/>
              </a:ext>
            </a:extLst>
          </p:cNvPr>
          <p:cNvGrpSpPr/>
          <p:nvPr/>
        </p:nvGrpSpPr>
        <p:grpSpPr>
          <a:xfrm>
            <a:off x="4186786" y="4004019"/>
            <a:ext cx="374904" cy="1514856"/>
            <a:chOff x="3705352" y="1341454"/>
            <a:chExt cx="374904" cy="1514856"/>
          </a:xfrm>
        </p:grpSpPr>
        <p:cxnSp>
          <p:nvCxnSpPr>
            <p:cNvPr id="38" name="Straight Connector 37">
              <a:extLst>
                <a:ext uri="{FF2B5EF4-FFF2-40B4-BE49-F238E27FC236}">
                  <a16:creationId xmlns:a16="http://schemas.microsoft.com/office/drawing/2014/main" id="{52BB54E6-629E-84EA-53C1-E214AE080893}"/>
                </a:ext>
              </a:extLst>
            </p:cNvPr>
            <p:cNvCxnSpPr>
              <a:cxnSpLocks/>
            </p:cNvCxnSpPr>
            <p:nvPr/>
          </p:nvCxnSpPr>
          <p:spPr>
            <a:xfrm>
              <a:off x="4080256" y="1341454"/>
              <a:ext cx="0" cy="11455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FAAF0C4-7FBA-D979-09E4-E0E916CFBEE5}"/>
                </a:ext>
              </a:extLst>
            </p:cNvPr>
            <p:cNvCxnSpPr>
              <a:cxnSpLocks/>
            </p:cNvCxnSpPr>
            <p:nvPr/>
          </p:nvCxnSpPr>
          <p:spPr>
            <a:xfrm flipH="1">
              <a:off x="3705352" y="2486978"/>
              <a:ext cx="374904" cy="3693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
        <p:nvSpPr>
          <p:cNvPr id="40" name="Cube 39">
            <a:extLst>
              <a:ext uri="{FF2B5EF4-FFF2-40B4-BE49-F238E27FC236}">
                <a16:creationId xmlns:a16="http://schemas.microsoft.com/office/drawing/2014/main" id="{AF4F7B20-2F7E-A361-5FE8-36AA25DAA652}"/>
              </a:ext>
            </a:extLst>
          </p:cNvPr>
          <p:cNvSpPr/>
          <p:nvPr/>
        </p:nvSpPr>
        <p:spPr>
          <a:xfrm>
            <a:off x="5917035" y="4000971"/>
            <a:ext cx="1062668" cy="1517904"/>
          </a:xfrm>
          <a:prstGeom prst="cube">
            <a:avLst>
              <a:gd name="adj" fmla="val 35358"/>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6E9AC27A-6D82-9710-6C66-FBC9BD02F5AA}"/>
              </a:ext>
            </a:extLst>
          </p:cNvPr>
          <p:cNvCxnSpPr>
            <a:cxnSpLocks/>
          </p:cNvCxnSpPr>
          <p:nvPr/>
        </p:nvCxnSpPr>
        <p:spPr>
          <a:xfrm flipH="1">
            <a:off x="6300405" y="5156376"/>
            <a:ext cx="609779"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C20225BE-5DB0-D5C7-521E-5EF4EDFB9980}"/>
              </a:ext>
            </a:extLst>
          </p:cNvPr>
          <p:cNvGrpSpPr/>
          <p:nvPr/>
        </p:nvGrpSpPr>
        <p:grpSpPr>
          <a:xfrm>
            <a:off x="5917034" y="3997643"/>
            <a:ext cx="374904" cy="1514856"/>
            <a:chOff x="3705352" y="1341454"/>
            <a:chExt cx="374904" cy="1514856"/>
          </a:xfrm>
        </p:grpSpPr>
        <p:cxnSp>
          <p:nvCxnSpPr>
            <p:cNvPr id="43" name="Straight Connector 42">
              <a:extLst>
                <a:ext uri="{FF2B5EF4-FFF2-40B4-BE49-F238E27FC236}">
                  <a16:creationId xmlns:a16="http://schemas.microsoft.com/office/drawing/2014/main" id="{EFC58E3F-0BEB-302D-061D-873B701901B4}"/>
                </a:ext>
              </a:extLst>
            </p:cNvPr>
            <p:cNvCxnSpPr>
              <a:cxnSpLocks/>
            </p:cNvCxnSpPr>
            <p:nvPr/>
          </p:nvCxnSpPr>
          <p:spPr>
            <a:xfrm>
              <a:off x="4080256" y="1341454"/>
              <a:ext cx="0" cy="1145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E41D803-AD71-57F5-D448-4EF94B112433}"/>
                </a:ext>
              </a:extLst>
            </p:cNvPr>
            <p:cNvCxnSpPr>
              <a:cxnSpLocks/>
            </p:cNvCxnSpPr>
            <p:nvPr/>
          </p:nvCxnSpPr>
          <p:spPr>
            <a:xfrm flipH="1">
              <a:off x="3705352" y="2486978"/>
              <a:ext cx="374904" cy="36933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48" name="Straight Connector 47">
            <a:extLst>
              <a:ext uri="{FF2B5EF4-FFF2-40B4-BE49-F238E27FC236}">
                <a16:creationId xmlns:a16="http://schemas.microsoft.com/office/drawing/2014/main" id="{D443368D-B135-F000-1950-06F32F500473}"/>
              </a:ext>
            </a:extLst>
          </p:cNvPr>
          <p:cNvCxnSpPr/>
          <p:nvPr/>
        </p:nvCxnSpPr>
        <p:spPr>
          <a:xfrm>
            <a:off x="3586818" y="2900688"/>
            <a:ext cx="3804582" cy="0"/>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15A8EAA-D77A-7B30-1A2B-E38D44EFC76E}"/>
              </a:ext>
            </a:extLst>
          </p:cNvPr>
          <p:cNvCxnSpPr/>
          <p:nvPr/>
        </p:nvCxnSpPr>
        <p:spPr>
          <a:xfrm flipV="1">
            <a:off x="4427864" y="2357008"/>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EB3E70-6A5E-5B74-B89E-A1D3D7846677}"/>
              </a:ext>
            </a:extLst>
          </p:cNvPr>
          <p:cNvCxnSpPr>
            <a:cxnSpLocks/>
          </p:cNvCxnSpPr>
          <p:nvPr/>
        </p:nvCxnSpPr>
        <p:spPr>
          <a:xfrm flipV="1">
            <a:off x="2741783" y="5778940"/>
            <a:ext cx="4804874" cy="10308"/>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B6539927-4F3B-6388-3B96-96A67DCA222F}"/>
              </a:ext>
            </a:extLst>
          </p:cNvPr>
          <p:cNvCxnSpPr/>
          <p:nvPr/>
        </p:nvCxnSpPr>
        <p:spPr>
          <a:xfrm flipV="1">
            <a:off x="4439700" y="5258271"/>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7BE67FE-2193-914C-50A4-6DE271860808}"/>
              </a:ext>
            </a:extLst>
          </p:cNvPr>
          <p:cNvCxnSpPr>
            <a:cxnSpLocks/>
          </p:cNvCxnSpPr>
          <p:nvPr/>
        </p:nvCxnSpPr>
        <p:spPr>
          <a:xfrm flipV="1">
            <a:off x="6605294" y="5566477"/>
            <a:ext cx="0" cy="4854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D98BACF-F955-6066-C784-CB64AC64679C}"/>
              </a:ext>
            </a:extLst>
          </p:cNvPr>
          <p:cNvCxnSpPr>
            <a:cxnSpLocks/>
          </p:cNvCxnSpPr>
          <p:nvPr/>
        </p:nvCxnSpPr>
        <p:spPr>
          <a:xfrm flipV="1">
            <a:off x="5917034" y="5558009"/>
            <a:ext cx="0" cy="50242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375D62EE-5587-5087-D9E1-A6CB46C15610}"/>
              </a:ext>
            </a:extLst>
          </p:cNvPr>
          <p:cNvCxnSpPr/>
          <p:nvPr/>
        </p:nvCxnSpPr>
        <p:spPr>
          <a:xfrm flipV="1">
            <a:off x="6372581" y="474401"/>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4B53BDE-53B4-B095-0591-4F54DA87D220}"/>
              </a:ext>
            </a:extLst>
          </p:cNvPr>
          <p:cNvCxnSpPr/>
          <p:nvPr/>
        </p:nvCxnSpPr>
        <p:spPr>
          <a:xfrm flipV="1">
            <a:off x="4581035" y="519587"/>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FCF02AAA-2B4B-71AA-85B4-F1FC9E0D5C8B}"/>
              </a:ext>
            </a:extLst>
          </p:cNvPr>
          <p:cNvCxnSpPr>
            <a:cxnSpLocks/>
          </p:cNvCxnSpPr>
          <p:nvPr/>
        </p:nvCxnSpPr>
        <p:spPr>
          <a:xfrm>
            <a:off x="4584929" y="830120"/>
            <a:ext cx="178765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AA3430BC-A0F2-0822-15FB-44AD6610DCFC}"/>
              </a:ext>
            </a:extLst>
          </p:cNvPr>
          <p:cNvSpPr txBox="1"/>
          <p:nvPr/>
        </p:nvSpPr>
        <p:spPr>
          <a:xfrm>
            <a:off x="5315828" y="618104"/>
            <a:ext cx="514885" cy="369332"/>
          </a:xfrm>
          <a:prstGeom prst="rect">
            <a:avLst/>
          </a:prstGeom>
          <a:solidFill>
            <a:schemeClr val="bg1"/>
          </a:solidFill>
        </p:spPr>
        <p:txBody>
          <a:bodyPr wrap="none" rtlCol="0">
            <a:spAutoFit/>
          </a:bodyPr>
          <a:lstStyle/>
          <a:p>
            <a:r>
              <a:rPr lang="en-US" dirty="0"/>
              <a:t>s(x)</a:t>
            </a:r>
          </a:p>
        </p:txBody>
      </p:sp>
      <p:sp>
        <p:nvSpPr>
          <p:cNvPr id="67" name="TextBox 66">
            <a:extLst>
              <a:ext uri="{FF2B5EF4-FFF2-40B4-BE49-F238E27FC236}">
                <a16:creationId xmlns:a16="http://schemas.microsoft.com/office/drawing/2014/main" id="{441F4AE5-1181-C387-9D32-063C63527882}"/>
              </a:ext>
            </a:extLst>
          </p:cNvPr>
          <p:cNvSpPr txBox="1"/>
          <p:nvPr/>
        </p:nvSpPr>
        <p:spPr>
          <a:xfrm>
            <a:off x="4292688" y="2939723"/>
            <a:ext cx="284052" cy="369332"/>
          </a:xfrm>
          <a:prstGeom prst="rect">
            <a:avLst/>
          </a:prstGeom>
          <a:noFill/>
        </p:spPr>
        <p:txBody>
          <a:bodyPr wrap="none" rtlCol="0">
            <a:spAutoFit/>
          </a:bodyPr>
          <a:lstStyle/>
          <a:p>
            <a:r>
              <a:rPr lang="en-US" dirty="0"/>
              <a:t>x</a:t>
            </a:r>
          </a:p>
        </p:txBody>
      </p:sp>
      <p:sp>
        <p:nvSpPr>
          <p:cNvPr id="68" name="TextBox 67">
            <a:extLst>
              <a:ext uri="{FF2B5EF4-FFF2-40B4-BE49-F238E27FC236}">
                <a16:creationId xmlns:a16="http://schemas.microsoft.com/office/drawing/2014/main" id="{EFC9C84B-103A-F651-A305-380514C1C081}"/>
              </a:ext>
            </a:extLst>
          </p:cNvPr>
          <p:cNvSpPr txBox="1"/>
          <p:nvPr/>
        </p:nvSpPr>
        <p:spPr>
          <a:xfrm>
            <a:off x="3410241" y="2962196"/>
            <a:ext cx="301686" cy="369332"/>
          </a:xfrm>
          <a:prstGeom prst="rect">
            <a:avLst/>
          </a:prstGeom>
          <a:noFill/>
        </p:spPr>
        <p:txBody>
          <a:bodyPr wrap="none" rtlCol="0">
            <a:spAutoFit/>
          </a:bodyPr>
          <a:lstStyle/>
          <a:p>
            <a:r>
              <a:rPr lang="en-US" dirty="0"/>
              <a:t>0</a:t>
            </a:r>
          </a:p>
        </p:txBody>
      </p:sp>
      <p:cxnSp>
        <p:nvCxnSpPr>
          <p:cNvPr id="73" name="Straight Arrow Connector 72">
            <a:extLst>
              <a:ext uri="{FF2B5EF4-FFF2-40B4-BE49-F238E27FC236}">
                <a16:creationId xmlns:a16="http://schemas.microsoft.com/office/drawing/2014/main" id="{1BE9CF23-778E-DF4F-AF01-2CFBF55B341B}"/>
              </a:ext>
            </a:extLst>
          </p:cNvPr>
          <p:cNvCxnSpPr>
            <a:cxnSpLocks/>
          </p:cNvCxnSpPr>
          <p:nvPr/>
        </p:nvCxnSpPr>
        <p:spPr>
          <a:xfrm>
            <a:off x="4553149" y="3737328"/>
            <a:ext cx="241801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187DB35-9772-DA75-A507-C640D7C3AF17}"/>
              </a:ext>
            </a:extLst>
          </p:cNvPr>
          <p:cNvCxnSpPr/>
          <p:nvPr/>
        </p:nvCxnSpPr>
        <p:spPr>
          <a:xfrm flipV="1">
            <a:off x="6971161" y="3429000"/>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F287C90-45EA-D694-0F3A-6A0341C02359}"/>
              </a:ext>
            </a:extLst>
          </p:cNvPr>
          <p:cNvCxnSpPr/>
          <p:nvPr/>
        </p:nvCxnSpPr>
        <p:spPr>
          <a:xfrm flipV="1">
            <a:off x="4565879" y="3474186"/>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260D07F4-C301-E841-DFEE-DF75FC7DA191}"/>
              </a:ext>
            </a:extLst>
          </p:cNvPr>
          <p:cNvSpPr txBox="1"/>
          <p:nvPr/>
        </p:nvSpPr>
        <p:spPr>
          <a:xfrm>
            <a:off x="5234601" y="3465022"/>
            <a:ext cx="973911" cy="369332"/>
          </a:xfrm>
          <a:prstGeom prst="rect">
            <a:avLst/>
          </a:prstGeom>
          <a:solidFill>
            <a:schemeClr val="bg1"/>
          </a:solidFill>
        </p:spPr>
        <p:txBody>
          <a:bodyPr wrap="square" rtlCol="0">
            <a:spAutoFit/>
          </a:bodyPr>
          <a:lstStyle/>
          <a:p>
            <a:r>
              <a:rPr lang="en-US" dirty="0"/>
              <a:t>s(x+</a:t>
            </a:r>
            <a:r>
              <a:rPr lang="en-US" dirty="0">
                <a:sym typeface="Symbol" panose="05050102010706020507" pitchFamily="18" charset="2"/>
              </a:rPr>
              <a:t>x</a:t>
            </a:r>
            <a:r>
              <a:rPr lang="en-US" dirty="0"/>
              <a:t>)</a:t>
            </a:r>
          </a:p>
        </p:txBody>
      </p:sp>
      <p:sp>
        <p:nvSpPr>
          <p:cNvPr id="77" name="TextBox 76">
            <a:extLst>
              <a:ext uri="{FF2B5EF4-FFF2-40B4-BE49-F238E27FC236}">
                <a16:creationId xmlns:a16="http://schemas.microsoft.com/office/drawing/2014/main" id="{8EB87487-8F9A-D9A8-B244-FC8AF440F175}"/>
              </a:ext>
            </a:extLst>
          </p:cNvPr>
          <p:cNvSpPr txBox="1"/>
          <p:nvPr/>
        </p:nvSpPr>
        <p:spPr>
          <a:xfrm>
            <a:off x="4180303" y="5777628"/>
            <a:ext cx="639919" cy="369332"/>
          </a:xfrm>
          <a:prstGeom prst="rect">
            <a:avLst/>
          </a:prstGeom>
          <a:noFill/>
        </p:spPr>
        <p:txBody>
          <a:bodyPr wrap="none" rtlCol="0">
            <a:spAutoFit/>
          </a:bodyPr>
          <a:lstStyle/>
          <a:p>
            <a:r>
              <a:rPr lang="en-US" dirty="0"/>
              <a:t>x+</a:t>
            </a:r>
            <a:r>
              <a:rPr lang="en-US" dirty="0">
                <a:sym typeface="Symbol" panose="05050102010706020507" pitchFamily="18" charset="2"/>
              </a:rPr>
              <a:t>x</a:t>
            </a:r>
            <a:endParaRPr lang="en-US" dirty="0"/>
          </a:p>
        </p:txBody>
      </p:sp>
      <p:sp>
        <p:nvSpPr>
          <p:cNvPr id="81" name="TextBox 80">
            <a:extLst>
              <a:ext uri="{FF2B5EF4-FFF2-40B4-BE49-F238E27FC236}">
                <a16:creationId xmlns:a16="http://schemas.microsoft.com/office/drawing/2014/main" id="{C784C830-D558-8B3C-1B2F-BF9C13FD9918}"/>
              </a:ext>
            </a:extLst>
          </p:cNvPr>
          <p:cNvSpPr txBox="1"/>
          <p:nvPr/>
        </p:nvSpPr>
        <p:spPr>
          <a:xfrm>
            <a:off x="3486862" y="5727770"/>
            <a:ext cx="284052" cy="369332"/>
          </a:xfrm>
          <a:prstGeom prst="rect">
            <a:avLst/>
          </a:prstGeom>
          <a:noFill/>
        </p:spPr>
        <p:txBody>
          <a:bodyPr wrap="none" rtlCol="0">
            <a:spAutoFit/>
          </a:bodyPr>
          <a:lstStyle/>
          <a:p>
            <a:r>
              <a:rPr lang="en-US" dirty="0"/>
              <a:t>x</a:t>
            </a:r>
          </a:p>
        </p:txBody>
      </p:sp>
      <p:sp>
        <p:nvSpPr>
          <p:cNvPr id="82" name="TextBox 81">
            <a:extLst>
              <a:ext uri="{FF2B5EF4-FFF2-40B4-BE49-F238E27FC236}">
                <a16:creationId xmlns:a16="http://schemas.microsoft.com/office/drawing/2014/main" id="{99E5F268-25F9-41EC-8B32-23778C175FFC}"/>
              </a:ext>
            </a:extLst>
          </p:cNvPr>
          <p:cNvSpPr txBox="1"/>
          <p:nvPr/>
        </p:nvSpPr>
        <p:spPr>
          <a:xfrm>
            <a:off x="2604415" y="5750243"/>
            <a:ext cx="301686" cy="369332"/>
          </a:xfrm>
          <a:prstGeom prst="rect">
            <a:avLst/>
          </a:prstGeom>
          <a:noFill/>
        </p:spPr>
        <p:txBody>
          <a:bodyPr wrap="none" rtlCol="0">
            <a:spAutoFit/>
          </a:bodyPr>
          <a:lstStyle/>
          <a:p>
            <a:r>
              <a:rPr lang="en-US" dirty="0"/>
              <a:t>0</a:t>
            </a:r>
          </a:p>
        </p:txBody>
      </p:sp>
      <p:cxnSp>
        <p:nvCxnSpPr>
          <p:cNvPr id="85" name="Straight Arrow Connector 84">
            <a:extLst>
              <a:ext uri="{FF2B5EF4-FFF2-40B4-BE49-F238E27FC236}">
                <a16:creationId xmlns:a16="http://schemas.microsoft.com/office/drawing/2014/main" id="{1BB7AE24-9805-0621-6B00-9FB389ABA3C7}"/>
              </a:ext>
            </a:extLst>
          </p:cNvPr>
          <p:cNvCxnSpPr>
            <a:cxnSpLocks/>
          </p:cNvCxnSpPr>
          <p:nvPr/>
        </p:nvCxnSpPr>
        <p:spPr>
          <a:xfrm>
            <a:off x="5912048" y="5929555"/>
            <a:ext cx="693246"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TextBox 90">
            <a:extLst>
              <a:ext uri="{FF2B5EF4-FFF2-40B4-BE49-F238E27FC236}">
                <a16:creationId xmlns:a16="http://schemas.microsoft.com/office/drawing/2014/main" id="{F0A01F22-CEE9-8833-B00D-8CC78B6F2ED9}"/>
              </a:ext>
            </a:extLst>
          </p:cNvPr>
          <p:cNvSpPr txBox="1"/>
          <p:nvPr/>
        </p:nvSpPr>
        <p:spPr>
          <a:xfrm>
            <a:off x="6081932" y="5998659"/>
            <a:ext cx="581297" cy="369332"/>
          </a:xfrm>
          <a:prstGeom prst="rect">
            <a:avLst/>
          </a:prstGeom>
          <a:noFill/>
        </p:spPr>
        <p:txBody>
          <a:bodyPr wrap="square">
            <a:spAutoFit/>
          </a:bodyPr>
          <a:lstStyle/>
          <a:p>
            <a:r>
              <a:rPr lang="en-US" dirty="0">
                <a:sym typeface="Symbol" panose="05050102010706020507" pitchFamily="18" charset="2"/>
              </a:rPr>
              <a:t>s</a:t>
            </a:r>
            <a:endParaRPr lang="en-US" dirty="0"/>
          </a:p>
        </p:txBody>
      </p:sp>
    </p:spTree>
    <p:extLst>
      <p:ext uri="{BB962C8B-B14F-4D97-AF65-F5344CB8AC3E}">
        <p14:creationId xmlns:p14="http://schemas.microsoft.com/office/powerpoint/2010/main" val="3322821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7316F-CAD3-E172-282D-A5C193961FDC}"/>
            </a:ext>
          </a:extLst>
        </p:cNvPr>
        <p:cNvGrpSpPr/>
        <p:nvPr/>
      </p:nvGrpSpPr>
      <p:grpSpPr>
        <a:xfrm>
          <a:off x="0" y="0"/>
          <a:ext cx="0" cy="0"/>
          <a:chOff x="0" y="0"/>
          <a:chExt cx="0" cy="0"/>
        </a:xfrm>
      </p:grpSpPr>
      <p:sp>
        <p:nvSpPr>
          <p:cNvPr id="23" name="Rectangle 22">
            <a:extLst>
              <a:ext uri="{FF2B5EF4-FFF2-40B4-BE49-F238E27FC236}">
                <a16:creationId xmlns:a16="http://schemas.microsoft.com/office/drawing/2014/main" id="{08E4F73A-ED5D-D2CD-E3DC-BCAD7B76FC7F}"/>
              </a:ext>
            </a:extLst>
          </p:cNvPr>
          <p:cNvSpPr/>
          <p:nvPr/>
        </p:nvSpPr>
        <p:spPr>
          <a:xfrm>
            <a:off x="2133217" y="272523"/>
            <a:ext cx="6286384" cy="42414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p>
        </p:txBody>
      </p:sp>
      <p:sp>
        <p:nvSpPr>
          <p:cNvPr id="4" name="Cube 3">
            <a:extLst>
              <a:ext uri="{FF2B5EF4-FFF2-40B4-BE49-F238E27FC236}">
                <a16:creationId xmlns:a16="http://schemas.microsoft.com/office/drawing/2014/main" id="{185E1FF1-063A-53D3-FB55-203085393C46}"/>
              </a:ext>
            </a:extLst>
          </p:cNvPr>
          <p:cNvSpPr/>
          <p:nvPr/>
        </p:nvSpPr>
        <p:spPr>
          <a:xfrm>
            <a:off x="3687743" y="1616833"/>
            <a:ext cx="2212848" cy="1517904"/>
          </a:xfrm>
          <a:prstGeom prst="cub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A7A5D30-EF26-2206-36E6-B1FBA7EB733A}"/>
              </a:ext>
            </a:extLst>
          </p:cNvPr>
          <p:cNvCxnSpPr>
            <a:cxnSpLocks/>
          </p:cNvCxnSpPr>
          <p:nvPr/>
        </p:nvCxnSpPr>
        <p:spPr>
          <a:xfrm flipH="1">
            <a:off x="4062647" y="2750165"/>
            <a:ext cx="1837944"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4D86E9FF-DC5F-51BE-9C01-A3BFB21FF93C}"/>
              </a:ext>
            </a:extLst>
          </p:cNvPr>
          <p:cNvGrpSpPr/>
          <p:nvPr/>
        </p:nvGrpSpPr>
        <p:grpSpPr>
          <a:xfrm>
            <a:off x="3687743" y="1616833"/>
            <a:ext cx="374904" cy="1514856"/>
            <a:chOff x="3705352" y="1341454"/>
            <a:chExt cx="374904" cy="1514856"/>
          </a:xfrm>
        </p:grpSpPr>
        <p:cxnSp>
          <p:nvCxnSpPr>
            <p:cNvPr id="12" name="Straight Connector 11">
              <a:extLst>
                <a:ext uri="{FF2B5EF4-FFF2-40B4-BE49-F238E27FC236}">
                  <a16:creationId xmlns:a16="http://schemas.microsoft.com/office/drawing/2014/main" id="{6691B188-70AF-A1B6-F1B0-072F1B1814F3}"/>
                </a:ext>
              </a:extLst>
            </p:cNvPr>
            <p:cNvCxnSpPr>
              <a:cxnSpLocks/>
            </p:cNvCxnSpPr>
            <p:nvPr/>
          </p:nvCxnSpPr>
          <p:spPr>
            <a:xfrm>
              <a:off x="4080256" y="1341454"/>
              <a:ext cx="0" cy="1145524"/>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0B5C521-DC36-7BA7-D335-14ABC03B931F}"/>
                </a:ext>
              </a:extLst>
            </p:cNvPr>
            <p:cNvCxnSpPr>
              <a:cxnSpLocks/>
            </p:cNvCxnSpPr>
            <p:nvPr/>
          </p:nvCxnSpPr>
          <p:spPr>
            <a:xfrm flipH="1">
              <a:off x="3705352" y="2486978"/>
              <a:ext cx="374904" cy="369332"/>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cxnSp>
        <p:nvCxnSpPr>
          <p:cNvPr id="2" name="Straight Connector 1">
            <a:extLst>
              <a:ext uri="{FF2B5EF4-FFF2-40B4-BE49-F238E27FC236}">
                <a16:creationId xmlns:a16="http://schemas.microsoft.com/office/drawing/2014/main" id="{9270B150-C24E-1E79-8DF0-D0B33DD34FBF}"/>
              </a:ext>
            </a:extLst>
          </p:cNvPr>
          <p:cNvCxnSpPr/>
          <p:nvPr/>
        </p:nvCxnSpPr>
        <p:spPr>
          <a:xfrm flipV="1">
            <a:off x="5877685" y="1047391"/>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60E99C8-6E07-8C6F-AC28-D2A4F6AF2A99}"/>
              </a:ext>
            </a:extLst>
          </p:cNvPr>
          <p:cNvCxnSpPr/>
          <p:nvPr/>
        </p:nvCxnSpPr>
        <p:spPr>
          <a:xfrm flipV="1">
            <a:off x="4086139" y="1092577"/>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3B9783B-6DBD-00AF-E10F-058405D3CC34}"/>
              </a:ext>
            </a:extLst>
          </p:cNvPr>
          <p:cNvCxnSpPr>
            <a:cxnSpLocks/>
          </p:cNvCxnSpPr>
          <p:nvPr/>
        </p:nvCxnSpPr>
        <p:spPr>
          <a:xfrm>
            <a:off x="4090033" y="1403110"/>
            <a:ext cx="178765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Cube 4">
            <a:extLst>
              <a:ext uri="{FF2B5EF4-FFF2-40B4-BE49-F238E27FC236}">
                <a16:creationId xmlns:a16="http://schemas.microsoft.com/office/drawing/2014/main" id="{2C1FBC2F-974F-FCF6-3A79-9030F55A3FFA}"/>
              </a:ext>
            </a:extLst>
          </p:cNvPr>
          <p:cNvSpPr/>
          <p:nvPr/>
        </p:nvSpPr>
        <p:spPr>
          <a:xfrm>
            <a:off x="4264832" y="1613785"/>
            <a:ext cx="2792915" cy="1517904"/>
          </a:xfrm>
          <a:prstGeom prst="cube">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59476C1F-C3DF-65BE-7E56-7577E4173D12}"/>
              </a:ext>
            </a:extLst>
          </p:cNvPr>
          <p:cNvCxnSpPr>
            <a:cxnSpLocks/>
          </p:cNvCxnSpPr>
          <p:nvPr/>
        </p:nvCxnSpPr>
        <p:spPr>
          <a:xfrm flipH="1">
            <a:off x="4639735" y="2750165"/>
            <a:ext cx="2418012"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61DE2E89-F3DD-535D-C822-E873A9F5EB14}"/>
              </a:ext>
            </a:extLst>
          </p:cNvPr>
          <p:cNvGrpSpPr/>
          <p:nvPr/>
        </p:nvGrpSpPr>
        <p:grpSpPr>
          <a:xfrm>
            <a:off x="4264831" y="1616833"/>
            <a:ext cx="374904" cy="1514856"/>
            <a:chOff x="3705352" y="1341454"/>
            <a:chExt cx="374904" cy="1514856"/>
          </a:xfrm>
        </p:grpSpPr>
        <p:cxnSp>
          <p:nvCxnSpPr>
            <p:cNvPr id="19" name="Straight Connector 18">
              <a:extLst>
                <a:ext uri="{FF2B5EF4-FFF2-40B4-BE49-F238E27FC236}">
                  <a16:creationId xmlns:a16="http://schemas.microsoft.com/office/drawing/2014/main" id="{CAEC6C66-E0CF-2DDD-E4EA-A6B7D46C036F}"/>
                </a:ext>
              </a:extLst>
            </p:cNvPr>
            <p:cNvCxnSpPr>
              <a:cxnSpLocks/>
            </p:cNvCxnSpPr>
            <p:nvPr/>
          </p:nvCxnSpPr>
          <p:spPr>
            <a:xfrm>
              <a:off x="4080256" y="1341454"/>
              <a:ext cx="0" cy="114552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943E378-DAAA-8D81-4D7D-73C69253D40F}"/>
                </a:ext>
              </a:extLst>
            </p:cNvPr>
            <p:cNvCxnSpPr>
              <a:cxnSpLocks/>
            </p:cNvCxnSpPr>
            <p:nvPr/>
          </p:nvCxnSpPr>
          <p:spPr>
            <a:xfrm flipH="1">
              <a:off x="3705352" y="2486978"/>
              <a:ext cx="374904" cy="3693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8A03A577-193D-0BD1-B499-8CCAFA645750}"/>
              </a:ext>
            </a:extLst>
          </p:cNvPr>
          <p:cNvCxnSpPr>
            <a:cxnSpLocks/>
          </p:cNvCxnSpPr>
          <p:nvPr/>
        </p:nvCxnSpPr>
        <p:spPr>
          <a:xfrm flipV="1">
            <a:off x="4316308" y="3112785"/>
            <a:ext cx="0" cy="60426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AB61A6F-FF6B-50FC-52C2-79F08095B991}"/>
              </a:ext>
            </a:extLst>
          </p:cNvPr>
          <p:cNvCxnSpPr>
            <a:cxnSpLocks/>
          </p:cNvCxnSpPr>
          <p:nvPr/>
        </p:nvCxnSpPr>
        <p:spPr>
          <a:xfrm>
            <a:off x="2837820" y="3697992"/>
            <a:ext cx="5189089" cy="19054"/>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6A25B191-EC0A-5E7A-A329-A10430F90C9F}"/>
              </a:ext>
            </a:extLst>
          </p:cNvPr>
          <p:cNvCxnSpPr/>
          <p:nvPr/>
        </p:nvCxnSpPr>
        <p:spPr>
          <a:xfrm flipV="1">
            <a:off x="3678866" y="3154312"/>
            <a:ext cx="0" cy="52120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663B3925-A947-BFF7-CB20-1164D5D1BF83}"/>
              </a:ext>
            </a:extLst>
          </p:cNvPr>
          <p:cNvSpPr txBox="1"/>
          <p:nvPr/>
        </p:nvSpPr>
        <p:spPr>
          <a:xfrm>
            <a:off x="3536840" y="3734431"/>
            <a:ext cx="284052" cy="369332"/>
          </a:xfrm>
          <a:prstGeom prst="rect">
            <a:avLst/>
          </a:prstGeom>
          <a:noFill/>
        </p:spPr>
        <p:txBody>
          <a:bodyPr wrap="none" rtlCol="0">
            <a:spAutoFit/>
          </a:bodyPr>
          <a:lstStyle/>
          <a:p>
            <a:r>
              <a:rPr lang="en-US" dirty="0"/>
              <a:t>x</a:t>
            </a:r>
          </a:p>
        </p:txBody>
      </p:sp>
      <p:sp>
        <p:nvSpPr>
          <p:cNvPr id="51" name="TextBox 50">
            <a:extLst>
              <a:ext uri="{FF2B5EF4-FFF2-40B4-BE49-F238E27FC236}">
                <a16:creationId xmlns:a16="http://schemas.microsoft.com/office/drawing/2014/main" id="{1E25A6D1-A02C-D04D-3A81-0713654CBA54}"/>
              </a:ext>
            </a:extLst>
          </p:cNvPr>
          <p:cNvSpPr txBox="1"/>
          <p:nvPr/>
        </p:nvSpPr>
        <p:spPr>
          <a:xfrm>
            <a:off x="2654393" y="3756904"/>
            <a:ext cx="301686" cy="369332"/>
          </a:xfrm>
          <a:prstGeom prst="rect">
            <a:avLst/>
          </a:prstGeom>
          <a:noFill/>
        </p:spPr>
        <p:txBody>
          <a:bodyPr wrap="none" rtlCol="0">
            <a:spAutoFit/>
          </a:bodyPr>
          <a:lstStyle/>
          <a:p>
            <a:r>
              <a:rPr lang="en-US" dirty="0"/>
              <a:t>0</a:t>
            </a:r>
          </a:p>
        </p:txBody>
      </p:sp>
      <p:sp>
        <p:nvSpPr>
          <p:cNvPr id="56" name="TextBox 55">
            <a:extLst>
              <a:ext uri="{FF2B5EF4-FFF2-40B4-BE49-F238E27FC236}">
                <a16:creationId xmlns:a16="http://schemas.microsoft.com/office/drawing/2014/main" id="{25AD4F71-D475-6C07-CD4F-7BD074FEDC4B}"/>
              </a:ext>
            </a:extLst>
          </p:cNvPr>
          <p:cNvSpPr txBox="1"/>
          <p:nvPr/>
        </p:nvSpPr>
        <p:spPr>
          <a:xfrm>
            <a:off x="4132323" y="3756904"/>
            <a:ext cx="639919" cy="369332"/>
          </a:xfrm>
          <a:prstGeom prst="rect">
            <a:avLst/>
          </a:prstGeom>
          <a:noFill/>
        </p:spPr>
        <p:txBody>
          <a:bodyPr wrap="none" rtlCol="0">
            <a:spAutoFit/>
          </a:bodyPr>
          <a:lstStyle/>
          <a:p>
            <a:r>
              <a:rPr lang="en-US" dirty="0"/>
              <a:t>x+</a:t>
            </a:r>
            <a:r>
              <a:rPr lang="en-US" dirty="0">
                <a:sym typeface="Symbol" panose="05050102010706020507" pitchFamily="18" charset="2"/>
              </a:rPr>
              <a:t>x</a:t>
            </a:r>
            <a:endParaRPr lang="en-US" dirty="0"/>
          </a:p>
        </p:txBody>
      </p:sp>
      <p:sp>
        <p:nvSpPr>
          <p:cNvPr id="59" name="TextBox 58">
            <a:extLst>
              <a:ext uri="{FF2B5EF4-FFF2-40B4-BE49-F238E27FC236}">
                <a16:creationId xmlns:a16="http://schemas.microsoft.com/office/drawing/2014/main" id="{982ED25A-7C94-1D28-7A92-F15C87CFD062}"/>
              </a:ext>
            </a:extLst>
          </p:cNvPr>
          <p:cNvSpPr txBox="1"/>
          <p:nvPr/>
        </p:nvSpPr>
        <p:spPr>
          <a:xfrm>
            <a:off x="4820932" y="1191094"/>
            <a:ext cx="514885" cy="369332"/>
          </a:xfrm>
          <a:prstGeom prst="rect">
            <a:avLst/>
          </a:prstGeom>
          <a:solidFill>
            <a:schemeClr val="bg1"/>
          </a:solidFill>
        </p:spPr>
        <p:txBody>
          <a:bodyPr wrap="none" rtlCol="0">
            <a:spAutoFit/>
          </a:bodyPr>
          <a:lstStyle/>
          <a:p>
            <a:r>
              <a:rPr lang="en-US" dirty="0"/>
              <a:t>s(x)</a:t>
            </a:r>
          </a:p>
        </p:txBody>
      </p:sp>
      <p:cxnSp>
        <p:nvCxnSpPr>
          <p:cNvPr id="62" name="Straight Connector 61">
            <a:extLst>
              <a:ext uri="{FF2B5EF4-FFF2-40B4-BE49-F238E27FC236}">
                <a16:creationId xmlns:a16="http://schemas.microsoft.com/office/drawing/2014/main" id="{DCC037B5-3B1E-5170-5F04-497A627D2153}"/>
              </a:ext>
            </a:extLst>
          </p:cNvPr>
          <p:cNvCxnSpPr>
            <a:cxnSpLocks/>
          </p:cNvCxnSpPr>
          <p:nvPr/>
        </p:nvCxnSpPr>
        <p:spPr>
          <a:xfrm flipV="1">
            <a:off x="4639735" y="643467"/>
            <a:ext cx="0" cy="9169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73ACCF7-1065-51C3-7B71-2B97D6716CFF}"/>
              </a:ext>
            </a:extLst>
          </p:cNvPr>
          <p:cNvCxnSpPr>
            <a:cxnSpLocks/>
          </p:cNvCxnSpPr>
          <p:nvPr/>
        </p:nvCxnSpPr>
        <p:spPr>
          <a:xfrm flipV="1">
            <a:off x="7057747" y="651640"/>
            <a:ext cx="0" cy="9169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F66E91B-EB4A-D229-9763-6BBD64BE6CD5}"/>
              </a:ext>
            </a:extLst>
          </p:cNvPr>
          <p:cNvCxnSpPr>
            <a:cxnSpLocks/>
          </p:cNvCxnSpPr>
          <p:nvPr/>
        </p:nvCxnSpPr>
        <p:spPr>
          <a:xfrm>
            <a:off x="4639735" y="759644"/>
            <a:ext cx="2418012" cy="0"/>
          </a:xfrm>
          <a:prstGeom prst="straightConnector1">
            <a:avLst/>
          </a:prstGeom>
          <a:ln>
            <a:solidFill>
              <a:schemeClr val="tx1"/>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73E2A038-24D9-2E1E-A1A8-AB9FC1ED15AC}"/>
              </a:ext>
            </a:extLst>
          </p:cNvPr>
          <p:cNvSpPr txBox="1"/>
          <p:nvPr/>
        </p:nvSpPr>
        <p:spPr>
          <a:xfrm>
            <a:off x="5562354" y="573237"/>
            <a:ext cx="973911" cy="369332"/>
          </a:xfrm>
          <a:prstGeom prst="rect">
            <a:avLst/>
          </a:prstGeom>
          <a:solidFill>
            <a:schemeClr val="bg1"/>
          </a:solidFill>
        </p:spPr>
        <p:txBody>
          <a:bodyPr wrap="square" rtlCol="0">
            <a:spAutoFit/>
          </a:bodyPr>
          <a:lstStyle/>
          <a:p>
            <a:r>
              <a:rPr lang="en-US" dirty="0"/>
              <a:t>s(x+</a:t>
            </a:r>
            <a:r>
              <a:rPr lang="en-US" dirty="0">
                <a:sym typeface="Symbol" panose="05050102010706020507" pitchFamily="18" charset="2"/>
              </a:rPr>
              <a:t>x</a:t>
            </a:r>
            <a:r>
              <a:rPr lang="en-US" dirty="0"/>
              <a:t>)</a:t>
            </a:r>
          </a:p>
        </p:txBody>
      </p:sp>
      <p:sp>
        <p:nvSpPr>
          <p:cNvPr id="72" name="TextBox 71">
            <a:extLst>
              <a:ext uri="{FF2B5EF4-FFF2-40B4-BE49-F238E27FC236}">
                <a16:creationId xmlns:a16="http://schemas.microsoft.com/office/drawing/2014/main" id="{8E34442B-0BAD-8B89-D11E-033A816EED78}"/>
              </a:ext>
            </a:extLst>
          </p:cNvPr>
          <p:cNvSpPr txBox="1"/>
          <p:nvPr/>
        </p:nvSpPr>
        <p:spPr>
          <a:xfrm>
            <a:off x="3698912" y="2208604"/>
            <a:ext cx="317716" cy="369332"/>
          </a:xfrm>
          <a:prstGeom prst="rect">
            <a:avLst/>
          </a:prstGeom>
          <a:noFill/>
        </p:spPr>
        <p:txBody>
          <a:bodyPr wrap="none" rtlCol="0">
            <a:spAutoFit/>
          </a:bodyPr>
          <a:lstStyle/>
          <a:p>
            <a:r>
              <a:rPr lang="en-US" dirty="0">
                <a:solidFill>
                  <a:schemeClr val="tx2"/>
                </a:solidFill>
              </a:rPr>
              <a:t>A</a:t>
            </a:r>
          </a:p>
        </p:txBody>
      </p:sp>
    </p:spTree>
    <p:extLst>
      <p:ext uri="{BB962C8B-B14F-4D97-AF65-F5344CB8AC3E}">
        <p14:creationId xmlns:p14="http://schemas.microsoft.com/office/powerpoint/2010/main" val="3957312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dirty="0"/>
              <a:t>Question 223.6.1.6</a:t>
            </a:r>
          </a:p>
        </p:txBody>
      </p:sp>
      <p:sp>
        <p:nvSpPr>
          <p:cNvPr id="54276" name="Rectangle 3"/>
          <p:cNvSpPr>
            <a:spLocks noGrp="1" noChangeArrowheads="1"/>
          </p:cNvSpPr>
          <p:nvPr>
            <p:ph idx="1"/>
          </p:nvPr>
        </p:nvSpPr>
        <p:spPr/>
        <p:txBody>
          <a:bodyPr>
            <a:normAutofit/>
          </a:bodyPr>
          <a:lstStyle/>
          <a:p>
            <a:pPr marL="609600" indent="-609600">
              <a:lnSpc>
                <a:spcPct val="90000"/>
              </a:lnSpc>
              <a:buNone/>
            </a:pPr>
            <a:r>
              <a:rPr lang="en-US" sz="2800" dirty="0"/>
              <a:t>A pulse is traveling on a rope. If one end of the rope is not tied to anything,  a pulse will still reflect off of this “free end.” Will  the reflected pulse be inverted?</a:t>
            </a:r>
          </a:p>
          <a:p>
            <a:pPr marL="609600" indent="-609600" eaLnBrk="1" hangingPunct="1">
              <a:lnSpc>
                <a:spcPct val="90000"/>
              </a:lnSpc>
              <a:buFontTx/>
              <a:buAutoNum type="alphaLcParenR"/>
            </a:pPr>
            <a:r>
              <a:rPr lang="en-US" sz="2800" dirty="0"/>
              <a:t>Yes</a:t>
            </a:r>
          </a:p>
          <a:p>
            <a:pPr marL="609600" indent="-609600" eaLnBrk="1" hangingPunct="1">
              <a:lnSpc>
                <a:spcPct val="90000"/>
              </a:lnSpc>
              <a:buFontTx/>
              <a:buAutoNum type="alphaLcParenR"/>
            </a:pPr>
            <a:r>
              <a:rPr lang="en-US" sz="2800" dirty="0"/>
              <a:t>No</a:t>
            </a:r>
          </a:p>
          <a:p>
            <a:pPr marL="609600" indent="-609600" eaLnBrk="1" hangingPunct="1">
              <a:lnSpc>
                <a:spcPct val="90000"/>
              </a:lnSpc>
              <a:buFontTx/>
              <a:buAutoNum type="alphaLcParenR"/>
            </a:pPr>
            <a:r>
              <a:rPr lang="en-US" sz="2800" dirty="0"/>
              <a:t>Maybe</a:t>
            </a:r>
          </a:p>
          <a:p>
            <a:pPr marL="609600" indent="-609600" eaLnBrk="1" hangingPunct="1">
              <a:lnSpc>
                <a:spcPct val="90000"/>
              </a:lnSpc>
              <a:buFontTx/>
              <a:buAutoNum type="alphaLcParenR"/>
            </a:pPr>
            <a:r>
              <a:rPr lang="en-US" sz="2800" dirty="0"/>
              <a:t>Can’t tell</a:t>
            </a:r>
          </a:p>
        </p:txBody>
      </p:sp>
      <p:sp>
        <p:nvSpPr>
          <p:cNvPr id="54274" name="Slide Number Placeholder 5"/>
          <p:cNvSpPr>
            <a:spLocks noGrp="1"/>
          </p:cNvSpPr>
          <p:nvPr>
            <p:ph type="sldNum" sz="quarter" idx="12"/>
          </p:nvPr>
        </p:nvSpPr>
        <p:spPr>
          <a:noFill/>
        </p:spPr>
        <p:txBody>
          <a:bodyPr/>
          <a:lstStyle/>
          <a:p>
            <a:fld id="{57F00098-A586-4021-A6FD-B25936B14AFD}" type="slidenum">
              <a:rPr lang="en-US" smtClean="0"/>
              <a:pPr/>
              <a:t>7</a:t>
            </a:fld>
            <a:endParaRPr lang="en-US"/>
          </a:p>
        </p:txBody>
      </p:sp>
    </p:spTree>
    <p:extLst>
      <p:ext uri="{BB962C8B-B14F-4D97-AF65-F5344CB8AC3E}">
        <p14:creationId xmlns:p14="http://schemas.microsoft.com/office/powerpoint/2010/main" val="276766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4" name="Rectangle 2"/>
          <p:cNvSpPr>
            <a:spLocks noGrp="1" noChangeArrowheads="1"/>
          </p:cNvSpPr>
          <p:nvPr>
            <p:ph type="title"/>
          </p:nvPr>
        </p:nvSpPr>
        <p:spPr/>
        <p:txBody>
          <a:bodyPr>
            <a:normAutofit fontScale="90000"/>
          </a:bodyPr>
          <a:lstStyle/>
          <a:p>
            <a:r>
              <a:rPr lang="en-US" dirty="0"/>
              <a:t>Question 223.6.3 Question 123.23.2</a:t>
            </a:r>
          </a:p>
        </p:txBody>
      </p:sp>
      <p:sp>
        <p:nvSpPr>
          <p:cNvPr id="727045" name="Rectangle 3"/>
          <p:cNvSpPr>
            <a:spLocks noGrp="1" noChangeArrowheads="1"/>
          </p:cNvSpPr>
          <p:nvPr>
            <p:ph type="body" idx="1"/>
          </p:nvPr>
        </p:nvSpPr>
        <p:spPr>
          <a:xfrm>
            <a:off x="457200" y="2122714"/>
            <a:ext cx="8229600" cy="4525963"/>
          </a:xfrm>
        </p:spPr>
        <p:txBody>
          <a:bodyPr>
            <a:normAutofit/>
          </a:bodyPr>
          <a:lstStyle/>
          <a:p>
            <a:pPr marL="609600" indent="-609600" eaLnBrk="1" hangingPunct="1">
              <a:buFontTx/>
              <a:buNone/>
            </a:pPr>
            <a:r>
              <a:rPr lang="en-US" dirty="0"/>
              <a:t>A wave travels across a boundary between two different weight ropes. If it goes from the heavier to the lighter rope, the wave speed</a:t>
            </a:r>
          </a:p>
          <a:p>
            <a:pPr marL="990600" lvl="1" indent="-533400" eaLnBrk="1" hangingPunct="1">
              <a:buFontTx/>
              <a:buAutoNum type="alphaLcParenR"/>
            </a:pPr>
            <a:r>
              <a:rPr lang="en-US" sz="2000" dirty="0"/>
              <a:t>Increases</a:t>
            </a:r>
          </a:p>
          <a:p>
            <a:pPr marL="990600" lvl="1" indent="-533400" eaLnBrk="1" hangingPunct="1">
              <a:buFontTx/>
              <a:buAutoNum type="alphaLcParenR"/>
            </a:pPr>
            <a:r>
              <a:rPr lang="en-US" sz="2000" dirty="0"/>
              <a:t>Decreases</a:t>
            </a:r>
          </a:p>
          <a:p>
            <a:pPr marL="990600" lvl="1" indent="-533400" eaLnBrk="1" hangingPunct="1">
              <a:buFontTx/>
              <a:buAutoNum type="alphaLcParenR"/>
            </a:pPr>
            <a:r>
              <a:rPr lang="en-US" sz="2000" dirty="0"/>
              <a:t>Stays the same</a:t>
            </a:r>
          </a:p>
          <a:p>
            <a:pPr marL="990600" lvl="1" indent="-533400" eaLnBrk="1" hangingPunct="1">
              <a:buFontTx/>
              <a:buAutoNum type="alphaLcParenR"/>
            </a:pPr>
            <a:r>
              <a:rPr lang="en-US" sz="2000" dirty="0"/>
              <a:t>Can’t tell</a:t>
            </a: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9" t="56057" r="819" b="31558"/>
          <a:stretch/>
        </p:blipFill>
        <p:spPr bwMode="auto">
          <a:xfrm>
            <a:off x="2189844" y="1026883"/>
            <a:ext cx="7086600" cy="1240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1596571" y="1407373"/>
            <a:ext cx="1277258" cy="355702"/>
          </a:xfrm>
          <a:custGeom>
            <a:avLst/>
            <a:gdLst>
              <a:gd name="connsiteX0" fmla="*/ 1277258 w 1277258"/>
              <a:gd name="connsiteY0" fmla="*/ 319331 h 355207"/>
              <a:gd name="connsiteX1" fmla="*/ 914400 w 1277258"/>
              <a:gd name="connsiteY1" fmla="*/ 304817 h 355207"/>
              <a:gd name="connsiteX2" fmla="*/ 653143 w 1277258"/>
              <a:gd name="connsiteY2" fmla="*/ 17 h 355207"/>
              <a:gd name="connsiteX3" fmla="*/ 348343 w 1277258"/>
              <a:gd name="connsiteY3" fmla="*/ 319331 h 355207"/>
              <a:gd name="connsiteX4" fmla="*/ 0 w 1277258"/>
              <a:gd name="connsiteY4" fmla="*/ 333845 h 355207"/>
              <a:gd name="connsiteX0" fmla="*/ 1277258 w 1277258"/>
              <a:gd name="connsiteY0" fmla="*/ 319826 h 355702"/>
              <a:gd name="connsiteX1" fmla="*/ 899886 w 1277258"/>
              <a:gd name="connsiteY1" fmla="*/ 247255 h 355702"/>
              <a:gd name="connsiteX2" fmla="*/ 653143 w 1277258"/>
              <a:gd name="connsiteY2" fmla="*/ 512 h 355702"/>
              <a:gd name="connsiteX3" fmla="*/ 348343 w 1277258"/>
              <a:gd name="connsiteY3" fmla="*/ 319826 h 355702"/>
              <a:gd name="connsiteX4" fmla="*/ 0 w 1277258"/>
              <a:gd name="connsiteY4" fmla="*/ 334340 h 355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258" h="355702">
                <a:moveTo>
                  <a:pt x="1277258" y="319826"/>
                </a:moveTo>
                <a:cubicBezTo>
                  <a:pt x="1147838" y="339178"/>
                  <a:pt x="1003905" y="300474"/>
                  <a:pt x="899886" y="247255"/>
                </a:cubicBezTo>
                <a:cubicBezTo>
                  <a:pt x="795867" y="194036"/>
                  <a:pt x="745067" y="-11583"/>
                  <a:pt x="653143" y="512"/>
                </a:cubicBezTo>
                <a:cubicBezTo>
                  <a:pt x="561219" y="12607"/>
                  <a:pt x="457200" y="264188"/>
                  <a:pt x="348343" y="319826"/>
                </a:cubicBezTo>
                <a:cubicBezTo>
                  <a:pt x="239486" y="375464"/>
                  <a:pt x="119743" y="354902"/>
                  <a:pt x="0" y="334340"/>
                </a:cubicBezTo>
              </a:path>
            </a:pathLst>
          </a:custGeom>
          <a:noFill/>
          <a:ln w="76200">
            <a:solidFill>
              <a:srgbClr val="21E5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612571" y="1407373"/>
            <a:ext cx="6821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73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dirty="0"/>
              <a:t>Question 223.6.2</a:t>
            </a:r>
          </a:p>
        </p:txBody>
      </p:sp>
      <p:sp>
        <p:nvSpPr>
          <p:cNvPr id="53252" name="Rectangle 3"/>
          <p:cNvSpPr>
            <a:spLocks noGrp="1" noChangeArrowheads="1"/>
          </p:cNvSpPr>
          <p:nvPr>
            <p:ph idx="1"/>
          </p:nvPr>
        </p:nvSpPr>
        <p:spPr>
          <a:xfrm>
            <a:off x="442686" y="2151743"/>
            <a:ext cx="8229600" cy="4525963"/>
          </a:xfrm>
        </p:spPr>
        <p:txBody>
          <a:bodyPr/>
          <a:lstStyle/>
          <a:p>
            <a:pPr marL="609600" indent="-609600" eaLnBrk="1" hangingPunct="1">
              <a:buFontTx/>
              <a:buNone/>
            </a:pPr>
            <a:r>
              <a:rPr lang="en-US" dirty="0"/>
              <a:t>A wave travels across a boundary between two different weight ropes. If it goes from the lighter to the heavier rope, the reflected wave</a:t>
            </a:r>
          </a:p>
          <a:p>
            <a:pPr marL="609600" indent="-609600" eaLnBrk="1" hangingPunct="1">
              <a:buFontTx/>
              <a:buAutoNum type="alphaLcParenR"/>
            </a:pPr>
            <a:r>
              <a:rPr lang="en-US" dirty="0"/>
              <a:t>Is inverted</a:t>
            </a:r>
          </a:p>
          <a:p>
            <a:pPr marL="609600" indent="-609600" eaLnBrk="1" hangingPunct="1">
              <a:buFontTx/>
              <a:buAutoNum type="alphaLcParenR"/>
            </a:pPr>
            <a:r>
              <a:rPr lang="en-US" dirty="0"/>
              <a:t>Is not inverted</a:t>
            </a:r>
          </a:p>
          <a:p>
            <a:pPr marL="609600" indent="-609600" eaLnBrk="1" hangingPunct="1">
              <a:buFontTx/>
              <a:buAutoNum type="alphaLcParenR"/>
            </a:pPr>
            <a:r>
              <a:rPr lang="en-US" dirty="0"/>
              <a:t>Can’t tell</a:t>
            </a:r>
          </a:p>
        </p:txBody>
      </p:sp>
      <p:sp>
        <p:nvSpPr>
          <p:cNvPr id="53250" name="Slide Number Placeholder 5"/>
          <p:cNvSpPr>
            <a:spLocks noGrp="1"/>
          </p:cNvSpPr>
          <p:nvPr>
            <p:ph type="sldNum" sz="quarter" idx="12"/>
          </p:nvPr>
        </p:nvSpPr>
        <p:spPr>
          <a:noFill/>
        </p:spPr>
        <p:txBody>
          <a:bodyPr/>
          <a:lstStyle/>
          <a:p>
            <a:fld id="{74CD2813-E4C4-402A-A221-FA93E480D86C}" type="slidenum">
              <a:rPr lang="en-US" smtClean="0"/>
              <a:pPr/>
              <a:t>9</a:t>
            </a:fld>
            <a:endParaRPr lang="en-US"/>
          </a:p>
        </p:txBody>
      </p:sp>
      <p:pic>
        <p:nvPicPr>
          <p:cNvPr id="51005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9" t="56057" r="819" b="31558"/>
          <a:stretch/>
        </p:blipFill>
        <p:spPr bwMode="auto">
          <a:xfrm flipH="1">
            <a:off x="1348015" y="1103085"/>
            <a:ext cx="7086600" cy="1240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1943100" y="1457246"/>
            <a:ext cx="1152525" cy="335503"/>
          </a:xfrm>
          <a:custGeom>
            <a:avLst/>
            <a:gdLst>
              <a:gd name="connsiteX0" fmla="*/ 1152525 w 1152525"/>
              <a:gd name="connsiteY0" fmla="*/ 314404 h 335503"/>
              <a:gd name="connsiteX1" fmla="*/ 933450 w 1152525"/>
              <a:gd name="connsiteY1" fmla="*/ 257254 h 335503"/>
              <a:gd name="connsiteX2" fmla="*/ 781050 w 1152525"/>
              <a:gd name="connsiteY2" fmla="*/ 79 h 335503"/>
              <a:gd name="connsiteX3" fmla="*/ 571500 w 1152525"/>
              <a:gd name="connsiteY3" fmla="*/ 285829 h 335503"/>
              <a:gd name="connsiteX4" fmla="*/ 0 w 1152525"/>
              <a:gd name="connsiteY4" fmla="*/ 333454 h 335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525" h="335503">
                <a:moveTo>
                  <a:pt x="1152525" y="314404"/>
                </a:moveTo>
                <a:cubicBezTo>
                  <a:pt x="1073943" y="312022"/>
                  <a:pt x="995362" y="309641"/>
                  <a:pt x="933450" y="257254"/>
                </a:cubicBezTo>
                <a:cubicBezTo>
                  <a:pt x="871538" y="204867"/>
                  <a:pt x="841375" y="-4684"/>
                  <a:pt x="781050" y="79"/>
                </a:cubicBezTo>
                <a:cubicBezTo>
                  <a:pt x="720725" y="4841"/>
                  <a:pt x="701675" y="230267"/>
                  <a:pt x="571500" y="285829"/>
                </a:cubicBezTo>
                <a:cubicBezTo>
                  <a:pt x="441325" y="341391"/>
                  <a:pt x="220662" y="337422"/>
                  <a:pt x="0" y="33345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3095625" y="1533525"/>
            <a:ext cx="419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6773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1190</Words>
  <Application>Microsoft Office PowerPoint</Application>
  <PresentationFormat>On-screen Show (4:3)</PresentationFormat>
  <Paragraphs>216</Paragraphs>
  <Slides>41</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7" baseType="lpstr">
      <vt:lpstr>Arial</vt:lpstr>
      <vt:lpstr>Calibri</vt:lpstr>
      <vt:lpstr>Cambria Math</vt:lpstr>
      <vt:lpstr>Symbol</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Question 223.6.1.6</vt:lpstr>
      <vt:lpstr>Question 223.6.3 Question 123.23.2</vt:lpstr>
      <vt:lpstr>Question 223.6.2</vt:lpstr>
      <vt:lpstr>Question 223.6.4 Question 123.23.1</vt:lpstr>
      <vt:lpstr>Question 223.6.5 Question 123.23.3</vt:lpstr>
      <vt:lpstr>Question 223.6.6 Question 123.23.4</vt:lpstr>
      <vt:lpstr>Question 223.6.7 Question 123.23.5</vt:lpstr>
      <vt:lpstr>Question 223.6.8 Question 123.23.5</vt:lpstr>
      <vt:lpstr>Answer</vt:lpstr>
      <vt:lpstr>Question 223.6.9 Question 123.23.6</vt:lpstr>
      <vt:lpstr>Answer</vt:lpstr>
      <vt:lpstr>Question</vt:lpstr>
      <vt:lpstr>Question</vt:lpstr>
      <vt:lpstr>PowerPoint Presentation</vt:lpstr>
      <vt:lpstr>PowerPoint Presentation</vt:lpstr>
      <vt:lpstr>Question 223.7.1</vt:lpstr>
      <vt:lpstr>Question 223.7.2</vt:lpstr>
      <vt:lpstr>Question 223.7.2.5</vt:lpstr>
      <vt:lpstr>PowerPoint Presentation</vt:lpstr>
      <vt:lpstr>PowerPoint Presentation</vt:lpstr>
      <vt:lpstr>PowerPoint Presentation</vt:lpstr>
      <vt:lpstr>PowerPoint Presentation</vt:lpstr>
      <vt:lpstr>Question 223.7.2.6</vt:lpstr>
      <vt:lpstr>Question 223.7.2.7</vt:lpstr>
      <vt:lpstr>Question 223.7.4</vt:lpstr>
      <vt:lpstr>Question 223.7.5 </vt:lpstr>
      <vt:lpstr>Clamped Rod</vt:lpstr>
      <vt:lpstr>Clamped Rod: Center Clamp</vt:lpstr>
      <vt:lpstr>Clamped Rod</vt:lpstr>
      <vt:lpstr>Clamped Rod: L/4 Clamp</vt:lpstr>
      <vt:lpstr>Drum Head</vt:lpstr>
      <vt:lpstr>Question 223.7.3</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7</cp:revision>
  <dcterms:created xsi:type="dcterms:W3CDTF">2011-09-21T13:59:32Z</dcterms:created>
  <dcterms:modified xsi:type="dcterms:W3CDTF">2025-04-24T21:20:34Z</dcterms:modified>
</cp:coreProperties>
</file>