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71" r:id="rId2"/>
    <p:sldId id="273" r:id="rId3"/>
    <p:sldId id="274" r:id="rId4"/>
    <p:sldId id="275" r:id="rId5"/>
    <p:sldId id="276" r:id="rId6"/>
    <p:sldId id="277" r:id="rId7"/>
    <p:sldId id="278" r:id="rId8"/>
    <p:sldId id="284" r:id="rId9"/>
    <p:sldId id="285" r:id="rId10"/>
    <p:sldId id="257" r:id="rId11"/>
    <p:sldId id="279" r:id="rId12"/>
    <p:sldId id="280" r:id="rId13"/>
    <p:sldId id="281" r:id="rId14"/>
    <p:sldId id="282" r:id="rId15"/>
    <p:sldId id="283" r:id="rId16"/>
    <p:sldId id="268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72" r:id="rId27"/>
    <p:sldId id="256" r:id="rId28"/>
    <p:sldId id="258" r:id="rId29"/>
    <p:sldId id="261" r:id="rId30"/>
    <p:sldId id="266" r:id="rId31"/>
    <p:sldId id="263" r:id="rId32"/>
    <p:sldId id="269" r:id="rId33"/>
    <p:sldId id="262" r:id="rId34"/>
    <p:sldId id="260" r:id="rId35"/>
    <p:sldId id="259" r:id="rId36"/>
    <p:sldId id="265" r:id="rId37"/>
    <p:sldId id="267" r:id="rId38"/>
    <p:sldId id="270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4EA074-9182-46B1-B159-B90F3618D25B}" v="72" dt="2025-07-03T19:53:42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EB4EA074-9182-46B1-B159-B90F3618D25B}"/>
    <pc:docChg chg="undo custSel addSld modSld sldOrd">
      <pc:chgData name="Lines, Todd" userId="afaf7c3a-e8aa-4568-882a-02ad8f9e19b0" providerId="ADAL" clId="{EB4EA074-9182-46B1-B159-B90F3618D25B}" dt="2025-07-03T19:53:46.159" v="213" actId="21"/>
      <pc:docMkLst>
        <pc:docMk/>
      </pc:docMkLst>
      <pc:sldChg chg="delSp modSp add mod">
        <pc:chgData name="Lines, Todd" userId="afaf7c3a-e8aa-4568-882a-02ad8f9e19b0" providerId="ADAL" clId="{EB4EA074-9182-46B1-B159-B90F3618D25B}" dt="2025-07-03T18:13:09.341" v="24" actId="21"/>
        <pc:sldMkLst>
          <pc:docMk/>
          <pc:sldMk cId="0" sldId="257"/>
        </pc:sldMkLst>
        <pc:spChg chg="mod">
          <ac:chgData name="Lines, Todd" userId="afaf7c3a-e8aa-4568-882a-02ad8f9e19b0" providerId="ADAL" clId="{EB4EA074-9182-46B1-B159-B90F3618D25B}" dt="2025-07-03T18:12:48.839" v="19" actId="20577"/>
          <ac:spMkLst>
            <pc:docMk/>
            <pc:sldMk cId="0" sldId="257"/>
            <ac:spMk id="25" creationId="{00000000-0000-0000-0000-000000000000}"/>
          </ac:spMkLst>
        </pc:spChg>
        <pc:spChg chg="mod">
          <ac:chgData name="Lines, Todd" userId="afaf7c3a-e8aa-4568-882a-02ad8f9e19b0" providerId="ADAL" clId="{EB4EA074-9182-46B1-B159-B90F3618D25B}" dt="2025-07-03T18:12:54.614" v="22" actId="20577"/>
          <ac:spMkLst>
            <pc:docMk/>
            <pc:sldMk cId="0" sldId="257"/>
            <ac:spMk id="33" creationId="{00000000-0000-0000-0000-000000000000}"/>
          </ac:spMkLst>
        </pc:spChg>
        <pc:picChg chg="del mod">
          <ac:chgData name="Lines, Todd" userId="afaf7c3a-e8aa-4568-882a-02ad8f9e19b0" providerId="ADAL" clId="{EB4EA074-9182-46B1-B159-B90F3618D25B}" dt="2025-07-03T18:13:09.341" v="24" actId="21"/>
          <ac:picMkLst>
            <pc:docMk/>
            <pc:sldMk cId="0" sldId="257"/>
            <ac:picMk id="2" creationId="{F7B7D251-505B-9A3F-D108-9773C3E7AF8D}"/>
          </ac:picMkLst>
        </pc:picChg>
      </pc:sldChg>
      <pc:sldChg chg="add">
        <pc:chgData name="Lines, Todd" userId="afaf7c3a-e8aa-4568-882a-02ad8f9e19b0" providerId="ADAL" clId="{EB4EA074-9182-46B1-B159-B90F3618D25B}" dt="2025-07-03T18:12:05.648" v="16"/>
        <pc:sldMkLst>
          <pc:docMk/>
          <pc:sldMk cId="1876980714" sldId="268"/>
        </pc:sldMkLst>
      </pc:sldChg>
      <pc:sldChg chg="modSp new mod">
        <pc:chgData name="Lines, Todd" userId="afaf7c3a-e8aa-4568-882a-02ad8f9e19b0" providerId="ADAL" clId="{EB4EA074-9182-46B1-B159-B90F3618D25B}" dt="2025-07-03T17:36:53.649" v="10" actId="20577"/>
        <pc:sldMkLst>
          <pc:docMk/>
          <pc:sldMk cId="1011100621" sldId="271"/>
        </pc:sldMkLst>
        <pc:spChg chg="mod">
          <ac:chgData name="Lines, Todd" userId="afaf7c3a-e8aa-4568-882a-02ad8f9e19b0" providerId="ADAL" clId="{EB4EA074-9182-46B1-B159-B90F3618D25B}" dt="2025-07-03T17:36:53.649" v="10" actId="20577"/>
          <ac:spMkLst>
            <pc:docMk/>
            <pc:sldMk cId="1011100621" sldId="271"/>
            <ac:spMk id="2" creationId="{3C570BC0-43B9-0493-1280-F357497B6FD2}"/>
          </ac:spMkLst>
        </pc:spChg>
      </pc:sldChg>
      <pc:sldChg chg="addSp delSp modSp new mod modClrScheme chgLayout">
        <pc:chgData name="Lines, Todd" userId="afaf7c3a-e8aa-4568-882a-02ad8f9e19b0" providerId="ADAL" clId="{EB4EA074-9182-46B1-B159-B90F3618D25B}" dt="2025-07-03T17:37:01.762" v="15" actId="20577"/>
        <pc:sldMkLst>
          <pc:docMk/>
          <pc:sldMk cId="684432333" sldId="272"/>
        </pc:sldMkLst>
        <pc:spChg chg="del mod ord">
          <ac:chgData name="Lines, Todd" userId="afaf7c3a-e8aa-4568-882a-02ad8f9e19b0" providerId="ADAL" clId="{EB4EA074-9182-46B1-B159-B90F3618D25B}" dt="2025-07-03T17:36:59.879" v="12" actId="700"/>
          <ac:spMkLst>
            <pc:docMk/>
            <pc:sldMk cId="684432333" sldId="272"/>
            <ac:spMk id="2" creationId="{812C50CA-FF04-55CF-805C-E08D146CC100}"/>
          </ac:spMkLst>
        </pc:spChg>
        <pc:spChg chg="del mod ord">
          <ac:chgData name="Lines, Todd" userId="afaf7c3a-e8aa-4568-882a-02ad8f9e19b0" providerId="ADAL" clId="{EB4EA074-9182-46B1-B159-B90F3618D25B}" dt="2025-07-03T17:36:59.879" v="12" actId="700"/>
          <ac:spMkLst>
            <pc:docMk/>
            <pc:sldMk cId="684432333" sldId="272"/>
            <ac:spMk id="3" creationId="{4069CEEB-8E5C-E725-F121-BE292B3B8E05}"/>
          </ac:spMkLst>
        </pc:spChg>
        <pc:spChg chg="add mod ord">
          <ac:chgData name="Lines, Todd" userId="afaf7c3a-e8aa-4568-882a-02ad8f9e19b0" providerId="ADAL" clId="{EB4EA074-9182-46B1-B159-B90F3618D25B}" dt="2025-07-03T17:37:01.762" v="15" actId="20577"/>
          <ac:spMkLst>
            <pc:docMk/>
            <pc:sldMk cId="684432333" sldId="272"/>
            <ac:spMk id="4" creationId="{57EFC4A7-431A-16C7-9639-284FFE935132}"/>
          </ac:spMkLst>
        </pc:spChg>
        <pc:spChg chg="add mod ord">
          <ac:chgData name="Lines, Todd" userId="afaf7c3a-e8aa-4568-882a-02ad8f9e19b0" providerId="ADAL" clId="{EB4EA074-9182-46B1-B159-B90F3618D25B}" dt="2025-07-03T17:36:59.879" v="12" actId="700"/>
          <ac:spMkLst>
            <pc:docMk/>
            <pc:sldMk cId="684432333" sldId="272"/>
            <ac:spMk id="5" creationId="{E295DEED-18B7-D6FE-E17D-CE0E06A11EA7}"/>
          </ac:spMkLst>
        </pc:spChg>
      </pc:sldChg>
      <pc:sldChg chg="add">
        <pc:chgData name="Lines, Todd" userId="afaf7c3a-e8aa-4568-882a-02ad8f9e19b0" providerId="ADAL" clId="{EB4EA074-9182-46B1-B159-B90F3618D25B}" dt="2025-07-03T18:12:05.648" v="16"/>
        <pc:sldMkLst>
          <pc:docMk/>
          <pc:sldMk cId="3199979828" sldId="273"/>
        </pc:sldMkLst>
      </pc:sldChg>
      <pc:sldChg chg="add">
        <pc:chgData name="Lines, Todd" userId="afaf7c3a-e8aa-4568-882a-02ad8f9e19b0" providerId="ADAL" clId="{EB4EA074-9182-46B1-B159-B90F3618D25B}" dt="2025-07-03T18:12:05.648" v="16"/>
        <pc:sldMkLst>
          <pc:docMk/>
          <pc:sldMk cId="3821452460" sldId="274"/>
        </pc:sldMkLst>
      </pc:sldChg>
      <pc:sldChg chg="add">
        <pc:chgData name="Lines, Todd" userId="afaf7c3a-e8aa-4568-882a-02ad8f9e19b0" providerId="ADAL" clId="{EB4EA074-9182-46B1-B159-B90F3618D25B}" dt="2025-07-03T18:12:05.648" v="16"/>
        <pc:sldMkLst>
          <pc:docMk/>
          <pc:sldMk cId="3566709877" sldId="275"/>
        </pc:sldMkLst>
      </pc:sldChg>
      <pc:sldChg chg="add">
        <pc:chgData name="Lines, Todd" userId="afaf7c3a-e8aa-4568-882a-02ad8f9e19b0" providerId="ADAL" clId="{EB4EA074-9182-46B1-B159-B90F3618D25B}" dt="2025-07-03T18:12:05.648" v="16"/>
        <pc:sldMkLst>
          <pc:docMk/>
          <pc:sldMk cId="1470985362" sldId="276"/>
        </pc:sldMkLst>
      </pc:sldChg>
      <pc:sldChg chg="add">
        <pc:chgData name="Lines, Todd" userId="afaf7c3a-e8aa-4568-882a-02ad8f9e19b0" providerId="ADAL" clId="{EB4EA074-9182-46B1-B159-B90F3618D25B}" dt="2025-07-03T18:12:05.648" v="16"/>
        <pc:sldMkLst>
          <pc:docMk/>
          <pc:sldMk cId="3479808546" sldId="277"/>
        </pc:sldMkLst>
      </pc:sldChg>
      <pc:sldChg chg="add">
        <pc:chgData name="Lines, Todd" userId="afaf7c3a-e8aa-4568-882a-02ad8f9e19b0" providerId="ADAL" clId="{EB4EA074-9182-46B1-B159-B90F3618D25B}" dt="2025-07-03T18:12:05.648" v="16"/>
        <pc:sldMkLst>
          <pc:docMk/>
          <pc:sldMk cId="3264160848" sldId="278"/>
        </pc:sldMkLst>
      </pc:sldChg>
      <pc:sldChg chg="add">
        <pc:chgData name="Lines, Todd" userId="afaf7c3a-e8aa-4568-882a-02ad8f9e19b0" providerId="ADAL" clId="{EB4EA074-9182-46B1-B159-B90F3618D25B}" dt="2025-07-03T18:12:05.648" v="16"/>
        <pc:sldMkLst>
          <pc:docMk/>
          <pc:sldMk cId="122105412" sldId="279"/>
        </pc:sldMkLst>
      </pc:sldChg>
      <pc:sldChg chg="add">
        <pc:chgData name="Lines, Todd" userId="afaf7c3a-e8aa-4568-882a-02ad8f9e19b0" providerId="ADAL" clId="{EB4EA074-9182-46B1-B159-B90F3618D25B}" dt="2025-07-03T18:12:05.648" v="16"/>
        <pc:sldMkLst>
          <pc:docMk/>
          <pc:sldMk cId="0" sldId="280"/>
        </pc:sldMkLst>
      </pc:sldChg>
      <pc:sldChg chg="add">
        <pc:chgData name="Lines, Todd" userId="afaf7c3a-e8aa-4568-882a-02ad8f9e19b0" providerId="ADAL" clId="{EB4EA074-9182-46B1-B159-B90F3618D25B}" dt="2025-07-03T18:12:05.648" v="16"/>
        <pc:sldMkLst>
          <pc:docMk/>
          <pc:sldMk cId="0" sldId="281"/>
        </pc:sldMkLst>
      </pc:sldChg>
      <pc:sldChg chg="add">
        <pc:chgData name="Lines, Todd" userId="afaf7c3a-e8aa-4568-882a-02ad8f9e19b0" providerId="ADAL" clId="{EB4EA074-9182-46B1-B159-B90F3618D25B}" dt="2025-07-03T18:12:05.648" v="16"/>
        <pc:sldMkLst>
          <pc:docMk/>
          <pc:sldMk cId="0" sldId="282"/>
        </pc:sldMkLst>
      </pc:sldChg>
      <pc:sldChg chg="add">
        <pc:chgData name="Lines, Todd" userId="afaf7c3a-e8aa-4568-882a-02ad8f9e19b0" providerId="ADAL" clId="{EB4EA074-9182-46B1-B159-B90F3618D25B}" dt="2025-07-03T18:12:05.648" v="16"/>
        <pc:sldMkLst>
          <pc:docMk/>
          <pc:sldMk cId="0" sldId="283"/>
        </pc:sldMkLst>
      </pc:sldChg>
      <pc:sldChg chg="add ord">
        <pc:chgData name="Lines, Todd" userId="afaf7c3a-e8aa-4568-882a-02ad8f9e19b0" providerId="ADAL" clId="{EB4EA074-9182-46B1-B159-B90F3618D25B}" dt="2025-07-03T18:58:12.421" v="26"/>
        <pc:sldMkLst>
          <pc:docMk/>
          <pc:sldMk cId="4002046272" sldId="284"/>
        </pc:sldMkLst>
      </pc:sldChg>
      <pc:sldChg chg="add ord">
        <pc:chgData name="Lines, Todd" userId="afaf7c3a-e8aa-4568-882a-02ad8f9e19b0" providerId="ADAL" clId="{EB4EA074-9182-46B1-B159-B90F3618D25B}" dt="2025-07-03T18:58:12.421" v="26"/>
        <pc:sldMkLst>
          <pc:docMk/>
          <pc:sldMk cId="1311973630" sldId="285"/>
        </pc:sldMkLst>
      </pc:sldChg>
      <pc:sldChg chg="addSp delSp modSp new mod">
        <pc:chgData name="Lines, Todd" userId="afaf7c3a-e8aa-4568-882a-02ad8f9e19b0" providerId="ADAL" clId="{EB4EA074-9182-46B1-B159-B90F3618D25B}" dt="2025-07-03T19:36:13.473" v="47" actId="1076"/>
        <pc:sldMkLst>
          <pc:docMk/>
          <pc:sldMk cId="3648711558" sldId="286"/>
        </pc:sldMkLst>
        <pc:spChg chg="del">
          <ac:chgData name="Lines, Todd" userId="afaf7c3a-e8aa-4568-882a-02ad8f9e19b0" providerId="ADAL" clId="{EB4EA074-9182-46B1-B159-B90F3618D25B}" dt="2025-07-03T19:34:57.425" v="28" actId="478"/>
          <ac:spMkLst>
            <pc:docMk/>
            <pc:sldMk cId="3648711558" sldId="286"/>
            <ac:spMk id="2" creationId="{098714DA-6A74-DDD9-D387-2186148AFE4E}"/>
          </ac:spMkLst>
        </pc:spChg>
        <pc:spChg chg="del">
          <ac:chgData name="Lines, Todd" userId="afaf7c3a-e8aa-4568-882a-02ad8f9e19b0" providerId="ADAL" clId="{EB4EA074-9182-46B1-B159-B90F3618D25B}" dt="2025-07-03T19:34:57.425" v="28" actId="478"/>
          <ac:spMkLst>
            <pc:docMk/>
            <pc:sldMk cId="3648711558" sldId="286"/>
            <ac:spMk id="3" creationId="{90E88B3E-12BE-3824-9F59-6C0788207F8F}"/>
          </ac:spMkLst>
        </pc:spChg>
        <pc:spChg chg="add mod">
          <ac:chgData name="Lines, Todd" userId="afaf7c3a-e8aa-4568-882a-02ad8f9e19b0" providerId="ADAL" clId="{EB4EA074-9182-46B1-B159-B90F3618D25B}" dt="2025-07-03T19:36:13.473" v="47" actId="1076"/>
          <ac:spMkLst>
            <pc:docMk/>
            <pc:sldMk cId="3648711558" sldId="286"/>
            <ac:spMk id="7" creationId="{55B55FFC-C535-A31B-B09C-EEE1D7FD1145}"/>
          </ac:spMkLst>
        </pc:spChg>
        <pc:picChg chg="add mod">
          <ac:chgData name="Lines, Todd" userId="afaf7c3a-e8aa-4568-882a-02ad8f9e19b0" providerId="ADAL" clId="{EB4EA074-9182-46B1-B159-B90F3618D25B}" dt="2025-07-03T19:35:05.306" v="32" actId="1076"/>
          <ac:picMkLst>
            <pc:docMk/>
            <pc:sldMk cId="3648711558" sldId="286"/>
            <ac:picMk id="5" creationId="{AFC33683-56DA-1146-E150-682DE3B9627D}"/>
          </ac:picMkLst>
        </pc:picChg>
      </pc:sldChg>
      <pc:sldChg chg="addSp delSp modSp new mod">
        <pc:chgData name="Lines, Todd" userId="afaf7c3a-e8aa-4568-882a-02ad8f9e19b0" providerId="ADAL" clId="{EB4EA074-9182-46B1-B159-B90F3618D25B}" dt="2025-07-03T19:36:23.732" v="49"/>
        <pc:sldMkLst>
          <pc:docMk/>
          <pc:sldMk cId="3821176378" sldId="287"/>
        </pc:sldMkLst>
        <pc:spChg chg="del">
          <ac:chgData name="Lines, Todd" userId="afaf7c3a-e8aa-4568-882a-02ad8f9e19b0" providerId="ADAL" clId="{EB4EA074-9182-46B1-B159-B90F3618D25B}" dt="2025-07-03T19:35:38.799" v="34" actId="478"/>
          <ac:spMkLst>
            <pc:docMk/>
            <pc:sldMk cId="3821176378" sldId="287"/>
            <ac:spMk id="2" creationId="{1F0BC490-E757-E1E8-0A7B-C54C8C10C60D}"/>
          </ac:spMkLst>
        </pc:spChg>
        <pc:spChg chg="del">
          <ac:chgData name="Lines, Todd" userId="afaf7c3a-e8aa-4568-882a-02ad8f9e19b0" providerId="ADAL" clId="{EB4EA074-9182-46B1-B159-B90F3618D25B}" dt="2025-07-03T19:35:38.799" v="34" actId="478"/>
          <ac:spMkLst>
            <pc:docMk/>
            <pc:sldMk cId="3821176378" sldId="287"/>
            <ac:spMk id="3" creationId="{59AC036A-0BC6-3ACC-1E43-F41BA7E9E046}"/>
          </ac:spMkLst>
        </pc:spChg>
        <pc:spChg chg="add mod">
          <ac:chgData name="Lines, Todd" userId="afaf7c3a-e8aa-4568-882a-02ad8f9e19b0" providerId="ADAL" clId="{EB4EA074-9182-46B1-B159-B90F3618D25B}" dt="2025-07-03T19:36:23.732" v="49"/>
          <ac:spMkLst>
            <pc:docMk/>
            <pc:sldMk cId="3821176378" sldId="287"/>
            <ac:spMk id="6" creationId="{32ACB6DD-D4F2-04B0-FBEF-C7CE0862F3FA}"/>
          </ac:spMkLst>
        </pc:spChg>
        <pc:picChg chg="add mod">
          <ac:chgData name="Lines, Todd" userId="afaf7c3a-e8aa-4568-882a-02ad8f9e19b0" providerId="ADAL" clId="{EB4EA074-9182-46B1-B159-B90F3618D25B}" dt="2025-07-03T19:35:50.411" v="37" actId="14100"/>
          <ac:picMkLst>
            <pc:docMk/>
            <pc:sldMk cId="3821176378" sldId="287"/>
            <ac:picMk id="5" creationId="{4D5EC046-5128-3B46-4CD8-53E65081D3CF}"/>
          </ac:picMkLst>
        </pc:picChg>
      </pc:sldChg>
      <pc:sldChg chg="addSp delSp modSp new mod">
        <pc:chgData name="Lines, Todd" userId="afaf7c3a-e8aa-4568-882a-02ad8f9e19b0" providerId="ADAL" clId="{EB4EA074-9182-46B1-B159-B90F3618D25B}" dt="2025-07-03T19:37:11.126" v="61" actId="1076"/>
        <pc:sldMkLst>
          <pc:docMk/>
          <pc:sldMk cId="1799581950" sldId="288"/>
        </pc:sldMkLst>
        <pc:spChg chg="del">
          <ac:chgData name="Lines, Todd" userId="afaf7c3a-e8aa-4568-882a-02ad8f9e19b0" providerId="ADAL" clId="{EB4EA074-9182-46B1-B159-B90F3618D25B}" dt="2025-07-03T19:36:38.032" v="51" actId="478"/>
          <ac:spMkLst>
            <pc:docMk/>
            <pc:sldMk cId="1799581950" sldId="288"/>
            <ac:spMk id="2" creationId="{1A9B30EC-30F0-785A-F2D0-419A48D3D12C}"/>
          </ac:spMkLst>
        </pc:spChg>
        <pc:spChg chg="del">
          <ac:chgData name="Lines, Todd" userId="afaf7c3a-e8aa-4568-882a-02ad8f9e19b0" providerId="ADAL" clId="{EB4EA074-9182-46B1-B159-B90F3618D25B}" dt="2025-07-03T19:36:38.032" v="51" actId="478"/>
          <ac:spMkLst>
            <pc:docMk/>
            <pc:sldMk cId="1799581950" sldId="288"/>
            <ac:spMk id="3" creationId="{E0AB031D-1992-1677-4AF1-C4D97B72698B}"/>
          </ac:spMkLst>
        </pc:spChg>
        <pc:spChg chg="add del">
          <ac:chgData name="Lines, Todd" userId="afaf7c3a-e8aa-4568-882a-02ad8f9e19b0" providerId="ADAL" clId="{EB4EA074-9182-46B1-B159-B90F3618D25B}" dt="2025-07-03T19:36:50.745" v="57" actId="22"/>
          <ac:spMkLst>
            <pc:docMk/>
            <pc:sldMk cId="1799581950" sldId="288"/>
            <ac:spMk id="7" creationId="{D21F5FAF-59E0-B3B7-2BD7-94A894CC5909}"/>
          </ac:spMkLst>
        </pc:spChg>
        <pc:spChg chg="add mod">
          <ac:chgData name="Lines, Todd" userId="afaf7c3a-e8aa-4568-882a-02ad8f9e19b0" providerId="ADAL" clId="{EB4EA074-9182-46B1-B159-B90F3618D25B}" dt="2025-07-03T19:36:59.370" v="59" actId="1076"/>
          <ac:spMkLst>
            <pc:docMk/>
            <pc:sldMk cId="1799581950" sldId="288"/>
            <ac:spMk id="8" creationId="{AF0BDA73-AA29-CC64-82E6-C80447025692}"/>
          </ac:spMkLst>
        </pc:spChg>
        <pc:spChg chg="add mod">
          <ac:chgData name="Lines, Todd" userId="afaf7c3a-e8aa-4568-882a-02ad8f9e19b0" providerId="ADAL" clId="{EB4EA074-9182-46B1-B159-B90F3618D25B}" dt="2025-07-03T19:37:11.126" v="61" actId="1076"/>
          <ac:spMkLst>
            <pc:docMk/>
            <pc:sldMk cId="1799581950" sldId="288"/>
            <ac:spMk id="9" creationId="{719D3017-04B5-5334-2B28-3AE4DE2CD7FE}"/>
          </ac:spMkLst>
        </pc:spChg>
        <pc:picChg chg="add mod">
          <ac:chgData name="Lines, Todd" userId="afaf7c3a-e8aa-4568-882a-02ad8f9e19b0" providerId="ADAL" clId="{EB4EA074-9182-46B1-B159-B90F3618D25B}" dt="2025-07-03T19:36:47.649" v="55" actId="1076"/>
          <ac:picMkLst>
            <pc:docMk/>
            <pc:sldMk cId="1799581950" sldId="288"/>
            <ac:picMk id="5" creationId="{26C6C005-0108-6651-674B-8FE44AA37FE4}"/>
          </ac:picMkLst>
        </pc:picChg>
      </pc:sldChg>
      <pc:sldChg chg="addSp delSp modSp add mod">
        <pc:chgData name="Lines, Todd" userId="afaf7c3a-e8aa-4568-882a-02ad8f9e19b0" providerId="ADAL" clId="{EB4EA074-9182-46B1-B159-B90F3618D25B}" dt="2025-07-03T19:46:44.153" v="164" actId="21"/>
        <pc:sldMkLst>
          <pc:docMk/>
          <pc:sldMk cId="2472156754" sldId="289"/>
        </pc:sldMkLst>
        <pc:spChg chg="add mod">
          <ac:chgData name="Lines, Todd" userId="afaf7c3a-e8aa-4568-882a-02ad8f9e19b0" providerId="ADAL" clId="{EB4EA074-9182-46B1-B159-B90F3618D25B}" dt="2025-07-03T19:39:31.185" v="94" actId="1076"/>
          <ac:spMkLst>
            <pc:docMk/>
            <pc:sldMk cId="2472156754" sldId="289"/>
            <ac:spMk id="2" creationId="{369078A2-54EF-EEBD-A92D-154265297A16}"/>
          </ac:spMkLst>
        </pc:spChg>
        <pc:spChg chg="add mod">
          <ac:chgData name="Lines, Todd" userId="afaf7c3a-e8aa-4568-882a-02ad8f9e19b0" providerId="ADAL" clId="{EB4EA074-9182-46B1-B159-B90F3618D25B}" dt="2025-07-03T19:38:11.519" v="74" actId="1076"/>
          <ac:spMkLst>
            <pc:docMk/>
            <pc:sldMk cId="2472156754" sldId="289"/>
            <ac:spMk id="3" creationId="{D328EF3A-FE6A-8E4A-FCC8-7914B7F8AC4E}"/>
          </ac:spMkLst>
        </pc:spChg>
        <pc:spChg chg="add del mod">
          <ac:chgData name="Lines, Todd" userId="afaf7c3a-e8aa-4568-882a-02ad8f9e19b0" providerId="ADAL" clId="{EB4EA074-9182-46B1-B159-B90F3618D25B}" dt="2025-07-03T19:38:27.872" v="76" actId="478"/>
          <ac:spMkLst>
            <pc:docMk/>
            <pc:sldMk cId="2472156754" sldId="289"/>
            <ac:spMk id="4" creationId="{25EAE1B6-4BCB-7E9C-B527-45FFF66B2386}"/>
          </ac:spMkLst>
        </pc:spChg>
        <pc:spChg chg="add mod">
          <ac:chgData name="Lines, Todd" userId="afaf7c3a-e8aa-4568-882a-02ad8f9e19b0" providerId="ADAL" clId="{EB4EA074-9182-46B1-B159-B90F3618D25B}" dt="2025-07-03T19:39:48.675" v="98" actId="1076"/>
          <ac:spMkLst>
            <pc:docMk/>
            <pc:sldMk cId="2472156754" sldId="289"/>
            <ac:spMk id="6" creationId="{23E5B7E2-7FBD-C035-1803-A9D4D01E2E94}"/>
          </ac:spMkLst>
        </pc:spChg>
        <pc:spChg chg="del">
          <ac:chgData name="Lines, Todd" userId="afaf7c3a-e8aa-4568-882a-02ad8f9e19b0" providerId="ADAL" clId="{EB4EA074-9182-46B1-B159-B90F3618D25B}" dt="2025-07-03T19:37:31.729" v="65" actId="478"/>
          <ac:spMkLst>
            <pc:docMk/>
            <pc:sldMk cId="2472156754" sldId="289"/>
            <ac:spMk id="8" creationId="{F96FDCD0-E35F-3D4B-D3BB-DC819A5DB8CC}"/>
          </ac:spMkLst>
        </pc:spChg>
        <pc:spChg chg="del">
          <ac:chgData name="Lines, Todd" userId="afaf7c3a-e8aa-4568-882a-02ad8f9e19b0" providerId="ADAL" clId="{EB4EA074-9182-46B1-B159-B90F3618D25B}" dt="2025-07-03T19:37:29.904" v="64" actId="478"/>
          <ac:spMkLst>
            <pc:docMk/>
            <pc:sldMk cId="2472156754" sldId="289"/>
            <ac:spMk id="9" creationId="{F133ECB8-8D41-1A9B-76D3-4B0FF5EA1F35}"/>
          </ac:spMkLst>
        </pc:spChg>
        <pc:spChg chg="add mod">
          <ac:chgData name="Lines, Todd" userId="afaf7c3a-e8aa-4568-882a-02ad8f9e19b0" providerId="ADAL" clId="{EB4EA074-9182-46B1-B159-B90F3618D25B}" dt="2025-07-03T19:46:04.239" v="154" actId="1076"/>
          <ac:spMkLst>
            <pc:docMk/>
            <pc:sldMk cId="2472156754" sldId="289"/>
            <ac:spMk id="14" creationId="{2B4F84E4-D159-5991-3AEB-6E0D20787F12}"/>
          </ac:spMkLst>
        </pc:spChg>
        <pc:spChg chg="add mod">
          <ac:chgData name="Lines, Todd" userId="afaf7c3a-e8aa-4568-882a-02ad8f9e19b0" providerId="ADAL" clId="{EB4EA074-9182-46B1-B159-B90F3618D25B}" dt="2025-07-03T19:46:10.270" v="158" actId="20577"/>
          <ac:spMkLst>
            <pc:docMk/>
            <pc:sldMk cId="2472156754" sldId="289"/>
            <ac:spMk id="15" creationId="{85DFF3C5-691F-03D3-6CEB-238652E848C5}"/>
          </ac:spMkLst>
        </pc:spChg>
        <pc:picChg chg="del mod">
          <ac:chgData name="Lines, Todd" userId="afaf7c3a-e8aa-4568-882a-02ad8f9e19b0" providerId="ADAL" clId="{EB4EA074-9182-46B1-B159-B90F3618D25B}" dt="2025-07-03T19:43:16.442" v="139" actId="21"/>
          <ac:picMkLst>
            <pc:docMk/>
            <pc:sldMk cId="2472156754" sldId="289"/>
            <ac:picMk id="13" creationId="{26E49AB5-A7F8-A7E5-9822-E53424C03B7A}"/>
          </ac:picMkLst>
        </pc:picChg>
        <pc:picChg chg="del mod">
          <ac:chgData name="Lines, Todd" userId="afaf7c3a-e8aa-4568-882a-02ad8f9e19b0" providerId="ADAL" clId="{EB4EA074-9182-46B1-B159-B90F3618D25B}" dt="2025-07-03T19:46:44.153" v="164" actId="21"/>
          <ac:picMkLst>
            <pc:docMk/>
            <pc:sldMk cId="2472156754" sldId="289"/>
            <ac:picMk id="16" creationId="{432ED067-A664-5413-E74F-15585913C2C3}"/>
          </ac:picMkLst>
        </pc:picChg>
        <pc:cxnChg chg="add mod ord">
          <ac:chgData name="Lines, Todd" userId="afaf7c3a-e8aa-4568-882a-02ad8f9e19b0" providerId="ADAL" clId="{EB4EA074-9182-46B1-B159-B90F3618D25B}" dt="2025-07-03T19:39:42.863" v="97"/>
          <ac:cxnSpMkLst>
            <pc:docMk/>
            <pc:sldMk cId="2472156754" sldId="289"/>
            <ac:cxnSpMk id="10" creationId="{E339B45F-C3AD-6167-8AA4-04E311556AC0}"/>
          </ac:cxnSpMkLst>
        </pc:cxnChg>
      </pc:sldChg>
      <pc:sldChg chg="addSp delSp modSp add mod">
        <pc:chgData name="Lines, Todd" userId="afaf7c3a-e8aa-4568-882a-02ad8f9e19b0" providerId="ADAL" clId="{EB4EA074-9182-46B1-B159-B90F3618D25B}" dt="2025-07-03T19:47:15.942" v="166" actId="21"/>
        <pc:sldMkLst>
          <pc:docMk/>
          <pc:sldMk cId="1645867229" sldId="290"/>
        </pc:sldMkLst>
        <pc:spChg chg="add del mod">
          <ac:chgData name="Lines, Todd" userId="afaf7c3a-e8aa-4568-882a-02ad8f9e19b0" providerId="ADAL" clId="{EB4EA074-9182-46B1-B159-B90F3618D25B}" dt="2025-07-03T19:40:10.672" v="101" actId="478"/>
          <ac:spMkLst>
            <pc:docMk/>
            <pc:sldMk cId="1645867229" sldId="290"/>
            <ac:spMk id="4" creationId="{5293506F-431F-89B5-7439-C75A26C7B973}"/>
          </ac:spMkLst>
        </pc:spChg>
        <pc:spChg chg="add mod">
          <ac:chgData name="Lines, Todd" userId="afaf7c3a-e8aa-4568-882a-02ad8f9e19b0" providerId="ADAL" clId="{EB4EA074-9182-46B1-B159-B90F3618D25B}" dt="2025-07-03T19:46:16.965" v="159"/>
          <ac:spMkLst>
            <pc:docMk/>
            <pc:sldMk cId="1645867229" sldId="290"/>
            <ac:spMk id="11" creationId="{7C2E42E4-C66D-2728-A1D3-33BB93593A6F}"/>
          </ac:spMkLst>
        </pc:spChg>
        <pc:spChg chg="add mod">
          <ac:chgData name="Lines, Todd" userId="afaf7c3a-e8aa-4568-882a-02ad8f9e19b0" providerId="ADAL" clId="{EB4EA074-9182-46B1-B159-B90F3618D25B}" dt="2025-07-03T19:46:16.965" v="159"/>
          <ac:spMkLst>
            <pc:docMk/>
            <pc:sldMk cId="1645867229" sldId="290"/>
            <ac:spMk id="12" creationId="{2399D201-65B1-A8FF-828E-D3D52BFCB45A}"/>
          </ac:spMkLst>
        </pc:spChg>
        <pc:picChg chg="del mod">
          <ac:chgData name="Lines, Todd" userId="afaf7c3a-e8aa-4568-882a-02ad8f9e19b0" providerId="ADAL" clId="{EB4EA074-9182-46B1-B159-B90F3618D25B}" dt="2025-07-03T19:47:15.942" v="166" actId="21"/>
          <ac:picMkLst>
            <pc:docMk/>
            <pc:sldMk cId="1645867229" sldId="290"/>
            <ac:picMk id="13" creationId="{310AAB7E-1525-DE5C-D295-AEE162CDF1CF}"/>
          </ac:picMkLst>
        </pc:picChg>
        <pc:cxnChg chg="add mod">
          <ac:chgData name="Lines, Todd" userId="afaf7c3a-e8aa-4568-882a-02ad8f9e19b0" providerId="ADAL" clId="{EB4EA074-9182-46B1-B159-B90F3618D25B}" dt="2025-07-03T19:40:19.048" v="104" actId="14100"/>
          <ac:cxnSpMkLst>
            <pc:docMk/>
            <pc:sldMk cId="1645867229" sldId="290"/>
            <ac:cxnSpMk id="7" creationId="{94CD5047-F62A-9813-BFF0-482DE0ACFDF3}"/>
          </ac:cxnSpMkLst>
        </pc:cxnChg>
        <pc:cxnChg chg="mod">
          <ac:chgData name="Lines, Todd" userId="afaf7c3a-e8aa-4568-882a-02ad8f9e19b0" providerId="ADAL" clId="{EB4EA074-9182-46B1-B159-B90F3618D25B}" dt="2025-07-03T19:40:23.297" v="105" actId="14100"/>
          <ac:cxnSpMkLst>
            <pc:docMk/>
            <pc:sldMk cId="1645867229" sldId="290"/>
            <ac:cxnSpMk id="10" creationId="{DCA69F67-625F-4A08-F32F-2FB7F2476805}"/>
          </ac:cxnSpMkLst>
        </pc:cxnChg>
      </pc:sldChg>
      <pc:sldChg chg="addSp delSp modSp add mod">
        <pc:chgData name="Lines, Todd" userId="afaf7c3a-e8aa-4568-882a-02ad8f9e19b0" providerId="ADAL" clId="{EB4EA074-9182-46B1-B159-B90F3618D25B}" dt="2025-07-03T19:47:39.427" v="168" actId="21"/>
        <pc:sldMkLst>
          <pc:docMk/>
          <pc:sldMk cId="284872288" sldId="291"/>
        </pc:sldMkLst>
        <pc:spChg chg="mod ord">
          <ac:chgData name="Lines, Todd" userId="afaf7c3a-e8aa-4568-882a-02ad8f9e19b0" providerId="ADAL" clId="{EB4EA074-9182-46B1-B159-B90F3618D25B}" dt="2025-07-03T19:41:06.272" v="119" actId="166"/>
          <ac:spMkLst>
            <pc:docMk/>
            <pc:sldMk cId="284872288" sldId="291"/>
            <ac:spMk id="2" creationId="{E01EDB72-B517-1616-C9F6-84A6658A40A4}"/>
          </ac:spMkLst>
        </pc:spChg>
        <pc:spChg chg="ord">
          <ac:chgData name="Lines, Todd" userId="afaf7c3a-e8aa-4568-882a-02ad8f9e19b0" providerId="ADAL" clId="{EB4EA074-9182-46B1-B159-B90F3618D25B}" dt="2025-07-03T19:41:03.069" v="118" actId="166"/>
          <ac:spMkLst>
            <pc:docMk/>
            <pc:sldMk cId="284872288" sldId="291"/>
            <ac:spMk id="3" creationId="{F67F3228-64A3-21E9-235F-B92330B51E8E}"/>
          </ac:spMkLst>
        </pc:spChg>
        <pc:spChg chg="add mod">
          <ac:chgData name="Lines, Todd" userId="afaf7c3a-e8aa-4568-882a-02ad8f9e19b0" providerId="ADAL" clId="{EB4EA074-9182-46B1-B159-B90F3618D25B}" dt="2025-07-03T19:46:18.598" v="160"/>
          <ac:spMkLst>
            <pc:docMk/>
            <pc:sldMk cId="284872288" sldId="291"/>
            <ac:spMk id="13" creationId="{94CA8ED5-AA8E-A421-61F7-61824217CFFD}"/>
          </ac:spMkLst>
        </pc:spChg>
        <pc:spChg chg="add mod">
          <ac:chgData name="Lines, Todd" userId="afaf7c3a-e8aa-4568-882a-02ad8f9e19b0" providerId="ADAL" clId="{EB4EA074-9182-46B1-B159-B90F3618D25B}" dt="2025-07-03T19:46:18.598" v="160"/>
          <ac:spMkLst>
            <pc:docMk/>
            <pc:sldMk cId="284872288" sldId="291"/>
            <ac:spMk id="14" creationId="{7D2AA761-C573-4B5C-C0DF-2A43F74F9F9B}"/>
          </ac:spMkLst>
        </pc:spChg>
        <pc:picChg chg="del mod">
          <ac:chgData name="Lines, Todd" userId="afaf7c3a-e8aa-4568-882a-02ad8f9e19b0" providerId="ADAL" clId="{EB4EA074-9182-46B1-B159-B90F3618D25B}" dt="2025-07-03T19:47:39.427" v="168" actId="21"/>
          <ac:picMkLst>
            <pc:docMk/>
            <pc:sldMk cId="284872288" sldId="291"/>
            <ac:picMk id="15" creationId="{5C4828FA-C14D-3331-0424-D3973EFAF205}"/>
          </ac:picMkLst>
        </pc:picChg>
        <pc:cxnChg chg="add mod">
          <ac:chgData name="Lines, Todd" userId="afaf7c3a-e8aa-4568-882a-02ad8f9e19b0" providerId="ADAL" clId="{EB4EA074-9182-46B1-B159-B90F3618D25B}" dt="2025-07-03T19:40:53.984" v="116" actId="1037"/>
          <ac:cxnSpMkLst>
            <pc:docMk/>
            <pc:sldMk cId="284872288" sldId="291"/>
            <ac:cxnSpMk id="8" creationId="{C2158B55-491D-CFEC-A5CB-0EC57919FC1B}"/>
          </ac:cxnSpMkLst>
        </pc:cxnChg>
        <pc:cxnChg chg="mod">
          <ac:chgData name="Lines, Todd" userId="afaf7c3a-e8aa-4568-882a-02ad8f9e19b0" providerId="ADAL" clId="{EB4EA074-9182-46B1-B159-B90F3618D25B}" dt="2025-07-03T19:40:58.753" v="117" actId="14100"/>
          <ac:cxnSpMkLst>
            <pc:docMk/>
            <pc:sldMk cId="284872288" sldId="291"/>
            <ac:cxnSpMk id="10" creationId="{9970EBE5-A656-4A03-DE63-7D4CF68FBBED}"/>
          </ac:cxnSpMkLst>
        </pc:cxnChg>
      </pc:sldChg>
      <pc:sldChg chg="addSp delSp modSp add mod">
        <pc:chgData name="Lines, Todd" userId="afaf7c3a-e8aa-4568-882a-02ad8f9e19b0" providerId="ADAL" clId="{EB4EA074-9182-46B1-B159-B90F3618D25B}" dt="2025-07-03T19:46:20.233" v="161"/>
        <pc:sldMkLst>
          <pc:docMk/>
          <pc:sldMk cId="1705925922" sldId="292"/>
        </pc:sldMkLst>
        <pc:spChg chg="add mod">
          <ac:chgData name="Lines, Todd" userId="afaf7c3a-e8aa-4568-882a-02ad8f9e19b0" providerId="ADAL" clId="{EB4EA074-9182-46B1-B159-B90F3618D25B}" dt="2025-07-03T19:41:44.488" v="122" actId="108"/>
          <ac:spMkLst>
            <pc:docMk/>
            <pc:sldMk cId="1705925922" sldId="292"/>
            <ac:spMk id="4" creationId="{198102D8-D882-D421-7B8C-323684631EBF}"/>
          </ac:spMkLst>
        </pc:spChg>
        <pc:spChg chg="add mod">
          <ac:chgData name="Lines, Todd" userId="afaf7c3a-e8aa-4568-882a-02ad8f9e19b0" providerId="ADAL" clId="{EB4EA074-9182-46B1-B159-B90F3618D25B}" dt="2025-07-03T19:46:20.233" v="161"/>
          <ac:spMkLst>
            <pc:docMk/>
            <pc:sldMk cId="1705925922" sldId="292"/>
            <ac:spMk id="9" creationId="{091FA458-6834-F315-5DA5-43BF918365E3}"/>
          </ac:spMkLst>
        </pc:spChg>
        <pc:spChg chg="add mod">
          <ac:chgData name="Lines, Todd" userId="afaf7c3a-e8aa-4568-882a-02ad8f9e19b0" providerId="ADAL" clId="{EB4EA074-9182-46B1-B159-B90F3618D25B}" dt="2025-07-03T19:46:20.233" v="161"/>
          <ac:spMkLst>
            <pc:docMk/>
            <pc:sldMk cId="1705925922" sldId="292"/>
            <ac:spMk id="11" creationId="{27B9FA19-579F-83CF-0AF8-713C2E0EC404}"/>
          </ac:spMkLst>
        </pc:spChg>
        <pc:cxnChg chg="del">
          <ac:chgData name="Lines, Todd" userId="afaf7c3a-e8aa-4568-882a-02ad8f9e19b0" providerId="ADAL" clId="{EB4EA074-9182-46B1-B159-B90F3618D25B}" dt="2025-07-03T19:41:47.888" v="123" actId="478"/>
          <ac:cxnSpMkLst>
            <pc:docMk/>
            <pc:sldMk cId="1705925922" sldId="292"/>
            <ac:cxnSpMk id="7" creationId="{D3E44DBE-D651-638F-87FB-FE83F298682A}"/>
          </ac:cxnSpMkLst>
        </pc:cxnChg>
        <pc:cxnChg chg="del">
          <ac:chgData name="Lines, Todd" userId="afaf7c3a-e8aa-4568-882a-02ad8f9e19b0" providerId="ADAL" clId="{EB4EA074-9182-46B1-B159-B90F3618D25B}" dt="2025-07-03T19:41:50.142" v="125" actId="478"/>
          <ac:cxnSpMkLst>
            <pc:docMk/>
            <pc:sldMk cId="1705925922" sldId="292"/>
            <ac:cxnSpMk id="8" creationId="{BECB3D67-1EC3-C85F-B181-BCEE0EAE66F1}"/>
          </ac:cxnSpMkLst>
        </pc:cxnChg>
        <pc:cxnChg chg="del">
          <ac:chgData name="Lines, Todd" userId="afaf7c3a-e8aa-4568-882a-02ad8f9e19b0" providerId="ADAL" clId="{EB4EA074-9182-46B1-B159-B90F3618D25B}" dt="2025-07-03T19:41:49.135" v="124" actId="478"/>
          <ac:cxnSpMkLst>
            <pc:docMk/>
            <pc:sldMk cId="1705925922" sldId="292"/>
            <ac:cxnSpMk id="10" creationId="{4BF663A6-7C19-858A-9DAD-7026D2B04856}"/>
          </ac:cxnSpMkLst>
        </pc:cxnChg>
      </pc:sldChg>
      <pc:sldChg chg="addSp delSp modSp add mod">
        <pc:chgData name="Lines, Todd" userId="afaf7c3a-e8aa-4568-882a-02ad8f9e19b0" providerId="ADAL" clId="{EB4EA074-9182-46B1-B159-B90F3618D25B}" dt="2025-07-03T19:49:38.389" v="170" actId="21"/>
        <pc:sldMkLst>
          <pc:docMk/>
          <pc:sldMk cId="2040375679" sldId="293"/>
        </pc:sldMkLst>
        <pc:spChg chg="mod">
          <ac:chgData name="Lines, Todd" userId="afaf7c3a-e8aa-4568-882a-02ad8f9e19b0" providerId="ADAL" clId="{EB4EA074-9182-46B1-B159-B90F3618D25B}" dt="2025-07-03T19:42:36.747" v="135" actId="208"/>
          <ac:spMkLst>
            <pc:docMk/>
            <pc:sldMk cId="2040375679" sldId="293"/>
            <ac:spMk id="4" creationId="{D560B953-3CA9-3F4E-0330-50D005B97C7E}"/>
          </ac:spMkLst>
        </pc:spChg>
        <pc:spChg chg="add mod">
          <ac:chgData name="Lines, Todd" userId="afaf7c3a-e8aa-4568-882a-02ad8f9e19b0" providerId="ADAL" clId="{EB4EA074-9182-46B1-B159-B90F3618D25B}" dt="2025-07-03T19:46:25.670" v="162"/>
          <ac:spMkLst>
            <pc:docMk/>
            <pc:sldMk cId="2040375679" sldId="293"/>
            <ac:spMk id="13" creationId="{CFA19B93-36C9-2AE1-DC34-6214C91F9790}"/>
          </ac:spMkLst>
        </pc:spChg>
        <pc:spChg chg="add mod">
          <ac:chgData name="Lines, Todd" userId="afaf7c3a-e8aa-4568-882a-02ad8f9e19b0" providerId="ADAL" clId="{EB4EA074-9182-46B1-B159-B90F3618D25B}" dt="2025-07-03T19:46:25.670" v="162"/>
          <ac:spMkLst>
            <pc:docMk/>
            <pc:sldMk cId="2040375679" sldId="293"/>
            <ac:spMk id="14" creationId="{56336D20-025E-6FF1-E86D-937DD6199AFC}"/>
          </ac:spMkLst>
        </pc:spChg>
        <pc:picChg chg="del mod">
          <ac:chgData name="Lines, Todd" userId="afaf7c3a-e8aa-4568-882a-02ad8f9e19b0" providerId="ADAL" clId="{EB4EA074-9182-46B1-B159-B90F3618D25B}" dt="2025-07-03T19:49:38.389" v="170" actId="21"/>
          <ac:picMkLst>
            <pc:docMk/>
            <pc:sldMk cId="2040375679" sldId="293"/>
            <ac:picMk id="15" creationId="{C72C4D79-74FC-F9C8-4270-A368064060FA}"/>
          </ac:picMkLst>
        </pc:picChg>
        <pc:cxnChg chg="add mod">
          <ac:chgData name="Lines, Todd" userId="afaf7c3a-e8aa-4568-882a-02ad8f9e19b0" providerId="ADAL" clId="{EB4EA074-9182-46B1-B159-B90F3618D25B}" dt="2025-07-03T19:42:03.179" v="127"/>
          <ac:cxnSpMkLst>
            <pc:docMk/>
            <pc:sldMk cId="2040375679" sldId="293"/>
            <ac:cxnSpMk id="7" creationId="{1FFCB51B-1764-1E26-8DD1-119072FB45C4}"/>
          </ac:cxnSpMkLst>
        </pc:cxnChg>
        <pc:cxnChg chg="add mod">
          <ac:chgData name="Lines, Todd" userId="afaf7c3a-e8aa-4568-882a-02ad8f9e19b0" providerId="ADAL" clId="{EB4EA074-9182-46B1-B159-B90F3618D25B}" dt="2025-07-03T19:42:03.179" v="127"/>
          <ac:cxnSpMkLst>
            <pc:docMk/>
            <pc:sldMk cId="2040375679" sldId="293"/>
            <ac:cxnSpMk id="8" creationId="{68AE7979-7878-A0E8-6967-B38A910FAA39}"/>
          </ac:cxnSpMkLst>
        </pc:cxnChg>
        <pc:cxnChg chg="add mod">
          <ac:chgData name="Lines, Todd" userId="afaf7c3a-e8aa-4568-882a-02ad8f9e19b0" providerId="ADAL" clId="{EB4EA074-9182-46B1-B159-B90F3618D25B}" dt="2025-07-03T19:42:03.179" v="127"/>
          <ac:cxnSpMkLst>
            <pc:docMk/>
            <pc:sldMk cId="2040375679" sldId="293"/>
            <ac:cxnSpMk id="9" creationId="{495537CA-5D33-FBC7-FCC3-0CD71941765D}"/>
          </ac:cxnSpMkLst>
        </pc:cxnChg>
        <pc:cxnChg chg="add mod">
          <ac:chgData name="Lines, Todd" userId="afaf7c3a-e8aa-4568-882a-02ad8f9e19b0" providerId="ADAL" clId="{EB4EA074-9182-46B1-B159-B90F3618D25B}" dt="2025-07-03T19:42:29.642" v="134" actId="208"/>
          <ac:cxnSpMkLst>
            <pc:docMk/>
            <pc:sldMk cId="2040375679" sldId="293"/>
            <ac:cxnSpMk id="10" creationId="{395FF06F-C33E-E2DB-1B9B-C467E8F45D1C}"/>
          </ac:cxnSpMkLst>
        </pc:cxnChg>
        <pc:cxnChg chg="add mod">
          <ac:chgData name="Lines, Todd" userId="afaf7c3a-e8aa-4568-882a-02ad8f9e19b0" providerId="ADAL" clId="{EB4EA074-9182-46B1-B159-B90F3618D25B}" dt="2025-07-03T19:42:29.642" v="134" actId="208"/>
          <ac:cxnSpMkLst>
            <pc:docMk/>
            <pc:sldMk cId="2040375679" sldId="293"/>
            <ac:cxnSpMk id="11" creationId="{DC7A0237-03D0-039D-868B-0217CD69F336}"/>
          </ac:cxnSpMkLst>
        </pc:cxnChg>
        <pc:cxnChg chg="add mod">
          <ac:chgData name="Lines, Todd" userId="afaf7c3a-e8aa-4568-882a-02ad8f9e19b0" providerId="ADAL" clId="{EB4EA074-9182-46B1-B159-B90F3618D25B}" dt="2025-07-03T19:42:50.023" v="137" actId="208"/>
          <ac:cxnSpMkLst>
            <pc:docMk/>
            <pc:sldMk cId="2040375679" sldId="293"/>
            <ac:cxnSpMk id="12" creationId="{B9FEE92C-AAE4-3ADD-995A-65A97838D82F}"/>
          </ac:cxnSpMkLst>
        </pc:cxnChg>
      </pc:sldChg>
      <pc:sldChg chg="delSp modSp add mod">
        <pc:chgData name="Lines, Todd" userId="afaf7c3a-e8aa-4568-882a-02ad8f9e19b0" providerId="ADAL" clId="{EB4EA074-9182-46B1-B159-B90F3618D25B}" dt="2025-07-03T19:53:46.159" v="213" actId="21"/>
        <pc:sldMkLst>
          <pc:docMk/>
          <pc:sldMk cId="2092431121" sldId="294"/>
        </pc:sldMkLst>
        <pc:spChg chg="mod">
          <ac:chgData name="Lines, Todd" userId="afaf7c3a-e8aa-4568-882a-02ad8f9e19b0" providerId="ADAL" clId="{EB4EA074-9182-46B1-B159-B90F3618D25B}" dt="2025-07-03T19:52:15.274" v="185" actId="1036"/>
          <ac:spMkLst>
            <pc:docMk/>
            <pc:sldMk cId="2092431121" sldId="294"/>
            <ac:spMk id="3" creationId="{7E588F81-21DF-1B41-2888-9E88142E2D22}"/>
          </ac:spMkLst>
        </pc:spChg>
        <pc:spChg chg="mod">
          <ac:chgData name="Lines, Todd" userId="afaf7c3a-e8aa-4568-882a-02ad8f9e19b0" providerId="ADAL" clId="{EB4EA074-9182-46B1-B159-B90F3618D25B}" dt="2025-07-03T19:53:06.892" v="197" actId="20577"/>
          <ac:spMkLst>
            <pc:docMk/>
            <pc:sldMk cId="2092431121" sldId="294"/>
            <ac:spMk id="6" creationId="{CB629F27-E5E7-47C0-D22F-010E40D4DDE2}"/>
          </ac:spMkLst>
        </pc:spChg>
        <pc:spChg chg="mod">
          <ac:chgData name="Lines, Todd" userId="afaf7c3a-e8aa-4568-882a-02ad8f9e19b0" providerId="ADAL" clId="{EB4EA074-9182-46B1-B159-B90F3618D25B}" dt="2025-07-03T19:53:32.171" v="211" actId="20577"/>
          <ac:spMkLst>
            <pc:docMk/>
            <pc:sldMk cId="2092431121" sldId="294"/>
            <ac:spMk id="14" creationId="{FEB623D5-4F0D-B5CB-E993-9F468656289D}"/>
          </ac:spMkLst>
        </pc:spChg>
        <pc:spChg chg="mod">
          <ac:chgData name="Lines, Todd" userId="afaf7c3a-e8aa-4568-882a-02ad8f9e19b0" providerId="ADAL" clId="{EB4EA074-9182-46B1-B159-B90F3618D25B}" dt="2025-07-03T19:53:17.996" v="204" actId="20577"/>
          <ac:spMkLst>
            <pc:docMk/>
            <pc:sldMk cId="2092431121" sldId="294"/>
            <ac:spMk id="15" creationId="{E6517585-B125-EF8F-B6B5-A93839F8AAFB}"/>
          </ac:spMkLst>
        </pc:spChg>
        <pc:picChg chg="del mod">
          <ac:chgData name="Lines, Todd" userId="afaf7c3a-e8aa-4568-882a-02ad8f9e19b0" providerId="ADAL" clId="{EB4EA074-9182-46B1-B159-B90F3618D25B}" dt="2025-07-03T19:52:41.508" v="196" actId="21"/>
          <ac:picMkLst>
            <pc:docMk/>
            <pc:sldMk cId="2092431121" sldId="294"/>
            <ac:picMk id="7" creationId="{D11CE2EB-BB42-26B5-5525-8570AB8CCCD5}"/>
          </ac:picMkLst>
        </pc:picChg>
        <pc:picChg chg="del mod">
          <ac:chgData name="Lines, Todd" userId="afaf7c3a-e8aa-4568-882a-02ad8f9e19b0" providerId="ADAL" clId="{EB4EA074-9182-46B1-B159-B90F3618D25B}" dt="2025-07-03T19:53:46.159" v="213" actId="21"/>
          <ac:picMkLst>
            <pc:docMk/>
            <pc:sldMk cId="2092431121" sldId="294"/>
            <ac:picMk id="8" creationId="{9CA6BD9C-CC7F-22B7-AE90-7105E3CEE4D6}"/>
          </ac:picMkLst>
        </pc:picChg>
        <pc:cxnChg chg="mod">
          <ac:chgData name="Lines, Todd" userId="afaf7c3a-e8aa-4568-882a-02ad8f9e19b0" providerId="ADAL" clId="{EB4EA074-9182-46B1-B159-B90F3618D25B}" dt="2025-07-03T19:52:20.489" v="192" actId="1037"/>
          <ac:cxnSpMkLst>
            <pc:docMk/>
            <pc:sldMk cId="2092431121" sldId="294"/>
            <ac:cxnSpMk id="10" creationId="{26CA28EE-423A-8DC8-BF3F-111B0263F55A}"/>
          </ac:cxnSpMkLst>
        </pc:cxnChg>
      </pc:sldChg>
    </pc:docChg>
  </pc:docChgLst>
  <pc:docChgLst>
    <pc:chgData name="Lines, Todd" userId="afaf7c3a-e8aa-4568-882a-02ad8f9e19b0" providerId="ADAL" clId="{A372036F-6BD7-49B2-BBC0-C87BEFF32C6A}"/>
    <pc:docChg chg="custSel modSld">
      <pc:chgData name="Lines, Todd" userId="afaf7c3a-e8aa-4568-882a-02ad8f9e19b0" providerId="ADAL" clId="{A372036F-6BD7-49B2-BBC0-C87BEFF32C6A}" dt="2025-05-28T22:26:07.536" v="7" actId="21"/>
      <pc:docMkLst>
        <pc:docMk/>
      </pc:docMkLst>
      <pc:sldChg chg="delSp modSp mod">
        <pc:chgData name="Lines, Todd" userId="afaf7c3a-e8aa-4568-882a-02ad8f9e19b0" providerId="ADAL" clId="{A372036F-6BD7-49B2-BBC0-C87BEFF32C6A}" dt="2025-05-28T22:24:42.060" v="1" actId="21"/>
        <pc:sldMkLst>
          <pc:docMk/>
          <pc:sldMk cId="0" sldId="261"/>
        </pc:sldMkLst>
      </pc:sldChg>
      <pc:sldChg chg="delSp modSp mod">
        <pc:chgData name="Lines, Todd" userId="afaf7c3a-e8aa-4568-882a-02ad8f9e19b0" providerId="ADAL" clId="{A372036F-6BD7-49B2-BBC0-C87BEFF32C6A}" dt="2025-05-28T22:26:07.536" v="7" actId="21"/>
        <pc:sldMkLst>
          <pc:docMk/>
          <pc:sldMk cId="0" sldId="263"/>
        </pc:sldMkLst>
        <pc:picChg chg="mod modCrop">
          <ac:chgData name="Lines, Todd" userId="afaf7c3a-e8aa-4568-882a-02ad8f9e19b0" providerId="ADAL" clId="{A372036F-6BD7-49B2-BBC0-C87BEFF32C6A}" dt="2025-05-28T22:25:49.589" v="5" actId="732"/>
          <ac:picMkLst>
            <pc:docMk/>
            <pc:sldMk cId="0" sldId="263"/>
            <ac:picMk id="10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DEF62A-1412-4CF8-867F-5D706F932E4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39D2B-3697-4B30-8F05-EBAA3BC60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6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0B758-799E-42E9-B874-C52F55C2549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61AEA-5DA7-4883-91E9-49E96185C8F3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F3AF5-4389-434E-889D-E54F4D3FBA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oleObject" Target="../embeddings/oleObject7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0BC0-43B9-0493-1280-F357497B6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D170C-7A11-4A67-A3A7-0E925241C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00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088463" y="3820196"/>
            <a:ext cx="4953000" cy="1981200"/>
            <a:chOff x="2057400" y="1371600"/>
            <a:chExt cx="4953000" cy="2971800"/>
          </a:xfrm>
        </p:grpSpPr>
        <p:sp>
          <p:nvSpPr>
            <p:cNvPr id="5" name="Rectangle 4"/>
            <p:cNvSpPr/>
            <p:nvPr/>
          </p:nvSpPr>
          <p:spPr>
            <a:xfrm>
              <a:off x="2057400" y="1371600"/>
              <a:ext cx="4953000" cy="29718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4600" y="1790700"/>
              <a:ext cx="4495800" cy="2133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1790700"/>
              <a:ext cx="457200" cy="2133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20315" y="1790699"/>
              <a:ext cx="2404110" cy="2138363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2073755" y="705129"/>
            <a:ext cx="4953000" cy="1981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30955" y="984529"/>
            <a:ext cx="4495800" cy="142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87315" y="984529"/>
            <a:ext cx="457200" cy="14224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36670" y="984528"/>
            <a:ext cx="1365885" cy="142557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4325558" y="1565632"/>
            <a:ext cx="1158240" cy="33528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555909" y="1328854"/>
            <a:ext cx="781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FF0000"/>
                </a:solidFill>
              </a:rPr>
              <a:t>F</a:t>
            </a:r>
            <a:r>
              <a:rPr lang="en-US" sz="4400" baseline="-25000" dirty="0" err="1">
                <a:solidFill>
                  <a:srgbClr val="FF0000"/>
                </a:solidFill>
              </a:rPr>
              <a:t>ex</a:t>
            </a:r>
            <a:endParaRPr lang="en-US" sz="4400" baseline="-25000" dirty="0">
              <a:solidFill>
                <a:srgbClr val="FF0000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3912190" y="2956560"/>
            <a:ext cx="0" cy="7924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892040" y="2956560"/>
            <a:ext cx="0" cy="7924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071835" y="3107711"/>
            <a:ext cx="614271" cy="594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Symbol"/>
              </a:rPr>
              <a:t>x</a:t>
            </a:r>
            <a:endParaRPr lang="en-US" sz="3200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348310" y="3413760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4892040" y="3413760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78477" y="976172"/>
            <a:ext cx="1125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  <a:r>
              <a:rPr lang="en-US" sz="3200" baseline="-25000" dirty="0"/>
              <a:t>i</a:t>
            </a:r>
            <a:r>
              <a:rPr lang="en-US" sz="3200" dirty="0"/>
              <a:t>    V</a:t>
            </a:r>
            <a:r>
              <a:rPr lang="en-US" sz="3200" baseline="-25000" dirty="0"/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42839" y="4121870"/>
            <a:ext cx="10767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  <a:r>
              <a:rPr lang="en-US" sz="3200" baseline="-25000" dirty="0"/>
              <a:t>f</a:t>
            </a:r>
            <a:r>
              <a:rPr lang="en-US" sz="3200" dirty="0"/>
              <a:t>   </a:t>
            </a:r>
            <a:r>
              <a:rPr lang="en-US" sz="3200" dirty="0" err="1"/>
              <a:t>V</a:t>
            </a:r>
            <a:r>
              <a:rPr lang="en-US" sz="3200" baseline="-25000" dirty="0" err="1"/>
              <a:t>f</a:t>
            </a:r>
            <a:endParaRPr lang="en-US" sz="3200" baseline="-25000" dirty="0"/>
          </a:p>
        </p:txBody>
      </p:sp>
      <p:sp>
        <p:nvSpPr>
          <p:cNvPr id="22" name="Left Arrow 21"/>
          <p:cNvSpPr/>
          <p:nvPr/>
        </p:nvSpPr>
        <p:spPr>
          <a:xfrm flipH="1">
            <a:off x="2754352" y="1539612"/>
            <a:ext cx="1170877" cy="367247"/>
          </a:xfrm>
          <a:prstGeom prst="leftArrow">
            <a:avLst>
              <a:gd name="adj1" fmla="val 50000"/>
              <a:gd name="adj2" fmla="val 530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875899" y="1693127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F</a:t>
            </a:r>
            <a:r>
              <a:rPr lang="en-US" sz="3600" baseline="-25000" dirty="0" err="1">
                <a:solidFill>
                  <a:srgbClr val="FF0000"/>
                </a:solidFill>
              </a:rPr>
              <a:t>gp</a:t>
            </a:r>
            <a:endParaRPr lang="en-US" sz="3600" baseline="-25000" dirty="0">
              <a:solidFill>
                <a:srgbClr val="FF0000"/>
              </a:solidFill>
            </a:endParaRPr>
          </a:p>
        </p:txBody>
      </p:sp>
      <p:sp>
        <p:nvSpPr>
          <p:cNvPr id="30" name="Left Arrow 29"/>
          <p:cNvSpPr/>
          <p:nvPr/>
        </p:nvSpPr>
        <p:spPr>
          <a:xfrm>
            <a:off x="5336602" y="4595046"/>
            <a:ext cx="1158240" cy="33528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555801" y="4369420"/>
            <a:ext cx="7814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FF0000"/>
                </a:solidFill>
              </a:rPr>
              <a:t>F</a:t>
            </a:r>
            <a:r>
              <a:rPr lang="en-US" sz="4400" baseline="-25000" dirty="0" err="1">
                <a:solidFill>
                  <a:srgbClr val="FF0000"/>
                </a:solidFill>
              </a:rPr>
              <a:t>ex</a:t>
            </a:r>
            <a:endParaRPr lang="en-US" sz="4400" baseline="-25000" dirty="0">
              <a:solidFill>
                <a:srgbClr val="FF0000"/>
              </a:solidFill>
            </a:endParaRPr>
          </a:p>
        </p:txBody>
      </p:sp>
      <p:sp>
        <p:nvSpPr>
          <p:cNvPr id="32" name="Left Arrow 31"/>
          <p:cNvSpPr/>
          <p:nvPr/>
        </p:nvSpPr>
        <p:spPr>
          <a:xfrm flipH="1">
            <a:off x="3821152" y="4591329"/>
            <a:ext cx="1170877" cy="367247"/>
          </a:xfrm>
          <a:prstGeom prst="leftArrow">
            <a:avLst>
              <a:gd name="adj1" fmla="val 50000"/>
              <a:gd name="adj2" fmla="val 530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942699" y="4744844"/>
            <a:ext cx="702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F</a:t>
            </a:r>
            <a:r>
              <a:rPr lang="en-US" sz="3600" baseline="-25000" dirty="0" err="1">
                <a:solidFill>
                  <a:srgbClr val="FF0000"/>
                </a:solidFill>
              </a:rPr>
              <a:t>gp</a:t>
            </a:r>
            <a:endParaRPr lang="en-US" sz="3600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A706DC5-3B00-400E-BEEF-9610CEBBF1D9}"/>
              </a:ext>
            </a:extLst>
          </p:cNvPr>
          <p:cNvGrpSpPr/>
          <p:nvPr/>
        </p:nvGrpSpPr>
        <p:grpSpPr>
          <a:xfrm>
            <a:off x="5369997" y="163286"/>
            <a:ext cx="2476916" cy="3200400"/>
            <a:chOff x="4178012" y="1894114"/>
            <a:chExt cx="2476916" cy="3498832"/>
          </a:xfrm>
        </p:grpSpPr>
        <p:sp>
          <p:nvSpPr>
            <p:cNvPr id="36" name="Oval 35"/>
            <p:cNvSpPr/>
            <p:nvPr/>
          </p:nvSpPr>
          <p:spPr>
            <a:xfrm flipH="1">
              <a:off x="4700527" y="2438399"/>
              <a:ext cx="762000" cy="718457"/>
            </a:xfrm>
            <a:prstGeom prst="ellipse">
              <a:avLst/>
            </a:prstGeom>
            <a:solidFill>
              <a:srgbClr val="00206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14"/>
            <p:cNvSpPr>
              <a:spLocks noChangeArrowheads="1"/>
            </p:cNvSpPr>
            <p:nvPr/>
          </p:nvSpPr>
          <p:spPr bwMode="auto">
            <a:xfrm rot="15955976">
              <a:off x="4700797" y="2977587"/>
              <a:ext cx="173633" cy="29322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 rot="18889740">
              <a:off x="4924091" y="2349001"/>
              <a:ext cx="711420" cy="1435098"/>
            </a:xfrm>
            <a:prstGeom prst="ellipse">
              <a:avLst/>
            </a:prstGeom>
            <a:solidFill>
              <a:srgbClr val="00206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 rot="19284302">
              <a:off x="4890481" y="2627055"/>
              <a:ext cx="373398" cy="70485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 rot="18389825">
              <a:off x="6060069" y="4985842"/>
              <a:ext cx="579285" cy="234923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 rot="20727755">
              <a:off x="4288011" y="2108682"/>
              <a:ext cx="496888" cy="692150"/>
            </a:xfrm>
            <a:prstGeom prst="ellipse">
              <a:avLst/>
            </a:prstGeom>
            <a:solidFill>
              <a:srgbClr val="00206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 rot="15598616">
              <a:off x="4899736" y="2934860"/>
              <a:ext cx="242971" cy="81663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 rot="2427115">
              <a:off x="5064057" y="3439418"/>
              <a:ext cx="407626" cy="101917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 rot="17343869">
              <a:off x="5481312" y="4995095"/>
              <a:ext cx="406400" cy="21907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 rot="18313119">
              <a:off x="5173946" y="3997970"/>
              <a:ext cx="349286" cy="11509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 rot="21264942">
              <a:off x="5471333" y="5115612"/>
              <a:ext cx="220544" cy="219075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 rot="20968993">
              <a:off x="5492193" y="3445137"/>
              <a:ext cx="412934" cy="1019175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 rot="18559297">
              <a:off x="5882734" y="3997483"/>
              <a:ext cx="355300" cy="1189088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13"/>
            <p:cNvSpPr>
              <a:spLocks noChangeArrowheads="1"/>
            </p:cNvSpPr>
            <p:nvPr/>
          </p:nvSpPr>
          <p:spPr bwMode="auto">
            <a:xfrm rot="17370522">
              <a:off x="4441614" y="3347001"/>
              <a:ext cx="334068" cy="26137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4178012" y="1894114"/>
              <a:ext cx="903512" cy="881743"/>
              <a:chOff x="6825343" y="1110343"/>
              <a:chExt cx="1937658" cy="2079171"/>
            </a:xfrm>
          </p:grpSpPr>
          <p:sp>
            <p:nvSpPr>
              <p:cNvPr id="39" name="Freeform 38"/>
              <p:cNvSpPr/>
              <p:nvPr/>
            </p:nvSpPr>
            <p:spPr>
              <a:xfrm>
                <a:off x="6901543" y="1110343"/>
                <a:ext cx="1861458" cy="1828800"/>
              </a:xfrm>
              <a:custGeom>
                <a:avLst/>
                <a:gdLst>
                  <a:gd name="connsiteX0" fmla="*/ 0 w 1839686"/>
                  <a:gd name="connsiteY0" fmla="*/ 870857 h 1828800"/>
                  <a:gd name="connsiteX1" fmla="*/ 849086 w 1839686"/>
                  <a:gd name="connsiteY1" fmla="*/ 903514 h 1828800"/>
                  <a:gd name="connsiteX2" fmla="*/ 1077686 w 1839686"/>
                  <a:gd name="connsiteY2" fmla="*/ 1208314 h 1828800"/>
                  <a:gd name="connsiteX3" fmla="*/ 838200 w 1839686"/>
                  <a:gd name="connsiteY3" fmla="*/ 1654628 h 1828800"/>
                  <a:gd name="connsiteX4" fmla="*/ 1219200 w 1839686"/>
                  <a:gd name="connsiteY4" fmla="*/ 1828800 h 1828800"/>
                  <a:gd name="connsiteX5" fmla="*/ 1611086 w 1839686"/>
                  <a:gd name="connsiteY5" fmla="*/ 1480457 h 1828800"/>
                  <a:gd name="connsiteX6" fmla="*/ 1796143 w 1839686"/>
                  <a:gd name="connsiteY6" fmla="*/ 1273628 h 1828800"/>
                  <a:gd name="connsiteX7" fmla="*/ 1839686 w 1839686"/>
                  <a:gd name="connsiteY7" fmla="*/ 859971 h 1828800"/>
                  <a:gd name="connsiteX8" fmla="*/ 1730829 w 1839686"/>
                  <a:gd name="connsiteY8" fmla="*/ 402771 h 1828800"/>
                  <a:gd name="connsiteX9" fmla="*/ 1295400 w 1839686"/>
                  <a:gd name="connsiteY9" fmla="*/ 32657 h 1828800"/>
                  <a:gd name="connsiteX10" fmla="*/ 816429 w 1839686"/>
                  <a:gd name="connsiteY10" fmla="*/ 0 h 1828800"/>
                  <a:gd name="connsiteX11" fmla="*/ 337457 w 1839686"/>
                  <a:gd name="connsiteY11" fmla="*/ 228600 h 1828800"/>
                  <a:gd name="connsiteX12" fmla="*/ 130629 w 1839686"/>
                  <a:gd name="connsiteY12" fmla="*/ 609600 h 1828800"/>
                  <a:gd name="connsiteX13" fmla="*/ 0 w 1839686"/>
                  <a:gd name="connsiteY13" fmla="*/ 870857 h 1828800"/>
                  <a:gd name="connsiteX0" fmla="*/ 0 w 1839686"/>
                  <a:gd name="connsiteY0" fmla="*/ 870857 h 1828800"/>
                  <a:gd name="connsiteX1" fmla="*/ 849086 w 1839686"/>
                  <a:gd name="connsiteY1" fmla="*/ 903514 h 1828800"/>
                  <a:gd name="connsiteX2" fmla="*/ 1077686 w 1839686"/>
                  <a:gd name="connsiteY2" fmla="*/ 1208314 h 1828800"/>
                  <a:gd name="connsiteX3" fmla="*/ 838200 w 1839686"/>
                  <a:gd name="connsiteY3" fmla="*/ 1654628 h 1828800"/>
                  <a:gd name="connsiteX4" fmla="*/ 1219200 w 1839686"/>
                  <a:gd name="connsiteY4" fmla="*/ 1828800 h 1828800"/>
                  <a:gd name="connsiteX5" fmla="*/ 1687286 w 1839686"/>
                  <a:gd name="connsiteY5" fmla="*/ 1534885 h 1828800"/>
                  <a:gd name="connsiteX6" fmla="*/ 1796143 w 1839686"/>
                  <a:gd name="connsiteY6" fmla="*/ 1273628 h 1828800"/>
                  <a:gd name="connsiteX7" fmla="*/ 1839686 w 1839686"/>
                  <a:gd name="connsiteY7" fmla="*/ 859971 h 1828800"/>
                  <a:gd name="connsiteX8" fmla="*/ 1730829 w 1839686"/>
                  <a:gd name="connsiteY8" fmla="*/ 402771 h 1828800"/>
                  <a:gd name="connsiteX9" fmla="*/ 1295400 w 1839686"/>
                  <a:gd name="connsiteY9" fmla="*/ 32657 h 1828800"/>
                  <a:gd name="connsiteX10" fmla="*/ 816429 w 1839686"/>
                  <a:gd name="connsiteY10" fmla="*/ 0 h 1828800"/>
                  <a:gd name="connsiteX11" fmla="*/ 337457 w 1839686"/>
                  <a:gd name="connsiteY11" fmla="*/ 228600 h 1828800"/>
                  <a:gd name="connsiteX12" fmla="*/ 130629 w 1839686"/>
                  <a:gd name="connsiteY12" fmla="*/ 609600 h 1828800"/>
                  <a:gd name="connsiteX13" fmla="*/ 0 w 1839686"/>
                  <a:gd name="connsiteY13" fmla="*/ 870857 h 1828800"/>
                  <a:gd name="connsiteX0" fmla="*/ 0 w 1839686"/>
                  <a:gd name="connsiteY0" fmla="*/ 870857 h 1828800"/>
                  <a:gd name="connsiteX1" fmla="*/ 849086 w 1839686"/>
                  <a:gd name="connsiteY1" fmla="*/ 903514 h 1828800"/>
                  <a:gd name="connsiteX2" fmla="*/ 1077686 w 1839686"/>
                  <a:gd name="connsiteY2" fmla="*/ 1208314 h 1828800"/>
                  <a:gd name="connsiteX3" fmla="*/ 838200 w 1839686"/>
                  <a:gd name="connsiteY3" fmla="*/ 1654628 h 1828800"/>
                  <a:gd name="connsiteX4" fmla="*/ 1219200 w 1839686"/>
                  <a:gd name="connsiteY4" fmla="*/ 1828800 h 1828800"/>
                  <a:gd name="connsiteX5" fmla="*/ 1719943 w 1839686"/>
                  <a:gd name="connsiteY5" fmla="*/ 1556656 h 1828800"/>
                  <a:gd name="connsiteX6" fmla="*/ 1796143 w 1839686"/>
                  <a:gd name="connsiteY6" fmla="*/ 1273628 h 1828800"/>
                  <a:gd name="connsiteX7" fmla="*/ 1839686 w 1839686"/>
                  <a:gd name="connsiteY7" fmla="*/ 859971 h 1828800"/>
                  <a:gd name="connsiteX8" fmla="*/ 1730829 w 1839686"/>
                  <a:gd name="connsiteY8" fmla="*/ 402771 h 1828800"/>
                  <a:gd name="connsiteX9" fmla="*/ 1295400 w 1839686"/>
                  <a:gd name="connsiteY9" fmla="*/ 32657 h 1828800"/>
                  <a:gd name="connsiteX10" fmla="*/ 816429 w 1839686"/>
                  <a:gd name="connsiteY10" fmla="*/ 0 h 1828800"/>
                  <a:gd name="connsiteX11" fmla="*/ 337457 w 1839686"/>
                  <a:gd name="connsiteY11" fmla="*/ 228600 h 1828800"/>
                  <a:gd name="connsiteX12" fmla="*/ 130629 w 1839686"/>
                  <a:gd name="connsiteY12" fmla="*/ 609600 h 1828800"/>
                  <a:gd name="connsiteX13" fmla="*/ 0 w 1839686"/>
                  <a:gd name="connsiteY13" fmla="*/ 870857 h 1828800"/>
                  <a:gd name="connsiteX0" fmla="*/ 0 w 1861458"/>
                  <a:gd name="connsiteY0" fmla="*/ 870857 h 1828800"/>
                  <a:gd name="connsiteX1" fmla="*/ 849086 w 1861458"/>
                  <a:gd name="connsiteY1" fmla="*/ 903514 h 1828800"/>
                  <a:gd name="connsiteX2" fmla="*/ 1077686 w 1861458"/>
                  <a:gd name="connsiteY2" fmla="*/ 1208314 h 1828800"/>
                  <a:gd name="connsiteX3" fmla="*/ 838200 w 1861458"/>
                  <a:gd name="connsiteY3" fmla="*/ 1654628 h 1828800"/>
                  <a:gd name="connsiteX4" fmla="*/ 1219200 w 1861458"/>
                  <a:gd name="connsiteY4" fmla="*/ 1828800 h 1828800"/>
                  <a:gd name="connsiteX5" fmla="*/ 1719943 w 1861458"/>
                  <a:gd name="connsiteY5" fmla="*/ 1556656 h 1828800"/>
                  <a:gd name="connsiteX6" fmla="*/ 1861458 w 1861458"/>
                  <a:gd name="connsiteY6" fmla="*/ 1436914 h 1828800"/>
                  <a:gd name="connsiteX7" fmla="*/ 1839686 w 1861458"/>
                  <a:gd name="connsiteY7" fmla="*/ 859971 h 1828800"/>
                  <a:gd name="connsiteX8" fmla="*/ 1730829 w 1861458"/>
                  <a:gd name="connsiteY8" fmla="*/ 402771 h 1828800"/>
                  <a:gd name="connsiteX9" fmla="*/ 1295400 w 1861458"/>
                  <a:gd name="connsiteY9" fmla="*/ 32657 h 1828800"/>
                  <a:gd name="connsiteX10" fmla="*/ 816429 w 1861458"/>
                  <a:gd name="connsiteY10" fmla="*/ 0 h 1828800"/>
                  <a:gd name="connsiteX11" fmla="*/ 337457 w 1861458"/>
                  <a:gd name="connsiteY11" fmla="*/ 228600 h 1828800"/>
                  <a:gd name="connsiteX12" fmla="*/ 130629 w 1861458"/>
                  <a:gd name="connsiteY12" fmla="*/ 609600 h 1828800"/>
                  <a:gd name="connsiteX13" fmla="*/ 0 w 1861458"/>
                  <a:gd name="connsiteY13" fmla="*/ 870857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61458" h="1828800">
                    <a:moveTo>
                      <a:pt x="0" y="870857"/>
                    </a:moveTo>
                    <a:lnTo>
                      <a:pt x="849086" y="903514"/>
                    </a:lnTo>
                    <a:lnTo>
                      <a:pt x="1077686" y="1208314"/>
                    </a:lnTo>
                    <a:lnTo>
                      <a:pt x="838200" y="1654628"/>
                    </a:lnTo>
                    <a:lnTo>
                      <a:pt x="1219200" y="1828800"/>
                    </a:lnTo>
                    <a:lnTo>
                      <a:pt x="1719943" y="1556656"/>
                    </a:lnTo>
                    <a:lnTo>
                      <a:pt x="1861458" y="1436914"/>
                    </a:lnTo>
                    <a:lnTo>
                      <a:pt x="1839686" y="859971"/>
                    </a:lnTo>
                    <a:lnTo>
                      <a:pt x="1730829" y="402771"/>
                    </a:lnTo>
                    <a:lnTo>
                      <a:pt x="1295400" y="32657"/>
                    </a:lnTo>
                    <a:lnTo>
                      <a:pt x="816429" y="0"/>
                    </a:lnTo>
                    <a:lnTo>
                      <a:pt x="337457" y="228600"/>
                    </a:lnTo>
                    <a:lnTo>
                      <a:pt x="130629" y="609600"/>
                    </a:lnTo>
                    <a:lnTo>
                      <a:pt x="0" y="870857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Freeform 39"/>
              <p:cNvSpPr/>
              <p:nvPr/>
            </p:nvSpPr>
            <p:spPr>
              <a:xfrm>
                <a:off x="6890657" y="1981200"/>
                <a:ext cx="936172" cy="174171"/>
              </a:xfrm>
              <a:custGeom>
                <a:avLst/>
                <a:gdLst>
                  <a:gd name="connsiteX0" fmla="*/ 97972 w 936172"/>
                  <a:gd name="connsiteY0" fmla="*/ 87086 h 174171"/>
                  <a:gd name="connsiteX1" fmla="*/ 936172 w 936172"/>
                  <a:gd name="connsiteY1" fmla="*/ 174171 h 174171"/>
                  <a:gd name="connsiteX2" fmla="*/ 914400 w 936172"/>
                  <a:gd name="connsiteY2" fmla="*/ 76200 h 174171"/>
                  <a:gd name="connsiteX3" fmla="*/ 87086 w 936172"/>
                  <a:gd name="connsiteY3" fmla="*/ 0 h 174171"/>
                  <a:gd name="connsiteX4" fmla="*/ 0 w 936172"/>
                  <a:gd name="connsiteY4" fmla="*/ 43543 h 174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172" h="174171">
                    <a:moveTo>
                      <a:pt x="97972" y="87086"/>
                    </a:moveTo>
                    <a:lnTo>
                      <a:pt x="936172" y="174171"/>
                    </a:lnTo>
                    <a:lnTo>
                      <a:pt x="914400" y="76200"/>
                    </a:lnTo>
                    <a:lnTo>
                      <a:pt x="87086" y="0"/>
                    </a:lnTo>
                    <a:lnTo>
                      <a:pt x="0" y="43543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Freeform 40"/>
              <p:cNvSpPr/>
              <p:nvPr/>
            </p:nvSpPr>
            <p:spPr>
              <a:xfrm>
                <a:off x="6955971" y="2024743"/>
                <a:ext cx="283029" cy="1153886"/>
              </a:xfrm>
              <a:custGeom>
                <a:avLst/>
                <a:gdLst>
                  <a:gd name="connsiteX0" fmla="*/ 0 w 283029"/>
                  <a:gd name="connsiteY0" fmla="*/ 43543 h 1153886"/>
                  <a:gd name="connsiteX1" fmla="*/ 108858 w 283029"/>
                  <a:gd name="connsiteY1" fmla="*/ 598714 h 1153886"/>
                  <a:gd name="connsiteX2" fmla="*/ 130629 w 283029"/>
                  <a:gd name="connsiteY2" fmla="*/ 979714 h 1153886"/>
                  <a:gd name="connsiteX3" fmla="*/ 228600 w 283029"/>
                  <a:gd name="connsiteY3" fmla="*/ 1153886 h 1153886"/>
                  <a:gd name="connsiteX4" fmla="*/ 283029 w 283029"/>
                  <a:gd name="connsiteY4" fmla="*/ 1132114 h 1153886"/>
                  <a:gd name="connsiteX5" fmla="*/ 174172 w 283029"/>
                  <a:gd name="connsiteY5" fmla="*/ 805543 h 1153886"/>
                  <a:gd name="connsiteX6" fmla="*/ 174172 w 283029"/>
                  <a:gd name="connsiteY6" fmla="*/ 576943 h 1153886"/>
                  <a:gd name="connsiteX7" fmla="*/ 87086 w 283029"/>
                  <a:gd name="connsiteY7" fmla="*/ 0 h 1153886"/>
                  <a:gd name="connsiteX8" fmla="*/ 0 w 283029"/>
                  <a:gd name="connsiteY8" fmla="*/ 43543 h 1153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3029" h="1153886">
                    <a:moveTo>
                      <a:pt x="0" y="43543"/>
                    </a:moveTo>
                    <a:lnTo>
                      <a:pt x="108858" y="598714"/>
                    </a:lnTo>
                    <a:lnTo>
                      <a:pt x="130629" y="979714"/>
                    </a:lnTo>
                    <a:lnTo>
                      <a:pt x="228600" y="1153886"/>
                    </a:lnTo>
                    <a:lnTo>
                      <a:pt x="283029" y="1132114"/>
                    </a:lnTo>
                    <a:lnTo>
                      <a:pt x="174172" y="805543"/>
                    </a:lnTo>
                    <a:lnTo>
                      <a:pt x="174172" y="576943"/>
                    </a:lnTo>
                    <a:lnTo>
                      <a:pt x="87086" y="0"/>
                    </a:lnTo>
                    <a:lnTo>
                      <a:pt x="0" y="4354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6825343" y="2438400"/>
                <a:ext cx="1088571" cy="206829"/>
              </a:xfrm>
              <a:custGeom>
                <a:avLst/>
                <a:gdLst>
                  <a:gd name="connsiteX0" fmla="*/ 1012371 w 1088571"/>
                  <a:gd name="connsiteY0" fmla="*/ 97971 h 206829"/>
                  <a:gd name="connsiteX1" fmla="*/ 511628 w 1088571"/>
                  <a:gd name="connsiteY1" fmla="*/ 130629 h 206829"/>
                  <a:gd name="connsiteX2" fmla="*/ 195943 w 1088571"/>
                  <a:gd name="connsiteY2" fmla="*/ 119743 h 206829"/>
                  <a:gd name="connsiteX3" fmla="*/ 43543 w 1088571"/>
                  <a:gd name="connsiteY3" fmla="*/ 87086 h 206829"/>
                  <a:gd name="connsiteX4" fmla="*/ 163286 w 1088571"/>
                  <a:gd name="connsiteY4" fmla="*/ 32657 h 206829"/>
                  <a:gd name="connsiteX5" fmla="*/ 163286 w 1088571"/>
                  <a:gd name="connsiteY5" fmla="*/ 0 h 206829"/>
                  <a:gd name="connsiteX6" fmla="*/ 0 w 1088571"/>
                  <a:gd name="connsiteY6" fmla="*/ 76200 h 206829"/>
                  <a:gd name="connsiteX7" fmla="*/ 0 w 1088571"/>
                  <a:gd name="connsiteY7" fmla="*/ 119743 h 206829"/>
                  <a:gd name="connsiteX8" fmla="*/ 185057 w 1088571"/>
                  <a:gd name="connsiteY8" fmla="*/ 185057 h 206829"/>
                  <a:gd name="connsiteX9" fmla="*/ 511628 w 1088571"/>
                  <a:gd name="connsiteY9" fmla="*/ 185057 h 206829"/>
                  <a:gd name="connsiteX10" fmla="*/ 925286 w 1088571"/>
                  <a:gd name="connsiteY10" fmla="*/ 195943 h 206829"/>
                  <a:gd name="connsiteX11" fmla="*/ 1088571 w 1088571"/>
                  <a:gd name="connsiteY11" fmla="*/ 206829 h 206829"/>
                  <a:gd name="connsiteX12" fmla="*/ 1066800 w 1088571"/>
                  <a:gd name="connsiteY12" fmla="*/ 152400 h 206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8571" h="206829">
                    <a:moveTo>
                      <a:pt x="1012371" y="97971"/>
                    </a:moveTo>
                    <a:lnTo>
                      <a:pt x="511628" y="130629"/>
                    </a:lnTo>
                    <a:lnTo>
                      <a:pt x="195943" y="119743"/>
                    </a:lnTo>
                    <a:lnTo>
                      <a:pt x="43543" y="87086"/>
                    </a:lnTo>
                    <a:lnTo>
                      <a:pt x="163286" y="32657"/>
                    </a:lnTo>
                    <a:lnTo>
                      <a:pt x="163286" y="0"/>
                    </a:lnTo>
                    <a:lnTo>
                      <a:pt x="0" y="76200"/>
                    </a:lnTo>
                    <a:lnTo>
                      <a:pt x="0" y="119743"/>
                    </a:lnTo>
                    <a:lnTo>
                      <a:pt x="185057" y="185057"/>
                    </a:lnTo>
                    <a:lnTo>
                      <a:pt x="511628" y="185057"/>
                    </a:lnTo>
                    <a:lnTo>
                      <a:pt x="925286" y="195943"/>
                    </a:lnTo>
                    <a:lnTo>
                      <a:pt x="1088571" y="206829"/>
                    </a:lnTo>
                    <a:lnTo>
                      <a:pt x="1066800" y="152400"/>
                    </a:lnTo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Freeform 42"/>
              <p:cNvSpPr/>
              <p:nvPr/>
            </p:nvSpPr>
            <p:spPr>
              <a:xfrm>
                <a:off x="6825343" y="2514600"/>
                <a:ext cx="195943" cy="631371"/>
              </a:xfrm>
              <a:custGeom>
                <a:avLst/>
                <a:gdLst>
                  <a:gd name="connsiteX0" fmla="*/ 10886 w 195943"/>
                  <a:gd name="connsiteY0" fmla="*/ 0 h 631371"/>
                  <a:gd name="connsiteX1" fmla="*/ 32657 w 195943"/>
                  <a:gd name="connsiteY1" fmla="*/ 326571 h 631371"/>
                  <a:gd name="connsiteX2" fmla="*/ 195943 w 195943"/>
                  <a:gd name="connsiteY2" fmla="*/ 609600 h 631371"/>
                  <a:gd name="connsiteX3" fmla="*/ 119743 w 195943"/>
                  <a:gd name="connsiteY3" fmla="*/ 631371 h 631371"/>
                  <a:gd name="connsiteX4" fmla="*/ 0 w 195943"/>
                  <a:gd name="connsiteY4" fmla="*/ 326571 h 631371"/>
                  <a:gd name="connsiteX5" fmla="*/ 10886 w 195943"/>
                  <a:gd name="connsiteY5" fmla="*/ 0 h 631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5943" h="631371">
                    <a:moveTo>
                      <a:pt x="10886" y="0"/>
                    </a:moveTo>
                    <a:lnTo>
                      <a:pt x="32657" y="326571"/>
                    </a:lnTo>
                    <a:lnTo>
                      <a:pt x="195943" y="609600"/>
                    </a:lnTo>
                    <a:lnTo>
                      <a:pt x="119743" y="631371"/>
                    </a:lnTo>
                    <a:lnTo>
                      <a:pt x="0" y="326571"/>
                    </a:lnTo>
                    <a:lnTo>
                      <a:pt x="10886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Freeform 43"/>
              <p:cNvSpPr/>
              <p:nvPr/>
            </p:nvSpPr>
            <p:spPr>
              <a:xfrm>
                <a:off x="6977743" y="2645229"/>
                <a:ext cx="1055914" cy="544285"/>
              </a:xfrm>
              <a:custGeom>
                <a:avLst/>
                <a:gdLst>
                  <a:gd name="connsiteX0" fmla="*/ 261257 w 1055914"/>
                  <a:gd name="connsiteY0" fmla="*/ 54428 h 544285"/>
                  <a:gd name="connsiteX1" fmla="*/ 65314 w 1055914"/>
                  <a:gd name="connsiteY1" fmla="*/ 402771 h 544285"/>
                  <a:gd name="connsiteX2" fmla="*/ 141514 w 1055914"/>
                  <a:gd name="connsiteY2" fmla="*/ 457200 h 544285"/>
                  <a:gd name="connsiteX3" fmla="*/ 522514 w 1055914"/>
                  <a:gd name="connsiteY3" fmla="*/ 446314 h 544285"/>
                  <a:gd name="connsiteX4" fmla="*/ 881743 w 1055914"/>
                  <a:gd name="connsiteY4" fmla="*/ 315685 h 544285"/>
                  <a:gd name="connsiteX5" fmla="*/ 1055914 w 1055914"/>
                  <a:gd name="connsiteY5" fmla="*/ 228600 h 544285"/>
                  <a:gd name="connsiteX6" fmla="*/ 1055914 w 1055914"/>
                  <a:gd name="connsiteY6" fmla="*/ 228600 h 544285"/>
                  <a:gd name="connsiteX7" fmla="*/ 674914 w 1055914"/>
                  <a:gd name="connsiteY7" fmla="*/ 457200 h 544285"/>
                  <a:gd name="connsiteX8" fmla="*/ 315686 w 1055914"/>
                  <a:gd name="connsiteY8" fmla="*/ 544285 h 544285"/>
                  <a:gd name="connsiteX9" fmla="*/ 32657 w 1055914"/>
                  <a:gd name="connsiteY9" fmla="*/ 511628 h 544285"/>
                  <a:gd name="connsiteX10" fmla="*/ 0 w 1055914"/>
                  <a:gd name="connsiteY10" fmla="*/ 435428 h 544285"/>
                  <a:gd name="connsiteX11" fmla="*/ 32657 w 1055914"/>
                  <a:gd name="connsiteY11" fmla="*/ 304800 h 544285"/>
                  <a:gd name="connsiteX12" fmla="*/ 261257 w 1055914"/>
                  <a:gd name="connsiteY12" fmla="*/ 0 h 544285"/>
                  <a:gd name="connsiteX13" fmla="*/ 261257 w 1055914"/>
                  <a:gd name="connsiteY13" fmla="*/ 54428 h 544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55914" h="544285">
                    <a:moveTo>
                      <a:pt x="261257" y="54428"/>
                    </a:moveTo>
                    <a:lnTo>
                      <a:pt x="65314" y="402771"/>
                    </a:lnTo>
                    <a:lnTo>
                      <a:pt x="141514" y="457200"/>
                    </a:lnTo>
                    <a:lnTo>
                      <a:pt x="522514" y="446314"/>
                    </a:lnTo>
                    <a:lnTo>
                      <a:pt x="881743" y="315685"/>
                    </a:lnTo>
                    <a:lnTo>
                      <a:pt x="1055914" y="228600"/>
                    </a:lnTo>
                    <a:lnTo>
                      <a:pt x="1055914" y="228600"/>
                    </a:lnTo>
                    <a:lnTo>
                      <a:pt x="674914" y="457200"/>
                    </a:lnTo>
                    <a:lnTo>
                      <a:pt x="315686" y="544285"/>
                    </a:lnTo>
                    <a:lnTo>
                      <a:pt x="32657" y="511628"/>
                    </a:lnTo>
                    <a:lnTo>
                      <a:pt x="0" y="435428"/>
                    </a:lnTo>
                    <a:lnTo>
                      <a:pt x="32657" y="304800"/>
                    </a:lnTo>
                    <a:lnTo>
                      <a:pt x="261257" y="0"/>
                    </a:lnTo>
                    <a:lnTo>
                      <a:pt x="261257" y="5442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Freeform 44"/>
              <p:cNvSpPr/>
              <p:nvPr/>
            </p:nvSpPr>
            <p:spPr>
              <a:xfrm>
                <a:off x="7609114" y="2133600"/>
                <a:ext cx="206829" cy="979714"/>
              </a:xfrm>
              <a:custGeom>
                <a:avLst/>
                <a:gdLst>
                  <a:gd name="connsiteX0" fmla="*/ 119743 w 206829"/>
                  <a:gd name="connsiteY0" fmla="*/ 10886 h 979714"/>
                  <a:gd name="connsiteX1" fmla="*/ 0 w 206829"/>
                  <a:gd name="connsiteY1" fmla="*/ 979714 h 979714"/>
                  <a:gd name="connsiteX2" fmla="*/ 119743 w 206829"/>
                  <a:gd name="connsiteY2" fmla="*/ 936171 h 979714"/>
                  <a:gd name="connsiteX3" fmla="*/ 206829 w 206829"/>
                  <a:gd name="connsiteY3" fmla="*/ 0 h 979714"/>
                  <a:gd name="connsiteX4" fmla="*/ 119743 w 206829"/>
                  <a:gd name="connsiteY4" fmla="*/ 10886 h 979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6829" h="979714">
                    <a:moveTo>
                      <a:pt x="119743" y="10886"/>
                    </a:moveTo>
                    <a:lnTo>
                      <a:pt x="0" y="979714"/>
                    </a:lnTo>
                    <a:lnTo>
                      <a:pt x="119743" y="936171"/>
                    </a:lnTo>
                    <a:lnTo>
                      <a:pt x="206829" y="0"/>
                    </a:lnTo>
                    <a:lnTo>
                      <a:pt x="119743" y="1088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7" name="AutoShape 2" descr="Image result for football helmet draw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53408" y="1208315"/>
            <a:ext cx="3052762" cy="2522538"/>
            <a:chOff x="3733800" y="2895600"/>
            <a:chExt cx="3052762" cy="2522538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733800" y="2895600"/>
              <a:ext cx="3052762" cy="2522538"/>
            </a:xfrm>
            <a:prstGeom prst="rect">
              <a:avLst/>
            </a:prstGeom>
            <a:solidFill>
              <a:srgbClr val="D1A17D"/>
            </a:solidFill>
            <a:ln w="9525">
              <a:miter lim="800000"/>
              <a:headEnd/>
              <a:tailEnd/>
            </a:ln>
            <a:scene3d>
              <a:camera prst="legacyPerspectiveTop">
                <a:rot lat="21387989" lon="20093444" rev="212404"/>
              </a:camera>
              <a:lightRig rig="legacyFlat3" dir="b"/>
            </a:scene3d>
            <a:sp3d extrusionH="2514600" prstMaterial="legacyMatte">
              <a:bevelT w="13500" h="13500" prst="angle"/>
              <a:bevelB w="13500" h="13500" prst="angle"/>
              <a:extrusionClr>
                <a:srgbClr val="D1A17D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 rot="21420000">
              <a:off x="4367476" y="3108381"/>
              <a:ext cx="152310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ACME  Pianos </a:t>
              </a:r>
            </a:p>
          </p:txBody>
        </p:sp>
        <p:sp>
          <p:nvSpPr>
            <p:cNvPr id="8" name="Freeform 7"/>
            <p:cNvSpPr/>
            <p:nvPr/>
          </p:nvSpPr>
          <p:spPr>
            <a:xfrm flipH="1">
              <a:off x="4572000" y="3657600"/>
              <a:ext cx="1219200" cy="695325"/>
            </a:xfrm>
            <a:custGeom>
              <a:avLst/>
              <a:gdLst>
                <a:gd name="connsiteX0" fmla="*/ 0 w 2857500"/>
                <a:gd name="connsiteY0" fmla="*/ 1114425 h 2628900"/>
                <a:gd name="connsiteX1" fmla="*/ 1385888 w 2857500"/>
                <a:gd name="connsiteY1" fmla="*/ 0 h 2628900"/>
                <a:gd name="connsiteX2" fmla="*/ 2857500 w 2857500"/>
                <a:gd name="connsiteY2" fmla="*/ 1271588 h 2628900"/>
                <a:gd name="connsiteX3" fmla="*/ 2028825 w 2857500"/>
                <a:gd name="connsiteY3" fmla="*/ 1243013 h 2628900"/>
                <a:gd name="connsiteX4" fmla="*/ 2043113 w 2857500"/>
                <a:gd name="connsiteY4" fmla="*/ 2628900 h 2628900"/>
                <a:gd name="connsiteX5" fmla="*/ 528638 w 2857500"/>
                <a:gd name="connsiteY5" fmla="*/ 2400300 h 2628900"/>
                <a:gd name="connsiteX6" fmla="*/ 585788 w 2857500"/>
                <a:gd name="connsiteY6" fmla="*/ 1057275 h 2628900"/>
                <a:gd name="connsiteX7" fmla="*/ 0 w 2857500"/>
                <a:gd name="connsiteY7" fmla="*/ 1114425 h 2628900"/>
                <a:gd name="connsiteX0" fmla="*/ 0 w 2857500"/>
                <a:gd name="connsiteY0" fmla="*/ 1114425 h 2628900"/>
                <a:gd name="connsiteX1" fmla="*/ 1385888 w 2857500"/>
                <a:gd name="connsiteY1" fmla="*/ 0 h 2628900"/>
                <a:gd name="connsiteX2" fmla="*/ 2857500 w 2857500"/>
                <a:gd name="connsiteY2" fmla="*/ 1271588 h 2628900"/>
                <a:gd name="connsiteX3" fmla="*/ 2028825 w 2857500"/>
                <a:gd name="connsiteY3" fmla="*/ 1243013 h 2628900"/>
                <a:gd name="connsiteX4" fmla="*/ 2043113 w 2857500"/>
                <a:gd name="connsiteY4" fmla="*/ 2628900 h 2628900"/>
                <a:gd name="connsiteX5" fmla="*/ 528638 w 2857500"/>
                <a:gd name="connsiteY5" fmla="*/ 2400300 h 2628900"/>
                <a:gd name="connsiteX6" fmla="*/ 728663 w 2857500"/>
                <a:gd name="connsiteY6" fmla="*/ 1114425 h 2628900"/>
                <a:gd name="connsiteX7" fmla="*/ 0 w 2857500"/>
                <a:gd name="connsiteY7" fmla="*/ 1114425 h 2628900"/>
                <a:gd name="connsiteX0" fmla="*/ 0 w 2857500"/>
                <a:gd name="connsiteY0" fmla="*/ 1114425 h 2628900"/>
                <a:gd name="connsiteX1" fmla="*/ 1385888 w 2857500"/>
                <a:gd name="connsiteY1" fmla="*/ 0 h 2628900"/>
                <a:gd name="connsiteX2" fmla="*/ 2857500 w 2857500"/>
                <a:gd name="connsiteY2" fmla="*/ 1271588 h 2628900"/>
                <a:gd name="connsiteX3" fmla="*/ 2028825 w 2857500"/>
                <a:gd name="connsiteY3" fmla="*/ 1243013 h 2628900"/>
                <a:gd name="connsiteX4" fmla="*/ 2043113 w 2857500"/>
                <a:gd name="connsiteY4" fmla="*/ 2628900 h 2628900"/>
                <a:gd name="connsiteX5" fmla="*/ 742950 w 2857500"/>
                <a:gd name="connsiteY5" fmla="*/ 2486025 h 2628900"/>
                <a:gd name="connsiteX6" fmla="*/ 728663 w 2857500"/>
                <a:gd name="connsiteY6" fmla="*/ 1114425 h 2628900"/>
                <a:gd name="connsiteX7" fmla="*/ 0 w 2857500"/>
                <a:gd name="connsiteY7" fmla="*/ 1114425 h 2628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0" h="2628900">
                  <a:moveTo>
                    <a:pt x="0" y="1114425"/>
                  </a:moveTo>
                  <a:lnTo>
                    <a:pt x="1385888" y="0"/>
                  </a:lnTo>
                  <a:lnTo>
                    <a:pt x="2857500" y="1271588"/>
                  </a:lnTo>
                  <a:lnTo>
                    <a:pt x="2028825" y="1243013"/>
                  </a:lnTo>
                  <a:lnTo>
                    <a:pt x="2043113" y="2628900"/>
                  </a:lnTo>
                  <a:lnTo>
                    <a:pt x="742950" y="2486025"/>
                  </a:lnTo>
                  <a:lnTo>
                    <a:pt x="728663" y="1114425"/>
                  </a:lnTo>
                  <a:lnTo>
                    <a:pt x="0" y="11144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 rot="-180000">
              <a:off x="4891651" y="4436448"/>
              <a:ext cx="6591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UP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F539C0-DF29-4434-88AF-3391077B8FC3}"/>
              </a:ext>
            </a:extLst>
          </p:cNvPr>
          <p:cNvGrpSpPr/>
          <p:nvPr/>
        </p:nvGrpSpPr>
        <p:grpSpPr>
          <a:xfrm>
            <a:off x="2035215" y="2078786"/>
            <a:ext cx="1201205" cy="1708516"/>
            <a:chOff x="647286" y="3303428"/>
            <a:chExt cx="1201205" cy="1708516"/>
          </a:xfrm>
        </p:grpSpPr>
        <p:sp>
          <p:nvSpPr>
            <p:cNvPr id="22" name="Rectangle 14"/>
            <p:cNvSpPr>
              <a:spLocks noChangeArrowheads="1"/>
            </p:cNvSpPr>
            <p:nvPr/>
          </p:nvSpPr>
          <p:spPr bwMode="auto">
            <a:xfrm rot="5644024" flipH="1">
              <a:off x="1441000" y="3977720"/>
              <a:ext cx="82536" cy="15104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" name="Oval 12"/>
            <p:cNvSpPr>
              <a:spLocks noChangeArrowheads="1"/>
            </p:cNvSpPr>
            <p:nvPr/>
          </p:nvSpPr>
          <p:spPr bwMode="auto">
            <a:xfrm rot="2710260" flipH="1">
              <a:off x="1079798" y="3665639"/>
              <a:ext cx="331773" cy="698334"/>
            </a:xfrm>
            <a:prstGeom prst="ellipse">
              <a:avLst/>
            </a:prstGeom>
            <a:solidFill>
              <a:srgbClr val="00206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 rot="2315698" flipH="1">
              <a:off x="1278120" y="3831340"/>
              <a:ext cx="146112" cy="33505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 rot="3210175" flipH="1">
              <a:off x="637919" y="4813758"/>
              <a:ext cx="275363" cy="121009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 rot="872245" flipH="1">
              <a:off x="1389402" y="3303428"/>
              <a:ext cx="459089" cy="563472"/>
            </a:xfrm>
            <a:prstGeom prst="ellipse">
              <a:avLst/>
            </a:prstGeom>
            <a:solidFill>
              <a:srgbClr val="00206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 rot="6001384" flipH="1">
              <a:off x="1346433" y="3995849"/>
              <a:ext cx="114219" cy="33637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 rot="19172885" flipH="1">
              <a:off x="1194016" y="4179458"/>
              <a:ext cx="137153" cy="48446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 rot="4256131" flipH="1">
              <a:off x="999886" y="4796697"/>
              <a:ext cx="193182" cy="112846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Rectangle 15"/>
            <p:cNvSpPr>
              <a:spLocks noChangeArrowheads="1"/>
            </p:cNvSpPr>
            <p:nvPr/>
          </p:nvSpPr>
          <p:spPr bwMode="auto">
            <a:xfrm rot="3286881" flipH="1">
              <a:off x="1184674" y="4484251"/>
              <a:ext cx="146040" cy="44933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335058" flipH="1">
              <a:off x="1092684" y="4858338"/>
              <a:ext cx="113602" cy="10413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2" name="Rectangle 15"/>
            <p:cNvSpPr>
              <a:spLocks noChangeArrowheads="1"/>
            </p:cNvSpPr>
            <p:nvPr/>
          </p:nvSpPr>
          <p:spPr bwMode="auto">
            <a:xfrm rot="631007" flipH="1">
              <a:off x="965528" y="4211217"/>
              <a:ext cx="159011" cy="422555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 rot="3040703" flipH="1">
              <a:off x="805396" y="4474639"/>
              <a:ext cx="157339" cy="473560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 rot="4229478" flipH="1">
              <a:off x="1495053" y="4153953"/>
              <a:ext cx="158799" cy="13463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FF6CF747-5A5B-41A8-AA60-B2C57E61E5AA}"/>
              </a:ext>
            </a:extLst>
          </p:cNvPr>
          <p:cNvSpPr/>
          <p:nvPr/>
        </p:nvSpPr>
        <p:spPr>
          <a:xfrm>
            <a:off x="4561114" y="5236029"/>
            <a:ext cx="250372" cy="27214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343FF0-01B4-47E9-A50D-2559277359AE}"/>
              </a:ext>
            </a:extLst>
          </p:cNvPr>
          <p:cNvCxnSpPr>
            <a:cxnSpLocks/>
          </p:cNvCxnSpPr>
          <p:nvPr/>
        </p:nvCxnSpPr>
        <p:spPr>
          <a:xfrm flipH="1">
            <a:off x="3510646" y="5377515"/>
            <a:ext cx="1034143" cy="544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27223A-4E02-425D-BD79-C757BD43E699}"/>
              </a:ext>
            </a:extLst>
          </p:cNvPr>
          <p:cNvCxnSpPr>
            <a:cxnSpLocks/>
          </p:cNvCxnSpPr>
          <p:nvPr/>
        </p:nvCxnSpPr>
        <p:spPr>
          <a:xfrm flipV="1">
            <a:off x="4767943" y="5274129"/>
            <a:ext cx="500743" cy="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573B28-8A15-4B39-AE30-2C79E55115C4}"/>
              </a:ext>
            </a:extLst>
          </p:cNvPr>
          <p:cNvCxnSpPr/>
          <p:nvPr/>
        </p:nvCxnSpPr>
        <p:spPr>
          <a:xfrm rot="5400000">
            <a:off x="4147460" y="6014328"/>
            <a:ext cx="1034143" cy="544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6326302-2AD7-4E24-930E-9901A816AFC3}"/>
              </a:ext>
            </a:extLst>
          </p:cNvPr>
          <p:cNvCxnSpPr/>
          <p:nvPr/>
        </p:nvCxnSpPr>
        <p:spPr>
          <a:xfrm rot="16200000" flipV="1">
            <a:off x="4136574" y="4729813"/>
            <a:ext cx="1034143" cy="5443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7C03A5B-3113-427F-AE9C-173B3B4143C0}"/>
              </a:ext>
            </a:extLst>
          </p:cNvPr>
          <p:cNvSpPr txBox="1"/>
          <p:nvPr/>
        </p:nvSpPr>
        <p:spPr>
          <a:xfrm>
            <a:off x="4876799" y="4136572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BF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87FE06-1F78-46AF-BB7B-77C882EAABA6}"/>
              </a:ext>
            </a:extLst>
          </p:cNvPr>
          <p:cNvSpPr txBox="1"/>
          <p:nvPr/>
        </p:nvSpPr>
        <p:spPr>
          <a:xfrm>
            <a:off x="4887685" y="608511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baseline="-25000" dirty="0"/>
              <a:t>BE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31EF9E-6CA6-46D9-81A3-B6E6AC447FF8}"/>
              </a:ext>
            </a:extLst>
          </p:cNvPr>
          <p:cNvSpPr txBox="1"/>
          <p:nvPr/>
        </p:nvSpPr>
        <p:spPr>
          <a:xfrm flipH="1">
            <a:off x="2932520" y="5078185"/>
            <a:ext cx="56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BL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5F5B22-6DF9-4E92-85B9-607EC7B22CB5}"/>
              </a:ext>
            </a:extLst>
          </p:cNvPr>
          <p:cNvSpPr txBox="1"/>
          <p:nvPr/>
        </p:nvSpPr>
        <p:spPr>
          <a:xfrm>
            <a:off x="5246914" y="4996542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B6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4162F-C7C7-41B6-83CB-7696F9AEA8D8}"/>
              </a:ext>
            </a:extLst>
          </p:cNvPr>
          <p:cNvCxnSpPr>
            <a:cxnSpLocks/>
          </p:cNvCxnSpPr>
          <p:nvPr/>
        </p:nvCxnSpPr>
        <p:spPr>
          <a:xfrm>
            <a:off x="4800600" y="5475515"/>
            <a:ext cx="39733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C84A5C3-249E-4F5B-B36A-CEB6BCD5F439}"/>
              </a:ext>
            </a:extLst>
          </p:cNvPr>
          <p:cNvSpPr txBox="1"/>
          <p:nvPr/>
        </p:nvSpPr>
        <p:spPr>
          <a:xfrm>
            <a:off x="5078186" y="5524500"/>
            <a:ext cx="4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baseline="-25000" dirty="0" err="1"/>
              <a:t>BF</a:t>
            </a:r>
            <a:r>
              <a:rPr lang="en-US" baseline="-32000" dirty="0" err="1"/>
              <a:t>k</a:t>
            </a:r>
            <a:endParaRPr lang="en-US" baseline="-32000" dirty="0"/>
          </a:p>
        </p:txBody>
      </p:sp>
    </p:spTree>
    <p:extLst>
      <p:ext uri="{BB962C8B-B14F-4D97-AF65-F5344CB8AC3E}">
        <p14:creationId xmlns:p14="http://schemas.microsoft.com/office/powerpoint/2010/main" val="12210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590800" y="1595735"/>
            <a:ext cx="4114800" cy="3890665"/>
            <a:chOff x="2590800" y="1595735"/>
            <a:chExt cx="4114800" cy="3890665"/>
          </a:xfrm>
        </p:grpSpPr>
        <p:sp>
          <p:nvSpPr>
            <p:cNvPr id="26" name="Freeform 25"/>
            <p:cNvSpPr/>
            <p:nvPr/>
          </p:nvSpPr>
          <p:spPr>
            <a:xfrm>
              <a:off x="3819525" y="2505075"/>
              <a:ext cx="1914525" cy="2447925"/>
            </a:xfrm>
            <a:custGeom>
              <a:avLst/>
              <a:gdLst>
                <a:gd name="connsiteX0" fmla="*/ 0 w 1914525"/>
                <a:gd name="connsiteY0" fmla="*/ 0 h 2447925"/>
                <a:gd name="connsiteX1" fmla="*/ 228600 w 1914525"/>
                <a:gd name="connsiteY1" fmla="*/ 276225 h 2447925"/>
                <a:gd name="connsiteX2" fmla="*/ 657225 w 1914525"/>
                <a:gd name="connsiteY2" fmla="*/ 704850 h 2447925"/>
                <a:gd name="connsiteX3" fmla="*/ 1095375 w 1914525"/>
                <a:gd name="connsiteY3" fmla="*/ 1038225 h 2447925"/>
                <a:gd name="connsiteX4" fmla="*/ 1666875 w 1914525"/>
                <a:gd name="connsiteY4" fmla="*/ 1381125 h 2447925"/>
                <a:gd name="connsiteX5" fmla="*/ 1914525 w 1914525"/>
                <a:gd name="connsiteY5" fmla="*/ 1524000 h 2447925"/>
                <a:gd name="connsiteX6" fmla="*/ 1895475 w 1914525"/>
                <a:gd name="connsiteY6" fmla="*/ 2447925 h 2447925"/>
                <a:gd name="connsiteX7" fmla="*/ 0 w 1914525"/>
                <a:gd name="connsiteY7" fmla="*/ 2447925 h 2447925"/>
                <a:gd name="connsiteX8" fmla="*/ 0 w 1914525"/>
                <a:gd name="connsiteY8" fmla="*/ 0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4525" h="2447925">
                  <a:moveTo>
                    <a:pt x="0" y="0"/>
                  </a:moveTo>
                  <a:lnTo>
                    <a:pt x="228600" y="276225"/>
                  </a:lnTo>
                  <a:lnTo>
                    <a:pt x="657225" y="704850"/>
                  </a:lnTo>
                  <a:lnTo>
                    <a:pt x="1095375" y="1038225"/>
                  </a:lnTo>
                  <a:lnTo>
                    <a:pt x="1666875" y="1381125"/>
                  </a:lnTo>
                  <a:lnTo>
                    <a:pt x="1914525" y="1524000"/>
                  </a:lnTo>
                  <a:lnTo>
                    <a:pt x="1895475" y="2447925"/>
                  </a:lnTo>
                  <a:lnTo>
                    <a:pt x="0" y="2447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200400" y="20574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>
              <a:off x="4648200" y="35052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00400" y="40386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4200" y="24384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552700" y="36957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715000" y="4114800"/>
              <a:ext cx="0" cy="83820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733800" y="2362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388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829050" y="2505075"/>
              <a:ext cx="1885950" cy="1504950"/>
            </a:xfrm>
            <a:custGeom>
              <a:avLst/>
              <a:gdLst>
                <a:gd name="connsiteX0" fmla="*/ 0 w 1885950"/>
                <a:gd name="connsiteY0" fmla="*/ 0 h 1504950"/>
                <a:gd name="connsiteX1" fmla="*/ 771525 w 1885950"/>
                <a:gd name="connsiteY1" fmla="*/ 800100 h 1504950"/>
                <a:gd name="connsiteX2" fmla="*/ 1885950 w 1885950"/>
                <a:gd name="connsiteY2" fmla="*/ 1504950 h 1504950"/>
                <a:gd name="connsiteX3" fmla="*/ 1885950 w 1885950"/>
                <a:gd name="connsiteY3" fmla="*/ 1504950 h 150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5950" h="1504950">
                  <a:moveTo>
                    <a:pt x="0" y="0"/>
                  </a:moveTo>
                  <a:cubicBezTo>
                    <a:pt x="228600" y="274637"/>
                    <a:pt x="457200" y="549275"/>
                    <a:pt x="771525" y="800100"/>
                  </a:cubicBezTo>
                  <a:cubicBezTo>
                    <a:pt x="1085850" y="1050925"/>
                    <a:pt x="1885950" y="1504950"/>
                    <a:pt x="1885950" y="1504950"/>
                  </a:cubicBezTo>
                  <a:lnTo>
                    <a:pt x="1885950" y="150495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/>
            <p:cNvSpPr/>
            <p:nvPr/>
          </p:nvSpPr>
          <p:spPr>
            <a:xfrm rot="7951073">
              <a:off x="4406324" y="3110924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71800" y="1595735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P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90800" y="2057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P</a:t>
              </a:r>
              <a:r>
                <a:rPr lang="en-US" sz="3200" i="1" baseline="-25000" dirty="0"/>
                <a:t>i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90800" y="3657599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P</a:t>
              </a:r>
              <a:r>
                <a:rPr lang="en-US" sz="3200" i="1" baseline="-25000" dirty="0"/>
                <a:t>f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1400" y="4876800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V</a:t>
              </a:r>
              <a:r>
                <a:rPr lang="en-US" sz="3200" i="1" baseline="-25000" dirty="0"/>
                <a:t>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86400" y="4901625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err="1"/>
                <a:t>V</a:t>
              </a:r>
              <a:r>
                <a:rPr lang="en-US" sz="3200" i="1" baseline="-25000" dirty="0" err="1"/>
                <a:t>f</a:t>
              </a:r>
              <a:endParaRPr lang="en-US" sz="3200" i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72200" y="47244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V</a:t>
              </a:r>
              <a:endParaRPr lang="en-US" sz="2400" i="1" baseline="-25000" dirty="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2590800" y="1595735"/>
            <a:ext cx="4114800" cy="3890665"/>
            <a:chOff x="2590800" y="1595735"/>
            <a:chExt cx="4114800" cy="3890665"/>
          </a:xfrm>
        </p:grpSpPr>
        <p:sp>
          <p:nvSpPr>
            <p:cNvPr id="29" name="Rectangle 28"/>
            <p:cNvSpPr/>
            <p:nvPr/>
          </p:nvSpPr>
          <p:spPr>
            <a:xfrm>
              <a:off x="3810000" y="2438400"/>
              <a:ext cx="1905000" cy="25146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4457700" y="37719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00400" y="20574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>
              <a:off x="4648200" y="35052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00400" y="40386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4200" y="24384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552700" y="36957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/>
            <p:cNvSpPr/>
            <p:nvPr/>
          </p:nvSpPr>
          <p:spPr>
            <a:xfrm rot="5400000">
              <a:off x="4572000" y="2286000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71800" y="1595735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P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90800" y="2057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P</a:t>
              </a:r>
              <a:r>
                <a:rPr lang="en-US" sz="3200" i="1" baseline="-25000" dirty="0"/>
                <a:t>i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90800" y="3657599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P</a:t>
              </a:r>
              <a:r>
                <a:rPr lang="en-US" sz="3200" i="1" baseline="-25000" dirty="0"/>
                <a:t>f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1400" y="4876800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V</a:t>
              </a:r>
              <a:r>
                <a:rPr lang="en-US" sz="3200" i="1" baseline="-25000" dirty="0"/>
                <a:t>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86400" y="4901625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err="1"/>
                <a:t>V</a:t>
              </a:r>
              <a:r>
                <a:rPr lang="en-US" sz="3200" i="1" baseline="-25000" dirty="0" err="1"/>
                <a:t>f</a:t>
              </a:r>
              <a:endParaRPr lang="en-US" sz="3200" i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72200" y="47244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V</a:t>
              </a:r>
              <a:endParaRPr lang="en-US" sz="2400" i="1" baseline="-25000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810000" y="2428875"/>
              <a:ext cx="1914525" cy="1571625"/>
            </a:xfrm>
            <a:custGeom>
              <a:avLst/>
              <a:gdLst>
                <a:gd name="connsiteX0" fmla="*/ 0 w 1914525"/>
                <a:gd name="connsiteY0" fmla="*/ 0 h 1571625"/>
                <a:gd name="connsiteX1" fmla="*/ 1895475 w 1914525"/>
                <a:gd name="connsiteY1" fmla="*/ 9525 h 1571625"/>
                <a:gd name="connsiteX2" fmla="*/ 1914525 w 1914525"/>
                <a:gd name="connsiteY2" fmla="*/ 1571625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4525" h="1571625">
                  <a:moveTo>
                    <a:pt x="0" y="0"/>
                  </a:moveTo>
                  <a:lnTo>
                    <a:pt x="1895475" y="9525"/>
                  </a:lnTo>
                  <a:lnTo>
                    <a:pt x="1914525" y="1571625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5562600" y="3124200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733800" y="2362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388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590800" y="1595735"/>
            <a:ext cx="4114800" cy="3890665"/>
            <a:chOff x="2590800" y="1595735"/>
            <a:chExt cx="4114800" cy="3890665"/>
          </a:xfrm>
        </p:grpSpPr>
        <p:sp>
          <p:nvSpPr>
            <p:cNvPr id="29" name="Rectangle 28"/>
            <p:cNvSpPr/>
            <p:nvPr/>
          </p:nvSpPr>
          <p:spPr>
            <a:xfrm>
              <a:off x="3810000" y="4038600"/>
              <a:ext cx="1905000" cy="9144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>
              <a:stCxn id="16" idx="4"/>
            </p:cNvCxnSpPr>
            <p:nvPr/>
          </p:nvCxnSpPr>
          <p:spPr>
            <a:xfrm>
              <a:off x="5715000" y="4114800"/>
              <a:ext cx="0" cy="83820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00400" y="20574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>
              <a:off x="4648200" y="35052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00400" y="40386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4200" y="24384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552700" y="36957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971800" y="1595735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P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90800" y="2057400"/>
              <a:ext cx="457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P</a:t>
              </a:r>
              <a:r>
                <a:rPr lang="en-US" sz="3200" i="1" baseline="-25000" dirty="0"/>
                <a:t>i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90800" y="3657599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P</a:t>
              </a:r>
              <a:r>
                <a:rPr lang="en-US" sz="3200" i="1" baseline="-25000" dirty="0"/>
                <a:t>f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1400" y="4876800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V</a:t>
              </a:r>
              <a:r>
                <a:rPr lang="en-US" sz="3200" i="1" baseline="-25000" dirty="0"/>
                <a:t>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86400" y="4901625"/>
              <a:ext cx="533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 err="1"/>
                <a:t>V</a:t>
              </a:r>
              <a:r>
                <a:rPr lang="en-US" sz="3200" i="1" baseline="-25000" dirty="0" err="1"/>
                <a:t>f</a:t>
              </a:r>
              <a:endParaRPr lang="en-US" sz="3200" i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72200" y="4724400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V</a:t>
              </a:r>
              <a:endParaRPr lang="en-US" sz="2400" i="1" baseline="-25000" dirty="0"/>
            </a:p>
          </p:txBody>
        </p:sp>
        <p:sp>
          <p:nvSpPr>
            <p:cNvPr id="18" name="Isosceles Triangle 17"/>
            <p:cNvSpPr/>
            <p:nvPr/>
          </p:nvSpPr>
          <p:spPr>
            <a:xfrm rot="16200000" flipV="1">
              <a:off x="4648200" y="3848100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 flipH="1" flipV="1">
              <a:off x="3800475" y="2438400"/>
              <a:ext cx="1914525" cy="1571625"/>
            </a:xfrm>
            <a:custGeom>
              <a:avLst/>
              <a:gdLst>
                <a:gd name="connsiteX0" fmla="*/ 0 w 1914525"/>
                <a:gd name="connsiteY0" fmla="*/ 0 h 1571625"/>
                <a:gd name="connsiteX1" fmla="*/ 1895475 w 1914525"/>
                <a:gd name="connsiteY1" fmla="*/ 9525 h 1571625"/>
                <a:gd name="connsiteX2" fmla="*/ 1914525 w 1914525"/>
                <a:gd name="connsiteY2" fmla="*/ 1571625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4525" h="1571625">
                  <a:moveTo>
                    <a:pt x="0" y="0"/>
                  </a:moveTo>
                  <a:lnTo>
                    <a:pt x="1895475" y="9525"/>
                  </a:lnTo>
                  <a:lnTo>
                    <a:pt x="1914525" y="1571625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0800000" flipH="1">
              <a:off x="3657600" y="3009900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733800" y="2362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6388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2909105" y="1981201"/>
            <a:ext cx="3333509" cy="2618348"/>
            <a:chOff x="2590800" y="1595735"/>
            <a:chExt cx="4114800" cy="4013557"/>
          </a:xfrm>
        </p:grpSpPr>
        <p:sp>
          <p:nvSpPr>
            <p:cNvPr id="29" name="Rectangle 28"/>
            <p:cNvSpPr/>
            <p:nvPr/>
          </p:nvSpPr>
          <p:spPr>
            <a:xfrm>
              <a:off x="3810000" y="2438400"/>
              <a:ext cx="1905000" cy="25146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5400000">
              <a:off x="4457700" y="37719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00400" y="20574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6200000">
              <a:off x="4648200" y="35052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200400" y="40386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124200" y="24384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552700" y="36957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/>
            <p:cNvSpPr/>
            <p:nvPr/>
          </p:nvSpPr>
          <p:spPr>
            <a:xfrm rot="5400000">
              <a:off x="4572000" y="2286000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971800" y="1595735"/>
              <a:ext cx="374371" cy="56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90800" y="2057400"/>
              <a:ext cx="457200" cy="108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90800" y="3657598"/>
              <a:ext cx="533401" cy="70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f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81399" y="4876800"/>
              <a:ext cx="533401" cy="70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V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486400" y="4901625"/>
              <a:ext cx="533401" cy="70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/>
                <a:t>V</a:t>
              </a:r>
              <a:r>
                <a:rPr lang="en-US" sz="2400" i="1" baseline="-25000" dirty="0" err="1"/>
                <a:t>f</a:t>
              </a:r>
              <a:endParaRPr lang="en-US" sz="2400" i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72199" y="4724400"/>
              <a:ext cx="533401" cy="566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V</a:t>
              </a:r>
              <a:endParaRPr lang="en-US" i="1" baseline="-25000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3810000" y="2428875"/>
              <a:ext cx="1914525" cy="1571625"/>
            </a:xfrm>
            <a:custGeom>
              <a:avLst/>
              <a:gdLst>
                <a:gd name="connsiteX0" fmla="*/ 0 w 1914525"/>
                <a:gd name="connsiteY0" fmla="*/ 0 h 1571625"/>
                <a:gd name="connsiteX1" fmla="*/ 1895475 w 1914525"/>
                <a:gd name="connsiteY1" fmla="*/ 9525 h 1571625"/>
                <a:gd name="connsiteX2" fmla="*/ 1914525 w 1914525"/>
                <a:gd name="connsiteY2" fmla="*/ 1571625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4525" h="1571625">
                  <a:moveTo>
                    <a:pt x="0" y="0"/>
                  </a:moveTo>
                  <a:lnTo>
                    <a:pt x="1895475" y="9525"/>
                  </a:lnTo>
                  <a:lnTo>
                    <a:pt x="1914525" y="1571625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Isosceles Triangle 27"/>
            <p:cNvSpPr/>
            <p:nvPr/>
          </p:nvSpPr>
          <p:spPr>
            <a:xfrm rot="10800000">
              <a:off x="5562600" y="3124200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Oval 14"/>
            <p:cNvSpPr/>
            <p:nvPr/>
          </p:nvSpPr>
          <p:spPr>
            <a:xfrm>
              <a:off x="3733800" y="2362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Oval 15"/>
            <p:cNvSpPr/>
            <p:nvPr/>
          </p:nvSpPr>
          <p:spPr>
            <a:xfrm>
              <a:off x="56388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" y="1984114"/>
            <a:ext cx="3333509" cy="2618348"/>
            <a:chOff x="-1000125" y="1600200"/>
            <a:chExt cx="4114800" cy="4013557"/>
          </a:xfrm>
        </p:grpSpPr>
        <p:sp>
          <p:nvSpPr>
            <p:cNvPr id="30" name="Freeform 29"/>
            <p:cNvSpPr/>
            <p:nvPr/>
          </p:nvSpPr>
          <p:spPr>
            <a:xfrm>
              <a:off x="228600" y="2509540"/>
              <a:ext cx="1914525" cy="2447925"/>
            </a:xfrm>
            <a:custGeom>
              <a:avLst/>
              <a:gdLst>
                <a:gd name="connsiteX0" fmla="*/ 0 w 1914525"/>
                <a:gd name="connsiteY0" fmla="*/ 0 h 2447925"/>
                <a:gd name="connsiteX1" fmla="*/ 228600 w 1914525"/>
                <a:gd name="connsiteY1" fmla="*/ 276225 h 2447925"/>
                <a:gd name="connsiteX2" fmla="*/ 657225 w 1914525"/>
                <a:gd name="connsiteY2" fmla="*/ 704850 h 2447925"/>
                <a:gd name="connsiteX3" fmla="*/ 1095375 w 1914525"/>
                <a:gd name="connsiteY3" fmla="*/ 1038225 h 2447925"/>
                <a:gd name="connsiteX4" fmla="*/ 1666875 w 1914525"/>
                <a:gd name="connsiteY4" fmla="*/ 1381125 h 2447925"/>
                <a:gd name="connsiteX5" fmla="*/ 1914525 w 1914525"/>
                <a:gd name="connsiteY5" fmla="*/ 1524000 h 2447925"/>
                <a:gd name="connsiteX6" fmla="*/ 1895475 w 1914525"/>
                <a:gd name="connsiteY6" fmla="*/ 2447925 h 2447925"/>
                <a:gd name="connsiteX7" fmla="*/ 0 w 1914525"/>
                <a:gd name="connsiteY7" fmla="*/ 2447925 h 2447925"/>
                <a:gd name="connsiteX8" fmla="*/ 0 w 1914525"/>
                <a:gd name="connsiteY8" fmla="*/ 0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4525" h="2447925">
                  <a:moveTo>
                    <a:pt x="0" y="0"/>
                  </a:moveTo>
                  <a:lnTo>
                    <a:pt x="228600" y="276225"/>
                  </a:lnTo>
                  <a:lnTo>
                    <a:pt x="657225" y="704850"/>
                  </a:lnTo>
                  <a:lnTo>
                    <a:pt x="1095375" y="1038225"/>
                  </a:lnTo>
                  <a:lnTo>
                    <a:pt x="1666875" y="1381125"/>
                  </a:lnTo>
                  <a:lnTo>
                    <a:pt x="1914525" y="1524000"/>
                  </a:lnTo>
                  <a:lnTo>
                    <a:pt x="1895475" y="2447925"/>
                  </a:lnTo>
                  <a:lnTo>
                    <a:pt x="0" y="2447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-390525" y="2061865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>
              <a:off x="1057275" y="3509665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-390525" y="4043065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-466725" y="2442865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-1038225" y="3700165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124075" y="4119265"/>
              <a:ext cx="0" cy="83820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142875" y="236666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Oval 37"/>
            <p:cNvSpPr/>
            <p:nvPr/>
          </p:nvSpPr>
          <p:spPr>
            <a:xfrm>
              <a:off x="2047875" y="396686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238125" y="2509540"/>
              <a:ext cx="1885950" cy="1504950"/>
            </a:xfrm>
            <a:custGeom>
              <a:avLst/>
              <a:gdLst>
                <a:gd name="connsiteX0" fmla="*/ 0 w 1885950"/>
                <a:gd name="connsiteY0" fmla="*/ 0 h 1504950"/>
                <a:gd name="connsiteX1" fmla="*/ 771525 w 1885950"/>
                <a:gd name="connsiteY1" fmla="*/ 800100 h 1504950"/>
                <a:gd name="connsiteX2" fmla="*/ 1885950 w 1885950"/>
                <a:gd name="connsiteY2" fmla="*/ 1504950 h 1504950"/>
                <a:gd name="connsiteX3" fmla="*/ 1885950 w 1885950"/>
                <a:gd name="connsiteY3" fmla="*/ 1504950 h 150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5950" h="1504950">
                  <a:moveTo>
                    <a:pt x="0" y="0"/>
                  </a:moveTo>
                  <a:cubicBezTo>
                    <a:pt x="228600" y="274637"/>
                    <a:pt x="457200" y="549275"/>
                    <a:pt x="771525" y="800100"/>
                  </a:cubicBezTo>
                  <a:cubicBezTo>
                    <a:pt x="1085850" y="1050925"/>
                    <a:pt x="1885950" y="1504950"/>
                    <a:pt x="1885950" y="1504950"/>
                  </a:cubicBezTo>
                  <a:lnTo>
                    <a:pt x="1885950" y="150495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Isosceles Triangle 39"/>
            <p:cNvSpPr/>
            <p:nvPr/>
          </p:nvSpPr>
          <p:spPr>
            <a:xfrm rot="7951073">
              <a:off x="815399" y="3115389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619125" y="1600200"/>
              <a:ext cx="374371" cy="56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-1000125" y="2061865"/>
              <a:ext cx="457200" cy="108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1000125" y="3662063"/>
              <a:ext cx="533401" cy="70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f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-9526" y="4881265"/>
              <a:ext cx="533401" cy="70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V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95475" y="4906090"/>
              <a:ext cx="533401" cy="70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/>
                <a:t>V</a:t>
              </a:r>
              <a:r>
                <a:rPr lang="en-US" sz="2400" i="1" baseline="-25000" dirty="0" err="1"/>
                <a:t>f</a:t>
              </a:r>
              <a:endParaRPr lang="en-US" sz="2400" i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581274" y="4886325"/>
              <a:ext cx="533401" cy="566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V</a:t>
              </a:r>
              <a:endParaRPr lang="en-US" i="1" baseline="-25000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10492" y="2033825"/>
            <a:ext cx="3333509" cy="2618348"/>
            <a:chOff x="2590800" y="1595735"/>
            <a:chExt cx="4114800" cy="4013557"/>
          </a:xfrm>
        </p:grpSpPr>
        <p:sp>
          <p:nvSpPr>
            <p:cNvPr id="50" name="Rectangle 49"/>
            <p:cNvSpPr/>
            <p:nvPr/>
          </p:nvSpPr>
          <p:spPr>
            <a:xfrm>
              <a:off x="3810000" y="4038600"/>
              <a:ext cx="1905000" cy="9144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1" name="Straight Connector 50"/>
            <p:cNvCxnSpPr>
              <a:stCxn id="67" idx="4"/>
            </p:cNvCxnSpPr>
            <p:nvPr/>
          </p:nvCxnSpPr>
          <p:spPr>
            <a:xfrm>
              <a:off x="5715001" y="4114799"/>
              <a:ext cx="0" cy="803146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00400" y="20574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4648200" y="35052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3200400" y="40386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124200" y="24384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552700" y="36957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971800" y="1595735"/>
              <a:ext cx="374371" cy="56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590800" y="2057400"/>
              <a:ext cx="457200" cy="1085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90800" y="3657598"/>
              <a:ext cx="533401" cy="70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581399" y="4876800"/>
              <a:ext cx="533401" cy="70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V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486400" y="4901625"/>
              <a:ext cx="533401" cy="70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/>
                <a:t>V</a:t>
              </a:r>
              <a:r>
                <a:rPr lang="en-US" sz="2400" i="1" baseline="-25000" dirty="0" err="1"/>
                <a:t>f</a:t>
              </a:r>
              <a:endParaRPr lang="en-US" sz="2400" i="1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172199" y="4724400"/>
              <a:ext cx="533401" cy="566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V</a:t>
              </a:r>
              <a:endParaRPr lang="en-US" i="1" baseline="-25000" dirty="0"/>
            </a:p>
          </p:txBody>
        </p:sp>
        <p:sp>
          <p:nvSpPr>
            <p:cNvPr id="63" name="Isosceles Triangle 62"/>
            <p:cNvSpPr/>
            <p:nvPr/>
          </p:nvSpPr>
          <p:spPr>
            <a:xfrm rot="16200000" flipV="1">
              <a:off x="4648200" y="3848100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4" name="Freeform 63"/>
            <p:cNvSpPr/>
            <p:nvPr/>
          </p:nvSpPr>
          <p:spPr>
            <a:xfrm flipH="1" flipV="1">
              <a:off x="3800475" y="2438400"/>
              <a:ext cx="1914525" cy="1571625"/>
            </a:xfrm>
            <a:custGeom>
              <a:avLst/>
              <a:gdLst>
                <a:gd name="connsiteX0" fmla="*/ 0 w 1914525"/>
                <a:gd name="connsiteY0" fmla="*/ 0 h 1571625"/>
                <a:gd name="connsiteX1" fmla="*/ 1895475 w 1914525"/>
                <a:gd name="connsiteY1" fmla="*/ 9525 h 1571625"/>
                <a:gd name="connsiteX2" fmla="*/ 1914525 w 1914525"/>
                <a:gd name="connsiteY2" fmla="*/ 1571625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4525" h="1571625">
                  <a:moveTo>
                    <a:pt x="0" y="0"/>
                  </a:moveTo>
                  <a:lnTo>
                    <a:pt x="1895475" y="9525"/>
                  </a:lnTo>
                  <a:lnTo>
                    <a:pt x="1914525" y="1571625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Isosceles Triangle 64"/>
            <p:cNvSpPr/>
            <p:nvPr/>
          </p:nvSpPr>
          <p:spPr>
            <a:xfrm rot="10800000" flipH="1">
              <a:off x="3657600" y="3009900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6" name="Oval 65"/>
            <p:cNvSpPr/>
            <p:nvPr/>
          </p:nvSpPr>
          <p:spPr>
            <a:xfrm>
              <a:off x="3733800" y="2362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Oval 66"/>
            <p:cNvSpPr/>
            <p:nvPr/>
          </p:nvSpPr>
          <p:spPr>
            <a:xfrm>
              <a:off x="56388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9115"/>
            <a:ext cx="2133600" cy="365125"/>
          </a:xfrm>
          <a:noFill/>
        </p:spPr>
        <p:txBody>
          <a:bodyPr/>
          <a:lstStyle/>
          <a:p>
            <a:fld id="{005D29CD-E9E5-43F0-9F4C-9122175FCE7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123.10.6</a:t>
            </a:r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dirty="0"/>
              <a:t>Which graph represent the most work done on the system?</a:t>
            </a:r>
          </a:p>
        </p:txBody>
      </p:sp>
      <p:sp>
        <p:nvSpPr>
          <p:cNvPr id="182278" name="Text Box 5"/>
          <p:cNvSpPr txBox="1">
            <a:spLocks noChangeArrowheads="1"/>
          </p:cNvSpPr>
          <p:nvPr/>
        </p:nvSpPr>
        <p:spPr bwMode="auto">
          <a:xfrm>
            <a:off x="1935165" y="5415617"/>
            <a:ext cx="6599884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A                               B                              C         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60058" y="2998693"/>
            <a:ext cx="3021514" cy="2274516"/>
            <a:chOff x="2362821" y="1595735"/>
            <a:chExt cx="4342779" cy="4147776"/>
          </a:xfrm>
        </p:grpSpPr>
        <p:sp>
          <p:nvSpPr>
            <p:cNvPr id="46" name="Rectangle 45"/>
            <p:cNvSpPr/>
            <p:nvPr/>
          </p:nvSpPr>
          <p:spPr>
            <a:xfrm>
              <a:off x="3810000" y="2438400"/>
              <a:ext cx="1905000" cy="25146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5400000">
              <a:off x="4457700" y="37719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200400" y="20574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>
              <a:off x="4648200" y="3505200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3200400" y="40386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124200" y="2438400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552700" y="3695700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Isosceles Triangle 52"/>
            <p:cNvSpPr/>
            <p:nvPr/>
          </p:nvSpPr>
          <p:spPr>
            <a:xfrm rot="5400000">
              <a:off x="4572000" y="2286000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971800" y="1595735"/>
              <a:ext cx="374371" cy="56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362821" y="2057399"/>
              <a:ext cx="685180" cy="84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382150" y="3657599"/>
              <a:ext cx="742053" cy="84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f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581399" y="4876800"/>
              <a:ext cx="714150" cy="84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V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86399" y="4901625"/>
              <a:ext cx="645239" cy="84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/>
                <a:t>V</a:t>
              </a:r>
              <a:r>
                <a:rPr lang="en-US" sz="2400" i="1" baseline="-25000" dirty="0" err="1"/>
                <a:t>f</a:t>
              </a:r>
              <a:endParaRPr lang="en-US" sz="2400" i="1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172199" y="4724400"/>
              <a:ext cx="533401" cy="566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V</a:t>
              </a:r>
              <a:endParaRPr lang="en-US" i="1" baseline="-25000" dirty="0"/>
            </a:p>
          </p:txBody>
        </p:sp>
        <p:sp>
          <p:nvSpPr>
            <p:cNvPr id="60" name="Freeform 59"/>
            <p:cNvSpPr/>
            <p:nvPr/>
          </p:nvSpPr>
          <p:spPr>
            <a:xfrm>
              <a:off x="3810000" y="2428875"/>
              <a:ext cx="1914525" cy="1571625"/>
            </a:xfrm>
            <a:custGeom>
              <a:avLst/>
              <a:gdLst>
                <a:gd name="connsiteX0" fmla="*/ 0 w 1914525"/>
                <a:gd name="connsiteY0" fmla="*/ 0 h 1571625"/>
                <a:gd name="connsiteX1" fmla="*/ 1895475 w 1914525"/>
                <a:gd name="connsiteY1" fmla="*/ 9525 h 1571625"/>
                <a:gd name="connsiteX2" fmla="*/ 1914525 w 1914525"/>
                <a:gd name="connsiteY2" fmla="*/ 1571625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4525" h="1571625">
                  <a:moveTo>
                    <a:pt x="0" y="0"/>
                  </a:moveTo>
                  <a:lnTo>
                    <a:pt x="1895475" y="9525"/>
                  </a:lnTo>
                  <a:lnTo>
                    <a:pt x="1914525" y="1571625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Isosceles Triangle 60"/>
            <p:cNvSpPr/>
            <p:nvPr/>
          </p:nvSpPr>
          <p:spPr>
            <a:xfrm rot="10800000">
              <a:off x="5562600" y="3124200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" name="Oval 61"/>
            <p:cNvSpPr/>
            <p:nvPr/>
          </p:nvSpPr>
          <p:spPr>
            <a:xfrm>
              <a:off x="3733800" y="23622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3" name="Oval 62"/>
            <p:cNvSpPr/>
            <p:nvPr/>
          </p:nvSpPr>
          <p:spPr>
            <a:xfrm>
              <a:off x="5638800" y="396240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6519" y="3001141"/>
            <a:ext cx="3037706" cy="2274516"/>
            <a:chOff x="-1251377" y="1600200"/>
            <a:chExt cx="4366052" cy="4147776"/>
          </a:xfrm>
        </p:grpSpPr>
        <p:sp>
          <p:nvSpPr>
            <p:cNvPr id="29" name="Freeform 28"/>
            <p:cNvSpPr/>
            <p:nvPr/>
          </p:nvSpPr>
          <p:spPr>
            <a:xfrm>
              <a:off x="228600" y="2509540"/>
              <a:ext cx="1914525" cy="2447925"/>
            </a:xfrm>
            <a:custGeom>
              <a:avLst/>
              <a:gdLst>
                <a:gd name="connsiteX0" fmla="*/ 0 w 1914525"/>
                <a:gd name="connsiteY0" fmla="*/ 0 h 2447925"/>
                <a:gd name="connsiteX1" fmla="*/ 228600 w 1914525"/>
                <a:gd name="connsiteY1" fmla="*/ 276225 h 2447925"/>
                <a:gd name="connsiteX2" fmla="*/ 657225 w 1914525"/>
                <a:gd name="connsiteY2" fmla="*/ 704850 h 2447925"/>
                <a:gd name="connsiteX3" fmla="*/ 1095375 w 1914525"/>
                <a:gd name="connsiteY3" fmla="*/ 1038225 h 2447925"/>
                <a:gd name="connsiteX4" fmla="*/ 1666875 w 1914525"/>
                <a:gd name="connsiteY4" fmla="*/ 1381125 h 2447925"/>
                <a:gd name="connsiteX5" fmla="*/ 1914525 w 1914525"/>
                <a:gd name="connsiteY5" fmla="*/ 1524000 h 2447925"/>
                <a:gd name="connsiteX6" fmla="*/ 1895475 w 1914525"/>
                <a:gd name="connsiteY6" fmla="*/ 2447925 h 2447925"/>
                <a:gd name="connsiteX7" fmla="*/ 0 w 1914525"/>
                <a:gd name="connsiteY7" fmla="*/ 2447925 h 2447925"/>
                <a:gd name="connsiteX8" fmla="*/ 0 w 1914525"/>
                <a:gd name="connsiteY8" fmla="*/ 0 h 244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4525" h="2447925">
                  <a:moveTo>
                    <a:pt x="0" y="0"/>
                  </a:moveTo>
                  <a:lnTo>
                    <a:pt x="228600" y="276225"/>
                  </a:lnTo>
                  <a:lnTo>
                    <a:pt x="657225" y="704850"/>
                  </a:lnTo>
                  <a:lnTo>
                    <a:pt x="1095375" y="1038225"/>
                  </a:lnTo>
                  <a:lnTo>
                    <a:pt x="1666875" y="1381125"/>
                  </a:lnTo>
                  <a:lnTo>
                    <a:pt x="1914525" y="1524000"/>
                  </a:lnTo>
                  <a:lnTo>
                    <a:pt x="1895475" y="2447925"/>
                  </a:lnTo>
                  <a:lnTo>
                    <a:pt x="0" y="2447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-390525" y="2061865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>
              <a:off x="1057275" y="3509665"/>
              <a:ext cx="0" cy="28956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-390525" y="4043065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-466725" y="2442865"/>
              <a:ext cx="6858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-1038225" y="3700165"/>
              <a:ext cx="25146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124075" y="4119265"/>
              <a:ext cx="0" cy="83820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42875" y="236666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Oval 36"/>
            <p:cNvSpPr/>
            <p:nvPr/>
          </p:nvSpPr>
          <p:spPr>
            <a:xfrm>
              <a:off x="2047875" y="396686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38125" y="2509540"/>
              <a:ext cx="1885950" cy="1504950"/>
            </a:xfrm>
            <a:custGeom>
              <a:avLst/>
              <a:gdLst>
                <a:gd name="connsiteX0" fmla="*/ 0 w 1885950"/>
                <a:gd name="connsiteY0" fmla="*/ 0 h 1504950"/>
                <a:gd name="connsiteX1" fmla="*/ 771525 w 1885950"/>
                <a:gd name="connsiteY1" fmla="*/ 800100 h 1504950"/>
                <a:gd name="connsiteX2" fmla="*/ 1885950 w 1885950"/>
                <a:gd name="connsiteY2" fmla="*/ 1504950 h 1504950"/>
                <a:gd name="connsiteX3" fmla="*/ 1885950 w 1885950"/>
                <a:gd name="connsiteY3" fmla="*/ 1504950 h 150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5950" h="1504950">
                  <a:moveTo>
                    <a:pt x="0" y="0"/>
                  </a:moveTo>
                  <a:cubicBezTo>
                    <a:pt x="228600" y="274637"/>
                    <a:pt x="457200" y="549275"/>
                    <a:pt x="771525" y="800100"/>
                  </a:cubicBezTo>
                  <a:cubicBezTo>
                    <a:pt x="1085850" y="1050925"/>
                    <a:pt x="1885950" y="1504950"/>
                    <a:pt x="1885950" y="1504950"/>
                  </a:cubicBezTo>
                  <a:lnTo>
                    <a:pt x="1885950" y="1504950"/>
                  </a:lnTo>
                </a:path>
              </a:pathLst>
            </a:cu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Isosceles Triangle 38"/>
            <p:cNvSpPr/>
            <p:nvPr/>
          </p:nvSpPr>
          <p:spPr>
            <a:xfrm rot="7951073">
              <a:off x="815399" y="3115389"/>
              <a:ext cx="304800" cy="304800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-619125" y="1600200"/>
              <a:ext cx="374371" cy="5661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-1135415" y="2061864"/>
              <a:ext cx="592491" cy="84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-1251377" y="3662063"/>
              <a:ext cx="784655" cy="84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f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-9526" y="4881265"/>
              <a:ext cx="671546" cy="84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V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95476" y="4906090"/>
              <a:ext cx="699271" cy="841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/>
                <a:t>V</a:t>
              </a:r>
              <a:r>
                <a:rPr lang="en-US" sz="2400" i="1" baseline="-25000" dirty="0" err="1"/>
                <a:t>f</a:t>
              </a:r>
              <a:endParaRPr lang="en-US" sz="2400" i="1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581274" y="4886325"/>
              <a:ext cx="533401" cy="5661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V</a:t>
              </a:r>
              <a:endParaRPr lang="en-US" i="1" baseline="-250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79396" y="3042927"/>
            <a:ext cx="2862897" cy="2274517"/>
            <a:chOff x="5554963" y="3042927"/>
            <a:chExt cx="2862897" cy="2274517"/>
          </a:xfrm>
        </p:grpSpPr>
        <p:sp>
          <p:nvSpPr>
            <p:cNvPr id="11" name="Rectangle 10"/>
            <p:cNvSpPr/>
            <p:nvPr/>
          </p:nvSpPr>
          <p:spPr>
            <a:xfrm>
              <a:off x="6403229" y="4382521"/>
              <a:ext cx="1325415" cy="50143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2" name="Straight Connector 11"/>
            <p:cNvCxnSpPr>
              <a:stCxn id="28" idx="4"/>
            </p:cNvCxnSpPr>
            <p:nvPr/>
          </p:nvCxnSpPr>
          <p:spPr>
            <a:xfrm>
              <a:off x="7728645" y="4424307"/>
              <a:ext cx="0" cy="440421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979097" y="3296090"/>
              <a:ext cx="0" cy="158786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>
              <a:off x="6986412" y="3876636"/>
              <a:ext cx="0" cy="201463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979097" y="4382521"/>
              <a:ext cx="1749548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26080" y="3505019"/>
              <a:ext cx="477149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5713764" y="4194485"/>
              <a:ext cx="1378932" cy="0"/>
            </a:xfrm>
            <a:prstGeom prst="line">
              <a:avLst/>
            </a:prstGeom>
            <a:ln w="28575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20047" y="3042927"/>
              <a:ext cx="260471" cy="3104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P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54963" y="3296090"/>
              <a:ext cx="4020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54964" y="4173592"/>
              <a:ext cx="4827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i="1" baseline="-25000" dirty="0"/>
                <a:t>f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44179" y="4842165"/>
              <a:ext cx="5196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V</a:t>
              </a:r>
              <a:r>
                <a:rPr lang="en-US" sz="2400" i="1" baseline="-25000" dirty="0"/>
                <a:t>i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69595" y="4855779"/>
              <a:ext cx="4851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 err="1"/>
                <a:t>V</a:t>
              </a:r>
              <a:r>
                <a:rPr lang="en-US" sz="2400" i="1" baseline="-25000" dirty="0" err="1"/>
                <a:t>f</a:t>
              </a:r>
              <a:endParaRPr lang="en-US" sz="2400" i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046743" y="4758594"/>
              <a:ext cx="371117" cy="310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V</a:t>
              </a:r>
              <a:endParaRPr lang="en-US" i="1" baseline="-25000" dirty="0"/>
            </a:p>
          </p:txBody>
        </p:sp>
        <p:sp>
          <p:nvSpPr>
            <p:cNvPr id="24" name="Isosceles Triangle 23"/>
            <p:cNvSpPr/>
            <p:nvPr/>
          </p:nvSpPr>
          <p:spPr>
            <a:xfrm rot="5400000" flipH="1" flipV="1">
              <a:off x="7008874" y="4255595"/>
              <a:ext cx="167143" cy="21206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5" name="Freeform 24"/>
            <p:cNvSpPr/>
            <p:nvPr/>
          </p:nvSpPr>
          <p:spPr>
            <a:xfrm flipH="1" flipV="1">
              <a:off x="6396602" y="3505019"/>
              <a:ext cx="1332042" cy="861832"/>
            </a:xfrm>
            <a:custGeom>
              <a:avLst/>
              <a:gdLst>
                <a:gd name="connsiteX0" fmla="*/ 0 w 1914525"/>
                <a:gd name="connsiteY0" fmla="*/ 0 h 1571625"/>
                <a:gd name="connsiteX1" fmla="*/ 1895475 w 1914525"/>
                <a:gd name="connsiteY1" fmla="*/ 9525 h 1571625"/>
                <a:gd name="connsiteX2" fmla="*/ 1914525 w 1914525"/>
                <a:gd name="connsiteY2" fmla="*/ 1571625 h 157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4525" h="1571625">
                  <a:moveTo>
                    <a:pt x="0" y="0"/>
                  </a:moveTo>
                  <a:lnTo>
                    <a:pt x="1895475" y="9525"/>
                  </a:lnTo>
                  <a:lnTo>
                    <a:pt x="1914525" y="1571625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6" name="Isosceles Triangle 25"/>
            <p:cNvSpPr/>
            <p:nvPr/>
          </p:nvSpPr>
          <p:spPr>
            <a:xfrm rot="10800000" flipH="1" flipV="1">
              <a:off x="6297196" y="3818413"/>
              <a:ext cx="212066" cy="167143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Oval 26"/>
            <p:cNvSpPr/>
            <p:nvPr/>
          </p:nvSpPr>
          <p:spPr>
            <a:xfrm>
              <a:off x="6350213" y="3463234"/>
              <a:ext cx="106033" cy="835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Oval 27"/>
            <p:cNvSpPr/>
            <p:nvPr/>
          </p:nvSpPr>
          <p:spPr>
            <a:xfrm>
              <a:off x="7675628" y="4340736"/>
              <a:ext cx="106033" cy="835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1876980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C33683-56DA-1146-E150-682DE3B9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773" y="1026881"/>
            <a:ext cx="7222587" cy="48042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B55FFC-C535-A31B-B09C-EEE1D7FD1145}"/>
              </a:ext>
            </a:extLst>
          </p:cNvPr>
          <p:cNvSpPr txBox="1"/>
          <p:nvPr/>
        </p:nvSpPr>
        <p:spPr>
          <a:xfrm>
            <a:off x="5961888" y="1827014"/>
            <a:ext cx="1975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 = 290K </a:t>
            </a:r>
          </a:p>
        </p:txBody>
      </p:sp>
    </p:spTree>
    <p:extLst>
      <p:ext uri="{BB962C8B-B14F-4D97-AF65-F5344CB8AC3E}">
        <p14:creationId xmlns:p14="http://schemas.microsoft.com/office/powerpoint/2010/main" val="3648711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5EC046-5128-3B46-4CD8-53E65081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01" y="777240"/>
            <a:ext cx="7973383" cy="5303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ACB6DD-D4F2-04B0-FBEF-C7CE0862F3FA}"/>
              </a:ext>
            </a:extLst>
          </p:cNvPr>
          <p:cNvSpPr txBox="1"/>
          <p:nvPr/>
        </p:nvSpPr>
        <p:spPr>
          <a:xfrm>
            <a:off x="5961888" y="1827014"/>
            <a:ext cx="1975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 = 590K  </a:t>
            </a:r>
          </a:p>
        </p:txBody>
      </p:sp>
    </p:spTree>
    <p:extLst>
      <p:ext uri="{BB962C8B-B14F-4D97-AF65-F5344CB8AC3E}">
        <p14:creationId xmlns:p14="http://schemas.microsoft.com/office/powerpoint/2010/main" val="3821176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C6C005-0108-6651-674B-8FE44AA37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06" y="777239"/>
            <a:ext cx="7699187" cy="51212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0BDA73-AA29-CC64-82E6-C80447025692}"/>
              </a:ext>
            </a:extLst>
          </p:cNvPr>
          <p:cNvSpPr txBox="1"/>
          <p:nvPr/>
        </p:nvSpPr>
        <p:spPr>
          <a:xfrm>
            <a:off x="4343400" y="959504"/>
            <a:ext cx="1975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 = 590K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D3017-04B5-5334-2B28-3AE4DE2CD7FE}"/>
              </a:ext>
            </a:extLst>
          </p:cNvPr>
          <p:cNvSpPr txBox="1"/>
          <p:nvPr/>
        </p:nvSpPr>
        <p:spPr>
          <a:xfrm>
            <a:off x="4681728" y="3948422"/>
            <a:ext cx="19751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 = 290K </a:t>
            </a:r>
          </a:p>
        </p:txBody>
      </p:sp>
    </p:spTree>
    <p:extLst>
      <p:ext uri="{BB962C8B-B14F-4D97-AF65-F5344CB8AC3E}">
        <p14:creationId xmlns:p14="http://schemas.microsoft.com/office/powerpoint/2010/main" val="179958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the work energy theorem, </a:t>
            </a:r>
            <a:r>
              <a:rPr lang="en-US" dirty="0">
                <a:sym typeface="Symbol"/>
              </a:rPr>
              <a:t>K = ?</a:t>
            </a:r>
          </a:p>
          <a:p>
            <a:pPr>
              <a:buNone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W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U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F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0.5mv</a:t>
            </a:r>
            <a:r>
              <a:rPr lang="en-US" baseline="30000" dirty="0">
                <a:sym typeface="Symbol"/>
              </a:rPr>
              <a:t>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37187" y="3244334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ym typeface="Symbol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79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D310E-A2CD-6423-9315-E217F345C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30A559-72FD-A8BB-2FA3-2DFBB99B1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06" y="777239"/>
            <a:ext cx="7699187" cy="51212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39B45F-C3AD-6167-8AA4-04E311556AC0}"/>
              </a:ext>
            </a:extLst>
          </p:cNvPr>
          <p:cNvCxnSpPr>
            <a:cxnSpLocks/>
          </p:cNvCxnSpPr>
          <p:nvPr/>
        </p:nvCxnSpPr>
        <p:spPr>
          <a:xfrm>
            <a:off x="4485131" y="3328415"/>
            <a:ext cx="2034541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69078A2-54EF-EEBD-A92D-154265297A16}"/>
              </a:ext>
            </a:extLst>
          </p:cNvPr>
          <p:cNvSpPr/>
          <p:nvPr/>
        </p:nvSpPr>
        <p:spPr>
          <a:xfrm>
            <a:off x="6432804" y="3227832"/>
            <a:ext cx="173736" cy="2011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28EF3A-FE6A-8E4A-FCC8-7914B7F8AC4E}"/>
              </a:ext>
            </a:extLst>
          </p:cNvPr>
          <p:cNvSpPr/>
          <p:nvPr/>
        </p:nvSpPr>
        <p:spPr>
          <a:xfrm>
            <a:off x="4398263" y="3227832"/>
            <a:ext cx="173736" cy="2011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E5B7E2-7FBD-C035-1803-A9D4D01E2E94}"/>
                  </a:ext>
                </a:extLst>
              </p:cNvPr>
              <p:cNvSpPr txBox="1"/>
              <p:nvPr/>
            </p:nvSpPr>
            <p:spPr>
              <a:xfrm>
                <a:off x="5047488" y="3001124"/>
                <a:ext cx="578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E5B7E2-7FBD-C035-1803-A9D4D01E2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488" y="3001124"/>
                <a:ext cx="578748" cy="276999"/>
              </a:xfrm>
              <a:prstGeom prst="rect">
                <a:avLst/>
              </a:prstGeom>
              <a:blipFill>
                <a:blip r:embed="rId3"/>
                <a:stretch>
                  <a:fillRect l="-8421" r="-315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4F84E4-D159-5991-3AEB-6E0D20787F12}"/>
                  </a:ext>
                </a:extLst>
              </p:cNvPr>
              <p:cNvSpPr txBox="1"/>
              <p:nvPr/>
            </p:nvSpPr>
            <p:spPr>
              <a:xfrm>
                <a:off x="3846228" y="3227832"/>
                <a:ext cx="508601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4F84E4-D159-5991-3AEB-6E0D20787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228" y="3227832"/>
                <a:ext cx="508601" cy="304186"/>
              </a:xfrm>
              <a:prstGeom prst="rect">
                <a:avLst/>
              </a:prstGeom>
              <a:blipFill>
                <a:blip r:embed="rId4"/>
                <a:stretch>
                  <a:fillRect l="-10843" r="-3614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DFF3C5-691F-03D3-6CEB-238652E848C5}"/>
                  </a:ext>
                </a:extLst>
              </p:cNvPr>
              <p:cNvSpPr txBox="1"/>
              <p:nvPr/>
            </p:nvSpPr>
            <p:spPr>
              <a:xfrm>
                <a:off x="6432804" y="2821845"/>
                <a:ext cx="51392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DFF3C5-691F-03D3-6CEB-238652E84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04" y="2821845"/>
                <a:ext cx="513923" cy="304186"/>
              </a:xfrm>
              <a:prstGeom prst="rect">
                <a:avLst/>
              </a:prstGeom>
              <a:blipFill>
                <a:blip r:embed="rId5"/>
                <a:stretch>
                  <a:fillRect l="-9412" r="-2353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156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87583-9D5A-7266-0ABD-117F8BE14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706E2-95D6-7659-3A01-66375806C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06" y="777239"/>
            <a:ext cx="7699187" cy="51212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A69F67-625F-4A08-F32F-2FB7F2476805}"/>
              </a:ext>
            </a:extLst>
          </p:cNvPr>
          <p:cNvCxnSpPr>
            <a:cxnSpLocks/>
          </p:cNvCxnSpPr>
          <p:nvPr/>
        </p:nvCxnSpPr>
        <p:spPr>
          <a:xfrm flipV="1">
            <a:off x="4485131" y="3328415"/>
            <a:ext cx="2034541" cy="1033273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AAEF0A7-C052-8F13-EDBC-C65F90A4E171}"/>
              </a:ext>
            </a:extLst>
          </p:cNvPr>
          <p:cNvSpPr/>
          <p:nvPr/>
        </p:nvSpPr>
        <p:spPr>
          <a:xfrm>
            <a:off x="6432804" y="3227832"/>
            <a:ext cx="173736" cy="2011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B7EE6A2-5993-08A0-97A0-B8561059E6FA}"/>
              </a:ext>
            </a:extLst>
          </p:cNvPr>
          <p:cNvSpPr/>
          <p:nvPr/>
        </p:nvSpPr>
        <p:spPr>
          <a:xfrm>
            <a:off x="4398263" y="3227832"/>
            <a:ext cx="173736" cy="2011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22D663-2B77-5D3C-CCFD-6355FDC73013}"/>
                  </a:ext>
                </a:extLst>
              </p:cNvPr>
              <p:cNvSpPr txBox="1"/>
              <p:nvPr/>
            </p:nvSpPr>
            <p:spPr>
              <a:xfrm>
                <a:off x="5047488" y="3001124"/>
                <a:ext cx="578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22D663-2B77-5D3C-CCFD-6355FDC73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488" y="3001124"/>
                <a:ext cx="578748" cy="276999"/>
              </a:xfrm>
              <a:prstGeom prst="rect">
                <a:avLst/>
              </a:prstGeom>
              <a:blipFill>
                <a:blip r:embed="rId3"/>
                <a:stretch>
                  <a:fillRect l="-8421" r="-315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CD5047-F62A-9813-BFF0-482DE0ACFDF3}"/>
              </a:ext>
            </a:extLst>
          </p:cNvPr>
          <p:cNvCxnSpPr>
            <a:cxnSpLocks/>
          </p:cNvCxnSpPr>
          <p:nvPr/>
        </p:nvCxnSpPr>
        <p:spPr>
          <a:xfrm>
            <a:off x="4485131" y="3357370"/>
            <a:ext cx="0" cy="100431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2E42E4-C66D-2728-A1D3-33BB93593A6F}"/>
                  </a:ext>
                </a:extLst>
              </p:cNvPr>
              <p:cNvSpPr txBox="1"/>
              <p:nvPr/>
            </p:nvSpPr>
            <p:spPr>
              <a:xfrm>
                <a:off x="3846228" y="3227832"/>
                <a:ext cx="508601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2E42E4-C66D-2728-A1D3-33BB93593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228" y="3227832"/>
                <a:ext cx="508601" cy="304186"/>
              </a:xfrm>
              <a:prstGeom prst="rect">
                <a:avLst/>
              </a:prstGeom>
              <a:blipFill>
                <a:blip r:embed="rId4"/>
                <a:stretch>
                  <a:fillRect l="-10843" r="-3614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99D201-65B1-A8FF-828E-D3D52BFCB45A}"/>
                  </a:ext>
                </a:extLst>
              </p:cNvPr>
              <p:cNvSpPr txBox="1"/>
              <p:nvPr/>
            </p:nvSpPr>
            <p:spPr>
              <a:xfrm>
                <a:off x="6432804" y="2821845"/>
                <a:ext cx="51392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99D201-65B1-A8FF-828E-D3D52BFCB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04" y="2821845"/>
                <a:ext cx="513923" cy="304186"/>
              </a:xfrm>
              <a:prstGeom prst="rect">
                <a:avLst/>
              </a:prstGeom>
              <a:blipFill>
                <a:blip r:embed="rId5"/>
                <a:stretch>
                  <a:fillRect l="-9412" r="-2353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867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202C4-01BC-1D1C-961C-89820FD44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5F9C53-AB48-5FE9-646A-74C6C0065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06" y="777239"/>
            <a:ext cx="7699187" cy="51212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70EBE5-A656-4A03-DE63-7D4CF68FBBED}"/>
              </a:ext>
            </a:extLst>
          </p:cNvPr>
          <p:cNvCxnSpPr>
            <a:cxnSpLocks/>
          </p:cNvCxnSpPr>
          <p:nvPr/>
        </p:nvCxnSpPr>
        <p:spPr>
          <a:xfrm>
            <a:off x="4485131" y="4361688"/>
            <a:ext cx="205281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C70DCE-8D40-C542-848B-E5A96CB883B5}"/>
                  </a:ext>
                </a:extLst>
              </p:cNvPr>
              <p:cNvSpPr txBox="1"/>
              <p:nvPr/>
            </p:nvSpPr>
            <p:spPr>
              <a:xfrm>
                <a:off x="5047488" y="3001124"/>
                <a:ext cx="578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C70DCE-8D40-C542-848B-E5A96CB88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488" y="3001124"/>
                <a:ext cx="578748" cy="276999"/>
              </a:xfrm>
              <a:prstGeom prst="rect">
                <a:avLst/>
              </a:prstGeom>
              <a:blipFill>
                <a:blip r:embed="rId3"/>
                <a:stretch>
                  <a:fillRect l="-8421" r="-315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45CB0A-0833-9016-EDB4-A897ED8E77B5}"/>
              </a:ext>
            </a:extLst>
          </p:cNvPr>
          <p:cNvCxnSpPr>
            <a:cxnSpLocks/>
          </p:cNvCxnSpPr>
          <p:nvPr/>
        </p:nvCxnSpPr>
        <p:spPr>
          <a:xfrm>
            <a:off x="4485131" y="3357370"/>
            <a:ext cx="0" cy="100431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158B55-491D-CFEC-A5CB-0EC57919FC1B}"/>
              </a:ext>
            </a:extLst>
          </p:cNvPr>
          <p:cNvCxnSpPr>
            <a:cxnSpLocks/>
          </p:cNvCxnSpPr>
          <p:nvPr/>
        </p:nvCxnSpPr>
        <p:spPr>
          <a:xfrm>
            <a:off x="6512501" y="3399539"/>
            <a:ext cx="25443" cy="962149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F67F3228-64A3-21E9-235F-B92330B51E8E}"/>
              </a:ext>
            </a:extLst>
          </p:cNvPr>
          <p:cNvSpPr/>
          <p:nvPr/>
        </p:nvSpPr>
        <p:spPr>
          <a:xfrm>
            <a:off x="4398263" y="3227832"/>
            <a:ext cx="173736" cy="2011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1EDB72-B517-1616-C9F6-84A6658A40A4}"/>
              </a:ext>
            </a:extLst>
          </p:cNvPr>
          <p:cNvSpPr/>
          <p:nvPr/>
        </p:nvSpPr>
        <p:spPr>
          <a:xfrm>
            <a:off x="6409928" y="3227832"/>
            <a:ext cx="173736" cy="2011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CA8ED5-AA8E-A421-61F7-61824217CFFD}"/>
                  </a:ext>
                </a:extLst>
              </p:cNvPr>
              <p:cNvSpPr txBox="1"/>
              <p:nvPr/>
            </p:nvSpPr>
            <p:spPr>
              <a:xfrm>
                <a:off x="3846228" y="3227832"/>
                <a:ext cx="508601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CA8ED5-AA8E-A421-61F7-61824217C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228" y="3227832"/>
                <a:ext cx="508601" cy="304186"/>
              </a:xfrm>
              <a:prstGeom prst="rect">
                <a:avLst/>
              </a:prstGeom>
              <a:blipFill>
                <a:blip r:embed="rId4"/>
                <a:stretch>
                  <a:fillRect l="-10843" r="-3614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2AA761-C573-4B5C-C0DF-2A43F74F9F9B}"/>
                  </a:ext>
                </a:extLst>
              </p:cNvPr>
              <p:cNvSpPr txBox="1"/>
              <p:nvPr/>
            </p:nvSpPr>
            <p:spPr>
              <a:xfrm>
                <a:off x="6432804" y="2821845"/>
                <a:ext cx="51392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2AA761-C573-4B5C-C0DF-2A43F74F9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04" y="2821845"/>
                <a:ext cx="513923" cy="304186"/>
              </a:xfrm>
              <a:prstGeom prst="rect">
                <a:avLst/>
              </a:prstGeom>
              <a:blipFill>
                <a:blip r:embed="rId5"/>
                <a:stretch>
                  <a:fillRect l="-9412" r="-2353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72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67DCC-CAE9-4085-863B-1B633BA24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5E2951-00C5-A7FD-D025-B9FC095D1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06" y="777239"/>
            <a:ext cx="7699187" cy="51212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FBC4F9-73E9-A1D2-647F-86020E0DCCA8}"/>
                  </a:ext>
                </a:extLst>
              </p:cNvPr>
              <p:cNvSpPr txBox="1"/>
              <p:nvPr/>
            </p:nvSpPr>
            <p:spPr>
              <a:xfrm>
                <a:off x="5047488" y="3001124"/>
                <a:ext cx="578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FBC4F9-73E9-A1D2-647F-86020E0D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488" y="3001124"/>
                <a:ext cx="578748" cy="276999"/>
              </a:xfrm>
              <a:prstGeom prst="rect">
                <a:avLst/>
              </a:prstGeom>
              <a:blipFill>
                <a:blip r:embed="rId3"/>
                <a:stretch>
                  <a:fillRect l="-8421" r="-315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7E1D9D81-70A5-94F4-919A-8CD3BA07E413}"/>
              </a:ext>
            </a:extLst>
          </p:cNvPr>
          <p:cNvSpPr/>
          <p:nvPr/>
        </p:nvSpPr>
        <p:spPr>
          <a:xfrm>
            <a:off x="4398263" y="3227832"/>
            <a:ext cx="173736" cy="2011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ADC4129-9CB4-00E6-ECC0-3A95A7DCDC34}"/>
              </a:ext>
            </a:extLst>
          </p:cNvPr>
          <p:cNvSpPr/>
          <p:nvPr/>
        </p:nvSpPr>
        <p:spPr>
          <a:xfrm>
            <a:off x="6409928" y="3227832"/>
            <a:ext cx="173736" cy="2011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98102D8-D882-D421-7B8C-323684631EBF}"/>
              </a:ext>
            </a:extLst>
          </p:cNvPr>
          <p:cNvSpPr/>
          <p:nvPr/>
        </p:nvSpPr>
        <p:spPr>
          <a:xfrm>
            <a:off x="3227838" y="1664947"/>
            <a:ext cx="3868399" cy="2641877"/>
          </a:xfrm>
          <a:custGeom>
            <a:avLst/>
            <a:gdLst>
              <a:gd name="connsiteX0" fmla="*/ 1234434 w 3868399"/>
              <a:gd name="connsiteY0" fmla="*/ 1636037 h 2641877"/>
              <a:gd name="connsiteX1" fmla="*/ 292602 w 3868399"/>
              <a:gd name="connsiteY1" fmla="*/ 1453157 h 2641877"/>
              <a:gd name="connsiteX2" fmla="*/ 91434 w 3868399"/>
              <a:gd name="connsiteY2" fmla="*/ 2239541 h 2641877"/>
              <a:gd name="connsiteX3" fmla="*/ 1636770 w 3868399"/>
              <a:gd name="connsiteY3" fmla="*/ 2367557 h 2641877"/>
              <a:gd name="connsiteX4" fmla="*/ 1728210 w 3868399"/>
              <a:gd name="connsiteY4" fmla="*/ 1160549 h 2641877"/>
              <a:gd name="connsiteX5" fmla="*/ 1956810 w 3868399"/>
              <a:gd name="connsiteY5" fmla="*/ 63269 h 2641877"/>
              <a:gd name="connsiteX6" fmla="*/ 3529578 w 3868399"/>
              <a:gd name="connsiteY6" fmla="*/ 237005 h 2641877"/>
              <a:gd name="connsiteX7" fmla="*/ 2889498 w 3868399"/>
              <a:gd name="connsiteY7" fmla="*/ 1105685 h 2641877"/>
              <a:gd name="connsiteX8" fmla="*/ 2788914 w 3868399"/>
              <a:gd name="connsiteY8" fmla="*/ 2084093 h 2641877"/>
              <a:gd name="connsiteX9" fmla="*/ 3767322 w 3868399"/>
              <a:gd name="connsiteY9" fmla="*/ 2641877 h 2641877"/>
              <a:gd name="connsiteX10" fmla="*/ 3785610 w 3868399"/>
              <a:gd name="connsiteY10" fmla="*/ 2084093 h 2641877"/>
              <a:gd name="connsiteX11" fmla="*/ 3310122 w 3868399"/>
              <a:gd name="connsiteY11" fmla="*/ 1700045 h 264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68399" h="2641877">
                <a:moveTo>
                  <a:pt x="1234434" y="1636037"/>
                </a:moveTo>
                <a:cubicBezTo>
                  <a:pt x="858768" y="1494305"/>
                  <a:pt x="483102" y="1352573"/>
                  <a:pt x="292602" y="1453157"/>
                </a:cubicBezTo>
                <a:cubicBezTo>
                  <a:pt x="102102" y="1553741"/>
                  <a:pt x="-132594" y="2087141"/>
                  <a:pt x="91434" y="2239541"/>
                </a:cubicBezTo>
                <a:cubicBezTo>
                  <a:pt x="315462" y="2391941"/>
                  <a:pt x="1363974" y="2547389"/>
                  <a:pt x="1636770" y="2367557"/>
                </a:cubicBezTo>
                <a:cubicBezTo>
                  <a:pt x="1909566" y="2187725"/>
                  <a:pt x="1674870" y="1544597"/>
                  <a:pt x="1728210" y="1160549"/>
                </a:cubicBezTo>
                <a:cubicBezTo>
                  <a:pt x="1781550" y="776501"/>
                  <a:pt x="1656582" y="217193"/>
                  <a:pt x="1956810" y="63269"/>
                </a:cubicBezTo>
                <a:cubicBezTo>
                  <a:pt x="2257038" y="-90655"/>
                  <a:pt x="3374130" y="63269"/>
                  <a:pt x="3529578" y="237005"/>
                </a:cubicBezTo>
                <a:cubicBezTo>
                  <a:pt x="3685026" y="410741"/>
                  <a:pt x="3012942" y="797837"/>
                  <a:pt x="2889498" y="1105685"/>
                </a:cubicBezTo>
                <a:cubicBezTo>
                  <a:pt x="2766054" y="1413533"/>
                  <a:pt x="2642610" y="1828061"/>
                  <a:pt x="2788914" y="2084093"/>
                </a:cubicBezTo>
                <a:cubicBezTo>
                  <a:pt x="2935218" y="2340125"/>
                  <a:pt x="3601206" y="2641877"/>
                  <a:pt x="3767322" y="2641877"/>
                </a:cubicBezTo>
                <a:cubicBezTo>
                  <a:pt x="3933438" y="2641877"/>
                  <a:pt x="3861810" y="2241065"/>
                  <a:pt x="3785610" y="2084093"/>
                </a:cubicBezTo>
                <a:cubicBezTo>
                  <a:pt x="3709410" y="1927121"/>
                  <a:pt x="3509766" y="1813583"/>
                  <a:pt x="3310122" y="1700045"/>
                </a:cubicBezTo>
              </a:path>
            </a:pathLst>
          </a:cu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1FA458-6834-F315-5DA5-43BF918365E3}"/>
                  </a:ext>
                </a:extLst>
              </p:cNvPr>
              <p:cNvSpPr txBox="1"/>
              <p:nvPr/>
            </p:nvSpPr>
            <p:spPr>
              <a:xfrm>
                <a:off x="3846228" y="3227832"/>
                <a:ext cx="508601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1FA458-6834-F315-5DA5-43BF91836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228" y="3227832"/>
                <a:ext cx="508601" cy="304186"/>
              </a:xfrm>
              <a:prstGeom prst="rect">
                <a:avLst/>
              </a:prstGeom>
              <a:blipFill>
                <a:blip r:embed="rId4"/>
                <a:stretch>
                  <a:fillRect l="-10843" r="-3614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B9FA19-579F-83CF-0AF8-713C2E0EC404}"/>
                  </a:ext>
                </a:extLst>
              </p:cNvPr>
              <p:cNvSpPr txBox="1"/>
              <p:nvPr/>
            </p:nvSpPr>
            <p:spPr>
              <a:xfrm>
                <a:off x="6432804" y="2821845"/>
                <a:ext cx="51392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B9FA19-579F-83CF-0AF8-713C2E0EC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04" y="2821845"/>
                <a:ext cx="513923" cy="304186"/>
              </a:xfrm>
              <a:prstGeom prst="rect">
                <a:avLst/>
              </a:prstGeom>
              <a:blipFill>
                <a:blip r:embed="rId5"/>
                <a:stretch>
                  <a:fillRect l="-9412" r="-2353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925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C50F4-B15D-5330-490C-DF2118198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7DAC43-C344-4321-C2A8-92B2B0304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06" y="777239"/>
            <a:ext cx="7699187" cy="512125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83DC69-7C19-792D-E302-8D9D7A879797}"/>
                  </a:ext>
                </a:extLst>
              </p:cNvPr>
              <p:cNvSpPr txBox="1"/>
              <p:nvPr/>
            </p:nvSpPr>
            <p:spPr>
              <a:xfrm>
                <a:off x="5047488" y="3001124"/>
                <a:ext cx="5787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83DC69-7C19-792D-E302-8D9D7A879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7488" y="3001124"/>
                <a:ext cx="578748" cy="276999"/>
              </a:xfrm>
              <a:prstGeom prst="rect">
                <a:avLst/>
              </a:prstGeom>
              <a:blipFill>
                <a:blip r:embed="rId3"/>
                <a:stretch>
                  <a:fillRect l="-8421" r="-315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8A9AD2FD-9312-DDDB-D0DB-8FD595591AA1}"/>
              </a:ext>
            </a:extLst>
          </p:cNvPr>
          <p:cNvSpPr/>
          <p:nvPr/>
        </p:nvSpPr>
        <p:spPr>
          <a:xfrm>
            <a:off x="4398263" y="3227832"/>
            <a:ext cx="173736" cy="2011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0E52919-2E64-4637-9936-86A1F932C042}"/>
              </a:ext>
            </a:extLst>
          </p:cNvPr>
          <p:cNvSpPr/>
          <p:nvPr/>
        </p:nvSpPr>
        <p:spPr>
          <a:xfrm>
            <a:off x="6409928" y="3227832"/>
            <a:ext cx="173736" cy="2011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560B953-3CA9-3F4E-0330-50D005B97C7E}"/>
              </a:ext>
            </a:extLst>
          </p:cNvPr>
          <p:cNvSpPr/>
          <p:nvPr/>
        </p:nvSpPr>
        <p:spPr>
          <a:xfrm>
            <a:off x="3227838" y="1664947"/>
            <a:ext cx="3868399" cy="2641877"/>
          </a:xfrm>
          <a:custGeom>
            <a:avLst/>
            <a:gdLst>
              <a:gd name="connsiteX0" fmla="*/ 1234434 w 3868399"/>
              <a:gd name="connsiteY0" fmla="*/ 1636037 h 2641877"/>
              <a:gd name="connsiteX1" fmla="*/ 292602 w 3868399"/>
              <a:gd name="connsiteY1" fmla="*/ 1453157 h 2641877"/>
              <a:gd name="connsiteX2" fmla="*/ 91434 w 3868399"/>
              <a:gd name="connsiteY2" fmla="*/ 2239541 h 2641877"/>
              <a:gd name="connsiteX3" fmla="*/ 1636770 w 3868399"/>
              <a:gd name="connsiteY3" fmla="*/ 2367557 h 2641877"/>
              <a:gd name="connsiteX4" fmla="*/ 1728210 w 3868399"/>
              <a:gd name="connsiteY4" fmla="*/ 1160549 h 2641877"/>
              <a:gd name="connsiteX5" fmla="*/ 1956810 w 3868399"/>
              <a:gd name="connsiteY5" fmla="*/ 63269 h 2641877"/>
              <a:gd name="connsiteX6" fmla="*/ 3529578 w 3868399"/>
              <a:gd name="connsiteY6" fmla="*/ 237005 h 2641877"/>
              <a:gd name="connsiteX7" fmla="*/ 2889498 w 3868399"/>
              <a:gd name="connsiteY7" fmla="*/ 1105685 h 2641877"/>
              <a:gd name="connsiteX8" fmla="*/ 2788914 w 3868399"/>
              <a:gd name="connsiteY8" fmla="*/ 2084093 h 2641877"/>
              <a:gd name="connsiteX9" fmla="*/ 3767322 w 3868399"/>
              <a:gd name="connsiteY9" fmla="*/ 2641877 h 2641877"/>
              <a:gd name="connsiteX10" fmla="*/ 3785610 w 3868399"/>
              <a:gd name="connsiteY10" fmla="*/ 2084093 h 2641877"/>
              <a:gd name="connsiteX11" fmla="*/ 3310122 w 3868399"/>
              <a:gd name="connsiteY11" fmla="*/ 1700045 h 264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68399" h="2641877">
                <a:moveTo>
                  <a:pt x="1234434" y="1636037"/>
                </a:moveTo>
                <a:cubicBezTo>
                  <a:pt x="858768" y="1494305"/>
                  <a:pt x="483102" y="1352573"/>
                  <a:pt x="292602" y="1453157"/>
                </a:cubicBezTo>
                <a:cubicBezTo>
                  <a:pt x="102102" y="1553741"/>
                  <a:pt x="-132594" y="2087141"/>
                  <a:pt x="91434" y="2239541"/>
                </a:cubicBezTo>
                <a:cubicBezTo>
                  <a:pt x="315462" y="2391941"/>
                  <a:pt x="1363974" y="2547389"/>
                  <a:pt x="1636770" y="2367557"/>
                </a:cubicBezTo>
                <a:cubicBezTo>
                  <a:pt x="1909566" y="2187725"/>
                  <a:pt x="1674870" y="1544597"/>
                  <a:pt x="1728210" y="1160549"/>
                </a:cubicBezTo>
                <a:cubicBezTo>
                  <a:pt x="1781550" y="776501"/>
                  <a:pt x="1656582" y="217193"/>
                  <a:pt x="1956810" y="63269"/>
                </a:cubicBezTo>
                <a:cubicBezTo>
                  <a:pt x="2257038" y="-90655"/>
                  <a:pt x="3374130" y="63269"/>
                  <a:pt x="3529578" y="237005"/>
                </a:cubicBezTo>
                <a:cubicBezTo>
                  <a:pt x="3685026" y="410741"/>
                  <a:pt x="3012942" y="797837"/>
                  <a:pt x="2889498" y="1105685"/>
                </a:cubicBezTo>
                <a:cubicBezTo>
                  <a:pt x="2766054" y="1413533"/>
                  <a:pt x="2642610" y="1828061"/>
                  <a:pt x="2788914" y="2084093"/>
                </a:cubicBezTo>
                <a:cubicBezTo>
                  <a:pt x="2935218" y="2340125"/>
                  <a:pt x="3601206" y="2641877"/>
                  <a:pt x="3767322" y="2641877"/>
                </a:cubicBezTo>
                <a:cubicBezTo>
                  <a:pt x="3933438" y="2641877"/>
                  <a:pt x="3861810" y="2241065"/>
                  <a:pt x="3785610" y="2084093"/>
                </a:cubicBezTo>
                <a:cubicBezTo>
                  <a:pt x="3709410" y="1927121"/>
                  <a:pt x="3509766" y="1813583"/>
                  <a:pt x="3310122" y="1700045"/>
                </a:cubicBezTo>
              </a:path>
            </a:pathLst>
          </a:cu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FCB51B-1764-1E26-8DD1-119072FB45C4}"/>
              </a:ext>
            </a:extLst>
          </p:cNvPr>
          <p:cNvCxnSpPr>
            <a:cxnSpLocks/>
          </p:cNvCxnSpPr>
          <p:nvPr/>
        </p:nvCxnSpPr>
        <p:spPr>
          <a:xfrm>
            <a:off x="4485131" y="4361688"/>
            <a:ext cx="205281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AE7979-7878-A0E8-6967-B38A910FAA39}"/>
              </a:ext>
            </a:extLst>
          </p:cNvPr>
          <p:cNvCxnSpPr>
            <a:cxnSpLocks/>
          </p:cNvCxnSpPr>
          <p:nvPr/>
        </p:nvCxnSpPr>
        <p:spPr>
          <a:xfrm>
            <a:off x="4485131" y="3357370"/>
            <a:ext cx="0" cy="1004318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5537CA-5D33-FBC7-FCC3-0CD71941765D}"/>
              </a:ext>
            </a:extLst>
          </p:cNvPr>
          <p:cNvCxnSpPr>
            <a:cxnSpLocks/>
          </p:cNvCxnSpPr>
          <p:nvPr/>
        </p:nvCxnSpPr>
        <p:spPr>
          <a:xfrm>
            <a:off x="6512501" y="3399539"/>
            <a:ext cx="25443" cy="962149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5FF06F-C33E-E2DB-1B9B-C467E8F45D1C}"/>
              </a:ext>
            </a:extLst>
          </p:cNvPr>
          <p:cNvCxnSpPr>
            <a:cxnSpLocks/>
          </p:cNvCxnSpPr>
          <p:nvPr/>
        </p:nvCxnSpPr>
        <p:spPr>
          <a:xfrm flipV="1">
            <a:off x="4455405" y="3332987"/>
            <a:ext cx="2034541" cy="1033273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7A0237-03D0-039D-868B-0217CD69F336}"/>
              </a:ext>
            </a:extLst>
          </p:cNvPr>
          <p:cNvCxnSpPr>
            <a:cxnSpLocks/>
          </p:cNvCxnSpPr>
          <p:nvPr/>
        </p:nvCxnSpPr>
        <p:spPr>
          <a:xfrm>
            <a:off x="4455405" y="3361942"/>
            <a:ext cx="0" cy="100431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FEE92C-AAE4-3ADD-995A-65A97838D82F}"/>
              </a:ext>
            </a:extLst>
          </p:cNvPr>
          <p:cNvCxnSpPr>
            <a:cxnSpLocks/>
          </p:cNvCxnSpPr>
          <p:nvPr/>
        </p:nvCxnSpPr>
        <p:spPr>
          <a:xfrm>
            <a:off x="4485131" y="3328415"/>
            <a:ext cx="2034541" cy="0"/>
          </a:xfrm>
          <a:prstGeom prst="line">
            <a:avLst/>
          </a:prstGeom>
          <a:ln w="381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A19B93-36C9-2AE1-DC34-6214C91F9790}"/>
                  </a:ext>
                </a:extLst>
              </p:cNvPr>
              <p:cNvSpPr txBox="1"/>
              <p:nvPr/>
            </p:nvSpPr>
            <p:spPr>
              <a:xfrm>
                <a:off x="3846228" y="3227832"/>
                <a:ext cx="508601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A19B93-36C9-2AE1-DC34-6214C91F9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228" y="3227832"/>
                <a:ext cx="508601" cy="304186"/>
              </a:xfrm>
              <a:prstGeom prst="rect">
                <a:avLst/>
              </a:prstGeom>
              <a:blipFill>
                <a:blip r:embed="rId4"/>
                <a:stretch>
                  <a:fillRect l="-10843" r="-3614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336D20-025E-6FF1-E86D-937DD6199AFC}"/>
                  </a:ext>
                </a:extLst>
              </p:cNvPr>
              <p:cNvSpPr txBox="1"/>
              <p:nvPr/>
            </p:nvSpPr>
            <p:spPr>
              <a:xfrm>
                <a:off x="6432804" y="2821845"/>
                <a:ext cx="513923" cy="3041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𝑖𝑛𝑡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336D20-025E-6FF1-E86D-937DD6199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04" y="2821845"/>
                <a:ext cx="513923" cy="304186"/>
              </a:xfrm>
              <a:prstGeom prst="rect">
                <a:avLst/>
              </a:prstGeom>
              <a:blipFill>
                <a:blip r:embed="rId5"/>
                <a:stretch>
                  <a:fillRect l="-9412" r="-2353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375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7921B-8113-F606-BA72-05DBD2CBA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BE3BB9-33CC-EC1C-6414-C051B97DB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06" y="777239"/>
            <a:ext cx="7699187" cy="512125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CA28EE-423A-8DC8-BF3F-111B0263F55A}"/>
              </a:ext>
            </a:extLst>
          </p:cNvPr>
          <p:cNvCxnSpPr>
            <a:cxnSpLocks/>
          </p:cNvCxnSpPr>
          <p:nvPr/>
        </p:nvCxnSpPr>
        <p:spPr>
          <a:xfrm flipH="1" flipV="1">
            <a:off x="6510528" y="3346703"/>
            <a:ext cx="3512" cy="848364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9B7AFCB-59FB-A23F-A547-2811D37AE8D8}"/>
              </a:ext>
            </a:extLst>
          </p:cNvPr>
          <p:cNvSpPr/>
          <p:nvPr/>
        </p:nvSpPr>
        <p:spPr>
          <a:xfrm>
            <a:off x="6432804" y="3227832"/>
            <a:ext cx="173736" cy="2011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E588F81-21DF-1B41-2888-9E88142E2D22}"/>
              </a:ext>
            </a:extLst>
          </p:cNvPr>
          <p:cNvSpPr/>
          <p:nvPr/>
        </p:nvSpPr>
        <p:spPr>
          <a:xfrm>
            <a:off x="6442877" y="4023360"/>
            <a:ext cx="173736" cy="2011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629F27-E5E7-47C0-D22F-010E40D4DDE2}"/>
                  </a:ext>
                </a:extLst>
              </p:cNvPr>
              <p:cNvSpPr txBox="1"/>
              <p:nvPr/>
            </p:nvSpPr>
            <p:spPr>
              <a:xfrm>
                <a:off x="6689765" y="3632385"/>
                <a:ext cx="3336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629F27-E5E7-47C0-D22F-010E40D4D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765" y="3632385"/>
                <a:ext cx="333681" cy="276999"/>
              </a:xfrm>
              <a:prstGeom prst="rect">
                <a:avLst/>
              </a:prstGeom>
              <a:blipFill>
                <a:blip r:embed="rId3"/>
                <a:stretch>
                  <a:fillRect l="-14545" r="-1636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B623D5-4F0D-B5CB-E993-9F468656289D}"/>
                  </a:ext>
                </a:extLst>
              </p:cNvPr>
              <p:cNvSpPr txBox="1"/>
              <p:nvPr/>
            </p:nvSpPr>
            <p:spPr>
              <a:xfrm>
                <a:off x="6362312" y="4313938"/>
                <a:ext cx="267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B623D5-4F0D-B5CB-E993-9F468656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312" y="4313938"/>
                <a:ext cx="267957" cy="276999"/>
              </a:xfrm>
              <a:prstGeom prst="rect">
                <a:avLst/>
              </a:prstGeom>
              <a:blipFill>
                <a:blip r:embed="rId4"/>
                <a:stretch>
                  <a:fillRect l="-22727" r="-681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517585-B125-EF8F-B6B5-A93839F8AAFB}"/>
                  </a:ext>
                </a:extLst>
              </p:cNvPr>
              <p:cNvSpPr txBox="1"/>
              <p:nvPr/>
            </p:nvSpPr>
            <p:spPr>
              <a:xfrm>
                <a:off x="6432804" y="2821845"/>
                <a:ext cx="2732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517585-B125-EF8F-B6B5-A93839F8A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804" y="2821845"/>
                <a:ext cx="273280" cy="276999"/>
              </a:xfrm>
              <a:prstGeom prst="rect">
                <a:avLst/>
              </a:prstGeom>
              <a:blipFill>
                <a:blip r:embed="rId5"/>
                <a:stretch>
                  <a:fillRect l="-20000" r="-666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431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FC4A7-431A-16C7-9639-284FFE9351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295DEED-18B7-D6FE-E17D-CE0E06A11E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32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5183" y="0"/>
            <a:ext cx="4080562" cy="5778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41029" y="6013927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Manual of Driving and Maintenance for Mechanical Vehicles (Wheeled)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21" y="393699"/>
            <a:ext cx="7141332" cy="5651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-401330" y="28397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Pressure (Pa)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63347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Volume (m</a:t>
            </a:r>
            <a:r>
              <a:rPr lang="en-US" sz="2800" baseline="30000" dirty="0"/>
              <a:t>3</a:t>
            </a:r>
            <a:r>
              <a:rPr lang="en-US" sz="2800" dirty="0"/>
              <a:t>)</a:t>
            </a:r>
          </a:p>
        </p:txBody>
      </p:sp>
      <p:sp>
        <p:nvSpPr>
          <p:cNvPr id="8" name="Oval 7"/>
          <p:cNvSpPr/>
          <p:nvPr/>
        </p:nvSpPr>
        <p:spPr>
          <a:xfrm>
            <a:off x="2251020" y="91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51020" y="249085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51020" y="535646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53919" y="525403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53919" y="536146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839855" y="539646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540052" y="5486400"/>
            <a:ext cx="299804" cy="119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842353" y="479935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600013" y="5151701"/>
            <a:ext cx="257330" cy="124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36228" y="213110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48393" y="78448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1226" y="495424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1264" b="54865"/>
          <a:stretch>
            <a:fillRect/>
          </a:stretch>
        </p:blipFill>
        <p:spPr bwMode="auto">
          <a:xfrm>
            <a:off x="774513" y="749508"/>
            <a:ext cx="4489697" cy="5888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rc 5"/>
          <p:cNvSpPr/>
          <p:nvPr/>
        </p:nvSpPr>
        <p:spPr>
          <a:xfrm>
            <a:off x="2303279" y="4137285"/>
            <a:ext cx="2068643" cy="2383436"/>
          </a:xfrm>
          <a:prstGeom prst="arc">
            <a:avLst>
              <a:gd name="adj1" fmla="val 21573557"/>
              <a:gd name="adj2" fmla="val 5439512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917876" y="2863121"/>
            <a:ext cx="0" cy="4646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104067" y="3285343"/>
            <a:ext cx="1666406" cy="1346617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63417" y="4273947"/>
            <a:ext cx="1302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Piston raises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71922" y="269074"/>
            <a:ext cx="2698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Process AB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209" y="1340945"/>
            <a:ext cx="5772091" cy="4705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14" y="1179285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Mechanical work is defined as …</a:t>
            </a:r>
            <a:endParaRPr lang="en-US" dirty="0">
              <a:sym typeface="Symbol"/>
            </a:endParaRPr>
          </a:p>
          <a:p>
            <a:pPr>
              <a:buNone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 F/A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 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  0.5mv</a:t>
            </a:r>
            <a:r>
              <a:rPr lang="en-US" baseline="30000" dirty="0">
                <a:sym typeface="Symbol"/>
              </a:rPr>
              <a:t>2</a:t>
            </a: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  PH 123</a:t>
            </a: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 </a:t>
            </a: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 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92865" name="Object 1"/>
          <p:cNvGraphicFramePr>
            <a:graphicFrameLocks noChangeAspect="1"/>
          </p:cNvGraphicFramePr>
          <p:nvPr/>
        </p:nvGraphicFramePr>
        <p:xfrm>
          <a:off x="1076325" y="2538413"/>
          <a:ext cx="187007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355320" progId="Equation.3">
                  <p:embed/>
                </p:oleObj>
              </mc:Choice>
              <mc:Fallback>
                <p:oleObj name="Equation" r:id="rId2" imgW="914400" imgH="355320" progId="Equation.3">
                  <p:embed/>
                  <p:pic>
                    <p:nvPicPr>
                      <p:cNvPr id="2928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2538413"/>
                        <a:ext cx="187007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452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07" y="363599"/>
            <a:ext cx="6942193" cy="5622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347970" y="28397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Pressure (Pa)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06900" y="62331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Volume (m</a:t>
            </a:r>
            <a:r>
              <a:rPr lang="en-US" sz="2800" baseline="30000" dirty="0"/>
              <a:t>3</a:t>
            </a:r>
            <a:r>
              <a:rPr lang="en-US" sz="2800" dirty="0"/>
              <a:t>)</a:t>
            </a:r>
          </a:p>
        </p:txBody>
      </p:sp>
      <p:sp>
        <p:nvSpPr>
          <p:cNvPr id="8" name="Oval 7"/>
          <p:cNvSpPr/>
          <p:nvPr/>
        </p:nvSpPr>
        <p:spPr>
          <a:xfrm>
            <a:off x="3000320" y="91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00320" y="249085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685528" y="213110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97693" y="78448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66498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16" t="50323" r="48736" b="3764"/>
          <a:stretch/>
        </p:blipFill>
        <p:spPr bwMode="auto">
          <a:xfrm>
            <a:off x="813816" y="916017"/>
            <a:ext cx="4440020" cy="5779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00119" y="263828"/>
            <a:ext cx="6011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Process CD (Power Stroke)</a:t>
            </a:r>
          </a:p>
        </p:txBody>
      </p:sp>
      <p:sp>
        <p:nvSpPr>
          <p:cNvPr id="7" name="Arc 6"/>
          <p:cNvSpPr/>
          <p:nvPr/>
        </p:nvSpPr>
        <p:spPr>
          <a:xfrm>
            <a:off x="2290579" y="4137285"/>
            <a:ext cx="2068643" cy="2383436"/>
          </a:xfrm>
          <a:prstGeom prst="arc">
            <a:avLst>
              <a:gd name="adj1" fmla="val 21573557"/>
              <a:gd name="adj2" fmla="val 5439512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05176" y="2863121"/>
            <a:ext cx="0" cy="4646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-76117" y="4273947"/>
            <a:ext cx="1302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Piston Lowers</a:t>
            </a:r>
          </a:p>
        </p:txBody>
      </p:sp>
      <p:sp>
        <p:nvSpPr>
          <p:cNvPr id="10" name="Freeform 9"/>
          <p:cNvSpPr/>
          <p:nvPr/>
        </p:nvSpPr>
        <p:spPr>
          <a:xfrm>
            <a:off x="1091367" y="3285343"/>
            <a:ext cx="1666406" cy="1346617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74" y="1933293"/>
            <a:ext cx="3904454" cy="316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66700"/>
            <a:ext cx="7060209" cy="5920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52900" y="62712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Volume (m</a:t>
            </a:r>
            <a:r>
              <a:rPr lang="en-US" sz="2800" baseline="30000" dirty="0"/>
              <a:t>3</a:t>
            </a:r>
            <a:r>
              <a:rPr lang="en-US" sz="2800" dirty="0"/>
              <a:t>)</a:t>
            </a:r>
          </a:p>
        </p:txBody>
      </p:sp>
      <p:sp>
        <p:nvSpPr>
          <p:cNvPr id="11" name="Oval 10"/>
          <p:cNvSpPr/>
          <p:nvPr/>
        </p:nvSpPr>
        <p:spPr>
          <a:xfrm>
            <a:off x="7861919" y="534293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861919" y="545036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347855" y="548536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8048052" y="5575300"/>
            <a:ext cx="299804" cy="119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350353" y="488825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108013" y="5240601"/>
            <a:ext cx="257330" cy="124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208270" y="29286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Pressure (Pa)</a:t>
            </a:r>
          </a:p>
        </p:txBody>
      </p:sp>
    </p:spTree>
    <p:extLst>
      <p:ext uri="{BB962C8B-B14F-4D97-AF65-F5344CB8AC3E}">
        <p14:creationId xmlns:p14="http://schemas.microsoft.com/office/powerpoint/2010/main" val="966884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1632" t="51620" b="3505"/>
          <a:stretch>
            <a:fillRect/>
          </a:stretch>
        </p:blipFill>
        <p:spPr bwMode="auto">
          <a:xfrm>
            <a:off x="2143593" y="783363"/>
            <a:ext cx="4482059" cy="5889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Arc 6"/>
          <p:cNvSpPr/>
          <p:nvPr/>
        </p:nvSpPr>
        <p:spPr>
          <a:xfrm>
            <a:off x="3687579" y="4137285"/>
            <a:ext cx="2068643" cy="2383436"/>
          </a:xfrm>
          <a:prstGeom prst="arc">
            <a:avLst>
              <a:gd name="adj1" fmla="val 21573557"/>
              <a:gd name="adj2" fmla="val 5439512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302176" y="2863121"/>
            <a:ext cx="0" cy="4646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20883" y="4273947"/>
            <a:ext cx="1302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Piston rises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4549" y="2202805"/>
            <a:ext cx="15597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Exhaust valve opens</a:t>
            </a:r>
          </a:p>
        </p:txBody>
      </p:sp>
      <p:sp>
        <p:nvSpPr>
          <p:cNvPr id="11" name="Freeform 10"/>
          <p:cNvSpPr/>
          <p:nvPr/>
        </p:nvSpPr>
        <p:spPr>
          <a:xfrm flipH="1">
            <a:off x="5861154" y="1858780"/>
            <a:ext cx="1259174" cy="884420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2488367" y="3285343"/>
            <a:ext cx="1666406" cy="1346617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52865" y="224104"/>
            <a:ext cx="2698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Process AI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r="52471" b="55168"/>
          <a:stretch>
            <a:fillRect/>
          </a:stretch>
        </p:blipFill>
        <p:spPr bwMode="auto">
          <a:xfrm>
            <a:off x="1556990" y="781986"/>
            <a:ext cx="4337892" cy="579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-26981" y="2127855"/>
            <a:ext cx="11250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Intake valve opens</a:t>
            </a:r>
          </a:p>
        </p:txBody>
      </p:sp>
      <p:sp>
        <p:nvSpPr>
          <p:cNvPr id="8" name="Arc 7"/>
          <p:cNvSpPr/>
          <p:nvPr/>
        </p:nvSpPr>
        <p:spPr>
          <a:xfrm>
            <a:off x="3001779" y="4137285"/>
            <a:ext cx="2068643" cy="2383436"/>
          </a:xfrm>
          <a:prstGeom prst="arc">
            <a:avLst>
              <a:gd name="adj1" fmla="val 21573557"/>
              <a:gd name="adj2" fmla="val 5439512"/>
            </a:avLst>
          </a:prstGeom>
          <a:ln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262921" y="1858780"/>
            <a:ext cx="1259174" cy="884420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616376" y="2863121"/>
            <a:ext cx="0" cy="46469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35083" y="4273947"/>
            <a:ext cx="13023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Piston Lowers</a:t>
            </a:r>
          </a:p>
        </p:txBody>
      </p:sp>
      <p:sp>
        <p:nvSpPr>
          <p:cNvPr id="15" name="Freeform 14"/>
          <p:cNvSpPr/>
          <p:nvPr/>
        </p:nvSpPr>
        <p:spPr>
          <a:xfrm>
            <a:off x="1802567" y="3285343"/>
            <a:ext cx="1666406" cy="1346617"/>
          </a:xfrm>
          <a:custGeom>
            <a:avLst/>
            <a:gdLst>
              <a:gd name="connsiteX0" fmla="*/ 1259174 w 1259174"/>
              <a:gd name="connsiteY0" fmla="*/ 0 h 884420"/>
              <a:gd name="connsiteX1" fmla="*/ 794479 w 1259174"/>
              <a:gd name="connsiteY1" fmla="*/ 284813 h 884420"/>
              <a:gd name="connsiteX2" fmla="*/ 914400 w 1259174"/>
              <a:gd name="connsiteY2" fmla="*/ 299803 h 884420"/>
              <a:gd name="connsiteX3" fmla="*/ 0 w 1259174"/>
              <a:gd name="connsiteY3" fmla="*/ 884420 h 884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174" h="884420">
                <a:moveTo>
                  <a:pt x="1259174" y="0"/>
                </a:moveTo>
                <a:cubicBezTo>
                  <a:pt x="1055557" y="117423"/>
                  <a:pt x="851941" y="234846"/>
                  <a:pt x="794479" y="284813"/>
                </a:cubicBezTo>
                <a:cubicBezTo>
                  <a:pt x="737017" y="334780"/>
                  <a:pt x="1046813" y="199869"/>
                  <a:pt x="914400" y="299803"/>
                </a:cubicBezTo>
                <a:cubicBezTo>
                  <a:pt x="781987" y="399738"/>
                  <a:pt x="154898" y="791981"/>
                  <a:pt x="0" y="884420"/>
                </a:cubicBezTo>
              </a:path>
            </a:pathLst>
          </a:custGeom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477125" y="224104"/>
            <a:ext cx="2698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Process IA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582" y="1845897"/>
            <a:ext cx="2969718" cy="259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82" y="363474"/>
            <a:ext cx="7055444" cy="571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-401330" y="28397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Pressure (Pa)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63347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Volume (m</a:t>
            </a:r>
            <a:r>
              <a:rPr lang="en-US" sz="2800" baseline="30000" dirty="0"/>
              <a:t>3</a:t>
            </a:r>
            <a:r>
              <a:rPr lang="en-US" sz="2800" dirty="0"/>
              <a:t>)</a:t>
            </a:r>
          </a:p>
        </p:txBody>
      </p:sp>
      <p:sp>
        <p:nvSpPr>
          <p:cNvPr id="8" name="Oval 7"/>
          <p:cNvSpPr/>
          <p:nvPr/>
        </p:nvSpPr>
        <p:spPr>
          <a:xfrm>
            <a:off x="2251020" y="91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251020" y="249085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51020" y="535646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353919" y="525403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53919" y="536146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44786" y="5741233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495081" y="5546362"/>
            <a:ext cx="389745" cy="3747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557540" y="4424598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510072" y="4946754"/>
            <a:ext cx="104931" cy="2698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936228" y="213110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448393" y="78448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41226" y="495424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I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1124264" y="1499018"/>
            <a:ext cx="1244184" cy="764499"/>
          </a:xfrm>
          <a:prstGeom prst="rightArrow">
            <a:avLst>
              <a:gd name="adj1" fmla="val 50000"/>
              <a:gd name="adj2" fmla="val 55714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  <a:alpha val="53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7615002" y="5054183"/>
            <a:ext cx="1064303" cy="764499"/>
          </a:xfrm>
          <a:prstGeom prst="rightArrow">
            <a:avLst>
              <a:gd name="adj1" fmla="val 50000"/>
              <a:gd name="adj2" fmla="val 55714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484025" y="1611445"/>
            <a:ext cx="88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2400" baseline="-25000" dirty="0" err="1">
                <a:solidFill>
                  <a:schemeClr val="accent6">
                    <a:lumMod val="75000"/>
                  </a:schemeClr>
                </a:solidFill>
              </a:rPr>
              <a:t>h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744914" y="5211581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31" name="Right Arrow 30"/>
          <p:cNvSpPr/>
          <p:nvPr/>
        </p:nvSpPr>
        <p:spPr>
          <a:xfrm>
            <a:off x="3869957" y="4023607"/>
            <a:ext cx="2440900" cy="764499"/>
          </a:xfrm>
          <a:prstGeom prst="rightArrow">
            <a:avLst>
              <a:gd name="adj1" fmla="val 50000"/>
              <a:gd name="adj2" fmla="val 55714"/>
            </a:avLst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704537" y="4023607"/>
            <a:ext cx="2208550" cy="764499"/>
          </a:xfrm>
          <a:prstGeom prst="rightArrow">
            <a:avLst>
              <a:gd name="adj1" fmla="val 50000"/>
              <a:gd name="adj2" fmla="val 55714"/>
            </a:avLst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42073" y="4175024"/>
            <a:ext cx="2052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Work Required</a:t>
            </a:r>
            <a:endParaRPr lang="en-US" sz="2400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52468" y="4175024"/>
            <a:ext cx="2256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50000"/>
                  </a:schemeClr>
                </a:solidFill>
              </a:rPr>
              <a:t>Useful Work Out</a:t>
            </a:r>
            <a:endParaRPr lang="en-US" sz="2400" baseline="-250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1000" y="442833"/>
            <a:ext cx="7880765" cy="6415167"/>
            <a:chOff x="381000" y="442833"/>
            <a:chExt cx="7880765" cy="6415167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999" y="442833"/>
              <a:ext cx="7057243" cy="5642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16200000">
              <a:off x="-401330" y="2839730"/>
              <a:ext cx="20878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Pressure (Pa)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57600" y="6334780"/>
              <a:ext cx="20675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Volume (m</a:t>
              </a:r>
              <a:r>
                <a:rPr lang="en-US" sz="2800" baseline="30000" dirty="0"/>
                <a:t>3</a:t>
              </a:r>
              <a:r>
                <a:rPr lang="en-US" sz="2800" dirty="0"/>
                <a:t>)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251020" y="2490850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353919" y="5361466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839855" y="5396460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7540052" y="5486400"/>
              <a:ext cx="299804" cy="11992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936228" y="2131104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551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800" y="369873"/>
            <a:ext cx="7171543" cy="566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81270" y="28397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Pressure (Pa)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65600" y="62585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Volume (m</a:t>
            </a:r>
            <a:r>
              <a:rPr lang="en-US" sz="2800" baseline="30000" dirty="0"/>
              <a:t>3</a:t>
            </a:r>
            <a:r>
              <a:rPr lang="en-US" sz="2800" dirty="0"/>
              <a:t>)</a:t>
            </a:r>
          </a:p>
        </p:txBody>
      </p:sp>
      <p:sp>
        <p:nvSpPr>
          <p:cNvPr id="8" name="Oval 7"/>
          <p:cNvSpPr/>
          <p:nvPr/>
        </p:nvSpPr>
        <p:spPr>
          <a:xfrm>
            <a:off x="2759020" y="9144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861919" y="525403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50353" y="479935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108013" y="5151701"/>
            <a:ext cx="257330" cy="124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956393" y="78448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623537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282000"/>
            <a:ext cx="8121754" cy="6066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089400" y="6347480"/>
            <a:ext cx="2067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Volume (m</a:t>
            </a:r>
            <a:r>
              <a:rPr lang="en-US" sz="2800" baseline="30000" dirty="0"/>
              <a:t>3</a:t>
            </a:r>
            <a:r>
              <a:rPr lang="en-US" sz="2800" dirty="0"/>
              <a:t>)</a:t>
            </a:r>
          </a:p>
        </p:txBody>
      </p:sp>
      <p:sp>
        <p:nvSpPr>
          <p:cNvPr id="10" name="Oval 9"/>
          <p:cNvSpPr/>
          <p:nvPr/>
        </p:nvSpPr>
        <p:spPr>
          <a:xfrm>
            <a:off x="2682820" y="5369169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85719" y="537416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271655" y="540916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7971852" y="5499100"/>
            <a:ext cx="299804" cy="1199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73026" y="496694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" pitchFamily="18" charset="0"/>
                <a:cs typeface="Times" pitchFamily="18" charset="0"/>
              </a:rPr>
              <a:t>I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-185430" y="2369830"/>
            <a:ext cx="208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Pressure (Pa)</a:t>
            </a:r>
          </a:p>
        </p:txBody>
      </p:sp>
    </p:spTree>
    <p:extLst>
      <p:ext uri="{BB962C8B-B14F-4D97-AF65-F5344CB8AC3E}">
        <p14:creationId xmlns:p14="http://schemas.microsoft.com/office/powerpoint/2010/main" val="169835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123.10.2.4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quantity </a:t>
            </a:r>
            <a:r>
              <a:rPr lang="en-US" dirty="0">
                <a:sym typeface="Symbol"/>
              </a:rPr>
              <a:t>U = ?</a:t>
            </a:r>
          </a:p>
          <a:p>
            <a:pPr>
              <a:buNone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-W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K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F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45.3mv</a:t>
            </a:r>
            <a:r>
              <a:rPr lang="en-US" baseline="30000" dirty="0">
                <a:sym typeface="Symbol"/>
              </a:rPr>
              <a:t>2</a:t>
            </a: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37187" y="3244334"/>
            <a:ext cx="2696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>
                <a:sym typeface="Symbol"/>
              </a:rPr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0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055BB9-5F03-4E0E-A159-328DD34FA0A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81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123.10.2.5</a:t>
            </a:r>
          </a:p>
        </p:txBody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645025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A force, F, does work. Which of the F vs x diagrams represents the most work done?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48413" y="1639888"/>
            <a:ext cx="2030412" cy="1854200"/>
            <a:chOff x="3999" y="1033"/>
            <a:chExt cx="1279" cy="1168"/>
          </a:xfrm>
        </p:grpSpPr>
        <p:sp>
          <p:nvSpPr>
            <p:cNvPr id="181265" name="Line 5"/>
            <p:cNvSpPr>
              <a:spLocks noChangeShapeType="1"/>
            </p:cNvSpPr>
            <p:nvPr/>
          </p:nvSpPr>
          <p:spPr bwMode="auto">
            <a:xfrm>
              <a:off x="4215" y="1115"/>
              <a:ext cx="0" cy="10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6" name="Line 6"/>
            <p:cNvSpPr>
              <a:spLocks noChangeShapeType="1"/>
            </p:cNvSpPr>
            <p:nvPr/>
          </p:nvSpPr>
          <p:spPr bwMode="auto">
            <a:xfrm>
              <a:off x="4123" y="1984"/>
              <a:ext cx="10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7" name="Oval 7"/>
            <p:cNvSpPr>
              <a:spLocks noChangeArrowheads="1"/>
            </p:cNvSpPr>
            <p:nvPr/>
          </p:nvSpPr>
          <p:spPr bwMode="auto">
            <a:xfrm>
              <a:off x="4389" y="1756"/>
              <a:ext cx="73" cy="56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1268" name="Oval 8"/>
            <p:cNvSpPr>
              <a:spLocks noChangeArrowheads="1"/>
            </p:cNvSpPr>
            <p:nvPr/>
          </p:nvSpPr>
          <p:spPr bwMode="auto">
            <a:xfrm>
              <a:off x="4841" y="1422"/>
              <a:ext cx="73" cy="56"/>
            </a:xfrm>
            <a:prstGeom prst="ellipse">
              <a:avLst/>
            </a:prstGeom>
            <a:solidFill>
              <a:schemeClr val="tx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69" name="Line 9"/>
            <p:cNvSpPr>
              <a:spLocks noChangeShapeType="1"/>
            </p:cNvSpPr>
            <p:nvPr/>
          </p:nvSpPr>
          <p:spPr bwMode="auto">
            <a:xfrm flipV="1">
              <a:off x="4425" y="1445"/>
              <a:ext cx="466" cy="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270" name="Text Box 10"/>
            <p:cNvSpPr txBox="1">
              <a:spLocks noChangeArrowheads="1"/>
            </p:cNvSpPr>
            <p:nvPr/>
          </p:nvSpPr>
          <p:spPr bwMode="auto">
            <a:xfrm>
              <a:off x="5090" y="1970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x</a:t>
              </a:r>
            </a:p>
          </p:txBody>
        </p:sp>
        <p:sp>
          <p:nvSpPr>
            <p:cNvPr id="181271" name="Text Box 11"/>
            <p:cNvSpPr txBox="1">
              <a:spLocks noChangeArrowheads="1"/>
            </p:cNvSpPr>
            <p:nvPr/>
          </p:nvSpPr>
          <p:spPr bwMode="auto">
            <a:xfrm>
              <a:off x="3999" y="1033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81272" name="Text Box 12"/>
            <p:cNvSpPr txBox="1">
              <a:spLocks noChangeArrowheads="1"/>
            </p:cNvSpPr>
            <p:nvPr/>
          </p:nvSpPr>
          <p:spPr bwMode="auto">
            <a:xfrm>
              <a:off x="4945" y="1298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81273" name="Text Box 13"/>
            <p:cNvSpPr txBox="1">
              <a:spLocks noChangeArrowheads="1"/>
            </p:cNvSpPr>
            <p:nvPr/>
          </p:nvSpPr>
          <p:spPr bwMode="auto">
            <a:xfrm>
              <a:off x="4305" y="1481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</p:grpSp>
      <p:sp>
        <p:nvSpPr>
          <p:cNvPr id="181254" name="Line 14"/>
          <p:cNvSpPr>
            <a:spLocks noChangeShapeType="1"/>
          </p:cNvSpPr>
          <p:nvPr/>
        </p:nvSpPr>
        <p:spPr bwMode="auto">
          <a:xfrm>
            <a:off x="6678613" y="3713163"/>
            <a:ext cx="0" cy="159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255" name="Line 15"/>
          <p:cNvSpPr>
            <a:spLocks noChangeShapeType="1"/>
          </p:cNvSpPr>
          <p:nvPr/>
        </p:nvSpPr>
        <p:spPr bwMode="auto">
          <a:xfrm>
            <a:off x="6532563" y="5092700"/>
            <a:ext cx="1670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256" name="Oval 16"/>
          <p:cNvSpPr>
            <a:spLocks noChangeArrowheads="1"/>
          </p:cNvSpPr>
          <p:nvPr/>
        </p:nvSpPr>
        <p:spPr bwMode="auto">
          <a:xfrm>
            <a:off x="6954838" y="4730750"/>
            <a:ext cx="115887" cy="889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81257" name="Oval 17"/>
          <p:cNvSpPr>
            <a:spLocks noChangeArrowheads="1"/>
          </p:cNvSpPr>
          <p:nvPr/>
        </p:nvSpPr>
        <p:spPr bwMode="auto">
          <a:xfrm>
            <a:off x="7672388" y="4200525"/>
            <a:ext cx="115887" cy="88900"/>
          </a:xfrm>
          <a:prstGeom prst="ellipse">
            <a:avLst/>
          </a:prstGeom>
          <a:solidFill>
            <a:schemeClr val="tx1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258" name="Text Box 18"/>
          <p:cNvSpPr txBox="1">
            <a:spLocks noChangeArrowheads="1"/>
          </p:cNvSpPr>
          <p:nvPr/>
        </p:nvSpPr>
        <p:spPr bwMode="auto">
          <a:xfrm>
            <a:off x="8067675" y="5070475"/>
            <a:ext cx="2984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181259" name="Text Box 19"/>
          <p:cNvSpPr txBox="1">
            <a:spLocks noChangeArrowheads="1"/>
          </p:cNvSpPr>
          <p:nvPr/>
        </p:nvSpPr>
        <p:spPr bwMode="auto">
          <a:xfrm>
            <a:off x="6335713" y="3582988"/>
            <a:ext cx="323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F</a:t>
            </a:r>
          </a:p>
        </p:txBody>
      </p:sp>
      <p:sp>
        <p:nvSpPr>
          <p:cNvPr id="181260" name="Text Box 20"/>
          <p:cNvSpPr txBox="1">
            <a:spLocks noChangeArrowheads="1"/>
          </p:cNvSpPr>
          <p:nvPr/>
        </p:nvSpPr>
        <p:spPr bwMode="auto">
          <a:xfrm>
            <a:off x="7837488" y="4003675"/>
            <a:ext cx="3365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81261" name="Text Box 21"/>
          <p:cNvSpPr txBox="1">
            <a:spLocks noChangeArrowheads="1"/>
          </p:cNvSpPr>
          <p:nvPr/>
        </p:nvSpPr>
        <p:spPr bwMode="auto">
          <a:xfrm>
            <a:off x="6770688" y="4306888"/>
            <a:ext cx="336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1262" name="Freeform 22"/>
          <p:cNvSpPr>
            <a:spLocks/>
          </p:cNvSpPr>
          <p:nvPr/>
        </p:nvSpPr>
        <p:spPr bwMode="auto">
          <a:xfrm>
            <a:off x="7023100" y="4241800"/>
            <a:ext cx="673100" cy="533400"/>
          </a:xfrm>
          <a:custGeom>
            <a:avLst/>
            <a:gdLst>
              <a:gd name="T0" fmla="*/ 0 w 424"/>
              <a:gd name="T1" fmla="*/ 2147483647 h 336"/>
              <a:gd name="T2" fmla="*/ 0 w 424"/>
              <a:gd name="T3" fmla="*/ 0 h 336"/>
              <a:gd name="T4" fmla="*/ 2147483647 w 424"/>
              <a:gd name="T5" fmla="*/ 0 h 336"/>
              <a:gd name="T6" fmla="*/ 0 60000 65536"/>
              <a:gd name="T7" fmla="*/ 0 60000 65536"/>
              <a:gd name="T8" fmla="*/ 0 60000 65536"/>
              <a:gd name="T9" fmla="*/ 0 w 424"/>
              <a:gd name="T10" fmla="*/ 0 h 336"/>
              <a:gd name="T11" fmla="*/ 424 w 424"/>
              <a:gd name="T12" fmla="*/ 336 h 3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4" h="336">
                <a:moveTo>
                  <a:pt x="0" y="336"/>
                </a:moveTo>
                <a:lnTo>
                  <a:pt x="0" y="0"/>
                </a:lnTo>
                <a:lnTo>
                  <a:pt x="424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1263" name="Text Box 23"/>
          <p:cNvSpPr txBox="1">
            <a:spLocks noChangeArrowheads="1"/>
          </p:cNvSpPr>
          <p:nvPr/>
        </p:nvSpPr>
        <p:spPr bwMode="auto">
          <a:xfrm>
            <a:off x="5838825" y="2386013"/>
            <a:ext cx="336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81264" name="Text Box 24"/>
          <p:cNvSpPr txBox="1">
            <a:spLocks noChangeArrowheads="1"/>
          </p:cNvSpPr>
          <p:nvPr/>
        </p:nvSpPr>
        <p:spPr bwMode="auto">
          <a:xfrm>
            <a:off x="5864225" y="4125913"/>
            <a:ext cx="336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7098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123.10.3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14" y="1179285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Is mechanical energy conserved?</a:t>
            </a:r>
          </a:p>
          <a:p>
            <a:pPr>
              <a:buNone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Maybe sometimes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 </a:t>
            </a: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 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0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123.10.4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714" y="1179285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How much heat is contained in this room?</a:t>
            </a:r>
          </a:p>
          <a:p>
            <a:pPr>
              <a:buNone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100000J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100000K</a:t>
            </a:r>
          </a:p>
          <a:p>
            <a:pPr marL="514350" indent="-514350">
              <a:buFont typeface="+mj-lt"/>
              <a:buAutoNum type="alphaLcParenR"/>
            </a:pPr>
            <a:r>
              <a:rPr lang="en-US">
                <a:sym typeface="Symbol"/>
              </a:rPr>
              <a:t>100000BTU</a:t>
            </a: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/>
              </a:rPr>
              <a:t>This is a dumb question, rooms don’t “contain” heat.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 </a:t>
            </a:r>
          </a:p>
          <a:p>
            <a:pPr marL="514350" indent="-514350">
              <a:buNone/>
            </a:pPr>
            <a:r>
              <a:rPr lang="en-US" dirty="0">
                <a:sym typeface="Symbol"/>
              </a:rPr>
              <a:t> 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6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C59D17-C04A-4EC9-9909-A713446E8F6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225" name="Rectangle 2"/>
          <p:cNvSpPr>
            <a:spLocks noChangeArrowheads="1"/>
          </p:cNvSpPr>
          <p:nvPr/>
        </p:nvSpPr>
        <p:spPr bwMode="auto">
          <a:xfrm>
            <a:off x="5956300" y="3987800"/>
            <a:ext cx="1041400" cy="723900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123.10.5</a:t>
            </a:r>
          </a:p>
        </p:txBody>
      </p:sp>
      <p:sp>
        <p:nvSpPr>
          <p:cNvPr id="922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556000" cy="4525963"/>
          </a:xfrm>
        </p:spPr>
        <p:txBody>
          <a:bodyPr/>
          <a:lstStyle/>
          <a:p>
            <a:pPr eaLnBrk="1" hangingPunct="1"/>
            <a:r>
              <a:rPr lang="en-US"/>
              <a:t>Which PV graph represents a cyclic process?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10238" y="1727200"/>
            <a:ext cx="2112962" cy="1570038"/>
            <a:chOff x="2461" y="1088"/>
            <a:chExt cx="3299" cy="2149"/>
          </a:xfrm>
        </p:grpSpPr>
        <p:sp>
          <p:nvSpPr>
            <p:cNvPr id="9241" name="Line 6"/>
            <p:cNvSpPr>
              <a:spLocks noChangeShapeType="1"/>
            </p:cNvSpPr>
            <p:nvPr/>
          </p:nvSpPr>
          <p:spPr bwMode="auto">
            <a:xfrm flipV="1">
              <a:off x="2941" y="1136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2" name="Line 7"/>
            <p:cNvSpPr>
              <a:spLocks noChangeShapeType="1"/>
            </p:cNvSpPr>
            <p:nvPr/>
          </p:nvSpPr>
          <p:spPr bwMode="auto">
            <a:xfrm>
              <a:off x="2941" y="286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9222" name="Object 8"/>
            <p:cNvGraphicFramePr>
              <a:graphicFrameLocks noChangeAspect="1"/>
            </p:cNvGraphicFramePr>
            <p:nvPr/>
          </p:nvGraphicFramePr>
          <p:xfrm>
            <a:off x="2461" y="1088"/>
            <a:ext cx="323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280" imgH="164880" progId="Equation.3">
                    <p:embed/>
                  </p:oleObj>
                </mc:Choice>
                <mc:Fallback>
                  <p:oleObj name="Equation" r:id="rId2" imgW="152280" imgH="164880" progId="Equation.3">
                    <p:embed/>
                    <p:pic>
                      <p:nvPicPr>
                        <p:cNvPr id="922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1" y="1088"/>
                          <a:ext cx="323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9"/>
            <p:cNvGraphicFramePr>
              <a:graphicFrameLocks noChangeAspect="1"/>
            </p:cNvGraphicFramePr>
            <p:nvPr/>
          </p:nvGraphicFramePr>
          <p:xfrm>
            <a:off x="5437" y="2850"/>
            <a:ext cx="323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2280" imgH="177480" progId="Equation.3">
                    <p:embed/>
                  </p:oleObj>
                </mc:Choice>
                <mc:Fallback>
                  <p:oleObj name="Equation" r:id="rId4" imgW="152280" imgH="177480" progId="Equation.3">
                    <p:embed/>
                    <p:pic>
                      <p:nvPicPr>
                        <p:cNvPr id="922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7" y="2850"/>
                          <a:ext cx="323" cy="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3" name="Freeform 10"/>
            <p:cNvSpPr>
              <a:spLocks/>
            </p:cNvSpPr>
            <p:nvPr/>
          </p:nvSpPr>
          <p:spPr bwMode="auto">
            <a:xfrm>
              <a:off x="3269" y="1392"/>
              <a:ext cx="1384" cy="1088"/>
            </a:xfrm>
            <a:custGeom>
              <a:avLst/>
              <a:gdLst>
                <a:gd name="T0" fmla="*/ 8 w 1384"/>
                <a:gd name="T1" fmla="*/ 416 h 1088"/>
                <a:gd name="T2" fmla="*/ 488 w 1384"/>
                <a:gd name="T3" fmla="*/ 32 h 1088"/>
                <a:gd name="T4" fmla="*/ 1112 w 1384"/>
                <a:gd name="T5" fmla="*/ 224 h 1088"/>
                <a:gd name="T6" fmla="*/ 1352 w 1384"/>
                <a:gd name="T7" fmla="*/ 752 h 1088"/>
                <a:gd name="T8" fmla="*/ 1304 w 1384"/>
                <a:gd name="T9" fmla="*/ 896 h 1088"/>
                <a:gd name="T10" fmla="*/ 1112 w 1384"/>
                <a:gd name="T11" fmla="*/ 1040 h 1088"/>
                <a:gd name="T12" fmla="*/ 440 w 1384"/>
                <a:gd name="T13" fmla="*/ 992 h 1088"/>
                <a:gd name="T14" fmla="*/ 8 w 1384"/>
                <a:gd name="T15" fmla="*/ 416 h 10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84"/>
                <a:gd name="T25" fmla="*/ 0 h 1088"/>
                <a:gd name="T26" fmla="*/ 1384 w 1384"/>
                <a:gd name="T27" fmla="*/ 1088 h 10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84" h="1088">
                  <a:moveTo>
                    <a:pt x="8" y="416"/>
                  </a:moveTo>
                  <a:cubicBezTo>
                    <a:pt x="16" y="256"/>
                    <a:pt x="304" y="64"/>
                    <a:pt x="488" y="32"/>
                  </a:cubicBezTo>
                  <a:cubicBezTo>
                    <a:pt x="672" y="0"/>
                    <a:pt x="968" y="104"/>
                    <a:pt x="1112" y="224"/>
                  </a:cubicBezTo>
                  <a:cubicBezTo>
                    <a:pt x="1256" y="344"/>
                    <a:pt x="1320" y="640"/>
                    <a:pt x="1352" y="752"/>
                  </a:cubicBezTo>
                  <a:cubicBezTo>
                    <a:pt x="1384" y="864"/>
                    <a:pt x="1344" y="848"/>
                    <a:pt x="1304" y="896"/>
                  </a:cubicBezTo>
                  <a:cubicBezTo>
                    <a:pt x="1264" y="944"/>
                    <a:pt x="1256" y="1024"/>
                    <a:pt x="1112" y="1040"/>
                  </a:cubicBezTo>
                  <a:cubicBezTo>
                    <a:pt x="968" y="1056"/>
                    <a:pt x="624" y="1088"/>
                    <a:pt x="440" y="992"/>
                  </a:cubicBezTo>
                  <a:cubicBezTo>
                    <a:pt x="256" y="896"/>
                    <a:pt x="0" y="576"/>
                    <a:pt x="8" y="416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4" name="Oval 11"/>
            <p:cNvSpPr>
              <a:spLocks noChangeArrowheads="1"/>
            </p:cNvSpPr>
            <p:nvPr/>
          </p:nvSpPr>
          <p:spPr bwMode="auto">
            <a:xfrm>
              <a:off x="3229" y="1712"/>
              <a:ext cx="96" cy="9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Line 12"/>
            <p:cNvSpPr>
              <a:spLocks noChangeShapeType="1"/>
            </p:cNvSpPr>
            <p:nvPr/>
          </p:nvSpPr>
          <p:spPr bwMode="auto">
            <a:xfrm>
              <a:off x="3949" y="1424"/>
              <a:ext cx="19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46" name="Line 13"/>
            <p:cNvSpPr>
              <a:spLocks noChangeShapeType="1"/>
            </p:cNvSpPr>
            <p:nvPr/>
          </p:nvSpPr>
          <p:spPr bwMode="auto">
            <a:xfrm flipH="1" flipV="1">
              <a:off x="4093" y="24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29" name="Line 14"/>
          <p:cNvSpPr>
            <a:spLocks noChangeShapeType="1"/>
          </p:cNvSpPr>
          <p:nvPr/>
        </p:nvSpPr>
        <p:spPr bwMode="auto">
          <a:xfrm flipV="1">
            <a:off x="5967413" y="3463925"/>
            <a:ext cx="0" cy="1262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>
            <a:off x="5967413" y="4725988"/>
            <a:ext cx="1506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9218" name="Object 16"/>
          <p:cNvGraphicFramePr>
            <a:graphicFrameLocks noChangeAspect="1"/>
          </p:cNvGraphicFramePr>
          <p:nvPr/>
        </p:nvGraphicFramePr>
        <p:xfrm>
          <a:off x="5659438" y="3429000"/>
          <a:ext cx="206375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164880" progId="Equation.3">
                  <p:embed/>
                </p:oleObj>
              </mc:Choice>
              <mc:Fallback>
                <p:oleObj name="Equation" r:id="rId6" imgW="152280" imgH="164880" progId="Equation.3">
                  <p:embed/>
                  <p:pic>
                    <p:nvPicPr>
                      <p:cNvPr id="921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9438" y="3429000"/>
                        <a:ext cx="206375" cy="261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7"/>
          <p:cNvGraphicFramePr>
            <a:graphicFrameLocks noChangeAspect="1"/>
          </p:cNvGraphicFramePr>
          <p:nvPr/>
        </p:nvGraphicFramePr>
        <p:xfrm>
          <a:off x="7566025" y="4716463"/>
          <a:ext cx="20637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177480" progId="Equation.3">
                  <p:embed/>
                </p:oleObj>
              </mc:Choice>
              <mc:Fallback>
                <p:oleObj name="Equation" r:id="rId8" imgW="152280" imgH="177480" progId="Equation.3">
                  <p:embed/>
                  <p:pic>
                    <p:nvPicPr>
                      <p:cNvPr id="921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025" y="4716463"/>
                        <a:ext cx="206375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Oval 18"/>
          <p:cNvSpPr>
            <a:spLocks noChangeArrowheads="1"/>
          </p:cNvSpPr>
          <p:nvPr/>
        </p:nvSpPr>
        <p:spPr bwMode="auto">
          <a:xfrm>
            <a:off x="5948363" y="3960813"/>
            <a:ext cx="61912" cy="698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595438" y="3949700"/>
            <a:ext cx="2112962" cy="1570038"/>
            <a:chOff x="1005" y="2488"/>
            <a:chExt cx="1331" cy="989"/>
          </a:xfrm>
        </p:grpSpPr>
        <p:sp>
          <p:nvSpPr>
            <p:cNvPr id="9238" name="Line 20"/>
            <p:cNvSpPr>
              <a:spLocks noChangeShapeType="1"/>
            </p:cNvSpPr>
            <p:nvPr/>
          </p:nvSpPr>
          <p:spPr bwMode="auto">
            <a:xfrm flipV="1">
              <a:off x="1199" y="2510"/>
              <a:ext cx="0" cy="7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9" name="Line 21"/>
            <p:cNvSpPr>
              <a:spLocks noChangeShapeType="1"/>
            </p:cNvSpPr>
            <p:nvPr/>
          </p:nvSpPr>
          <p:spPr bwMode="auto">
            <a:xfrm>
              <a:off x="1199" y="3305"/>
              <a:ext cx="9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9220" name="Object 22"/>
            <p:cNvGraphicFramePr>
              <a:graphicFrameLocks noChangeAspect="1"/>
            </p:cNvGraphicFramePr>
            <p:nvPr/>
          </p:nvGraphicFramePr>
          <p:xfrm>
            <a:off x="1005" y="2488"/>
            <a:ext cx="130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80" imgH="164880" progId="Equation.3">
                    <p:embed/>
                  </p:oleObj>
                </mc:Choice>
                <mc:Fallback>
                  <p:oleObj name="Equation" r:id="rId10" imgW="152280" imgH="164880" progId="Equation.3">
                    <p:embed/>
                    <p:pic>
                      <p:nvPicPr>
                        <p:cNvPr id="922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5" y="2488"/>
                          <a:ext cx="130" cy="1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1" name="Object 23"/>
            <p:cNvGraphicFramePr>
              <a:graphicFrameLocks noChangeAspect="1"/>
            </p:cNvGraphicFramePr>
            <p:nvPr/>
          </p:nvGraphicFramePr>
          <p:xfrm>
            <a:off x="2206" y="3299"/>
            <a:ext cx="13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80" imgH="177480" progId="Equation.3">
                    <p:embed/>
                  </p:oleObj>
                </mc:Choice>
                <mc:Fallback>
                  <p:oleObj name="Equation" r:id="rId12" imgW="152280" imgH="177480" progId="Equation.3">
                    <p:embed/>
                    <p:pic>
                      <p:nvPicPr>
                        <p:cNvPr id="922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6" y="3299"/>
                          <a:ext cx="130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0" name="Oval 24"/>
            <p:cNvSpPr>
              <a:spLocks noChangeArrowheads="1"/>
            </p:cNvSpPr>
            <p:nvPr/>
          </p:nvSpPr>
          <p:spPr bwMode="auto">
            <a:xfrm>
              <a:off x="1315" y="2775"/>
              <a:ext cx="39" cy="44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33" name="Oval 25"/>
          <p:cNvSpPr>
            <a:spLocks noChangeArrowheads="1"/>
          </p:cNvSpPr>
          <p:nvPr/>
        </p:nvSpPr>
        <p:spPr bwMode="auto">
          <a:xfrm>
            <a:off x="7002463" y="4684713"/>
            <a:ext cx="61912" cy="698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Freeform 26"/>
          <p:cNvSpPr>
            <a:spLocks/>
          </p:cNvSpPr>
          <p:nvPr/>
        </p:nvSpPr>
        <p:spPr bwMode="auto">
          <a:xfrm>
            <a:off x="5969000" y="3987800"/>
            <a:ext cx="1041400" cy="723900"/>
          </a:xfrm>
          <a:custGeom>
            <a:avLst/>
            <a:gdLst>
              <a:gd name="T0" fmla="*/ 0 w 656"/>
              <a:gd name="T1" fmla="*/ 0 h 456"/>
              <a:gd name="T2" fmla="*/ 2147483647 w 656"/>
              <a:gd name="T3" fmla="*/ 0 h 456"/>
              <a:gd name="T4" fmla="*/ 2147483647 w 656"/>
              <a:gd name="T5" fmla="*/ 2147483647 h 456"/>
              <a:gd name="T6" fmla="*/ 0 60000 65536"/>
              <a:gd name="T7" fmla="*/ 0 60000 65536"/>
              <a:gd name="T8" fmla="*/ 0 60000 65536"/>
              <a:gd name="T9" fmla="*/ 0 w 656"/>
              <a:gd name="T10" fmla="*/ 0 h 456"/>
              <a:gd name="T11" fmla="*/ 656 w 656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6" h="456">
                <a:moveTo>
                  <a:pt x="0" y="0"/>
                </a:moveTo>
                <a:lnTo>
                  <a:pt x="656" y="0"/>
                </a:lnTo>
                <a:lnTo>
                  <a:pt x="656" y="45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Text Box 27"/>
          <p:cNvSpPr txBox="1">
            <a:spLocks noChangeArrowheads="1"/>
          </p:cNvSpPr>
          <p:nvPr/>
        </p:nvSpPr>
        <p:spPr bwMode="auto">
          <a:xfrm>
            <a:off x="2339975" y="5472113"/>
            <a:ext cx="349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9236" name="Text Box 28"/>
          <p:cNvSpPr txBox="1">
            <a:spLocks noChangeArrowheads="1"/>
          </p:cNvSpPr>
          <p:nvPr/>
        </p:nvSpPr>
        <p:spPr bwMode="auto">
          <a:xfrm>
            <a:off x="6245225" y="4938713"/>
            <a:ext cx="336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9237" name="Text Box 29"/>
          <p:cNvSpPr txBox="1">
            <a:spLocks noChangeArrowheads="1"/>
          </p:cNvSpPr>
          <p:nvPr/>
        </p:nvSpPr>
        <p:spPr bwMode="auto">
          <a:xfrm>
            <a:off x="6651625" y="3211513"/>
            <a:ext cx="3365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00204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B5BEF6-E342-43E9-9156-A1D0A84D75F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4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123.10.6</a:t>
            </a:r>
          </a:p>
        </p:txBody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By observing a system we find that </a:t>
            </a:r>
          </a:p>
          <a:p>
            <a:pPr marL="609600" indent="-609600" eaLnBrk="1" hangingPunct="1">
              <a:buFontTx/>
              <a:buNone/>
            </a:pPr>
            <a:r>
              <a:rPr lang="en-US" dirty="0"/>
              <a:t>                    W = -Q</a:t>
            </a:r>
          </a:p>
          <a:p>
            <a:pPr marL="609600" indent="-609600" eaLnBrk="1" hangingPunct="1">
              <a:buFontTx/>
              <a:buNone/>
            </a:pPr>
            <a:r>
              <a:rPr lang="en-US" dirty="0"/>
              <a:t>What can we say about the system?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It is isolated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It is cyclic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It is isobaric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It is closed</a:t>
            </a:r>
          </a:p>
        </p:txBody>
      </p:sp>
    </p:spTree>
    <p:extLst>
      <p:ext uri="{BB962C8B-B14F-4D97-AF65-F5344CB8AC3E}">
        <p14:creationId xmlns:p14="http://schemas.microsoft.com/office/powerpoint/2010/main" val="131197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430</Words>
  <Application>Microsoft Office PowerPoint</Application>
  <PresentationFormat>On-screen Show (4:3)</PresentationFormat>
  <Paragraphs>226</Paragraphs>
  <Slides>38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Aptos</vt:lpstr>
      <vt:lpstr>Arial</vt:lpstr>
      <vt:lpstr>Calibri</vt:lpstr>
      <vt:lpstr>Cambria Math</vt:lpstr>
      <vt:lpstr>Symbol</vt:lpstr>
      <vt:lpstr>Times</vt:lpstr>
      <vt:lpstr>Office Theme</vt:lpstr>
      <vt:lpstr>Equation</vt:lpstr>
      <vt:lpstr>Lecture 34</vt:lpstr>
      <vt:lpstr>Question 123.10.1</vt:lpstr>
      <vt:lpstr>Question 123.10.2</vt:lpstr>
      <vt:lpstr>Question 123.10.2.4</vt:lpstr>
      <vt:lpstr>Question 123.10.2.5</vt:lpstr>
      <vt:lpstr>Question 123.10.3</vt:lpstr>
      <vt:lpstr>Question 123.10.4</vt:lpstr>
      <vt:lpstr>Question 123.10.5</vt:lpstr>
      <vt:lpstr>Question 123.10.6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123.10.6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11</cp:revision>
  <dcterms:created xsi:type="dcterms:W3CDTF">2011-10-22T20:54:39Z</dcterms:created>
  <dcterms:modified xsi:type="dcterms:W3CDTF">2025-07-03T19:53:53Z</dcterms:modified>
</cp:coreProperties>
</file>