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465" r:id="rId3"/>
    <p:sldId id="284" r:id="rId4"/>
    <p:sldId id="467" r:id="rId5"/>
    <p:sldId id="466" r:id="rId6"/>
    <p:sldId id="468" r:id="rId7"/>
    <p:sldId id="469" r:id="rId8"/>
    <p:sldId id="470" r:id="rId9"/>
    <p:sldId id="471" r:id="rId10"/>
    <p:sldId id="472" r:id="rId11"/>
    <p:sldId id="473" r:id="rId12"/>
    <p:sldId id="282" r:id="rId13"/>
    <p:sldId id="256" r:id="rId14"/>
    <p:sldId id="257" r:id="rId15"/>
    <p:sldId id="258" r:id="rId16"/>
    <p:sldId id="259" r:id="rId17"/>
    <p:sldId id="260" r:id="rId18"/>
    <p:sldId id="261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9" r:id="rId27"/>
    <p:sldId id="280" r:id="rId28"/>
    <p:sldId id="267" r:id="rId29"/>
    <p:sldId id="269" r:id="rId30"/>
    <p:sldId id="268" r:id="rId31"/>
    <p:sldId id="262" r:id="rId32"/>
    <p:sldId id="263" r:id="rId33"/>
    <p:sldId id="264" r:id="rId34"/>
    <p:sldId id="265" r:id="rId35"/>
    <p:sldId id="26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822DB-EE53-4F2A-8F03-1C9D4C4542CA}" v="6" dt="2025-07-03T22:41:44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9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002822DB-EE53-4F2A-8F03-1C9D4C4542CA}"/>
    <pc:docChg chg="custSel addSld delSld modSld sldOrd">
      <pc:chgData name="Lines, Todd" userId="afaf7c3a-e8aa-4568-882a-02ad8f9e19b0" providerId="ADAL" clId="{002822DB-EE53-4F2A-8F03-1C9D4C4542CA}" dt="2025-07-03T22:41:58.432" v="69" actId="47"/>
      <pc:docMkLst>
        <pc:docMk/>
      </pc:docMkLst>
      <pc:sldChg chg="modSp new mod">
        <pc:chgData name="Lines, Todd" userId="afaf7c3a-e8aa-4568-882a-02ad8f9e19b0" providerId="ADAL" clId="{002822DB-EE53-4F2A-8F03-1C9D4C4542CA}" dt="2025-07-03T22:24:01.047" v="10" actId="20577"/>
        <pc:sldMkLst>
          <pc:docMk/>
          <pc:sldMk cId="1648075400" sldId="281"/>
        </pc:sldMkLst>
        <pc:spChg chg="mod">
          <ac:chgData name="Lines, Todd" userId="afaf7c3a-e8aa-4568-882a-02ad8f9e19b0" providerId="ADAL" clId="{002822DB-EE53-4F2A-8F03-1C9D4C4542CA}" dt="2025-07-03T22:24:01.047" v="10" actId="20577"/>
          <ac:spMkLst>
            <pc:docMk/>
            <pc:sldMk cId="1648075400" sldId="281"/>
            <ac:spMk id="2" creationId="{AE56B6F5-A6EB-37BB-85A9-10085F3A30B5}"/>
          </ac:spMkLst>
        </pc:spChg>
      </pc:sldChg>
      <pc:sldChg chg="addSp delSp modSp new mod modClrScheme chgLayout">
        <pc:chgData name="Lines, Todd" userId="afaf7c3a-e8aa-4568-882a-02ad8f9e19b0" providerId="ADAL" clId="{002822DB-EE53-4F2A-8F03-1C9D4C4542CA}" dt="2025-07-03T22:24:11.080" v="15" actId="20577"/>
        <pc:sldMkLst>
          <pc:docMk/>
          <pc:sldMk cId="255763619" sldId="282"/>
        </pc:sldMkLst>
        <pc:spChg chg="del mod ord">
          <ac:chgData name="Lines, Todd" userId="afaf7c3a-e8aa-4568-882a-02ad8f9e19b0" providerId="ADAL" clId="{002822DB-EE53-4F2A-8F03-1C9D4C4542CA}" dt="2025-07-03T22:24:08.721" v="12" actId="700"/>
          <ac:spMkLst>
            <pc:docMk/>
            <pc:sldMk cId="255763619" sldId="282"/>
            <ac:spMk id="2" creationId="{931BB67C-2049-2187-F97F-72C46A651D7E}"/>
          </ac:spMkLst>
        </pc:spChg>
        <pc:spChg chg="del mod ord">
          <ac:chgData name="Lines, Todd" userId="afaf7c3a-e8aa-4568-882a-02ad8f9e19b0" providerId="ADAL" clId="{002822DB-EE53-4F2A-8F03-1C9D4C4542CA}" dt="2025-07-03T22:24:08.721" v="12" actId="700"/>
          <ac:spMkLst>
            <pc:docMk/>
            <pc:sldMk cId="255763619" sldId="282"/>
            <ac:spMk id="3" creationId="{606FC45A-8BF2-F002-3311-79F29F871712}"/>
          </ac:spMkLst>
        </pc:spChg>
        <pc:spChg chg="add mod ord">
          <ac:chgData name="Lines, Todd" userId="afaf7c3a-e8aa-4568-882a-02ad8f9e19b0" providerId="ADAL" clId="{002822DB-EE53-4F2A-8F03-1C9D4C4542CA}" dt="2025-07-03T22:24:11.080" v="15" actId="20577"/>
          <ac:spMkLst>
            <pc:docMk/>
            <pc:sldMk cId="255763619" sldId="282"/>
            <ac:spMk id="4" creationId="{67BC53A5-796C-A723-6550-FECB380815A4}"/>
          </ac:spMkLst>
        </pc:spChg>
        <pc:spChg chg="add mod ord">
          <ac:chgData name="Lines, Todd" userId="afaf7c3a-e8aa-4568-882a-02ad8f9e19b0" providerId="ADAL" clId="{002822DB-EE53-4F2A-8F03-1C9D4C4542CA}" dt="2025-07-03T22:24:08.721" v="12" actId="700"/>
          <ac:spMkLst>
            <pc:docMk/>
            <pc:sldMk cId="255763619" sldId="282"/>
            <ac:spMk id="5" creationId="{3D4F83FA-4E9E-5E98-6273-B37625F4668B}"/>
          </ac:spMkLst>
        </pc:spChg>
      </pc:sldChg>
      <pc:sldChg chg="add del">
        <pc:chgData name="Lines, Todd" userId="afaf7c3a-e8aa-4568-882a-02ad8f9e19b0" providerId="ADAL" clId="{002822DB-EE53-4F2A-8F03-1C9D4C4542CA}" dt="2025-07-03T22:41:58.432" v="69" actId="47"/>
        <pc:sldMkLst>
          <pc:docMk/>
          <pc:sldMk cId="3786188879" sldId="283"/>
        </pc:sldMkLst>
      </pc:sldChg>
      <pc:sldChg chg="addSp delSp modSp new mod">
        <pc:chgData name="Lines, Todd" userId="afaf7c3a-e8aa-4568-882a-02ad8f9e19b0" providerId="ADAL" clId="{002822DB-EE53-4F2A-8F03-1C9D4C4542CA}" dt="2025-07-03T22:34:54.038" v="27" actId="1076"/>
        <pc:sldMkLst>
          <pc:docMk/>
          <pc:sldMk cId="2610071715" sldId="284"/>
        </pc:sldMkLst>
        <pc:spChg chg="del">
          <ac:chgData name="Lines, Todd" userId="afaf7c3a-e8aa-4568-882a-02ad8f9e19b0" providerId="ADAL" clId="{002822DB-EE53-4F2A-8F03-1C9D4C4542CA}" dt="2025-07-03T22:24:29.511" v="18" actId="478"/>
          <ac:spMkLst>
            <pc:docMk/>
            <pc:sldMk cId="2610071715" sldId="284"/>
            <ac:spMk id="2" creationId="{A605C1A6-FB5B-6D6B-7C70-8A8F31044CF2}"/>
          </ac:spMkLst>
        </pc:spChg>
        <pc:spChg chg="del">
          <ac:chgData name="Lines, Todd" userId="afaf7c3a-e8aa-4568-882a-02ad8f9e19b0" providerId="ADAL" clId="{002822DB-EE53-4F2A-8F03-1C9D4C4542CA}" dt="2025-07-03T22:24:29.511" v="18" actId="478"/>
          <ac:spMkLst>
            <pc:docMk/>
            <pc:sldMk cId="2610071715" sldId="284"/>
            <ac:spMk id="3" creationId="{2849D15B-E784-9835-F982-82AC99ECEC9E}"/>
          </ac:spMkLst>
        </pc:spChg>
        <pc:picChg chg="add mod">
          <ac:chgData name="Lines, Todd" userId="afaf7c3a-e8aa-4568-882a-02ad8f9e19b0" providerId="ADAL" clId="{002822DB-EE53-4F2A-8F03-1C9D4C4542CA}" dt="2025-07-03T22:34:54.038" v="27" actId="1076"/>
          <ac:picMkLst>
            <pc:docMk/>
            <pc:sldMk cId="2610071715" sldId="284"/>
            <ac:picMk id="5" creationId="{7C50B44E-422D-0F5E-1EA7-B9FCC089D53D}"/>
          </ac:picMkLst>
        </pc:picChg>
      </pc:sldChg>
      <pc:sldChg chg="delSp modSp add del mod">
        <pc:chgData name="Lines, Todd" userId="afaf7c3a-e8aa-4568-882a-02ad8f9e19b0" providerId="ADAL" clId="{002822DB-EE53-4F2A-8F03-1C9D4C4542CA}" dt="2025-07-03T22:41:58.432" v="69" actId="47"/>
        <pc:sldMkLst>
          <pc:docMk/>
          <pc:sldMk cId="0" sldId="285"/>
        </pc:sldMkLst>
        <pc:picChg chg="del mod">
          <ac:chgData name="Lines, Todd" userId="afaf7c3a-e8aa-4568-882a-02ad8f9e19b0" providerId="ADAL" clId="{002822DB-EE53-4F2A-8F03-1C9D4C4542CA}" dt="2025-07-03T22:26:48.768" v="21" actId="21"/>
          <ac:picMkLst>
            <pc:docMk/>
            <pc:sldMk cId="0" sldId="285"/>
            <ac:picMk id="3" creationId="{8DB135A4-5B56-D9E8-F658-10EAD5EA5FA5}"/>
          </ac:picMkLst>
        </pc:picChg>
      </pc:sldChg>
      <pc:sldChg chg="add del">
        <pc:chgData name="Lines, Todd" userId="afaf7c3a-e8aa-4568-882a-02ad8f9e19b0" providerId="ADAL" clId="{002822DB-EE53-4F2A-8F03-1C9D4C4542CA}" dt="2025-07-03T22:41:58.432" v="69" actId="47"/>
        <pc:sldMkLst>
          <pc:docMk/>
          <pc:sldMk cId="0" sldId="340"/>
        </pc:sldMkLst>
      </pc:sldChg>
      <pc:sldChg chg="add">
        <pc:chgData name="Lines, Todd" userId="afaf7c3a-e8aa-4568-882a-02ad8f9e19b0" providerId="ADAL" clId="{002822DB-EE53-4F2A-8F03-1C9D4C4542CA}" dt="2025-07-03T22:34:21.323" v="22"/>
        <pc:sldMkLst>
          <pc:docMk/>
          <pc:sldMk cId="0" sldId="465"/>
        </pc:sldMkLst>
      </pc:sldChg>
      <pc:sldChg chg="addSp delSp modSp new mod">
        <pc:chgData name="Lines, Todd" userId="afaf7c3a-e8aa-4568-882a-02ad8f9e19b0" providerId="ADAL" clId="{002822DB-EE53-4F2A-8F03-1C9D4C4542CA}" dt="2025-07-03T22:35:28.173" v="36" actId="14100"/>
        <pc:sldMkLst>
          <pc:docMk/>
          <pc:sldMk cId="975446107" sldId="466"/>
        </pc:sldMkLst>
        <pc:spChg chg="del">
          <ac:chgData name="Lines, Todd" userId="afaf7c3a-e8aa-4568-882a-02ad8f9e19b0" providerId="ADAL" clId="{002822DB-EE53-4F2A-8F03-1C9D4C4542CA}" dt="2025-07-03T22:35:02.388" v="29" actId="478"/>
          <ac:spMkLst>
            <pc:docMk/>
            <pc:sldMk cId="975446107" sldId="466"/>
            <ac:spMk id="2" creationId="{E3690237-D8A0-FC18-256B-491B039F3C3A}"/>
          </ac:spMkLst>
        </pc:spChg>
        <pc:spChg chg="del">
          <ac:chgData name="Lines, Todd" userId="afaf7c3a-e8aa-4568-882a-02ad8f9e19b0" providerId="ADAL" clId="{002822DB-EE53-4F2A-8F03-1C9D4C4542CA}" dt="2025-07-03T22:35:02.388" v="29" actId="478"/>
          <ac:spMkLst>
            <pc:docMk/>
            <pc:sldMk cId="975446107" sldId="466"/>
            <ac:spMk id="3" creationId="{0B49A20A-72BE-954A-BABA-A981B6BDEFF3}"/>
          </ac:spMkLst>
        </pc:spChg>
        <pc:picChg chg="add del mod">
          <ac:chgData name="Lines, Todd" userId="afaf7c3a-e8aa-4568-882a-02ad8f9e19b0" providerId="ADAL" clId="{002822DB-EE53-4F2A-8F03-1C9D4C4542CA}" dt="2025-07-03T22:35:21.331" v="33" actId="478"/>
          <ac:picMkLst>
            <pc:docMk/>
            <pc:sldMk cId="975446107" sldId="466"/>
            <ac:picMk id="5" creationId="{144FACC0-42B4-98BD-1488-DDEFBE4238F2}"/>
          </ac:picMkLst>
        </pc:picChg>
        <pc:picChg chg="add mod">
          <ac:chgData name="Lines, Todd" userId="afaf7c3a-e8aa-4568-882a-02ad8f9e19b0" providerId="ADAL" clId="{002822DB-EE53-4F2A-8F03-1C9D4C4542CA}" dt="2025-07-03T22:35:28.173" v="36" actId="14100"/>
          <ac:picMkLst>
            <pc:docMk/>
            <pc:sldMk cId="975446107" sldId="466"/>
            <ac:picMk id="7" creationId="{6F3EB732-A7A6-1C91-AB4F-AB9333387F6C}"/>
          </ac:picMkLst>
        </pc:picChg>
      </pc:sldChg>
      <pc:sldChg chg="addSp delSp modSp new mod ord modClrScheme chgLayout">
        <pc:chgData name="Lines, Todd" userId="afaf7c3a-e8aa-4568-882a-02ad8f9e19b0" providerId="ADAL" clId="{002822DB-EE53-4F2A-8F03-1C9D4C4542CA}" dt="2025-07-03T22:36:38.967" v="44"/>
        <pc:sldMkLst>
          <pc:docMk/>
          <pc:sldMk cId="3225564050" sldId="467"/>
        </pc:sldMkLst>
        <pc:spChg chg="del">
          <ac:chgData name="Lines, Todd" userId="afaf7c3a-e8aa-4568-882a-02ad8f9e19b0" providerId="ADAL" clId="{002822DB-EE53-4F2A-8F03-1C9D4C4542CA}" dt="2025-07-03T22:35:57.135" v="38" actId="700"/>
          <ac:spMkLst>
            <pc:docMk/>
            <pc:sldMk cId="3225564050" sldId="467"/>
            <ac:spMk id="2" creationId="{88039CB9-C575-5121-83DC-A6FDE7855A20}"/>
          </ac:spMkLst>
        </pc:spChg>
        <pc:spChg chg="del">
          <ac:chgData name="Lines, Todd" userId="afaf7c3a-e8aa-4568-882a-02ad8f9e19b0" providerId="ADAL" clId="{002822DB-EE53-4F2A-8F03-1C9D4C4542CA}" dt="2025-07-03T22:35:57.135" v="38" actId="700"/>
          <ac:spMkLst>
            <pc:docMk/>
            <pc:sldMk cId="3225564050" sldId="467"/>
            <ac:spMk id="3" creationId="{F6188A8A-649A-D7C2-8322-912CA9A6AE27}"/>
          </ac:spMkLst>
        </pc:spChg>
        <pc:picChg chg="add mod">
          <ac:chgData name="Lines, Todd" userId="afaf7c3a-e8aa-4568-882a-02ad8f9e19b0" providerId="ADAL" clId="{002822DB-EE53-4F2A-8F03-1C9D4C4542CA}" dt="2025-07-03T22:36:05.687" v="42" actId="1076"/>
          <ac:picMkLst>
            <pc:docMk/>
            <pc:sldMk cId="3225564050" sldId="467"/>
            <ac:picMk id="5" creationId="{B6CBEDA1-2E2F-1F13-D234-0B692E47CB05}"/>
          </ac:picMkLst>
        </pc:picChg>
      </pc:sldChg>
      <pc:sldChg chg="addSp delSp modSp new mod">
        <pc:chgData name="Lines, Todd" userId="afaf7c3a-e8aa-4568-882a-02ad8f9e19b0" providerId="ADAL" clId="{002822DB-EE53-4F2A-8F03-1C9D4C4542CA}" dt="2025-07-03T22:36:52.318" v="50" actId="1076"/>
        <pc:sldMkLst>
          <pc:docMk/>
          <pc:sldMk cId="3310950541" sldId="468"/>
        </pc:sldMkLst>
        <pc:spChg chg="del">
          <ac:chgData name="Lines, Todd" userId="afaf7c3a-e8aa-4568-882a-02ad8f9e19b0" providerId="ADAL" clId="{002822DB-EE53-4F2A-8F03-1C9D4C4542CA}" dt="2025-07-03T22:36:44.147" v="46" actId="478"/>
          <ac:spMkLst>
            <pc:docMk/>
            <pc:sldMk cId="3310950541" sldId="468"/>
            <ac:spMk id="2" creationId="{AAE56398-5B60-A5C5-5321-5196C504E3A5}"/>
          </ac:spMkLst>
        </pc:spChg>
        <pc:spChg chg="del">
          <ac:chgData name="Lines, Todd" userId="afaf7c3a-e8aa-4568-882a-02ad8f9e19b0" providerId="ADAL" clId="{002822DB-EE53-4F2A-8F03-1C9D4C4542CA}" dt="2025-07-03T22:36:44.147" v="46" actId="478"/>
          <ac:spMkLst>
            <pc:docMk/>
            <pc:sldMk cId="3310950541" sldId="468"/>
            <ac:spMk id="3" creationId="{D6BB08FC-2EC4-2B6A-A110-FEFA5ACF2CAD}"/>
          </ac:spMkLst>
        </pc:spChg>
        <pc:picChg chg="add mod">
          <ac:chgData name="Lines, Todd" userId="afaf7c3a-e8aa-4568-882a-02ad8f9e19b0" providerId="ADAL" clId="{002822DB-EE53-4F2A-8F03-1C9D4C4542CA}" dt="2025-07-03T22:36:52.318" v="50" actId="1076"/>
          <ac:picMkLst>
            <pc:docMk/>
            <pc:sldMk cId="3310950541" sldId="468"/>
            <ac:picMk id="5" creationId="{F8649D0B-6325-EE19-60F5-1B96276F79BA}"/>
          </ac:picMkLst>
        </pc:picChg>
      </pc:sldChg>
      <pc:sldChg chg="addSp delSp modSp new mod">
        <pc:chgData name="Lines, Todd" userId="afaf7c3a-e8aa-4568-882a-02ad8f9e19b0" providerId="ADAL" clId="{002822DB-EE53-4F2A-8F03-1C9D4C4542CA}" dt="2025-07-03T22:37:10.740" v="55" actId="14100"/>
        <pc:sldMkLst>
          <pc:docMk/>
          <pc:sldMk cId="3744036023" sldId="469"/>
        </pc:sldMkLst>
        <pc:spChg chg="del">
          <ac:chgData name="Lines, Todd" userId="afaf7c3a-e8aa-4568-882a-02ad8f9e19b0" providerId="ADAL" clId="{002822DB-EE53-4F2A-8F03-1C9D4C4542CA}" dt="2025-07-03T22:37:02.786" v="52" actId="478"/>
          <ac:spMkLst>
            <pc:docMk/>
            <pc:sldMk cId="3744036023" sldId="469"/>
            <ac:spMk id="2" creationId="{408590CE-83A4-8A66-91AE-572E7F7EEE17}"/>
          </ac:spMkLst>
        </pc:spChg>
        <pc:spChg chg="del">
          <ac:chgData name="Lines, Todd" userId="afaf7c3a-e8aa-4568-882a-02ad8f9e19b0" providerId="ADAL" clId="{002822DB-EE53-4F2A-8F03-1C9D4C4542CA}" dt="2025-07-03T22:37:02.786" v="52" actId="478"/>
          <ac:spMkLst>
            <pc:docMk/>
            <pc:sldMk cId="3744036023" sldId="469"/>
            <ac:spMk id="3" creationId="{16C308D6-CDF0-2F0C-CCC5-23394D9BAB8C}"/>
          </ac:spMkLst>
        </pc:spChg>
        <pc:picChg chg="add mod">
          <ac:chgData name="Lines, Todd" userId="afaf7c3a-e8aa-4568-882a-02ad8f9e19b0" providerId="ADAL" clId="{002822DB-EE53-4F2A-8F03-1C9D4C4542CA}" dt="2025-07-03T22:37:10.740" v="55" actId="14100"/>
          <ac:picMkLst>
            <pc:docMk/>
            <pc:sldMk cId="3744036023" sldId="469"/>
            <ac:picMk id="5" creationId="{E8B8C2B6-2DC3-3AF5-4331-B1B2288CFE46}"/>
          </ac:picMkLst>
        </pc:picChg>
      </pc:sldChg>
      <pc:sldChg chg="addSp delSp modSp new mod">
        <pc:chgData name="Lines, Todd" userId="afaf7c3a-e8aa-4568-882a-02ad8f9e19b0" providerId="ADAL" clId="{002822DB-EE53-4F2A-8F03-1C9D4C4542CA}" dt="2025-07-03T22:37:32.638" v="61" actId="1076"/>
        <pc:sldMkLst>
          <pc:docMk/>
          <pc:sldMk cId="3767091076" sldId="470"/>
        </pc:sldMkLst>
        <pc:spChg chg="del">
          <ac:chgData name="Lines, Todd" userId="afaf7c3a-e8aa-4568-882a-02ad8f9e19b0" providerId="ADAL" clId="{002822DB-EE53-4F2A-8F03-1C9D4C4542CA}" dt="2025-07-03T22:37:23.908" v="57" actId="478"/>
          <ac:spMkLst>
            <pc:docMk/>
            <pc:sldMk cId="3767091076" sldId="470"/>
            <ac:spMk id="2" creationId="{92EE993D-2B2A-3434-E2FE-89B1AE0F9E22}"/>
          </ac:spMkLst>
        </pc:spChg>
        <pc:spChg chg="del">
          <ac:chgData name="Lines, Todd" userId="afaf7c3a-e8aa-4568-882a-02ad8f9e19b0" providerId="ADAL" clId="{002822DB-EE53-4F2A-8F03-1C9D4C4542CA}" dt="2025-07-03T22:37:23.908" v="57" actId="478"/>
          <ac:spMkLst>
            <pc:docMk/>
            <pc:sldMk cId="3767091076" sldId="470"/>
            <ac:spMk id="3" creationId="{0334F9C3-79F7-924C-B60D-CAA90DCF2264}"/>
          </ac:spMkLst>
        </pc:spChg>
        <pc:picChg chg="add mod">
          <ac:chgData name="Lines, Todd" userId="afaf7c3a-e8aa-4568-882a-02ad8f9e19b0" providerId="ADAL" clId="{002822DB-EE53-4F2A-8F03-1C9D4C4542CA}" dt="2025-07-03T22:37:32.638" v="61" actId="1076"/>
          <ac:picMkLst>
            <pc:docMk/>
            <pc:sldMk cId="3767091076" sldId="470"/>
            <ac:picMk id="5" creationId="{EC5A76F3-495D-894A-F2FD-44A0958FCBE0}"/>
          </ac:picMkLst>
        </pc:picChg>
      </pc:sldChg>
      <pc:sldChg chg="add">
        <pc:chgData name="Lines, Todd" userId="afaf7c3a-e8aa-4568-882a-02ad8f9e19b0" providerId="ADAL" clId="{002822DB-EE53-4F2A-8F03-1C9D4C4542CA}" dt="2025-07-03T22:41:13.043" v="62"/>
        <pc:sldMkLst>
          <pc:docMk/>
          <pc:sldMk cId="0" sldId="471"/>
        </pc:sldMkLst>
      </pc:sldChg>
      <pc:sldChg chg="addSp delSp modSp new mod">
        <pc:chgData name="Lines, Todd" userId="afaf7c3a-e8aa-4568-882a-02ad8f9e19b0" providerId="ADAL" clId="{002822DB-EE53-4F2A-8F03-1C9D4C4542CA}" dt="2025-07-03T22:41:32.324" v="67" actId="14100"/>
        <pc:sldMkLst>
          <pc:docMk/>
          <pc:sldMk cId="4261913918" sldId="472"/>
        </pc:sldMkLst>
        <pc:spChg chg="del">
          <ac:chgData name="Lines, Todd" userId="afaf7c3a-e8aa-4568-882a-02ad8f9e19b0" providerId="ADAL" clId="{002822DB-EE53-4F2A-8F03-1C9D4C4542CA}" dt="2025-07-03T22:41:24.465" v="64" actId="478"/>
          <ac:spMkLst>
            <pc:docMk/>
            <pc:sldMk cId="4261913918" sldId="472"/>
            <ac:spMk id="2" creationId="{B29B901F-5B2C-632E-DE2C-6BB3FBFB6222}"/>
          </ac:spMkLst>
        </pc:spChg>
        <pc:spChg chg="del">
          <ac:chgData name="Lines, Todd" userId="afaf7c3a-e8aa-4568-882a-02ad8f9e19b0" providerId="ADAL" clId="{002822DB-EE53-4F2A-8F03-1C9D4C4542CA}" dt="2025-07-03T22:41:24.465" v="64" actId="478"/>
          <ac:spMkLst>
            <pc:docMk/>
            <pc:sldMk cId="4261913918" sldId="472"/>
            <ac:spMk id="3" creationId="{F18A0469-D3D4-FC4A-052B-FB150801675C}"/>
          </ac:spMkLst>
        </pc:spChg>
        <pc:picChg chg="add mod">
          <ac:chgData name="Lines, Todd" userId="afaf7c3a-e8aa-4568-882a-02ad8f9e19b0" providerId="ADAL" clId="{002822DB-EE53-4F2A-8F03-1C9D4C4542CA}" dt="2025-07-03T22:41:32.324" v="67" actId="14100"/>
          <ac:picMkLst>
            <pc:docMk/>
            <pc:sldMk cId="4261913918" sldId="472"/>
            <ac:picMk id="5" creationId="{577E6E97-3A9B-1B9A-33BE-F5A5B5A2DD75}"/>
          </ac:picMkLst>
        </pc:picChg>
      </pc:sldChg>
      <pc:sldChg chg="add">
        <pc:chgData name="Lines, Todd" userId="afaf7c3a-e8aa-4568-882a-02ad8f9e19b0" providerId="ADAL" clId="{002822DB-EE53-4F2A-8F03-1C9D4C4542CA}" dt="2025-07-03T22:41:44.751" v="68"/>
        <pc:sldMkLst>
          <pc:docMk/>
          <pc:sldMk cId="0" sldId="4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4AAD-F2F7-440E-A41C-6B3FA172D4A3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317B-EAB0-47B8-B28D-6D69CD63B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4AAD-F2F7-440E-A41C-6B3FA172D4A3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317B-EAB0-47B8-B28D-6D69CD63B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4AAD-F2F7-440E-A41C-6B3FA172D4A3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317B-EAB0-47B8-B28D-6D69CD63B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4AAD-F2F7-440E-A41C-6B3FA172D4A3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317B-EAB0-47B8-B28D-6D69CD63B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4AAD-F2F7-440E-A41C-6B3FA172D4A3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317B-EAB0-47B8-B28D-6D69CD63B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4AAD-F2F7-440E-A41C-6B3FA172D4A3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317B-EAB0-47B8-B28D-6D69CD63B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4AAD-F2F7-440E-A41C-6B3FA172D4A3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317B-EAB0-47B8-B28D-6D69CD63B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4AAD-F2F7-440E-A41C-6B3FA172D4A3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317B-EAB0-47B8-B28D-6D69CD63B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4AAD-F2F7-440E-A41C-6B3FA172D4A3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317B-EAB0-47B8-B28D-6D69CD63B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4AAD-F2F7-440E-A41C-6B3FA172D4A3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317B-EAB0-47B8-B28D-6D69CD63B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4AAD-F2F7-440E-A41C-6B3FA172D4A3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317B-EAB0-47B8-B28D-6D69CD63B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84AAD-F2F7-440E-A41C-6B3FA172D4A3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6317B-EAB0-47B8-B28D-6D69CD63B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0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0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B6F5-A6EB-37BB-85A9-10085F3A3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18106-E341-A28A-91F0-00360CF4F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75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7E6E97-3A9B-1B9A-33BE-F5A5B5A2D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985174"/>
            <a:ext cx="6829255" cy="453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13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9" name="Group 5"/>
          <p:cNvGrpSpPr>
            <a:grpSpLocks/>
          </p:cNvGrpSpPr>
          <p:nvPr/>
        </p:nvGrpSpPr>
        <p:grpSpPr bwMode="auto">
          <a:xfrm>
            <a:off x="990600" y="1524000"/>
            <a:ext cx="7467599" cy="4724400"/>
            <a:chOff x="3733" y="1510"/>
            <a:chExt cx="1416" cy="1628"/>
          </a:xfrm>
        </p:grpSpPr>
        <p:grpSp>
          <p:nvGrpSpPr>
            <p:cNvPr id="23" name="Group 22"/>
            <p:cNvGrpSpPr>
              <a:grpSpLocks/>
            </p:cNvGrpSpPr>
            <p:nvPr/>
          </p:nvGrpSpPr>
          <p:grpSpPr bwMode="auto">
            <a:xfrm>
              <a:off x="3733" y="1514"/>
              <a:ext cx="1416" cy="1624"/>
              <a:chOff x="3596" y="1780"/>
              <a:chExt cx="1416" cy="1624"/>
            </a:xfrm>
          </p:grpSpPr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3596" y="1780"/>
                <a:ext cx="724" cy="1624"/>
              </a:xfrm>
              <a:custGeom>
                <a:avLst/>
                <a:gdLst>
                  <a:gd name="T0" fmla="*/ 92 w 724"/>
                  <a:gd name="T1" fmla="*/ 0 h 1624"/>
                  <a:gd name="T2" fmla="*/ 40 w 724"/>
                  <a:gd name="T3" fmla="*/ 4 h 1624"/>
                  <a:gd name="T4" fmla="*/ 0 w 724"/>
                  <a:gd name="T5" fmla="*/ 28 h 1624"/>
                  <a:gd name="T6" fmla="*/ 4 w 724"/>
                  <a:gd name="T7" fmla="*/ 84 h 1624"/>
                  <a:gd name="T8" fmla="*/ 36 w 724"/>
                  <a:gd name="T9" fmla="*/ 128 h 1624"/>
                  <a:gd name="T10" fmla="*/ 72 w 724"/>
                  <a:gd name="T11" fmla="*/ 164 h 1624"/>
                  <a:gd name="T12" fmla="*/ 96 w 724"/>
                  <a:gd name="T13" fmla="*/ 260 h 1624"/>
                  <a:gd name="T14" fmla="*/ 100 w 724"/>
                  <a:gd name="T15" fmla="*/ 1432 h 1624"/>
                  <a:gd name="T16" fmla="*/ 112 w 724"/>
                  <a:gd name="T17" fmla="*/ 1512 h 1624"/>
                  <a:gd name="T18" fmla="*/ 160 w 724"/>
                  <a:gd name="T19" fmla="*/ 1568 h 1624"/>
                  <a:gd name="T20" fmla="*/ 220 w 724"/>
                  <a:gd name="T21" fmla="*/ 1616 h 1624"/>
                  <a:gd name="T22" fmla="*/ 272 w 724"/>
                  <a:gd name="T23" fmla="*/ 1624 h 1624"/>
                  <a:gd name="T24" fmla="*/ 724 w 724"/>
                  <a:gd name="T25" fmla="*/ 1624 h 16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724"/>
                  <a:gd name="T40" fmla="*/ 0 h 1624"/>
                  <a:gd name="T41" fmla="*/ 724 w 724"/>
                  <a:gd name="T42" fmla="*/ 1624 h 16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724" h="1624">
                    <a:moveTo>
                      <a:pt x="92" y="0"/>
                    </a:moveTo>
                    <a:lnTo>
                      <a:pt x="40" y="4"/>
                    </a:lnTo>
                    <a:lnTo>
                      <a:pt x="0" y="28"/>
                    </a:lnTo>
                    <a:lnTo>
                      <a:pt x="4" y="84"/>
                    </a:lnTo>
                    <a:lnTo>
                      <a:pt x="36" y="128"/>
                    </a:lnTo>
                    <a:lnTo>
                      <a:pt x="72" y="164"/>
                    </a:lnTo>
                    <a:lnTo>
                      <a:pt x="96" y="260"/>
                    </a:lnTo>
                    <a:lnTo>
                      <a:pt x="100" y="1432"/>
                    </a:lnTo>
                    <a:lnTo>
                      <a:pt x="112" y="1512"/>
                    </a:lnTo>
                    <a:lnTo>
                      <a:pt x="160" y="1568"/>
                    </a:lnTo>
                    <a:lnTo>
                      <a:pt x="220" y="1616"/>
                    </a:lnTo>
                    <a:lnTo>
                      <a:pt x="272" y="1624"/>
                    </a:lnTo>
                    <a:lnTo>
                      <a:pt x="724" y="1624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8"/>
              <p:cNvSpPr>
                <a:spLocks/>
              </p:cNvSpPr>
              <p:nvPr/>
            </p:nvSpPr>
            <p:spPr bwMode="auto">
              <a:xfrm flipH="1">
                <a:off x="4288" y="1780"/>
                <a:ext cx="724" cy="1624"/>
              </a:xfrm>
              <a:custGeom>
                <a:avLst/>
                <a:gdLst>
                  <a:gd name="T0" fmla="*/ 92 w 724"/>
                  <a:gd name="T1" fmla="*/ 0 h 1624"/>
                  <a:gd name="T2" fmla="*/ 40 w 724"/>
                  <a:gd name="T3" fmla="*/ 4 h 1624"/>
                  <a:gd name="T4" fmla="*/ 0 w 724"/>
                  <a:gd name="T5" fmla="*/ 28 h 1624"/>
                  <a:gd name="T6" fmla="*/ 4 w 724"/>
                  <a:gd name="T7" fmla="*/ 84 h 1624"/>
                  <a:gd name="T8" fmla="*/ 36 w 724"/>
                  <a:gd name="T9" fmla="*/ 128 h 1624"/>
                  <a:gd name="T10" fmla="*/ 72 w 724"/>
                  <a:gd name="T11" fmla="*/ 164 h 1624"/>
                  <a:gd name="T12" fmla="*/ 96 w 724"/>
                  <a:gd name="T13" fmla="*/ 260 h 1624"/>
                  <a:gd name="T14" fmla="*/ 100 w 724"/>
                  <a:gd name="T15" fmla="*/ 1432 h 1624"/>
                  <a:gd name="T16" fmla="*/ 112 w 724"/>
                  <a:gd name="T17" fmla="*/ 1512 h 1624"/>
                  <a:gd name="T18" fmla="*/ 160 w 724"/>
                  <a:gd name="T19" fmla="*/ 1568 h 1624"/>
                  <a:gd name="T20" fmla="*/ 220 w 724"/>
                  <a:gd name="T21" fmla="*/ 1616 h 1624"/>
                  <a:gd name="T22" fmla="*/ 272 w 724"/>
                  <a:gd name="T23" fmla="*/ 1624 h 1624"/>
                  <a:gd name="T24" fmla="*/ 724 w 724"/>
                  <a:gd name="T25" fmla="*/ 1624 h 16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724"/>
                  <a:gd name="T40" fmla="*/ 0 h 1624"/>
                  <a:gd name="T41" fmla="*/ 724 w 724"/>
                  <a:gd name="T42" fmla="*/ 1624 h 16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724" h="1624">
                    <a:moveTo>
                      <a:pt x="92" y="0"/>
                    </a:moveTo>
                    <a:lnTo>
                      <a:pt x="40" y="4"/>
                    </a:lnTo>
                    <a:lnTo>
                      <a:pt x="0" y="28"/>
                    </a:lnTo>
                    <a:lnTo>
                      <a:pt x="4" y="84"/>
                    </a:lnTo>
                    <a:lnTo>
                      <a:pt x="36" y="128"/>
                    </a:lnTo>
                    <a:lnTo>
                      <a:pt x="72" y="164"/>
                    </a:lnTo>
                    <a:lnTo>
                      <a:pt x="96" y="260"/>
                    </a:lnTo>
                    <a:lnTo>
                      <a:pt x="100" y="1432"/>
                    </a:lnTo>
                    <a:lnTo>
                      <a:pt x="112" y="1512"/>
                    </a:lnTo>
                    <a:lnTo>
                      <a:pt x="160" y="1568"/>
                    </a:lnTo>
                    <a:lnTo>
                      <a:pt x="220" y="1616"/>
                    </a:lnTo>
                    <a:lnTo>
                      <a:pt x="272" y="1624"/>
                    </a:lnTo>
                    <a:lnTo>
                      <a:pt x="724" y="1624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" name="AutoShape 9"/>
            <p:cNvSpPr>
              <a:spLocks noChangeArrowheads="1"/>
            </p:cNvSpPr>
            <p:nvPr/>
          </p:nvSpPr>
          <p:spPr bwMode="auto">
            <a:xfrm>
              <a:off x="3897" y="1814"/>
              <a:ext cx="1088" cy="1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3897" y="1794"/>
              <a:ext cx="1076" cy="24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/>
            </p:cNvSpPr>
            <p:nvPr/>
          </p:nvSpPr>
          <p:spPr bwMode="auto">
            <a:xfrm>
              <a:off x="3817" y="1510"/>
              <a:ext cx="624" cy="1588"/>
            </a:xfrm>
            <a:custGeom>
              <a:avLst/>
              <a:gdLst>
                <a:gd name="T0" fmla="*/ 0 w 624"/>
                <a:gd name="T1" fmla="*/ 0 h 1588"/>
                <a:gd name="T2" fmla="*/ 44 w 624"/>
                <a:gd name="T3" fmla="*/ 16 h 1588"/>
                <a:gd name="T4" fmla="*/ 64 w 624"/>
                <a:gd name="T5" fmla="*/ 56 h 1588"/>
                <a:gd name="T6" fmla="*/ 80 w 624"/>
                <a:gd name="T7" fmla="*/ 144 h 1588"/>
                <a:gd name="T8" fmla="*/ 88 w 624"/>
                <a:gd name="T9" fmla="*/ 420 h 1588"/>
                <a:gd name="T10" fmla="*/ 84 w 624"/>
                <a:gd name="T11" fmla="*/ 884 h 1588"/>
                <a:gd name="T12" fmla="*/ 84 w 624"/>
                <a:gd name="T13" fmla="*/ 1260 h 1588"/>
                <a:gd name="T14" fmla="*/ 92 w 624"/>
                <a:gd name="T15" fmla="*/ 1444 h 1588"/>
                <a:gd name="T16" fmla="*/ 124 w 624"/>
                <a:gd name="T17" fmla="*/ 1508 h 1588"/>
                <a:gd name="T18" fmla="*/ 172 w 624"/>
                <a:gd name="T19" fmla="*/ 1552 h 1588"/>
                <a:gd name="T20" fmla="*/ 244 w 624"/>
                <a:gd name="T21" fmla="*/ 1588 h 1588"/>
                <a:gd name="T22" fmla="*/ 380 w 624"/>
                <a:gd name="T23" fmla="*/ 1588 h 1588"/>
                <a:gd name="T24" fmla="*/ 584 w 624"/>
                <a:gd name="T25" fmla="*/ 1588 h 1588"/>
                <a:gd name="T26" fmla="*/ 624 w 624"/>
                <a:gd name="T27" fmla="*/ 1588 h 158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24"/>
                <a:gd name="T43" fmla="*/ 0 h 1588"/>
                <a:gd name="T44" fmla="*/ 624 w 624"/>
                <a:gd name="T45" fmla="*/ 1588 h 158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24" h="1588">
                  <a:moveTo>
                    <a:pt x="0" y="0"/>
                  </a:moveTo>
                  <a:lnTo>
                    <a:pt x="44" y="16"/>
                  </a:lnTo>
                  <a:lnTo>
                    <a:pt x="64" y="56"/>
                  </a:lnTo>
                  <a:lnTo>
                    <a:pt x="80" y="144"/>
                  </a:lnTo>
                  <a:lnTo>
                    <a:pt x="88" y="420"/>
                  </a:lnTo>
                  <a:lnTo>
                    <a:pt x="84" y="884"/>
                  </a:lnTo>
                  <a:lnTo>
                    <a:pt x="84" y="1260"/>
                  </a:lnTo>
                  <a:lnTo>
                    <a:pt x="92" y="1444"/>
                  </a:lnTo>
                  <a:lnTo>
                    <a:pt x="124" y="1508"/>
                  </a:lnTo>
                  <a:lnTo>
                    <a:pt x="172" y="1552"/>
                  </a:lnTo>
                  <a:lnTo>
                    <a:pt x="244" y="1588"/>
                  </a:lnTo>
                  <a:lnTo>
                    <a:pt x="380" y="1588"/>
                  </a:lnTo>
                  <a:lnTo>
                    <a:pt x="584" y="1588"/>
                  </a:lnTo>
                  <a:lnTo>
                    <a:pt x="624" y="15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/>
            </p:cNvSpPr>
            <p:nvPr/>
          </p:nvSpPr>
          <p:spPr bwMode="auto">
            <a:xfrm flipH="1">
              <a:off x="4441" y="1510"/>
              <a:ext cx="624" cy="1588"/>
            </a:xfrm>
            <a:custGeom>
              <a:avLst/>
              <a:gdLst>
                <a:gd name="T0" fmla="*/ 0 w 624"/>
                <a:gd name="T1" fmla="*/ 0 h 1588"/>
                <a:gd name="T2" fmla="*/ 44 w 624"/>
                <a:gd name="T3" fmla="*/ 16 h 1588"/>
                <a:gd name="T4" fmla="*/ 64 w 624"/>
                <a:gd name="T5" fmla="*/ 56 h 1588"/>
                <a:gd name="T6" fmla="*/ 80 w 624"/>
                <a:gd name="T7" fmla="*/ 144 h 1588"/>
                <a:gd name="T8" fmla="*/ 88 w 624"/>
                <a:gd name="T9" fmla="*/ 420 h 1588"/>
                <a:gd name="T10" fmla="*/ 84 w 624"/>
                <a:gd name="T11" fmla="*/ 884 h 1588"/>
                <a:gd name="T12" fmla="*/ 84 w 624"/>
                <a:gd name="T13" fmla="*/ 1260 h 1588"/>
                <a:gd name="T14" fmla="*/ 92 w 624"/>
                <a:gd name="T15" fmla="*/ 1444 h 1588"/>
                <a:gd name="T16" fmla="*/ 124 w 624"/>
                <a:gd name="T17" fmla="*/ 1508 h 1588"/>
                <a:gd name="T18" fmla="*/ 172 w 624"/>
                <a:gd name="T19" fmla="*/ 1552 h 1588"/>
                <a:gd name="T20" fmla="*/ 244 w 624"/>
                <a:gd name="T21" fmla="*/ 1588 h 1588"/>
                <a:gd name="T22" fmla="*/ 380 w 624"/>
                <a:gd name="T23" fmla="*/ 1588 h 1588"/>
                <a:gd name="T24" fmla="*/ 584 w 624"/>
                <a:gd name="T25" fmla="*/ 1588 h 1588"/>
                <a:gd name="T26" fmla="*/ 624 w 624"/>
                <a:gd name="T27" fmla="*/ 1588 h 158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24"/>
                <a:gd name="T43" fmla="*/ 0 h 1588"/>
                <a:gd name="T44" fmla="*/ 624 w 624"/>
                <a:gd name="T45" fmla="*/ 1588 h 158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24" h="1588">
                  <a:moveTo>
                    <a:pt x="0" y="0"/>
                  </a:moveTo>
                  <a:lnTo>
                    <a:pt x="44" y="16"/>
                  </a:lnTo>
                  <a:lnTo>
                    <a:pt x="64" y="56"/>
                  </a:lnTo>
                  <a:lnTo>
                    <a:pt x="80" y="144"/>
                  </a:lnTo>
                  <a:lnTo>
                    <a:pt x="88" y="420"/>
                  </a:lnTo>
                  <a:lnTo>
                    <a:pt x="84" y="884"/>
                  </a:lnTo>
                  <a:lnTo>
                    <a:pt x="84" y="1260"/>
                  </a:lnTo>
                  <a:lnTo>
                    <a:pt x="92" y="1444"/>
                  </a:lnTo>
                  <a:lnTo>
                    <a:pt x="124" y="1508"/>
                  </a:lnTo>
                  <a:lnTo>
                    <a:pt x="172" y="1552"/>
                  </a:lnTo>
                  <a:lnTo>
                    <a:pt x="244" y="1588"/>
                  </a:lnTo>
                  <a:lnTo>
                    <a:pt x="380" y="1588"/>
                  </a:lnTo>
                  <a:lnTo>
                    <a:pt x="584" y="1588"/>
                  </a:lnTo>
                  <a:lnTo>
                    <a:pt x="624" y="15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AutoShape 13"/>
          <p:cNvSpPr>
            <a:spLocks noChangeArrowheads="1"/>
          </p:cNvSpPr>
          <p:nvPr/>
        </p:nvSpPr>
        <p:spPr bwMode="auto">
          <a:xfrm rot="20293304">
            <a:off x="2484784" y="1892864"/>
            <a:ext cx="1425775" cy="1345844"/>
          </a:xfrm>
          <a:prstGeom prst="cube">
            <a:avLst>
              <a:gd name="adj" fmla="val 25000"/>
            </a:avLst>
          </a:prstGeom>
          <a:solidFill>
            <a:schemeClr val="accent1">
              <a:alpha val="2705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14"/>
          <p:cNvSpPr>
            <a:spLocks noChangeArrowheads="1"/>
          </p:cNvSpPr>
          <p:nvPr/>
        </p:nvSpPr>
        <p:spPr bwMode="auto">
          <a:xfrm>
            <a:off x="3902243" y="1849540"/>
            <a:ext cx="1812758" cy="1489346"/>
          </a:xfrm>
          <a:prstGeom prst="cube">
            <a:avLst>
              <a:gd name="adj" fmla="val 25000"/>
            </a:avLst>
          </a:prstGeom>
          <a:solidFill>
            <a:schemeClr val="accent1">
              <a:alpha val="2705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3621505" y="4266675"/>
            <a:ext cx="1700463" cy="939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7" name="Can 6"/>
          <p:cNvSpPr/>
          <p:nvPr/>
        </p:nvSpPr>
        <p:spPr>
          <a:xfrm>
            <a:off x="4419600" y="3810000"/>
            <a:ext cx="1295400" cy="1828800"/>
          </a:xfrm>
          <a:prstGeom prst="can">
            <a:avLst>
              <a:gd name="adj" fmla="val 9335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/>
          <p:cNvSpPr/>
          <p:nvPr/>
        </p:nvSpPr>
        <p:spPr>
          <a:xfrm flipV="1">
            <a:off x="4419600" y="4487333"/>
            <a:ext cx="1295400" cy="1151467"/>
          </a:xfrm>
          <a:prstGeom prst="can">
            <a:avLst>
              <a:gd name="adj" fmla="val 15700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  <a:alpha val="1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4419600" y="4351867"/>
            <a:ext cx="1295400" cy="304800"/>
          </a:xfrm>
          <a:prstGeom prst="can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utoShape 13"/>
          <p:cNvSpPr>
            <a:spLocks noChangeArrowheads="1"/>
          </p:cNvSpPr>
          <p:nvPr/>
        </p:nvSpPr>
        <p:spPr bwMode="auto">
          <a:xfrm rot="3345085">
            <a:off x="5502354" y="1971464"/>
            <a:ext cx="1425775" cy="1345844"/>
          </a:xfrm>
          <a:prstGeom prst="cube">
            <a:avLst>
              <a:gd name="adj" fmla="val 25000"/>
            </a:avLst>
          </a:prstGeom>
          <a:solidFill>
            <a:schemeClr val="accent1">
              <a:alpha val="2705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BC53A5-796C-A723-6550-FECB38081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D4F83FA-4E9E-5E98-6273-B37625F46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Carnot Engine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45206"/>
            <a:ext cx="8230018" cy="5679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2514600" y="99294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24200" y="333154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10200" y="444958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239000" y="5233891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14470" y="698291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85738" y="3360293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42746" y="387120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03895" y="5015303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22839" y="1244177"/>
            <a:ext cx="3777521" cy="466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90728" y="1244177"/>
            <a:ext cx="2241743" cy="4541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78343" y="3025226"/>
            <a:ext cx="2254127" cy="276062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78343" y="2605407"/>
            <a:ext cx="2254127" cy="432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2246232" y="1943875"/>
            <a:ext cx="705963" cy="1518846"/>
          </a:xfrm>
          <a:prstGeom prst="upArrow">
            <a:avLst/>
          </a:prstGeom>
          <a:gradFill flip="none" rotWithShape="1">
            <a:gsLst>
              <a:gs pos="100000">
                <a:srgbClr val="FF0000">
                  <a:shade val="30000"/>
                  <a:satMod val="115000"/>
                  <a:alpha val="23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2260682" y="5164606"/>
            <a:ext cx="705963" cy="801472"/>
          </a:xfrm>
          <a:prstGeom prst="upArrow">
            <a:avLst/>
          </a:prstGeom>
          <a:gradFill flip="none" rotWithShape="1">
            <a:gsLst>
              <a:gs pos="100000">
                <a:schemeClr val="accent6">
                  <a:lumMod val="75000"/>
                  <a:shade val="30000"/>
                  <a:satMod val="115000"/>
                  <a:alpha val="28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41382" y="5171599"/>
            <a:ext cx="65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Q</a:t>
            </a:r>
            <a:r>
              <a:rPr lang="en-US" sz="3600" baseline="-25000" dirty="0" err="1"/>
              <a:t>h</a:t>
            </a:r>
            <a:endParaRPr lang="en-US" sz="3600" baseline="-25000" dirty="0"/>
          </a:p>
        </p:txBody>
      </p:sp>
      <p:sp>
        <p:nvSpPr>
          <p:cNvPr id="16" name="Rectangle 15"/>
          <p:cNvSpPr/>
          <p:nvPr/>
        </p:nvSpPr>
        <p:spPr>
          <a:xfrm>
            <a:off x="1465851" y="3492325"/>
            <a:ext cx="2254127" cy="43254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0692" y="6130970"/>
            <a:ext cx="895584" cy="74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664960" y="211138"/>
            <a:ext cx="8229600" cy="1143000"/>
          </a:xfrm>
        </p:spPr>
        <p:txBody>
          <a:bodyPr/>
          <a:lstStyle/>
          <a:p>
            <a:r>
              <a:rPr lang="en-US" dirty="0"/>
              <a:t>Process A to B</a:t>
            </a: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7" y="1588654"/>
            <a:ext cx="4341384" cy="3034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30619" y="1469027"/>
            <a:ext cx="3777521" cy="466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98508" y="1469027"/>
            <a:ext cx="2241743" cy="4541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86123" y="2653250"/>
            <a:ext cx="2254127" cy="335745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86123" y="2230657"/>
            <a:ext cx="2254127" cy="432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2469002" y="1704030"/>
            <a:ext cx="705963" cy="1518846"/>
          </a:xfrm>
          <a:prstGeom prst="upArrow">
            <a:avLst/>
          </a:prstGeom>
          <a:gradFill flip="none" rotWithShape="1">
            <a:gsLst>
              <a:gs pos="100000">
                <a:srgbClr val="FF0000">
                  <a:shade val="30000"/>
                  <a:satMod val="115000"/>
                  <a:alpha val="23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73631" y="3117569"/>
            <a:ext cx="2254127" cy="43254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31800" y="326027"/>
            <a:ext cx="8229600" cy="1143000"/>
          </a:xfrm>
        </p:spPr>
        <p:txBody>
          <a:bodyPr/>
          <a:lstStyle/>
          <a:p>
            <a:r>
              <a:rPr lang="en-US" dirty="0"/>
              <a:t>Process B to 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0777" y="6100997"/>
            <a:ext cx="4317167" cy="449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Insulator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942" y="2368374"/>
            <a:ext cx="4094629" cy="287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15629" y="1484017"/>
            <a:ext cx="3777521" cy="466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83518" y="1484017"/>
            <a:ext cx="2241743" cy="4541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1133" y="3207886"/>
            <a:ext cx="2254127" cy="281780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71133" y="2785287"/>
            <a:ext cx="2254127" cy="432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 flipV="1">
            <a:off x="2454012" y="2258660"/>
            <a:ext cx="705963" cy="1518846"/>
          </a:xfrm>
          <a:prstGeom prst="upArrow">
            <a:avLst/>
          </a:prstGeom>
          <a:gradFill flip="none" rotWithShape="1">
            <a:gsLst>
              <a:gs pos="100000">
                <a:srgbClr val="FF0000">
                  <a:shade val="30000"/>
                  <a:satMod val="115000"/>
                  <a:alpha val="23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58641" y="2128229"/>
            <a:ext cx="2254127" cy="43254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 flipV="1">
            <a:off x="2453472" y="5674266"/>
            <a:ext cx="705963" cy="801472"/>
          </a:xfrm>
          <a:prstGeom prst="upArrow">
            <a:avLst/>
          </a:prstGeom>
          <a:gradFill flip="none" rotWithShape="1">
            <a:gsLst>
              <a:gs pos="100000">
                <a:schemeClr val="accent1">
                  <a:shade val="30000"/>
                  <a:satMod val="115000"/>
                  <a:alpha val="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74212" y="5411439"/>
            <a:ext cx="625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Q</a:t>
            </a:r>
            <a:r>
              <a:rPr lang="en-US" sz="3600" baseline="-25000" dirty="0"/>
              <a:t>c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341017"/>
            <a:ext cx="8229600" cy="1143000"/>
          </a:xfrm>
        </p:spPr>
        <p:txBody>
          <a:bodyPr/>
          <a:lstStyle/>
          <a:p>
            <a:r>
              <a:rPr lang="en-US" dirty="0"/>
              <a:t>Process C to D</a:t>
            </a: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239" y="1701800"/>
            <a:ext cx="4322761" cy="3016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17919" y="1484017"/>
            <a:ext cx="3777521" cy="466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85808" y="1484017"/>
            <a:ext cx="2241743" cy="4541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3423" y="3612620"/>
            <a:ext cx="2254127" cy="241307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73423" y="3219997"/>
            <a:ext cx="2254127" cy="432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 flipV="1">
            <a:off x="2456302" y="2693370"/>
            <a:ext cx="705963" cy="1518846"/>
          </a:xfrm>
          <a:prstGeom prst="upArrow">
            <a:avLst/>
          </a:prstGeom>
          <a:gradFill flip="none" rotWithShape="1">
            <a:gsLst>
              <a:gs pos="100000">
                <a:srgbClr val="FF0000">
                  <a:shade val="30000"/>
                  <a:satMod val="115000"/>
                  <a:alpha val="23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60931" y="2562939"/>
            <a:ext cx="2254127" cy="43254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49300" y="274638"/>
            <a:ext cx="8229600" cy="1143000"/>
          </a:xfrm>
        </p:spPr>
        <p:txBody>
          <a:bodyPr/>
          <a:lstStyle/>
          <a:p>
            <a:r>
              <a:rPr lang="en-US" dirty="0"/>
              <a:t>Process D to 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8077" y="6100997"/>
            <a:ext cx="4317167" cy="449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Insulator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034" y="2239749"/>
            <a:ext cx="4421966" cy="30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3" y="53472"/>
            <a:ext cx="8923181" cy="618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2198077" y="1059757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53000" y="515825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679756" y="3219616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365731" y="5225129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50477" y="69829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38848" y="5158252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12302" y="2641242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14189" y="4932741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7944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BD7BC364-554B-BF01-12CB-17EE3C174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9699" name="Picture 5">
            <a:extLst>
              <a:ext uri="{FF2B5EF4-FFF2-40B4-BE49-F238E27FC236}">
                <a16:creationId xmlns:a16="http://schemas.microsoft.com/office/drawing/2014/main" id="{E35D5D87-03FD-1861-EC7A-7DD295F2B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3" y="1770063"/>
            <a:ext cx="1703387" cy="252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0" name="Picture 2" descr="Bunsen burner by gsagri04">
            <a:extLst>
              <a:ext uri="{FF2B5EF4-FFF2-40B4-BE49-F238E27FC236}">
                <a16:creationId xmlns:a16="http://schemas.microsoft.com/office/drawing/2014/main" id="{0D3175AE-CC06-109F-3CE2-0FE9951F3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38" y="4843463"/>
            <a:ext cx="1363662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Down Arrow 6">
            <a:extLst>
              <a:ext uri="{FF2B5EF4-FFF2-40B4-BE49-F238E27FC236}">
                <a16:creationId xmlns:a16="http://schemas.microsoft.com/office/drawing/2014/main" id="{3BA6EC95-2153-18BE-167D-222A7F2C393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308225" y="3832225"/>
            <a:ext cx="957263" cy="855663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9E5710"/>
              </a:gs>
              <a:gs pos="50000">
                <a:srgbClr val="E3801C"/>
              </a:gs>
              <a:gs pos="100000">
                <a:srgbClr val="FF9924"/>
              </a:gs>
            </a:gsLst>
            <a:lin ang="162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9702" name="TextBox 7">
            <a:extLst>
              <a:ext uri="{FF2B5EF4-FFF2-40B4-BE49-F238E27FC236}">
                <a16:creationId xmlns:a16="http://schemas.microsoft.com/office/drawing/2014/main" id="{8BDE6928-DC14-56E4-2AE1-1AD9EF6E4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4427538"/>
            <a:ext cx="2276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Q positive</a:t>
            </a:r>
          </a:p>
        </p:txBody>
      </p:sp>
      <p:sp>
        <p:nvSpPr>
          <p:cNvPr id="29703" name="Down Arrow 9">
            <a:extLst>
              <a:ext uri="{FF2B5EF4-FFF2-40B4-BE49-F238E27FC236}">
                <a16:creationId xmlns:a16="http://schemas.microsoft.com/office/drawing/2014/main" id="{16DE3692-E1D7-2384-2449-2D6DAC2D0536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331368" y="2793207"/>
            <a:ext cx="957263" cy="857250"/>
          </a:xfrm>
          <a:prstGeom prst="down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9E5710"/>
              </a:gs>
              <a:gs pos="50000">
                <a:srgbClr val="E3801C"/>
              </a:gs>
              <a:gs pos="100000">
                <a:srgbClr val="FF9924"/>
              </a:gs>
            </a:gsLst>
            <a:lin ang="162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9704" name="TextBox 10">
            <a:extLst>
              <a:ext uri="{FF2B5EF4-FFF2-40B4-BE49-F238E27FC236}">
                <a16:creationId xmlns:a16="http://schemas.microsoft.com/office/drawing/2014/main" id="{D8DA5F4A-9EA0-1CFE-2CDA-B54BDDDBC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0" y="2954338"/>
            <a:ext cx="2276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Q negative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22839" y="1244177"/>
            <a:ext cx="3777521" cy="466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90728" y="1244177"/>
            <a:ext cx="2241743" cy="4541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78343" y="3025226"/>
            <a:ext cx="2254127" cy="276062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78343" y="2605407"/>
            <a:ext cx="2254127" cy="432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2246232" y="1943875"/>
            <a:ext cx="705963" cy="1518846"/>
          </a:xfrm>
          <a:prstGeom prst="upArrow">
            <a:avLst/>
          </a:prstGeom>
          <a:gradFill flip="none" rotWithShape="1">
            <a:gsLst>
              <a:gs pos="100000">
                <a:srgbClr val="FF0000">
                  <a:shade val="30000"/>
                  <a:satMod val="115000"/>
                  <a:alpha val="23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2260682" y="5164606"/>
            <a:ext cx="705963" cy="801472"/>
          </a:xfrm>
          <a:prstGeom prst="upArrow">
            <a:avLst/>
          </a:prstGeom>
          <a:gradFill flip="none" rotWithShape="1">
            <a:gsLst>
              <a:gs pos="100000">
                <a:schemeClr val="accent6">
                  <a:lumMod val="75000"/>
                  <a:shade val="30000"/>
                  <a:satMod val="115000"/>
                  <a:alpha val="28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41382" y="5171599"/>
            <a:ext cx="65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Q</a:t>
            </a:r>
            <a:r>
              <a:rPr lang="en-US" sz="3600" baseline="-25000" dirty="0" err="1"/>
              <a:t>h</a:t>
            </a:r>
            <a:endParaRPr lang="en-US" sz="3600" baseline="-25000" dirty="0"/>
          </a:p>
        </p:txBody>
      </p:sp>
      <p:sp>
        <p:nvSpPr>
          <p:cNvPr id="16" name="Rectangle 15"/>
          <p:cNvSpPr/>
          <p:nvPr/>
        </p:nvSpPr>
        <p:spPr>
          <a:xfrm>
            <a:off x="1465851" y="3492325"/>
            <a:ext cx="2254127" cy="43254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0692" y="6130970"/>
            <a:ext cx="895584" cy="74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664960" y="211138"/>
            <a:ext cx="8229600" cy="1143000"/>
          </a:xfrm>
        </p:spPr>
        <p:txBody>
          <a:bodyPr/>
          <a:lstStyle/>
          <a:p>
            <a:r>
              <a:rPr lang="en-US" dirty="0"/>
              <a:t>Process A</a:t>
            </a:r>
            <a:r>
              <a:rPr lang="en-US" dirty="0">
                <a:latin typeface="Wingdings 3" pitchFamily="18" charset="2"/>
              </a:rPr>
              <a:t>’</a:t>
            </a:r>
            <a:r>
              <a:rPr lang="en-US" dirty="0"/>
              <a:t>B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517" y="1942723"/>
            <a:ext cx="4294483" cy="2976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Oval 16"/>
          <p:cNvSpPr/>
          <p:nvPr/>
        </p:nvSpPr>
        <p:spPr>
          <a:xfrm>
            <a:off x="5919768" y="243961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8" name="Oval 17"/>
          <p:cNvSpPr/>
          <p:nvPr/>
        </p:nvSpPr>
        <p:spPr>
          <a:xfrm>
            <a:off x="6143541" y="3485784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9" name="TextBox 18"/>
          <p:cNvSpPr txBox="1"/>
          <p:nvPr/>
        </p:nvSpPr>
        <p:spPr>
          <a:xfrm>
            <a:off x="6060883" y="21753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91455" y="329000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06667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30619" y="1469027"/>
            <a:ext cx="3777521" cy="466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98508" y="1469027"/>
            <a:ext cx="2241743" cy="4541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86123" y="2653250"/>
            <a:ext cx="2254127" cy="335745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86123" y="2230657"/>
            <a:ext cx="2254127" cy="432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2469002" y="1704030"/>
            <a:ext cx="705963" cy="1518846"/>
          </a:xfrm>
          <a:prstGeom prst="upArrow">
            <a:avLst/>
          </a:prstGeom>
          <a:gradFill flip="none" rotWithShape="1">
            <a:gsLst>
              <a:gs pos="100000">
                <a:srgbClr val="FF0000">
                  <a:shade val="30000"/>
                  <a:satMod val="115000"/>
                  <a:alpha val="23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73631" y="3117569"/>
            <a:ext cx="2254127" cy="43254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31800" y="326027"/>
            <a:ext cx="8229600" cy="1143000"/>
          </a:xfrm>
        </p:spPr>
        <p:txBody>
          <a:bodyPr/>
          <a:lstStyle/>
          <a:p>
            <a:r>
              <a:rPr lang="en-US" dirty="0"/>
              <a:t>Process B</a:t>
            </a:r>
            <a:r>
              <a:rPr lang="en-US" dirty="0">
                <a:latin typeface="Wingdings 3" pitchFamily="18" charset="2"/>
              </a:rPr>
              <a:t>’</a:t>
            </a:r>
            <a:r>
              <a:rPr lang="en-US" dirty="0"/>
              <a:t>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0777" y="6100997"/>
            <a:ext cx="4317167" cy="449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Insulator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883" y="2061829"/>
            <a:ext cx="4012271" cy="2780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Oval 20"/>
          <p:cNvSpPr/>
          <p:nvPr/>
        </p:nvSpPr>
        <p:spPr>
          <a:xfrm>
            <a:off x="8709860" y="4362194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2" name="Oval 21"/>
          <p:cNvSpPr/>
          <p:nvPr/>
        </p:nvSpPr>
        <p:spPr>
          <a:xfrm>
            <a:off x="6143541" y="3485784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3" name="TextBox 22"/>
          <p:cNvSpPr txBox="1"/>
          <p:nvPr/>
        </p:nvSpPr>
        <p:spPr>
          <a:xfrm>
            <a:off x="8815806" y="417994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91455" y="329000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20190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15629" y="1484017"/>
            <a:ext cx="3777521" cy="466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83518" y="1484017"/>
            <a:ext cx="2241743" cy="4541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1133" y="3207886"/>
            <a:ext cx="2254127" cy="281780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71133" y="2785287"/>
            <a:ext cx="2254127" cy="432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 flipV="1">
            <a:off x="2454012" y="2258660"/>
            <a:ext cx="705963" cy="1518846"/>
          </a:xfrm>
          <a:prstGeom prst="upArrow">
            <a:avLst/>
          </a:prstGeom>
          <a:gradFill flip="none" rotWithShape="1">
            <a:gsLst>
              <a:gs pos="100000">
                <a:srgbClr val="FF0000">
                  <a:shade val="30000"/>
                  <a:satMod val="115000"/>
                  <a:alpha val="23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58641" y="2128229"/>
            <a:ext cx="2254127" cy="43254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 flipV="1">
            <a:off x="2453472" y="5674266"/>
            <a:ext cx="705963" cy="801472"/>
          </a:xfrm>
          <a:prstGeom prst="upArrow">
            <a:avLst/>
          </a:prstGeom>
          <a:gradFill flip="none" rotWithShape="1">
            <a:gsLst>
              <a:gs pos="100000">
                <a:schemeClr val="accent1">
                  <a:shade val="30000"/>
                  <a:satMod val="115000"/>
                  <a:alpha val="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74212" y="5411439"/>
            <a:ext cx="625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Q</a:t>
            </a:r>
            <a:r>
              <a:rPr lang="en-US" sz="3600" baseline="-25000" dirty="0"/>
              <a:t>c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341017"/>
            <a:ext cx="8229600" cy="1143000"/>
          </a:xfrm>
        </p:spPr>
        <p:txBody>
          <a:bodyPr/>
          <a:lstStyle/>
          <a:p>
            <a:r>
              <a:rPr lang="en-US" dirty="0"/>
              <a:t>Process C</a:t>
            </a:r>
            <a:r>
              <a:rPr lang="en-US" dirty="0">
                <a:latin typeface="Wingdings 3" pitchFamily="18" charset="2"/>
              </a:rPr>
              <a:t>’</a:t>
            </a:r>
            <a:r>
              <a:rPr lang="en-US" dirty="0"/>
              <a:t>D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165" y="2010999"/>
            <a:ext cx="4079018" cy="2826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Oval 16"/>
          <p:cNvSpPr/>
          <p:nvPr/>
        </p:nvSpPr>
        <p:spPr>
          <a:xfrm>
            <a:off x="7174137" y="432948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9" name="TextBox 18"/>
          <p:cNvSpPr txBox="1"/>
          <p:nvPr/>
        </p:nvSpPr>
        <p:spPr>
          <a:xfrm>
            <a:off x="6983917" y="3998253"/>
            <a:ext cx="2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2" name="Oval 21"/>
          <p:cNvSpPr/>
          <p:nvPr/>
        </p:nvSpPr>
        <p:spPr>
          <a:xfrm>
            <a:off x="8709860" y="4362194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3" name="TextBox 22"/>
          <p:cNvSpPr txBox="1"/>
          <p:nvPr/>
        </p:nvSpPr>
        <p:spPr>
          <a:xfrm>
            <a:off x="8815806" y="417994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12826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17919" y="1484017"/>
            <a:ext cx="3777521" cy="466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85808" y="1484017"/>
            <a:ext cx="2241743" cy="4541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3423" y="3612620"/>
            <a:ext cx="2254127" cy="241307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73423" y="3219997"/>
            <a:ext cx="2254127" cy="432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 flipV="1">
            <a:off x="2456302" y="2693370"/>
            <a:ext cx="705963" cy="1518846"/>
          </a:xfrm>
          <a:prstGeom prst="upArrow">
            <a:avLst/>
          </a:prstGeom>
          <a:gradFill flip="none" rotWithShape="1">
            <a:gsLst>
              <a:gs pos="100000">
                <a:srgbClr val="FF0000">
                  <a:shade val="30000"/>
                  <a:satMod val="115000"/>
                  <a:alpha val="23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60931" y="2562939"/>
            <a:ext cx="2254127" cy="43254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49300" y="274638"/>
            <a:ext cx="8229600" cy="1143000"/>
          </a:xfrm>
        </p:spPr>
        <p:txBody>
          <a:bodyPr/>
          <a:lstStyle/>
          <a:p>
            <a:r>
              <a:rPr lang="en-US" dirty="0"/>
              <a:t>Process D</a:t>
            </a:r>
            <a:r>
              <a:rPr lang="en-US" dirty="0">
                <a:latin typeface="Wingdings 3" pitchFamily="18" charset="2"/>
              </a:rPr>
              <a:t>’</a:t>
            </a:r>
            <a:r>
              <a:rPr lang="en-US" dirty="0"/>
              <a:t>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8077" y="6100997"/>
            <a:ext cx="4317167" cy="449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Insulator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792" y="2014965"/>
            <a:ext cx="4084008" cy="2830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Oval 13"/>
          <p:cNvSpPr/>
          <p:nvPr/>
        </p:nvSpPr>
        <p:spPr>
          <a:xfrm>
            <a:off x="5919768" y="243961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8" name="TextBox 17"/>
          <p:cNvSpPr txBox="1"/>
          <p:nvPr/>
        </p:nvSpPr>
        <p:spPr>
          <a:xfrm>
            <a:off x="6060883" y="21753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7174137" y="432948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1" name="TextBox 20"/>
          <p:cNvSpPr txBox="1"/>
          <p:nvPr/>
        </p:nvSpPr>
        <p:spPr>
          <a:xfrm>
            <a:off x="6983917" y="3998253"/>
            <a:ext cx="2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58765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1295400"/>
            <a:ext cx="9242828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2646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520700"/>
            <a:ext cx="8229600" cy="2616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Identify the type of process</a:t>
            </a:r>
          </a:p>
          <a:p>
            <a:r>
              <a:rPr lang="en-US" dirty="0"/>
              <a:t>Write out the special equations for that process</a:t>
            </a:r>
          </a:p>
          <a:p>
            <a:r>
              <a:rPr lang="en-US" dirty="0"/>
              <a:t>Symbolically solve for </a:t>
            </a:r>
            <a:r>
              <a:rPr lang="en-US" dirty="0">
                <a:sym typeface="Symbol"/>
              </a:rPr>
              <a:t>E, Q, W, P, V, and T</a:t>
            </a:r>
          </a:p>
          <a:p>
            <a:r>
              <a:rPr lang="en-US" dirty="0">
                <a:sym typeface="Symbol"/>
              </a:rPr>
              <a:t>Identify your contribution to </a:t>
            </a:r>
            <a:r>
              <a:rPr lang="en-US" dirty="0" err="1">
                <a:sym typeface="Symbol"/>
              </a:rPr>
              <a:t>Q</a:t>
            </a:r>
            <a:r>
              <a:rPr lang="en-US" baseline="-25000" dirty="0" err="1">
                <a:sym typeface="Symbol"/>
              </a:rPr>
              <a:t>h</a:t>
            </a:r>
            <a:r>
              <a:rPr lang="en-US" dirty="0">
                <a:sym typeface="Symbol"/>
              </a:rPr>
              <a:t> and  Q</a:t>
            </a:r>
            <a:r>
              <a:rPr lang="en-US" baseline="-25000" dirty="0">
                <a:sym typeface="Symbol"/>
              </a:rPr>
              <a:t>c</a:t>
            </a:r>
            <a:r>
              <a:rPr lang="en-US" dirty="0">
                <a:sym typeface="Symbol"/>
              </a:rPr>
              <a:t> </a:t>
            </a:r>
          </a:p>
          <a:p>
            <a:r>
              <a:rPr lang="en-US" dirty="0">
                <a:sym typeface="Symbol"/>
              </a:rPr>
              <a:t>Fill in with numbers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78183" y="3517226"/>
                <a:ext cx="2557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=0.001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183" y="3517226"/>
                <a:ext cx="2557931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78183" y="3998598"/>
                <a:ext cx="2557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=0.0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183" y="3998598"/>
                <a:ext cx="255793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22683" y="4477216"/>
                <a:ext cx="2557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1023</m:t>
                    </m:r>
                  </m:oMath>
                </a14:m>
                <a:r>
                  <a:rPr lang="en-US" dirty="0"/>
                  <a:t>K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683" y="4477216"/>
                <a:ext cx="2557931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86083" y="4901168"/>
                <a:ext cx="25579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293</m:t>
                      </m:r>
                      <m:r>
                        <m:rPr>
                          <m:nor/>
                        </m:rPr>
                        <a:rPr lang="en-US" dirty="0"/>
                        <m:t>K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083" y="4901168"/>
                <a:ext cx="2557931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22682" y="5331936"/>
                <a:ext cx="2557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1mol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682" y="5331936"/>
                <a:ext cx="255793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905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3" y="53472"/>
            <a:ext cx="8923181" cy="618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2198077" y="1059757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53000" y="515825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679756" y="3219616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365731" y="5225129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50477" y="69829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38848" y="5158252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12302" y="2641242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14189" y="4932741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82425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3" y="53472"/>
            <a:ext cx="8923181" cy="618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2198077" y="1059757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53000" y="515825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679756" y="3219616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365731" y="5225129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50477" y="69829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38848" y="5158252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12302" y="2641242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14189" y="4932741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2" name="Up Arrow 11"/>
          <p:cNvSpPr/>
          <p:nvPr/>
        </p:nvSpPr>
        <p:spPr>
          <a:xfrm flipV="1">
            <a:off x="2755956" y="3379770"/>
            <a:ext cx="705963" cy="801472"/>
          </a:xfrm>
          <a:prstGeom prst="upArrow">
            <a:avLst/>
          </a:prstGeom>
          <a:gradFill flip="none" rotWithShape="1">
            <a:gsLst>
              <a:gs pos="100000">
                <a:schemeClr val="accent6">
                  <a:lumMod val="75000"/>
                  <a:shade val="30000"/>
                  <a:satMod val="115000"/>
                  <a:alpha val="28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461919" y="3409279"/>
            <a:ext cx="65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Q</a:t>
            </a:r>
            <a:r>
              <a:rPr lang="en-US" sz="3600" baseline="-25000" dirty="0" err="1"/>
              <a:t>h</a:t>
            </a:r>
            <a:endParaRPr lang="en-US" sz="3600" baseline="-25000" dirty="0"/>
          </a:p>
        </p:txBody>
      </p:sp>
      <p:sp>
        <p:nvSpPr>
          <p:cNvPr id="17" name="Up Arrow 16"/>
          <p:cNvSpPr/>
          <p:nvPr/>
        </p:nvSpPr>
        <p:spPr>
          <a:xfrm flipV="1">
            <a:off x="2681230" y="4421355"/>
            <a:ext cx="705963" cy="801472"/>
          </a:xfrm>
          <a:prstGeom prst="upArrow">
            <a:avLst/>
          </a:prstGeom>
          <a:gradFill flip="none" rotWithShape="1">
            <a:gsLst>
              <a:gs pos="100000">
                <a:schemeClr val="accent1">
                  <a:shade val="30000"/>
                  <a:satMod val="115000"/>
                  <a:alpha val="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46895" y="4664321"/>
            <a:ext cx="625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Q</a:t>
            </a:r>
            <a:r>
              <a:rPr lang="en-US" sz="3600" baseline="-250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13047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1295400"/>
            <a:ext cx="9242828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6738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520700"/>
            <a:ext cx="8229600" cy="2616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Identify the type of process</a:t>
            </a:r>
          </a:p>
          <a:p>
            <a:r>
              <a:rPr lang="en-US" dirty="0"/>
              <a:t>Write out the special equations for that process</a:t>
            </a:r>
          </a:p>
          <a:p>
            <a:r>
              <a:rPr lang="en-US" dirty="0"/>
              <a:t>Symbolically solve for </a:t>
            </a:r>
            <a:r>
              <a:rPr lang="en-US" dirty="0">
                <a:sym typeface="Symbol"/>
              </a:rPr>
              <a:t>E, Q, W, P, V, and T</a:t>
            </a:r>
          </a:p>
          <a:p>
            <a:r>
              <a:rPr lang="en-US" dirty="0">
                <a:sym typeface="Symbol"/>
              </a:rPr>
              <a:t>Identify your contribution to </a:t>
            </a:r>
            <a:r>
              <a:rPr lang="en-US" dirty="0" err="1">
                <a:sym typeface="Symbol"/>
              </a:rPr>
              <a:t>Q</a:t>
            </a:r>
            <a:r>
              <a:rPr lang="en-US" baseline="-25000" dirty="0" err="1">
                <a:sym typeface="Symbol"/>
              </a:rPr>
              <a:t>h</a:t>
            </a:r>
            <a:r>
              <a:rPr lang="en-US" dirty="0">
                <a:sym typeface="Symbol"/>
              </a:rPr>
              <a:t> and  Q</a:t>
            </a:r>
            <a:r>
              <a:rPr lang="en-US" baseline="-25000" dirty="0">
                <a:sym typeface="Symbol"/>
              </a:rPr>
              <a:t>c</a:t>
            </a:r>
            <a:r>
              <a:rPr lang="en-US" dirty="0">
                <a:sym typeface="Symbol"/>
              </a:rPr>
              <a:t> </a:t>
            </a:r>
          </a:p>
          <a:p>
            <a:r>
              <a:rPr lang="en-US" dirty="0">
                <a:sym typeface="Symbol"/>
              </a:rPr>
              <a:t>Fill in with numbers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78183" y="3517226"/>
                <a:ext cx="2557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=0.001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183" y="3517226"/>
                <a:ext cx="2557931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78183" y="3998598"/>
                <a:ext cx="2557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=0.00431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183" y="3998598"/>
                <a:ext cx="255793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22683" y="4477216"/>
                <a:ext cx="2557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373</m:t>
                    </m:r>
                  </m:oMath>
                </a14:m>
                <a:r>
                  <a:rPr lang="en-US" dirty="0"/>
                  <a:t>K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683" y="4477216"/>
                <a:ext cx="255793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86083" y="4901168"/>
                <a:ext cx="25579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293</m:t>
                      </m:r>
                      <m:r>
                        <m:rPr>
                          <m:nor/>
                        </m:rPr>
                        <a:rPr lang="en-US" dirty="0"/>
                        <m:t>K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083" y="4901168"/>
                <a:ext cx="2557931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22682" y="5331936"/>
                <a:ext cx="2557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1mol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682" y="5331936"/>
                <a:ext cx="255793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68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50B44E-422D-0F5E-1EA7-B9FCC089D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1495365"/>
            <a:ext cx="5372100" cy="357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717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45206"/>
            <a:ext cx="8230018" cy="5679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2514600" y="99294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24200" y="333154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10200" y="444958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239000" y="5233891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14470" y="698291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85738" y="3360293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42746" y="387120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03895" y="5015303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92200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45206"/>
            <a:ext cx="8230018" cy="5679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2514600" y="99294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24200" y="333154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10200" y="444958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239000" y="5233891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14470" y="698291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85738" y="3360293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42746" y="387120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03895" y="5015303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4" name="Up Arrow 13"/>
          <p:cNvSpPr/>
          <p:nvPr/>
        </p:nvSpPr>
        <p:spPr>
          <a:xfrm flipV="1">
            <a:off x="4191082" y="3215884"/>
            <a:ext cx="705963" cy="801472"/>
          </a:xfrm>
          <a:prstGeom prst="upArrow">
            <a:avLst/>
          </a:prstGeom>
          <a:gradFill flip="none" rotWithShape="1">
            <a:gsLst>
              <a:gs pos="100000">
                <a:schemeClr val="accent6">
                  <a:lumMod val="75000"/>
                  <a:shade val="30000"/>
                  <a:satMod val="115000"/>
                  <a:alpha val="28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841801" y="3192898"/>
            <a:ext cx="65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Q</a:t>
            </a:r>
            <a:r>
              <a:rPr lang="en-US" sz="3600" baseline="-25000" dirty="0" err="1"/>
              <a:t>h</a:t>
            </a:r>
            <a:endParaRPr lang="en-US" sz="3600" baseline="-25000" dirty="0"/>
          </a:p>
        </p:txBody>
      </p:sp>
      <p:sp>
        <p:nvSpPr>
          <p:cNvPr id="18" name="Up Arrow 17"/>
          <p:cNvSpPr/>
          <p:nvPr/>
        </p:nvSpPr>
        <p:spPr>
          <a:xfrm flipV="1">
            <a:off x="4086151" y="4535013"/>
            <a:ext cx="705963" cy="801472"/>
          </a:xfrm>
          <a:prstGeom prst="upArrow">
            <a:avLst/>
          </a:prstGeom>
          <a:gradFill flip="none" rotWithShape="1">
            <a:gsLst>
              <a:gs pos="100000">
                <a:schemeClr val="accent1">
                  <a:shade val="30000"/>
                  <a:satMod val="115000"/>
                  <a:alpha val="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706891" y="4751871"/>
            <a:ext cx="625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Q</a:t>
            </a:r>
            <a:r>
              <a:rPr lang="en-US" sz="3600" baseline="-25000" dirty="0"/>
              <a:t>c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53" y="647700"/>
            <a:ext cx="8145947" cy="566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2514600" y="99294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10200" y="444958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14470" y="698291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42746" y="387120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58184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558800"/>
            <a:ext cx="8204200" cy="57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val 8"/>
          <p:cNvSpPr/>
          <p:nvPr/>
        </p:nvSpPr>
        <p:spPr>
          <a:xfrm>
            <a:off x="5410200" y="444958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239000" y="5233891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342746" y="387120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03895" y="5015303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07610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25" y="571291"/>
            <a:ext cx="8211575" cy="5727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3124200" y="333154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239000" y="5233891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85738" y="3360293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03895" y="5015303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75645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634790"/>
            <a:ext cx="8255000" cy="563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2514600" y="99294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24200" y="333154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14470" y="698291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85738" y="3360293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53669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CBEDA1-2E2F-1F13-D234-0B692E47C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762000"/>
            <a:ext cx="7515224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6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3EB732-A7A6-1C91-AB4F-AB9333387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1" y="1225322"/>
            <a:ext cx="6448424" cy="428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4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649D0B-6325-EE19-60F5-1B96276F7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990995"/>
            <a:ext cx="6717692" cy="446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50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B8C2B6-2DC3-3AF5-4331-B1B2288CF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19" y="990600"/>
            <a:ext cx="7196007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3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5A76F3-495D-894A-F2FD-44A0958FC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11" y="741283"/>
            <a:ext cx="7451577" cy="498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91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2438400" y="1828800"/>
            <a:ext cx="4953000" cy="4114800"/>
          </a:xfrm>
          <a:prstGeom prst="can">
            <a:avLst>
              <a:gd name="adj" fmla="val 93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/>
          <p:cNvSpPr/>
          <p:nvPr/>
        </p:nvSpPr>
        <p:spPr>
          <a:xfrm flipV="1">
            <a:off x="2438400" y="3352800"/>
            <a:ext cx="4953000" cy="2590800"/>
          </a:xfrm>
          <a:prstGeom prst="can">
            <a:avLst>
              <a:gd name="adj" fmla="val 15700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  <a:alpha val="1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2438400" y="3048000"/>
            <a:ext cx="4953000" cy="685800"/>
          </a:xfrm>
          <a:prstGeom prst="can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724400" y="3581400"/>
            <a:ext cx="381000" cy="1371600"/>
          </a:xfrm>
          <a:prstGeom prst="downArrow">
            <a:avLst>
              <a:gd name="adj1" fmla="val 31841"/>
              <a:gd name="adj2" fmla="val 631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81600" y="4343400"/>
            <a:ext cx="589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err="1">
                <a:solidFill>
                  <a:srgbClr val="FF0000"/>
                </a:solidFill>
              </a:rPr>
              <a:t>F</a:t>
            </a:r>
            <a:r>
              <a:rPr lang="en-US" sz="4000" i="1" baseline="-25000" dirty="0" err="1">
                <a:solidFill>
                  <a:srgbClr val="FF0000"/>
                </a:solidFill>
              </a:rPr>
              <a:t>g</a:t>
            </a:r>
            <a:endParaRPr lang="en-US" sz="4000" i="1" baseline="-25000" dirty="0">
              <a:solidFill>
                <a:srgbClr val="FF0000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 flipV="1">
            <a:off x="4267200" y="3733800"/>
            <a:ext cx="381000" cy="1676400"/>
          </a:xfrm>
          <a:prstGeom prst="downArrow">
            <a:avLst>
              <a:gd name="adj1" fmla="val 31841"/>
              <a:gd name="adj2" fmla="val 6311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48000" y="4191000"/>
            <a:ext cx="1160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err="1">
                <a:solidFill>
                  <a:schemeClr val="accent3"/>
                </a:solidFill>
              </a:rPr>
              <a:t>F</a:t>
            </a:r>
            <a:r>
              <a:rPr lang="en-US" sz="4000" i="1" baseline="-25000" dirty="0" err="1">
                <a:solidFill>
                  <a:schemeClr val="accent3"/>
                </a:solidFill>
              </a:rPr>
              <a:t>p,gas</a:t>
            </a:r>
            <a:endParaRPr lang="en-US" sz="4000" i="1" baseline="-25000" dirty="0">
              <a:solidFill>
                <a:schemeClr val="accent3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4495800" y="2514600"/>
            <a:ext cx="381000" cy="609600"/>
          </a:xfrm>
          <a:prstGeom prst="downArrow">
            <a:avLst>
              <a:gd name="adj1" fmla="val 31841"/>
              <a:gd name="adj2" fmla="val 6311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76800" y="2209800"/>
            <a:ext cx="1046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err="1">
                <a:solidFill>
                  <a:schemeClr val="accent3"/>
                </a:solidFill>
              </a:rPr>
              <a:t>F</a:t>
            </a:r>
            <a:r>
              <a:rPr lang="en-US" sz="4000" i="1" baseline="-25000" dirty="0" err="1">
                <a:solidFill>
                  <a:schemeClr val="accent3"/>
                </a:solidFill>
              </a:rPr>
              <a:t>p,air</a:t>
            </a:r>
            <a:endParaRPr lang="en-US" sz="4000" i="1" baseline="-250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207</Words>
  <Application>Microsoft Office PowerPoint</Application>
  <PresentationFormat>On-screen Show (4:3)</PresentationFormat>
  <Paragraphs>89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Cambria Math</vt:lpstr>
      <vt:lpstr>Symbol</vt:lpstr>
      <vt:lpstr>Wingdings 3</vt:lpstr>
      <vt:lpstr>Office Theme</vt:lpstr>
      <vt:lpstr>Lecture 35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</vt:lpstr>
      <vt:lpstr>Carnot Engine</vt:lpstr>
      <vt:lpstr>PowerPoint Presentation</vt:lpstr>
      <vt:lpstr>Process A to B</vt:lpstr>
      <vt:lpstr>Process B to C</vt:lpstr>
      <vt:lpstr>Process C to D</vt:lpstr>
      <vt:lpstr>Process D to A</vt:lpstr>
      <vt:lpstr>PowerPoint Presentation</vt:lpstr>
      <vt:lpstr>Process A’B</vt:lpstr>
      <vt:lpstr>Process B’C</vt:lpstr>
      <vt:lpstr>Process C’D</vt:lpstr>
      <vt:lpstr>Process D’A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18</cp:revision>
  <dcterms:created xsi:type="dcterms:W3CDTF">2011-10-26T03:11:30Z</dcterms:created>
  <dcterms:modified xsi:type="dcterms:W3CDTF">2025-07-03T22:42:09Z</dcterms:modified>
</cp:coreProperties>
</file>