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1" r:id="rId3"/>
    <p:sldId id="265" r:id="rId4"/>
    <p:sldId id="285" r:id="rId5"/>
    <p:sldId id="340" r:id="rId6"/>
    <p:sldId id="283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33E2F-A7AC-4341-9FA4-5680B2C19CE3}" v="1" dt="2025-07-03T22:45:43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19433E2F-A7AC-4341-9FA4-5680B2C19CE3}"/>
    <pc:docChg chg="custSel addSld modSld">
      <pc:chgData name="Lines, Todd" userId="afaf7c3a-e8aa-4568-882a-02ad8f9e19b0" providerId="ADAL" clId="{19433E2F-A7AC-4341-9FA4-5680B2C19CE3}" dt="2025-07-03T22:45:43.067" v="5"/>
      <pc:docMkLst>
        <pc:docMk/>
      </pc:docMkLst>
      <pc:sldChg chg="add">
        <pc:chgData name="Lines, Todd" userId="afaf7c3a-e8aa-4568-882a-02ad8f9e19b0" providerId="ADAL" clId="{19433E2F-A7AC-4341-9FA4-5680B2C19CE3}" dt="2025-07-03T22:45:43.067" v="5"/>
        <pc:sldMkLst>
          <pc:docMk/>
          <pc:sldMk cId="0" sldId="265"/>
        </pc:sldMkLst>
      </pc:sldChg>
      <pc:sldChg chg="addSp delSp modSp new mod">
        <pc:chgData name="Lines, Todd" userId="afaf7c3a-e8aa-4568-882a-02ad8f9e19b0" providerId="ADAL" clId="{19433E2F-A7AC-4341-9FA4-5680B2C19CE3}" dt="2025-07-03T22:44:15.552" v="4" actId="14100"/>
        <pc:sldMkLst>
          <pc:docMk/>
          <pc:sldMk cId="3556862412" sldId="341"/>
        </pc:sldMkLst>
        <pc:spChg chg="del">
          <ac:chgData name="Lines, Todd" userId="afaf7c3a-e8aa-4568-882a-02ad8f9e19b0" providerId="ADAL" clId="{19433E2F-A7AC-4341-9FA4-5680B2C19CE3}" dt="2025-07-03T22:44:05.329" v="1" actId="478"/>
          <ac:spMkLst>
            <pc:docMk/>
            <pc:sldMk cId="3556862412" sldId="341"/>
            <ac:spMk id="2" creationId="{13CF5273-D19C-028C-5362-9A89FB01E951}"/>
          </ac:spMkLst>
        </pc:spChg>
        <pc:spChg chg="del">
          <ac:chgData name="Lines, Todd" userId="afaf7c3a-e8aa-4568-882a-02ad8f9e19b0" providerId="ADAL" clId="{19433E2F-A7AC-4341-9FA4-5680B2C19CE3}" dt="2025-07-03T22:44:05.329" v="1" actId="478"/>
          <ac:spMkLst>
            <pc:docMk/>
            <pc:sldMk cId="3556862412" sldId="341"/>
            <ac:spMk id="3" creationId="{E7A8934F-4B16-04B2-D208-E2FEE78C8BBB}"/>
          </ac:spMkLst>
        </pc:spChg>
        <pc:picChg chg="add mod">
          <ac:chgData name="Lines, Todd" userId="afaf7c3a-e8aa-4568-882a-02ad8f9e19b0" providerId="ADAL" clId="{19433E2F-A7AC-4341-9FA4-5680B2C19CE3}" dt="2025-07-03T22:44:15.552" v="4" actId="14100"/>
          <ac:picMkLst>
            <pc:docMk/>
            <pc:sldMk cId="3556862412" sldId="341"/>
            <ac:picMk id="5" creationId="{FE9C3FC7-9DC0-D72B-55CE-8DD1D7DED6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A238-A1F3-A736-B7EC-976384423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44D96-A55B-A928-FA20-63E4A8CA4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C9AC2-2E41-F679-20F6-61FA3E57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54-3E4B-43AC-AC6A-78E009FC7A6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FFD9-63A4-95F1-7134-DCBFD68D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F844-2BD9-532B-E4D1-3F33DCB3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85CA-F897-4FBD-B109-3933BC619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9FD8-1E16-3358-4807-3F350F3E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AFB8B-13D3-C527-D52A-C0707B477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0F7BA-E6CB-DA75-18B2-FC121253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54-3E4B-43AC-AC6A-78E009FC7A6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42CC7-E532-A24A-7C49-43B9C14E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6A87-E964-9DFC-DB96-0BEEA57A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85CA-F897-4FBD-B109-3933BC619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1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35719-5A12-AE6C-AC40-EA037C32D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BB5AC-DF35-267D-56A8-A3393CB56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54E9-849D-5C3D-C92C-E1CAA4C5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54-3E4B-43AC-AC6A-78E009FC7A6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9AF2-12A9-85C9-AF49-F06B243E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8DE94-282E-31B2-D26E-001B0F00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85CA-F897-4FBD-B109-3933BC619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8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EC93-FCFF-CFDD-4100-D50E0A80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15F6-2099-A6FE-C0D9-206B3A538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6C8F4-48C8-E15D-8AB5-925B3112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54-3E4B-43AC-AC6A-78E009FC7A6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466C-D372-8FCB-0A16-17B2B4CB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481E8-CC91-3401-9362-9280BD97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85CA-F897-4FBD-B109-3933BC619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E9C1-979D-710B-4456-AAA0751A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E0728-76C2-C078-38CA-8A55CB8E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8BA47-CD34-1443-A6D8-14A08684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54-3E4B-43AC-AC6A-78E009FC7A6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987B6-8B03-4F14-C2E1-305804B1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4784F-CAF1-FD20-5F39-86CEB2E0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85CA-F897-4FBD-B109-3933BC619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5969-8546-5A5D-98E8-A16D6293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9A55-5216-D38F-557F-FA1954B8B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609F8-4D12-CDAF-3FD6-F79D7A487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C9E50-828D-A311-F58C-B827C34C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54-3E4B-43AC-AC6A-78E009FC7A6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B2294-7B60-7C60-25EF-1C902882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177C3-1298-0EF5-1901-06C9852C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85CA-F897-4FBD-B109-3933BC619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5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BCB8-D1E4-9777-0011-01FDACDB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EE2C2-764D-75DD-24B9-73235857A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F8EC7-720F-0895-8799-E66C5E3A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C5139-AC0A-1140-F5E3-2C82F7976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21314-BC77-19B8-7A01-CD1372834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9B0E5-1504-5143-AF1B-473511F7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54-3E4B-43AC-AC6A-78E009FC7A6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4D180-29BC-C360-E2B0-D84A10E1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27357-D394-8720-E19D-AE9DC029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85CA-F897-4FBD-B109-3933BC619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5D9F-0697-CCB7-3FEF-3509CB62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8CFCF-3273-D533-141B-912368B9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54-3E4B-43AC-AC6A-78E009FC7A6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D8AB2-6BC1-9F0A-B51F-E0F1B74D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1C1E7-17C5-8427-D5EA-B37DA81B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85CA-F897-4FBD-B109-3933BC619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7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D47E2-8AE0-57D9-5984-4766A9B4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54-3E4B-43AC-AC6A-78E009FC7A6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D9473-9F3D-858F-C6FD-B85F97C9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F62CB-139D-7620-ED42-BC92C36E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85CA-F897-4FBD-B109-3933BC619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6A62-85E3-AB9D-747C-304B08BE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B5E5-09CA-9B76-386D-31BE81B9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0C0A9-3DB9-19E8-1253-052B3383B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731DE-A839-8BB8-651B-4A21E4F4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54-3E4B-43AC-AC6A-78E009FC7A6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45950-5766-5EB3-3B8B-828778F0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05604-BE60-FAFD-8FF8-5F1A3429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85CA-F897-4FBD-B109-3933BC619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6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A40F-6F03-C9AF-67D8-ABD1A6D8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420F2-8849-F0DE-77D0-DAB4E4706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1F36-4666-8317-F4DF-A0BDE3B83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72E8E-CC8E-F008-00C2-766D03A8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54-3E4B-43AC-AC6A-78E009FC7A6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C2C65-7674-57C7-14F0-20B552C5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EBA09-DB23-74C5-4B72-46560157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85CA-F897-4FBD-B109-3933BC619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4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4461D-50F6-CB64-1395-874A5778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82433-F1E4-65F2-0F57-8DE47C7B3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47706-E194-0E23-E386-CB12C837B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4FE54-3E4B-43AC-AC6A-78E009FC7A6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406C9-AD06-DC4D-3F26-D8C29CCE9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DD70-A68A-28AE-68ED-BF50481DB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385CA-F897-4FBD-B109-3933BC619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5993-F601-E2E9-268C-C8A5F1C28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20D93-E313-3C42-F245-7695576BC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8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9C3FC7-9DC0-D72B-55CE-8DD1D7DE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772" y="809625"/>
            <a:ext cx="7224827" cy="47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6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642082"/>
            <a:ext cx="8650174" cy="575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1" y="1828800"/>
            <a:ext cx="1869243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1" y="3519488"/>
            <a:ext cx="2511425" cy="18716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Gas at T</a:t>
            </a:r>
            <a:r>
              <a:rPr lang="en-US" baseline="-25000"/>
              <a:t>i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1" y="1676401"/>
            <a:ext cx="2511425" cy="3730625"/>
          </a:xfrm>
          <a:prstGeom prst="rect">
            <a:avLst/>
          </a:prstGeom>
          <a:noFill/>
          <a:ln w="5397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728913" y="3533775"/>
            <a:ext cx="25257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38525" y="2147888"/>
            <a:ext cx="1136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Vacuum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19376" y="2954338"/>
            <a:ext cx="19208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Membrane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3367087" y="3243263"/>
            <a:ext cx="115888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29401" y="1676401"/>
            <a:ext cx="2511425" cy="3730625"/>
          </a:xfrm>
          <a:prstGeom prst="rect">
            <a:avLst/>
          </a:prstGeom>
          <a:noFill/>
          <a:ln w="5397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6615113" y="3533775"/>
            <a:ext cx="25257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505576" y="2954338"/>
            <a:ext cx="19208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Membrane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>
            <a:off x="7253287" y="3243263"/>
            <a:ext cx="115888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629401" y="3519488"/>
            <a:ext cx="2511425" cy="18716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Gas at T</a:t>
            </a:r>
            <a:r>
              <a:rPr lang="en-US" baseline="-25000"/>
              <a:t>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82000" y="3505200"/>
            <a:ext cx="15240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533401"/>
            <a:ext cx="5181600" cy="5252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812B8D-E844-4807-B20D-B92C141DEBC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3299" name="Rectangle 2"/>
          <p:cNvSpPr>
            <a:spLocks noChangeArrowheads="1"/>
          </p:cNvSpPr>
          <p:nvPr/>
        </p:nvSpPr>
        <p:spPr bwMode="auto">
          <a:xfrm>
            <a:off x="7402514" y="3657601"/>
            <a:ext cx="2511425" cy="18716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Gas at T</a:t>
            </a:r>
            <a:r>
              <a:rPr lang="en-US" baseline="-25000"/>
              <a:t>i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123.10.7</a:t>
            </a:r>
            <a:endParaRPr lang="en-US" dirty="0"/>
          </a:p>
        </p:txBody>
      </p:sp>
      <p:sp>
        <p:nvSpPr>
          <p:cNvPr id="1833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3978275" cy="452596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/>
              <a:t>The initial state of a system is shown, if the membrane is broken, the gas fills the entire container. Is there work done by the gas in filling the container?</a:t>
            </a: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r>
              <a:rPr lang="en-US"/>
              <a:t>Yes</a:t>
            </a: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r>
              <a:rPr lang="en-US"/>
              <a:t>No</a:t>
            </a:r>
          </a:p>
          <a:p>
            <a:pPr marL="609600" indent="-609600">
              <a:lnSpc>
                <a:spcPct val="80000"/>
              </a:lnSpc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183302" name="Rectangle 5"/>
          <p:cNvSpPr>
            <a:spLocks noChangeArrowheads="1"/>
          </p:cNvSpPr>
          <p:nvPr/>
        </p:nvSpPr>
        <p:spPr bwMode="auto">
          <a:xfrm>
            <a:off x="7402514" y="1814514"/>
            <a:ext cx="2511425" cy="3730625"/>
          </a:xfrm>
          <a:prstGeom prst="rect">
            <a:avLst/>
          </a:prstGeom>
          <a:noFill/>
          <a:ln w="5397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303" name="Line 6"/>
          <p:cNvSpPr>
            <a:spLocks noChangeShapeType="1"/>
          </p:cNvSpPr>
          <p:nvPr/>
        </p:nvSpPr>
        <p:spPr bwMode="auto">
          <a:xfrm>
            <a:off x="7388226" y="3671888"/>
            <a:ext cx="25257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304" name="Text Box 7"/>
          <p:cNvSpPr txBox="1">
            <a:spLocks noChangeArrowheads="1"/>
          </p:cNvSpPr>
          <p:nvPr/>
        </p:nvSpPr>
        <p:spPr bwMode="auto">
          <a:xfrm>
            <a:off x="8097838" y="2286001"/>
            <a:ext cx="1136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Vacuum</a:t>
            </a:r>
          </a:p>
        </p:txBody>
      </p:sp>
      <p:sp>
        <p:nvSpPr>
          <p:cNvPr id="183305" name="Text Box 8"/>
          <p:cNvSpPr txBox="1">
            <a:spLocks noChangeArrowheads="1"/>
          </p:cNvSpPr>
          <p:nvPr/>
        </p:nvSpPr>
        <p:spPr bwMode="auto">
          <a:xfrm>
            <a:off x="7278689" y="3092451"/>
            <a:ext cx="19208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Membrane</a:t>
            </a:r>
          </a:p>
        </p:txBody>
      </p:sp>
      <p:sp>
        <p:nvSpPr>
          <p:cNvPr id="183306" name="Line 9"/>
          <p:cNvSpPr>
            <a:spLocks noChangeShapeType="1"/>
          </p:cNvSpPr>
          <p:nvPr/>
        </p:nvSpPr>
        <p:spPr bwMode="auto">
          <a:xfrm flipH="1">
            <a:off x="8026400" y="3381376"/>
            <a:ext cx="115888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8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E2971-ABB3-3665-9E07-6648A45C5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D541E2D-86A8-F412-3392-CC7332FB9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2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Lecture 36</vt:lpstr>
      <vt:lpstr>PowerPoint Presentation</vt:lpstr>
      <vt:lpstr>PowerPoint Presentation</vt:lpstr>
      <vt:lpstr>PowerPoint Presentation</vt:lpstr>
      <vt:lpstr>PowerPoint Presentation</vt:lpstr>
      <vt:lpstr>Question 123.10.7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Lines, Todd</dc:creator>
  <cp:lastModifiedBy>Lines, Todd</cp:lastModifiedBy>
  <cp:revision>1</cp:revision>
  <dcterms:created xsi:type="dcterms:W3CDTF">2025-07-03T22:42:33Z</dcterms:created>
  <dcterms:modified xsi:type="dcterms:W3CDTF">2025-07-03T22:45:53Z</dcterms:modified>
</cp:coreProperties>
</file>