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4.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1"/>
  </p:notesMasterIdLst>
  <p:sldIdLst>
    <p:sldId id="256" r:id="rId2"/>
    <p:sldId id="271" r:id="rId3"/>
    <p:sldId id="272" r:id="rId4"/>
    <p:sldId id="273" r:id="rId5"/>
    <p:sldId id="274" r:id="rId6"/>
    <p:sldId id="275" r:id="rId7"/>
    <p:sldId id="276" r:id="rId8"/>
    <p:sldId id="277" r:id="rId9"/>
    <p:sldId id="278" r:id="rId10"/>
    <p:sldId id="279" r:id="rId11"/>
    <p:sldId id="280" r:id="rId12"/>
    <p:sldId id="281" r:id="rId13"/>
    <p:sldId id="282" r:id="rId14"/>
    <p:sldId id="283" r:id="rId15"/>
    <p:sldId id="284" r:id="rId16"/>
    <p:sldId id="285" r:id="rId17"/>
    <p:sldId id="286" r:id="rId18"/>
    <p:sldId id="287" r:id="rId19"/>
    <p:sldId id="288" r:id="rId20"/>
    <p:sldId id="289" r:id="rId21"/>
    <p:sldId id="290" r:id="rId22"/>
    <p:sldId id="291" r:id="rId23"/>
    <p:sldId id="292" r:id="rId24"/>
    <p:sldId id="319" r:id="rId25"/>
    <p:sldId id="321" r:id="rId26"/>
    <p:sldId id="322" r:id="rId27"/>
    <p:sldId id="325" r:id="rId28"/>
    <p:sldId id="323" r:id="rId29"/>
    <p:sldId id="293" r:id="rId30"/>
    <p:sldId id="295" r:id="rId31"/>
    <p:sldId id="296" r:id="rId32"/>
    <p:sldId id="297" r:id="rId33"/>
    <p:sldId id="294" r:id="rId34"/>
    <p:sldId id="465" r:id="rId35"/>
    <p:sldId id="300" r:id="rId36"/>
    <p:sldId id="301" r:id="rId37"/>
    <p:sldId id="302" r:id="rId38"/>
    <p:sldId id="315" r:id="rId39"/>
    <p:sldId id="316" r:id="rId40"/>
    <p:sldId id="317" r:id="rId41"/>
    <p:sldId id="304" r:id="rId42"/>
    <p:sldId id="305" r:id="rId43"/>
    <p:sldId id="306" r:id="rId44"/>
    <p:sldId id="307" r:id="rId45"/>
    <p:sldId id="308" r:id="rId46"/>
    <p:sldId id="309" r:id="rId47"/>
    <p:sldId id="310" r:id="rId48"/>
    <p:sldId id="311" r:id="rId49"/>
    <p:sldId id="312" r:id="rId50"/>
    <p:sldId id="313" r:id="rId51"/>
    <p:sldId id="314" r:id="rId52"/>
    <p:sldId id="327" r:id="rId53"/>
    <p:sldId id="326" r:id="rId54"/>
    <p:sldId id="318" r:id="rId55"/>
    <p:sldId id="270" r:id="rId56"/>
    <p:sldId id="298" r:id="rId57"/>
    <p:sldId id="303" r:id="rId58"/>
    <p:sldId id="266" r:id="rId59"/>
    <p:sldId id="267" r:id="rId60"/>
    <p:sldId id="268" r:id="rId61"/>
    <p:sldId id="269" r:id="rId62"/>
    <p:sldId id="258" r:id="rId63"/>
    <p:sldId id="259" r:id="rId64"/>
    <p:sldId id="260" r:id="rId65"/>
    <p:sldId id="261" r:id="rId66"/>
    <p:sldId id="262" r:id="rId67"/>
    <p:sldId id="263" r:id="rId68"/>
    <p:sldId id="264" r:id="rId69"/>
    <p:sldId id="265" r:id="rId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F61A1E-E133-4318-A760-48BD8E5D6B9C}" v="59" dt="2025-07-01T20:50:01.08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5" d="100"/>
          <a:sy n="105" d="100"/>
        </p:scale>
        <p:origin x="179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E4F61A1E-E133-4318-A760-48BD8E5D6B9C}"/>
    <pc:docChg chg="undo custSel addSld delSld modSld sldOrd">
      <pc:chgData name="Lines, Todd" userId="afaf7c3a-e8aa-4568-882a-02ad8f9e19b0" providerId="ADAL" clId="{E4F61A1E-E133-4318-A760-48BD8E5D6B9C}" dt="2025-07-01T20:50:01.081" v="392"/>
      <pc:docMkLst>
        <pc:docMk/>
      </pc:docMkLst>
      <pc:sldChg chg="modSp mod">
        <pc:chgData name="Lines, Todd" userId="afaf7c3a-e8aa-4568-882a-02ad8f9e19b0" providerId="ADAL" clId="{E4F61A1E-E133-4318-A760-48BD8E5D6B9C}" dt="2025-06-20T22:13:19.232" v="9" actId="20577"/>
        <pc:sldMkLst>
          <pc:docMk/>
          <pc:sldMk cId="0" sldId="256"/>
        </pc:sldMkLst>
        <pc:spChg chg="mod">
          <ac:chgData name="Lines, Todd" userId="afaf7c3a-e8aa-4568-882a-02ad8f9e19b0" providerId="ADAL" clId="{E4F61A1E-E133-4318-A760-48BD8E5D6B9C}" dt="2025-06-20T22:13:19.232" v="9" actId="20577"/>
          <ac:spMkLst>
            <pc:docMk/>
            <pc:sldMk cId="0" sldId="256"/>
            <ac:spMk id="2" creationId="{00000000-0000-0000-0000-000000000000}"/>
          </ac:spMkLst>
        </pc:spChg>
      </pc:sldChg>
      <pc:sldChg chg="addSp delSp modSp new mod modClrScheme chgLayout">
        <pc:chgData name="Lines, Todd" userId="afaf7c3a-e8aa-4568-882a-02ad8f9e19b0" providerId="ADAL" clId="{E4F61A1E-E133-4318-A760-48BD8E5D6B9C}" dt="2025-06-24T18:37:26.004" v="77" actId="478"/>
        <pc:sldMkLst>
          <pc:docMk/>
          <pc:sldMk cId="666363481" sldId="270"/>
        </pc:sldMkLst>
        <pc:spChg chg="add mod ord">
          <ac:chgData name="Lines, Todd" userId="afaf7c3a-e8aa-4568-882a-02ad8f9e19b0" providerId="ADAL" clId="{E4F61A1E-E133-4318-A760-48BD8E5D6B9C}" dt="2025-06-20T22:13:32.113" v="14" actId="20577"/>
          <ac:spMkLst>
            <pc:docMk/>
            <pc:sldMk cId="666363481" sldId="270"/>
            <ac:spMk id="4" creationId="{A6A7AA64-2F51-7C37-E69D-DA42EDEADCEB}"/>
          </ac:spMkLst>
        </pc:spChg>
        <pc:spChg chg="add mod ord">
          <ac:chgData name="Lines, Todd" userId="afaf7c3a-e8aa-4568-882a-02ad8f9e19b0" providerId="ADAL" clId="{E4F61A1E-E133-4318-A760-48BD8E5D6B9C}" dt="2025-06-20T22:13:30.179" v="11" actId="700"/>
          <ac:spMkLst>
            <pc:docMk/>
            <pc:sldMk cId="666363481" sldId="270"/>
            <ac:spMk id="5" creationId="{EFEC5EAC-2E28-222C-1628-A3A56417C870}"/>
          </ac:spMkLst>
        </pc:spChg>
      </pc:sldChg>
      <pc:sldChg chg="add">
        <pc:chgData name="Lines, Todd" userId="afaf7c3a-e8aa-4568-882a-02ad8f9e19b0" providerId="ADAL" clId="{E4F61A1E-E133-4318-A760-48BD8E5D6B9C}" dt="2025-06-20T22:14:47.837" v="15"/>
        <pc:sldMkLst>
          <pc:docMk/>
          <pc:sldMk cId="0" sldId="271"/>
        </pc:sldMkLst>
      </pc:sldChg>
      <pc:sldChg chg="add">
        <pc:chgData name="Lines, Todd" userId="afaf7c3a-e8aa-4568-882a-02ad8f9e19b0" providerId="ADAL" clId="{E4F61A1E-E133-4318-A760-48BD8E5D6B9C}" dt="2025-06-20T22:14:47.837" v="15"/>
        <pc:sldMkLst>
          <pc:docMk/>
          <pc:sldMk cId="0" sldId="272"/>
        </pc:sldMkLst>
      </pc:sldChg>
      <pc:sldChg chg="addSp delSp modSp add mod">
        <pc:chgData name="Lines, Todd" userId="afaf7c3a-e8aa-4568-882a-02ad8f9e19b0" providerId="ADAL" clId="{E4F61A1E-E133-4318-A760-48BD8E5D6B9C}" dt="2025-06-20T22:21:21.269" v="30" actId="21"/>
        <pc:sldMkLst>
          <pc:docMk/>
          <pc:sldMk cId="0" sldId="273"/>
        </pc:sldMkLst>
        <pc:spChg chg="mod">
          <ac:chgData name="Lines, Todd" userId="afaf7c3a-e8aa-4568-882a-02ad8f9e19b0" providerId="ADAL" clId="{E4F61A1E-E133-4318-A760-48BD8E5D6B9C}" dt="2025-06-20T22:20:38.733" v="22" actId="27636"/>
          <ac:spMkLst>
            <pc:docMk/>
            <pc:sldMk cId="0" sldId="273"/>
            <ac:spMk id="28675" creationId="{00000000-0000-0000-0000-000000000000}"/>
          </ac:spMkLst>
        </pc:spChg>
        <pc:picChg chg="add mod">
          <ac:chgData name="Lines, Todd" userId="afaf7c3a-e8aa-4568-882a-02ad8f9e19b0" providerId="ADAL" clId="{E4F61A1E-E133-4318-A760-48BD8E5D6B9C}" dt="2025-06-20T22:20:45.063" v="24" actId="1076"/>
          <ac:picMkLst>
            <pc:docMk/>
            <pc:sldMk cId="0" sldId="273"/>
            <ac:picMk id="2" creationId="{878FCFEB-7C18-DCB1-C819-06F58CA1493F}"/>
          </ac:picMkLst>
        </pc:picChg>
      </pc:sldChg>
      <pc:sldChg chg="addSp delSp modSp add mod">
        <pc:chgData name="Lines, Todd" userId="afaf7c3a-e8aa-4568-882a-02ad8f9e19b0" providerId="ADAL" clId="{E4F61A1E-E133-4318-A760-48BD8E5D6B9C}" dt="2025-06-20T22:20:02.030" v="20" actId="1076"/>
        <pc:sldMkLst>
          <pc:docMk/>
          <pc:sldMk cId="0" sldId="274"/>
        </pc:sldMkLst>
        <pc:spChg chg="add mod">
          <ac:chgData name="Lines, Todd" userId="afaf7c3a-e8aa-4568-882a-02ad8f9e19b0" providerId="ADAL" clId="{E4F61A1E-E133-4318-A760-48BD8E5D6B9C}" dt="2025-06-20T22:19:53.039" v="16" actId="478"/>
          <ac:spMkLst>
            <pc:docMk/>
            <pc:sldMk cId="0" sldId="274"/>
            <ac:spMk id="3" creationId="{2CC9C444-06D0-76B1-7BA7-2BA427740A4C}"/>
          </ac:spMkLst>
        </pc:spChg>
        <pc:picChg chg="add mod">
          <ac:chgData name="Lines, Todd" userId="afaf7c3a-e8aa-4568-882a-02ad8f9e19b0" providerId="ADAL" clId="{E4F61A1E-E133-4318-A760-48BD8E5D6B9C}" dt="2025-06-20T22:20:02.030" v="20" actId="1076"/>
          <ac:picMkLst>
            <pc:docMk/>
            <pc:sldMk cId="0" sldId="274"/>
            <ac:picMk id="2050" creationId="{492380C8-87EE-D09A-0AA9-B43EA1CF4C8A}"/>
          </ac:picMkLst>
        </pc:picChg>
      </pc:sldChg>
      <pc:sldChg chg="addSp modSp add mod">
        <pc:chgData name="Lines, Todd" userId="afaf7c3a-e8aa-4568-882a-02ad8f9e19b0" providerId="ADAL" clId="{E4F61A1E-E133-4318-A760-48BD8E5D6B9C}" dt="2025-06-20T22:21:05.006" v="28" actId="1076"/>
        <pc:sldMkLst>
          <pc:docMk/>
          <pc:sldMk cId="0" sldId="275"/>
        </pc:sldMkLst>
        <pc:spChg chg="mod">
          <ac:chgData name="Lines, Todd" userId="afaf7c3a-e8aa-4568-882a-02ad8f9e19b0" providerId="ADAL" clId="{E4F61A1E-E133-4318-A760-48BD8E5D6B9C}" dt="2025-06-20T22:21:05.006" v="28" actId="1076"/>
          <ac:spMkLst>
            <pc:docMk/>
            <pc:sldMk cId="0" sldId="275"/>
            <ac:spMk id="30723" creationId="{00000000-0000-0000-0000-000000000000}"/>
          </ac:spMkLst>
        </pc:spChg>
        <pc:picChg chg="add mod">
          <ac:chgData name="Lines, Todd" userId="afaf7c3a-e8aa-4568-882a-02ad8f9e19b0" providerId="ADAL" clId="{E4F61A1E-E133-4318-A760-48BD8E5D6B9C}" dt="2025-06-20T22:21:00.913" v="27"/>
          <ac:picMkLst>
            <pc:docMk/>
            <pc:sldMk cId="0" sldId="275"/>
            <ac:picMk id="2" creationId="{8D93CAD3-5F86-BB13-87F3-311ED2E6EF90}"/>
          </ac:picMkLst>
        </pc:picChg>
      </pc:sldChg>
      <pc:sldChg chg="add">
        <pc:chgData name="Lines, Todd" userId="afaf7c3a-e8aa-4568-882a-02ad8f9e19b0" providerId="ADAL" clId="{E4F61A1E-E133-4318-A760-48BD8E5D6B9C}" dt="2025-06-20T22:14:47.837" v="15"/>
        <pc:sldMkLst>
          <pc:docMk/>
          <pc:sldMk cId="0" sldId="276"/>
        </pc:sldMkLst>
      </pc:sldChg>
      <pc:sldChg chg="add">
        <pc:chgData name="Lines, Todd" userId="afaf7c3a-e8aa-4568-882a-02ad8f9e19b0" providerId="ADAL" clId="{E4F61A1E-E133-4318-A760-48BD8E5D6B9C}" dt="2025-06-20T22:14:47.837" v="15"/>
        <pc:sldMkLst>
          <pc:docMk/>
          <pc:sldMk cId="0" sldId="277"/>
        </pc:sldMkLst>
      </pc:sldChg>
      <pc:sldChg chg="add">
        <pc:chgData name="Lines, Todd" userId="afaf7c3a-e8aa-4568-882a-02ad8f9e19b0" providerId="ADAL" clId="{E4F61A1E-E133-4318-A760-48BD8E5D6B9C}" dt="2025-06-20T22:14:47.837" v="15"/>
        <pc:sldMkLst>
          <pc:docMk/>
          <pc:sldMk cId="0" sldId="278"/>
        </pc:sldMkLst>
      </pc:sldChg>
      <pc:sldChg chg="add">
        <pc:chgData name="Lines, Todd" userId="afaf7c3a-e8aa-4568-882a-02ad8f9e19b0" providerId="ADAL" clId="{E4F61A1E-E133-4318-A760-48BD8E5D6B9C}" dt="2025-06-20T22:14:47.837" v="15"/>
        <pc:sldMkLst>
          <pc:docMk/>
          <pc:sldMk cId="0" sldId="279"/>
        </pc:sldMkLst>
      </pc:sldChg>
      <pc:sldChg chg="add">
        <pc:chgData name="Lines, Todd" userId="afaf7c3a-e8aa-4568-882a-02ad8f9e19b0" providerId="ADAL" clId="{E4F61A1E-E133-4318-A760-48BD8E5D6B9C}" dt="2025-06-20T22:14:47.837" v="15"/>
        <pc:sldMkLst>
          <pc:docMk/>
          <pc:sldMk cId="0" sldId="280"/>
        </pc:sldMkLst>
      </pc:sldChg>
      <pc:sldChg chg="addSp delSp modSp add mod">
        <pc:chgData name="Lines, Todd" userId="afaf7c3a-e8aa-4568-882a-02ad8f9e19b0" providerId="ADAL" clId="{E4F61A1E-E133-4318-A760-48BD8E5D6B9C}" dt="2025-06-20T22:23:50.715" v="35" actId="1076"/>
        <pc:sldMkLst>
          <pc:docMk/>
          <pc:sldMk cId="0" sldId="281"/>
        </pc:sldMkLst>
        <pc:spChg chg="add mod">
          <ac:chgData name="Lines, Todd" userId="afaf7c3a-e8aa-4568-882a-02ad8f9e19b0" providerId="ADAL" clId="{E4F61A1E-E133-4318-A760-48BD8E5D6B9C}" dt="2025-06-20T22:23:42.401" v="31" actId="478"/>
          <ac:spMkLst>
            <pc:docMk/>
            <pc:sldMk cId="0" sldId="281"/>
            <ac:spMk id="3" creationId="{3A0C0553-5C3D-1AA7-21FB-A675A3C3CC7A}"/>
          </ac:spMkLst>
        </pc:spChg>
        <pc:spChg chg="mod">
          <ac:chgData name="Lines, Todd" userId="afaf7c3a-e8aa-4568-882a-02ad8f9e19b0" providerId="ADAL" clId="{E4F61A1E-E133-4318-A760-48BD8E5D6B9C}" dt="2025-06-20T22:23:50.715" v="35" actId="1076"/>
          <ac:spMkLst>
            <pc:docMk/>
            <pc:sldMk cId="0" sldId="281"/>
            <ac:spMk id="34819" creationId="{00000000-0000-0000-0000-000000000000}"/>
          </ac:spMkLst>
        </pc:spChg>
        <pc:picChg chg="add mod">
          <ac:chgData name="Lines, Todd" userId="afaf7c3a-e8aa-4568-882a-02ad8f9e19b0" providerId="ADAL" clId="{E4F61A1E-E133-4318-A760-48BD8E5D6B9C}" dt="2025-06-20T22:23:45.718" v="33" actId="1076"/>
          <ac:picMkLst>
            <pc:docMk/>
            <pc:sldMk cId="0" sldId="281"/>
            <ac:picMk id="3074" creationId="{659DE769-E2A5-1336-C496-DD7357C3E79C}"/>
          </ac:picMkLst>
        </pc:picChg>
      </pc:sldChg>
      <pc:sldChg chg="add">
        <pc:chgData name="Lines, Todd" userId="afaf7c3a-e8aa-4568-882a-02ad8f9e19b0" providerId="ADAL" clId="{E4F61A1E-E133-4318-A760-48BD8E5D6B9C}" dt="2025-06-20T22:14:47.837" v="15"/>
        <pc:sldMkLst>
          <pc:docMk/>
          <pc:sldMk cId="0" sldId="282"/>
        </pc:sldMkLst>
      </pc:sldChg>
      <pc:sldChg chg="add">
        <pc:chgData name="Lines, Todd" userId="afaf7c3a-e8aa-4568-882a-02ad8f9e19b0" providerId="ADAL" clId="{E4F61A1E-E133-4318-A760-48BD8E5D6B9C}" dt="2025-06-20T22:14:47.837" v="15"/>
        <pc:sldMkLst>
          <pc:docMk/>
          <pc:sldMk cId="0" sldId="283"/>
        </pc:sldMkLst>
      </pc:sldChg>
      <pc:sldChg chg="addSp delSp modSp add mod">
        <pc:chgData name="Lines, Todd" userId="afaf7c3a-e8aa-4568-882a-02ad8f9e19b0" providerId="ADAL" clId="{E4F61A1E-E133-4318-A760-48BD8E5D6B9C}" dt="2025-06-26T19:16:33.752" v="291" actId="21"/>
        <pc:sldMkLst>
          <pc:docMk/>
          <pc:sldMk cId="0" sldId="284"/>
        </pc:sldMkLst>
        <pc:spChg chg="add mod">
          <ac:chgData name="Lines, Todd" userId="afaf7c3a-e8aa-4568-882a-02ad8f9e19b0" providerId="ADAL" clId="{E4F61A1E-E133-4318-A760-48BD8E5D6B9C}" dt="2025-06-26T19:16:03.675" v="286" actId="1076"/>
          <ac:spMkLst>
            <pc:docMk/>
            <pc:sldMk cId="0" sldId="284"/>
            <ac:spMk id="5" creationId="{FAA125CE-E28A-F4CD-57BC-39B638091605}"/>
          </ac:spMkLst>
        </pc:spChg>
        <pc:spChg chg="add mod">
          <ac:chgData name="Lines, Todd" userId="afaf7c3a-e8aa-4568-882a-02ad8f9e19b0" providerId="ADAL" clId="{E4F61A1E-E133-4318-A760-48BD8E5D6B9C}" dt="2025-06-26T19:16:00.202" v="285" actId="1076"/>
          <ac:spMkLst>
            <pc:docMk/>
            <pc:sldMk cId="0" sldId="284"/>
            <ac:spMk id="6" creationId="{C2AD90A3-3F04-EDDB-5593-D0D2D7CA07A5}"/>
          </ac:spMkLst>
        </pc:spChg>
      </pc:sldChg>
      <pc:sldChg chg="add">
        <pc:chgData name="Lines, Todd" userId="afaf7c3a-e8aa-4568-882a-02ad8f9e19b0" providerId="ADAL" clId="{E4F61A1E-E133-4318-A760-48BD8E5D6B9C}" dt="2025-06-20T22:14:47.837" v="15"/>
        <pc:sldMkLst>
          <pc:docMk/>
          <pc:sldMk cId="0" sldId="285"/>
        </pc:sldMkLst>
      </pc:sldChg>
      <pc:sldChg chg="add">
        <pc:chgData name="Lines, Todd" userId="afaf7c3a-e8aa-4568-882a-02ad8f9e19b0" providerId="ADAL" clId="{E4F61A1E-E133-4318-A760-48BD8E5D6B9C}" dt="2025-06-20T22:14:47.837" v="15"/>
        <pc:sldMkLst>
          <pc:docMk/>
          <pc:sldMk cId="0" sldId="286"/>
        </pc:sldMkLst>
      </pc:sldChg>
      <pc:sldChg chg="add">
        <pc:chgData name="Lines, Todd" userId="afaf7c3a-e8aa-4568-882a-02ad8f9e19b0" providerId="ADAL" clId="{E4F61A1E-E133-4318-A760-48BD8E5D6B9C}" dt="2025-06-20T22:14:47.837" v="15"/>
        <pc:sldMkLst>
          <pc:docMk/>
          <pc:sldMk cId="0" sldId="287"/>
        </pc:sldMkLst>
      </pc:sldChg>
      <pc:sldChg chg="addSp delSp modSp add mod">
        <pc:chgData name="Lines, Todd" userId="afaf7c3a-e8aa-4568-882a-02ad8f9e19b0" providerId="ADAL" clId="{E4F61A1E-E133-4318-A760-48BD8E5D6B9C}" dt="2025-06-20T22:30:30.758" v="40" actId="1076"/>
        <pc:sldMkLst>
          <pc:docMk/>
          <pc:sldMk cId="0" sldId="288"/>
        </pc:sldMkLst>
        <pc:spChg chg="add mod">
          <ac:chgData name="Lines, Todd" userId="afaf7c3a-e8aa-4568-882a-02ad8f9e19b0" providerId="ADAL" clId="{E4F61A1E-E133-4318-A760-48BD8E5D6B9C}" dt="2025-06-20T22:30:22.652" v="36" actId="478"/>
          <ac:spMkLst>
            <pc:docMk/>
            <pc:sldMk cId="0" sldId="288"/>
            <ac:spMk id="3" creationId="{C2C80A5C-BFAF-D6DA-33F2-766CA7802E3A}"/>
          </ac:spMkLst>
        </pc:spChg>
        <pc:picChg chg="add mod">
          <ac:chgData name="Lines, Todd" userId="afaf7c3a-e8aa-4568-882a-02ad8f9e19b0" providerId="ADAL" clId="{E4F61A1E-E133-4318-A760-48BD8E5D6B9C}" dt="2025-06-20T22:30:30.758" v="40" actId="1076"/>
          <ac:picMkLst>
            <pc:docMk/>
            <pc:sldMk cId="0" sldId="288"/>
            <ac:picMk id="6146" creationId="{99E43834-C08D-6B08-37E0-FA642E66AD9E}"/>
          </ac:picMkLst>
        </pc:picChg>
      </pc:sldChg>
      <pc:sldChg chg="add">
        <pc:chgData name="Lines, Todd" userId="afaf7c3a-e8aa-4568-882a-02ad8f9e19b0" providerId="ADAL" clId="{E4F61A1E-E133-4318-A760-48BD8E5D6B9C}" dt="2025-06-20T22:14:47.837" v="15"/>
        <pc:sldMkLst>
          <pc:docMk/>
          <pc:sldMk cId="0" sldId="289"/>
        </pc:sldMkLst>
      </pc:sldChg>
      <pc:sldChg chg="add">
        <pc:chgData name="Lines, Todd" userId="afaf7c3a-e8aa-4568-882a-02ad8f9e19b0" providerId="ADAL" clId="{E4F61A1E-E133-4318-A760-48BD8E5D6B9C}" dt="2025-06-20T22:14:47.837" v="15"/>
        <pc:sldMkLst>
          <pc:docMk/>
          <pc:sldMk cId="0" sldId="290"/>
        </pc:sldMkLst>
      </pc:sldChg>
      <pc:sldChg chg="add">
        <pc:chgData name="Lines, Todd" userId="afaf7c3a-e8aa-4568-882a-02ad8f9e19b0" providerId="ADAL" clId="{E4F61A1E-E133-4318-A760-48BD8E5D6B9C}" dt="2025-06-20T22:14:47.837" v="15"/>
        <pc:sldMkLst>
          <pc:docMk/>
          <pc:sldMk cId="0" sldId="291"/>
        </pc:sldMkLst>
      </pc:sldChg>
      <pc:sldChg chg="add">
        <pc:chgData name="Lines, Todd" userId="afaf7c3a-e8aa-4568-882a-02ad8f9e19b0" providerId="ADAL" clId="{E4F61A1E-E133-4318-A760-48BD8E5D6B9C}" dt="2025-06-20T22:14:47.837" v="15"/>
        <pc:sldMkLst>
          <pc:docMk/>
          <pc:sldMk cId="0" sldId="292"/>
        </pc:sldMkLst>
      </pc:sldChg>
      <pc:sldChg chg="add">
        <pc:chgData name="Lines, Todd" userId="afaf7c3a-e8aa-4568-882a-02ad8f9e19b0" providerId="ADAL" clId="{E4F61A1E-E133-4318-A760-48BD8E5D6B9C}" dt="2025-06-20T22:14:47.837" v="15"/>
        <pc:sldMkLst>
          <pc:docMk/>
          <pc:sldMk cId="0" sldId="293"/>
        </pc:sldMkLst>
      </pc:sldChg>
      <pc:sldChg chg="add ord">
        <pc:chgData name="Lines, Todd" userId="afaf7c3a-e8aa-4568-882a-02ad8f9e19b0" providerId="ADAL" clId="{E4F61A1E-E133-4318-A760-48BD8E5D6B9C}" dt="2025-06-27T15:39:16.406" v="341"/>
        <pc:sldMkLst>
          <pc:docMk/>
          <pc:sldMk cId="0" sldId="294"/>
        </pc:sldMkLst>
      </pc:sldChg>
      <pc:sldChg chg="add ord">
        <pc:chgData name="Lines, Todd" userId="afaf7c3a-e8aa-4568-882a-02ad8f9e19b0" providerId="ADAL" clId="{E4F61A1E-E133-4318-A760-48BD8E5D6B9C}" dt="2025-06-27T15:39:07.932" v="339"/>
        <pc:sldMkLst>
          <pc:docMk/>
          <pc:sldMk cId="0" sldId="295"/>
        </pc:sldMkLst>
      </pc:sldChg>
      <pc:sldChg chg="add">
        <pc:chgData name="Lines, Todd" userId="afaf7c3a-e8aa-4568-882a-02ad8f9e19b0" providerId="ADAL" clId="{E4F61A1E-E133-4318-A760-48BD8E5D6B9C}" dt="2025-06-20T22:14:47.837" v="15"/>
        <pc:sldMkLst>
          <pc:docMk/>
          <pc:sldMk cId="0" sldId="296"/>
        </pc:sldMkLst>
      </pc:sldChg>
      <pc:sldChg chg="add">
        <pc:chgData name="Lines, Todd" userId="afaf7c3a-e8aa-4568-882a-02ad8f9e19b0" providerId="ADAL" clId="{E4F61A1E-E133-4318-A760-48BD8E5D6B9C}" dt="2025-06-20T22:14:47.837" v="15"/>
        <pc:sldMkLst>
          <pc:docMk/>
          <pc:sldMk cId="3526645629" sldId="297"/>
        </pc:sldMkLst>
      </pc:sldChg>
      <pc:sldChg chg="add ord">
        <pc:chgData name="Lines, Todd" userId="afaf7c3a-e8aa-4568-882a-02ad8f9e19b0" providerId="ADAL" clId="{E4F61A1E-E133-4318-A760-48BD8E5D6B9C}" dt="2025-06-27T15:39:24.847" v="343"/>
        <pc:sldMkLst>
          <pc:docMk/>
          <pc:sldMk cId="0" sldId="298"/>
        </pc:sldMkLst>
      </pc:sldChg>
      <pc:sldChg chg="addSp delSp modSp new del mod">
        <pc:chgData name="Lines, Todd" userId="afaf7c3a-e8aa-4568-882a-02ad8f9e19b0" providerId="ADAL" clId="{E4F61A1E-E133-4318-A760-48BD8E5D6B9C}" dt="2025-06-24T18:37:22.973" v="75" actId="47"/>
        <pc:sldMkLst>
          <pc:docMk/>
          <pc:sldMk cId="18341271" sldId="299"/>
        </pc:sldMkLst>
      </pc:sldChg>
      <pc:sldChg chg="add">
        <pc:chgData name="Lines, Todd" userId="afaf7c3a-e8aa-4568-882a-02ad8f9e19b0" providerId="ADAL" clId="{E4F61A1E-E133-4318-A760-48BD8E5D6B9C}" dt="2025-06-24T18:29:47.119" v="48"/>
        <pc:sldMkLst>
          <pc:docMk/>
          <pc:sldMk cId="1879521254" sldId="300"/>
        </pc:sldMkLst>
      </pc:sldChg>
      <pc:sldChg chg="add">
        <pc:chgData name="Lines, Todd" userId="afaf7c3a-e8aa-4568-882a-02ad8f9e19b0" providerId="ADAL" clId="{E4F61A1E-E133-4318-A760-48BD8E5D6B9C}" dt="2025-06-24T18:29:47.119" v="48"/>
        <pc:sldMkLst>
          <pc:docMk/>
          <pc:sldMk cId="2870393114" sldId="301"/>
        </pc:sldMkLst>
      </pc:sldChg>
      <pc:sldChg chg="add">
        <pc:chgData name="Lines, Todd" userId="afaf7c3a-e8aa-4568-882a-02ad8f9e19b0" providerId="ADAL" clId="{E4F61A1E-E133-4318-A760-48BD8E5D6B9C}" dt="2025-06-24T18:29:47.119" v="48"/>
        <pc:sldMkLst>
          <pc:docMk/>
          <pc:sldMk cId="2664515775" sldId="302"/>
        </pc:sldMkLst>
      </pc:sldChg>
      <pc:sldChg chg="add ord">
        <pc:chgData name="Lines, Todd" userId="afaf7c3a-e8aa-4568-882a-02ad8f9e19b0" providerId="ADAL" clId="{E4F61A1E-E133-4318-A760-48BD8E5D6B9C}" dt="2025-06-26T20:48:47.613" v="319"/>
        <pc:sldMkLst>
          <pc:docMk/>
          <pc:sldMk cId="0" sldId="303"/>
        </pc:sldMkLst>
      </pc:sldChg>
      <pc:sldChg chg="add">
        <pc:chgData name="Lines, Todd" userId="afaf7c3a-e8aa-4568-882a-02ad8f9e19b0" providerId="ADAL" clId="{E4F61A1E-E133-4318-A760-48BD8E5D6B9C}" dt="2025-06-24T18:29:47.119" v="48"/>
        <pc:sldMkLst>
          <pc:docMk/>
          <pc:sldMk cId="429714220" sldId="304"/>
        </pc:sldMkLst>
      </pc:sldChg>
      <pc:sldChg chg="add">
        <pc:chgData name="Lines, Todd" userId="afaf7c3a-e8aa-4568-882a-02ad8f9e19b0" providerId="ADAL" clId="{E4F61A1E-E133-4318-A760-48BD8E5D6B9C}" dt="2025-06-24T18:29:47.119" v="48"/>
        <pc:sldMkLst>
          <pc:docMk/>
          <pc:sldMk cId="2185010735" sldId="305"/>
        </pc:sldMkLst>
      </pc:sldChg>
      <pc:sldChg chg="add">
        <pc:chgData name="Lines, Todd" userId="afaf7c3a-e8aa-4568-882a-02ad8f9e19b0" providerId="ADAL" clId="{E4F61A1E-E133-4318-A760-48BD8E5D6B9C}" dt="2025-06-24T18:29:47.119" v="48"/>
        <pc:sldMkLst>
          <pc:docMk/>
          <pc:sldMk cId="56680486" sldId="306"/>
        </pc:sldMkLst>
      </pc:sldChg>
      <pc:sldChg chg="add">
        <pc:chgData name="Lines, Todd" userId="afaf7c3a-e8aa-4568-882a-02ad8f9e19b0" providerId="ADAL" clId="{E4F61A1E-E133-4318-A760-48BD8E5D6B9C}" dt="2025-06-24T18:29:47.119" v="48"/>
        <pc:sldMkLst>
          <pc:docMk/>
          <pc:sldMk cId="3608737307" sldId="307"/>
        </pc:sldMkLst>
      </pc:sldChg>
      <pc:sldChg chg="add">
        <pc:chgData name="Lines, Todd" userId="afaf7c3a-e8aa-4568-882a-02ad8f9e19b0" providerId="ADAL" clId="{E4F61A1E-E133-4318-A760-48BD8E5D6B9C}" dt="2025-06-24T18:29:47.119" v="48"/>
        <pc:sldMkLst>
          <pc:docMk/>
          <pc:sldMk cId="3688465666" sldId="308"/>
        </pc:sldMkLst>
      </pc:sldChg>
      <pc:sldChg chg="add">
        <pc:chgData name="Lines, Todd" userId="afaf7c3a-e8aa-4568-882a-02ad8f9e19b0" providerId="ADAL" clId="{E4F61A1E-E133-4318-A760-48BD8E5D6B9C}" dt="2025-06-24T18:29:47.119" v="48"/>
        <pc:sldMkLst>
          <pc:docMk/>
          <pc:sldMk cId="2342598283" sldId="309"/>
        </pc:sldMkLst>
      </pc:sldChg>
      <pc:sldChg chg="add">
        <pc:chgData name="Lines, Todd" userId="afaf7c3a-e8aa-4568-882a-02ad8f9e19b0" providerId="ADAL" clId="{E4F61A1E-E133-4318-A760-48BD8E5D6B9C}" dt="2025-06-24T18:29:47.119" v="48"/>
        <pc:sldMkLst>
          <pc:docMk/>
          <pc:sldMk cId="1075177029" sldId="310"/>
        </pc:sldMkLst>
      </pc:sldChg>
      <pc:sldChg chg="add">
        <pc:chgData name="Lines, Todd" userId="afaf7c3a-e8aa-4568-882a-02ad8f9e19b0" providerId="ADAL" clId="{E4F61A1E-E133-4318-A760-48BD8E5D6B9C}" dt="2025-06-24T18:29:47.119" v="48"/>
        <pc:sldMkLst>
          <pc:docMk/>
          <pc:sldMk cId="4239158132" sldId="311"/>
        </pc:sldMkLst>
      </pc:sldChg>
      <pc:sldChg chg="add">
        <pc:chgData name="Lines, Todd" userId="afaf7c3a-e8aa-4568-882a-02ad8f9e19b0" providerId="ADAL" clId="{E4F61A1E-E133-4318-A760-48BD8E5D6B9C}" dt="2025-06-24T18:29:47.119" v="48"/>
        <pc:sldMkLst>
          <pc:docMk/>
          <pc:sldMk cId="4016644960" sldId="312"/>
        </pc:sldMkLst>
      </pc:sldChg>
      <pc:sldChg chg="add">
        <pc:chgData name="Lines, Todd" userId="afaf7c3a-e8aa-4568-882a-02ad8f9e19b0" providerId="ADAL" clId="{E4F61A1E-E133-4318-A760-48BD8E5D6B9C}" dt="2025-06-24T18:29:47.119" v="48"/>
        <pc:sldMkLst>
          <pc:docMk/>
          <pc:sldMk cId="2537048809" sldId="313"/>
        </pc:sldMkLst>
      </pc:sldChg>
      <pc:sldChg chg="add">
        <pc:chgData name="Lines, Todd" userId="afaf7c3a-e8aa-4568-882a-02ad8f9e19b0" providerId="ADAL" clId="{E4F61A1E-E133-4318-A760-48BD8E5D6B9C}" dt="2025-06-24T18:29:47.119" v="48"/>
        <pc:sldMkLst>
          <pc:docMk/>
          <pc:sldMk cId="2868793490" sldId="314"/>
        </pc:sldMkLst>
      </pc:sldChg>
      <pc:sldChg chg="addSp delSp modSp new mod">
        <pc:chgData name="Lines, Todd" userId="afaf7c3a-e8aa-4568-882a-02ad8f9e19b0" providerId="ADAL" clId="{E4F61A1E-E133-4318-A760-48BD8E5D6B9C}" dt="2025-06-24T18:31:11.143" v="63" actId="403"/>
        <pc:sldMkLst>
          <pc:docMk/>
          <pc:sldMk cId="4023657050" sldId="315"/>
        </pc:sldMkLst>
        <pc:spChg chg="add mod">
          <ac:chgData name="Lines, Todd" userId="afaf7c3a-e8aa-4568-882a-02ad8f9e19b0" providerId="ADAL" clId="{E4F61A1E-E133-4318-A760-48BD8E5D6B9C}" dt="2025-06-24T18:31:11.143" v="63" actId="403"/>
          <ac:spMkLst>
            <pc:docMk/>
            <pc:sldMk cId="4023657050" sldId="315"/>
            <ac:spMk id="5" creationId="{2C0246CA-346E-89FF-35A2-638230745B40}"/>
          </ac:spMkLst>
        </pc:spChg>
        <pc:spChg chg="add mod">
          <ac:chgData name="Lines, Todd" userId="afaf7c3a-e8aa-4568-882a-02ad8f9e19b0" providerId="ADAL" clId="{E4F61A1E-E133-4318-A760-48BD8E5D6B9C}" dt="2025-06-24T18:31:11.143" v="63" actId="403"/>
          <ac:spMkLst>
            <pc:docMk/>
            <pc:sldMk cId="4023657050" sldId="315"/>
            <ac:spMk id="6" creationId="{819F6547-E870-D1E3-0947-E6C35632CA67}"/>
          </ac:spMkLst>
        </pc:spChg>
        <pc:spChg chg="add mod">
          <ac:chgData name="Lines, Todd" userId="afaf7c3a-e8aa-4568-882a-02ad8f9e19b0" providerId="ADAL" clId="{E4F61A1E-E133-4318-A760-48BD8E5D6B9C}" dt="2025-06-24T18:31:11.143" v="63" actId="403"/>
          <ac:spMkLst>
            <pc:docMk/>
            <pc:sldMk cId="4023657050" sldId="315"/>
            <ac:spMk id="7" creationId="{CB9DC3E2-59E6-C571-9CB8-639210FBED79}"/>
          </ac:spMkLst>
        </pc:spChg>
        <pc:picChg chg="add mod">
          <ac:chgData name="Lines, Todd" userId="afaf7c3a-e8aa-4568-882a-02ad8f9e19b0" providerId="ADAL" clId="{E4F61A1E-E133-4318-A760-48BD8E5D6B9C}" dt="2025-06-24T18:31:07.107" v="61" actId="1076"/>
          <ac:picMkLst>
            <pc:docMk/>
            <pc:sldMk cId="4023657050" sldId="315"/>
            <ac:picMk id="4" creationId="{429DEDF1-92F1-67FD-5013-B4759CDAF10A}"/>
          </ac:picMkLst>
        </pc:picChg>
      </pc:sldChg>
      <pc:sldChg chg="addSp delSp modSp new mod">
        <pc:chgData name="Lines, Todd" userId="afaf7c3a-e8aa-4568-882a-02ad8f9e19b0" providerId="ADAL" clId="{E4F61A1E-E133-4318-A760-48BD8E5D6B9C}" dt="2025-06-24T18:32:12.600" v="68" actId="1076"/>
        <pc:sldMkLst>
          <pc:docMk/>
          <pc:sldMk cId="3116191251" sldId="316"/>
        </pc:sldMkLst>
        <pc:picChg chg="add mod">
          <ac:chgData name="Lines, Todd" userId="afaf7c3a-e8aa-4568-882a-02ad8f9e19b0" providerId="ADAL" clId="{E4F61A1E-E133-4318-A760-48BD8E5D6B9C}" dt="2025-06-24T18:32:12.600" v="68" actId="1076"/>
          <ac:picMkLst>
            <pc:docMk/>
            <pc:sldMk cId="3116191251" sldId="316"/>
            <ac:picMk id="5" creationId="{C122EEE4-87EE-D806-AD40-EA58B31179AB}"/>
          </ac:picMkLst>
        </pc:picChg>
      </pc:sldChg>
      <pc:sldChg chg="addSp delSp modSp new mod">
        <pc:chgData name="Lines, Todd" userId="afaf7c3a-e8aa-4568-882a-02ad8f9e19b0" providerId="ADAL" clId="{E4F61A1E-E133-4318-A760-48BD8E5D6B9C}" dt="2025-06-24T18:32:50.029" v="74" actId="1076"/>
        <pc:sldMkLst>
          <pc:docMk/>
          <pc:sldMk cId="2785678226" sldId="317"/>
        </pc:sldMkLst>
        <pc:picChg chg="add mod">
          <ac:chgData name="Lines, Todd" userId="afaf7c3a-e8aa-4568-882a-02ad8f9e19b0" providerId="ADAL" clId="{E4F61A1E-E133-4318-A760-48BD8E5D6B9C}" dt="2025-06-24T18:32:50.029" v="74" actId="1076"/>
          <ac:picMkLst>
            <pc:docMk/>
            <pc:sldMk cId="2785678226" sldId="317"/>
            <ac:picMk id="5" creationId="{937426DB-B236-9CBD-7181-41B94FC7E1F1}"/>
          </ac:picMkLst>
        </pc:picChg>
      </pc:sldChg>
      <pc:sldChg chg="addSp delSp modSp new mod">
        <pc:chgData name="Lines, Todd" userId="afaf7c3a-e8aa-4568-882a-02ad8f9e19b0" providerId="ADAL" clId="{E4F61A1E-E133-4318-A760-48BD8E5D6B9C}" dt="2025-06-24T18:41:09.082" v="253" actId="21"/>
        <pc:sldMkLst>
          <pc:docMk/>
          <pc:sldMk cId="3232158416" sldId="318"/>
        </pc:sldMkLst>
        <pc:spChg chg="add mod">
          <ac:chgData name="Lines, Todd" userId="afaf7c3a-e8aa-4568-882a-02ad8f9e19b0" providerId="ADAL" clId="{E4F61A1E-E133-4318-A760-48BD8E5D6B9C}" dt="2025-06-24T18:39:08.398" v="157" actId="1076"/>
          <ac:spMkLst>
            <pc:docMk/>
            <pc:sldMk cId="3232158416" sldId="318"/>
            <ac:spMk id="8" creationId="{D479A763-A536-A79E-A1E2-3476B5C8EB9D}"/>
          </ac:spMkLst>
        </pc:spChg>
        <pc:spChg chg="add mod">
          <ac:chgData name="Lines, Todd" userId="afaf7c3a-e8aa-4568-882a-02ad8f9e19b0" providerId="ADAL" clId="{E4F61A1E-E133-4318-A760-48BD8E5D6B9C}" dt="2025-06-24T18:39:20.312" v="162" actId="1076"/>
          <ac:spMkLst>
            <pc:docMk/>
            <pc:sldMk cId="3232158416" sldId="318"/>
            <ac:spMk id="9" creationId="{0A6CC88E-126D-EBCA-A4F7-2D6D1589B9FD}"/>
          </ac:spMkLst>
        </pc:spChg>
        <pc:spChg chg="add mod">
          <ac:chgData name="Lines, Todd" userId="afaf7c3a-e8aa-4568-882a-02ad8f9e19b0" providerId="ADAL" clId="{E4F61A1E-E133-4318-A760-48BD8E5D6B9C}" dt="2025-06-24T18:40:02.904" v="245" actId="207"/>
          <ac:spMkLst>
            <pc:docMk/>
            <pc:sldMk cId="3232158416" sldId="318"/>
            <ac:spMk id="12" creationId="{EC015484-2A02-486C-E081-B5F26EDD6F19}"/>
          </ac:spMkLst>
        </pc:spChg>
        <pc:picChg chg="add mod">
          <ac:chgData name="Lines, Todd" userId="afaf7c3a-e8aa-4568-882a-02ad8f9e19b0" providerId="ADAL" clId="{E4F61A1E-E133-4318-A760-48BD8E5D6B9C}" dt="2025-06-24T18:39:15.156" v="160" actId="1076"/>
          <ac:picMkLst>
            <pc:docMk/>
            <pc:sldMk cId="3232158416" sldId="318"/>
            <ac:picMk id="5" creationId="{CE447034-93A3-1264-8299-9517AB6CBAEA}"/>
          </ac:picMkLst>
        </pc:picChg>
        <pc:cxnChg chg="add mod">
          <ac:chgData name="Lines, Todd" userId="afaf7c3a-e8aa-4568-882a-02ad8f9e19b0" providerId="ADAL" clId="{E4F61A1E-E133-4318-A760-48BD8E5D6B9C}" dt="2025-06-24T18:39:10.218" v="158" actId="1076"/>
          <ac:cxnSpMkLst>
            <pc:docMk/>
            <pc:sldMk cId="3232158416" sldId="318"/>
            <ac:cxnSpMk id="7" creationId="{14A7B888-2BD5-F70D-5F7C-207C66DCDEA9}"/>
          </ac:cxnSpMkLst>
        </pc:cxnChg>
        <pc:cxnChg chg="add mod">
          <ac:chgData name="Lines, Todd" userId="afaf7c3a-e8aa-4568-882a-02ad8f9e19b0" providerId="ADAL" clId="{E4F61A1E-E133-4318-A760-48BD8E5D6B9C}" dt="2025-06-24T18:39:22.900" v="163" actId="14100"/>
          <ac:cxnSpMkLst>
            <pc:docMk/>
            <pc:sldMk cId="3232158416" sldId="318"/>
            <ac:cxnSpMk id="10" creationId="{AD7F889D-D0EE-4284-646E-E20664C041C9}"/>
          </ac:cxnSpMkLst>
        </pc:cxnChg>
        <pc:cxnChg chg="add mod">
          <ac:chgData name="Lines, Todd" userId="afaf7c3a-e8aa-4568-882a-02ad8f9e19b0" providerId="ADAL" clId="{E4F61A1E-E133-4318-A760-48BD8E5D6B9C}" dt="2025-06-24T18:40:17.996" v="249" actId="208"/>
          <ac:cxnSpMkLst>
            <pc:docMk/>
            <pc:sldMk cId="3232158416" sldId="318"/>
            <ac:cxnSpMk id="15" creationId="{F3E323C9-D769-9BB3-1754-D64494198ED2}"/>
          </ac:cxnSpMkLst>
        </pc:cxnChg>
      </pc:sldChg>
      <pc:sldChg chg="addSp delSp modSp new mod">
        <pc:chgData name="Lines, Todd" userId="afaf7c3a-e8aa-4568-882a-02ad8f9e19b0" providerId="ADAL" clId="{E4F61A1E-E133-4318-A760-48BD8E5D6B9C}" dt="2025-06-26T20:30:46.817" v="299" actId="21"/>
        <pc:sldMkLst>
          <pc:docMk/>
          <pc:sldMk cId="1084085587" sldId="319"/>
        </pc:sldMkLst>
        <pc:picChg chg="add">
          <ac:chgData name="Lines, Todd" userId="afaf7c3a-e8aa-4568-882a-02ad8f9e19b0" providerId="ADAL" clId="{E4F61A1E-E133-4318-A760-48BD8E5D6B9C}" dt="2025-06-26T20:26:37.922" v="293" actId="22"/>
          <ac:picMkLst>
            <pc:docMk/>
            <pc:sldMk cId="1084085587" sldId="319"/>
            <ac:picMk id="5" creationId="{3F3492FC-9AC3-7EA2-56EB-2D2F1DFD4849}"/>
          </ac:picMkLst>
        </pc:picChg>
      </pc:sldChg>
      <pc:sldChg chg="addSp delSp modSp new del mod">
        <pc:chgData name="Lines, Todd" userId="afaf7c3a-e8aa-4568-882a-02ad8f9e19b0" providerId="ADAL" clId="{E4F61A1E-E133-4318-A760-48BD8E5D6B9C}" dt="2025-06-26T20:39:00.305" v="306" actId="47"/>
        <pc:sldMkLst>
          <pc:docMk/>
          <pc:sldMk cId="200666680" sldId="320"/>
        </pc:sldMkLst>
      </pc:sldChg>
      <pc:sldChg chg="addSp delSp modSp new mod">
        <pc:chgData name="Lines, Todd" userId="afaf7c3a-e8aa-4568-882a-02ad8f9e19b0" providerId="ADAL" clId="{E4F61A1E-E133-4318-A760-48BD8E5D6B9C}" dt="2025-06-26T20:39:17.071" v="309" actId="21"/>
        <pc:sldMkLst>
          <pc:docMk/>
          <pc:sldMk cId="2132777228" sldId="321"/>
        </pc:sldMkLst>
        <pc:picChg chg="add">
          <ac:chgData name="Lines, Todd" userId="afaf7c3a-e8aa-4568-882a-02ad8f9e19b0" providerId="ADAL" clId="{E4F61A1E-E133-4318-A760-48BD8E5D6B9C}" dt="2025-06-26T20:38:40.515" v="305" actId="22"/>
          <ac:picMkLst>
            <pc:docMk/>
            <pc:sldMk cId="2132777228" sldId="321"/>
            <ac:picMk id="8" creationId="{52A92F10-6B02-6EC7-F49B-28FC9EB7D9D1}"/>
          </ac:picMkLst>
        </pc:picChg>
        <pc:picChg chg="add">
          <ac:chgData name="Lines, Todd" userId="afaf7c3a-e8aa-4568-882a-02ad8f9e19b0" providerId="ADAL" clId="{E4F61A1E-E133-4318-A760-48BD8E5D6B9C}" dt="2025-06-26T20:39:00.757" v="307" actId="22"/>
          <ac:picMkLst>
            <pc:docMk/>
            <pc:sldMk cId="2132777228" sldId="321"/>
            <ac:picMk id="10" creationId="{54EE3DDA-CE94-20E8-93A0-5FFADCB12E26}"/>
          </ac:picMkLst>
        </pc:picChg>
      </pc:sldChg>
      <pc:sldChg chg="addSp delSp modSp new mod">
        <pc:chgData name="Lines, Todd" userId="afaf7c3a-e8aa-4568-882a-02ad8f9e19b0" providerId="ADAL" clId="{E4F61A1E-E133-4318-A760-48BD8E5D6B9C}" dt="2025-06-26T20:40:10.860" v="313" actId="21"/>
        <pc:sldMkLst>
          <pc:docMk/>
          <pc:sldMk cId="3931262058" sldId="322"/>
        </pc:sldMkLst>
        <pc:picChg chg="add">
          <ac:chgData name="Lines, Todd" userId="afaf7c3a-e8aa-4568-882a-02ad8f9e19b0" providerId="ADAL" clId="{E4F61A1E-E133-4318-A760-48BD8E5D6B9C}" dt="2025-06-26T20:39:59.812" v="311" actId="22"/>
          <ac:picMkLst>
            <pc:docMk/>
            <pc:sldMk cId="3931262058" sldId="322"/>
            <ac:picMk id="5" creationId="{BC132914-2EDA-C9E5-B8C8-4D7374087DF4}"/>
          </ac:picMkLst>
        </pc:picChg>
      </pc:sldChg>
      <pc:sldChg chg="addSp modSp new mod">
        <pc:chgData name="Lines, Todd" userId="afaf7c3a-e8aa-4568-882a-02ad8f9e19b0" providerId="ADAL" clId="{E4F61A1E-E133-4318-A760-48BD8E5D6B9C}" dt="2025-06-26T20:42:30.794" v="317" actId="1076"/>
        <pc:sldMkLst>
          <pc:docMk/>
          <pc:sldMk cId="148952240" sldId="323"/>
        </pc:sldMkLst>
        <pc:picChg chg="add mod">
          <ac:chgData name="Lines, Todd" userId="afaf7c3a-e8aa-4568-882a-02ad8f9e19b0" providerId="ADAL" clId="{E4F61A1E-E133-4318-A760-48BD8E5D6B9C}" dt="2025-06-26T20:42:30.794" v="317" actId="1076"/>
          <ac:picMkLst>
            <pc:docMk/>
            <pc:sldMk cId="148952240" sldId="323"/>
            <ac:picMk id="5" creationId="{1E9AE7CA-61DB-7B33-A675-173DF424BD67}"/>
          </ac:picMkLst>
        </pc:picChg>
      </pc:sldChg>
      <pc:sldChg chg="add del">
        <pc:chgData name="Lines, Todd" userId="afaf7c3a-e8aa-4568-882a-02ad8f9e19b0" providerId="ADAL" clId="{E4F61A1E-E133-4318-A760-48BD8E5D6B9C}" dt="2025-06-27T15:36:29.453" v="337" actId="47"/>
        <pc:sldMkLst>
          <pc:docMk/>
          <pc:sldMk cId="1094709690" sldId="324"/>
        </pc:sldMkLst>
      </pc:sldChg>
      <pc:sldChg chg="addSp modSp add mod">
        <pc:chgData name="Lines, Todd" userId="afaf7c3a-e8aa-4568-882a-02ad8f9e19b0" providerId="ADAL" clId="{E4F61A1E-E133-4318-A760-48BD8E5D6B9C}" dt="2025-06-27T15:36:19.261" v="336" actId="14100"/>
        <pc:sldMkLst>
          <pc:docMk/>
          <pc:sldMk cId="897264754" sldId="325"/>
        </pc:sldMkLst>
        <pc:picChg chg="add mod">
          <ac:chgData name="Lines, Todd" userId="afaf7c3a-e8aa-4568-882a-02ad8f9e19b0" providerId="ADAL" clId="{E4F61A1E-E133-4318-A760-48BD8E5D6B9C}" dt="2025-06-27T15:36:09.398" v="333" actId="1076"/>
          <ac:picMkLst>
            <pc:docMk/>
            <pc:sldMk cId="897264754" sldId="325"/>
            <ac:picMk id="4" creationId="{8085895F-348D-A2DA-D362-36E45400892E}"/>
          </ac:picMkLst>
        </pc:picChg>
        <pc:picChg chg="add mod">
          <ac:chgData name="Lines, Todd" userId="afaf7c3a-e8aa-4568-882a-02ad8f9e19b0" providerId="ADAL" clId="{E4F61A1E-E133-4318-A760-48BD8E5D6B9C}" dt="2025-06-27T15:36:03.506" v="331" actId="1076"/>
          <ac:picMkLst>
            <pc:docMk/>
            <pc:sldMk cId="897264754" sldId="325"/>
            <ac:picMk id="8" creationId="{FE25E81E-632E-AFD6-B513-0B1AE0699A04}"/>
          </ac:picMkLst>
        </pc:picChg>
        <pc:cxnChg chg="add mod">
          <ac:chgData name="Lines, Todd" userId="afaf7c3a-e8aa-4568-882a-02ad8f9e19b0" providerId="ADAL" clId="{E4F61A1E-E133-4318-A760-48BD8E5D6B9C}" dt="2025-06-27T15:35:37.099" v="327" actId="208"/>
          <ac:cxnSpMkLst>
            <pc:docMk/>
            <pc:sldMk cId="897264754" sldId="325"/>
            <ac:cxnSpMk id="7" creationId="{E75C954E-FF12-8EC6-56A4-6C62C9964D69}"/>
          </ac:cxnSpMkLst>
        </pc:cxnChg>
        <pc:cxnChg chg="add mod">
          <ac:chgData name="Lines, Todd" userId="afaf7c3a-e8aa-4568-882a-02ad8f9e19b0" providerId="ADAL" clId="{E4F61A1E-E133-4318-A760-48BD8E5D6B9C}" dt="2025-06-27T15:36:19.261" v="336" actId="14100"/>
          <ac:cxnSpMkLst>
            <pc:docMk/>
            <pc:sldMk cId="897264754" sldId="325"/>
            <ac:cxnSpMk id="9" creationId="{497ED4B6-0D66-6C15-2781-37D2165155F7}"/>
          </ac:cxnSpMkLst>
        </pc:cxnChg>
      </pc:sldChg>
      <pc:sldChg chg="addSp delSp modSp new mod">
        <pc:chgData name="Lines, Todd" userId="afaf7c3a-e8aa-4568-882a-02ad8f9e19b0" providerId="ADAL" clId="{E4F61A1E-E133-4318-A760-48BD8E5D6B9C}" dt="2025-06-27T15:42:56.780" v="349" actId="1076"/>
        <pc:sldMkLst>
          <pc:docMk/>
          <pc:sldMk cId="1891487831" sldId="326"/>
        </pc:sldMkLst>
        <pc:picChg chg="add mod">
          <ac:chgData name="Lines, Todd" userId="afaf7c3a-e8aa-4568-882a-02ad8f9e19b0" providerId="ADAL" clId="{E4F61A1E-E133-4318-A760-48BD8E5D6B9C}" dt="2025-06-27T15:42:56.780" v="349" actId="1076"/>
          <ac:picMkLst>
            <pc:docMk/>
            <pc:sldMk cId="1891487831" sldId="326"/>
            <ac:picMk id="5" creationId="{3C99C0E4-FA7F-AFA9-2839-D7AB8090D955}"/>
          </ac:picMkLst>
        </pc:picChg>
      </pc:sldChg>
      <pc:sldChg chg="addSp modSp add mod">
        <pc:chgData name="Lines, Todd" userId="afaf7c3a-e8aa-4568-882a-02ad8f9e19b0" providerId="ADAL" clId="{E4F61A1E-E133-4318-A760-48BD8E5D6B9C}" dt="2025-06-27T15:43:49.443" v="390" actId="1076"/>
        <pc:sldMkLst>
          <pc:docMk/>
          <pc:sldMk cId="809896653" sldId="327"/>
        </pc:sldMkLst>
        <pc:spChg chg="add mod">
          <ac:chgData name="Lines, Todd" userId="afaf7c3a-e8aa-4568-882a-02ad8f9e19b0" providerId="ADAL" clId="{E4F61A1E-E133-4318-A760-48BD8E5D6B9C}" dt="2025-06-27T15:43:38.483" v="379" actId="1076"/>
          <ac:spMkLst>
            <pc:docMk/>
            <pc:sldMk cId="809896653" sldId="327"/>
            <ac:spMk id="3" creationId="{811AED89-54DE-36A0-11FA-DD94290D13BA}"/>
          </ac:spMkLst>
        </pc:spChg>
        <pc:spChg chg="add mod">
          <ac:chgData name="Lines, Todd" userId="afaf7c3a-e8aa-4568-882a-02ad8f9e19b0" providerId="ADAL" clId="{E4F61A1E-E133-4318-A760-48BD8E5D6B9C}" dt="2025-06-27T15:43:49.443" v="390" actId="1076"/>
          <ac:spMkLst>
            <pc:docMk/>
            <pc:sldMk cId="809896653" sldId="327"/>
            <ac:spMk id="4" creationId="{22964DDF-B3B6-2C2B-61DB-ED7E38B71B1F}"/>
          </ac:spMkLst>
        </pc:spChg>
        <pc:picChg chg="add mod">
          <ac:chgData name="Lines, Todd" userId="afaf7c3a-e8aa-4568-882a-02ad8f9e19b0" providerId="ADAL" clId="{E4F61A1E-E133-4318-A760-48BD8E5D6B9C}" dt="2025-06-27T15:43:27.869" v="357" actId="14100"/>
          <ac:picMkLst>
            <pc:docMk/>
            <pc:sldMk cId="809896653" sldId="327"/>
            <ac:picMk id="2" creationId="{BE6A1B23-2511-3B38-738A-7C0FE99F73E5}"/>
          </ac:picMkLst>
        </pc:picChg>
        <pc:picChg chg="mod">
          <ac:chgData name="Lines, Todd" userId="afaf7c3a-e8aa-4568-882a-02ad8f9e19b0" providerId="ADAL" clId="{E4F61A1E-E133-4318-A760-48BD8E5D6B9C}" dt="2025-06-27T15:43:17.020" v="353" actId="14100"/>
          <ac:picMkLst>
            <pc:docMk/>
            <pc:sldMk cId="809896653" sldId="327"/>
            <ac:picMk id="5" creationId="{3568ACAE-F1B7-EBD1-6703-F7AAE8E64662}"/>
          </ac:picMkLst>
        </pc:picChg>
      </pc:sldChg>
      <pc:sldChg chg="add del">
        <pc:chgData name="Lines, Todd" userId="afaf7c3a-e8aa-4568-882a-02ad8f9e19b0" providerId="ADAL" clId="{E4F61A1E-E133-4318-A760-48BD8E5D6B9C}" dt="2025-06-27T15:43:51.308" v="391" actId="47"/>
        <pc:sldMkLst>
          <pc:docMk/>
          <pc:sldMk cId="382612236" sldId="328"/>
        </pc:sldMkLst>
      </pc:sldChg>
      <pc:sldChg chg="add">
        <pc:chgData name="Lines, Todd" userId="afaf7c3a-e8aa-4568-882a-02ad8f9e19b0" providerId="ADAL" clId="{E4F61A1E-E133-4318-A760-48BD8E5D6B9C}" dt="2025-07-01T20:50:01.081" v="392"/>
        <pc:sldMkLst>
          <pc:docMk/>
          <pc:sldMk cId="0" sldId="465"/>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Book1"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Book1"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45EB-4F3D-8BE8-0B6C82A6307F}"/>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45EB-4F3D-8BE8-0B6C82A6307F}"/>
            </c:ext>
          </c:extLst>
        </c:ser>
        <c:dLbls>
          <c:showLegendKey val="0"/>
          <c:showVal val="0"/>
          <c:showCatName val="0"/>
          <c:showSerName val="0"/>
          <c:showPercent val="0"/>
          <c:showBubbleSize val="0"/>
        </c:dLbls>
        <c:axId val="259125568"/>
        <c:axId val="259126128"/>
      </c:scatterChart>
      <c:valAx>
        <c:axId val="259125568"/>
        <c:scaling>
          <c:orientation val="minMax"/>
        </c:scaling>
        <c:delete val="0"/>
        <c:axPos val="b"/>
        <c:numFmt formatCode="General" sourceLinked="1"/>
        <c:majorTickMark val="out"/>
        <c:minorTickMark val="none"/>
        <c:tickLblPos val="nextTo"/>
        <c:crossAx val="259126128"/>
        <c:crosses val="autoZero"/>
        <c:crossBetween val="midCat"/>
      </c:valAx>
      <c:valAx>
        <c:axId val="259126128"/>
        <c:scaling>
          <c:orientation val="minMax"/>
        </c:scaling>
        <c:delete val="0"/>
        <c:axPos val="l"/>
        <c:numFmt formatCode="General" sourceLinked="1"/>
        <c:majorTickMark val="out"/>
        <c:minorTickMark val="none"/>
        <c:tickLblPos val="nextTo"/>
        <c:crossAx val="259125568"/>
        <c:crosses val="autoZero"/>
        <c:crossBetween val="midCat"/>
      </c:valAx>
    </c:plotArea>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B45A-4B31-8FF2-ECDEC026E6AE}"/>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B45A-4B31-8FF2-ECDEC026E6AE}"/>
            </c:ext>
          </c:extLst>
        </c:ser>
        <c:dLbls>
          <c:showLegendKey val="0"/>
          <c:showVal val="0"/>
          <c:showCatName val="0"/>
          <c:showSerName val="0"/>
          <c:showPercent val="0"/>
          <c:showBubbleSize val="0"/>
        </c:dLbls>
        <c:axId val="211429664"/>
        <c:axId val="259684928"/>
      </c:scatterChart>
      <c:valAx>
        <c:axId val="211429664"/>
        <c:scaling>
          <c:orientation val="minMax"/>
        </c:scaling>
        <c:delete val="0"/>
        <c:axPos val="b"/>
        <c:numFmt formatCode="General" sourceLinked="1"/>
        <c:majorTickMark val="out"/>
        <c:minorTickMark val="none"/>
        <c:tickLblPos val="nextTo"/>
        <c:crossAx val="259684928"/>
        <c:crosses val="autoZero"/>
        <c:crossBetween val="midCat"/>
      </c:valAx>
      <c:valAx>
        <c:axId val="259684928"/>
        <c:scaling>
          <c:orientation val="minMax"/>
        </c:scaling>
        <c:delete val="0"/>
        <c:axPos val="l"/>
        <c:numFmt formatCode="General" sourceLinked="1"/>
        <c:majorTickMark val="out"/>
        <c:minorTickMark val="none"/>
        <c:tickLblPos val="nextTo"/>
        <c:crossAx val="211429664"/>
        <c:crosses val="autoZero"/>
        <c:crossBetween val="midCat"/>
      </c:valAx>
    </c:plotArea>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211B-4D00-8A79-9A326B5C8E37}"/>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211B-4D00-8A79-9A326B5C8E37}"/>
            </c:ext>
          </c:extLst>
        </c:ser>
        <c:dLbls>
          <c:showLegendKey val="0"/>
          <c:showVal val="0"/>
          <c:showCatName val="0"/>
          <c:showSerName val="0"/>
          <c:showPercent val="0"/>
          <c:showBubbleSize val="0"/>
        </c:dLbls>
        <c:axId val="259687728"/>
        <c:axId val="259688288"/>
      </c:scatterChart>
      <c:valAx>
        <c:axId val="259687728"/>
        <c:scaling>
          <c:orientation val="minMax"/>
        </c:scaling>
        <c:delete val="0"/>
        <c:axPos val="b"/>
        <c:numFmt formatCode="General" sourceLinked="1"/>
        <c:majorTickMark val="out"/>
        <c:minorTickMark val="none"/>
        <c:tickLblPos val="nextTo"/>
        <c:crossAx val="259688288"/>
        <c:crosses val="autoZero"/>
        <c:crossBetween val="midCat"/>
      </c:valAx>
      <c:valAx>
        <c:axId val="259688288"/>
        <c:scaling>
          <c:orientation val="minMax"/>
        </c:scaling>
        <c:delete val="0"/>
        <c:axPos val="l"/>
        <c:numFmt formatCode="General" sourceLinked="1"/>
        <c:majorTickMark val="out"/>
        <c:minorTickMark val="none"/>
        <c:tickLblPos val="nextTo"/>
        <c:crossAx val="259687728"/>
        <c:crosses val="autoZero"/>
        <c:crossBetween val="midCat"/>
      </c:valAx>
    </c:plotArea>
    <c:plotVisOnly val="1"/>
    <c:dispBlanksAs val="gap"/>
    <c:showDLblsOverMax val="0"/>
  </c:chart>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spPr>
            <a:ln w="28575">
              <a:noFill/>
            </a:ln>
          </c:spPr>
          <c:marker>
            <c:symbol val="diamond"/>
            <c:size val="12"/>
          </c:marker>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Sheet1!$C$5:$C$15</c:f>
              <c:numCache>
                <c:formatCode>General</c:formatCode>
                <c:ptCount val="11"/>
                <c:pt idx="0">
                  <c:v>90</c:v>
                </c:pt>
                <c:pt idx="1">
                  <c:v>-16</c:v>
                </c:pt>
                <c:pt idx="2">
                  <c:v>-39.600000000000009</c:v>
                </c:pt>
                <c:pt idx="3">
                  <c:v>-28.8</c:v>
                </c:pt>
                <c:pt idx="4">
                  <c:v>-12.4</c:v>
                </c:pt>
                <c:pt idx="5">
                  <c:v>0</c:v>
                </c:pt>
                <c:pt idx="6">
                  <c:v>18</c:v>
                </c:pt>
                <c:pt idx="7">
                  <c:v>70.400000000000006</c:v>
                </c:pt>
                <c:pt idx="8">
                  <c:v>205.2</c:v>
                </c:pt>
                <c:pt idx="9">
                  <c:v>489.6</c:v>
                </c:pt>
              </c:numCache>
            </c:numRef>
          </c:yVal>
          <c:smooth val="0"/>
          <c:extLst>
            <c:ext xmlns:c16="http://schemas.microsoft.com/office/drawing/2014/chart" uri="{C3380CC4-5D6E-409C-BE32-E72D297353CC}">
              <c16:uniqueId val="{00000000-7807-4AD1-A4FD-BE6133AECA9A}"/>
            </c:ext>
          </c:extLst>
        </c:ser>
        <c:ser>
          <c:idx val="1"/>
          <c:order val="1"/>
          <c:spPr>
            <a:ln w="28575">
              <a:noFill/>
            </a:ln>
          </c:spPr>
          <c:marker>
            <c:symbol val="none"/>
          </c:marker>
          <c:trendline>
            <c:trendlineType val="linear"/>
            <c:dispRSqr val="0"/>
            <c:dispEq val="0"/>
          </c:trendline>
          <c:xVal>
            <c:numRef>
              <c:f>Sheet1!$B$5:$B$15</c:f>
              <c:numCache>
                <c:formatCode>General</c:formatCode>
                <c:ptCount val="11"/>
                <c:pt idx="0">
                  <c:v>-10</c:v>
                </c:pt>
                <c:pt idx="1">
                  <c:v>-8</c:v>
                </c:pt>
                <c:pt idx="2">
                  <c:v>-6</c:v>
                </c:pt>
                <c:pt idx="3">
                  <c:v>-4</c:v>
                </c:pt>
                <c:pt idx="4">
                  <c:v>-2</c:v>
                </c:pt>
                <c:pt idx="5">
                  <c:v>0</c:v>
                </c:pt>
                <c:pt idx="6">
                  <c:v>2</c:v>
                </c:pt>
                <c:pt idx="7">
                  <c:v>4</c:v>
                </c:pt>
                <c:pt idx="8">
                  <c:v>6</c:v>
                </c:pt>
                <c:pt idx="9">
                  <c:v>8</c:v>
                </c:pt>
              </c:numCache>
            </c:numRef>
          </c:xVal>
          <c:yVal>
            <c:numRef>
              <c:f>Sheet1!$D$5:$D$15</c:f>
              <c:numCache>
                <c:formatCode>General</c:formatCode>
                <c:ptCount val="11"/>
                <c:pt idx="2">
                  <c:v>-39.600000000000009</c:v>
                </c:pt>
                <c:pt idx="3">
                  <c:v>-28.8</c:v>
                </c:pt>
                <c:pt idx="4">
                  <c:v>-12.4</c:v>
                </c:pt>
                <c:pt idx="5">
                  <c:v>0</c:v>
                </c:pt>
                <c:pt idx="6">
                  <c:v>18</c:v>
                </c:pt>
              </c:numCache>
            </c:numRef>
          </c:yVal>
          <c:smooth val="0"/>
          <c:extLst>
            <c:ext xmlns:c16="http://schemas.microsoft.com/office/drawing/2014/chart" uri="{C3380CC4-5D6E-409C-BE32-E72D297353CC}">
              <c16:uniqueId val="{00000001-7807-4AD1-A4FD-BE6133AECA9A}"/>
            </c:ext>
          </c:extLst>
        </c:ser>
        <c:dLbls>
          <c:showLegendKey val="0"/>
          <c:showVal val="0"/>
          <c:showCatName val="0"/>
          <c:showSerName val="0"/>
          <c:showPercent val="0"/>
          <c:showBubbleSize val="0"/>
        </c:dLbls>
        <c:axId val="177228800"/>
        <c:axId val="102196352"/>
      </c:scatterChart>
      <c:valAx>
        <c:axId val="177228800"/>
        <c:scaling>
          <c:orientation val="minMax"/>
        </c:scaling>
        <c:delete val="0"/>
        <c:axPos val="b"/>
        <c:numFmt formatCode="General" sourceLinked="1"/>
        <c:majorTickMark val="out"/>
        <c:minorTickMark val="none"/>
        <c:tickLblPos val="nextTo"/>
        <c:crossAx val="102196352"/>
        <c:crosses val="autoZero"/>
        <c:crossBetween val="midCat"/>
      </c:valAx>
      <c:valAx>
        <c:axId val="102196352"/>
        <c:scaling>
          <c:orientation val="minMax"/>
        </c:scaling>
        <c:delete val="0"/>
        <c:axPos val="l"/>
        <c:numFmt formatCode="General" sourceLinked="1"/>
        <c:majorTickMark val="out"/>
        <c:minorTickMark val="none"/>
        <c:tickLblPos val="nextTo"/>
        <c:crossAx val="177228800"/>
        <c:crosses val="autoZero"/>
        <c:crossBetween val="midCat"/>
      </c:valAx>
    </c:plotArea>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96DF908-8D4D-4D2B-BE37-A5217D55DA10}" type="datetimeFigureOut">
              <a:rPr lang="en-US" smtClean="0"/>
              <a:t>7/1/2025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33F2F-C70B-47B7-8EC8-574B7258145B}" type="slidenum">
              <a:rPr lang="en-US" smtClean="0"/>
              <a:t>‹#›</a:t>
            </a:fld>
            <a:endParaRPr lang="en-US"/>
          </a:p>
        </p:txBody>
      </p:sp>
    </p:spTree>
    <p:extLst>
      <p:ext uri="{BB962C8B-B14F-4D97-AF65-F5344CB8AC3E}">
        <p14:creationId xmlns:p14="http://schemas.microsoft.com/office/powerpoint/2010/main" val="3475854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218" name="Rectangle 7"/>
          <p:cNvSpPr>
            <a:spLocks noGrp="1" noChangeArrowheads="1"/>
          </p:cNvSpPr>
          <p:nvPr>
            <p:ph type="sldNum" sz="quarter" idx="5"/>
          </p:nvPr>
        </p:nvSpPr>
        <p:spPr>
          <a:noFill/>
        </p:spPr>
        <p:txBody>
          <a:bodyPr/>
          <a:lstStyle/>
          <a:p>
            <a:fld id="{66C5C2A6-FBC2-4BE8-90C1-8B149DE96E12}" type="slidenum">
              <a:rPr lang="en-US" smtClean="0"/>
              <a:pPr/>
              <a:t>41</a:t>
            </a:fld>
            <a:endParaRPr lang="en-US"/>
          </a:p>
        </p:txBody>
      </p:sp>
      <p:sp>
        <p:nvSpPr>
          <p:cNvPr id="265219" name="Rectangle 2"/>
          <p:cNvSpPr>
            <a:spLocks noGrp="1" noRot="1" noChangeAspect="1" noChangeArrowheads="1" noTextEdit="1"/>
          </p:cNvSpPr>
          <p:nvPr>
            <p:ph type="sldImg"/>
          </p:nvPr>
        </p:nvSpPr>
        <p:spPr>
          <a:xfrm>
            <a:off x="1150938" y="692150"/>
            <a:ext cx="4556125" cy="3416300"/>
          </a:xfrm>
          <a:ln/>
        </p:spPr>
      </p:sp>
      <p:sp>
        <p:nvSpPr>
          <p:cNvPr id="26522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41404505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434" name="Rectangle 7"/>
          <p:cNvSpPr>
            <a:spLocks noGrp="1" noChangeArrowheads="1"/>
          </p:cNvSpPr>
          <p:nvPr>
            <p:ph type="sldNum" sz="quarter" idx="5"/>
          </p:nvPr>
        </p:nvSpPr>
        <p:spPr>
          <a:noFill/>
        </p:spPr>
        <p:txBody>
          <a:bodyPr/>
          <a:lstStyle/>
          <a:p>
            <a:fld id="{E7E75C7B-00DA-47C7-95B8-7995CB2FF18A}" type="slidenum">
              <a:rPr lang="en-US" smtClean="0"/>
              <a:pPr/>
              <a:t>50</a:t>
            </a:fld>
            <a:endParaRPr lang="en-US"/>
          </a:p>
        </p:txBody>
      </p:sp>
      <p:sp>
        <p:nvSpPr>
          <p:cNvPr id="274435" name="Rectangle 2"/>
          <p:cNvSpPr>
            <a:spLocks noGrp="1" noRot="1" noChangeAspect="1" noChangeArrowheads="1" noTextEdit="1"/>
          </p:cNvSpPr>
          <p:nvPr>
            <p:ph type="sldImg"/>
          </p:nvPr>
        </p:nvSpPr>
        <p:spPr>
          <a:xfrm>
            <a:off x="1150938" y="692150"/>
            <a:ext cx="4556125" cy="3416300"/>
          </a:xfrm>
          <a:ln/>
        </p:spPr>
      </p:sp>
      <p:sp>
        <p:nvSpPr>
          <p:cNvPr id="27443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6566706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42" name="Rectangle 7"/>
          <p:cNvSpPr>
            <a:spLocks noGrp="1" noChangeArrowheads="1"/>
          </p:cNvSpPr>
          <p:nvPr>
            <p:ph type="sldNum" sz="quarter" idx="5"/>
          </p:nvPr>
        </p:nvSpPr>
        <p:spPr>
          <a:noFill/>
        </p:spPr>
        <p:txBody>
          <a:bodyPr/>
          <a:lstStyle/>
          <a:p>
            <a:fld id="{734141E6-B89B-40F7-8A4C-D3DAEB9F0411}" type="slidenum">
              <a:rPr lang="en-US" smtClean="0"/>
              <a:pPr/>
              <a:t>42</a:t>
            </a:fld>
            <a:endParaRPr lang="en-US"/>
          </a:p>
        </p:txBody>
      </p:sp>
      <p:sp>
        <p:nvSpPr>
          <p:cNvPr id="266243" name="Rectangle 2"/>
          <p:cNvSpPr>
            <a:spLocks noGrp="1" noRot="1" noChangeAspect="1" noChangeArrowheads="1" noTextEdit="1"/>
          </p:cNvSpPr>
          <p:nvPr>
            <p:ph type="sldImg"/>
          </p:nvPr>
        </p:nvSpPr>
        <p:spPr>
          <a:xfrm>
            <a:off x="1150938" y="692150"/>
            <a:ext cx="4556125" cy="3416300"/>
          </a:xfrm>
          <a:ln/>
        </p:spPr>
      </p:sp>
      <p:sp>
        <p:nvSpPr>
          <p:cNvPr id="26624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30722528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266" name="Rectangle 7"/>
          <p:cNvSpPr>
            <a:spLocks noGrp="1" noChangeArrowheads="1"/>
          </p:cNvSpPr>
          <p:nvPr>
            <p:ph type="sldNum" sz="quarter" idx="5"/>
          </p:nvPr>
        </p:nvSpPr>
        <p:spPr>
          <a:noFill/>
        </p:spPr>
        <p:txBody>
          <a:bodyPr/>
          <a:lstStyle/>
          <a:p>
            <a:fld id="{FD670CD8-B2EB-4402-A64B-5618E9DE0105}" type="slidenum">
              <a:rPr lang="en-US" smtClean="0"/>
              <a:pPr/>
              <a:t>43</a:t>
            </a:fld>
            <a:endParaRPr lang="en-US"/>
          </a:p>
        </p:txBody>
      </p:sp>
      <p:sp>
        <p:nvSpPr>
          <p:cNvPr id="267267" name="Rectangle 2"/>
          <p:cNvSpPr>
            <a:spLocks noGrp="1" noRot="1" noChangeAspect="1" noChangeArrowheads="1" noTextEdit="1"/>
          </p:cNvSpPr>
          <p:nvPr>
            <p:ph type="sldImg"/>
          </p:nvPr>
        </p:nvSpPr>
        <p:spPr>
          <a:xfrm>
            <a:off x="1150938" y="692150"/>
            <a:ext cx="4556125" cy="3416300"/>
          </a:xfrm>
          <a:ln/>
        </p:spPr>
      </p:sp>
      <p:sp>
        <p:nvSpPr>
          <p:cNvPr id="26726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867825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290" name="Rectangle 7"/>
          <p:cNvSpPr>
            <a:spLocks noGrp="1" noChangeArrowheads="1"/>
          </p:cNvSpPr>
          <p:nvPr>
            <p:ph type="sldNum" sz="quarter" idx="5"/>
          </p:nvPr>
        </p:nvSpPr>
        <p:spPr>
          <a:noFill/>
        </p:spPr>
        <p:txBody>
          <a:bodyPr/>
          <a:lstStyle/>
          <a:p>
            <a:fld id="{C7997063-81A1-4AB5-BD98-3CD45E7415B9}" type="slidenum">
              <a:rPr lang="en-US" smtClean="0"/>
              <a:pPr/>
              <a:t>44</a:t>
            </a:fld>
            <a:endParaRPr lang="en-US"/>
          </a:p>
        </p:txBody>
      </p:sp>
      <p:sp>
        <p:nvSpPr>
          <p:cNvPr id="268291" name="Rectangle 2"/>
          <p:cNvSpPr>
            <a:spLocks noGrp="1" noRot="1" noChangeAspect="1" noChangeArrowheads="1" noTextEdit="1"/>
          </p:cNvSpPr>
          <p:nvPr>
            <p:ph type="sldImg"/>
          </p:nvPr>
        </p:nvSpPr>
        <p:spPr>
          <a:xfrm>
            <a:off x="1150938" y="692150"/>
            <a:ext cx="4556125" cy="3416300"/>
          </a:xfrm>
          <a:ln/>
        </p:spPr>
      </p:sp>
      <p:sp>
        <p:nvSpPr>
          <p:cNvPr id="26829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0943497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9314" name="Rectangle 7"/>
          <p:cNvSpPr>
            <a:spLocks noGrp="1" noChangeArrowheads="1"/>
          </p:cNvSpPr>
          <p:nvPr>
            <p:ph type="sldNum" sz="quarter" idx="5"/>
          </p:nvPr>
        </p:nvSpPr>
        <p:spPr>
          <a:noFill/>
        </p:spPr>
        <p:txBody>
          <a:bodyPr/>
          <a:lstStyle/>
          <a:p>
            <a:fld id="{327DD535-A77A-4BB1-A11D-33130CE92299}" type="slidenum">
              <a:rPr lang="en-US" smtClean="0"/>
              <a:pPr/>
              <a:t>45</a:t>
            </a:fld>
            <a:endParaRPr lang="en-US"/>
          </a:p>
        </p:txBody>
      </p:sp>
      <p:sp>
        <p:nvSpPr>
          <p:cNvPr id="269315" name="Rectangle 2"/>
          <p:cNvSpPr>
            <a:spLocks noGrp="1" noRot="1" noChangeAspect="1" noChangeArrowheads="1" noTextEdit="1"/>
          </p:cNvSpPr>
          <p:nvPr>
            <p:ph type="sldImg"/>
          </p:nvPr>
        </p:nvSpPr>
        <p:spPr>
          <a:xfrm>
            <a:off x="1150938" y="692150"/>
            <a:ext cx="4556125" cy="3416300"/>
          </a:xfrm>
          <a:ln/>
        </p:spPr>
      </p:sp>
      <p:sp>
        <p:nvSpPr>
          <p:cNvPr id="269316"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4923055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338" name="Rectangle 7"/>
          <p:cNvSpPr>
            <a:spLocks noGrp="1" noChangeArrowheads="1"/>
          </p:cNvSpPr>
          <p:nvPr>
            <p:ph type="sldNum" sz="quarter" idx="5"/>
          </p:nvPr>
        </p:nvSpPr>
        <p:spPr>
          <a:noFill/>
        </p:spPr>
        <p:txBody>
          <a:bodyPr/>
          <a:lstStyle/>
          <a:p>
            <a:fld id="{7AD8E650-7544-4AF3-B80E-FECE43F450A4}" type="slidenum">
              <a:rPr lang="en-US" smtClean="0"/>
              <a:pPr/>
              <a:t>46</a:t>
            </a:fld>
            <a:endParaRPr lang="en-US"/>
          </a:p>
        </p:txBody>
      </p:sp>
      <p:sp>
        <p:nvSpPr>
          <p:cNvPr id="270339" name="Rectangle 2"/>
          <p:cNvSpPr>
            <a:spLocks noGrp="1" noRot="1" noChangeAspect="1" noChangeArrowheads="1" noTextEdit="1"/>
          </p:cNvSpPr>
          <p:nvPr>
            <p:ph type="sldImg"/>
          </p:nvPr>
        </p:nvSpPr>
        <p:spPr>
          <a:xfrm>
            <a:off x="1150938" y="692150"/>
            <a:ext cx="4556125" cy="3416300"/>
          </a:xfrm>
          <a:ln/>
        </p:spPr>
      </p:sp>
      <p:sp>
        <p:nvSpPr>
          <p:cNvPr id="270340"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25285672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1362" name="Rectangle 7"/>
          <p:cNvSpPr>
            <a:spLocks noGrp="1" noChangeArrowheads="1"/>
          </p:cNvSpPr>
          <p:nvPr>
            <p:ph type="sldNum" sz="quarter" idx="5"/>
          </p:nvPr>
        </p:nvSpPr>
        <p:spPr>
          <a:noFill/>
        </p:spPr>
        <p:txBody>
          <a:bodyPr/>
          <a:lstStyle/>
          <a:p>
            <a:fld id="{38AE4021-ADA8-43FA-B0F7-ACE2974DE57C}" type="slidenum">
              <a:rPr lang="en-US" smtClean="0"/>
              <a:pPr/>
              <a:t>47</a:t>
            </a:fld>
            <a:endParaRPr lang="en-US"/>
          </a:p>
        </p:txBody>
      </p:sp>
      <p:sp>
        <p:nvSpPr>
          <p:cNvPr id="271363" name="Rectangle 2"/>
          <p:cNvSpPr>
            <a:spLocks noGrp="1" noRot="1" noChangeAspect="1" noChangeArrowheads="1" noTextEdit="1"/>
          </p:cNvSpPr>
          <p:nvPr>
            <p:ph type="sldImg"/>
          </p:nvPr>
        </p:nvSpPr>
        <p:spPr>
          <a:xfrm>
            <a:off x="1150938" y="692150"/>
            <a:ext cx="4556125" cy="3416300"/>
          </a:xfrm>
          <a:ln/>
        </p:spPr>
      </p:sp>
      <p:sp>
        <p:nvSpPr>
          <p:cNvPr id="271364"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559749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386" name="Rectangle 7"/>
          <p:cNvSpPr>
            <a:spLocks noGrp="1" noChangeArrowheads="1"/>
          </p:cNvSpPr>
          <p:nvPr>
            <p:ph type="sldNum" sz="quarter" idx="5"/>
          </p:nvPr>
        </p:nvSpPr>
        <p:spPr>
          <a:noFill/>
        </p:spPr>
        <p:txBody>
          <a:bodyPr/>
          <a:lstStyle/>
          <a:p>
            <a:fld id="{FAC7A7F6-8404-434B-BD09-BD5241E8E1AD}" type="slidenum">
              <a:rPr lang="en-US" smtClean="0"/>
              <a:pPr/>
              <a:t>48</a:t>
            </a:fld>
            <a:endParaRPr lang="en-US"/>
          </a:p>
        </p:txBody>
      </p:sp>
      <p:sp>
        <p:nvSpPr>
          <p:cNvPr id="272387" name="Rectangle 2"/>
          <p:cNvSpPr>
            <a:spLocks noGrp="1" noRot="1" noChangeAspect="1" noChangeArrowheads="1" noTextEdit="1"/>
          </p:cNvSpPr>
          <p:nvPr>
            <p:ph type="sldImg"/>
          </p:nvPr>
        </p:nvSpPr>
        <p:spPr>
          <a:xfrm>
            <a:off x="1150938" y="692150"/>
            <a:ext cx="4556125" cy="3416300"/>
          </a:xfrm>
          <a:ln/>
        </p:spPr>
      </p:sp>
      <p:sp>
        <p:nvSpPr>
          <p:cNvPr id="272388"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1031127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7"/>
          <p:cNvSpPr>
            <a:spLocks noGrp="1" noChangeArrowheads="1"/>
          </p:cNvSpPr>
          <p:nvPr>
            <p:ph type="sldNum" sz="quarter" idx="5"/>
          </p:nvPr>
        </p:nvSpPr>
        <p:spPr>
          <a:noFill/>
        </p:spPr>
        <p:txBody>
          <a:bodyPr/>
          <a:lstStyle/>
          <a:p>
            <a:fld id="{55493913-ABF9-48E0-ACBA-FA04659BC467}" type="slidenum">
              <a:rPr lang="en-US" smtClean="0"/>
              <a:pPr/>
              <a:t>49</a:t>
            </a:fld>
            <a:endParaRPr lang="en-US"/>
          </a:p>
        </p:txBody>
      </p:sp>
      <p:sp>
        <p:nvSpPr>
          <p:cNvPr id="273411" name="Rectangle 2"/>
          <p:cNvSpPr>
            <a:spLocks noGrp="1" noRot="1" noChangeAspect="1" noChangeArrowheads="1" noTextEdit="1"/>
          </p:cNvSpPr>
          <p:nvPr>
            <p:ph type="sldImg"/>
          </p:nvPr>
        </p:nvSpPr>
        <p:spPr>
          <a:xfrm>
            <a:off x="1150938" y="692150"/>
            <a:ext cx="4556125" cy="3416300"/>
          </a:xfrm>
          <a:ln/>
        </p:spPr>
      </p:sp>
      <p:sp>
        <p:nvSpPr>
          <p:cNvPr id="273412" name="Rectangle 3"/>
          <p:cNvSpPr>
            <a:spLocks noGrp="1" noChangeArrowheads="1"/>
          </p:cNvSpPr>
          <p:nvPr>
            <p:ph type="body" idx="1"/>
          </p:nvPr>
        </p:nvSpPr>
        <p:spPr>
          <a:xfrm>
            <a:off x="914400" y="4343400"/>
            <a:ext cx="5029200" cy="4114800"/>
          </a:xfrm>
          <a:noFill/>
          <a:ln/>
        </p:spPr>
        <p:txBody>
          <a:bodyPr/>
          <a:lstStyle/>
          <a:p>
            <a:pPr eaLnBrk="1" hangingPunct="1"/>
            <a:endParaRPr lang="en-US"/>
          </a:p>
        </p:txBody>
      </p:sp>
    </p:spTree>
    <p:extLst>
      <p:ext uri="{BB962C8B-B14F-4D97-AF65-F5344CB8AC3E}">
        <p14:creationId xmlns:p14="http://schemas.microsoft.com/office/powerpoint/2010/main" val="863868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B4E884C-4632-44AB-ABC2-E2F7AFE7F411}"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E884C-4632-44AB-ABC2-E2F7AFE7F411}"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E884C-4632-44AB-ABC2-E2F7AFE7F411}"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48200" y="1600200"/>
            <a:ext cx="4038600" cy="4525963"/>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r>
              <a:rPr lang="en-US"/>
              <a:t>Oct 11-13,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14673993-EBF3-4B6A-9802-073ACFAFCEAF}" type="slidenum">
              <a:rPr lang="en-US"/>
              <a:pPr>
                <a:defRPr/>
              </a:pPr>
              <a:t>‹#›</a:t>
            </a:fld>
            <a:endParaRPr lang="en-US"/>
          </a:p>
        </p:txBody>
      </p:sp>
    </p:spTree>
    <p:extLst>
      <p:ext uri="{BB962C8B-B14F-4D97-AF65-F5344CB8AC3E}">
        <p14:creationId xmlns:p14="http://schemas.microsoft.com/office/powerpoint/2010/main" val="4122996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verTx">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Content Placeholder 2"/>
          <p:cNvSpPr>
            <a:spLocks noGrp="1"/>
          </p:cNvSpPr>
          <p:nvPr>
            <p:ph sz="half" idx="1"/>
          </p:nvPr>
        </p:nvSpPr>
        <p:spPr>
          <a:xfrm>
            <a:off x="457200" y="1600200"/>
            <a:ext cx="8229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3938588"/>
            <a:ext cx="8229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r>
              <a:rPr lang="en-US"/>
              <a:t>Oct 11-13, 2006</a:t>
            </a:r>
          </a:p>
        </p:txBody>
      </p:sp>
      <p:sp>
        <p:nvSpPr>
          <p:cNvPr id="6" name="Rectangle 5"/>
          <p:cNvSpPr>
            <a:spLocks noGrp="1" noChangeArrowheads="1"/>
          </p:cNvSpPr>
          <p:nvPr>
            <p:ph type="ftr" sz="quarter" idx="11"/>
          </p:nvPr>
        </p:nvSpPr>
        <p:spPr>
          <a:ln/>
        </p:spPr>
        <p:txBody>
          <a:bodyPr/>
          <a:lstStyle>
            <a:lvl1pPr>
              <a:defRPr/>
            </a:lvl1pPr>
          </a:lstStyle>
          <a:p>
            <a:pPr>
              <a:defRPr/>
            </a:pPr>
            <a:r>
              <a:rPr lang="en-US"/>
              <a:t>R. Todd Lines</a:t>
            </a:r>
          </a:p>
        </p:txBody>
      </p:sp>
      <p:sp>
        <p:nvSpPr>
          <p:cNvPr id="7" name="Rectangle 6"/>
          <p:cNvSpPr>
            <a:spLocks noGrp="1" noChangeArrowheads="1"/>
          </p:cNvSpPr>
          <p:nvPr>
            <p:ph type="sldNum" sz="quarter" idx="12"/>
          </p:nvPr>
        </p:nvSpPr>
        <p:spPr>
          <a:ln/>
        </p:spPr>
        <p:txBody>
          <a:bodyPr/>
          <a:lstStyle>
            <a:lvl1pPr>
              <a:defRPr/>
            </a:lvl1pPr>
          </a:lstStyle>
          <a:p>
            <a:pPr>
              <a:defRPr/>
            </a:pPr>
            <a:fld id="{2353912A-7EA7-4E3B-83EC-5D1E6D3376B7}" type="slidenum">
              <a:rPr lang="en-US"/>
              <a:pPr>
                <a:defRPr/>
              </a:pPr>
              <a:t>‹#›</a:t>
            </a:fld>
            <a:endParaRPr lang="en-US"/>
          </a:p>
        </p:txBody>
      </p:sp>
    </p:spTree>
    <p:extLst>
      <p:ext uri="{BB962C8B-B14F-4D97-AF65-F5344CB8AC3E}">
        <p14:creationId xmlns:p14="http://schemas.microsoft.com/office/powerpoint/2010/main" val="14902012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B4E884C-4632-44AB-ABC2-E2F7AFE7F411}"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B4E884C-4632-44AB-ABC2-E2F7AFE7F411}" type="datetimeFigureOut">
              <a:rPr lang="en-US" smtClean="0"/>
              <a:t>7/1/2025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B4E884C-4632-44AB-ABC2-E2F7AFE7F411}"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B4E884C-4632-44AB-ABC2-E2F7AFE7F411}" type="datetimeFigureOut">
              <a:rPr lang="en-US" smtClean="0"/>
              <a:t>7/1/2025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4E884C-4632-44AB-ABC2-E2F7AFE7F411}" type="datetimeFigureOut">
              <a:rPr lang="en-US" smtClean="0"/>
              <a:t>7/1/2025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E884C-4632-44AB-ABC2-E2F7AFE7F411}" type="datetimeFigureOut">
              <a:rPr lang="en-US" smtClean="0"/>
              <a:t>7/1/2025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E884C-4632-44AB-ABC2-E2F7AFE7F411}"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B4E884C-4632-44AB-ABC2-E2F7AFE7F411}" type="datetimeFigureOut">
              <a:rPr lang="en-US" smtClean="0"/>
              <a:t>7/1/2025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30AC11-9C2C-4C93-9189-D12067D89216}"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4E884C-4632-44AB-ABC2-E2F7AFE7F411}" type="datetimeFigureOut">
              <a:rPr lang="en-US" smtClean="0"/>
              <a:t>7/1/2025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30AC11-9C2C-4C93-9189-D12067D8921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8.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hyperlink" Target="http://www.globalsecurity.org/military/systems/ground/v-mads.htm"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image" Target="../media/image29.emf"/><Relationship Id="rId7" Type="http://schemas.openxmlformats.org/officeDocument/2006/relationships/image" Target="../media/image31.wmf"/><Relationship Id="rId2" Type="http://schemas.openxmlformats.org/officeDocument/2006/relationships/oleObject" Target="../embeddings/oleObject5.bin"/><Relationship Id="rId1" Type="http://schemas.openxmlformats.org/officeDocument/2006/relationships/slideLayout" Target="../slideLayouts/slideLayout2.xml"/><Relationship Id="rId6" Type="http://schemas.openxmlformats.org/officeDocument/2006/relationships/oleObject" Target="../embeddings/oleObject7.bin"/><Relationship Id="rId5" Type="http://schemas.openxmlformats.org/officeDocument/2006/relationships/image" Target="../media/image30.wmf"/><Relationship Id="rId4" Type="http://schemas.openxmlformats.org/officeDocument/2006/relationships/oleObject" Target="../embeddings/oleObject6.bin"/><Relationship Id="rId9" Type="http://schemas.openxmlformats.org/officeDocument/2006/relationships/image" Target="../media/image32.wmf"/></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3.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31</a:t>
            </a:r>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a:t>Multiple Materials, cont.</a:t>
            </a:r>
          </a:p>
        </p:txBody>
      </p:sp>
      <p:sp>
        <p:nvSpPr>
          <p:cNvPr id="7172" name="Rectangle 3"/>
          <p:cNvSpPr>
            <a:spLocks noGrp="1" noChangeArrowheads="1"/>
          </p:cNvSpPr>
          <p:nvPr>
            <p:ph type="body" idx="1"/>
          </p:nvPr>
        </p:nvSpPr>
        <p:spPr/>
        <p:txBody>
          <a:bodyPr/>
          <a:lstStyle/>
          <a:p>
            <a:pPr eaLnBrk="1" hangingPunct="1">
              <a:lnSpc>
                <a:spcPct val="90000"/>
              </a:lnSpc>
            </a:pPr>
            <a:r>
              <a:rPr lang="en-US" dirty="0"/>
              <a:t>The rate through the multiple materials will be</a:t>
            </a:r>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pPr>
            <a:r>
              <a:rPr lang="en-US" dirty="0"/>
              <a:t>T</a:t>
            </a:r>
            <a:r>
              <a:rPr lang="en-US" baseline="-25000" dirty="0"/>
              <a:t>H</a:t>
            </a:r>
            <a:r>
              <a:rPr lang="en-US" dirty="0"/>
              <a:t> and T</a:t>
            </a:r>
            <a:r>
              <a:rPr lang="en-US" baseline="-25000" dirty="0"/>
              <a:t>C</a:t>
            </a:r>
            <a:r>
              <a:rPr lang="en-US" dirty="0"/>
              <a:t> are the temperatures at the outer extremities of the compound material</a:t>
            </a:r>
          </a:p>
        </p:txBody>
      </p:sp>
      <p:graphicFrame>
        <p:nvGraphicFramePr>
          <p:cNvPr id="2" name="Object 1"/>
          <p:cNvGraphicFramePr>
            <a:graphicFrameLocks noChangeAspect="1"/>
          </p:cNvGraphicFramePr>
          <p:nvPr/>
        </p:nvGraphicFramePr>
        <p:xfrm>
          <a:off x="1371600" y="2209800"/>
          <a:ext cx="6226176" cy="2046288"/>
        </p:xfrm>
        <a:graphic>
          <a:graphicData uri="http://schemas.openxmlformats.org/presentationml/2006/ole">
            <mc:AlternateContent xmlns:mc="http://schemas.openxmlformats.org/markup-compatibility/2006">
              <mc:Choice xmlns:v="urn:schemas-microsoft-com:vml" Requires="v">
                <p:oleObj name="Equation" r:id="rId2" imgW="1892160" imgH="622080" progId="Equation.3">
                  <p:embed/>
                </p:oleObj>
              </mc:Choice>
              <mc:Fallback>
                <p:oleObj name="Equation" r:id="rId2" imgW="1892160" imgH="622080" progId="Equation.3">
                  <p:embed/>
                  <p:pic>
                    <p:nvPicPr>
                      <p:cNvPr id="2" name="Object 1"/>
                      <p:cNvPicPr>
                        <a:picLocks noChangeAspect="1" noChangeArrowheads="1"/>
                      </p:cNvPicPr>
                      <p:nvPr/>
                    </p:nvPicPr>
                    <p:blipFill>
                      <a:blip r:embed="rId3"/>
                      <a:srcRect/>
                      <a:stretch>
                        <a:fillRect/>
                      </a:stretch>
                    </p:blipFill>
                    <p:spPr bwMode="auto">
                      <a:xfrm>
                        <a:off x="1371600" y="2209800"/>
                        <a:ext cx="6226176" cy="204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t>Convection</a:t>
            </a:r>
          </a:p>
        </p:txBody>
      </p:sp>
      <p:sp>
        <p:nvSpPr>
          <p:cNvPr id="33795" name="Rectangle 3"/>
          <p:cNvSpPr>
            <a:spLocks noGrp="1" noChangeArrowheads="1"/>
          </p:cNvSpPr>
          <p:nvPr>
            <p:ph type="body" idx="1"/>
          </p:nvPr>
        </p:nvSpPr>
        <p:spPr/>
        <p:txBody>
          <a:bodyPr/>
          <a:lstStyle/>
          <a:p>
            <a:pPr eaLnBrk="1" hangingPunct="1"/>
            <a:r>
              <a:rPr lang="en-US"/>
              <a:t>Energy transferred by the movement of a substance</a:t>
            </a:r>
          </a:p>
          <a:p>
            <a:pPr lvl="1" eaLnBrk="1" hangingPunct="1"/>
            <a:r>
              <a:rPr lang="en-US"/>
              <a:t>When the movement results from differences in density, it is called </a:t>
            </a:r>
            <a:r>
              <a:rPr lang="en-US" i="1"/>
              <a:t>natural conduction</a:t>
            </a:r>
            <a:endParaRPr lang="en-US"/>
          </a:p>
          <a:p>
            <a:pPr lvl="1" eaLnBrk="1" hangingPunct="1"/>
            <a:r>
              <a:rPr lang="en-US"/>
              <a:t>When the movement is forced by a fan or a pump, it is called </a:t>
            </a:r>
            <a:r>
              <a:rPr lang="en-US" i="1"/>
              <a:t>forced convection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en-US"/>
              <a:t>Convection example</a:t>
            </a:r>
          </a:p>
        </p:txBody>
      </p:sp>
      <p:sp>
        <p:nvSpPr>
          <p:cNvPr id="34819" name="Rectangle 3"/>
          <p:cNvSpPr>
            <a:spLocks noGrp="1" noChangeArrowheads="1"/>
          </p:cNvSpPr>
          <p:nvPr>
            <p:ph type="body" sz="half" idx="1"/>
          </p:nvPr>
        </p:nvSpPr>
        <p:spPr>
          <a:xfrm>
            <a:off x="457200" y="1371600"/>
            <a:ext cx="3124200" cy="4525963"/>
          </a:xfrm>
        </p:spPr>
        <p:txBody>
          <a:bodyPr/>
          <a:lstStyle/>
          <a:p>
            <a:pPr eaLnBrk="1" hangingPunct="1">
              <a:lnSpc>
                <a:spcPct val="90000"/>
              </a:lnSpc>
            </a:pPr>
            <a:r>
              <a:rPr lang="en-US" sz="2800" dirty="0"/>
              <a:t>Air directly above the flame is warmed and expands</a:t>
            </a:r>
          </a:p>
          <a:p>
            <a:pPr eaLnBrk="1" hangingPunct="1">
              <a:lnSpc>
                <a:spcPct val="90000"/>
              </a:lnSpc>
            </a:pPr>
            <a:r>
              <a:rPr lang="en-US" sz="2800" dirty="0"/>
              <a:t>The density of the air decreases, and it rises</a:t>
            </a:r>
          </a:p>
          <a:p>
            <a:pPr eaLnBrk="1" hangingPunct="1">
              <a:lnSpc>
                <a:spcPct val="90000"/>
              </a:lnSpc>
            </a:pPr>
            <a:r>
              <a:rPr lang="en-US" sz="2800" dirty="0"/>
              <a:t>The mass of air warms the hand as it moves by</a:t>
            </a:r>
          </a:p>
        </p:txBody>
      </p:sp>
      <p:sp>
        <p:nvSpPr>
          <p:cNvPr id="3" name="Online Image Placeholder 2">
            <a:extLst>
              <a:ext uri="{FF2B5EF4-FFF2-40B4-BE49-F238E27FC236}">
                <a16:creationId xmlns:a16="http://schemas.microsoft.com/office/drawing/2014/main" id="{3A0C0553-5C3D-1AA7-21FB-A675A3C3CC7A}"/>
              </a:ext>
            </a:extLst>
          </p:cNvPr>
          <p:cNvSpPr>
            <a:spLocks noGrp="1"/>
          </p:cNvSpPr>
          <p:nvPr>
            <p:ph type="clipArt" sz="half" idx="2"/>
          </p:nvPr>
        </p:nvSpPr>
        <p:spPr/>
        <p:txBody>
          <a:bodyPr/>
          <a:lstStyle/>
          <a:p>
            <a:endParaRPr lang="en-US"/>
          </a:p>
        </p:txBody>
      </p:sp>
      <p:pic>
        <p:nvPicPr>
          <p:cNvPr id="3074" name="Picture 2">
            <a:extLst>
              <a:ext uri="{FF2B5EF4-FFF2-40B4-BE49-F238E27FC236}">
                <a16:creationId xmlns:a16="http://schemas.microsoft.com/office/drawing/2014/main" id="{659DE769-E2A5-1336-C496-DD7357C3E7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981200"/>
            <a:ext cx="4762500" cy="23717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r>
              <a:rPr lang="en-US"/>
              <a:t>Convection applications</a:t>
            </a:r>
          </a:p>
        </p:txBody>
      </p:sp>
      <p:sp>
        <p:nvSpPr>
          <p:cNvPr id="35843" name="Rectangle 3"/>
          <p:cNvSpPr>
            <a:spLocks noGrp="1" noChangeArrowheads="1"/>
          </p:cNvSpPr>
          <p:nvPr>
            <p:ph type="body" idx="1"/>
          </p:nvPr>
        </p:nvSpPr>
        <p:spPr/>
        <p:txBody>
          <a:bodyPr/>
          <a:lstStyle/>
          <a:p>
            <a:pPr eaLnBrk="1" hangingPunct="1"/>
            <a:r>
              <a:rPr lang="en-US"/>
              <a:t>Boiling water</a:t>
            </a:r>
          </a:p>
          <a:p>
            <a:pPr eaLnBrk="1" hangingPunct="1"/>
            <a:r>
              <a:rPr lang="en-US"/>
              <a:t>Radiators</a:t>
            </a:r>
          </a:p>
          <a:p>
            <a:pPr eaLnBrk="1" hangingPunct="1"/>
            <a:r>
              <a:rPr lang="en-US"/>
              <a:t>Upwelling</a:t>
            </a:r>
          </a:p>
          <a:p>
            <a:pPr eaLnBrk="1" hangingPunct="1"/>
            <a:r>
              <a:rPr lang="en-US"/>
              <a:t>Cooling automobile engines</a:t>
            </a:r>
          </a:p>
          <a:p>
            <a:pPr eaLnBrk="1" hangingPunct="1"/>
            <a:r>
              <a:rPr lang="en-US"/>
              <a:t>Algal blooms in ponds and lakes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normAutofit fontScale="90000"/>
          </a:bodyPr>
          <a:lstStyle/>
          <a:p>
            <a:pPr eaLnBrk="1" hangingPunct="1"/>
            <a:r>
              <a:rPr lang="en-US"/>
              <a:t>Convection Current Example</a:t>
            </a:r>
          </a:p>
        </p:txBody>
      </p:sp>
      <p:sp>
        <p:nvSpPr>
          <p:cNvPr id="36867" name="Rectangle 3"/>
          <p:cNvSpPr>
            <a:spLocks noGrp="1" noChangeArrowheads="1"/>
          </p:cNvSpPr>
          <p:nvPr>
            <p:ph type="body" sz="half" idx="1"/>
          </p:nvPr>
        </p:nvSpPr>
        <p:spPr>
          <a:xfrm>
            <a:off x="457200" y="1600200"/>
            <a:ext cx="4033838" cy="4525963"/>
          </a:xfrm>
        </p:spPr>
        <p:txBody>
          <a:bodyPr/>
          <a:lstStyle/>
          <a:p>
            <a:pPr eaLnBrk="1" hangingPunct="1">
              <a:lnSpc>
                <a:spcPct val="90000"/>
              </a:lnSpc>
            </a:pPr>
            <a:r>
              <a:rPr lang="en-US" sz="2400"/>
              <a:t>The radiator warms the air in the lower region of the room</a:t>
            </a:r>
          </a:p>
          <a:p>
            <a:pPr eaLnBrk="1" hangingPunct="1">
              <a:lnSpc>
                <a:spcPct val="90000"/>
              </a:lnSpc>
            </a:pPr>
            <a:r>
              <a:rPr lang="en-US" sz="2400"/>
              <a:t>The warm air is less dense, so it rises to the ceiling</a:t>
            </a:r>
          </a:p>
          <a:p>
            <a:pPr eaLnBrk="1" hangingPunct="1">
              <a:lnSpc>
                <a:spcPct val="90000"/>
              </a:lnSpc>
            </a:pPr>
            <a:r>
              <a:rPr lang="en-US" sz="2400"/>
              <a:t>The denser, cooler air sinks</a:t>
            </a:r>
          </a:p>
          <a:p>
            <a:pPr eaLnBrk="1" hangingPunct="1">
              <a:lnSpc>
                <a:spcPct val="90000"/>
              </a:lnSpc>
            </a:pPr>
            <a:r>
              <a:rPr lang="en-US" sz="2400"/>
              <a:t>A continuous air current pattern is set up as shown</a:t>
            </a:r>
          </a:p>
        </p:txBody>
      </p:sp>
      <p:sp>
        <p:nvSpPr>
          <p:cNvPr id="2" name="ClipArt Placeholder 1"/>
          <p:cNvSpPr>
            <a:spLocks noGrp="1"/>
          </p:cNvSpPr>
          <p:nvPr>
            <p:ph type="clipArt" sz="half" idx="2"/>
          </p:nvPr>
        </p:nvSpPr>
        <p:spPr/>
        <p:txBody>
          <a:bodyPr/>
          <a:lstStyle/>
          <a:p>
            <a:endParaRPr lang="en-US"/>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0" y="1600200"/>
            <a:ext cx="3806903" cy="331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248400" y="5486400"/>
            <a:ext cx="2682401" cy="369332"/>
          </a:xfrm>
          <a:prstGeom prst="rect">
            <a:avLst/>
          </a:prstGeom>
          <a:noFill/>
        </p:spPr>
        <p:txBody>
          <a:bodyPr wrap="none" rtlCol="0">
            <a:spAutoFit/>
          </a:bodyPr>
          <a:lstStyle/>
          <a:p>
            <a:r>
              <a:rPr lang="en-US" dirty="0"/>
              <a:t>Electric Base-Board Heater</a:t>
            </a:r>
          </a:p>
        </p:txBody>
      </p:sp>
      <p:cxnSp>
        <p:nvCxnSpPr>
          <p:cNvPr id="5" name="Straight Arrow Connector 4"/>
          <p:cNvCxnSpPr/>
          <p:nvPr/>
        </p:nvCxnSpPr>
        <p:spPr>
          <a:xfrm flipV="1">
            <a:off x="6705600" y="4800600"/>
            <a:ext cx="884000" cy="6858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pPr eaLnBrk="1" hangingPunct="1"/>
            <a:r>
              <a:rPr lang="en-US"/>
              <a:t>Passive Convection Heating</a:t>
            </a:r>
          </a:p>
        </p:txBody>
      </p:sp>
      <p:pic>
        <p:nvPicPr>
          <p:cNvPr id="2" name="Graphic 1">
            <a:extLst>
              <a:ext uri="{FF2B5EF4-FFF2-40B4-BE49-F238E27FC236}">
                <a16:creationId xmlns:a16="http://schemas.microsoft.com/office/drawing/2014/main" id="{65998C07-EC54-46F3-B5C1-984635D09BE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0" y="2015641"/>
            <a:ext cx="9144000" cy="2826717"/>
          </a:xfrm>
          <a:prstGeom prst="rect">
            <a:avLst/>
          </a:prstGeom>
        </p:spPr>
      </p:pic>
      <p:sp>
        <p:nvSpPr>
          <p:cNvPr id="5" name="Freeform: Shape 4">
            <a:extLst>
              <a:ext uri="{FF2B5EF4-FFF2-40B4-BE49-F238E27FC236}">
                <a16:creationId xmlns:a16="http://schemas.microsoft.com/office/drawing/2014/main" id="{FAA125CE-E28A-F4CD-57BC-39B638091605}"/>
              </a:ext>
            </a:extLst>
          </p:cNvPr>
          <p:cNvSpPr/>
          <p:nvPr/>
        </p:nvSpPr>
        <p:spPr>
          <a:xfrm rot="19756084">
            <a:off x="5993130" y="3620859"/>
            <a:ext cx="152400" cy="316992"/>
          </a:xfrm>
          <a:custGeom>
            <a:avLst/>
            <a:gdLst>
              <a:gd name="connsiteX0" fmla="*/ 685800 w 685800"/>
              <a:gd name="connsiteY0" fmla="*/ 621792 h 621792"/>
              <a:gd name="connsiteX1" fmla="*/ 530352 w 685800"/>
              <a:gd name="connsiteY1" fmla="*/ 310896 h 621792"/>
              <a:gd name="connsiteX2" fmla="*/ 164592 w 685800"/>
              <a:gd name="connsiteY2" fmla="*/ 301752 h 621792"/>
              <a:gd name="connsiteX3" fmla="*/ 0 w 685800"/>
              <a:gd name="connsiteY3" fmla="*/ 0 h 621792"/>
            </a:gdLst>
            <a:ahLst/>
            <a:cxnLst>
              <a:cxn ang="0">
                <a:pos x="connsiteX0" y="connsiteY0"/>
              </a:cxn>
              <a:cxn ang="0">
                <a:pos x="connsiteX1" y="connsiteY1"/>
              </a:cxn>
              <a:cxn ang="0">
                <a:pos x="connsiteX2" y="connsiteY2"/>
              </a:cxn>
              <a:cxn ang="0">
                <a:pos x="connsiteX3" y="connsiteY3"/>
              </a:cxn>
            </a:cxnLst>
            <a:rect l="l" t="t" r="r" b="b"/>
            <a:pathLst>
              <a:path w="685800" h="621792">
                <a:moveTo>
                  <a:pt x="685800" y="621792"/>
                </a:moveTo>
                <a:cubicBezTo>
                  <a:pt x="651510" y="493014"/>
                  <a:pt x="617220" y="364236"/>
                  <a:pt x="530352" y="310896"/>
                </a:cubicBezTo>
                <a:cubicBezTo>
                  <a:pt x="443484" y="257556"/>
                  <a:pt x="252984" y="353568"/>
                  <a:pt x="164592" y="301752"/>
                </a:cubicBezTo>
                <a:cubicBezTo>
                  <a:pt x="76200" y="249936"/>
                  <a:pt x="38100" y="124968"/>
                  <a:pt x="0" y="0"/>
                </a:cubicBezTo>
              </a:path>
            </a:pathLst>
          </a:custGeom>
          <a:noFill/>
          <a:ln w="9525">
            <a:solidFill>
              <a:srgbClr val="FFFF00"/>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Shape 5">
            <a:extLst>
              <a:ext uri="{FF2B5EF4-FFF2-40B4-BE49-F238E27FC236}">
                <a16:creationId xmlns:a16="http://schemas.microsoft.com/office/drawing/2014/main" id="{C2AD90A3-3F04-EDDB-5593-D0D2D7CA07A5}"/>
              </a:ext>
            </a:extLst>
          </p:cNvPr>
          <p:cNvSpPr/>
          <p:nvPr/>
        </p:nvSpPr>
        <p:spPr>
          <a:xfrm rot="19756084">
            <a:off x="5993132" y="3270504"/>
            <a:ext cx="152400" cy="316992"/>
          </a:xfrm>
          <a:custGeom>
            <a:avLst/>
            <a:gdLst>
              <a:gd name="connsiteX0" fmla="*/ 685800 w 685800"/>
              <a:gd name="connsiteY0" fmla="*/ 621792 h 621792"/>
              <a:gd name="connsiteX1" fmla="*/ 530352 w 685800"/>
              <a:gd name="connsiteY1" fmla="*/ 310896 h 621792"/>
              <a:gd name="connsiteX2" fmla="*/ 164592 w 685800"/>
              <a:gd name="connsiteY2" fmla="*/ 301752 h 621792"/>
              <a:gd name="connsiteX3" fmla="*/ 0 w 685800"/>
              <a:gd name="connsiteY3" fmla="*/ 0 h 621792"/>
            </a:gdLst>
            <a:ahLst/>
            <a:cxnLst>
              <a:cxn ang="0">
                <a:pos x="connsiteX0" y="connsiteY0"/>
              </a:cxn>
              <a:cxn ang="0">
                <a:pos x="connsiteX1" y="connsiteY1"/>
              </a:cxn>
              <a:cxn ang="0">
                <a:pos x="connsiteX2" y="connsiteY2"/>
              </a:cxn>
              <a:cxn ang="0">
                <a:pos x="connsiteX3" y="connsiteY3"/>
              </a:cxn>
            </a:cxnLst>
            <a:rect l="l" t="t" r="r" b="b"/>
            <a:pathLst>
              <a:path w="685800" h="621792">
                <a:moveTo>
                  <a:pt x="685800" y="621792"/>
                </a:moveTo>
                <a:cubicBezTo>
                  <a:pt x="651510" y="493014"/>
                  <a:pt x="617220" y="364236"/>
                  <a:pt x="530352" y="310896"/>
                </a:cubicBezTo>
                <a:cubicBezTo>
                  <a:pt x="443484" y="257556"/>
                  <a:pt x="252984" y="353568"/>
                  <a:pt x="164592" y="301752"/>
                </a:cubicBezTo>
                <a:cubicBezTo>
                  <a:pt x="76200" y="249936"/>
                  <a:pt x="38100" y="124968"/>
                  <a:pt x="0" y="0"/>
                </a:cubicBezTo>
              </a:path>
            </a:pathLst>
          </a:custGeom>
          <a:noFill/>
          <a:ln w="9525">
            <a:solidFill>
              <a:srgbClr val="FFFF00"/>
            </a:solidFill>
            <a:headEnd type="none" w="med" len="med"/>
            <a:tailEnd type="arrow"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en-US"/>
              <a:t>House Pictures</a:t>
            </a:r>
          </a:p>
        </p:txBody>
      </p:sp>
      <p:sp>
        <p:nvSpPr>
          <p:cNvPr id="38915" name="Rectangle 3"/>
          <p:cNvSpPr>
            <a:spLocks noGrp="1" noChangeArrowheads="1"/>
          </p:cNvSpPr>
          <p:nvPr>
            <p:ph type="body" idx="1"/>
          </p:nvPr>
        </p:nvSpPr>
        <p:spPr/>
        <p:txBody>
          <a:bodyPr/>
          <a:lstStyle/>
          <a:p>
            <a:pPr eaLnBrk="1" hangingPunct="1"/>
            <a:endParaRPr lang="en-US"/>
          </a:p>
        </p:txBody>
      </p:sp>
      <p:pic>
        <p:nvPicPr>
          <p:cNvPr id="38916" name="Picture 4" descr="100_7522"/>
          <p:cNvPicPr>
            <a:picLocks noChangeAspect="1" noChangeArrowheads="1"/>
          </p:cNvPicPr>
          <p:nvPr/>
        </p:nvPicPr>
        <p:blipFill>
          <a:blip r:embed="rId2" cstate="print"/>
          <a:srcRect/>
          <a:stretch>
            <a:fillRect/>
          </a:stretch>
        </p:blipFill>
        <p:spPr bwMode="auto">
          <a:xfrm>
            <a:off x="769938" y="1139825"/>
            <a:ext cx="7764462" cy="5175250"/>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t>Upwelling</a:t>
            </a:r>
          </a:p>
        </p:txBody>
      </p:sp>
      <p:pic>
        <p:nvPicPr>
          <p:cNvPr id="39939" name="Picture 4" descr="300px-GoldenMedows"/>
          <p:cNvPicPr>
            <a:picLocks noChangeAspect="1" noChangeArrowheads="1"/>
          </p:cNvPicPr>
          <p:nvPr/>
        </p:nvPicPr>
        <p:blipFill>
          <a:blip r:embed="rId2" cstate="print"/>
          <a:srcRect/>
          <a:stretch>
            <a:fillRect/>
          </a:stretch>
        </p:blipFill>
        <p:spPr bwMode="auto">
          <a:xfrm>
            <a:off x="4843463" y="1549400"/>
            <a:ext cx="3810000" cy="2857500"/>
          </a:xfrm>
          <a:prstGeom prst="rect">
            <a:avLst/>
          </a:prstGeom>
          <a:noFill/>
          <a:ln w="9525">
            <a:noFill/>
            <a:miter lim="800000"/>
            <a:headEnd/>
            <a:tailEnd/>
          </a:ln>
        </p:spPr>
      </p:pic>
      <p:sp>
        <p:nvSpPr>
          <p:cNvPr id="39940" name="AutoShape 6"/>
          <p:cNvSpPr>
            <a:spLocks noChangeArrowheads="1"/>
          </p:cNvSpPr>
          <p:nvPr/>
        </p:nvSpPr>
        <p:spPr bwMode="auto">
          <a:xfrm rot="16666884" flipH="1">
            <a:off x="-454819" y="3496469"/>
            <a:ext cx="3062288" cy="977900"/>
          </a:xfrm>
          <a:prstGeom prst="curvedDownArrow">
            <a:avLst>
              <a:gd name="adj1" fmla="val 22819"/>
              <a:gd name="adj2" fmla="val 71850"/>
              <a:gd name="adj3" fmla="val 35051"/>
            </a:avLst>
          </a:prstGeom>
          <a:solidFill>
            <a:schemeClr val="accent1"/>
          </a:solidFill>
          <a:ln w="9525">
            <a:solidFill>
              <a:schemeClr val="tx1"/>
            </a:solidFill>
            <a:miter lim="800000"/>
            <a:headEnd/>
            <a:tailEnd/>
          </a:ln>
        </p:spPr>
        <p:txBody>
          <a:bodyPr wrap="none" anchor="ctr"/>
          <a:lstStyle/>
          <a:p>
            <a:endParaRPr lang="en-US"/>
          </a:p>
        </p:txBody>
      </p:sp>
      <p:sp>
        <p:nvSpPr>
          <p:cNvPr id="39941" name="AutoShape 9"/>
          <p:cNvSpPr>
            <a:spLocks noChangeArrowheads="1"/>
          </p:cNvSpPr>
          <p:nvPr/>
        </p:nvSpPr>
        <p:spPr bwMode="auto">
          <a:xfrm rot="16666884" flipV="1">
            <a:off x="815181" y="3490119"/>
            <a:ext cx="3062288" cy="977900"/>
          </a:xfrm>
          <a:prstGeom prst="curvedDownArrow">
            <a:avLst>
              <a:gd name="adj1" fmla="val 22819"/>
              <a:gd name="adj2" fmla="val 71850"/>
              <a:gd name="adj3" fmla="val 35051"/>
            </a:avLst>
          </a:prstGeom>
          <a:solidFill>
            <a:srgbClr val="FF0000"/>
          </a:solidFill>
          <a:ln w="9525">
            <a:solidFill>
              <a:schemeClr val="tx1"/>
            </a:solidFill>
            <a:miter lim="800000"/>
            <a:headEnd/>
            <a:tailEnd/>
          </a:ln>
        </p:spPr>
        <p:txBody>
          <a:bodyPr wrap="none" anchor="ctr"/>
          <a:lstStyle/>
          <a:p>
            <a:endParaRPr lang="en-US"/>
          </a:p>
        </p:txBody>
      </p:sp>
      <p:sp>
        <p:nvSpPr>
          <p:cNvPr id="39942" name="AutoShape 10"/>
          <p:cNvSpPr>
            <a:spLocks noChangeArrowheads="1"/>
          </p:cNvSpPr>
          <p:nvPr/>
        </p:nvSpPr>
        <p:spPr bwMode="auto">
          <a:xfrm rot="4933116" flipH="1" flipV="1">
            <a:off x="2013744" y="3453607"/>
            <a:ext cx="3062287" cy="977900"/>
          </a:xfrm>
          <a:prstGeom prst="curvedDownArrow">
            <a:avLst>
              <a:gd name="adj1" fmla="val 22819"/>
              <a:gd name="adj2" fmla="val 71850"/>
              <a:gd name="adj3" fmla="val 35051"/>
            </a:avLst>
          </a:prstGeom>
          <a:solidFill>
            <a:srgbClr val="FF0000"/>
          </a:solidFill>
          <a:ln w="9525">
            <a:solidFill>
              <a:schemeClr val="tx1"/>
            </a:solidFill>
            <a:miter lim="800000"/>
            <a:headEnd/>
            <a:tailEnd/>
          </a:ln>
        </p:spPr>
        <p:txBody>
          <a:bodyPr wrap="none" anchor="ctr"/>
          <a:lstStyle/>
          <a:p>
            <a:endParaRPr lang="en-US"/>
          </a:p>
        </p:txBody>
      </p:sp>
      <p:sp>
        <p:nvSpPr>
          <p:cNvPr id="39943" name="AutoShape 11"/>
          <p:cNvSpPr>
            <a:spLocks noChangeArrowheads="1"/>
          </p:cNvSpPr>
          <p:nvPr/>
        </p:nvSpPr>
        <p:spPr bwMode="auto">
          <a:xfrm rot="4933116">
            <a:off x="3225006" y="3532982"/>
            <a:ext cx="3062287" cy="977900"/>
          </a:xfrm>
          <a:prstGeom prst="curvedDownArrow">
            <a:avLst>
              <a:gd name="adj1" fmla="val 22819"/>
              <a:gd name="adj2" fmla="val 71850"/>
              <a:gd name="adj3" fmla="val 35051"/>
            </a:avLst>
          </a:prstGeom>
          <a:solidFill>
            <a:schemeClr val="accent1"/>
          </a:solidFill>
          <a:ln w="9525">
            <a:solidFill>
              <a:schemeClr val="tx1"/>
            </a:solidFill>
            <a:miter lim="800000"/>
            <a:headEnd/>
            <a:tailEnd/>
          </a:ln>
        </p:spPr>
        <p:txBody>
          <a:bodyPr wrap="none" anchor="ct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t>Radiation</a:t>
            </a:r>
          </a:p>
        </p:txBody>
      </p:sp>
      <p:sp>
        <p:nvSpPr>
          <p:cNvPr id="40963" name="Rectangle 3"/>
          <p:cNvSpPr>
            <a:spLocks noGrp="1" noChangeArrowheads="1"/>
          </p:cNvSpPr>
          <p:nvPr>
            <p:ph type="body" idx="1"/>
          </p:nvPr>
        </p:nvSpPr>
        <p:spPr/>
        <p:txBody>
          <a:bodyPr/>
          <a:lstStyle/>
          <a:p>
            <a:pPr eaLnBrk="1" hangingPunct="1">
              <a:lnSpc>
                <a:spcPct val="90000"/>
              </a:lnSpc>
            </a:pPr>
            <a:r>
              <a:rPr lang="en-US"/>
              <a:t>Radiation does not require physical contact</a:t>
            </a:r>
          </a:p>
          <a:p>
            <a:pPr eaLnBrk="1" hangingPunct="1">
              <a:lnSpc>
                <a:spcPct val="90000"/>
              </a:lnSpc>
            </a:pPr>
            <a:r>
              <a:rPr lang="en-US"/>
              <a:t>All objects radiate energy continuously in the form of electromagnetic waves due to thermal vibrations of the molecules</a:t>
            </a:r>
          </a:p>
          <a:p>
            <a:pPr eaLnBrk="1" hangingPunct="1">
              <a:lnSpc>
                <a:spcPct val="90000"/>
              </a:lnSpc>
            </a:pPr>
            <a:r>
              <a:rPr lang="en-US"/>
              <a:t>Rate of radiation is given by </a:t>
            </a:r>
            <a:r>
              <a:rPr lang="en-US" i="1"/>
              <a:t>Stefan’s Law</a:t>
            </a:r>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t>Radiation example</a:t>
            </a:r>
          </a:p>
        </p:txBody>
      </p:sp>
      <p:sp>
        <p:nvSpPr>
          <p:cNvPr id="41987" name="Rectangle 3"/>
          <p:cNvSpPr>
            <a:spLocks noGrp="1" noChangeArrowheads="1"/>
          </p:cNvSpPr>
          <p:nvPr>
            <p:ph type="body" sz="half" idx="2"/>
          </p:nvPr>
        </p:nvSpPr>
        <p:spPr>
          <a:xfrm>
            <a:off x="685800" y="3767138"/>
            <a:ext cx="7772400" cy="2438400"/>
          </a:xfrm>
        </p:spPr>
        <p:txBody>
          <a:bodyPr/>
          <a:lstStyle/>
          <a:p>
            <a:pPr eaLnBrk="1" hangingPunct="1"/>
            <a:r>
              <a:rPr lang="en-US" sz="2800"/>
              <a:t>The electromagnetic waves carry the energy from the fire to the hands</a:t>
            </a:r>
          </a:p>
          <a:p>
            <a:pPr eaLnBrk="1" hangingPunct="1"/>
            <a:r>
              <a:rPr lang="en-US" sz="2800"/>
              <a:t>No physical contact is necessary</a:t>
            </a:r>
          </a:p>
          <a:p>
            <a:pPr eaLnBrk="1" hangingPunct="1"/>
            <a:r>
              <a:rPr lang="en-US" sz="2800"/>
              <a:t>Cannot be accounted for by conduction or convection</a:t>
            </a:r>
          </a:p>
        </p:txBody>
      </p:sp>
      <p:sp>
        <p:nvSpPr>
          <p:cNvPr id="3" name="Content Placeholder 2">
            <a:extLst>
              <a:ext uri="{FF2B5EF4-FFF2-40B4-BE49-F238E27FC236}">
                <a16:creationId xmlns:a16="http://schemas.microsoft.com/office/drawing/2014/main" id="{C2C80A5C-BFAF-D6DA-33F2-766CA7802E3A}"/>
              </a:ext>
            </a:extLst>
          </p:cNvPr>
          <p:cNvSpPr>
            <a:spLocks noGrp="1"/>
          </p:cNvSpPr>
          <p:nvPr>
            <p:ph sz="half" idx="1"/>
          </p:nvPr>
        </p:nvSpPr>
        <p:spPr/>
        <p:txBody>
          <a:bodyPr/>
          <a:lstStyle/>
          <a:p>
            <a:endParaRPr lang="en-US"/>
          </a:p>
        </p:txBody>
      </p:sp>
      <p:pic>
        <p:nvPicPr>
          <p:cNvPr id="6146" name="Picture 2">
            <a:extLst>
              <a:ext uri="{FF2B5EF4-FFF2-40B4-BE49-F238E27FC236}">
                <a16:creationId xmlns:a16="http://schemas.microsoft.com/office/drawing/2014/main" id="{99E43834-C08D-6B08-37E0-FA642E66AD9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1321914"/>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ctrTitle"/>
          </p:nvPr>
        </p:nvSpPr>
        <p:spPr/>
        <p:txBody>
          <a:bodyPr/>
          <a:lstStyle/>
          <a:p>
            <a:pPr eaLnBrk="1" hangingPunct="1"/>
            <a:r>
              <a:rPr lang="en-US"/>
              <a:t>Energy Transfer Mechanisms</a:t>
            </a:r>
          </a:p>
        </p:txBody>
      </p:sp>
      <p:sp>
        <p:nvSpPr>
          <p:cNvPr id="26627" name="Rectangle 5"/>
          <p:cNvSpPr>
            <a:spLocks noGrp="1" noChangeArrowheads="1"/>
          </p:cNvSpPr>
          <p:nvPr>
            <p:ph type="subTitle" idx="1"/>
          </p:nvPr>
        </p:nvSpPr>
        <p:spPr/>
        <p:txBody>
          <a:bodyPr/>
          <a:lstStyle/>
          <a:p>
            <a:pPr eaLnBrk="1" hangingPunct="1"/>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a:t>Radiation equation</a:t>
            </a:r>
          </a:p>
        </p:txBody>
      </p:sp>
      <p:sp>
        <p:nvSpPr>
          <p:cNvPr id="8196" name="Rectangle 3"/>
          <p:cNvSpPr>
            <a:spLocks noGrp="1" noChangeArrowheads="1"/>
          </p:cNvSpPr>
          <p:nvPr>
            <p:ph type="body" idx="1"/>
          </p:nvPr>
        </p:nvSpPr>
        <p:spPr/>
        <p:txBody>
          <a:bodyPr/>
          <a:lstStyle/>
          <a:p>
            <a:pPr eaLnBrk="1" hangingPunct="1"/>
            <a:r>
              <a:rPr lang="en-US"/>
              <a:t> </a:t>
            </a:r>
          </a:p>
          <a:p>
            <a:pPr lvl="1" eaLnBrk="1" hangingPunct="1"/>
            <a:r>
              <a:rPr lang="en-US"/>
              <a:t>The power is the rate of energy transfer, in Watts</a:t>
            </a:r>
          </a:p>
          <a:p>
            <a:pPr lvl="1" eaLnBrk="1" hangingPunct="1"/>
            <a:r>
              <a:rPr lang="en-US"/>
              <a:t>σ = 5.6696 x 10</a:t>
            </a:r>
            <a:r>
              <a:rPr lang="en-US" baseline="30000"/>
              <a:t>-8</a:t>
            </a:r>
            <a:r>
              <a:rPr lang="en-US"/>
              <a:t> W/m</a:t>
            </a:r>
            <a:r>
              <a:rPr lang="en-US" baseline="30000"/>
              <a:t>2.</a:t>
            </a:r>
            <a:r>
              <a:rPr lang="en-US"/>
              <a:t>K</a:t>
            </a:r>
            <a:r>
              <a:rPr lang="en-US" baseline="30000"/>
              <a:t>4</a:t>
            </a:r>
            <a:endParaRPr lang="en-US"/>
          </a:p>
          <a:p>
            <a:pPr lvl="1" eaLnBrk="1" hangingPunct="1"/>
            <a:r>
              <a:rPr lang="en-US"/>
              <a:t>A is the surface area of the object</a:t>
            </a:r>
          </a:p>
          <a:p>
            <a:pPr lvl="1" eaLnBrk="1" hangingPunct="1"/>
            <a:r>
              <a:rPr lang="en-US"/>
              <a:t>e is a constant called the </a:t>
            </a:r>
            <a:r>
              <a:rPr lang="en-US" i="1"/>
              <a:t>emissivity</a:t>
            </a:r>
            <a:endParaRPr lang="en-US"/>
          </a:p>
          <a:p>
            <a:pPr lvl="2" eaLnBrk="1" hangingPunct="1"/>
            <a:r>
              <a:rPr lang="en-US"/>
              <a:t>e varies from 0 to 1</a:t>
            </a:r>
          </a:p>
          <a:p>
            <a:pPr lvl="1" eaLnBrk="1" hangingPunct="1"/>
            <a:r>
              <a:rPr lang="en-US"/>
              <a:t>T is the temperature in Kelvins</a:t>
            </a:r>
          </a:p>
        </p:txBody>
      </p:sp>
      <p:graphicFrame>
        <p:nvGraphicFramePr>
          <p:cNvPr id="8194" name="Object 4"/>
          <p:cNvGraphicFramePr>
            <a:graphicFrameLocks noChangeAspect="1"/>
          </p:cNvGraphicFramePr>
          <p:nvPr/>
        </p:nvGraphicFramePr>
        <p:xfrm>
          <a:off x="3355975" y="1397000"/>
          <a:ext cx="2679700" cy="777875"/>
        </p:xfrm>
        <a:graphic>
          <a:graphicData uri="http://schemas.openxmlformats.org/presentationml/2006/ole">
            <mc:AlternateContent xmlns:mc="http://schemas.openxmlformats.org/markup-compatibility/2006">
              <mc:Choice xmlns:v="urn:schemas-microsoft-com:vml" Requires="v">
                <p:oleObj name="Equation" r:id="rId2" imgW="787320" imgH="228600" progId="Equation.DSMT4">
                  <p:embed/>
                </p:oleObj>
              </mc:Choice>
              <mc:Fallback>
                <p:oleObj name="Equation" r:id="rId2" imgW="787320" imgH="228600" progId="Equation.DSMT4">
                  <p:embed/>
                  <p:pic>
                    <p:nvPicPr>
                      <p:cNvPr id="8194"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5975" y="1397000"/>
                        <a:ext cx="2679700"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1600200" y="-71438"/>
            <a:ext cx="6477000" cy="1143001"/>
          </a:xfrm>
        </p:spPr>
        <p:txBody>
          <a:bodyPr/>
          <a:lstStyle/>
          <a:p>
            <a:pPr eaLnBrk="1" hangingPunct="1"/>
            <a:r>
              <a:rPr lang="en-US" sz="2800"/>
              <a:t>Energy Absorption and  Emission by Radiation</a:t>
            </a:r>
          </a:p>
        </p:txBody>
      </p:sp>
      <p:sp>
        <p:nvSpPr>
          <p:cNvPr id="9220" name="Rectangle 3"/>
          <p:cNvSpPr>
            <a:spLocks noGrp="1" noChangeArrowheads="1"/>
          </p:cNvSpPr>
          <p:nvPr>
            <p:ph type="body" idx="1"/>
          </p:nvPr>
        </p:nvSpPr>
        <p:spPr/>
        <p:txBody>
          <a:bodyPr/>
          <a:lstStyle/>
          <a:p>
            <a:pPr eaLnBrk="1" hangingPunct="1"/>
            <a:r>
              <a:rPr lang="en-US" dirty="0"/>
              <a:t>With its surroundings, the rate at which the object at temperature T with surroundings at T</a:t>
            </a:r>
            <a:r>
              <a:rPr lang="en-US" baseline="-25000" dirty="0"/>
              <a:t>o</a:t>
            </a:r>
            <a:r>
              <a:rPr lang="en-US" dirty="0"/>
              <a:t> radiates is</a:t>
            </a:r>
          </a:p>
          <a:p>
            <a:pPr lvl="1" eaLnBrk="1" hangingPunct="1"/>
            <a:r>
              <a:rPr lang="en-US" dirty="0"/>
              <a:t> </a:t>
            </a:r>
          </a:p>
          <a:p>
            <a:pPr lvl="1" eaLnBrk="1" hangingPunct="1"/>
            <a:r>
              <a:rPr lang="en-US" dirty="0"/>
              <a:t>When an object is in equilibrium with its surroundings, it radiates and absorbs at the same rate</a:t>
            </a:r>
          </a:p>
          <a:p>
            <a:pPr lvl="2" eaLnBrk="1" hangingPunct="1"/>
            <a:r>
              <a:rPr lang="en-US" dirty="0"/>
              <a:t>Its temperature will not change</a:t>
            </a:r>
          </a:p>
        </p:txBody>
      </p:sp>
      <p:graphicFrame>
        <p:nvGraphicFramePr>
          <p:cNvPr id="9218" name="Object 4"/>
          <p:cNvGraphicFramePr>
            <a:graphicFrameLocks noChangeAspect="1"/>
          </p:cNvGraphicFramePr>
          <p:nvPr/>
        </p:nvGraphicFramePr>
        <p:xfrm>
          <a:off x="1981200" y="3098800"/>
          <a:ext cx="3581400" cy="673100"/>
        </p:xfrm>
        <a:graphic>
          <a:graphicData uri="http://schemas.openxmlformats.org/presentationml/2006/ole">
            <mc:AlternateContent xmlns:mc="http://schemas.openxmlformats.org/markup-compatibility/2006">
              <mc:Choice xmlns:v="urn:schemas-microsoft-com:vml" Requires="v">
                <p:oleObj name="Equation" r:id="rId2" imgW="1485720" imgH="279360" progId="Equation.DSMT4">
                  <p:embed/>
                </p:oleObj>
              </mc:Choice>
              <mc:Fallback>
                <p:oleObj name="Equation" r:id="rId2" imgW="1485720" imgH="279360" progId="Equation.DSMT4">
                  <p:embed/>
                  <p:pic>
                    <p:nvPicPr>
                      <p:cNvPr id="9218"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098800"/>
                        <a:ext cx="3581400"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r>
              <a:rPr lang="en-US"/>
              <a:t>Ideal Absorbers</a:t>
            </a:r>
          </a:p>
        </p:txBody>
      </p:sp>
      <p:sp>
        <p:nvSpPr>
          <p:cNvPr id="43011" name="Rectangle 3"/>
          <p:cNvSpPr>
            <a:spLocks noGrp="1" noChangeArrowheads="1"/>
          </p:cNvSpPr>
          <p:nvPr>
            <p:ph type="body" idx="1"/>
          </p:nvPr>
        </p:nvSpPr>
        <p:spPr/>
        <p:txBody>
          <a:bodyPr/>
          <a:lstStyle/>
          <a:p>
            <a:pPr eaLnBrk="1" hangingPunct="1">
              <a:lnSpc>
                <a:spcPct val="90000"/>
              </a:lnSpc>
            </a:pPr>
            <a:r>
              <a:rPr lang="en-US"/>
              <a:t>An </a:t>
            </a:r>
            <a:r>
              <a:rPr lang="en-US" i="1"/>
              <a:t>ideal absorber</a:t>
            </a:r>
            <a:r>
              <a:rPr lang="en-US"/>
              <a:t> is defined as an object that absorbs all of the energy incident on it</a:t>
            </a:r>
          </a:p>
          <a:p>
            <a:pPr lvl="1" eaLnBrk="1" hangingPunct="1">
              <a:lnSpc>
                <a:spcPct val="90000"/>
              </a:lnSpc>
            </a:pPr>
            <a:r>
              <a:rPr lang="en-US"/>
              <a:t>e = 1</a:t>
            </a:r>
          </a:p>
          <a:p>
            <a:pPr eaLnBrk="1" hangingPunct="1">
              <a:lnSpc>
                <a:spcPct val="90000"/>
              </a:lnSpc>
            </a:pPr>
            <a:r>
              <a:rPr lang="en-US"/>
              <a:t>This type of object is called a </a:t>
            </a:r>
            <a:r>
              <a:rPr lang="en-US" i="1"/>
              <a:t>black body</a:t>
            </a:r>
            <a:endParaRPr lang="en-US"/>
          </a:p>
          <a:p>
            <a:pPr eaLnBrk="1" hangingPunct="1">
              <a:lnSpc>
                <a:spcPct val="90000"/>
              </a:lnSpc>
            </a:pPr>
            <a:r>
              <a:rPr lang="en-US"/>
              <a:t>An ideal absorber is also an ideal radiator of energy</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US"/>
              <a:t>Ideal Reflector</a:t>
            </a:r>
          </a:p>
        </p:txBody>
      </p:sp>
      <p:sp>
        <p:nvSpPr>
          <p:cNvPr id="44035" name="Rectangle 3"/>
          <p:cNvSpPr>
            <a:spLocks noGrp="1" noChangeArrowheads="1"/>
          </p:cNvSpPr>
          <p:nvPr>
            <p:ph type="body" idx="1"/>
          </p:nvPr>
        </p:nvSpPr>
        <p:spPr/>
        <p:txBody>
          <a:bodyPr/>
          <a:lstStyle/>
          <a:p>
            <a:pPr eaLnBrk="1" hangingPunct="1"/>
            <a:r>
              <a:rPr lang="en-US"/>
              <a:t>An ideal reflector absorbs none of the energy incident on it</a:t>
            </a:r>
          </a:p>
          <a:p>
            <a:pPr lvl="1" eaLnBrk="1" hangingPunct="1"/>
            <a:r>
              <a:rPr lang="en-US"/>
              <a:t>e = 0</a:t>
            </a:r>
          </a:p>
          <a:p>
            <a:pPr eaLnBrk="1" hangingPunct="1"/>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657F1-D687-6E90-9D17-33863596690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7F81C94-BDAA-DF83-AE2C-0C2418FB70A0}"/>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F3492FC-9AC3-7EA2-56EB-2D2F1DFD4849}"/>
              </a:ext>
            </a:extLst>
          </p:cNvPr>
          <p:cNvPicPr>
            <a:picLocks noChangeAspect="1"/>
          </p:cNvPicPr>
          <p:nvPr/>
        </p:nvPicPr>
        <p:blipFill>
          <a:blip r:embed="rId2"/>
          <a:stretch>
            <a:fillRect/>
          </a:stretch>
        </p:blipFill>
        <p:spPr>
          <a:xfrm>
            <a:off x="1412741" y="1028695"/>
            <a:ext cx="6318517" cy="4800610"/>
          </a:xfrm>
          <a:prstGeom prst="rect">
            <a:avLst/>
          </a:prstGeom>
        </p:spPr>
      </p:pic>
    </p:spTree>
    <p:extLst>
      <p:ext uri="{BB962C8B-B14F-4D97-AF65-F5344CB8AC3E}">
        <p14:creationId xmlns:p14="http://schemas.microsoft.com/office/powerpoint/2010/main" val="10840855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7FCA6-54DB-134B-824C-AA78C57717C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AAD2793-7118-7D8D-2EB8-7C15BE24448F}"/>
              </a:ext>
            </a:extLst>
          </p:cNvPr>
          <p:cNvSpPr>
            <a:spLocks noGrp="1"/>
          </p:cNvSpPr>
          <p:nvPr>
            <p:ph idx="1"/>
          </p:nvPr>
        </p:nvSpPr>
        <p:spPr/>
        <p:txBody>
          <a:bodyPr/>
          <a:lstStyle/>
          <a:p>
            <a:endParaRPr lang="en-US"/>
          </a:p>
        </p:txBody>
      </p:sp>
      <p:pic>
        <p:nvPicPr>
          <p:cNvPr id="8" name="Picture 7">
            <a:extLst>
              <a:ext uri="{FF2B5EF4-FFF2-40B4-BE49-F238E27FC236}">
                <a16:creationId xmlns:a16="http://schemas.microsoft.com/office/drawing/2014/main" id="{52A92F10-6B02-6EC7-F49B-28FC9EB7D9D1}"/>
              </a:ext>
            </a:extLst>
          </p:cNvPr>
          <p:cNvPicPr>
            <a:picLocks noChangeAspect="1"/>
          </p:cNvPicPr>
          <p:nvPr/>
        </p:nvPicPr>
        <p:blipFill>
          <a:blip r:embed="rId2"/>
          <a:stretch>
            <a:fillRect/>
          </a:stretch>
        </p:blipFill>
        <p:spPr>
          <a:xfrm>
            <a:off x="1412741" y="1028695"/>
            <a:ext cx="6318517" cy="4800610"/>
          </a:xfrm>
          <a:prstGeom prst="rect">
            <a:avLst/>
          </a:prstGeom>
        </p:spPr>
      </p:pic>
      <p:pic>
        <p:nvPicPr>
          <p:cNvPr id="10" name="Picture 9">
            <a:extLst>
              <a:ext uri="{FF2B5EF4-FFF2-40B4-BE49-F238E27FC236}">
                <a16:creationId xmlns:a16="http://schemas.microsoft.com/office/drawing/2014/main" id="{54EE3DDA-CE94-20E8-93A0-5FFADCB12E26}"/>
              </a:ext>
            </a:extLst>
          </p:cNvPr>
          <p:cNvPicPr>
            <a:picLocks noChangeAspect="1"/>
          </p:cNvPicPr>
          <p:nvPr/>
        </p:nvPicPr>
        <p:blipFill>
          <a:blip r:embed="rId3"/>
          <a:stretch>
            <a:fillRect/>
          </a:stretch>
        </p:blipFill>
        <p:spPr>
          <a:xfrm>
            <a:off x="1412741" y="1028695"/>
            <a:ext cx="6318517" cy="4800610"/>
          </a:xfrm>
          <a:prstGeom prst="rect">
            <a:avLst/>
          </a:prstGeom>
        </p:spPr>
      </p:pic>
    </p:spTree>
    <p:extLst>
      <p:ext uri="{BB962C8B-B14F-4D97-AF65-F5344CB8AC3E}">
        <p14:creationId xmlns:p14="http://schemas.microsoft.com/office/powerpoint/2010/main" val="21327772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32F94-F4AD-30A0-1D11-C6672E654B8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7E4FA34-D568-AF79-C818-FD3392DDA6DA}"/>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BC132914-2EDA-C9E5-B8C8-4D7374087DF4}"/>
              </a:ext>
            </a:extLst>
          </p:cNvPr>
          <p:cNvPicPr>
            <a:picLocks noChangeAspect="1"/>
          </p:cNvPicPr>
          <p:nvPr/>
        </p:nvPicPr>
        <p:blipFill>
          <a:blip r:embed="rId2"/>
          <a:stretch>
            <a:fillRect/>
          </a:stretch>
        </p:blipFill>
        <p:spPr>
          <a:xfrm>
            <a:off x="1412741" y="1028695"/>
            <a:ext cx="6318517" cy="4800610"/>
          </a:xfrm>
          <a:prstGeom prst="rect">
            <a:avLst/>
          </a:prstGeom>
        </p:spPr>
      </p:pic>
    </p:spTree>
    <p:extLst>
      <p:ext uri="{BB962C8B-B14F-4D97-AF65-F5344CB8AC3E}">
        <p14:creationId xmlns:p14="http://schemas.microsoft.com/office/powerpoint/2010/main" val="39312620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BBFCBE-B3E4-80E9-CCA6-8CEDFCEAB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FA1055-27E5-52DF-A1B9-47AFC96DCA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127546-6FF9-8A31-72BC-A2030D894F3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D154016A-2513-762F-F6F5-EB1525357E5F}"/>
              </a:ext>
            </a:extLst>
          </p:cNvPr>
          <p:cNvPicPr>
            <a:picLocks noChangeAspect="1"/>
          </p:cNvPicPr>
          <p:nvPr/>
        </p:nvPicPr>
        <p:blipFill>
          <a:blip r:embed="rId2"/>
          <a:stretch>
            <a:fillRect/>
          </a:stretch>
        </p:blipFill>
        <p:spPr>
          <a:xfrm>
            <a:off x="1412741" y="1028695"/>
            <a:ext cx="6318517" cy="4800610"/>
          </a:xfrm>
          <a:prstGeom prst="rect">
            <a:avLst/>
          </a:prstGeom>
        </p:spPr>
      </p:pic>
      <p:pic>
        <p:nvPicPr>
          <p:cNvPr id="4" name="Picture 2">
            <a:extLst>
              <a:ext uri="{FF2B5EF4-FFF2-40B4-BE49-F238E27FC236}">
                <a16:creationId xmlns:a16="http://schemas.microsoft.com/office/drawing/2014/main" id="{8085895F-348D-A2DA-D362-36E4540089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398" y="1143000"/>
            <a:ext cx="2218685" cy="1104905"/>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E75C954E-FF12-8EC6-56A4-6C62C9964D69}"/>
              </a:ext>
            </a:extLst>
          </p:cNvPr>
          <p:cNvCxnSpPr/>
          <p:nvPr/>
        </p:nvCxnSpPr>
        <p:spPr>
          <a:xfrm flipV="1">
            <a:off x="1600200" y="1295400"/>
            <a:ext cx="2133600" cy="60960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8" name="Picture 2">
            <a:extLst>
              <a:ext uri="{FF2B5EF4-FFF2-40B4-BE49-F238E27FC236}">
                <a16:creationId xmlns:a16="http://schemas.microsoft.com/office/drawing/2014/main" id="{FE25E81E-632E-AFD6-B513-0B1AE0699A0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4299" y="3048000"/>
            <a:ext cx="1295400" cy="1295400"/>
          </a:xfrm>
          <a:prstGeom prst="rect">
            <a:avLst/>
          </a:prstGeom>
          <a:noFill/>
          <a:extLst>
            <a:ext uri="{909E8E84-426E-40DD-AFC4-6F175D3DCCD1}">
              <a14:hiddenFill xmlns:a14="http://schemas.microsoft.com/office/drawing/2010/main">
                <a:solidFill>
                  <a:srgbClr val="FFFFFF"/>
                </a:solidFill>
              </a14:hiddenFill>
            </a:ext>
          </a:extLst>
        </p:spPr>
      </p:pic>
      <p:cxnSp>
        <p:nvCxnSpPr>
          <p:cNvPr id="9" name="Straight Arrow Connector 8">
            <a:extLst>
              <a:ext uri="{FF2B5EF4-FFF2-40B4-BE49-F238E27FC236}">
                <a16:creationId xmlns:a16="http://schemas.microsoft.com/office/drawing/2014/main" id="{497ED4B6-0D66-6C15-2781-37D2165155F7}"/>
              </a:ext>
            </a:extLst>
          </p:cNvPr>
          <p:cNvCxnSpPr>
            <a:cxnSpLocks/>
          </p:cNvCxnSpPr>
          <p:nvPr/>
        </p:nvCxnSpPr>
        <p:spPr>
          <a:xfrm>
            <a:off x="4630670" y="3505200"/>
            <a:ext cx="1698372" cy="1126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972647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AD59-F979-E3FA-9282-1C99F946FD8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AAA6DB1-9B2D-BF4E-3DA8-A0FA2801B28B}"/>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E9AE7CA-61DB-7B33-A675-173DF424BD67}"/>
              </a:ext>
            </a:extLst>
          </p:cNvPr>
          <p:cNvPicPr>
            <a:picLocks noChangeAspect="1"/>
          </p:cNvPicPr>
          <p:nvPr/>
        </p:nvPicPr>
        <p:blipFill>
          <a:blip r:embed="rId2"/>
          <a:stretch>
            <a:fillRect/>
          </a:stretch>
        </p:blipFill>
        <p:spPr>
          <a:xfrm>
            <a:off x="2286000" y="1752600"/>
            <a:ext cx="3933825" cy="3933825"/>
          </a:xfrm>
          <a:prstGeom prst="rect">
            <a:avLst/>
          </a:prstGeom>
        </p:spPr>
      </p:pic>
    </p:spTree>
    <p:extLst>
      <p:ext uri="{BB962C8B-B14F-4D97-AF65-F5344CB8AC3E}">
        <p14:creationId xmlns:p14="http://schemas.microsoft.com/office/powerpoint/2010/main" val="1489522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r>
              <a:rPr lang="en-US"/>
              <a:t>Applications of Radiation</a:t>
            </a:r>
          </a:p>
        </p:txBody>
      </p:sp>
      <p:sp>
        <p:nvSpPr>
          <p:cNvPr id="45059" name="Rectangle 3"/>
          <p:cNvSpPr>
            <a:spLocks noGrp="1" noChangeArrowheads="1"/>
          </p:cNvSpPr>
          <p:nvPr>
            <p:ph type="body" idx="1"/>
          </p:nvPr>
        </p:nvSpPr>
        <p:spPr/>
        <p:txBody>
          <a:bodyPr/>
          <a:lstStyle/>
          <a:p>
            <a:pPr eaLnBrk="1" hangingPunct="1">
              <a:lnSpc>
                <a:spcPct val="90000"/>
              </a:lnSpc>
            </a:pPr>
            <a:r>
              <a:rPr lang="en-US" sz="2800"/>
              <a:t>Clothing</a:t>
            </a:r>
          </a:p>
          <a:p>
            <a:pPr lvl="1" eaLnBrk="1" hangingPunct="1">
              <a:lnSpc>
                <a:spcPct val="90000"/>
              </a:lnSpc>
            </a:pPr>
            <a:r>
              <a:rPr lang="en-US" sz="2400"/>
              <a:t>Black fabric acts as a good absorber</a:t>
            </a:r>
          </a:p>
          <a:p>
            <a:pPr lvl="1" eaLnBrk="1" hangingPunct="1">
              <a:lnSpc>
                <a:spcPct val="90000"/>
              </a:lnSpc>
            </a:pPr>
            <a:r>
              <a:rPr lang="en-US" sz="2400"/>
              <a:t>White fabric is a better reflector</a:t>
            </a:r>
          </a:p>
          <a:p>
            <a:pPr eaLnBrk="1" hangingPunct="1">
              <a:lnSpc>
                <a:spcPct val="90000"/>
              </a:lnSpc>
            </a:pPr>
            <a:r>
              <a:rPr lang="en-US" sz="2800"/>
              <a:t>Thermography</a:t>
            </a:r>
          </a:p>
          <a:p>
            <a:pPr lvl="1" eaLnBrk="1" hangingPunct="1">
              <a:lnSpc>
                <a:spcPct val="90000"/>
              </a:lnSpc>
            </a:pPr>
            <a:r>
              <a:rPr lang="en-US" sz="2400"/>
              <a:t>The amount of energy radiated by an object can be measured with a thermograph</a:t>
            </a:r>
          </a:p>
          <a:p>
            <a:pPr eaLnBrk="1" hangingPunct="1">
              <a:lnSpc>
                <a:spcPct val="90000"/>
              </a:lnSpc>
            </a:pPr>
            <a:r>
              <a:rPr lang="en-US" sz="2800"/>
              <a:t>Body temperature</a:t>
            </a:r>
          </a:p>
          <a:p>
            <a:pPr lvl="1" eaLnBrk="1" hangingPunct="1">
              <a:lnSpc>
                <a:spcPct val="90000"/>
              </a:lnSpc>
            </a:pPr>
            <a:r>
              <a:rPr lang="en-US" sz="2400"/>
              <a:t>Radiation thermometer measures the intensity of the infrared radiation from the eardrum</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t>Methods of Heat Transfer</a:t>
            </a:r>
          </a:p>
        </p:txBody>
      </p:sp>
      <p:sp>
        <p:nvSpPr>
          <p:cNvPr id="27651" name="Rectangle 3"/>
          <p:cNvSpPr>
            <a:spLocks noGrp="1" noChangeArrowheads="1"/>
          </p:cNvSpPr>
          <p:nvPr>
            <p:ph type="body" idx="1"/>
          </p:nvPr>
        </p:nvSpPr>
        <p:spPr/>
        <p:txBody>
          <a:bodyPr/>
          <a:lstStyle/>
          <a:p>
            <a:pPr eaLnBrk="1" hangingPunct="1">
              <a:lnSpc>
                <a:spcPct val="90000"/>
              </a:lnSpc>
            </a:pPr>
            <a:r>
              <a:rPr lang="en-US"/>
              <a:t>Need to know the rate at which energy is transferred</a:t>
            </a:r>
          </a:p>
          <a:p>
            <a:pPr eaLnBrk="1" hangingPunct="1">
              <a:lnSpc>
                <a:spcPct val="90000"/>
              </a:lnSpc>
            </a:pPr>
            <a:r>
              <a:rPr lang="en-US"/>
              <a:t>Need to know the mechanisms responsible for the transfer</a:t>
            </a:r>
          </a:p>
          <a:p>
            <a:pPr eaLnBrk="1" hangingPunct="1">
              <a:lnSpc>
                <a:spcPct val="90000"/>
              </a:lnSpc>
            </a:pPr>
            <a:r>
              <a:rPr lang="en-US"/>
              <a:t>Methods include</a:t>
            </a:r>
          </a:p>
          <a:p>
            <a:pPr lvl="1" eaLnBrk="1" hangingPunct="1">
              <a:lnSpc>
                <a:spcPct val="90000"/>
              </a:lnSpc>
            </a:pPr>
            <a:r>
              <a:rPr lang="en-US"/>
              <a:t>Conduction</a:t>
            </a:r>
          </a:p>
          <a:p>
            <a:pPr lvl="1" eaLnBrk="1" hangingPunct="1">
              <a:lnSpc>
                <a:spcPct val="90000"/>
              </a:lnSpc>
            </a:pPr>
            <a:r>
              <a:rPr lang="en-US"/>
              <a:t>Convection</a:t>
            </a:r>
          </a:p>
          <a:p>
            <a:pPr lvl="1" eaLnBrk="1" hangingPunct="1">
              <a:lnSpc>
                <a:spcPct val="90000"/>
              </a:lnSpc>
            </a:pPr>
            <a:r>
              <a:rPr lang="en-US"/>
              <a:t>Radiation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t>Radiation Example</a:t>
            </a:r>
          </a:p>
        </p:txBody>
      </p:sp>
      <p:sp>
        <p:nvSpPr>
          <p:cNvPr id="47107" name="Rectangle 3"/>
          <p:cNvSpPr>
            <a:spLocks noGrp="1" noChangeArrowheads="1"/>
          </p:cNvSpPr>
          <p:nvPr>
            <p:ph type="body" idx="1"/>
          </p:nvPr>
        </p:nvSpPr>
        <p:spPr>
          <a:xfrm>
            <a:off x="457200" y="1600200"/>
            <a:ext cx="3746500" cy="4525963"/>
          </a:xfrm>
        </p:spPr>
        <p:txBody>
          <a:bodyPr/>
          <a:lstStyle/>
          <a:p>
            <a:pPr eaLnBrk="1" hangingPunct="1">
              <a:buFontTx/>
              <a:buNone/>
            </a:pPr>
            <a:r>
              <a:rPr lang="en-US" sz="2000"/>
              <a:t>Developed by the Air Force, the so-called "</a:t>
            </a:r>
            <a:r>
              <a:rPr lang="en-US" sz="2000">
                <a:hlinkClick r:id="rId2"/>
              </a:rPr>
              <a:t>Active Denial System</a:t>
            </a:r>
            <a:r>
              <a:rPr lang="en-US" sz="2000"/>
              <a:t>" (ADS) fires out milimeter waves -- a sort of cousin of microwaves, in the 95 GHz range. The invisible beams penetrate just a 64th of inch beneath the skin. But that's deep enough to heat up the water inside a person. Which is enough to cause excruciating pain. </a:t>
            </a:r>
          </a:p>
        </p:txBody>
      </p:sp>
      <p:sp>
        <p:nvSpPr>
          <p:cNvPr id="47108" name="Rectangle 4"/>
          <p:cNvSpPr>
            <a:spLocks noChangeArrowheads="1"/>
          </p:cNvSpPr>
          <p:nvPr/>
        </p:nvSpPr>
        <p:spPr bwMode="auto">
          <a:xfrm>
            <a:off x="1749425" y="5595938"/>
            <a:ext cx="5187950" cy="366712"/>
          </a:xfrm>
          <a:prstGeom prst="rect">
            <a:avLst/>
          </a:prstGeom>
          <a:noFill/>
          <a:ln w="9525" algn="ctr">
            <a:noFill/>
            <a:miter lim="800000"/>
            <a:headEnd/>
            <a:tailEnd/>
          </a:ln>
        </p:spPr>
        <p:txBody>
          <a:bodyPr wrap="none">
            <a:spAutoFit/>
          </a:bodyPr>
          <a:lstStyle/>
          <a:p>
            <a:r>
              <a:rPr lang="en-US"/>
              <a:t>http://www.defensetech.org/archives/002035.html</a:t>
            </a:r>
          </a:p>
        </p:txBody>
      </p:sp>
      <p:pic>
        <p:nvPicPr>
          <p:cNvPr id="47109" name="Picture 5" descr="active_denial_system"/>
          <p:cNvPicPr>
            <a:picLocks noChangeAspect="1" noChangeArrowheads="1"/>
          </p:cNvPicPr>
          <p:nvPr/>
        </p:nvPicPr>
        <p:blipFill>
          <a:blip r:embed="rId3" cstate="print"/>
          <a:srcRect/>
          <a:stretch>
            <a:fillRect/>
          </a:stretch>
        </p:blipFill>
        <p:spPr bwMode="auto">
          <a:xfrm>
            <a:off x="5400675" y="1681163"/>
            <a:ext cx="2838450" cy="3267075"/>
          </a:xfrm>
          <a:prstGeom prst="rect">
            <a:avLst/>
          </a:prstGeom>
          <a:noFill/>
          <a:ln w="9525">
            <a:noFill/>
            <a:miter lim="800000"/>
            <a:headEnd/>
            <a:tailEnd/>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r>
              <a:rPr lang="en-US"/>
              <a:t>Global Warming</a:t>
            </a:r>
          </a:p>
        </p:txBody>
      </p:sp>
      <p:sp>
        <p:nvSpPr>
          <p:cNvPr id="48131" name="Rectangle 3"/>
          <p:cNvSpPr>
            <a:spLocks noGrp="1" noChangeArrowheads="1"/>
          </p:cNvSpPr>
          <p:nvPr>
            <p:ph type="body" idx="1"/>
          </p:nvPr>
        </p:nvSpPr>
        <p:spPr>
          <a:xfrm>
            <a:off x="442913" y="1339850"/>
            <a:ext cx="8229600" cy="4525963"/>
          </a:xfrm>
        </p:spPr>
        <p:txBody>
          <a:bodyPr/>
          <a:lstStyle/>
          <a:p>
            <a:pPr eaLnBrk="1" hangingPunct="1"/>
            <a:r>
              <a:rPr lang="en-US" sz="2800"/>
              <a:t>Greenhouse example</a:t>
            </a:r>
          </a:p>
          <a:p>
            <a:pPr lvl="1" eaLnBrk="1" hangingPunct="1"/>
            <a:r>
              <a:rPr lang="en-US" sz="2400"/>
              <a:t>Visible light is absorbed and re-emitted as infrared radiation</a:t>
            </a:r>
          </a:p>
          <a:p>
            <a:pPr lvl="1" eaLnBrk="1" hangingPunct="1"/>
            <a:r>
              <a:rPr lang="en-US" sz="2400"/>
              <a:t>Convection currents are inhibited by the glass</a:t>
            </a:r>
          </a:p>
          <a:p>
            <a:pPr eaLnBrk="1" hangingPunct="1"/>
            <a:r>
              <a:rPr lang="en-US" sz="2800"/>
              <a:t>Earth’s atmosphere is also a good transmitter of visible light and a good absorber of infrared radiation</a:t>
            </a:r>
          </a:p>
          <a:p>
            <a:pPr eaLnBrk="1" hangingPunct="1"/>
            <a:r>
              <a:rPr lang="en-US" sz="2800"/>
              <a:t>The Earth’s radiation budget (whether we have a positive or negative amount of energy transfer is hotly debated</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123.13.5</a:t>
            </a:r>
          </a:p>
        </p:txBody>
      </p:sp>
      <p:sp>
        <p:nvSpPr>
          <p:cNvPr id="3" name="Content Placeholder 2"/>
          <p:cNvSpPr>
            <a:spLocks noGrp="1"/>
          </p:cNvSpPr>
          <p:nvPr>
            <p:ph idx="1"/>
          </p:nvPr>
        </p:nvSpPr>
        <p:spPr>
          <a:xfrm>
            <a:off x="174172" y="1280886"/>
            <a:ext cx="5080000" cy="4525963"/>
          </a:xfrm>
        </p:spPr>
        <p:txBody>
          <a:bodyPr/>
          <a:lstStyle/>
          <a:p>
            <a:pPr>
              <a:buNone/>
            </a:pPr>
            <a:r>
              <a:rPr lang="en-US" sz="2000" dirty="0"/>
              <a:t>You go outside on a cold spring morning in Rexburg. You see a leaf in the snow</a:t>
            </a:r>
          </a:p>
          <a:p>
            <a:pPr>
              <a:buNone/>
            </a:pPr>
            <a:r>
              <a:rPr lang="en-US" sz="2000" dirty="0"/>
              <a:t>The leaf seems to have sunk in the snow. What is the most likely reason for this?</a:t>
            </a:r>
          </a:p>
          <a:p>
            <a:pPr marL="457200" indent="-457200">
              <a:buFont typeface="+mj-lt"/>
              <a:buAutoNum type="alphaLcParenR"/>
            </a:pPr>
            <a:r>
              <a:rPr lang="en-US" sz="2000" dirty="0"/>
              <a:t>The leaf is very massive so the force of gravity pulls it through the snow</a:t>
            </a:r>
          </a:p>
          <a:p>
            <a:pPr marL="457200" indent="-457200">
              <a:buFont typeface="+mj-lt"/>
              <a:buAutoNum type="alphaLcParenR"/>
            </a:pPr>
            <a:r>
              <a:rPr lang="en-US" sz="2000" dirty="0"/>
              <a:t>The leaf has a different emissivity than the snow, so it absorbs more radiation from the sun, the temperature of the leaf rises and it melts the snow around it.</a:t>
            </a:r>
          </a:p>
          <a:p>
            <a:pPr marL="457200" indent="-457200">
              <a:buFont typeface="+mj-lt"/>
              <a:buAutoNum type="alphaLcParenR"/>
            </a:pPr>
            <a:r>
              <a:rPr lang="en-US" sz="2000" dirty="0"/>
              <a:t>There was a very carful dog that stepped on the leaf, smashing it into the snow.</a:t>
            </a:r>
          </a:p>
        </p:txBody>
      </p:sp>
      <p:sp>
        <p:nvSpPr>
          <p:cNvPr id="4" name="Slide Number Placeholder 3"/>
          <p:cNvSpPr>
            <a:spLocks noGrp="1"/>
          </p:cNvSpPr>
          <p:nvPr>
            <p:ph type="sldNum" sz="quarter" idx="12"/>
          </p:nvPr>
        </p:nvSpPr>
        <p:spPr/>
        <p:txBody>
          <a:bodyPr/>
          <a:lstStyle/>
          <a:p>
            <a:pPr>
              <a:defRPr/>
            </a:pPr>
            <a:fld id="{4E87D1FB-7ED3-4D53-B026-4508F19EE3B8}" type="slidenum">
              <a:rPr lang="en-US" smtClean="0"/>
              <a:pPr>
                <a:defRPr/>
              </a:pPr>
              <a:t>32</a:t>
            </a:fld>
            <a:endParaRPr lang="en-US"/>
          </a:p>
        </p:txBody>
      </p:sp>
      <p:pic>
        <p:nvPicPr>
          <p:cNvPr id="512002" name="Picture 2" descr="c:\Users\rtlines\Pictures\Leaf in Snow\100_8557.JPG"/>
          <p:cNvPicPr>
            <a:picLocks noChangeAspect="1" noChangeArrowheads="1"/>
          </p:cNvPicPr>
          <p:nvPr/>
        </p:nvPicPr>
        <p:blipFill>
          <a:blip r:embed="rId2" cstate="print"/>
          <a:srcRect l="33275" r="23791" b="22173"/>
          <a:stretch>
            <a:fillRect/>
          </a:stretch>
        </p:blipFill>
        <p:spPr bwMode="auto">
          <a:xfrm>
            <a:off x="5152572" y="1394052"/>
            <a:ext cx="3686628" cy="4455205"/>
          </a:xfrm>
          <a:prstGeom prst="rect">
            <a:avLst/>
          </a:prstGeom>
          <a:noFill/>
        </p:spPr>
      </p:pic>
    </p:spTree>
    <p:extLst>
      <p:ext uri="{BB962C8B-B14F-4D97-AF65-F5344CB8AC3E}">
        <p14:creationId xmlns:p14="http://schemas.microsoft.com/office/powerpoint/2010/main" val="35266456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en-US"/>
              <a:t>Resisting Energy Transfer</a:t>
            </a:r>
          </a:p>
        </p:txBody>
      </p:sp>
      <p:sp>
        <p:nvSpPr>
          <p:cNvPr id="46083" name="Rectangle 3"/>
          <p:cNvSpPr>
            <a:spLocks noGrp="1" noChangeArrowheads="1"/>
          </p:cNvSpPr>
          <p:nvPr>
            <p:ph type="body" sz="half" idx="1"/>
          </p:nvPr>
        </p:nvSpPr>
        <p:spPr>
          <a:xfrm>
            <a:off x="152400" y="914400"/>
            <a:ext cx="8153400" cy="4535487"/>
          </a:xfrm>
        </p:spPr>
        <p:txBody>
          <a:bodyPr/>
          <a:lstStyle/>
          <a:p>
            <a:pPr eaLnBrk="1" hangingPunct="1"/>
            <a:r>
              <a:rPr lang="en-US" sz="2400" dirty="0"/>
              <a:t>Dewar flask/thermos bottle</a:t>
            </a:r>
          </a:p>
          <a:p>
            <a:pPr eaLnBrk="1" hangingPunct="1"/>
            <a:r>
              <a:rPr lang="en-US" sz="2400" dirty="0"/>
              <a:t>Designed to minimize energy transfer to surroundings</a:t>
            </a:r>
          </a:p>
          <a:p>
            <a:pPr eaLnBrk="1" hangingPunct="1"/>
            <a:r>
              <a:rPr lang="en-US" sz="2400" dirty="0"/>
              <a:t>Space between walls is evacuated to minimize conduction and convection</a:t>
            </a:r>
          </a:p>
          <a:p>
            <a:pPr eaLnBrk="1" hangingPunct="1"/>
            <a:r>
              <a:rPr lang="en-US" sz="2400" dirty="0"/>
              <a:t>Silvered surface minimizes radiation</a:t>
            </a:r>
          </a:p>
          <a:p>
            <a:pPr eaLnBrk="1" hangingPunct="1"/>
            <a:r>
              <a:rPr lang="en-US" sz="2400" dirty="0"/>
              <a:t>Neck size is reduced</a:t>
            </a:r>
          </a:p>
        </p:txBody>
      </p:sp>
      <p:pic>
        <p:nvPicPr>
          <p:cNvPr id="5124"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819400" y="3581400"/>
            <a:ext cx="5765032"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48863C9-2114-1C2F-FEDB-722995270941}"/>
              </a:ext>
            </a:extLst>
          </p:cNvPr>
          <p:cNvSpPr>
            <a:spLocks noGrp="1" noChangeArrowheads="1"/>
          </p:cNvSpPr>
          <p:nvPr>
            <p:ph type="title"/>
          </p:nvPr>
        </p:nvSpPr>
        <p:spPr/>
        <p:txBody>
          <a:bodyPr/>
          <a:lstStyle/>
          <a:p>
            <a:endParaRPr lang="en-US" altLang="en-US"/>
          </a:p>
        </p:txBody>
      </p:sp>
      <p:pic>
        <p:nvPicPr>
          <p:cNvPr id="29699" name="Picture 5">
            <a:extLst>
              <a:ext uri="{FF2B5EF4-FFF2-40B4-BE49-F238E27FC236}">
                <a16:creationId xmlns:a16="http://schemas.microsoft.com/office/drawing/2014/main" id="{E0BADB7D-118E-ACA9-3462-C86F87389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4213" y="1770063"/>
            <a:ext cx="1703387" cy="2525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9700" name="Picture 2" descr="Bunsen burner by gsagri04">
            <a:extLst>
              <a:ext uri="{FF2B5EF4-FFF2-40B4-BE49-F238E27FC236}">
                <a16:creationId xmlns:a16="http://schemas.microsoft.com/office/drawing/2014/main" id="{D6FB6D9C-B6EA-E0EF-CCE9-D3B708DA3D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93938" y="4843463"/>
            <a:ext cx="1363662" cy="171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01" name="Down Arrow 6">
            <a:extLst>
              <a:ext uri="{FF2B5EF4-FFF2-40B4-BE49-F238E27FC236}">
                <a16:creationId xmlns:a16="http://schemas.microsoft.com/office/drawing/2014/main" id="{BFB9C00F-3865-1F52-2370-0059B10BA55E}"/>
              </a:ext>
            </a:extLst>
          </p:cNvPr>
          <p:cNvSpPr>
            <a:spLocks noChangeArrowheads="1"/>
          </p:cNvSpPr>
          <p:nvPr/>
        </p:nvSpPr>
        <p:spPr bwMode="auto">
          <a:xfrm flipV="1">
            <a:off x="2308225" y="3832225"/>
            <a:ext cx="957263" cy="855663"/>
          </a:xfrm>
          <a:prstGeom prst="downArrow">
            <a:avLst>
              <a:gd name="adj1" fmla="val 50000"/>
              <a:gd name="adj2" fmla="val 50000"/>
            </a:avLst>
          </a:prstGeom>
          <a:gradFill rotWithShape="1">
            <a:gsLst>
              <a:gs pos="0">
                <a:srgbClr val="9E5710"/>
              </a:gs>
              <a:gs pos="50000">
                <a:srgbClr val="E3801C"/>
              </a:gs>
              <a:gs pos="100000">
                <a:srgbClr val="FF9924"/>
              </a:gs>
            </a:gsLst>
            <a:lin ang="16200000" scaled="1"/>
          </a:gra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29702" name="TextBox 7">
            <a:extLst>
              <a:ext uri="{FF2B5EF4-FFF2-40B4-BE49-F238E27FC236}">
                <a16:creationId xmlns:a16="http://schemas.microsoft.com/office/drawing/2014/main" id="{21955B6F-89F9-561B-F500-7331EDC9AA97}"/>
              </a:ext>
            </a:extLst>
          </p:cNvPr>
          <p:cNvSpPr txBox="1">
            <a:spLocks noChangeArrowheads="1"/>
          </p:cNvSpPr>
          <p:nvPr/>
        </p:nvSpPr>
        <p:spPr bwMode="auto">
          <a:xfrm>
            <a:off x="2978150" y="4427538"/>
            <a:ext cx="2276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t>Q positive</a:t>
            </a:r>
          </a:p>
        </p:txBody>
      </p:sp>
      <p:sp>
        <p:nvSpPr>
          <p:cNvPr id="29703" name="Down Arrow 9">
            <a:extLst>
              <a:ext uri="{FF2B5EF4-FFF2-40B4-BE49-F238E27FC236}">
                <a16:creationId xmlns:a16="http://schemas.microsoft.com/office/drawing/2014/main" id="{5D725AD3-70E6-D708-9F2E-2EFF59F55AAF}"/>
              </a:ext>
            </a:extLst>
          </p:cNvPr>
          <p:cNvSpPr>
            <a:spLocks noChangeArrowheads="1"/>
          </p:cNvSpPr>
          <p:nvPr/>
        </p:nvSpPr>
        <p:spPr bwMode="auto">
          <a:xfrm rot="5400000" flipV="1">
            <a:off x="3331368" y="2793207"/>
            <a:ext cx="957263" cy="857250"/>
          </a:xfrm>
          <a:prstGeom prst="downArrow">
            <a:avLst>
              <a:gd name="adj1" fmla="val 50000"/>
              <a:gd name="adj2" fmla="val 50000"/>
            </a:avLst>
          </a:prstGeom>
          <a:gradFill rotWithShape="1">
            <a:gsLst>
              <a:gs pos="0">
                <a:srgbClr val="9E5710"/>
              </a:gs>
              <a:gs pos="50000">
                <a:srgbClr val="E3801C"/>
              </a:gs>
              <a:gs pos="100000">
                <a:srgbClr val="FF9924"/>
              </a:gs>
            </a:gsLst>
            <a:lin ang="16200000" scaled="1"/>
          </a:gradFill>
          <a:ln w="9525" algn="ctr">
            <a:solidFill>
              <a:schemeClr val="tx1"/>
            </a:solidFill>
            <a:round/>
            <a:headEnd/>
            <a:tailEnd/>
          </a:ln>
        </p:spPr>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endParaRPr lang="en-US" altLang="en-US" sz="1800"/>
          </a:p>
        </p:txBody>
      </p:sp>
      <p:sp>
        <p:nvSpPr>
          <p:cNvPr id="29704" name="TextBox 10">
            <a:extLst>
              <a:ext uri="{FF2B5EF4-FFF2-40B4-BE49-F238E27FC236}">
                <a16:creationId xmlns:a16="http://schemas.microsoft.com/office/drawing/2014/main" id="{4394090C-335E-4B99-F7F4-9775A50CB1E1}"/>
              </a:ext>
            </a:extLst>
          </p:cNvPr>
          <p:cNvSpPr txBox="1">
            <a:spLocks noChangeArrowheads="1"/>
          </p:cNvSpPr>
          <p:nvPr/>
        </p:nvSpPr>
        <p:spPr bwMode="auto">
          <a:xfrm>
            <a:off x="4349750" y="2954338"/>
            <a:ext cx="22764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a:t>Q negative</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123.9.4</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Does the curve fit match the data?</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35</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7952125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123.9.5</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Does the curve fit match the data in the range </a:t>
            </a:r>
          </a:p>
          <a:p>
            <a:pPr>
              <a:buNone/>
            </a:pPr>
            <a:r>
              <a:rPr lang="en-US" dirty="0"/>
              <a:t>      -6&lt;x&lt;5?</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36</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703931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lstStyle/>
          <a:p>
            <a:r>
              <a:rPr lang="en-US" dirty="0"/>
              <a:t>Question 123.9.6</a:t>
            </a:r>
          </a:p>
        </p:txBody>
      </p:sp>
      <p:sp>
        <p:nvSpPr>
          <p:cNvPr id="90115" name="Content Placeholder 2"/>
          <p:cNvSpPr>
            <a:spLocks noGrp="1"/>
          </p:cNvSpPr>
          <p:nvPr>
            <p:ph idx="1"/>
          </p:nvPr>
        </p:nvSpPr>
        <p:spPr>
          <a:xfrm>
            <a:off x="457200" y="1600200"/>
            <a:ext cx="3635829" cy="4525963"/>
          </a:xfrm>
        </p:spPr>
        <p:txBody>
          <a:bodyPr/>
          <a:lstStyle/>
          <a:p>
            <a:pPr>
              <a:buNone/>
            </a:pPr>
            <a:r>
              <a:rPr lang="en-US" dirty="0"/>
              <a:t>Could the curve fit in the range </a:t>
            </a:r>
          </a:p>
          <a:p>
            <a:pPr>
              <a:buNone/>
            </a:pPr>
            <a:r>
              <a:rPr lang="en-US" dirty="0"/>
              <a:t>      -6&lt;x&lt;5?</a:t>
            </a:r>
          </a:p>
          <a:p>
            <a:pPr>
              <a:buNone/>
            </a:pPr>
            <a:r>
              <a:rPr lang="en-US" dirty="0"/>
              <a:t>be useful?</a:t>
            </a:r>
          </a:p>
          <a:p>
            <a:pPr marL="514350" indent="-514350">
              <a:buFont typeface="+mj-lt"/>
              <a:buAutoNum type="alphaLcParenR"/>
            </a:pPr>
            <a:r>
              <a:rPr lang="en-US" dirty="0"/>
              <a:t>Yes</a:t>
            </a:r>
          </a:p>
          <a:p>
            <a:pPr marL="514350" indent="-514350">
              <a:buFont typeface="+mj-lt"/>
              <a:buAutoNum type="alphaLcParenR"/>
            </a:pPr>
            <a:r>
              <a:rPr lang="en-US" dirty="0"/>
              <a:t>No</a:t>
            </a:r>
          </a:p>
        </p:txBody>
      </p:sp>
      <p:sp>
        <p:nvSpPr>
          <p:cNvPr id="90116" name="Slide Number Placeholder 3"/>
          <p:cNvSpPr>
            <a:spLocks noGrp="1"/>
          </p:cNvSpPr>
          <p:nvPr>
            <p:ph type="sldNum" sz="quarter" idx="12"/>
          </p:nvPr>
        </p:nvSpPr>
        <p:spPr>
          <a:noFill/>
        </p:spPr>
        <p:txBody>
          <a:bodyPr/>
          <a:lstStyle/>
          <a:p>
            <a:fld id="{18401771-ADE0-4A06-A602-A096DFCFD4F9}" type="slidenum">
              <a:rPr lang="en-US" smtClean="0"/>
              <a:pPr/>
              <a:t>37</a:t>
            </a:fld>
            <a:endParaRPr lang="en-US"/>
          </a:p>
        </p:txBody>
      </p:sp>
      <p:graphicFrame>
        <p:nvGraphicFramePr>
          <p:cNvPr id="5" name="Chart 4"/>
          <p:cNvGraphicFramePr/>
          <p:nvPr/>
        </p:nvGraphicFramePr>
        <p:xfrm>
          <a:off x="4230913" y="2492828"/>
          <a:ext cx="4572000" cy="274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645157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5">
            <a:extLst>
              <a:ext uri="{FF2B5EF4-FFF2-40B4-BE49-F238E27FC236}">
                <a16:creationId xmlns:a16="http://schemas.microsoft.com/office/drawing/2014/main" id="{429DEDF1-92F1-67FD-5013-B4759CDAF1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143000"/>
            <a:ext cx="1844675" cy="3960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a:extLst>
              <a:ext uri="{FF2B5EF4-FFF2-40B4-BE49-F238E27FC236}">
                <a16:creationId xmlns:a16="http://schemas.microsoft.com/office/drawing/2014/main" id="{2C0246CA-346E-89FF-35A2-638230745B40}"/>
              </a:ext>
            </a:extLst>
          </p:cNvPr>
          <p:cNvSpPr txBox="1"/>
          <p:nvPr/>
        </p:nvSpPr>
        <p:spPr>
          <a:xfrm>
            <a:off x="4816475" y="4379912"/>
            <a:ext cx="362600" cy="461665"/>
          </a:xfrm>
          <a:prstGeom prst="rect">
            <a:avLst/>
          </a:prstGeom>
          <a:noFill/>
        </p:spPr>
        <p:txBody>
          <a:bodyPr wrap="none" rtlCol="0">
            <a:spAutoFit/>
          </a:bodyPr>
          <a:lstStyle/>
          <a:p>
            <a:r>
              <a:rPr lang="en-US" sz="2400" dirty="0"/>
              <a:t>A</a:t>
            </a:r>
          </a:p>
        </p:txBody>
      </p:sp>
      <p:sp>
        <p:nvSpPr>
          <p:cNvPr id="6" name="TextBox 5">
            <a:extLst>
              <a:ext uri="{FF2B5EF4-FFF2-40B4-BE49-F238E27FC236}">
                <a16:creationId xmlns:a16="http://schemas.microsoft.com/office/drawing/2014/main" id="{819F6547-E870-D1E3-0947-E6C35632CA67}"/>
              </a:ext>
            </a:extLst>
          </p:cNvPr>
          <p:cNvSpPr txBox="1"/>
          <p:nvPr/>
        </p:nvSpPr>
        <p:spPr>
          <a:xfrm>
            <a:off x="4500363" y="3150838"/>
            <a:ext cx="359394" cy="461665"/>
          </a:xfrm>
          <a:prstGeom prst="rect">
            <a:avLst/>
          </a:prstGeom>
          <a:noFill/>
        </p:spPr>
        <p:txBody>
          <a:bodyPr wrap="none" rtlCol="0">
            <a:spAutoFit/>
          </a:bodyPr>
          <a:lstStyle/>
          <a:p>
            <a:r>
              <a:rPr lang="en-US" sz="2400" dirty="0"/>
              <a:t>V</a:t>
            </a:r>
          </a:p>
        </p:txBody>
      </p:sp>
      <p:sp>
        <p:nvSpPr>
          <p:cNvPr id="7" name="TextBox 6">
            <a:extLst>
              <a:ext uri="{FF2B5EF4-FFF2-40B4-BE49-F238E27FC236}">
                <a16:creationId xmlns:a16="http://schemas.microsoft.com/office/drawing/2014/main" id="{CB9DC3E2-59E6-C571-9CB8-639210FBED79}"/>
              </a:ext>
            </a:extLst>
          </p:cNvPr>
          <p:cNvSpPr txBox="1"/>
          <p:nvPr/>
        </p:nvSpPr>
        <p:spPr>
          <a:xfrm>
            <a:off x="5084687" y="3396043"/>
            <a:ext cx="343364" cy="461665"/>
          </a:xfrm>
          <a:prstGeom prst="rect">
            <a:avLst/>
          </a:prstGeom>
          <a:noFill/>
        </p:spPr>
        <p:txBody>
          <a:bodyPr wrap="none" rtlCol="0">
            <a:spAutoFit/>
          </a:bodyPr>
          <a:lstStyle/>
          <a:p>
            <a:r>
              <a:rPr lang="en-US" sz="2400" dirty="0"/>
              <a:t>P</a:t>
            </a:r>
          </a:p>
        </p:txBody>
      </p:sp>
    </p:spTree>
    <p:extLst>
      <p:ext uri="{BB962C8B-B14F-4D97-AF65-F5344CB8AC3E}">
        <p14:creationId xmlns:p14="http://schemas.microsoft.com/office/powerpoint/2010/main" val="40236570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122EEE4-87EE-D806-AD40-EA58B31179AB}"/>
              </a:ext>
            </a:extLst>
          </p:cNvPr>
          <p:cNvPicPr>
            <a:picLocks noChangeAspect="1"/>
          </p:cNvPicPr>
          <p:nvPr/>
        </p:nvPicPr>
        <p:blipFill>
          <a:blip r:embed="rId2"/>
          <a:stretch>
            <a:fillRect/>
          </a:stretch>
        </p:blipFill>
        <p:spPr>
          <a:xfrm>
            <a:off x="1622146" y="1466850"/>
            <a:ext cx="5899708" cy="3924300"/>
          </a:xfrm>
          <a:prstGeom prst="rect">
            <a:avLst/>
          </a:prstGeom>
        </p:spPr>
      </p:pic>
    </p:spTree>
    <p:extLst>
      <p:ext uri="{BB962C8B-B14F-4D97-AF65-F5344CB8AC3E}">
        <p14:creationId xmlns:p14="http://schemas.microsoft.com/office/powerpoint/2010/main" val="3116191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t>Conduction</a:t>
            </a:r>
          </a:p>
        </p:txBody>
      </p:sp>
      <p:sp>
        <p:nvSpPr>
          <p:cNvPr id="28675" name="Rectangle 3"/>
          <p:cNvSpPr>
            <a:spLocks noGrp="1" noChangeArrowheads="1"/>
          </p:cNvSpPr>
          <p:nvPr>
            <p:ph type="body" idx="1"/>
          </p:nvPr>
        </p:nvSpPr>
        <p:spPr>
          <a:xfrm>
            <a:off x="457200" y="1600200"/>
            <a:ext cx="4572000" cy="4525963"/>
          </a:xfrm>
        </p:spPr>
        <p:txBody>
          <a:bodyPr>
            <a:normAutofit fontScale="92500"/>
          </a:bodyPr>
          <a:lstStyle/>
          <a:p>
            <a:pPr eaLnBrk="1" hangingPunct="1"/>
            <a:r>
              <a:rPr lang="en-US" sz="2800" dirty="0"/>
              <a:t>The transfer can be viewed on an atomic scale</a:t>
            </a:r>
          </a:p>
          <a:p>
            <a:pPr lvl="1" eaLnBrk="1" hangingPunct="1"/>
            <a:r>
              <a:rPr lang="en-US" sz="2400" dirty="0"/>
              <a:t>It is an exchange of energy between microscopic particles by collisions</a:t>
            </a:r>
          </a:p>
          <a:p>
            <a:pPr lvl="1" eaLnBrk="1" hangingPunct="1"/>
            <a:r>
              <a:rPr lang="en-US" sz="2400" dirty="0"/>
              <a:t>Less energetic particles gain energy during collisions with more energetic particles</a:t>
            </a:r>
          </a:p>
          <a:p>
            <a:pPr eaLnBrk="1" hangingPunct="1"/>
            <a:r>
              <a:rPr lang="en-US" sz="2800" dirty="0"/>
              <a:t>Rate of conduction depends upon the characteristics of the substance</a:t>
            </a:r>
          </a:p>
        </p:txBody>
      </p:sp>
      <p:pic>
        <p:nvPicPr>
          <p:cNvPr id="2" name="Picture 2">
            <a:extLst>
              <a:ext uri="{FF2B5EF4-FFF2-40B4-BE49-F238E27FC236}">
                <a16:creationId xmlns:a16="http://schemas.microsoft.com/office/drawing/2014/main" id="{878FCFEB-7C18-DCB1-C819-06F58CA149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81600" y="1417638"/>
            <a:ext cx="3657600" cy="4871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37426DB-B236-9CBD-7181-41B94FC7E1F1}"/>
              </a:ext>
            </a:extLst>
          </p:cNvPr>
          <p:cNvPicPr>
            <a:picLocks noChangeAspect="1"/>
          </p:cNvPicPr>
          <p:nvPr/>
        </p:nvPicPr>
        <p:blipFill>
          <a:blip r:embed="rId2"/>
          <a:stretch>
            <a:fillRect/>
          </a:stretch>
        </p:blipFill>
        <p:spPr>
          <a:xfrm>
            <a:off x="1295400" y="1219200"/>
            <a:ext cx="6186101" cy="4114800"/>
          </a:xfrm>
          <a:prstGeom prst="rect">
            <a:avLst/>
          </a:prstGeom>
        </p:spPr>
      </p:pic>
    </p:spTree>
    <p:extLst>
      <p:ext uri="{BB962C8B-B14F-4D97-AF65-F5344CB8AC3E}">
        <p14:creationId xmlns:p14="http://schemas.microsoft.com/office/powerpoint/2010/main" val="278567822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Question123.9.7 </a:t>
            </a:r>
            <a:r>
              <a:rPr lang="en-US" sz="3200" i="1" dirty="0">
                <a:solidFill>
                  <a:srgbClr val="000000"/>
                </a:solidFill>
              </a:rPr>
              <a:t>	</a:t>
            </a:r>
            <a:r>
              <a:rPr lang="en-US" sz="3200" dirty="0">
                <a:solidFill>
                  <a:schemeClr val="accent2"/>
                </a:solidFill>
              </a:rPr>
              <a:t>Ideal Gas Law I</a:t>
            </a:r>
          </a:p>
        </p:txBody>
      </p:sp>
      <p:sp>
        <p:nvSpPr>
          <p:cNvPr id="159747" name="Rectangle 4"/>
          <p:cNvSpPr>
            <a:spLocks noChangeArrowheads="1"/>
          </p:cNvSpPr>
          <p:nvPr/>
        </p:nvSpPr>
        <p:spPr bwMode="auto">
          <a:xfrm>
            <a:off x="5303838" y="1311275"/>
            <a:ext cx="38401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400" b="1"/>
              <a:t>1) cylinder A</a:t>
            </a:r>
          </a:p>
          <a:p>
            <a:pPr marL="401638" indent="-401638">
              <a:lnSpc>
                <a:spcPct val="130000"/>
              </a:lnSpc>
              <a:spcBef>
                <a:spcPct val="20000"/>
              </a:spcBef>
            </a:pPr>
            <a:r>
              <a:rPr lang="en-US" sz="2400" b="1"/>
              <a:t>2) cylinder B </a:t>
            </a:r>
          </a:p>
          <a:p>
            <a:pPr marL="401638" indent="-401638">
              <a:lnSpc>
                <a:spcPct val="130000"/>
              </a:lnSpc>
              <a:spcBef>
                <a:spcPct val="20000"/>
              </a:spcBef>
            </a:pPr>
            <a:r>
              <a:rPr lang="en-US" sz="2400" b="1"/>
              <a:t>3) both the same</a:t>
            </a:r>
          </a:p>
          <a:p>
            <a:pPr marL="401638" indent="-401638">
              <a:lnSpc>
                <a:spcPct val="130000"/>
              </a:lnSpc>
              <a:spcBef>
                <a:spcPct val="20000"/>
              </a:spcBef>
            </a:pPr>
            <a:r>
              <a:rPr lang="en-US" sz="2400" b="1"/>
              <a:t>4) it depends on temp. T</a:t>
            </a:r>
          </a:p>
        </p:txBody>
      </p:sp>
      <p:sp>
        <p:nvSpPr>
          <p:cNvPr id="159748" name="Rectangle 5"/>
          <p:cNvSpPr>
            <a:spLocks noGrp="1" noChangeArrowheads="1"/>
          </p:cNvSpPr>
          <p:nvPr>
            <p:ph type="body" idx="1"/>
          </p:nvPr>
        </p:nvSpPr>
        <p:spPr>
          <a:xfrm>
            <a:off x="0" y="1117600"/>
            <a:ext cx="5092700" cy="2714625"/>
          </a:xfrm>
          <a:noFill/>
        </p:spPr>
        <p:txBody>
          <a:bodyPr lIns="90488" tIns="44450" rIns="90488" bIns="44450">
            <a:normAutofit lnSpcReduction="10000"/>
          </a:bodyPr>
          <a:lstStyle/>
          <a:p>
            <a:pPr marL="401638" indent="-401638" eaLnBrk="1" hangingPunct="1">
              <a:lnSpc>
                <a:spcPct val="150000"/>
              </a:lnSpc>
              <a:spcBef>
                <a:spcPct val="50000"/>
              </a:spcBef>
              <a:buFontTx/>
              <a:buNone/>
            </a:pPr>
            <a:r>
              <a:rPr lang="en-US" sz="2400" b="1"/>
              <a:t>	Two identical cylinders at the same temperature contain the same gas.  If A contains three times as much gas as B, which cylinder has the higher pressure?</a:t>
            </a:r>
            <a:endParaRPr lang="en-US" sz="1800" b="1"/>
          </a:p>
        </p:txBody>
      </p:sp>
    </p:spTree>
    <p:extLst>
      <p:ext uri="{BB962C8B-B14F-4D97-AF65-F5344CB8AC3E}">
        <p14:creationId xmlns:p14="http://schemas.microsoft.com/office/powerpoint/2010/main" val="4297142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AutoShape 2"/>
          <p:cNvSpPr>
            <a:spLocks noChangeArrowheads="1"/>
          </p:cNvSpPr>
          <p:nvPr/>
        </p:nvSpPr>
        <p:spPr bwMode="auto">
          <a:xfrm>
            <a:off x="1944688" y="3567113"/>
            <a:ext cx="5440362" cy="2878137"/>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46883" name="Rectangle 3"/>
          <p:cNvSpPr>
            <a:spLocks noChangeArrowheads="1"/>
          </p:cNvSpPr>
          <p:nvPr/>
        </p:nvSpPr>
        <p:spPr bwMode="auto">
          <a:xfrm>
            <a:off x="2201863" y="3568700"/>
            <a:ext cx="5214937" cy="2532063"/>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40000"/>
              </a:lnSpc>
              <a:spcBef>
                <a:spcPct val="50000"/>
              </a:spcBef>
              <a:defRPr/>
            </a:pPr>
            <a:r>
              <a:rPr lang="en-US" sz="2000" b="1">
                <a:solidFill>
                  <a:schemeClr val="bg2"/>
                </a:solidFill>
              </a:rPr>
              <a:t>Solve for pressure:  </a:t>
            </a:r>
            <a:r>
              <a:rPr lang="en-US" sz="2000" i="1">
                <a:solidFill>
                  <a:srgbClr val="0066FF"/>
                </a:solidFill>
                <a:effectLst>
                  <a:outerShdw blurRad="38100" dist="38100" dir="2700000" algn="tl">
                    <a:srgbClr val="C0C0C0"/>
                  </a:outerShdw>
                </a:effectLst>
                <a:latin typeface="Arial Black" pitchFamily="34" charset="0"/>
              </a:rPr>
              <a:t>P</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 / V</a:t>
            </a:r>
            <a:endParaRPr lang="en-US" sz="2000" b="1" i="1">
              <a:solidFill>
                <a:schemeClr val="bg2"/>
              </a:solidFill>
            </a:endParaRPr>
          </a:p>
          <a:p>
            <a:pPr marL="285750" indent="-285750" eaLnBrk="0" hangingPunct="0">
              <a:lnSpc>
                <a:spcPct val="140000"/>
              </a:lnSpc>
              <a:spcBef>
                <a:spcPct val="50000"/>
              </a:spcBef>
              <a:defRPr/>
            </a:pPr>
            <a:r>
              <a:rPr lang="en-US" sz="2000" b="1">
                <a:solidFill>
                  <a:schemeClr val="bg2"/>
                </a:solidFill>
              </a:rPr>
              <a:t>For constant </a:t>
            </a:r>
            <a:r>
              <a:rPr lang="en-US" sz="2000" b="1" i="1">
                <a:solidFill>
                  <a:schemeClr val="bg2"/>
                </a:solidFill>
              </a:rPr>
              <a:t>V</a:t>
            </a:r>
            <a:r>
              <a:rPr lang="en-US" sz="2000" b="1">
                <a:solidFill>
                  <a:schemeClr val="bg2"/>
                </a:solidFill>
              </a:rPr>
              <a:t> and </a:t>
            </a:r>
            <a:r>
              <a:rPr lang="en-US" sz="2000" b="1" i="1">
                <a:solidFill>
                  <a:schemeClr val="bg2"/>
                </a:solidFill>
              </a:rPr>
              <a:t>T</a:t>
            </a:r>
            <a:r>
              <a:rPr lang="en-US" sz="2000" b="1">
                <a:solidFill>
                  <a:schemeClr val="bg2"/>
                </a:solidFill>
              </a:rPr>
              <a:t>, the one with more gas  (</a:t>
            </a:r>
            <a:r>
              <a:rPr lang="en-US" sz="2000" b="1">
                <a:solidFill>
                  <a:schemeClr val="bg1"/>
                </a:solidFill>
                <a:effectLst>
                  <a:outerShdw blurRad="38100" dist="38100" dir="2700000" algn="tl">
                    <a:srgbClr val="C0C0C0"/>
                  </a:outerShdw>
                </a:effectLst>
              </a:rPr>
              <a:t>the larger value of </a:t>
            </a:r>
            <a:r>
              <a:rPr lang="en-US" sz="2000" b="1" i="1">
                <a:solidFill>
                  <a:schemeClr val="bg1"/>
                </a:solidFill>
                <a:effectLst>
                  <a:outerShdw blurRad="38100" dist="38100" dir="2700000" algn="tl">
                    <a:srgbClr val="C0C0C0"/>
                  </a:outerShdw>
                </a:effectLst>
              </a:rPr>
              <a:t>n</a:t>
            </a:r>
            <a:r>
              <a:rPr lang="en-US" sz="2000" b="1">
                <a:solidFill>
                  <a:schemeClr val="bg2"/>
                </a:solidFill>
              </a:rPr>
              <a:t>) has the higher pressure </a:t>
            </a:r>
            <a:r>
              <a:rPr lang="en-US" sz="2000" b="1" i="1">
                <a:solidFill>
                  <a:schemeClr val="bg2"/>
                </a:solidFill>
              </a:rPr>
              <a:t>P</a:t>
            </a:r>
            <a:r>
              <a:rPr lang="en-US" sz="2000" b="1">
                <a:solidFill>
                  <a:schemeClr val="bg2"/>
                </a:solidFill>
              </a:rPr>
              <a:t>.</a:t>
            </a:r>
            <a:endParaRPr lang="en-US" sz="2200" b="1">
              <a:solidFill>
                <a:schemeClr val="bg2"/>
              </a:solidFill>
            </a:endParaRPr>
          </a:p>
        </p:txBody>
      </p:sp>
      <p:sp>
        <p:nvSpPr>
          <p:cNvPr id="160772"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Question123.9.5</a:t>
            </a:r>
            <a:r>
              <a:rPr lang="en-US" sz="3200" i="1" dirty="0">
                <a:solidFill>
                  <a:srgbClr val="000000"/>
                </a:solidFill>
              </a:rPr>
              <a:t>	</a:t>
            </a:r>
            <a:r>
              <a:rPr lang="en-US" sz="3200" dirty="0">
                <a:solidFill>
                  <a:schemeClr val="accent2"/>
                </a:solidFill>
              </a:rPr>
              <a:t>Ideal Gas Law I</a:t>
            </a:r>
          </a:p>
        </p:txBody>
      </p:sp>
      <p:sp>
        <p:nvSpPr>
          <p:cNvPr id="160773" name="Oval 6"/>
          <p:cNvSpPr>
            <a:spLocks noChangeArrowheads="1"/>
          </p:cNvSpPr>
          <p:nvPr/>
        </p:nvSpPr>
        <p:spPr bwMode="auto">
          <a:xfrm>
            <a:off x="5167313" y="1147763"/>
            <a:ext cx="2236787" cy="641350"/>
          </a:xfrm>
          <a:prstGeom prst="ellipse">
            <a:avLst/>
          </a:prstGeom>
          <a:noFill/>
          <a:ln w="38100">
            <a:solidFill>
              <a:schemeClr val="accent1"/>
            </a:solidFill>
            <a:round/>
            <a:headEnd/>
            <a:tailEnd/>
          </a:ln>
        </p:spPr>
        <p:txBody>
          <a:bodyPr anchor="ctr">
            <a:spAutoFit/>
          </a:bodyPr>
          <a:lstStyle/>
          <a:p>
            <a:endParaRPr lang="en-US"/>
          </a:p>
        </p:txBody>
      </p:sp>
      <p:sp>
        <p:nvSpPr>
          <p:cNvPr id="160774" name="Rectangle 7"/>
          <p:cNvSpPr>
            <a:spLocks noChangeArrowheads="1"/>
          </p:cNvSpPr>
          <p:nvPr/>
        </p:nvSpPr>
        <p:spPr bwMode="auto">
          <a:xfrm>
            <a:off x="5303838" y="1211263"/>
            <a:ext cx="3551237"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temp. </a:t>
            </a:r>
            <a:r>
              <a:rPr lang="en-US" sz="2000" b="1" i="1"/>
              <a:t>T</a:t>
            </a:r>
          </a:p>
        </p:txBody>
      </p:sp>
      <p:sp>
        <p:nvSpPr>
          <p:cNvPr id="160775" name="Rectangle 8"/>
          <p:cNvSpPr>
            <a:spLocks noGrp="1" noChangeArrowheads="1"/>
          </p:cNvSpPr>
          <p:nvPr>
            <p:ph type="body" idx="1"/>
          </p:nvPr>
        </p:nvSpPr>
        <p:spPr>
          <a:xfrm>
            <a:off x="0" y="1089025"/>
            <a:ext cx="5092700" cy="2643188"/>
          </a:xfrm>
          <a:noFill/>
        </p:spPr>
        <p:txBody>
          <a:bodyPr lIns="90488" tIns="44450" rIns="90488" bIns="44450"/>
          <a:lstStyle/>
          <a:p>
            <a:pPr marL="401638" indent="-401638" eaLnBrk="1" hangingPunct="1">
              <a:lnSpc>
                <a:spcPct val="150000"/>
              </a:lnSpc>
              <a:spcBef>
                <a:spcPct val="50000"/>
              </a:spcBef>
              <a:buFontTx/>
              <a:buNone/>
            </a:pPr>
            <a:r>
              <a:rPr lang="en-US" sz="2000" b="1"/>
              <a:t>	Two identical cylinders at the same temperature contain the same gas.  If A contains three times as much gas as B, which cylinder has the higher pressure?</a:t>
            </a:r>
            <a:endParaRPr lang="en-US" sz="1600" b="1"/>
          </a:p>
        </p:txBody>
      </p:sp>
    </p:spTree>
    <p:extLst>
      <p:ext uri="{BB962C8B-B14F-4D97-AF65-F5344CB8AC3E}">
        <p14:creationId xmlns:p14="http://schemas.microsoft.com/office/powerpoint/2010/main" val="218501073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Question123.9.8 </a:t>
            </a:r>
            <a:r>
              <a:rPr lang="en-US" sz="3200" i="1" dirty="0">
                <a:solidFill>
                  <a:srgbClr val="000000"/>
                </a:solidFill>
              </a:rPr>
              <a:t>	</a:t>
            </a:r>
            <a:r>
              <a:rPr lang="en-US" sz="3200" dirty="0">
                <a:solidFill>
                  <a:schemeClr val="accent2"/>
                </a:solidFill>
              </a:rPr>
              <a:t>Ideal Gas Law II</a:t>
            </a:r>
          </a:p>
        </p:txBody>
      </p:sp>
      <p:sp>
        <p:nvSpPr>
          <p:cNvPr id="161795" name="Rectangle 4"/>
          <p:cNvSpPr>
            <a:spLocks noChangeArrowheads="1"/>
          </p:cNvSpPr>
          <p:nvPr/>
        </p:nvSpPr>
        <p:spPr bwMode="auto">
          <a:xfrm>
            <a:off x="5303838" y="1082675"/>
            <a:ext cx="38401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the pressure P</a:t>
            </a:r>
          </a:p>
        </p:txBody>
      </p:sp>
      <p:sp>
        <p:nvSpPr>
          <p:cNvPr id="161796" name="Rectangle 5"/>
          <p:cNvSpPr>
            <a:spLocks noGrp="1" noChangeArrowheads="1"/>
          </p:cNvSpPr>
          <p:nvPr>
            <p:ph type="body" idx="1"/>
          </p:nvPr>
        </p:nvSpPr>
        <p:spPr>
          <a:xfrm>
            <a:off x="0" y="1071563"/>
            <a:ext cx="5092700" cy="2643187"/>
          </a:xfrm>
          <a:noFill/>
        </p:spPr>
        <p:txBody>
          <a:bodyPr lIns="90488" tIns="44450" rIns="90488" bIns="44450"/>
          <a:lstStyle/>
          <a:p>
            <a:pPr marL="401638" indent="-401638" eaLnBrk="1" hangingPunct="1">
              <a:lnSpc>
                <a:spcPct val="139000"/>
              </a:lnSpc>
              <a:buFontTx/>
              <a:buNone/>
            </a:pPr>
            <a:r>
              <a:rPr lang="en-US" sz="2400" b="1"/>
              <a:t>	Two identical cylinders at the same pressure contain the same gas.  If A contains three times as much gas as B, which cylinder has the higher temperature?</a:t>
            </a:r>
            <a:endParaRPr lang="en-US" sz="1800" b="1"/>
          </a:p>
        </p:txBody>
      </p:sp>
    </p:spTree>
    <p:extLst>
      <p:ext uri="{BB962C8B-B14F-4D97-AF65-F5344CB8AC3E}">
        <p14:creationId xmlns:p14="http://schemas.microsoft.com/office/powerpoint/2010/main" val="5668048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AutoShape 2"/>
          <p:cNvSpPr>
            <a:spLocks noChangeArrowheads="1"/>
          </p:cNvSpPr>
          <p:nvPr/>
        </p:nvSpPr>
        <p:spPr bwMode="auto">
          <a:xfrm>
            <a:off x="1311275" y="3617913"/>
            <a:ext cx="5897563" cy="2973387"/>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0979" name="Rectangle 3"/>
          <p:cNvSpPr>
            <a:spLocks noChangeArrowheads="1"/>
          </p:cNvSpPr>
          <p:nvPr/>
        </p:nvSpPr>
        <p:spPr bwMode="auto">
          <a:xfrm>
            <a:off x="1441450" y="3632200"/>
            <a:ext cx="5673725" cy="2682875"/>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5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Solve for temperature:  </a:t>
            </a:r>
            <a:r>
              <a:rPr lang="en-US" sz="2000" i="1">
                <a:solidFill>
                  <a:srgbClr val="0066FF"/>
                </a:solidFill>
                <a:effectLst>
                  <a:outerShdw blurRad="38100" dist="38100" dir="2700000" algn="tl">
                    <a:srgbClr val="C0C0C0"/>
                  </a:outerShdw>
                </a:effectLst>
                <a:latin typeface="Arial Black" pitchFamily="34" charset="0"/>
              </a:rPr>
              <a:t>T</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PV / nR</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For constant </a:t>
            </a:r>
            <a:r>
              <a:rPr lang="en-US" sz="2000" b="1" i="1">
                <a:solidFill>
                  <a:schemeClr val="bg2"/>
                </a:solidFill>
              </a:rPr>
              <a:t>V</a:t>
            </a:r>
            <a:r>
              <a:rPr lang="en-US" sz="2000" b="1">
                <a:solidFill>
                  <a:schemeClr val="bg2"/>
                </a:solidFill>
              </a:rPr>
              <a:t> and </a:t>
            </a:r>
            <a:r>
              <a:rPr lang="en-US" sz="2000" b="1" i="1">
                <a:solidFill>
                  <a:schemeClr val="bg2"/>
                </a:solidFill>
              </a:rPr>
              <a:t>P</a:t>
            </a:r>
            <a:r>
              <a:rPr lang="en-US" sz="2000" b="1">
                <a:solidFill>
                  <a:schemeClr val="bg2"/>
                </a:solidFill>
              </a:rPr>
              <a:t>, the one with less gas  (</a:t>
            </a:r>
            <a:r>
              <a:rPr lang="en-US" sz="2000" b="1">
                <a:solidFill>
                  <a:schemeClr val="bg1"/>
                </a:solidFill>
                <a:effectLst>
                  <a:outerShdw blurRad="38100" dist="38100" dir="2700000" algn="tl">
                    <a:srgbClr val="C0C0C0"/>
                  </a:outerShdw>
                </a:effectLst>
              </a:rPr>
              <a:t>the smaller value of </a:t>
            </a:r>
            <a:r>
              <a:rPr lang="en-US" sz="2000" b="1" i="1">
                <a:solidFill>
                  <a:schemeClr val="bg1"/>
                </a:solidFill>
                <a:effectLst>
                  <a:outerShdw blurRad="38100" dist="38100" dir="2700000" algn="tl">
                    <a:srgbClr val="C0C0C0"/>
                  </a:outerShdw>
                </a:effectLst>
              </a:rPr>
              <a:t>n</a:t>
            </a:r>
            <a:r>
              <a:rPr lang="en-US" sz="2000" b="1">
                <a:solidFill>
                  <a:schemeClr val="bg2"/>
                </a:solidFill>
              </a:rPr>
              <a:t>)  has the higher temperature </a:t>
            </a:r>
            <a:r>
              <a:rPr lang="en-US" sz="2000" b="1" i="1">
                <a:solidFill>
                  <a:schemeClr val="bg2"/>
                </a:solidFill>
              </a:rPr>
              <a:t>T</a:t>
            </a:r>
            <a:r>
              <a:rPr lang="en-US" sz="2000" b="1">
                <a:solidFill>
                  <a:schemeClr val="bg2"/>
                </a:solidFill>
              </a:rPr>
              <a:t>.</a:t>
            </a:r>
          </a:p>
        </p:txBody>
      </p:sp>
      <p:sp>
        <p:nvSpPr>
          <p:cNvPr id="162820"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Question123.9.8 </a:t>
            </a:r>
            <a:r>
              <a:rPr lang="en-US" sz="3200" i="1" dirty="0">
                <a:solidFill>
                  <a:srgbClr val="000000"/>
                </a:solidFill>
              </a:rPr>
              <a:t>	</a:t>
            </a:r>
            <a:r>
              <a:rPr lang="en-US" sz="3200" dirty="0">
                <a:solidFill>
                  <a:schemeClr val="accent2"/>
                </a:solidFill>
              </a:rPr>
              <a:t>Ideal Gas Law II</a:t>
            </a:r>
          </a:p>
        </p:txBody>
      </p:sp>
      <p:sp>
        <p:nvSpPr>
          <p:cNvPr id="162821" name="Oval 6"/>
          <p:cNvSpPr>
            <a:spLocks noChangeArrowheads="1"/>
          </p:cNvSpPr>
          <p:nvPr/>
        </p:nvSpPr>
        <p:spPr bwMode="auto">
          <a:xfrm>
            <a:off x="5173663" y="1558925"/>
            <a:ext cx="2093912" cy="641350"/>
          </a:xfrm>
          <a:prstGeom prst="ellipse">
            <a:avLst/>
          </a:prstGeom>
          <a:noFill/>
          <a:ln w="38100">
            <a:solidFill>
              <a:schemeClr val="accent1"/>
            </a:solidFill>
            <a:round/>
            <a:headEnd/>
            <a:tailEnd/>
          </a:ln>
        </p:spPr>
        <p:txBody>
          <a:bodyPr anchor="ctr">
            <a:spAutoFit/>
          </a:bodyPr>
          <a:lstStyle/>
          <a:p>
            <a:endParaRPr lang="en-US"/>
          </a:p>
        </p:txBody>
      </p:sp>
      <p:sp>
        <p:nvSpPr>
          <p:cNvPr id="162822" name="Rectangle 7"/>
          <p:cNvSpPr>
            <a:spLocks noChangeArrowheads="1"/>
          </p:cNvSpPr>
          <p:nvPr/>
        </p:nvSpPr>
        <p:spPr bwMode="auto">
          <a:xfrm>
            <a:off x="5303838" y="1082675"/>
            <a:ext cx="3551237"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cylinder A</a:t>
            </a:r>
          </a:p>
          <a:p>
            <a:pPr marL="401638" indent="-401638">
              <a:lnSpc>
                <a:spcPct val="130000"/>
              </a:lnSpc>
              <a:spcBef>
                <a:spcPct val="20000"/>
              </a:spcBef>
            </a:pPr>
            <a:r>
              <a:rPr lang="en-US" sz="2000" b="1"/>
              <a:t>2) cylinder B </a:t>
            </a:r>
          </a:p>
          <a:p>
            <a:pPr marL="401638" indent="-401638">
              <a:lnSpc>
                <a:spcPct val="130000"/>
              </a:lnSpc>
              <a:spcBef>
                <a:spcPct val="20000"/>
              </a:spcBef>
            </a:pPr>
            <a:r>
              <a:rPr lang="en-US" sz="2000" b="1"/>
              <a:t>3) both the same</a:t>
            </a:r>
          </a:p>
          <a:p>
            <a:pPr marL="401638" indent="-401638">
              <a:lnSpc>
                <a:spcPct val="130000"/>
              </a:lnSpc>
              <a:spcBef>
                <a:spcPct val="20000"/>
              </a:spcBef>
            </a:pPr>
            <a:r>
              <a:rPr lang="en-US" sz="2000" b="1"/>
              <a:t>4) it depends on the pressure P</a:t>
            </a:r>
          </a:p>
        </p:txBody>
      </p:sp>
      <p:sp>
        <p:nvSpPr>
          <p:cNvPr id="162823" name="Rectangle 8"/>
          <p:cNvSpPr>
            <a:spLocks noGrp="1" noChangeArrowheads="1"/>
          </p:cNvSpPr>
          <p:nvPr>
            <p:ph type="body" idx="1"/>
          </p:nvPr>
        </p:nvSpPr>
        <p:spPr>
          <a:xfrm>
            <a:off x="0" y="1100138"/>
            <a:ext cx="5092700" cy="2643187"/>
          </a:xfrm>
          <a:noFill/>
        </p:spPr>
        <p:txBody>
          <a:bodyPr lIns="90488" tIns="44450" rIns="90488" bIns="44450"/>
          <a:lstStyle/>
          <a:p>
            <a:pPr marL="401638" indent="-401638" eaLnBrk="1" hangingPunct="1">
              <a:lnSpc>
                <a:spcPct val="139000"/>
              </a:lnSpc>
              <a:buFontTx/>
              <a:buNone/>
            </a:pPr>
            <a:r>
              <a:rPr lang="en-US" sz="2000" b="1"/>
              <a:t>	Two identical cylinders at the same pressure contain the same gas.  If A contains three times as much gas as B, which cylinder has the higher temperature?</a:t>
            </a:r>
            <a:endParaRPr lang="en-US" sz="1600" b="1"/>
          </a:p>
        </p:txBody>
      </p:sp>
    </p:spTree>
    <p:extLst>
      <p:ext uri="{BB962C8B-B14F-4D97-AF65-F5344CB8AC3E}">
        <p14:creationId xmlns:p14="http://schemas.microsoft.com/office/powerpoint/2010/main" val="360873730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Date Placeholder 3"/>
          <p:cNvSpPr>
            <a:spLocks noGrp="1"/>
          </p:cNvSpPr>
          <p:nvPr>
            <p:ph type="dt" sz="quarter" idx="10"/>
          </p:nvPr>
        </p:nvSpPr>
        <p:spPr>
          <a:noFill/>
        </p:spPr>
        <p:txBody>
          <a:bodyPr/>
          <a:lstStyle/>
          <a:p>
            <a:r>
              <a:rPr lang="en-US"/>
              <a:t>Winter 2008</a:t>
            </a:r>
          </a:p>
        </p:txBody>
      </p:sp>
      <p:sp>
        <p:nvSpPr>
          <p:cNvPr id="163843" name="Footer Placeholder 4"/>
          <p:cNvSpPr>
            <a:spLocks noGrp="1"/>
          </p:cNvSpPr>
          <p:nvPr>
            <p:ph type="ftr" sz="quarter" idx="11"/>
          </p:nvPr>
        </p:nvSpPr>
        <p:spPr>
          <a:noFill/>
        </p:spPr>
        <p:txBody>
          <a:bodyPr/>
          <a:lstStyle/>
          <a:p>
            <a:r>
              <a:rPr lang="en-US"/>
              <a:t>R. Todd Lines</a:t>
            </a:r>
          </a:p>
        </p:txBody>
      </p:sp>
      <p:sp>
        <p:nvSpPr>
          <p:cNvPr id="163844"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Question123.9.9 </a:t>
            </a:r>
            <a:r>
              <a:rPr lang="en-US" sz="3200" i="1" dirty="0">
                <a:solidFill>
                  <a:srgbClr val="000000"/>
                </a:solidFill>
              </a:rPr>
              <a:t>	</a:t>
            </a:r>
            <a:r>
              <a:rPr lang="en-US" sz="3200" dirty="0">
                <a:solidFill>
                  <a:schemeClr val="accent2"/>
                </a:solidFill>
              </a:rPr>
              <a:t>Ideal Gas Law III</a:t>
            </a:r>
          </a:p>
        </p:txBody>
      </p:sp>
      <p:sp>
        <p:nvSpPr>
          <p:cNvPr id="163845" name="Rectangle 4"/>
          <p:cNvSpPr>
            <a:spLocks noChangeArrowheads="1"/>
          </p:cNvSpPr>
          <p:nvPr/>
        </p:nvSpPr>
        <p:spPr bwMode="auto">
          <a:xfrm>
            <a:off x="0" y="1060450"/>
            <a:ext cx="5035550" cy="2643188"/>
          </a:xfrm>
          <a:prstGeom prst="rect">
            <a:avLst/>
          </a:prstGeom>
          <a:noFill/>
          <a:ln w="9525">
            <a:noFill/>
            <a:miter lim="800000"/>
            <a:headEnd/>
            <a:tailEnd/>
          </a:ln>
        </p:spPr>
        <p:txBody>
          <a:bodyPr lIns="90488" tIns="44450" rIns="90488" bIns="44450"/>
          <a:lstStyle/>
          <a:p>
            <a:pPr marL="401638" indent="-401638">
              <a:lnSpc>
                <a:spcPct val="129000"/>
              </a:lnSpc>
              <a:spcBef>
                <a:spcPct val="20000"/>
              </a:spcBef>
            </a:pPr>
            <a:r>
              <a:rPr lang="en-US" sz="2000" b="1"/>
              <a:t>	Two identical cylinders at the same temperature contain the same gas.  If B has twice the volume and half the number of moles as A, how does the pressure in B compare with the pressure in A?</a:t>
            </a:r>
          </a:p>
        </p:txBody>
      </p:sp>
      <p:sp>
        <p:nvSpPr>
          <p:cNvPr id="163846" name="Rectangle 5"/>
          <p:cNvSpPr>
            <a:spLocks noChangeArrowheads="1"/>
          </p:cNvSpPr>
          <p:nvPr/>
        </p:nvSpPr>
        <p:spPr bwMode="auto">
          <a:xfrm>
            <a:off x="5518150" y="1096963"/>
            <a:ext cx="3336925"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a:t>
            </a:r>
            <a:r>
              <a:rPr lang="en-US" sz="2000" b="1" i="1"/>
              <a:t>P</a:t>
            </a:r>
            <a:r>
              <a:rPr lang="en-US" sz="2000" b="1" baseline="-25000"/>
              <a:t>B</a:t>
            </a:r>
            <a:r>
              <a:rPr lang="en-US" sz="2000" b="1"/>
              <a:t>  =  1/2 </a:t>
            </a:r>
            <a:r>
              <a:rPr lang="en-US" sz="2000" b="1" i="1"/>
              <a:t>P</a:t>
            </a:r>
            <a:r>
              <a:rPr lang="en-US" sz="2000" b="1" baseline="-25000"/>
              <a:t>A</a:t>
            </a:r>
          </a:p>
          <a:p>
            <a:pPr marL="401638" indent="-401638">
              <a:lnSpc>
                <a:spcPct val="130000"/>
              </a:lnSpc>
              <a:spcBef>
                <a:spcPct val="20000"/>
              </a:spcBef>
            </a:pPr>
            <a:r>
              <a:rPr lang="en-US" sz="2000" b="1"/>
              <a:t>2)  </a:t>
            </a:r>
            <a:r>
              <a:rPr lang="en-US" sz="2000" b="1" i="1"/>
              <a:t>P</a:t>
            </a:r>
            <a:r>
              <a:rPr lang="en-US" sz="2000" b="1" baseline="-25000"/>
              <a:t>B</a:t>
            </a:r>
            <a:r>
              <a:rPr lang="en-US" sz="2000" b="1"/>
              <a:t>  =  2 </a:t>
            </a:r>
            <a:r>
              <a:rPr lang="en-US" sz="2000" b="1" i="1"/>
              <a:t>P</a:t>
            </a:r>
            <a:r>
              <a:rPr lang="en-US" sz="2000" b="1" baseline="-25000"/>
              <a:t>A</a:t>
            </a:r>
            <a:endParaRPr lang="en-US" sz="2000" b="1"/>
          </a:p>
          <a:p>
            <a:pPr marL="401638" indent="-401638">
              <a:lnSpc>
                <a:spcPct val="130000"/>
              </a:lnSpc>
              <a:spcBef>
                <a:spcPct val="20000"/>
              </a:spcBef>
            </a:pPr>
            <a:r>
              <a:rPr lang="en-US" sz="2000" b="1"/>
              <a:t>3)  </a:t>
            </a:r>
            <a:r>
              <a:rPr lang="en-US" sz="2000" b="1" i="1"/>
              <a:t>P</a:t>
            </a:r>
            <a:r>
              <a:rPr lang="en-US" sz="2000" b="1" baseline="-25000"/>
              <a:t>B</a:t>
            </a:r>
            <a:r>
              <a:rPr lang="en-US" sz="2000" b="1"/>
              <a:t>  =  1/4 </a:t>
            </a:r>
            <a:r>
              <a:rPr lang="en-US" sz="2000" b="1" i="1"/>
              <a:t>P</a:t>
            </a:r>
            <a:r>
              <a:rPr lang="en-US" sz="2000" b="1" baseline="-25000"/>
              <a:t>A</a:t>
            </a:r>
            <a:endParaRPr lang="en-US" sz="2000" b="1"/>
          </a:p>
          <a:p>
            <a:pPr marL="401638" indent="-401638">
              <a:lnSpc>
                <a:spcPct val="130000"/>
              </a:lnSpc>
              <a:spcBef>
                <a:spcPct val="20000"/>
              </a:spcBef>
            </a:pPr>
            <a:r>
              <a:rPr lang="en-US" sz="2000" b="1"/>
              <a:t>4)  </a:t>
            </a:r>
            <a:r>
              <a:rPr lang="en-US" sz="2000" b="1" i="1"/>
              <a:t>P</a:t>
            </a:r>
            <a:r>
              <a:rPr lang="en-US" sz="2000" b="1" baseline="-25000"/>
              <a:t>B</a:t>
            </a:r>
            <a:r>
              <a:rPr lang="en-US" sz="2000" b="1"/>
              <a:t>  =  4 </a:t>
            </a:r>
            <a:r>
              <a:rPr lang="en-US" sz="2000" b="1" i="1"/>
              <a:t>P</a:t>
            </a:r>
            <a:r>
              <a:rPr lang="en-US" sz="2000" b="1" baseline="-25000"/>
              <a:t>A</a:t>
            </a:r>
          </a:p>
          <a:p>
            <a:pPr marL="401638" indent="-401638">
              <a:lnSpc>
                <a:spcPct val="130000"/>
              </a:lnSpc>
              <a:spcBef>
                <a:spcPct val="20000"/>
              </a:spcBef>
            </a:pPr>
            <a:r>
              <a:rPr lang="en-US" sz="2000" b="1"/>
              <a:t>4)  </a:t>
            </a:r>
            <a:r>
              <a:rPr lang="en-US" sz="2000" b="1" i="1"/>
              <a:t>P</a:t>
            </a:r>
            <a:r>
              <a:rPr lang="en-US" sz="2000" b="1" baseline="-25000"/>
              <a:t>B</a:t>
            </a:r>
            <a:r>
              <a:rPr lang="en-US" sz="2000" b="1"/>
              <a:t>  =  </a:t>
            </a:r>
            <a:r>
              <a:rPr lang="en-US" sz="2000" b="1" i="1"/>
              <a:t>P</a:t>
            </a:r>
            <a:r>
              <a:rPr lang="en-US" sz="2000" b="1" baseline="-25000"/>
              <a:t>A</a:t>
            </a:r>
          </a:p>
        </p:txBody>
      </p:sp>
    </p:spTree>
    <p:extLst>
      <p:ext uri="{BB962C8B-B14F-4D97-AF65-F5344CB8AC3E}">
        <p14:creationId xmlns:p14="http://schemas.microsoft.com/office/powerpoint/2010/main" val="36884656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AutoShape 2"/>
          <p:cNvSpPr>
            <a:spLocks noChangeArrowheads="1"/>
          </p:cNvSpPr>
          <p:nvPr/>
        </p:nvSpPr>
        <p:spPr bwMode="auto">
          <a:xfrm>
            <a:off x="554038" y="3554413"/>
            <a:ext cx="8083550" cy="2767012"/>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5075" name="Rectangle 3"/>
          <p:cNvSpPr>
            <a:spLocks noChangeArrowheads="1"/>
          </p:cNvSpPr>
          <p:nvPr/>
        </p:nvSpPr>
        <p:spPr bwMode="auto">
          <a:xfrm>
            <a:off x="784225" y="3536950"/>
            <a:ext cx="7813675" cy="2576513"/>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50000"/>
              </a:lnSpc>
              <a:spcBef>
                <a:spcPct val="50000"/>
              </a:spcBef>
              <a:defRPr/>
            </a:pPr>
            <a:r>
              <a:rPr lang="en-US" sz="2000" b="1">
                <a:solidFill>
                  <a:schemeClr val="bg2"/>
                </a:solidFill>
              </a:rPr>
              <a:t>Ideal gas law:   </a:t>
            </a:r>
            <a:r>
              <a:rPr lang="en-US" sz="2000" i="1">
                <a:solidFill>
                  <a:srgbClr val="0066FF"/>
                </a:solidFill>
                <a:effectLst>
                  <a:outerShdw blurRad="38100" dist="38100" dir="2700000" algn="tl">
                    <a:srgbClr val="C0C0C0"/>
                  </a:outerShdw>
                </a:effectLst>
                <a:latin typeface="Arial Black" pitchFamily="34" charset="0"/>
              </a:rPr>
              <a:t>PV</a:t>
            </a:r>
            <a:r>
              <a:rPr lang="en-US" sz="2000">
                <a:solidFill>
                  <a:srgbClr val="0066FF"/>
                </a:solidFill>
                <a:effectLst>
                  <a:outerShdw blurRad="38100" dist="38100" dir="2700000" algn="tl">
                    <a:srgbClr val="C0C0C0"/>
                  </a:outerShdw>
                </a:effectLst>
                <a:latin typeface="Arial Black" pitchFamily="34" charset="0"/>
              </a:rPr>
              <a:t>  =  </a:t>
            </a:r>
            <a:r>
              <a:rPr lang="en-US" sz="2000" i="1">
                <a:solidFill>
                  <a:srgbClr val="0066FF"/>
                </a:solidFill>
                <a:effectLst>
                  <a:outerShdw blurRad="38100" dist="38100" dir="2700000" algn="tl">
                    <a:srgbClr val="C0C0C0"/>
                  </a:outerShdw>
                </a:effectLst>
                <a:latin typeface="Arial Black" pitchFamily="34" charset="0"/>
              </a:rPr>
              <a:t>nRT</a:t>
            </a:r>
            <a:endParaRPr lang="en-US" sz="2000" b="1" i="1">
              <a:solidFill>
                <a:schemeClr val="bg2"/>
              </a:solidFill>
            </a:endParaRPr>
          </a:p>
          <a:p>
            <a:pPr marL="285750" indent="-285750" eaLnBrk="0" hangingPunct="0">
              <a:lnSpc>
                <a:spcPct val="150000"/>
              </a:lnSpc>
              <a:spcBef>
                <a:spcPct val="50000"/>
              </a:spcBef>
              <a:defRPr/>
            </a:pPr>
            <a:r>
              <a:rPr lang="en-US" sz="2000" b="1">
                <a:solidFill>
                  <a:schemeClr val="bg2"/>
                </a:solidFill>
              </a:rPr>
              <a:t>Since </a:t>
            </a:r>
            <a:r>
              <a:rPr lang="en-US" sz="2000" b="1">
                <a:solidFill>
                  <a:schemeClr val="tx2"/>
                </a:solidFill>
                <a:effectLst>
                  <a:outerShdw blurRad="38100" dist="38100" dir="2700000" algn="tl">
                    <a:srgbClr val="C0C0C0"/>
                  </a:outerShdw>
                </a:effectLst>
              </a:rPr>
              <a:t>B</a:t>
            </a:r>
            <a:r>
              <a:rPr lang="en-US" sz="2000" b="1">
                <a:solidFill>
                  <a:schemeClr val="bg2"/>
                </a:solidFill>
              </a:rPr>
              <a:t> has a factor of two more volume, it has a factor of two less pressure.  But </a:t>
            </a:r>
            <a:r>
              <a:rPr lang="en-US" sz="2000" b="1">
                <a:solidFill>
                  <a:schemeClr val="tx2"/>
                </a:solidFill>
                <a:effectLst>
                  <a:outerShdw blurRad="38100" dist="38100" dir="2700000" algn="tl">
                    <a:srgbClr val="C0C0C0"/>
                  </a:outerShdw>
                </a:effectLst>
              </a:rPr>
              <a:t>B</a:t>
            </a:r>
            <a:r>
              <a:rPr lang="en-US" sz="2000" b="1">
                <a:solidFill>
                  <a:schemeClr val="bg2"/>
                </a:solidFill>
              </a:rPr>
              <a:t> also has half the amount of gas, so that is another factor of two reduction in pressure.  Thus, </a:t>
            </a:r>
            <a:r>
              <a:rPr lang="en-US" sz="2000" b="1">
                <a:solidFill>
                  <a:schemeClr val="tx2"/>
                </a:solidFill>
                <a:effectLst>
                  <a:outerShdw blurRad="38100" dist="38100" dir="2700000" algn="tl">
                    <a:srgbClr val="C0C0C0"/>
                  </a:outerShdw>
                </a:effectLst>
              </a:rPr>
              <a:t>B</a:t>
            </a:r>
            <a:r>
              <a:rPr lang="en-US" sz="2000" b="1">
                <a:solidFill>
                  <a:schemeClr val="bg2"/>
                </a:solidFill>
              </a:rPr>
              <a:t> must have only 1/4 the pressure of </a:t>
            </a:r>
            <a:r>
              <a:rPr lang="en-US" sz="2000" b="1">
                <a:solidFill>
                  <a:schemeClr val="tx2"/>
                </a:solidFill>
                <a:effectLst>
                  <a:outerShdw blurRad="38100" dist="38100" dir="2700000" algn="tl">
                    <a:srgbClr val="C0C0C0"/>
                  </a:outerShdw>
                </a:effectLst>
              </a:rPr>
              <a:t>A</a:t>
            </a:r>
            <a:r>
              <a:rPr lang="en-US" sz="2000" b="1">
                <a:solidFill>
                  <a:schemeClr val="bg2"/>
                </a:solidFill>
              </a:rPr>
              <a:t>.</a:t>
            </a:r>
            <a:r>
              <a:rPr lang="en-US" sz="2200" b="1">
                <a:solidFill>
                  <a:schemeClr val="bg2"/>
                </a:solidFill>
              </a:rPr>
              <a:t> </a:t>
            </a:r>
          </a:p>
        </p:txBody>
      </p:sp>
      <p:sp>
        <p:nvSpPr>
          <p:cNvPr id="164868"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Question123.9.9 </a:t>
            </a:r>
            <a:r>
              <a:rPr lang="en-US" sz="3200" i="1" dirty="0">
                <a:solidFill>
                  <a:srgbClr val="000000"/>
                </a:solidFill>
              </a:rPr>
              <a:t>	</a:t>
            </a:r>
            <a:r>
              <a:rPr lang="en-US" sz="3200" dirty="0">
                <a:solidFill>
                  <a:schemeClr val="accent2"/>
                </a:solidFill>
              </a:rPr>
              <a:t>Ideal Gas Law III</a:t>
            </a:r>
          </a:p>
        </p:txBody>
      </p:sp>
      <p:sp>
        <p:nvSpPr>
          <p:cNvPr id="164869" name="Oval 6"/>
          <p:cNvSpPr>
            <a:spLocks noChangeArrowheads="1"/>
          </p:cNvSpPr>
          <p:nvPr/>
        </p:nvSpPr>
        <p:spPr bwMode="auto">
          <a:xfrm>
            <a:off x="5359400" y="2016125"/>
            <a:ext cx="2173288" cy="641350"/>
          </a:xfrm>
          <a:prstGeom prst="ellipse">
            <a:avLst/>
          </a:prstGeom>
          <a:noFill/>
          <a:ln w="38100">
            <a:solidFill>
              <a:schemeClr val="accent1"/>
            </a:solidFill>
            <a:round/>
            <a:headEnd/>
            <a:tailEnd/>
          </a:ln>
        </p:spPr>
        <p:txBody>
          <a:bodyPr anchor="ctr">
            <a:spAutoFit/>
          </a:bodyPr>
          <a:lstStyle/>
          <a:p>
            <a:endParaRPr lang="en-US"/>
          </a:p>
        </p:txBody>
      </p:sp>
      <p:sp>
        <p:nvSpPr>
          <p:cNvPr id="164870" name="Rectangle 7"/>
          <p:cNvSpPr>
            <a:spLocks noChangeArrowheads="1"/>
          </p:cNvSpPr>
          <p:nvPr/>
        </p:nvSpPr>
        <p:spPr bwMode="auto">
          <a:xfrm>
            <a:off x="0" y="1060450"/>
            <a:ext cx="5035550" cy="2643188"/>
          </a:xfrm>
          <a:prstGeom prst="rect">
            <a:avLst/>
          </a:prstGeom>
          <a:noFill/>
          <a:ln w="9525">
            <a:noFill/>
            <a:miter lim="800000"/>
            <a:headEnd/>
            <a:tailEnd/>
          </a:ln>
        </p:spPr>
        <p:txBody>
          <a:bodyPr lIns="90488" tIns="44450" rIns="90488" bIns="44450"/>
          <a:lstStyle/>
          <a:p>
            <a:pPr marL="401638" indent="-401638">
              <a:lnSpc>
                <a:spcPct val="129000"/>
              </a:lnSpc>
              <a:spcBef>
                <a:spcPct val="20000"/>
              </a:spcBef>
            </a:pPr>
            <a:r>
              <a:rPr lang="en-US" sz="2000" b="1"/>
              <a:t>	Two identical cylinders at the same temperature contain the same gas.  If B has twice the volume and half the number of moles as A, how does the pressure in B compare with the pressure in A?</a:t>
            </a:r>
          </a:p>
        </p:txBody>
      </p:sp>
      <p:sp>
        <p:nvSpPr>
          <p:cNvPr id="164871" name="Rectangle 8"/>
          <p:cNvSpPr>
            <a:spLocks noChangeArrowheads="1"/>
          </p:cNvSpPr>
          <p:nvPr/>
        </p:nvSpPr>
        <p:spPr bwMode="auto">
          <a:xfrm>
            <a:off x="5518150" y="1096963"/>
            <a:ext cx="3336925"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t>1)  </a:t>
            </a:r>
            <a:r>
              <a:rPr lang="en-US" sz="2000" b="1" i="1"/>
              <a:t>P</a:t>
            </a:r>
            <a:r>
              <a:rPr lang="en-US" sz="2000" b="1" baseline="-25000"/>
              <a:t>B</a:t>
            </a:r>
            <a:r>
              <a:rPr lang="en-US" sz="2000" b="1"/>
              <a:t>  =  1/2 P</a:t>
            </a:r>
            <a:r>
              <a:rPr lang="en-US" sz="2000" b="1" baseline="-25000"/>
              <a:t>A</a:t>
            </a:r>
          </a:p>
          <a:p>
            <a:pPr marL="401638" indent="-401638">
              <a:lnSpc>
                <a:spcPct val="130000"/>
              </a:lnSpc>
              <a:spcBef>
                <a:spcPct val="20000"/>
              </a:spcBef>
            </a:pPr>
            <a:r>
              <a:rPr lang="en-US" sz="2000" b="1"/>
              <a:t>2)  </a:t>
            </a:r>
            <a:r>
              <a:rPr lang="en-US" sz="2000" b="1" i="1"/>
              <a:t>P</a:t>
            </a:r>
            <a:r>
              <a:rPr lang="en-US" sz="2000" b="1" baseline="-25000"/>
              <a:t>B</a:t>
            </a:r>
            <a:r>
              <a:rPr lang="en-US" sz="2000" b="1"/>
              <a:t>  =  2 </a:t>
            </a:r>
            <a:r>
              <a:rPr lang="en-US" sz="2000" b="1" i="1"/>
              <a:t>P</a:t>
            </a:r>
            <a:r>
              <a:rPr lang="en-US" sz="2000" b="1" baseline="-25000"/>
              <a:t>A</a:t>
            </a:r>
            <a:endParaRPr lang="en-US" sz="2000" b="1"/>
          </a:p>
          <a:p>
            <a:pPr marL="401638" indent="-401638">
              <a:lnSpc>
                <a:spcPct val="130000"/>
              </a:lnSpc>
              <a:spcBef>
                <a:spcPct val="20000"/>
              </a:spcBef>
            </a:pPr>
            <a:r>
              <a:rPr lang="en-US" sz="2000" b="1"/>
              <a:t>3)  </a:t>
            </a:r>
            <a:r>
              <a:rPr lang="en-US" sz="2000" b="1" i="1"/>
              <a:t>P</a:t>
            </a:r>
            <a:r>
              <a:rPr lang="en-US" sz="2000" b="1" baseline="-25000"/>
              <a:t>B</a:t>
            </a:r>
            <a:r>
              <a:rPr lang="en-US" sz="2000" b="1"/>
              <a:t>  =  1/4 </a:t>
            </a:r>
            <a:r>
              <a:rPr lang="en-US" sz="2000" b="1" i="1"/>
              <a:t>P</a:t>
            </a:r>
            <a:r>
              <a:rPr lang="en-US" sz="2000" b="1" baseline="-25000"/>
              <a:t>A</a:t>
            </a:r>
            <a:endParaRPr lang="en-US" sz="2000" b="1"/>
          </a:p>
          <a:p>
            <a:pPr marL="401638" indent="-401638">
              <a:lnSpc>
                <a:spcPct val="130000"/>
              </a:lnSpc>
              <a:spcBef>
                <a:spcPct val="20000"/>
              </a:spcBef>
            </a:pPr>
            <a:r>
              <a:rPr lang="en-US" sz="2000" b="1"/>
              <a:t>4)  </a:t>
            </a:r>
            <a:r>
              <a:rPr lang="en-US" sz="2000" b="1" i="1"/>
              <a:t>P</a:t>
            </a:r>
            <a:r>
              <a:rPr lang="en-US" sz="2000" b="1" baseline="-25000"/>
              <a:t>B</a:t>
            </a:r>
            <a:r>
              <a:rPr lang="en-US" sz="2000" b="1"/>
              <a:t>  =  4 </a:t>
            </a:r>
            <a:r>
              <a:rPr lang="en-US" sz="2000" b="1" i="1"/>
              <a:t>P</a:t>
            </a:r>
            <a:r>
              <a:rPr lang="en-US" sz="2000" b="1" baseline="-25000"/>
              <a:t>A</a:t>
            </a:r>
          </a:p>
          <a:p>
            <a:pPr marL="401638" indent="-401638">
              <a:lnSpc>
                <a:spcPct val="130000"/>
              </a:lnSpc>
              <a:spcBef>
                <a:spcPct val="20000"/>
              </a:spcBef>
            </a:pPr>
            <a:r>
              <a:rPr lang="en-US" sz="2000" b="1"/>
              <a:t>4)  </a:t>
            </a:r>
            <a:r>
              <a:rPr lang="en-US" sz="2000" b="1" i="1"/>
              <a:t>P</a:t>
            </a:r>
            <a:r>
              <a:rPr lang="en-US" sz="2000" b="1" baseline="-25000"/>
              <a:t>B</a:t>
            </a:r>
            <a:r>
              <a:rPr lang="en-US" sz="2000" b="1"/>
              <a:t>  =  </a:t>
            </a:r>
            <a:r>
              <a:rPr lang="en-US" sz="2000" b="1" i="1"/>
              <a:t>P</a:t>
            </a:r>
            <a:r>
              <a:rPr lang="en-US" sz="2000" b="1" baseline="-25000"/>
              <a:t>A</a:t>
            </a:r>
          </a:p>
        </p:txBody>
      </p:sp>
    </p:spTree>
    <p:extLst>
      <p:ext uri="{BB962C8B-B14F-4D97-AF65-F5344CB8AC3E}">
        <p14:creationId xmlns:p14="http://schemas.microsoft.com/office/powerpoint/2010/main" val="23425982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Question123.9.10 </a:t>
            </a:r>
            <a:r>
              <a:rPr lang="en-US" sz="3200" i="1" dirty="0"/>
              <a:t>	</a:t>
            </a:r>
            <a:r>
              <a:rPr lang="en-US" sz="3200" dirty="0">
                <a:solidFill>
                  <a:schemeClr val="accent2"/>
                </a:solidFill>
              </a:rPr>
              <a:t>Soda Bottle </a:t>
            </a:r>
          </a:p>
        </p:txBody>
      </p:sp>
      <p:sp>
        <p:nvSpPr>
          <p:cNvPr id="165891" name="Rectangle 4"/>
          <p:cNvSpPr>
            <a:spLocks noChangeArrowheads="1"/>
          </p:cNvSpPr>
          <p:nvPr/>
        </p:nvSpPr>
        <p:spPr bwMode="auto">
          <a:xfrm>
            <a:off x="4262438" y="1236663"/>
            <a:ext cx="48815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solidFill>
                  <a:schemeClr val="tx2"/>
                </a:solidFill>
              </a:rPr>
              <a:t>1) it expands and may burst</a:t>
            </a:r>
          </a:p>
          <a:p>
            <a:pPr marL="401638" indent="-401638">
              <a:lnSpc>
                <a:spcPct val="130000"/>
              </a:lnSpc>
              <a:spcBef>
                <a:spcPct val="20000"/>
              </a:spcBef>
            </a:pPr>
            <a:r>
              <a:rPr lang="en-US" sz="2000" b="1">
                <a:solidFill>
                  <a:schemeClr val="tx2"/>
                </a:solidFill>
              </a:rPr>
              <a:t>2) it does not change </a:t>
            </a:r>
          </a:p>
          <a:p>
            <a:pPr marL="401638" indent="-401638">
              <a:lnSpc>
                <a:spcPct val="130000"/>
              </a:lnSpc>
              <a:spcBef>
                <a:spcPct val="20000"/>
              </a:spcBef>
            </a:pPr>
            <a:r>
              <a:rPr lang="en-US" sz="2000" b="1">
                <a:solidFill>
                  <a:schemeClr val="tx2"/>
                </a:solidFill>
              </a:rPr>
              <a:t>3) it contracts and the sides collapse inward</a:t>
            </a:r>
          </a:p>
          <a:p>
            <a:pPr marL="401638" indent="-401638">
              <a:lnSpc>
                <a:spcPct val="130000"/>
              </a:lnSpc>
              <a:spcBef>
                <a:spcPct val="20000"/>
              </a:spcBef>
            </a:pPr>
            <a:r>
              <a:rPr lang="en-US" sz="2000" b="1">
                <a:solidFill>
                  <a:schemeClr val="tx2"/>
                </a:solidFill>
              </a:rPr>
              <a:t>4) it is too dark in the fridge to tell</a:t>
            </a:r>
            <a:endParaRPr lang="en-US" sz="2000" b="1"/>
          </a:p>
        </p:txBody>
      </p:sp>
      <p:sp>
        <p:nvSpPr>
          <p:cNvPr id="165892" name="Rectangle 5"/>
          <p:cNvSpPr>
            <a:spLocks noGrp="1" noChangeArrowheads="1"/>
          </p:cNvSpPr>
          <p:nvPr>
            <p:ph type="body" idx="1"/>
          </p:nvPr>
        </p:nvSpPr>
        <p:spPr>
          <a:xfrm>
            <a:off x="0" y="1130300"/>
            <a:ext cx="4229100" cy="2643188"/>
          </a:xfrm>
          <a:noFill/>
        </p:spPr>
        <p:txBody>
          <a:bodyPr lIns="90488" tIns="44450" rIns="90488" bIns="44450"/>
          <a:lstStyle/>
          <a:p>
            <a:pPr marL="401638" indent="-401638" eaLnBrk="1" hangingPunct="1">
              <a:lnSpc>
                <a:spcPct val="120000"/>
              </a:lnSpc>
              <a:spcBef>
                <a:spcPct val="50000"/>
              </a:spcBef>
              <a:buFontTx/>
              <a:buNone/>
            </a:pPr>
            <a:r>
              <a:rPr lang="en-US" sz="1200" b="1" dirty="0"/>
              <a:t>	</a:t>
            </a:r>
            <a:r>
              <a:rPr lang="en-US" sz="2000" b="1" dirty="0"/>
              <a:t>A plastic soda bottle is empty and sits out in the sun, heating the air inside.  Now you put the cap on tightly and put the bottle in the fridge.  What happens to the bottle as it cools?</a:t>
            </a:r>
          </a:p>
        </p:txBody>
      </p:sp>
    </p:spTree>
    <p:extLst>
      <p:ext uri="{BB962C8B-B14F-4D97-AF65-F5344CB8AC3E}">
        <p14:creationId xmlns:p14="http://schemas.microsoft.com/office/powerpoint/2010/main" val="10751770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AutoShape 2"/>
          <p:cNvSpPr>
            <a:spLocks noChangeArrowheads="1"/>
          </p:cNvSpPr>
          <p:nvPr/>
        </p:nvSpPr>
        <p:spPr bwMode="auto">
          <a:xfrm>
            <a:off x="846138" y="3686175"/>
            <a:ext cx="7680325" cy="2828925"/>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59171" name="Rectangle 3"/>
          <p:cNvSpPr>
            <a:spLocks noChangeArrowheads="1"/>
          </p:cNvSpPr>
          <p:nvPr/>
        </p:nvSpPr>
        <p:spPr bwMode="auto">
          <a:xfrm>
            <a:off x="912813" y="3748088"/>
            <a:ext cx="7545387" cy="2654300"/>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dirty="0">
                <a:solidFill>
                  <a:schemeClr val="bg2"/>
                </a:solidFill>
              </a:rPr>
              <a:t>  	The </a:t>
            </a:r>
            <a:r>
              <a:rPr lang="en-US" sz="2000" b="1" dirty="0">
                <a:solidFill>
                  <a:schemeClr val="bg1"/>
                </a:solidFill>
                <a:effectLst>
                  <a:outerShdw blurRad="38100" dist="38100" dir="2700000" algn="tl">
                    <a:srgbClr val="C0C0C0"/>
                  </a:outerShdw>
                </a:effectLst>
              </a:rPr>
              <a:t>air inside the bottle is warm</a:t>
            </a:r>
            <a:r>
              <a:rPr lang="en-US" sz="2000" b="1" dirty="0">
                <a:solidFill>
                  <a:schemeClr val="bg2"/>
                </a:solidFill>
              </a:rPr>
              <a:t>, due to heating by the sun.  When the bottle is in the fridge, </a:t>
            </a:r>
            <a:r>
              <a:rPr lang="en-US" sz="2000" b="1" dirty="0">
                <a:solidFill>
                  <a:srgbClr val="0066FF"/>
                </a:solidFill>
                <a:effectLst>
                  <a:outerShdw blurRad="38100" dist="38100" dir="2700000" algn="tl">
                    <a:srgbClr val="C0C0C0"/>
                  </a:outerShdw>
                </a:effectLst>
              </a:rPr>
              <a:t>the air cools</a:t>
            </a:r>
            <a:r>
              <a:rPr lang="en-US" sz="2000" b="1" dirty="0">
                <a:solidFill>
                  <a:schemeClr val="bg2"/>
                </a:solidFill>
              </a:rPr>
              <a:t>.   As the temperature drops, the </a:t>
            </a:r>
            <a:r>
              <a:rPr lang="en-US" sz="2000" b="1" dirty="0">
                <a:solidFill>
                  <a:srgbClr val="0066FF"/>
                </a:solidFill>
                <a:effectLst>
                  <a:outerShdw blurRad="38100" dist="38100" dir="2700000" algn="tl">
                    <a:srgbClr val="C0C0C0"/>
                  </a:outerShdw>
                </a:effectLst>
              </a:rPr>
              <a:t>pressure in the bottle also drops</a:t>
            </a:r>
            <a:r>
              <a:rPr lang="en-US" sz="2000" b="1" dirty="0">
                <a:solidFill>
                  <a:schemeClr val="bg2"/>
                </a:solidFill>
              </a:rPr>
              <a:t>.  Eventually, the pressure inside is sufficiently lower than the pressure outside (atmosphere) to begin to collapse the bottle.</a:t>
            </a:r>
            <a:endParaRPr lang="en-US" sz="2200" b="1" dirty="0">
              <a:solidFill>
                <a:schemeClr val="bg2"/>
              </a:solidFill>
            </a:endParaRPr>
          </a:p>
        </p:txBody>
      </p:sp>
      <p:sp>
        <p:nvSpPr>
          <p:cNvPr id="166916"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Question123.9.10 </a:t>
            </a:r>
            <a:r>
              <a:rPr lang="en-US" sz="3200" i="1" dirty="0"/>
              <a:t>	</a:t>
            </a:r>
            <a:r>
              <a:rPr lang="en-US" sz="3200" dirty="0">
                <a:solidFill>
                  <a:schemeClr val="accent2"/>
                </a:solidFill>
              </a:rPr>
              <a:t>Soda Bottle </a:t>
            </a:r>
          </a:p>
        </p:txBody>
      </p:sp>
      <p:sp>
        <p:nvSpPr>
          <p:cNvPr id="166917" name="Rectangle 6"/>
          <p:cNvSpPr>
            <a:spLocks noChangeArrowheads="1"/>
          </p:cNvSpPr>
          <p:nvPr/>
        </p:nvSpPr>
        <p:spPr bwMode="auto">
          <a:xfrm>
            <a:off x="4262438" y="1179513"/>
            <a:ext cx="4881562" cy="2381250"/>
          </a:xfrm>
          <a:prstGeom prst="rect">
            <a:avLst/>
          </a:prstGeom>
          <a:noFill/>
          <a:ln w="9525">
            <a:noFill/>
            <a:miter lim="800000"/>
            <a:headEnd/>
            <a:tailEnd/>
          </a:ln>
        </p:spPr>
        <p:txBody>
          <a:bodyPr lIns="90488" tIns="44450" rIns="90488" bIns="44450"/>
          <a:lstStyle/>
          <a:p>
            <a:pPr marL="401638" indent="-401638">
              <a:lnSpc>
                <a:spcPct val="130000"/>
              </a:lnSpc>
              <a:spcBef>
                <a:spcPct val="20000"/>
              </a:spcBef>
            </a:pPr>
            <a:r>
              <a:rPr lang="en-US" sz="2000" b="1">
                <a:solidFill>
                  <a:schemeClr val="tx2"/>
                </a:solidFill>
              </a:rPr>
              <a:t>1) it expands and may burst</a:t>
            </a:r>
          </a:p>
          <a:p>
            <a:pPr marL="401638" indent="-401638">
              <a:lnSpc>
                <a:spcPct val="130000"/>
              </a:lnSpc>
              <a:spcBef>
                <a:spcPct val="20000"/>
              </a:spcBef>
            </a:pPr>
            <a:r>
              <a:rPr lang="en-US" sz="2000" b="1">
                <a:solidFill>
                  <a:schemeClr val="tx2"/>
                </a:solidFill>
              </a:rPr>
              <a:t>2) it does not change </a:t>
            </a:r>
          </a:p>
          <a:p>
            <a:pPr marL="401638" indent="-401638">
              <a:lnSpc>
                <a:spcPct val="130000"/>
              </a:lnSpc>
              <a:spcBef>
                <a:spcPct val="20000"/>
              </a:spcBef>
            </a:pPr>
            <a:r>
              <a:rPr lang="en-US" sz="2000" b="1">
                <a:solidFill>
                  <a:schemeClr val="tx2"/>
                </a:solidFill>
              </a:rPr>
              <a:t>3) it contracts and the sides collapse inward</a:t>
            </a:r>
          </a:p>
          <a:p>
            <a:pPr marL="401638" indent="-401638">
              <a:lnSpc>
                <a:spcPct val="130000"/>
              </a:lnSpc>
              <a:spcBef>
                <a:spcPct val="20000"/>
              </a:spcBef>
            </a:pPr>
            <a:r>
              <a:rPr lang="en-US" sz="2000" b="1">
                <a:solidFill>
                  <a:schemeClr val="tx2"/>
                </a:solidFill>
              </a:rPr>
              <a:t>4) it is too dark in the fridge to tell</a:t>
            </a:r>
            <a:endParaRPr lang="en-US" sz="2000" b="1"/>
          </a:p>
        </p:txBody>
      </p:sp>
      <p:sp>
        <p:nvSpPr>
          <p:cNvPr id="166918" name="Rectangle 7"/>
          <p:cNvSpPr>
            <a:spLocks noGrp="1" noChangeArrowheads="1"/>
          </p:cNvSpPr>
          <p:nvPr>
            <p:ph type="body" idx="1"/>
          </p:nvPr>
        </p:nvSpPr>
        <p:spPr>
          <a:xfrm>
            <a:off x="0" y="1073150"/>
            <a:ext cx="4229100" cy="2643188"/>
          </a:xfrm>
          <a:noFill/>
        </p:spPr>
        <p:txBody>
          <a:bodyPr lIns="90488" tIns="44450" rIns="90488" bIns="44450"/>
          <a:lstStyle/>
          <a:p>
            <a:pPr marL="401638" indent="-401638" eaLnBrk="1" hangingPunct="1">
              <a:lnSpc>
                <a:spcPct val="120000"/>
              </a:lnSpc>
              <a:spcBef>
                <a:spcPct val="50000"/>
              </a:spcBef>
              <a:buFontTx/>
              <a:buNone/>
            </a:pPr>
            <a:r>
              <a:rPr lang="en-US" sz="1000" b="1" dirty="0"/>
              <a:t>	</a:t>
            </a:r>
            <a:r>
              <a:rPr lang="en-US" sz="1800" b="1" dirty="0"/>
              <a:t>A plastic soda bottle is empty and sits out in the sun, heating the air inside.  Now you put the cap on tightly and put the bottle in the fridge.  What happens to the bottle as it cools?</a:t>
            </a:r>
          </a:p>
        </p:txBody>
      </p:sp>
      <p:sp>
        <p:nvSpPr>
          <p:cNvPr id="166919" name="Oval 8"/>
          <p:cNvSpPr>
            <a:spLocks noChangeArrowheads="1"/>
          </p:cNvSpPr>
          <p:nvPr/>
        </p:nvSpPr>
        <p:spPr bwMode="auto">
          <a:xfrm>
            <a:off x="4103688" y="2085975"/>
            <a:ext cx="4849812" cy="939800"/>
          </a:xfrm>
          <a:prstGeom prst="ellipse">
            <a:avLst/>
          </a:prstGeom>
          <a:noFill/>
          <a:ln w="38100">
            <a:solidFill>
              <a:schemeClr val="accent1"/>
            </a:solidFill>
            <a:round/>
            <a:headEnd/>
            <a:tailEnd/>
          </a:ln>
        </p:spPr>
        <p:txBody>
          <a:bodyPr anchor="ctr">
            <a:spAutoFit/>
          </a:bodyPr>
          <a:lstStyle/>
          <a:p>
            <a:endParaRPr lang="en-US"/>
          </a:p>
        </p:txBody>
      </p:sp>
    </p:spTree>
    <p:extLst>
      <p:ext uri="{BB962C8B-B14F-4D97-AF65-F5344CB8AC3E}">
        <p14:creationId xmlns:p14="http://schemas.microsoft.com/office/powerpoint/2010/main" val="42391581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3"/>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Question123.9.11 </a:t>
            </a:r>
            <a:r>
              <a:rPr lang="en-US" sz="3200" i="1" dirty="0">
                <a:solidFill>
                  <a:srgbClr val="000000"/>
                </a:solidFill>
              </a:rPr>
              <a:t>	</a:t>
            </a:r>
            <a:r>
              <a:rPr lang="en-US" sz="3200" dirty="0">
                <a:solidFill>
                  <a:schemeClr val="accent2"/>
                </a:solidFill>
              </a:rPr>
              <a:t>Balloon in Freezer</a:t>
            </a:r>
          </a:p>
        </p:txBody>
      </p:sp>
      <p:sp>
        <p:nvSpPr>
          <p:cNvPr id="1161220" name="Rectangle 4"/>
          <p:cNvSpPr>
            <a:spLocks noChangeArrowheads="1"/>
          </p:cNvSpPr>
          <p:nvPr/>
        </p:nvSpPr>
        <p:spPr bwMode="auto">
          <a:xfrm>
            <a:off x="4572000" y="1476375"/>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20000"/>
              </a:spcBef>
              <a:defRPr/>
            </a:pPr>
            <a:endParaRPr lang="en-US" sz="2000">
              <a:effectLst>
                <a:outerShdw blurRad="38100" dist="38100" dir="2700000" algn="tl">
                  <a:srgbClr val="C0C0C0"/>
                </a:outerShdw>
              </a:effectLst>
            </a:endParaRPr>
          </a:p>
        </p:txBody>
      </p:sp>
      <p:sp>
        <p:nvSpPr>
          <p:cNvPr id="167940" name="Rectangle 5"/>
          <p:cNvSpPr>
            <a:spLocks noChangeArrowheads="1"/>
          </p:cNvSpPr>
          <p:nvPr/>
        </p:nvSpPr>
        <p:spPr bwMode="auto">
          <a:xfrm>
            <a:off x="5283200" y="1054100"/>
            <a:ext cx="2994025" cy="1697038"/>
          </a:xfrm>
          <a:prstGeom prst="rect">
            <a:avLst/>
          </a:prstGeom>
          <a:noFill/>
          <a:ln w="9525">
            <a:noFill/>
            <a:miter lim="800000"/>
            <a:headEnd/>
            <a:tailEnd/>
          </a:ln>
        </p:spPr>
        <p:txBody>
          <a:bodyPr lIns="90488" tIns="44450" rIns="90488" bIns="44450"/>
          <a:lstStyle/>
          <a:p>
            <a:pPr marL="401638" indent="-401638">
              <a:lnSpc>
                <a:spcPct val="140000"/>
              </a:lnSpc>
              <a:spcBef>
                <a:spcPct val="20000"/>
              </a:spcBef>
            </a:pPr>
            <a:r>
              <a:rPr lang="en-US" sz="2000" b="1">
                <a:solidFill>
                  <a:schemeClr val="tx2"/>
                </a:solidFill>
              </a:rPr>
              <a:t>1) it increases</a:t>
            </a:r>
          </a:p>
          <a:p>
            <a:pPr marL="401638" indent="-401638">
              <a:lnSpc>
                <a:spcPct val="140000"/>
              </a:lnSpc>
              <a:spcBef>
                <a:spcPct val="20000"/>
              </a:spcBef>
            </a:pPr>
            <a:r>
              <a:rPr lang="en-US" sz="2000" b="1">
                <a:solidFill>
                  <a:schemeClr val="tx2"/>
                </a:solidFill>
              </a:rPr>
              <a:t>2) it does not change </a:t>
            </a:r>
          </a:p>
          <a:p>
            <a:pPr marL="401638" indent="-401638">
              <a:lnSpc>
                <a:spcPct val="140000"/>
              </a:lnSpc>
              <a:spcBef>
                <a:spcPct val="20000"/>
              </a:spcBef>
            </a:pPr>
            <a:r>
              <a:rPr lang="en-US" sz="2000" b="1">
                <a:solidFill>
                  <a:schemeClr val="tx2"/>
                </a:solidFill>
              </a:rPr>
              <a:t>3) it decreases</a:t>
            </a:r>
            <a:endParaRPr lang="en-US" sz="2000" b="1"/>
          </a:p>
        </p:txBody>
      </p:sp>
      <p:sp>
        <p:nvSpPr>
          <p:cNvPr id="167941" name="Rectangle 6"/>
          <p:cNvSpPr>
            <a:spLocks noGrp="1" noChangeArrowheads="1"/>
          </p:cNvSpPr>
          <p:nvPr>
            <p:ph type="body" idx="1"/>
          </p:nvPr>
        </p:nvSpPr>
        <p:spPr>
          <a:xfrm>
            <a:off x="257175" y="1255713"/>
            <a:ext cx="4333875" cy="1500187"/>
          </a:xfrm>
          <a:noFill/>
        </p:spPr>
        <p:txBody>
          <a:bodyPr lIns="90488" tIns="44450" rIns="90488" bIns="44450">
            <a:normAutofit/>
          </a:bodyPr>
          <a:lstStyle/>
          <a:p>
            <a:pPr marL="401638" indent="-401638" eaLnBrk="1" hangingPunct="1">
              <a:lnSpc>
                <a:spcPct val="130000"/>
              </a:lnSpc>
              <a:spcBef>
                <a:spcPct val="50000"/>
              </a:spcBef>
              <a:buFontTx/>
              <a:buNone/>
            </a:pPr>
            <a:r>
              <a:rPr lang="en-US" sz="1800" b="1" dirty="0"/>
              <a:t>	</a:t>
            </a:r>
            <a:r>
              <a:rPr lang="en-US" sz="2400" b="1" dirty="0"/>
              <a:t>What happens to the volume of a balloon if you put it in the freezer?</a:t>
            </a:r>
          </a:p>
        </p:txBody>
      </p:sp>
    </p:spTree>
    <p:extLst>
      <p:ext uri="{BB962C8B-B14F-4D97-AF65-F5344CB8AC3E}">
        <p14:creationId xmlns:p14="http://schemas.microsoft.com/office/powerpoint/2010/main" val="40166449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en-US"/>
              <a:t>Conduction example</a:t>
            </a:r>
          </a:p>
        </p:txBody>
      </p:sp>
      <p:sp>
        <p:nvSpPr>
          <p:cNvPr id="29699" name="Rectangle 3"/>
          <p:cNvSpPr>
            <a:spLocks noGrp="1" noChangeArrowheads="1"/>
          </p:cNvSpPr>
          <p:nvPr>
            <p:ph type="body" sz="half" idx="1"/>
          </p:nvPr>
        </p:nvSpPr>
        <p:spPr>
          <a:xfrm>
            <a:off x="152400" y="1789113"/>
            <a:ext cx="4459288" cy="4114800"/>
          </a:xfrm>
        </p:spPr>
        <p:txBody>
          <a:bodyPr/>
          <a:lstStyle/>
          <a:p>
            <a:pPr eaLnBrk="1" hangingPunct="1">
              <a:lnSpc>
                <a:spcPct val="90000"/>
              </a:lnSpc>
            </a:pPr>
            <a:r>
              <a:rPr lang="en-US" sz="2400"/>
              <a:t>The molecules vibrate about their equilibrium positions</a:t>
            </a:r>
          </a:p>
          <a:p>
            <a:pPr eaLnBrk="1" hangingPunct="1">
              <a:lnSpc>
                <a:spcPct val="90000"/>
              </a:lnSpc>
            </a:pPr>
            <a:r>
              <a:rPr lang="en-US" sz="2400"/>
              <a:t>Particles near the stove coil vibrate with larger amplitudes</a:t>
            </a:r>
          </a:p>
          <a:p>
            <a:pPr eaLnBrk="1" hangingPunct="1">
              <a:lnSpc>
                <a:spcPct val="90000"/>
              </a:lnSpc>
            </a:pPr>
            <a:r>
              <a:rPr lang="en-US" sz="2400"/>
              <a:t>These collide with adjacent molecules and transfer some energy</a:t>
            </a:r>
          </a:p>
          <a:p>
            <a:pPr eaLnBrk="1" hangingPunct="1">
              <a:lnSpc>
                <a:spcPct val="90000"/>
              </a:lnSpc>
            </a:pPr>
            <a:r>
              <a:rPr lang="en-US" sz="2400"/>
              <a:t>Eventually, the energy travels entirely through the pan and its handle</a:t>
            </a:r>
          </a:p>
          <a:p>
            <a:pPr eaLnBrk="1" hangingPunct="1">
              <a:lnSpc>
                <a:spcPct val="90000"/>
              </a:lnSpc>
            </a:pPr>
            <a:endParaRPr lang="en-US" sz="2400"/>
          </a:p>
        </p:txBody>
      </p:sp>
      <p:sp>
        <p:nvSpPr>
          <p:cNvPr id="3" name="Online Image Placeholder 2">
            <a:extLst>
              <a:ext uri="{FF2B5EF4-FFF2-40B4-BE49-F238E27FC236}">
                <a16:creationId xmlns:a16="http://schemas.microsoft.com/office/drawing/2014/main" id="{2CC9C444-06D0-76B1-7BA7-2BA427740A4C}"/>
              </a:ext>
            </a:extLst>
          </p:cNvPr>
          <p:cNvSpPr>
            <a:spLocks noGrp="1"/>
          </p:cNvSpPr>
          <p:nvPr>
            <p:ph type="clipArt" sz="half" idx="2"/>
          </p:nvPr>
        </p:nvSpPr>
        <p:spPr/>
        <p:txBody>
          <a:bodyPr/>
          <a:lstStyle/>
          <a:p>
            <a:endParaRPr lang="en-US"/>
          </a:p>
        </p:txBody>
      </p:sp>
      <p:pic>
        <p:nvPicPr>
          <p:cNvPr id="2050" name="Picture 2">
            <a:extLst>
              <a:ext uri="{FF2B5EF4-FFF2-40B4-BE49-F238E27FC236}">
                <a16:creationId xmlns:a16="http://schemas.microsoft.com/office/drawing/2014/main" id="{492380C8-87EE-D09A-0AA9-B43EA1CF4C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0" y="1524000"/>
            <a:ext cx="3657600" cy="4871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Footer Placeholder 4"/>
          <p:cNvSpPr>
            <a:spLocks noGrp="1"/>
          </p:cNvSpPr>
          <p:nvPr>
            <p:ph type="ftr" sz="quarter" idx="11"/>
          </p:nvPr>
        </p:nvSpPr>
        <p:spPr>
          <a:noFill/>
        </p:spPr>
        <p:txBody>
          <a:bodyPr/>
          <a:lstStyle/>
          <a:p>
            <a:r>
              <a:rPr lang="en-US"/>
              <a:t>R. Todd Lines</a:t>
            </a:r>
          </a:p>
        </p:txBody>
      </p:sp>
      <p:sp>
        <p:nvSpPr>
          <p:cNvPr id="168963" name="AutoShape 2"/>
          <p:cNvSpPr>
            <a:spLocks noChangeArrowheads="1"/>
          </p:cNvSpPr>
          <p:nvPr/>
        </p:nvSpPr>
        <p:spPr bwMode="auto">
          <a:xfrm>
            <a:off x="522288" y="3143250"/>
            <a:ext cx="7869237" cy="2362200"/>
          </a:xfrm>
          <a:prstGeom prst="roundRect">
            <a:avLst>
              <a:gd name="adj" fmla="val 16667"/>
            </a:avLst>
          </a:prstGeom>
          <a:solidFill>
            <a:schemeClr val="accent1"/>
          </a:solidFill>
          <a:ln w="38100">
            <a:solidFill>
              <a:srgbClr val="000000"/>
            </a:solidFill>
            <a:round/>
            <a:headEnd type="none" w="sm" len="sm"/>
            <a:tailEnd type="none" w="sm" len="sm"/>
          </a:ln>
        </p:spPr>
        <p:txBody>
          <a:bodyPr wrap="none" anchor="ctr"/>
          <a:lstStyle/>
          <a:p>
            <a:pPr algn="ctr" eaLnBrk="0" hangingPunct="0"/>
            <a:endParaRPr lang="en-US" sz="2400">
              <a:latin typeface="Times New Roman" pitchFamily="18" charset="0"/>
            </a:endParaRPr>
          </a:p>
        </p:txBody>
      </p:sp>
      <p:sp>
        <p:nvSpPr>
          <p:cNvPr id="1163267" name="Rectangle 3"/>
          <p:cNvSpPr>
            <a:spLocks noChangeArrowheads="1"/>
          </p:cNvSpPr>
          <p:nvPr/>
        </p:nvSpPr>
        <p:spPr bwMode="auto">
          <a:xfrm>
            <a:off x="547688" y="3219450"/>
            <a:ext cx="8213725" cy="1373188"/>
          </a:xfrm>
          <a:prstGeom prst="rect">
            <a:avLst/>
          </a:prstGeom>
          <a:noFill/>
          <a:ln w="9525">
            <a:noFill/>
            <a:miter lim="800000"/>
            <a:headEnd/>
            <a:tailEnd/>
          </a:ln>
          <a:effectLst/>
        </p:spPr>
        <p:txBody>
          <a:bodyPr lIns="92075" tIns="46038" rIns="92075" bIns="46038">
            <a:spAutoFit/>
          </a:bodyPr>
          <a:lstStyle/>
          <a:p>
            <a:pPr marL="285750" indent="-285750" eaLnBrk="0" hangingPunct="0">
              <a:lnSpc>
                <a:spcPct val="140000"/>
              </a:lnSpc>
              <a:spcBef>
                <a:spcPct val="50000"/>
              </a:spcBef>
              <a:defRPr/>
            </a:pPr>
            <a:r>
              <a:rPr lang="en-US" sz="2000" b="1">
                <a:solidFill>
                  <a:schemeClr val="bg2"/>
                </a:solidFill>
              </a:rPr>
              <a:t>	According to the Ideal Gas Law, </a:t>
            </a:r>
            <a:r>
              <a:rPr lang="en-US" sz="2000" b="1">
                <a:solidFill>
                  <a:srgbClr val="0066FF"/>
                </a:solidFill>
                <a:effectLst>
                  <a:outerShdw blurRad="38100" dist="38100" dir="2700000" algn="tl">
                    <a:srgbClr val="C0C0C0"/>
                  </a:outerShdw>
                </a:effectLst>
              </a:rPr>
              <a:t>when the temperature is reduced at constant pressure</a:t>
            </a:r>
            <a:r>
              <a:rPr lang="en-US" sz="2000" b="1">
                <a:solidFill>
                  <a:schemeClr val="bg2"/>
                </a:solidFill>
              </a:rPr>
              <a:t>, the </a:t>
            </a:r>
            <a:r>
              <a:rPr lang="en-US" sz="2000" b="1">
                <a:solidFill>
                  <a:schemeClr val="bg1"/>
                </a:solidFill>
                <a:effectLst>
                  <a:outerShdw blurRad="38100" dist="38100" dir="2700000" algn="tl">
                    <a:srgbClr val="C0C0C0"/>
                  </a:outerShdw>
                </a:effectLst>
              </a:rPr>
              <a:t>volume is reduced</a:t>
            </a:r>
            <a:r>
              <a:rPr lang="en-US" sz="2000" b="1">
                <a:solidFill>
                  <a:schemeClr val="bg2"/>
                </a:solidFill>
              </a:rPr>
              <a:t> as well.  The volume of the balloon therefore decreases.</a:t>
            </a:r>
            <a:endParaRPr lang="en-US" sz="2200" b="1">
              <a:solidFill>
                <a:schemeClr val="bg2"/>
              </a:solidFill>
            </a:endParaRPr>
          </a:p>
        </p:txBody>
      </p:sp>
      <p:sp>
        <p:nvSpPr>
          <p:cNvPr id="168965" name="Rectangle 5"/>
          <p:cNvSpPr>
            <a:spLocks noGrp="1" noChangeArrowheads="1"/>
          </p:cNvSpPr>
          <p:nvPr>
            <p:ph type="title"/>
          </p:nvPr>
        </p:nvSpPr>
        <p:spPr>
          <a:xfrm>
            <a:off x="933450" y="0"/>
            <a:ext cx="7294563" cy="838200"/>
          </a:xfrm>
          <a:noFill/>
        </p:spPr>
        <p:txBody>
          <a:bodyPr lIns="90488" tIns="44450" rIns="90488" bIns="44450"/>
          <a:lstStyle/>
          <a:p>
            <a:pPr eaLnBrk="1" hangingPunct="1">
              <a:lnSpc>
                <a:spcPct val="90000"/>
              </a:lnSpc>
            </a:pPr>
            <a:r>
              <a:rPr lang="en-US" sz="3200" dirty="0"/>
              <a:t>Question123.9.11 </a:t>
            </a:r>
            <a:r>
              <a:rPr lang="en-US" sz="3200" i="1" dirty="0">
                <a:solidFill>
                  <a:srgbClr val="000000"/>
                </a:solidFill>
              </a:rPr>
              <a:t>	</a:t>
            </a:r>
            <a:r>
              <a:rPr lang="en-US" sz="3200" dirty="0">
                <a:solidFill>
                  <a:schemeClr val="accent2"/>
                </a:solidFill>
              </a:rPr>
              <a:t>Balloon in Freezer</a:t>
            </a:r>
          </a:p>
        </p:txBody>
      </p:sp>
      <p:sp>
        <p:nvSpPr>
          <p:cNvPr id="1163270" name="Rectangle 6"/>
          <p:cNvSpPr>
            <a:spLocks noChangeArrowheads="1"/>
          </p:cNvSpPr>
          <p:nvPr/>
        </p:nvSpPr>
        <p:spPr bwMode="auto">
          <a:xfrm>
            <a:off x="4572000" y="1219200"/>
            <a:ext cx="4191000" cy="2209800"/>
          </a:xfrm>
          <a:prstGeom prst="rect">
            <a:avLst/>
          </a:prstGeom>
          <a:noFill/>
          <a:ln w="9525">
            <a:noFill/>
            <a:miter lim="800000"/>
            <a:headEnd/>
            <a:tailEnd/>
          </a:ln>
          <a:effectLst/>
        </p:spPr>
        <p:txBody>
          <a:bodyPr lIns="90488" tIns="44450" rIns="90488" bIns="44450"/>
          <a:lstStyle/>
          <a:p>
            <a:pPr marL="401638" indent="-401638">
              <a:lnSpc>
                <a:spcPct val="90000"/>
              </a:lnSpc>
              <a:spcBef>
                <a:spcPct val="20000"/>
              </a:spcBef>
              <a:defRPr/>
            </a:pPr>
            <a:endParaRPr lang="en-US" sz="2000">
              <a:effectLst>
                <a:outerShdw blurRad="38100" dist="38100" dir="2700000" algn="tl">
                  <a:srgbClr val="C0C0C0"/>
                </a:outerShdw>
              </a:effectLst>
            </a:endParaRPr>
          </a:p>
        </p:txBody>
      </p:sp>
      <p:sp>
        <p:nvSpPr>
          <p:cNvPr id="168967" name="Oval 7"/>
          <p:cNvSpPr>
            <a:spLocks noChangeArrowheads="1"/>
          </p:cNvSpPr>
          <p:nvPr/>
        </p:nvSpPr>
        <p:spPr bwMode="auto">
          <a:xfrm>
            <a:off x="4900613" y="2141538"/>
            <a:ext cx="2778125" cy="511175"/>
          </a:xfrm>
          <a:prstGeom prst="ellipse">
            <a:avLst/>
          </a:prstGeom>
          <a:noFill/>
          <a:ln w="38100">
            <a:solidFill>
              <a:schemeClr val="accent1"/>
            </a:solidFill>
            <a:round/>
            <a:headEnd/>
            <a:tailEnd/>
          </a:ln>
        </p:spPr>
        <p:txBody>
          <a:bodyPr anchor="ctr">
            <a:spAutoFit/>
          </a:bodyPr>
          <a:lstStyle/>
          <a:p>
            <a:endParaRPr lang="en-US"/>
          </a:p>
        </p:txBody>
      </p:sp>
      <p:sp>
        <p:nvSpPr>
          <p:cNvPr id="1163273" name="Rectangle 9"/>
          <p:cNvSpPr>
            <a:spLocks noChangeArrowheads="1"/>
          </p:cNvSpPr>
          <p:nvPr/>
        </p:nvSpPr>
        <p:spPr bwMode="auto">
          <a:xfrm>
            <a:off x="2865438" y="4578350"/>
            <a:ext cx="2743200" cy="838200"/>
          </a:xfrm>
          <a:prstGeom prst="rect">
            <a:avLst/>
          </a:prstGeom>
          <a:solidFill>
            <a:schemeClr val="bg2"/>
          </a:solidFill>
          <a:ln w="38100">
            <a:solidFill>
              <a:srgbClr val="FE9B03"/>
            </a:solidFill>
            <a:miter lim="800000"/>
            <a:headEnd/>
            <a:tailEnd/>
          </a:ln>
        </p:spPr>
        <p:txBody>
          <a:bodyPr wrap="none" anchor="ctr"/>
          <a:lstStyle/>
          <a:p>
            <a:endParaRPr lang="en-US"/>
          </a:p>
        </p:txBody>
      </p:sp>
      <p:sp>
        <p:nvSpPr>
          <p:cNvPr id="168969" name="Rectangle 10"/>
          <p:cNvSpPr>
            <a:spLocks noChangeArrowheads="1"/>
          </p:cNvSpPr>
          <p:nvPr/>
        </p:nvSpPr>
        <p:spPr bwMode="auto">
          <a:xfrm>
            <a:off x="4543425" y="4705350"/>
            <a:ext cx="885825" cy="579438"/>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i="1">
                <a:solidFill>
                  <a:schemeClr val="tx2"/>
                </a:solidFill>
                <a:latin typeface="Times New Roman" pitchFamily="18" charset="0"/>
              </a:rPr>
              <a:t>nRT</a:t>
            </a:r>
            <a:endParaRPr lang="en-US" sz="2000" b="1">
              <a:solidFill>
                <a:schemeClr val="tx2"/>
              </a:solidFill>
            </a:endParaRPr>
          </a:p>
        </p:txBody>
      </p:sp>
      <p:sp>
        <p:nvSpPr>
          <p:cNvPr id="168970" name="Rectangle 11"/>
          <p:cNvSpPr>
            <a:spLocks noChangeArrowheads="1"/>
          </p:cNvSpPr>
          <p:nvPr/>
        </p:nvSpPr>
        <p:spPr bwMode="auto">
          <a:xfrm>
            <a:off x="3151188" y="4705350"/>
            <a:ext cx="617537" cy="579438"/>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i="1">
                <a:solidFill>
                  <a:schemeClr val="tx2"/>
                </a:solidFill>
                <a:latin typeface="Times New Roman" pitchFamily="18" charset="0"/>
              </a:rPr>
              <a:t>PV</a:t>
            </a:r>
            <a:endParaRPr lang="en-US" sz="2000" b="1">
              <a:solidFill>
                <a:schemeClr val="tx2"/>
              </a:solidFill>
            </a:endParaRPr>
          </a:p>
        </p:txBody>
      </p:sp>
      <p:sp>
        <p:nvSpPr>
          <p:cNvPr id="168971" name="Rectangle 12"/>
          <p:cNvSpPr>
            <a:spLocks noChangeArrowheads="1"/>
          </p:cNvSpPr>
          <p:nvPr/>
        </p:nvSpPr>
        <p:spPr bwMode="auto">
          <a:xfrm>
            <a:off x="4006850" y="4649788"/>
            <a:ext cx="265113" cy="579437"/>
          </a:xfrm>
          <a:prstGeom prst="rect">
            <a:avLst/>
          </a:prstGeom>
          <a:solidFill>
            <a:schemeClr val="bg2"/>
          </a:solidFill>
          <a:ln w="38100">
            <a:noFill/>
            <a:miter lim="800000"/>
            <a:headEnd/>
            <a:tailEnd/>
          </a:ln>
        </p:spPr>
        <p:txBody>
          <a:bodyPr wrap="none" lIns="0" tIns="0" rIns="0" bIns="0">
            <a:spAutoFit/>
          </a:bodyPr>
          <a:lstStyle/>
          <a:p>
            <a:pPr eaLnBrk="0" hangingPunct="0"/>
            <a:r>
              <a:rPr lang="en-US" sz="3800" b="1">
                <a:solidFill>
                  <a:schemeClr val="tx2"/>
                </a:solidFill>
                <a:latin typeface="Symbol" pitchFamily="18" charset="2"/>
              </a:rPr>
              <a:t>=</a:t>
            </a:r>
            <a:endParaRPr lang="en-US" sz="2000" b="1">
              <a:solidFill>
                <a:schemeClr val="tx2"/>
              </a:solidFill>
            </a:endParaRPr>
          </a:p>
        </p:txBody>
      </p:sp>
      <p:sp>
        <p:nvSpPr>
          <p:cNvPr id="168972" name="Rectangle 13"/>
          <p:cNvSpPr>
            <a:spLocks noChangeArrowheads="1"/>
          </p:cNvSpPr>
          <p:nvPr/>
        </p:nvSpPr>
        <p:spPr bwMode="auto">
          <a:xfrm>
            <a:off x="5283200" y="1068388"/>
            <a:ext cx="2994025" cy="1697037"/>
          </a:xfrm>
          <a:prstGeom prst="rect">
            <a:avLst/>
          </a:prstGeom>
          <a:noFill/>
          <a:ln w="9525">
            <a:noFill/>
            <a:miter lim="800000"/>
            <a:headEnd/>
            <a:tailEnd/>
          </a:ln>
        </p:spPr>
        <p:txBody>
          <a:bodyPr lIns="90488" tIns="44450" rIns="90488" bIns="44450"/>
          <a:lstStyle/>
          <a:p>
            <a:pPr marL="401638" indent="-401638">
              <a:lnSpc>
                <a:spcPct val="140000"/>
              </a:lnSpc>
              <a:spcBef>
                <a:spcPct val="20000"/>
              </a:spcBef>
            </a:pPr>
            <a:r>
              <a:rPr lang="en-US" sz="2000" b="1">
                <a:solidFill>
                  <a:schemeClr val="tx2"/>
                </a:solidFill>
              </a:rPr>
              <a:t>1) it increases</a:t>
            </a:r>
          </a:p>
          <a:p>
            <a:pPr marL="401638" indent="-401638">
              <a:lnSpc>
                <a:spcPct val="140000"/>
              </a:lnSpc>
              <a:spcBef>
                <a:spcPct val="20000"/>
              </a:spcBef>
            </a:pPr>
            <a:r>
              <a:rPr lang="en-US" sz="2000" b="1">
                <a:solidFill>
                  <a:schemeClr val="tx2"/>
                </a:solidFill>
              </a:rPr>
              <a:t>2) it does not change </a:t>
            </a:r>
          </a:p>
          <a:p>
            <a:pPr marL="401638" indent="-401638">
              <a:lnSpc>
                <a:spcPct val="140000"/>
              </a:lnSpc>
              <a:spcBef>
                <a:spcPct val="20000"/>
              </a:spcBef>
            </a:pPr>
            <a:r>
              <a:rPr lang="en-US" sz="2000" b="1">
                <a:solidFill>
                  <a:schemeClr val="tx2"/>
                </a:solidFill>
              </a:rPr>
              <a:t>3) it decreases</a:t>
            </a:r>
            <a:endParaRPr lang="en-US" sz="2000" b="1"/>
          </a:p>
        </p:txBody>
      </p:sp>
      <p:sp>
        <p:nvSpPr>
          <p:cNvPr id="168973" name="Rectangle 14"/>
          <p:cNvSpPr>
            <a:spLocks noGrp="1" noChangeArrowheads="1"/>
          </p:cNvSpPr>
          <p:nvPr>
            <p:ph type="body" idx="1"/>
          </p:nvPr>
        </p:nvSpPr>
        <p:spPr>
          <a:xfrm>
            <a:off x="257175" y="1270000"/>
            <a:ext cx="4333875" cy="1500188"/>
          </a:xfrm>
          <a:noFill/>
        </p:spPr>
        <p:txBody>
          <a:bodyPr lIns="90488" tIns="44450" rIns="90488" bIns="44450">
            <a:normAutofit/>
          </a:bodyPr>
          <a:lstStyle/>
          <a:p>
            <a:pPr marL="401638" indent="-401638" eaLnBrk="1" hangingPunct="1">
              <a:lnSpc>
                <a:spcPct val="130000"/>
              </a:lnSpc>
              <a:spcBef>
                <a:spcPct val="50000"/>
              </a:spcBef>
              <a:buFontTx/>
              <a:buNone/>
            </a:pPr>
            <a:r>
              <a:rPr lang="en-US" sz="1800" b="1" dirty="0"/>
              <a:t>	</a:t>
            </a:r>
            <a:r>
              <a:rPr lang="en-US" sz="2400" b="1" dirty="0"/>
              <a:t>What happens to the volume of a balloon if you put it in the freezer?</a:t>
            </a:r>
          </a:p>
        </p:txBody>
      </p:sp>
      <p:sp>
        <p:nvSpPr>
          <p:cNvPr id="1163279" name="Text Box 15"/>
          <p:cNvSpPr txBox="1">
            <a:spLocks noChangeArrowheads="1"/>
          </p:cNvSpPr>
          <p:nvPr/>
        </p:nvSpPr>
        <p:spPr bwMode="auto">
          <a:xfrm>
            <a:off x="1162050" y="5972175"/>
            <a:ext cx="5141913" cy="711200"/>
          </a:xfrm>
          <a:prstGeom prst="rect">
            <a:avLst/>
          </a:prstGeom>
          <a:solidFill>
            <a:srgbClr val="3366FF"/>
          </a:solidFill>
          <a:ln w="9525">
            <a:solidFill>
              <a:schemeClr val="tx2"/>
            </a:solidFill>
            <a:miter lim="800000"/>
            <a:headEnd type="none" w="sm" len="sm"/>
            <a:tailEnd type="none" w="sm" len="sm"/>
          </a:ln>
          <a:effectLst/>
        </p:spPr>
        <p:txBody>
          <a:bodyPr wrap="none">
            <a:spAutoFit/>
          </a:bodyPr>
          <a:lstStyle/>
          <a:p>
            <a:pPr eaLnBrk="0" hangingPunct="0">
              <a:defRPr/>
            </a:pPr>
            <a:r>
              <a:rPr lang="en-US" sz="2000" b="1">
                <a:solidFill>
                  <a:srgbClr val="000000"/>
                </a:solidFill>
                <a:effectLst>
                  <a:outerShdw blurRad="38100" dist="38100" dir="2700000" algn="tl">
                    <a:srgbClr val="FFFFFF"/>
                  </a:outerShdw>
                </a:effectLst>
              </a:rPr>
              <a:t>Follow-up:</a:t>
            </a:r>
            <a:r>
              <a:rPr lang="en-US" sz="2000" b="1">
                <a:effectLst>
                  <a:outerShdw blurRad="38100" dist="38100" dir="2700000" algn="tl">
                    <a:srgbClr val="FFFFFF"/>
                  </a:outerShdw>
                </a:effectLst>
              </a:rPr>
              <a:t>  What happens to the volume </a:t>
            </a:r>
          </a:p>
          <a:p>
            <a:pPr eaLnBrk="0" hangingPunct="0">
              <a:defRPr/>
            </a:pPr>
            <a:r>
              <a:rPr lang="en-US" sz="2000" b="1">
                <a:effectLst>
                  <a:outerShdw blurRad="38100" dist="38100" dir="2700000" algn="tl">
                    <a:srgbClr val="FFFFFF"/>
                  </a:outerShdw>
                </a:effectLst>
              </a:rPr>
              <a:t>when the balloon rises in the air?</a:t>
            </a:r>
          </a:p>
        </p:txBody>
      </p:sp>
    </p:spTree>
    <p:extLst>
      <p:ext uri="{BB962C8B-B14F-4D97-AF65-F5344CB8AC3E}">
        <p14:creationId xmlns:p14="http://schemas.microsoft.com/office/powerpoint/2010/main" val="25370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63279"/>
                                        </p:tgtEl>
                                        <p:attrNameLst>
                                          <p:attrName>style.visibility</p:attrName>
                                        </p:attrNameLst>
                                      </p:cBhvr>
                                      <p:to>
                                        <p:strVal val="visible"/>
                                      </p:to>
                                    </p:set>
                                    <p:anim calcmode="lin" valueType="num">
                                      <p:cBhvr additive="base">
                                        <p:cTn id="7" dur="500" fill="hold"/>
                                        <p:tgtEl>
                                          <p:spTgt spid="1163279"/>
                                        </p:tgtEl>
                                        <p:attrNameLst>
                                          <p:attrName>ppt_x</p:attrName>
                                        </p:attrNameLst>
                                      </p:cBhvr>
                                      <p:tavLst>
                                        <p:tav tm="0">
                                          <p:val>
                                            <p:strVal val="0-#ppt_w/2"/>
                                          </p:val>
                                        </p:tav>
                                        <p:tav tm="100000">
                                          <p:val>
                                            <p:strVal val="#ppt_x"/>
                                          </p:val>
                                        </p:tav>
                                      </p:tavLst>
                                    </p:anim>
                                    <p:anim calcmode="lin" valueType="num">
                                      <p:cBhvr additive="base">
                                        <p:cTn id="8" dur="500" fill="hold"/>
                                        <p:tgtEl>
                                          <p:spTgt spid="116327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3" presetClass="entr" presetSubtype="16" fill="hold" grpId="0" nodeType="afterEffect">
                                  <p:stCondLst>
                                    <p:cond delay="0"/>
                                  </p:stCondLst>
                                  <p:childTnLst>
                                    <p:set>
                                      <p:cBhvr>
                                        <p:cTn id="11" dur="1" fill="hold">
                                          <p:stCondLst>
                                            <p:cond delay="0"/>
                                          </p:stCondLst>
                                        </p:cTn>
                                        <p:tgtEl>
                                          <p:spTgt spid="1163273"/>
                                        </p:tgtEl>
                                        <p:attrNameLst>
                                          <p:attrName>style.visibility</p:attrName>
                                        </p:attrNameLst>
                                      </p:cBhvr>
                                      <p:to>
                                        <p:strVal val="visible"/>
                                      </p:to>
                                    </p:set>
                                    <p:anim calcmode="lin" valueType="num">
                                      <p:cBhvr>
                                        <p:cTn id="12" dur="500" fill="hold"/>
                                        <p:tgtEl>
                                          <p:spTgt spid="1163273"/>
                                        </p:tgtEl>
                                        <p:attrNameLst>
                                          <p:attrName>ppt_w</p:attrName>
                                        </p:attrNameLst>
                                      </p:cBhvr>
                                      <p:tavLst>
                                        <p:tav tm="0">
                                          <p:val>
                                            <p:fltVal val="0"/>
                                          </p:val>
                                        </p:tav>
                                        <p:tav tm="100000">
                                          <p:val>
                                            <p:strVal val="#ppt_w"/>
                                          </p:val>
                                        </p:tav>
                                      </p:tavLst>
                                    </p:anim>
                                    <p:anim calcmode="lin" valueType="num">
                                      <p:cBhvr>
                                        <p:cTn id="13" dur="500" fill="hold"/>
                                        <p:tgtEl>
                                          <p:spTgt spid="116327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3273" grpId="0" animBg="1"/>
      <p:bldP spid="1163279" grpId="0" animBg="1" autoUpdateAnimBg="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Slide Number Placeholder 5"/>
          <p:cNvSpPr>
            <a:spLocks noGrp="1"/>
          </p:cNvSpPr>
          <p:nvPr>
            <p:ph type="sldNum" sz="quarter" idx="12"/>
          </p:nvPr>
        </p:nvSpPr>
        <p:spPr>
          <a:noFill/>
        </p:spPr>
        <p:txBody>
          <a:bodyPr/>
          <a:lstStyle/>
          <a:p>
            <a:fld id="{FD623F5D-5AF1-4B92-9E10-02055B579764}" type="slidenum">
              <a:rPr lang="en-US" smtClean="0"/>
              <a:pPr/>
              <a:t>51</a:t>
            </a:fld>
            <a:endParaRPr lang="en-US"/>
          </a:p>
        </p:txBody>
      </p:sp>
      <p:sp>
        <p:nvSpPr>
          <p:cNvPr id="158723" name="Rectangle 2"/>
          <p:cNvSpPr>
            <a:spLocks noGrp="1" noChangeArrowheads="1"/>
          </p:cNvSpPr>
          <p:nvPr>
            <p:ph type="title"/>
          </p:nvPr>
        </p:nvSpPr>
        <p:spPr/>
        <p:txBody>
          <a:bodyPr/>
          <a:lstStyle/>
          <a:p>
            <a:pPr eaLnBrk="1" hangingPunct="1"/>
            <a:r>
              <a:rPr lang="en-US" dirty="0"/>
              <a:t>Question123.9.7</a:t>
            </a:r>
          </a:p>
        </p:txBody>
      </p:sp>
      <p:sp>
        <p:nvSpPr>
          <p:cNvPr id="158724" name="Rectangle 3"/>
          <p:cNvSpPr>
            <a:spLocks noGrp="1" noChangeArrowheads="1"/>
          </p:cNvSpPr>
          <p:nvPr>
            <p:ph type="body" idx="1"/>
          </p:nvPr>
        </p:nvSpPr>
        <p:spPr/>
        <p:txBody>
          <a:bodyPr/>
          <a:lstStyle/>
          <a:p>
            <a:pPr marL="609600" indent="-609600" eaLnBrk="1" hangingPunct="1">
              <a:buFontTx/>
              <a:buNone/>
            </a:pPr>
            <a:r>
              <a:rPr lang="en-US" dirty="0"/>
              <a:t>Your friend has shaken your soda can. The pressure inside has mostly</a:t>
            </a:r>
          </a:p>
          <a:p>
            <a:pPr marL="609600" indent="-609600" eaLnBrk="1" hangingPunct="1">
              <a:buFontTx/>
              <a:buAutoNum type="alphaLcParenR"/>
            </a:pPr>
            <a:r>
              <a:rPr lang="en-US" dirty="0"/>
              <a:t>Increased</a:t>
            </a:r>
          </a:p>
          <a:p>
            <a:pPr marL="609600" indent="-609600" eaLnBrk="1" hangingPunct="1">
              <a:buFontTx/>
              <a:buAutoNum type="alphaLcParenR"/>
            </a:pPr>
            <a:r>
              <a:rPr lang="en-US" dirty="0"/>
              <a:t>Decreased</a:t>
            </a:r>
          </a:p>
          <a:p>
            <a:pPr marL="609600" indent="-609600" eaLnBrk="1" hangingPunct="1">
              <a:buFontTx/>
              <a:buAutoNum type="alphaLcParenR"/>
            </a:pPr>
            <a:r>
              <a:rPr lang="en-US" dirty="0"/>
              <a:t>Stayed the same</a:t>
            </a:r>
          </a:p>
          <a:p>
            <a:pPr marL="609600" indent="-609600" eaLnBrk="1" hangingPunct="1">
              <a:buFontTx/>
              <a:buAutoNum type="alphaLcParenR"/>
            </a:pPr>
            <a:r>
              <a:rPr lang="en-US" dirty="0"/>
              <a:t>Can’t tell</a:t>
            </a:r>
          </a:p>
        </p:txBody>
      </p:sp>
    </p:spTree>
    <p:extLst>
      <p:ext uri="{BB962C8B-B14F-4D97-AF65-F5344CB8AC3E}">
        <p14:creationId xmlns:p14="http://schemas.microsoft.com/office/powerpoint/2010/main" val="286879349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F7E5AA-CD8A-3B04-DE85-DAEE673D6FE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3568ACAE-F1B7-EBD1-6703-F7AAE8E64662}"/>
              </a:ext>
            </a:extLst>
          </p:cNvPr>
          <p:cNvPicPr>
            <a:picLocks noChangeAspect="1"/>
          </p:cNvPicPr>
          <p:nvPr/>
        </p:nvPicPr>
        <p:blipFill>
          <a:blip r:embed="rId2"/>
          <a:stretch>
            <a:fillRect/>
          </a:stretch>
        </p:blipFill>
        <p:spPr>
          <a:xfrm>
            <a:off x="0" y="1466850"/>
            <a:ext cx="4553658" cy="3028950"/>
          </a:xfrm>
          <a:prstGeom prst="rect">
            <a:avLst/>
          </a:prstGeom>
        </p:spPr>
      </p:pic>
      <p:pic>
        <p:nvPicPr>
          <p:cNvPr id="2" name="Picture 1">
            <a:extLst>
              <a:ext uri="{FF2B5EF4-FFF2-40B4-BE49-F238E27FC236}">
                <a16:creationId xmlns:a16="http://schemas.microsoft.com/office/drawing/2014/main" id="{BE6A1B23-2511-3B38-738A-7C0FE99F73E5}"/>
              </a:ext>
            </a:extLst>
          </p:cNvPr>
          <p:cNvPicPr>
            <a:picLocks noChangeAspect="1"/>
          </p:cNvPicPr>
          <p:nvPr/>
        </p:nvPicPr>
        <p:blipFill>
          <a:blip r:embed="rId3"/>
          <a:stretch>
            <a:fillRect/>
          </a:stretch>
        </p:blipFill>
        <p:spPr>
          <a:xfrm>
            <a:off x="4553658" y="1466850"/>
            <a:ext cx="4553658" cy="3028950"/>
          </a:xfrm>
          <a:prstGeom prst="rect">
            <a:avLst/>
          </a:prstGeom>
        </p:spPr>
      </p:pic>
      <p:sp>
        <p:nvSpPr>
          <p:cNvPr id="3" name="TextBox 2">
            <a:extLst>
              <a:ext uri="{FF2B5EF4-FFF2-40B4-BE49-F238E27FC236}">
                <a16:creationId xmlns:a16="http://schemas.microsoft.com/office/drawing/2014/main" id="{811AED89-54DE-36A0-11FA-DD94290D13BA}"/>
              </a:ext>
            </a:extLst>
          </p:cNvPr>
          <p:cNvSpPr txBox="1"/>
          <p:nvPr/>
        </p:nvSpPr>
        <p:spPr>
          <a:xfrm>
            <a:off x="1219200" y="685800"/>
            <a:ext cx="2277162" cy="369332"/>
          </a:xfrm>
          <a:prstGeom prst="rect">
            <a:avLst/>
          </a:prstGeom>
          <a:noFill/>
        </p:spPr>
        <p:txBody>
          <a:bodyPr wrap="none" rtlCol="0">
            <a:spAutoFit/>
          </a:bodyPr>
          <a:lstStyle/>
          <a:p>
            <a:r>
              <a:rPr lang="en-US" dirty="0"/>
              <a:t>Constant Temperature</a:t>
            </a:r>
          </a:p>
        </p:txBody>
      </p:sp>
      <p:sp>
        <p:nvSpPr>
          <p:cNvPr id="4" name="TextBox 3">
            <a:extLst>
              <a:ext uri="{FF2B5EF4-FFF2-40B4-BE49-F238E27FC236}">
                <a16:creationId xmlns:a16="http://schemas.microsoft.com/office/drawing/2014/main" id="{22964DDF-B3B6-2C2B-61DB-ED7E38B71B1F}"/>
              </a:ext>
            </a:extLst>
          </p:cNvPr>
          <p:cNvSpPr txBox="1"/>
          <p:nvPr/>
        </p:nvSpPr>
        <p:spPr>
          <a:xfrm>
            <a:off x="6324600" y="680228"/>
            <a:ext cx="1878335" cy="369332"/>
          </a:xfrm>
          <a:prstGeom prst="rect">
            <a:avLst/>
          </a:prstGeom>
          <a:noFill/>
        </p:spPr>
        <p:txBody>
          <a:bodyPr wrap="none" rtlCol="0">
            <a:spAutoFit/>
          </a:bodyPr>
          <a:lstStyle/>
          <a:p>
            <a:r>
              <a:rPr lang="en-US" dirty="0"/>
              <a:t>Constant Pressure</a:t>
            </a:r>
          </a:p>
        </p:txBody>
      </p:sp>
    </p:spTree>
    <p:extLst>
      <p:ext uri="{BB962C8B-B14F-4D97-AF65-F5344CB8AC3E}">
        <p14:creationId xmlns:p14="http://schemas.microsoft.com/office/powerpoint/2010/main" val="80989665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C99C0E4-FA7F-AFA9-2839-D7AB8090D955}"/>
              </a:ext>
            </a:extLst>
          </p:cNvPr>
          <p:cNvPicPr>
            <a:picLocks noChangeAspect="1"/>
          </p:cNvPicPr>
          <p:nvPr/>
        </p:nvPicPr>
        <p:blipFill>
          <a:blip r:embed="rId2"/>
          <a:stretch>
            <a:fillRect/>
          </a:stretch>
        </p:blipFill>
        <p:spPr>
          <a:xfrm>
            <a:off x="685800" y="1066800"/>
            <a:ext cx="7560790" cy="5029200"/>
          </a:xfrm>
          <a:prstGeom prst="rect">
            <a:avLst/>
          </a:prstGeom>
        </p:spPr>
      </p:pic>
    </p:spTree>
    <p:extLst>
      <p:ext uri="{BB962C8B-B14F-4D97-AF65-F5344CB8AC3E}">
        <p14:creationId xmlns:p14="http://schemas.microsoft.com/office/powerpoint/2010/main" val="18914878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E447034-93A3-1264-8299-9517AB6CBAEA}"/>
              </a:ext>
            </a:extLst>
          </p:cNvPr>
          <p:cNvPicPr>
            <a:picLocks noChangeAspect="1"/>
          </p:cNvPicPr>
          <p:nvPr/>
        </p:nvPicPr>
        <p:blipFill>
          <a:blip r:embed="rId2"/>
          <a:stretch>
            <a:fillRect/>
          </a:stretch>
        </p:blipFill>
        <p:spPr>
          <a:xfrm>
            <a:off x="1348240" y="1051460"/>
            <a:ext cx="6327661" cy="4937770"/>
          </a:xfrm>
          <a:prstGeom prst="rect">
            <a:avLst/>
          </a:prstGeom>
        </p:spPr>
      </p:pic>
      <p:cxnSp>
        <p:nvCxnSpPr>
          <p:cNvPr id="7" name="Straight Arrow Connector 6">
            <a:extLst>
              <a:ext uri="{FF2B5EF4-FFF2-40B4-BE49-F238E27FC236}">
                <a16:creationId xmlns:a16="http://schemas.microsoft.com/office/drawing/2014/main" id="{14A7B888-2BD5-F70D-5F7C-207C66DCDEA9}"/>
              </a:ext>
            </a:extLst>
          </p:cNvPr>
          <p:cNvCxnSpPr/>
          <p:nvPr/>
        </p:nvCxnSpPr>
        <p:spPr>
          <a:xfrm flipH="1">
            <a:off x="2522753" y="2201143"/>
            <a:ext cx="914400"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479A763-A536-A79E-A1E2-3476B5C8EB9D}"/>
              </a:ext>
            </a:extLst>
          </p:cNvPr>
          <p:cNvSpPr txBox="1"/>
          <p:nvPr/>
        </p:nvSpPr>
        <p:spPr>
          <a:xfrm>
            <a:off x="3124200" y="1851980"/>
            <a:ext cx="2279855" cy="369332"/>
          </a:xfrm>
          <a:prstGeom prst="rect">
            <a:avLst/>
          </a:prstGeom>
          <a:noFill/>
        </p:spPr>
        <p:txBody>
          <a:bodyPr wrap="none" rtlCol="0">
            <a:spAutoFit/>
          </a:bodyPr>
          <a:lstStyle/>
          <a:p>
            <a:r>
              <a:rPr lang="en-US" dirty="0">
                <a:solidFill>
                  <a:schemeClr val="accent1"/>
                </a:solidFill>
              </a:rPr>
              <a:t>Looks like an Ideal Gas</a:t>
            </a:r>
          </a:p>
        </p:txBody>
      </p:sp>
      <p:sp>
        <p:nvSpPr>
          <p:cNvPr id="9" name="TextBox 8">
            <a:extLst>
              <a:ext uri="{FF2B5EF4-FFF2-40B4-BE49-F238E27FC236}">
                <a16:creationId xmlns:a16="http://schemas.microsoft.com/office/drawing/2014/main" id="{0A6CC88E-126D-EBCA-A4F7-2D6D1589B9FD}"/>
              </a:ext>
            </a:extLst>
          </p:cNvPr>
          <p:cNvSpPr txBox="1"/>
          <p:nvPr/>
        </p:nvSpPr>
        <p:spPr>
          <a:xfrm>
            <a:off x="3225828" y="2995086"/>
            <a:ext cx="3064237" cy="369332"/>
          </a:xfrm>
          <a:prstGeom prst="rect">
            <a:avLst/>
          </a:prstGeom>
          <a:noFill/>
        </p:spPr>
        <p:txBody>
          <a:bodyPr wrap="none" rtlCol="0">
            <a:spAutoFit/>
          </a:bodyPr>
          <a:lstStyle/>
          <a:p>
            <a:r>
              <a:rPr lang="en-US" dirty="0">
                <a:solidFill>
                  <a:schemeClr val="accent6"/>
                </a:solidFill>
              </a:rPr>
              <a:t>Not so much like and Ideal Gas</a:t>
            </a:r>
          </a:p>
        </p:txBody>
      </p:sp>
      <p:cxnSp>
        <p:nvCxnSpPr>
          <p:cNvPr id="10" name="Straight Arrow Connector 9">
            <a:extLst>
              <a:ext uri="{FF2B5EF4-FFF2-40B4-BE49-F238E27FC236}">
                <a16:creationId xmlns:a16="http://schemas.microsoft.com/office/drawing/2014/main" id="{AD7F889D-D0EE-4284-646E-E20664C041C9}"/>
              </a:ext>
            </a:extLst>
          </p:cNvPr>
          <p:cNvCxnSpPr>
            <a:cxnSpLocks/>
          </p:cNvCxnSpPr>
          <p:nvPr/>
        </p:nvCxnSpPr>
        <p:spPr>
          <a:xfrm flipH="1">
            <a:off x="3063271" y="3364418"/>
            <a:ext cx="373882" cy="1266662"/>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EC015484-2A02-486C-E081-B5F26EDD6F19}"/>
              </a:ext>
            </a:extLst>
          </p:cNvPr>
          <p:cNvSpPr txBox="1"/>
          <p:nvPr/>
        </p:nvSpPr>
        <p:spPr>
          <a:xfrm>
            <a:off x="4775225" y="3529489"/>
            <a:ext cx="2987007" cy="923330"/>
          </a:xfrm>
          <a:prstGeom prst="rect">
            <a:avLst/>
          </a:prstGeom>
          <a:noFill/>
        </p:spPr>
        <p:txBody>
          <a:bodyPr wrap="square" rtlCol="0">
            <a:spAutoFit/>
          </a:bodyPr>
          <a:lstStyle/>
          <a:p>
            <a:r>
              <a:rPr lang="en-US" dirty="0">
                <a:solidFill>
                  <a:srgbClr val="00B050"/>
                </a:solidFill>
              </a:rPr>
              <a:t>Not really physical because we didn’t include the liquid-vapor region right</a:t>
            </a:r>
          </a:p>
        </p:txBody>
      </p:sp>
      <p:cxnSp>
        <p:nvCxnSpPr>
          <p:cNvPr id="15" name="Straight Arrow Connector 14">
            <a:extLst>
              <a:ext uri="{FF2B5EF4-FFF2-40B4-BE49-F238E27FC236}">
                <a16:creationId xmlns:a16="http://schemas.microsoft.com/office/drawing/2014/main" id="{F3E323C9-D769-9BB3-1754-D64494198ED2}"/>
              </a:ext>
            </a:extLst>
          </p:cNvPr>
          <p:cNvCxnSpPr>
            <a:cxnSpLocks/>
          </p:cNvCxnSpPr>
          <p:nvPr/>
        </p:nvCxnSpPr>
        <p:spPr>
          <a:xfrm flipH="1">
            <a:off x="2895600" y="3890613"/>
            <a:ext cx="1862298" cy="1367187"/>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1584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6A7AA64-2F51-7C37-E69D-DA42EDEADCEB}"/>
              </a:ext>
            </a:extLst>
          </p:cNvPr>
          <p:cNvSpPr>
            <a:spLocks noGrp="1"/>
          </p:cNvSpPr>
          <p:nvPr>
            <p:ph type="ctrTitle"/>
          </p:nvPr>
        </p:nvSpPr>
        <p:spPr/>
        <p:txBody>
          <a:bodyPr/>
          <a:lstStyle/>
          <a:p>
            <a:r>
              <a:rPr lang="en-US" dirty="0"/>
              <a:t>END</a:t>
            </a:r>
          </a:p>
        </p:txBody>
      </p:sp>
      <p:sp>
        <p:nvSpPr>
          <p:cNvPr id="5" name="Subtitle 4">
            <a:extLst>
              <a:ext uri="{FF2B5EF4-FFF2-40B4-BE49-F238E27FC236}">
                <a16:creationId xmlns:a16="http://schemas.microsoft.com/office/drawing/2014/main" id="{EFEC5EAC-2E28-222C-1628-A3A56417C87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66636348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4" name="Picture 2" descr="c:\Users\rtlines\Pictures\Leaf in Snow\100_8557.JPG"/>
          <p:cNvPicPr>
            <a:picLocks noChangeAspect="1" noChangeArrowheads="1"/>
          </p:cNvPicPr>
          <p:nvPr/>
        </p:nvPicPr>
        <p:blipFill>
          <a:blip r:embed="rId2" cstate="print"/>
          <a:srcRect l="33275" t="3879" r="23791" b="22173"/>
          <a:stretch>
            <a:fillRect/>
          </a:stretch>
        </p:blipFill>
        <p:spPr bwMode="auto">
          <a:xfrm>
            <a:off x="1143000" y="0"/>
            <a:ext cx="5972563" cy="6858000"/>
          </a:xfrm>
          <a:prstGeom prst="rect">
            <a:avLst/>
          </a:prstGeom>
          <a:noFill/>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graphicFrame>
        <p:nvGraphicFramePr>
          <p:cNvPr id="4" name="Chart 3"/>
          <p:cNvGraphicFramePr/>
          <p:nvPr/>
        </p:nvGraphicFramePr>
        <p:xfrm>
          <a:off x="304800" y="1066800"/>
          <a:ext cx="8305800" cy="5410200"/>
        </p:xfrm>
        <a:graphic>
          <a:graphicData uri="http://schemas.openxmlformats.org/drawingml/2006/chart">
            <c:chart xmlns:c="http://schemas.openxmlformats.org/drawingml/2006/chart" xmlns:r="http://schemas.openxmlformats.org/officeDocument/2006/relationships" r:id="rId2"/>
          </a:graphicData>
        </a:graphic>
      </p:graphicFrame>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8" name="Slide Number Placeholder 5"/>
          <p:cNvSpPr>
            <a:spLocks noGrp="1"/>
          </p:cNvSpPr>
          <p:nvPr>
            <p:ph type="sldNum" sz="quarter" idx="12"/>
          </p:nvPr>
        </p:nvSpPr>
        <p:spPr>
          <a:noFill/>
        </p:spPr>
        <p:txBody>
          <a:bodyPr/>
          <a:lstStyle/>
          <a:p>
            <a:fld id="{AF8A1169-9EBA-46E2-9B98-508A50930152}" type="slidenum">
              <a:rPr lang="en-US" smtClean="0"/>
              <a:pPr/>
              <a:t>58</a:t>
            </a:fld>
            <a:endParaRPr lang="en-US"/>
          </a:p>
        </p:txBody>
      </p:sp>
      <p:sp>
        <p:nvSpPr>
          <p:cNvPr id="13319" name="Rectangle 2"/>
          <p:cNvSpPr>
            <a:spLocks noGrp="1" noChangeArrowheads="1"/>
          </p:cNvSpPr>
          <p:nvPr>
            <p:ph type="title"/>
          </p:nvPr>
        </p:nvSpPr>
        <p:spPr/>
        <p:txBody>
          <a:bodyPr/>
          <a:lstStyle/>
          <a:p>
            <a:pPr eaLnBrk="1" hangingPunct="1"/>
            <a:r>
              <a:rPr lang="en-US" dirty="0"/>
              <a:t>Question 123.15.1</a:t>
            </a:r>
          </a:p>
        </p:txBody>
      </p:sp>
      <p:sp>
        <p:nvSpPr>
          <p:cNvPr id="13320" name="Rectangle 3"/>
          <p:cNvSpPr>
            <a:spLocks noGrp="1" noChangeArrowheads="1"/>
          </p:cNvSpPr>
          <p:nvPr>
            <p:ph type="body" idx="1"/>
          </p:nvPr>
        </p:nvSpPr>
        <p:spPr/>
        <p:txBody>
          <a:bodyPr/>
          <a:lstStyle/>
          <a:p>
            <a:pPr marL="609600" indent="-609600" eaLnBrk="1" hangingPunct="1">
              <a:lnSpc>
                <a:spcPct val="90000"/>
              </a:lnSpc>
              <a:buFontTx/>
              <a:buNone/>
            </a:pPr>
            <a:r>
              <a:rPr lang="en-US" sz="2800" dirty="0"/>
              <a:t>Each degree of freedom contributes how much energy?</a:t>
            </a:r>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a:p>
            <a:pPr marL="609600" indent="-609600" eaLnBrk="1" hangingPunct="1">
              <a:lnSpc>
                <a:spcPct val="90000"/>
              </a:lnSpc>
              <a:buFontTx/>
              <a:buAutoNum type="alphaLcParenR"/>
            </a:pPr>
            <a:endParaRPr lang="en-US" sz="2800" dirty="0"/>
          </a:p>
          <a:p>
            <a:pPr marL="609600" indent="-609600" eaLnBrk="1" hangingPunct="1">
              <a:lnSpc>
                <a:spcPct val="90000"/>
              </a:lnSpc>
              <a:buFontTx/>
              <a:buAutoNum type="alphaLcParenR"/>
            </a:pPr>
            <a:r>
              <a:rPr lang="en-US" sz="2800" dirty="0"/>
              <a:t> </a:t>
            </a:r>
          </a:p>
        </p:txBody>
      </p:sp>
      <p:sp>
        <p:nvSpPr>
          <p:cNvPr id="13321" name="Rectangle 4"/>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3314" name="Object 5"/>
          <p:cNvGraphicFramePr>
            <a:graphicFrameLocks noChangeAspect="1"/>
          </p:cNvGraphicFramePr>
          <p:nvPr/>
        </p:nvGraphicFramePr>
        <p:xfrm>
          <a:off x="1160463" y="2378075"/>
          <a:ext cx="819150" cy="660400"/>
        </p:xfrm>
        <a:graphic>
          <a:graphicData uri="http://schemas.openxmlformats.org/presentationml/2006/ole">
            <mc:AlternateContent xmlns:mc="http://schemas.openxmlformats.org/markup-compatibility/2006">
              <mc:Choice xmlns:v="urn:schemas-microsoft-com:vml" Requires="v">
                <p:oleObj name="Equation" r:id="rId2" imgW="592560" imgH="483840" progId="Equation.3">
                  <p:embed/>
                </p:oleObj>
              </mc:Choice>
              <mc:Fallback>
                <p:oleObj name="Equation" r:id="rId2" imgW="592560" imgH="483840" progId="Equation.3">
                  <p:embed/>
                  <p:pic>
                    <p:nvPicPr>
                      <p:cNvPr id="13314"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0463" y="2378075"/>
                        <a:ext cx="819150" cy="660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5" name="Object 6"/>
          <p:cNvGraphicFramePr>
            <a:graphicFrameLocks noChangeAspect="1"/>
          </p:cNvGraphicFramePr>
          <p:nvPr/>
        </p:nvGraphicFramePr>
        <p:xfrm>
          <a:off x="1255713" y="3244850"/>
          <a:ext cx="612775" cy="595313"/>
        </p:xfrm>
        <a:graphic>
          <a:graphicData uri="http://schemas.openxmlformats.org/presentationml/2006/ole">
            <mc:AlternateContent xmlns:mc="http://schemas.openxmlformats.org/markup-compatibility/2006">
              <mc:Choice xmlns:v="urn:schemas-microsoft-com:vml" Requires="v">
                <p:oleObj name="Equation" r:id="rId4" imgW="406080" imgH="393480" progId="Equation.3">
                  <p:embed/>
                </p:oleObj>
              </mc:Choice>
              <mc:Fallback>
                <p:oleObj name="Equation" r:id="rId4" imgW="406080" imgH="393480" progId="Equation.3">
                  <p:embed/>
                  <p:pic>
                    <p:nvPicPr>
                      <p:cNvPr id="13315"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5713" y="3244850"/>
                        <a:ext cx="612775" cy="595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6" name="Object 7"/>
          <p:cNvGraphicFramePr>
            <a:graphicFrameLocks noChangeAspect="1"/>
          </p:cNvGraphicFramePr>
          <p:nvPr/>
        </p:nvGraphicFramePr>
        <p:xfrm>
          <a:off x="1306513" y="4240213"/>
          <a:ext cx="612775" cy="595312"/>
        </p:xfrm>
        <a:graphic>
          <a:graphicData uri="http://schemas.openxmlformats.org/presentationml/2006/ole">
            <mc:AlternateContent xmlns:mc="http://schemas.openxmlformats.org/markup-compatibility/2006">
              <mc:Choice xmlns:v="urn:schemas-microsoft-com:vml" Requires="v">
                <p:oleObj name="Equation" r:id="rId6" imgW="406080" imgH="393480" progId="Equation.3">
                  <p:embed/>
                </p:oleObj>
              </mc:Choice>
              <mc:Fallback>
                <p:oleObj name="Equation" r:id="rId6" imgW="406080" imgH="393480" progId="Equation.3">
                  <p:embed/>
                  <p:pic>
                    <p:nvPicPr>
                      <p:cNvPr id="13316"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306513" y="4240213"/>
                        <a:ext cx="6127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317" name="Object 8"/>
          <p:cNvGraphicFramePr>
            <a:graphicFrameLocks noChangeAspect="1"/>
          </p:cNvGraphicFramePr>
          <p:nvPr/>
        </p:nvGraphicFramePr>
        <p:xfrm>
          <a:off x="1249363" y="5132388"/>
          <a:ext cx="536575" cy="595312"/>
        </p:xfrm>
        <a:graphic>
          <a:graphicData uri="http://schemas.openxmlformats.org/presentationml/2006/ole">
            <mc:AlternateContent xmlns:mc="http://schemas.openxmlformats.org/markup-compatibility/2006">
              <mc:Choice xmlns:v="urn:schemas-microsoft-com:vml" Requires="v">
                <p:oleObj name="Equation" r:id="rId8" imgW="355320" imgH="393480" progId="Equation.3">
                  <p:embed/>
                </p:oleObj>
              </mc:Choice>
              <mc:Fallback>
                <p:oleObj name="Equation" r:id="rId8" imgW="355320" imgH="393480" progId="Equation.3">
                  <p:embed/>
                  <p:pic>
                    <p:nvPicPr>
                      <p:cNvPr id="13317"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49363" y="5132388"/>
                        <a:ext cx="536575" cy="595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1387572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Title 1"/>
          <p:cNvSpPr>
            <a:spLocks noGrp="1"/>
          </p:cNvSpPr>
          <p:nvPr>
            <p:ph type="title"/>
          </p:nvPr>
        </p:nvSpPr>
        <p:spPr/>
        <p:txBody>
          <a:bodyPr/>
          <a:lstStyle/>
          <a:p>
            <a:r>
              <a:rPr lang="en-US" dirty="0"/>
              <a:t>Question 123.15.2</a:t>
            </a:r>
          </a:p>
        </p:txBody>
      </p:sp>
      <p:sp>
        <p:nvSpPr>
          <p:cNvPr id="193539" name="Content Placeholder 2"/>
          <p:cNvSpPr>
            <a:spLocks noGrp="1"/>
          </p:cNvSpPr>
          <p:nvPr>
            <p:ph idx="1"/>
          </p:nvPr>
        </p:nvSpPr>
        <p:spPr/>
        <p:txBody>
          <a:bodyPr/>
          <a:lstStyle/>
          <a:p>
            <a:pPr>
              <a:buFontTx/>
              <a:buNone/>
            </a:pPr>
            <a:r>
              <a:rPr lang="en-US"/>
              <a:t>In the kinetic theory of gasses, what is temperature?</a:t>
            </a:r>
          </a:p>
          <a:p>
            <a:pPr>
              <a:buFontTx/>
              <a:buAutoNum type="alphaLcParenR"/>
            </a:pPr>
            <a:r>
              <a:rPr lang="en-US"/>
              <a:t> how much heat you have</a:t>
            </a:r>
          </a:p>
          <a:p>
            <a:pPr>
              <a:buFontTx/>
              <a:buAutoNum type="alphaLcParenR"/>
            </a:pPr>
            <a:r>
              <a:rPr lang="en-US"/>
              <a:t> the average internal kinetic energy of the gas</a:t>
            </a:r>
          </a:p>
          <a:p>
            <a:pPr>
              <a:buFontTx/>
              <a:buAutoNum type="alphaLcParenR"/>
            </a:pPr>
            <a:r>
              <a:rPr lang="en-US"/>
              <a:t> the average potential energy of the molecules</a:t>
            </a:r>
          </a:p>
          <a:p>
            <a:pPr>
              <a:buFontTx/>
              <a:buAutoNum type="alphaLcParenR"/>
            </a:pPr>
            <a:r>
              <a:rPr lang="en-US"/>
              <a:t> the average momentum of the molecules </a:t>
            </a:r>
          </a:p>
        </p:txBody>
      </p:sp>
      <p:sp>
        <p:nvSpPr>
          <p:cNvPr id="193540" name="Slide Number Placeholder 3"/>
          <p:cNvSpPr>
            <a:spLocks noGrp="1"/>
          </p:cNvSpPr>
          <p:nvPr>
            <p:ph type="sldNum" sz="quarter" idx="12"/>
          </p:nvPr>
        </p:nvSpPr>
        <p:spPr>
          <a:noFill/>
        </p:spPr>
        <p:txBody>
          <a:bodyPr/>
          <a:lstStyle/>
          <a:p>
            <a:fld id="{44AF3AA2-562C-4E7D-A401-97604B9354FA}" type="slidenum">
              <a:rPr lang="en-US" smtClean="0"/>
              <a:pPr/>
              <a:t>59</a:t>
            </a:fld>
            <a:endParaRPr lang="en-US"/>
          </a:p>
        </p:txBody>
      </p:sp>
    </p:spTree>
    <p:extLst>
      <p:ext uri="{BB962C8B-B14F-4D97-AF65-F5344CB8AC3E}">
        <p14:creationId xmlns:p14="http://schemas.microsoft.com/office/powerpoint/2010/main" val="2739647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t>Conduction, cont.</a:t>
            </a:r>
          </a:p>
        </p:txBody>
      </p:sp>
      <p:sp>
        <p:nvSpPr>
          <p:cNvPr id="30723" name="Rectangle 3"/>
          <p:cNvSpPr>
            <a:spLocks noGrp="1" noChangeArrowheads="1"/>
          </p:cNvSpPr>
          <p:nvPr>
            <p:ph type="body" idx="1"/>
          </p:nvPr>
        </p:nvSpPr>
        <p:spPr>
          <a:xfrm>
            <a:off x="292608" y="1600200"/>
            <a:ext cx="4267200" cy="4525963"/>
          </a:xfrm>
        </p:spPr>
        <p:txBody>
          <a:bodyPr>
            <a:normAutofit fontScale="92500" lnSpcReduction="20000"/>
          </a:bodyPr>
          <a:lstStyle/>
          <a:p>
            <a:pPr eaLnBrk="1" hangingPunct="1"/>
            <a:r>
              <a:rPr lang="en-US" sz="2800" dirty="0"/>
              <a:t>In general, metals are good conductors</a:t>
            </a:r>
          </a:p>
          <a:p>
            <a:pPr lvl="1" eaLnBrk="1" hangingPunct="1"/>
            <a:r>
              <a:rPr lang="en-US" sz="2400" dirty="0"/>
              <a:t>They contain large numbers of electrons that are relatively free to move through the metal</a:t>
            </a:r>
          </a:p>
          <a:p>
            <a:pPr lvl="1" eaLnBrk="1" hangingPunct="1"/>
            <a:r>
              <a:rPr lang="en-US" sz="2400" dirty="0"/>
              <a:t>They can transport energy from one region to another</a:t>
            </a:r>
          </a:p>
          <a:p>
            <a:pPr eaLnBrk="1" hangingPunct="1"/>
            <a:r>
              <a:rPr lang="en-US" sz="2800" dirty="0"/>
              <a:t>Conduction can occur only if there is a difference in temperature between two parts of the conducting medium</a:t>
            </a:r>
          </a:p>
        </p:txBody>
      </p:sp>
      <p:pic>
        <p:nvPicPr>
          <p:cNvPr id="2" name="Picture 2">
            <a:extLst>
              <a:ext uri="{FF2B5EF4-FFF2-40B4-BE49-F238E27FC236}">
                <a16:creationId xmlns:a16="http://schemas.microsoft.com/office/drawing/2014/main" id="{8D93CAD3-5F86-BB13-87F3-311ED2E6EF9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8700" y="1524000"/>
            <a:ext cx="3657600" cy="487192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Slide Number Placeholder 5"/>
          <p:cNvSpPr>
            <a:spLocks noGrp="1"/>
          </p:cNvSpPr>
          <p:nvPr>
            <p:ph type="sldNum" sz="quarter" idx="12"/>
          </p:nvPr>
        </p:nvSpPr>
        <p:spPr>
          <a:noFill/>
        </p:spPr>
        <p:txBody>
          <a:bodyPr/>
          <a:lstStyle/>
          <a:p>
            <a:fld id="{99587A51-97ED-46F4-8A20-2B1A2605E50B}" type="slidenum">
              <a:rPr lang="en-US" smtClean="0"/>
              <a:pPr/>
              <a:t>60</a:t>
            </a:fld>
            <a:endParaRPr lang="en-US"/>
          </a:p>
        </p:txBody>
      </p:sp>
      <p:sp>
        <p:nvSpPr>
          <p:cNvPr id="194563" name="Rectangle 2"/>
          <p:cNvSpPr>
            <a:spLocks noGrp="1" noChangeArrowheads="1"/>
          </p:cNvSpPr>
          <p:nvPr>
            <p:ph type="title"/>
          </p:nvPr>
        </p:nvSpPr>
        <p:spPr/>
        <p:txBody>
          <a:bodyPr/>
          <a:lstStyle/>
          <a:p>
            <a:pPr eaLnBrk="1" hangingPunct="1"/>
            <a:r>
              <a:rPr lang="en-US" dirty="0"/>
              <a:t>Question 123.15.3</a:t>
            </a:r>
          </a:p>
        </p:txBody>
      </p:sp>
      <p:sp>
        <p:nvSpPr>
          <p:cNvPr id="194564" name="Rectangle 3"/>
          <p:cNvSpPr>
            <a:spLocks noGrp="1" noChangeArrowheads="1"/>
          </p:cNvSpPr>
          <p:nvPr>
            <p:ph type="body" idx="1"/>
          </p:nvPr>
        </p:nvSpPr>
        <p:spPr/>
        <p:txBody>
          <a:bodyPr/>
          <a:lstStyle/>
          <a:p>
            <a:pPr marL="609600" indent="-609600" eaLnBrk="1" hangingPunct="1">
              <a:lnSpc>
                <a:spcPct val="90000"/>
              </a:lnSpc>
              <a:buFontTx/>
              <a:buNone/>
            </a:pPr>
            <a:r>
              <a:rPr lang="en-US" sz="2800"/>
              <a:t>Two containers hold an ideal gas at the same temperature and pressure. Both containers hold the same type of gas but container B has twice the volume of container A. The average translational kinetic energy per molecule in container B is</a:t>
            </a:r>
          </a:p>
          <a:p>
            <a:pPr marL="609600" indent="-609600" eaLnBrk="1" hangingPunct="1">
              <a:lnSpc>
                <a:spcPct val="90000"/>
              </a:lnSpc>
              <a:buFontTx/>
              <a:buAutoNum type="alphaLcParenR"/>
            </a:pPr>
            <a:r>
              <a:rPr lang="en-US" sz="2800"/>
              <a:t>Twice that for container A</a:t>
            </a:r>
          </a:p>
          <a:p>
            <a:pPr marL="609600" indent="-609600" eaLnBrk="1" hangingPunct="1">
              <a:lnSpc>
                <a:spcPct val="90000"/>
              </a:lnSpc>
              <a:buFontTx/>
              <a:buAutoNum type="alphaLcParenR"/>
            </a:pPr>
            <a:r>
              <a:rPr lang="en-US" sz="2800"/>
              <a:t>The same as that for container A</a:t>
            </a:r>
          </a:p>
          <a:p>
            <a:pPr marL="609600" indent="-609600" eaLnBrk="1" hangingPunct="1">
              <a:lnSpc>
                <a:spcPct val="90000"/>
              </a:lnSpc>
              <a:buFontTx/>
              <a:buAutoNum type="alphaLcParenR"/>
            </a:pPr>
            <a:r>
              <a:rPr lang="en-US" sz="2800"/>
              <a:t>Half that of container A</a:t>
            </a:r>
          </a:p>
          <a:p>
            <a:pPr marL="609600" indent="-609600" eaLnBrk="1" hangingPunct="1">
              <a:lnSpc>
                <a:spcPct val="90000"/>
              </a:lnSpc>
              <a:buFontTx/>
              <a:buAutoNum type="alphaLcParenR"/>
            </a:pPr>
            <a:r>
              <a:rPr lang="en-US" sz="2800"/>
              <a:t>Can’ Tell</a:t>
            </a:r>
          </a:p>
        </p:txBody>
      </p:sp>
    </p:spTree>
    <p:extLst>
      <p:ext uri="{BB962C8B-B14F-4D97-AF65-F5344CB8AC3E}">
        <p14:creationId xmlns:p14="http://schemas.microsoft.com/office/powerpoint/2010/main" val="121536121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Title 1"/>
          <p:cNvSpPr>
            <a:spLocks noGrp="1"/>
          </p:cNvSpPr>
          <p:nvPr>
            <p:ph type="title"/>
          </p:nvPr>
        </p:nvSpPr>
        <p:spPr/>
        <p:txBody>
          <a:bodyPr/>
          <a:lstStyle/>
          <a:p>
            <a:r>
              <a:rPr lang="en-US" dirty="0"/>
              <a:t>Question 123.15.4</a:t>
            </a:r>
          </a:p>
        </p:txBody>
      </p:sp>
      <p:sp>
        <p:nvSpPr>
          <p:cNvPr id="195587" name="Content Placeholder 2"/>
          <p:cNvSpPr>
            <a:spLocks noGrp="1"/>
          </p:cNvSpPr>
          <p:nvPr>
            <p:ph idx="1"/>
          </p:nvPr>
        </p:nvSpPr>
        <p:spPr/>
        <p:txBody>
          <a:bodyPr/>
          <a:lstStyle/>
          <a:p>
            <a:pPr>
              <a:buFontTx/>
              <a:buNone/>
            </a:pPr>
            <a:r>
              <a:rPr lang="en-US"/>
              <a:t>Approximately what is the average velocity of the molecules in this room?</a:t>
            </a:r>
          </a:p>
          <a:p>
            <a:pPr>
              <a:buFontTx/>
              <a:buAutoNum type="alphaLcParenR"/>
            </a:pPr>
            <a:r>
              <a:rPr lang="en-US"/>
              <a:t>478m/s</a:t>
            </a:r>
          </a:p>
          <a:p>
            <a:pPr>
              <a:buFontTx/>
              <a:buAutoNum type="alphaLcParenR"/>
            </a:pPr>
            <a:r>
              <a:rPr lang="en-US"/>
              <a:t>1901m/s</a:t>
            </a:r>
          </a:p>
          <a:p>
            <a:pPr>
              <a:buFontTx/>
              <a:buAutoNum type="alphaLcParenR"/>
            </a:pPr>
            <a:r>
              <a:rPr lang="en-US"/>
              <a:t>101005m/s</a:t>
            </a:r>
          </a:p>
          <a:p>
            <a:pPr>
              <a:buFontTx/>
              <a:buAutoNum type="alphaLcParenR"/>
            </a:pPr>
            <a:r>
              <a:rPr lang="en-US"/>
              <a:t>0m/s</a:t>
            </a:r>
          </a:p>
        </p:txBody>
      </p:sp>
      <p:sp>
        <p:nvSpPr>
          <p:cNvPr id="195588" name="Slide Number Placeholder 3"/>
          <p:cNvSpPr>
            <a:spLocks noGrp="1"/>
          </p:cNvSpPr>
          <p:nvPr>
            <p:ph type="sldNum" sz="quarter" idx="12"/>
          </p:nvPr>
        </p:nvSpPr>
        <p:spPr>
          <a:noFill/>
        </p:spPr>
        <p:txBody>
          <a:bodyPr/>
          <a:lstStyle/>
          <a:p>
            <a:fld id="{657D97E8-0885-427D-90F2-6B75E49ABF8F}" type="slidenum">
              <a:rPr lang="en-US" smtClean="0"/>
              <a:pPr/>
              <a:t>61</a:t>
            </a:fld>
            <a:endParaRPr lang="en-US"/>
          </a:p>
        </p:txBody>
      </p:sp>
    </p:spTree>
    <p:extLst>
      <p:ext uri="{BB962C8B-B14F-4D97-AF65-F5344CB8AC3E}">
        <p14:creationId xmlns:p14="http://schemas.microsoft.com/office/powerpoint/2010/main" val="23126599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t>Diatomic Molecule</a:t>
            </a:r>
          </a:p>
        </p:txBody>
      </p:sp>
      <p:sp>
        <p:nvSpPr>
          <p:cNvPr id="10243" name="Rectangle 3"/>
          <p:cNvSpPr>
            <a:spLocks noGrp="1" noChangeArrowheads="1"/>
          </p:cNvSpPr>
          <p:nvPr>
            <p:ph type="body" idx="1"/>
          </p:nvPr>
        </p:nvSpPr>
        <p:spPr>
          <a:xfrm>
            <a:off x="457200" y="1600200"/>
            <a:ext cx="3251200" cy="4525963"/>
          </a:xfrm>
        </p:spPr>
        <p:txBody>
          <a:bodyPr/>
          <a:lstStyle/>
          <a:p>
            <a:pPr eaLnBrk="1" hangingPunct="1"/>
            <a:endParaRPr lang="en-US"/>
          </a:p>
        </p:txBody>
      </p:sp>
      <p:grpSp>
        <p:nvGrpSpPr>
          <p:cNvPr id="2" name="Group 14"/>
          <p:cNvGrpSpPr>
            <a:grpSpLocks/>
          </p:cNvGrpSpPr>
          <p:nvPr/>
        </p:nvGrpSpPr>
        <p:grpSpPr bwMode="auto">
          <a:xfrm>
            <a:off x="4652963" y="2003425"/>
            <a:ext cx="3217862" cy="3203575"/>
            <a:chOff x="2620" y="1006"/>
            <a:chExt cx="2027" cy="2018"/>
          </a:xfrm>
        </p:grpSpPr>
        <p:sp>
          <p:nvSpPr>
            <p:cNvPr id="402436" name="Oval 4"/>
            <p:cNvSpPr>
              <a:spLocks noChangeArrowheads="1"/>
            </p:cNvSpPr>
            <p:nvPr/>
          </p:nvSpPr>
          <p:spPr bwMode="auto">
            <a:xfrm>
              <a:off x="2806" y="166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2437" name="Oval 5"/>
            <p:cNvSpPr>
              <a:spLocks noChangeArrowheads="1"/>
            </p:cNvSpPr>
            <p:nvPr/>
          </p:nvSpPr>
          <p:spPr bwMode="auto">
            <a:xfrm>
              <a:off x="3789" y="220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0247" name="Line 6"/>
            <p:cNvSpPr>
              <a:spLocks noChangeShapeType="1"/>
            </p:cNvSpPr>
            <p:nvPr/>
          </p:nvSpPr>
          <p:spPr bwMode="auto">
            <a:xfrm flipV="1">
              <a:off x="3593" y="1082"/>
              <a:ext cx="0" cy="1125"/>
            </a:xfrm>
            <a:prstGeom prst="line">
              <a:avLst/>
            </a:prstGeom>
            <a:noFill/>
            <a:ln w="9525">
              <a:solidFill>
                <a:schemeClr val="tx1"/>
              </a:solidFill>
              <a:round/>
              <a:headEnd/>
              <a:tailEnd type="arrow" w="lg" len="med"/>
            </a:ln>
          </p:spPr>
          <p:txBody>
            <a:bodyPr wrap="none" anchor="ctr"/>
            <a:lstStyle/>
            <a:p>
              <a:endParaRPr lang="en-US"/>
            </a:p>
          </p:txBody>
        </p:sp>
        <p:sp>
          <p:nvSpPr>
            <p:cNvPr id="10248" name="Line 9"/>
            <p:cNvSpPr>
              <a:spLocks noChangeShapeType="1"/>
            </p:cNvSpPr>
            <p:nvPr/>
          </p:nvSpPr>
          <p:spPr bwMode="auto">
            <a:xfrm>
              <a:off x="4242" y="2560"/>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0249" name="Line 10"/>
            <p:cNvSpPr>
              <a:spLocks noChangeShapeType="1"/>
            </p:cNvSpPr>
            <p:nvPr/>
          </p:nvSpPr>
          <p:spPr bwMode="auto">
            <a:xfrm flipH="1">
              <a:off x="2620" y="2209"/>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0250" name="Text Box 11"/>
            <p:cNvSpPr txBox="1">
              <a:spLocks noChangeArrowheads="1"/>
            </p:cNvSpPr>
            <p:nvPr/>
          </p:nvSpPr>
          <p:spPr bwMode="auto">
            <a:xfrm>
              <a:off x="2648" y="2793"/>
              <a:ext cx="188" cy="231"/>
            </a:xfrm>
            <a:prstGeom prst="rect">
              <a:avLst/>
            </a:prstGeom>
            <a:noFill/>
            <a:ln w="9525" algn="ctr">
              <a:noFill/>
              <a:miter lim="800000"/>
              <a:headEnd/>
              <a:tailEnd/>
            </a:ln>
          </p:spPr>
          <p:txBody>
            <a:bodyPr wrap="none">
              <a:spAutoFit/>
            </a:bodyPr>
            <a:lstStyle/>
            <a:p>
              <a:r>
                <a:rPr lang="en-US"/>
                <a:t>x</a:t>
              </a:r>
            </a:p>
          </p:txBody>
        </p:sp>
        <p:sp>
          <p:nvSpPr>
            <p:cNvPr id="10251" name="Text Box 12"/>
            <p:cNvSpPr txBox="1">
              <a:spLocks noChangeArrowheads="1"/>
            </p:cNvSpPr>
            <p:nvPr/>
          </p:nvSpPr>
          <p:spPr bwMode="auto">
            <a:xfrm>
              <a:off x="4459" y="2345"/>
              <a:ext cx="188" cy="231"/>
            </a:xfrm>
            <a:prstGeom prst="rect">
              <a:avLst/>
            </a:prstGeom>
            <a:noFill/>
            <a:ln w="9525" algn="ctr">
              <a:noFill/>
              <a:miter lim="800000"/>
              <a:headEnd/>
              <a:tailEnd/>
            </a:ln>
          </p:spPr>
          <p:txBody>
            <a:bodyPr wrap="none">
              <a:spAutoFit/>
            </a:bodyPr>
            <a:lstStyle/>
            <a:p>
              <a:r>
                <a:rPr lang="en-US"/>
                <a:t>y</a:t>
              </a:r>
            </a:p>
          </p:txBody>
        </p:sp>
        <p:sp>
          <p:nvSpPr>
            <p:cNvPr id="10252" name="Line 8"/>
            <p:cNvSpPr>
              <a:spLocks noChangeShapeType="1"/>
            </p:cNvSpPr>
            <p:nvPr/>
          </p:nvSpPr>
          <p:spPr bwMode="auto">
            <a:xfrm>
              <a:off x="3228" y="2012"/>
              <a:ext cx="598" cy="320"/>
            </a:xfrm>
            <a:prstGeom prst="line">
              <a:avLst/>
            </a:prstGeom>
            <a:noFill/>
            <a:ln w="9525">
              <a:solidFill>
                <a:schemeClr val="tx1"/>
              </a:solidFill>
              <a:round/>
              <a:headEnd/>
              <a:tailEnd/>
            </a:ln>
          </p:spPr>
          <p:txBody>
            <a:bodyPr wrap="none" anchor="ctr"/>
            <a:lstStyle/>
            <a:p>
              <a:endParaRPr lang="en-US"/>
            </a:p>
          </p:txBody>
        </p:sp>
        <p:sp>
          <p:nvSpPr>
            <p:cNvPr id="10253" name="Text Box 13"/>
            <p:cNvSpPr txBox="1">
              <a:spLocks noChangeArrowheads="1"/>
            </p:cNvSpPr>
            <p:nvPr/>
          </p:nvSpPr>
          <p:spPr bwMode="auto">
            <a:xfrm>
              <a:off x="3677" y="1006"/>
              <a:ext cx="188" cy="231"/>
            </a:xfrm>
            <a:prstGeom prst="rect">
              <a:avLst/>
            </a:prstGeom>
            <a:noFill/>
            <a:ln w="9525" algn="ctr">
              <a:noFill/>
              <a:miter lim="800000"/>
              <a:headEnd/>
              <a:tailEnd/>
            </a:ln>
          </p:spPr>
          <p:txBody>
            <a:bodyPr wrap="none">
              <a:spAutoFit/>
            </a:bodyPr>
            <a:lstStyle/>
            <a:p>
              <a:r>
                <a:rPr lang="en-US"/>
                <a:t>z</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sz="3200"/>
              <a:t>Rotational Degrees of Freedom</a:t>
            </a:r>
          </a:p>
        </p:txBody>
      </p:sp>
      <p:sp>
        <p:nvSpPr>
          <p:cNvPr id="11267" name="Rectangle 3"/>
          <p:cNvSpPr>
            <a:spLocks noGrp="1" noChangeArrowheads="1"/>
          </p:cNvSpPr>
          <p:nvPr>
            <p:ph type="body" idx="1"/>
          </p:nvPr>
        </p:nvSpPr>
        <p:spPr>
          <a:xfrm>
            <a:off x="457200" y="1600200"/>
            <a:ext cx="3251200" cy="4525963"/>
          </a:xfrm>
        </p:spPr>
        <p:txBody>
          <a:bodyPr/>
          <a:lstStyle/>
          <a:p>
            <a:pPr eaLnBrk="1" hangingPunct="1"/>
            <a:endParaRPr lang="en-US"/>
          </a:p>
        </p:txBody>
      </p:sp>
      <p:grpSp>
        <p:nvGrpSpPr>
          <p:cNvPr id="2" name="Group 20"/>
          <p:cNvGrpSpPr>
            <a:grpSpLocks/>
          </p:cNvGrpSpPr>
          <p:nvPr/>
        </p:nvGrpSpPr>
        <p:grpSpPr bwMode="auto">
          <a:xfrm>
            <a:off x="4652963" y="2003425"/>
            <a:ext cx="3217862" cy="3203575"/>
            <a:chOff x="2931" y="1262"/>
            <a:chExt cx="2027" cy="2018"/>
          </a:xfrm>
        </p:grpSpPr>
        <p:grpSp>
          <p:nvGrpSpPr>
            <p:cNvPr id="3" name="Group 4"/>
            <p:cNvGrpSpPr>
              <a:grpSpLocks/>
            </p:cNvGrpSpPr>
            <p:nvPr/>
          </p:nvGrpSpPr>
          <p:grpSpPr bwMode="auto">
            <a:xfrm>
              <a:off x="2931" y="1262"/>
              <a:ext cx="2027" cy="2018"/>
              <a:chOff x="2620" y="1006"/>
              <a:chExt cx="2027" cy="2018"/>
            </a:xfrm>
          </p:grpSpPr>
          <p:sp>
            <p:nvSpPr>
              <p:cNvPr id="403461" name="Oval 5"/>
              <p:cNvSpPr>
                <a:spLocks noChangeArrowheads="1"/>
              </p:cNvSpPr>
              <p:nvPr/>
            </p:nvSpPr>
            <p:spPr bwMode="auto">
              <a:xfrm>
                <a:off x="2806" y="166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3462" name="Oval 6"/>
              <p:cNvSpPr>
                <a:spLocks noChangeArrowheads="1"/>
              </p:cNvSpPr>
              <p:nvPr/>
            </p:nvSpPr>
            <p:spPr bwMode="auto">
              <a:xfrm>
                <a:off x="3789" y="220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1275" name="Line 7"/>
              <p:cNvSpPr>
                <a:spLocks noChangeShapeType="1"/>
              </p:cNvSpPr>
              <p:nvPr/>
            </p:nvSpPr>
            <p:spPr bwMode="auto">
              <a:xfrm flipV="1">
                <a:off x="3593" y="1082"/>
                <a:ext cx="0" cy="1125"/>
              </a:xfrm>
              <a:prstGeom prst="line">
                <a:avLst/>
              </a:prstGeom>
              <a:noFill/>
              <a:ln w="9525">
                <a:solidFill>
                  <a:schemeClr val="tx1"/>
                </a:solidFill>
                <a:round/>
                <a:headEnd/>
                <a:tailEnd type="arrow" w="lg" len="med"/>
              </a:ln>
            </p:spPr>
            <p:txBody>
              <a:bodyPr wrap="none" anchor="ctr"/>
              <a:lstStyle/>
              <a:p>
                <a:endParaRPr lang="en-US"/>
              </a:p>
            </p:txBody>
          </p:sp>
          <p:sp>
            <p:nvSpPr>
              <p:cNvPr id="11276" name="Line 8"/>
              <p:cNvSpPr>
                <a:spLocks noChangeShapeType="1"/>
              </p:cNvSpPr>
              <p:nvPr/>
            </p:nvSpPr>
            <p:spPr bwMode="auto">
              <a:xfrm>
                <a:off x="4242" y="2560"/>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1277" name="Line 9"/>
              <p:cNvSpPr>
                <a:spLocks noChangeShapeType="1"/>
              </p:cNvSpPr>
              <p:nvPr/>
            </p:nvSpPr>
            <p:spPr bwMode="auto">
              <a:xfrm flipH="1">
                <a:off x="2620" y="2209"/>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1278" name="Text Box 10"/>
              <p:cNvSpPr txBox="1">
                <a:spLocks noChangeArrowheads="1"/>
              </p:cNvSpPr>
              <p:nvPr/>
            </p:nvSpPr>
            <p:spPr bwMode="auto">
              <a:xfrm>
                <a:off x="2648" y="2793"/>
                <a:ext cx="188" cy="231"/>
              </a:xfrm>
              <a:prstGeom prst="rect">
                <a:avLst/>
              </a:prstGeom>
              <a:noFill/>
              <a:ln w="9525" algn="ctr">
                <a:noFill/>
                <a:miter lim="800000"/>
                <a:headEnd/>
                <a:tailEnd/>
              </a:ln>
            </p:spPr>
            <p:txBody>
              <a:bodyPr wrap="none">
                <a:spAutoFit/>
              </a:bodyPr>
              <a:lstStyle/>
              <a:p>
                <a:r>
                  <a:rPr lang="en-US"/>
                  <a:t>x</a:t>
                </a:r>
              </a:p>
            </p:txBody>
          </p:sp>
          <p:sp>
            <p:nvSpPr>
              <p:cNvPr id="11279" name="Text Box 11"/>
              <p:cNvSpPr txBox="1">
                <a:spLocks noChangeArrowheads="1"/>
              </p:cNvSpPr>
              <p:nvPr/>
            </p:nvSpPr>
            <p:spPr bwMode="auto">
              <a:xfrm>
                <a:off x="4459" y="2345"/>
                <a:ext cx="188" cy="231"/>
              </a:xfrm>
              <a:prstGeom prst="rect">
                <a:avLst/>
              </a:prstGeom>
              <a:noFill/>
              <a:ln w="9525" algn="ctr">
                <a:noFill/>
                <a:miter lim="800000"/>
                <a:headEnd/>
                <a:tailEnd/>
              </a:ln>
            </p:spPr>
            <p:txBody>
              <a:bodyPr wrap="none">
                <a:spAutoFit/>
              </a:bodyPr>
              <a:lstStyle/>
              <a:p>
                <a:r>
                  <a:rPr lang="en-US"/>
                  <a:t>y</a:t>
                </a:r>
              </a:p>
            </p:txBody>
          </p:sp>
          <p:sp>
            <p:nvSpPr>
              <p:cNvPr id="11280" name="Line 12"/>
              <p:cNvSpPr>
                <a:spLocks noChangeShapeType="1"/>
              </p:cNvSpPr>
              <p:nvPr/>
            </p:nvSpPr>
            <p:spPr bwMode="auto">
              <a:xfrm>
                <a:off x="3228" y="2012"/>
                <a:ext cx="598" cy="320"/>
              </a:xfrm>
              <a:prstGeom prst="line">
                <a:avLst/>
              </a:prstGeom>
              <a:noFill/>
              <a:ln w="9525">
                <a:solidFill>
                  <a:schemeClr val="tx1"/>
                </a:solidFill>
                <a:round/>
                <a:headEnd/>
                <a:tailEnd/>
              </a:ln>
            </p:spPr>
            <p:txBody>
              <a:bodyPr wrap="none" anchor="ctr"/>
              <a:lstStyle/>
              <a:p>
                <a:endParaRPr lang="en-US"/>
              </a:p>
            </p:txBody>
          </p:sp>
          <p:sp>
            <p:nvSpPr>
              <p:cNvPr id="11281" name="Text Box 13"/>
              <p:cNvSpPr txBox="1">
                <a:spLocks noChangeArrowheads="1"/>
              </p:cNvSpPr>
              <p:nvPr/>
            </p:nvSpPr>
            <p:spPr bwMode="auto">
              <a:xfrm>
                <a:off x="3677" y="1006"/>
                <a:ext cx="188" cy="231"/>
              </a:xfrm>
              <a:prstGeom prst="rect">
                <a:avLst/>
              </a:prstGeom>
              <a:noFill/>
              <a:ln w="9525" algn="ctr">
                <a:noFill/>
                <a:miter lim="800000"/>
                <a:headEnd/>
                <a:tailEnd/>
              </a:ln>
            </p:spPr>
            <p:txBody>
              <a:bodyPr wrap="none">
                <a:spAutoFit/>
              </a:bodyPr>
              <a:lstStyle/>
              <a:p>
                <a:r>
                  <a:rPr lang="en-US"/>
                  <a:t>z</a:t>
                </a:r>
              </a:p>
            </p:txBody>
          </p:sp>
        </p:grpSp>
        <p:sp>
          <p:nvSpPr>
            <p:cNvPr id="11270" name="Arc 17"/>
            <p:cNvSpPr>
              <a:spLocks/>
            </p:cNvSpPr>
            <p:nvPr/>
          </p:nvSpPr>
          <p:spPr bwMode="auto">
            <a:xfrm>
              <a:off x="3630" y="1622"/>
              <a:ext cx="546" cy="148"/>
            </a:xfrm>
            <a:custGeom>
              <a:avLst/>
              <a:gdLst>
                <a:gd name="T0" fmla="*/ 0 w 39042"/>
                <a:gd name="T1" fmla="*/ 0 h 43200"/>
                <a:gd name="T2" fmla="*/ 0 w 39042"/>
                <a:gd name="T3" fmla="*/ 0 h 43200"/>
                <a:gd name="T4" fmla="*/ 0 w 39042"/>
                <a:gd name="T5" fmla="*/ 0 h 43200"/>
                <a:gd name="T6" fmla="*/ 0 60000 65536"/>
                <a:gd name="T7" fmla="*/ 0 60000 65536"/>
                <a:gd name="T8" fmla="*/ 0 60000 65536"/>
                <a:gd name="T9" fmla="*/ 0 w 39042"/>
                <a:gd name="T10" fmla="*/ 0 h 43200"/>
                <a:gd name="T11" fmla="*/ 39042 w 39042"/>
                <a:gd name="T12" fmla="*/ 43200 h 43200"/>
              </a:gdLst>
              <a:ahLst/>
              <a:cxnLst>
                <a:cxn ang="T6">
                  <a:pos x="T0" y="T1"/>
                </a:cxn>
                <a:cxn ang="T7">
                  <a:pos x="T2" y="T3"/>
                </a:cxn>
                <a:cxn ang="T8">
                  <a:pos x="T4" y="T5"/>
                </a:cxn>
              </a:cxnLst>
              <a:rect l="T9" t="T10" r="T11" b="T12"/>
              <a:pathLst>
                <a:path w="39042" h="43200" fill="none" extrusionOk="0">
                  <a:moveTo>
                    <a:pt x="39042" y="34341"/>
                  </a:moveTo>
                  <a:cubicBezTo>
                    <a:pt x="34975" y="39908"/>
                    <a:pt x="28494" y="43199"/>
                    <a:pt x="21600" y="43200"/>
                  </a:cubicBezTo>
                  <a:cubicBezTo>
                    <a:pt x="9670" y="43200"/>
                    <a:pt x="0" y="33529"/>
                    <a:pt x="0" y="21600"/>
                  </a:cubicBezTo>
                  <a:cubicBezTo>
                    <a:pt x="0" y="9670"/>
                    <a:pt x="9670" y="0"/>
                    <a:pt x="21600" y="0"/>
                  </a:cubicBezTo>
                  <a:cubicBezTo>
                    <a:pt x="26801" y="-1"/>
                    <a:pt x="31828" y="1876"/>
                    <a:pt x="35756" y="5286"/>
                  </a:cubicBezTo>
                </a:path>
                <a:path w="39042" h="43200" stroke="0" extrusionOk="0">
                  <a:moveTo>
                    <a:pt x="39042" y="34341"/>
                  </a:moveTo>
                  <a:cubicBezTo>
                    <a:pt x="34975" y="39908"/>
                    <a:pt x="28494" y="43199"/>
                    <a:pt x="21600" y="43200"/>
                  </a:cubicBezTo>
                  <a:cubicBezTo>
                    <a:pt x="9670" y="43200"/>
                    <a:pt x="0" y="33529"/>
                    <a:pt x="0" y="21600"/>
                  </a:cubicBezTo>
                  <a:cubicBezTo>
                    <a:pt x="0" y="9670"/>
                    <a:pt x="9670" y="0"/>
                    <a:pt x="21600" y="0"/>
                  </a:cubicBezTo>
                  <a:cubicBezTo>
                    <a:pt x="26801" y="-1"/>
                    <a:pt x="31828" y="1876"/>
                    <a:pt x="35756" y="5286"/>
                  </a:cubicBezTo>
                  <a:lnTo>
                    <a:pt x="21600" y="21600"/>
                  </a:lnTo>
                  <a:close/>
                </a:path>
              </a:pathLst>
            </a:custGeom>
            <a:noFill/>
            <a:ln w="9525">
              <a:solidFill>
                <a:schemeClr val="tx1"/>
              </a:solidFill>
              <a:round/>
              <a:headEnd/>
              <a:tailEnd type="triangle" w="med" len="med"/>
            </a:ln>
          </p:spPr>
          <p:txBody>
            <a:bodyPr wrap="none" anchor="ctr"/>
            <a:lstStyle/>
            <a:p>
              <a:endParaRPr lang="en-US"/>
            </a:p>
          </p:txBody>
        </p:sp>
        <p:sp>
          <p:nvSpPr>
            <p:cNvPr id="11271" name="Arc 18"/>
            <p:cNvSpPr>
              <a:spLocks/>
            </p:cNvSpPr>
            <p:nvPr/>
          </p:nvSpPr>
          <p:spPr bwMode="auto">
            <a:xfrm rot="4855948">
              <a:off x="3082" y="2812"/>
              <a:ext cx="300" cy="129"/>
            </a:xfrm>
            <a:custGeom>
              <a:avLst/>
              <a:gdLst>
                <a:gd name="T0" fmla="*/ 0 w 43200"/>
                <a:gd name="T1" fmla="*/ 0 h 43056"/>
                <a:gd name="T2" fmla="*/ 0 w 43200"/>
                <a:gd name="T3" fmla="*/ 0 h 43056"/>
                <a:gd name="T4" fmla="*/ 0 w 43200"/>
                <a:gd name="T5" fmla="*/ 0 h 43056"/>
                <a:gd name="T6" fmla="*/ 0 60000 65536"/>
                <a:gd name="T7" fmla="*/ 0 60000 65536"/>
                <a:gd name="T8" fmla="*/ 0 60000 65536"/>
                <a:gd name="T9" fmla="*/ 0 w 43200"/>
                <a:gd name="T10" fmla="*/ 0 h 43056"/>
                <a:gd name="T11" fmla="*/ 43200 w 43200"/>
                <a:gd name="T12" fmla="*/ 43056 h 43056"/>
              </a:gdLst>
              <a:ahLst/>
              <a:cxnLst>
                <a:cxn ang="T6">
                  <a:pos x="T0" y="T1"/>
                </a:cxn>
                <a:cxn ang="T7">
                  <a:pos x="T2" y="T3"/>
                </a:cxn>
                <a:cxn ang="T8">
                  <a:pos x="T4" y="T5"/>
                </a:cxn>
              </a:cxnLst>
              <a:rect l="T9" t="T10" r="T11" b="T12"/>
              <a:pathLst>
                <a:path w="43200" h="43056" fill="none" extrusionOk="0">
                  <a:moveTo>
                    <a:pt x="19110" y="43055"/>
                  </a:moveTo>
                  <a:cubicBezTo>
                    <a:pt x="8217" y="41791"/>
                    <a:pt x="0" y="32566"/>
                    <a:pt x="0" y="21600"/>
                  </a:cubicBezTo>
                  <a:cubicBezTo>
                    <a:pt x="0" y="9670"/>
                    <a:pt x="9670" y="0"/>
                    <a:pt x="21600" y="0"/>
                  </a:cubicBezTo>
                  <a:cubicBezTo>
                    <a:pt x="33529" y="0"/>
                    <a:pt x="43200" y="9670"/>
                    <a:pt x="43200" y="21600"/>
                  </a:cubicBezTo>
                  <a:cubicBezTo>
                    <a:pt x="43200" y="28448"/>
                    <a:pt x="39951" y="34891"/>
                    <a:pt x="34445" y="38964"/>
                  </a:cubicBezTo>
                </a:path>
                <a:path w="43200" h="43056" stroke="0" extrusionOk="0">
                  <a:moveTo>
                    <a:pt x="19110" y="43055"/>
                  </a:moveTo>
                  <a:cubicBezTo>
                    <a:pt x="8217" y="41791"/>
                    <a:pt x="0" y="32566"/>
                    <a:pt x="0" y="21600"/>
                  </a:cubicBezTo>
                  <a:cubicBezTo>
                    <a:pt x="0" y="9670"/>
                    <a:pt x="9670" y="0"/>
                    <a:pt x="21600" y="0"/>
                  </a:cubicBezTo>
                  <a:cubicBezTo>
                    <a:pt x="33529" y="0"/>
                    <a:pt x="43200" y="9670"/>
                    <a:pt x="43200" y="21600"/>
                  </a:cubicBezTo>
                  <a:cubicBezTo>
                    <a:pt x="43200" y="28448"/>
                    <a:pt x="39951" y="34891"/>
                    <a:pt x="34445" y="38964"/>
                  </a:cubicBezTo>
                  <a:lnTo>
                    <a:pt x="21600" y="21600"/>
                  </a:lnTo>
                  <a:close/>
                </a:path>
              </a:pathLst>
            </a:custGeom>
            <a:noFill/>
            <a:ln w="9525">
              <a:solidFill>
                <a:schemeClr val="tx1"/>
              </a:solidFill>
              <a:round/>
              <a:headEnd/>
              <a:tailEnd type="triangle" w="med" len="med"/>
            </a:ln>
          </p:spPr>
          <p:txBody>
            <a:bodyPr wrap="none" anchor="ctr"/>
            <a:lstStyle/>
            <a:p>
              <a:endParaRPr lang="en-US"/>
            </a:p>
          </p:txBody>
        </p:sp>
        <p:sp>
          <p:nvSpPr>
            <p:cNvPr id="11272" name="Arc 19"/>
            <p:cNvSpPr>
              <a:spLocks/>
            </p:cNvSpPr>
            <p:nvPr/>
          </p:nvSpPr>
          <p:spPr bwMode="auto">
            <a:xfrm rot="5277946">
              <a:off x="4529" y="2815"/>
              <a:ext cx="368" cy="180"/>
            </a:xfrm>
            <a:custGeom>
              <a:avLst/>
              <a:gdLst>
                <a:gd name="T0" fmla="*/ 0 w 43200"/>
                <a:gd name="T1" fmla="*/ 0 h 42667"/>
                <a:gd name="T2" fmla="*/ 0 w 43200"/>
                <a:gd name="T3" fmla="*/ 0 h 42667"/>
                <a:gd name="T4" fmla="*/ 0 w 43200"/>
                <a:gd name="T5" fmla="*/ 0 h 42667"/>
                <a:gd name="T6" fmla="*/ 0 60000 65536"/>
                <a:gd name="T7" fmla="*/ 0 60000 65536"/>
                <a:gd name="T8" fmla="*/ 0 60000 65536"/>
                <a:gd name="T9" fmla="*/ 0 w 43200"/>
                <a:gd name="T10" fmla="*/ 0 h 42667"/>
                <a:gd name="T11" fmla="*/ 43200 w 43200"/>
                <a:gd name="T12" fmla="*/ 42667 h 42667"/>
              </a:gdLst>
              <a:ahLst/>
              <a:cxnLst>
                <a:cxn ang="T6">
                  <a:pos x="T0" y="T1"/>
                </a:cxn>
                <a:cxn ang="T7">
                  <a:pos x="T2" y="T3"/>
                </a:cxn>
                <a:cxn ang="T8">
                  <a:pos x="T4" y="T5"/>
                </a:cxn>
              </a:cxnLst>
              <a:rect l="T9" t="T10" r="T11" b="T12"/>
              <a:pathLst>
                <a:path w="43200" h="42667" fill="none" extrusionOk="0">
                  <a:moveTo>
                    <a:pt x="1388" y="29219"/>
                  </a:moveTo>
                  <a:cubicBezTo>
                    <a:pt x="470" y="26783"/>
                    <a:pt x="0" y="24202"/>
                    <a:pt x="0" y="21600"/>
                  </a:cubicBezTo>
                  <a:cubicBezTo>
                    <a:pt x="0" y="9670"/>
                    <a:pt x="9670" y="0"/>
                    <a:pt x="21600" y="0"/>
                  </a:cubicBezTo>
                  <a:cubicBezTo>
                    <a:pt x="33529" y="0"/>
                    <a:pt x="43200" y="9670"/>
                    <a:pt x="43200" y="21600"/>
                  </a:cubicBezTo>
                  <a:cubicBezTo>
                    <a:pt x="43200" y="31692"/>
                    <a:pt x="36210" y="40439"/>
                    <a:pt x="26367" y="42667"/>
                  </a:cubicBezTo>
                </a:path>
                <a:path w="43200" h="42667" stroke="0" extrusionOk="0">
                  <a:moveTo>
                    <a:pt x="1388" y="29219"/>
                  </a:moveTo>
                  <a:cubicBezTo>
                    <a:pt x="470" y="26783"/>
                    <a:pt x="0" y="24202"/>
                    <a:pt x="0" y="21600"/>
                  </a:cubicBezTo>
                  <a:cubicBezTo>
                    <a:pt x="0" y="9670"/>
                    <a:pt x="9670" y="0"/>
                    <a:pt x="21600" y="0"/>
                  </a:cubicBezTo>
                  <a:cubicBezTo>
                    <a:pt x="33529" y="0"/>
                    <a:pt x="43200" y="9670"/>
                    <a:pt x="43200" y="21600"/>
                  </a:cubicBezTo>
                  <a:cubicBezTo>
                    <a:pt x="43200" y="31692"/>
                    <a:pt x="36210" y="40439"/>
                    <a:pt x="26367" y="42667"/>
                  </a:cubicBezTo>
                  <a:lnTo>
                    <a:pt x="21600" y="21600"/>
                  </a:lnTo>
                  <a:close/>
                </a:path>
              </a:pathLst>
            </a:custGeom>
            <a:noFill/>
            <a:ln w="9525">
              <a:solidFill>
                <a:schemeClr val="tx1"/>
              </a:solidFill>
              <a:round/>
              <a:headEnd/>
              <a:tailEnd type="triangle" w="med" len="med"/>
            </a:ln>
          </p:spPr>
          <p:txBody>
            <a:bodyPr wrap="none" anchor="ctr"/>
            <a:lstStyle/>
            <a:p>
              <a:endParaRPr lang="en-US"/>
            </a:p>
          </p:txBody>
        </p:sp>
      </p:gr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en-US" sz="3200"/>
              <a:t>Vibrational Degrees of Freedom</a:t>
            </a:r>
          </a:p>
        </p:txBody>
      </p:sp>
      <p:sp>
        <p:nvSpPr>
          <p:cNvPr id="12291" name="Rectangle 3"/>
          <p:cNvSpPr>
            <a:spLocks noGrp="1" noChangeArrowheads="1"/>
          </p:cNvSpPr>
          <p:nvPr>
            <p:ph type="body" idx="1"/>
          </p:nvPr>
        </p:nvSpPr>
        <p:spPr>
          <a:xfrm>
            <a:off x="457200" y="1600200"/>
            <a:ext cx="2743200" cy="4525963"/>
          </a:xfrm>
        </p:spPr>
        <p:txBody>
          <a:bodyPr/>
          <a:lstStyle/>
          <a:p>
            <a:pPr eaLnBrk="1" hangingPunct="1"/>
            <a:endParaRPr lang="en-US"/>
          </a:p>
        </p:txBody>
      </p:sp>
      <p:grpSp>
        <p:nvGrpSpPr>
          <p:cNvPr id="2" name="Group 48"/>
          <p:cNvGrpSpPr>
            <a:grpSpLocks/>
          </p:cNvGrpSpPr>
          <p:nvPr/>
        </p:nvGrpSpPr>
        <p:grpSpPr bwMode="auto">
          <a:xfrm>
            <a:off x="4652963" y="2003425"/>
            <a:ext cx="3217862" cy="3203575"/>
            <a:chOff x="2931" y="1262"/>
            <a:chExt cx="2027" cy="2018"/>
          </a:xfrm>
        </p:grpSpPr>
        <p:grpSp>
          <p:nvGrpSpPr>
            <p:cNvPr id="3" name="Group 5"/>
            <p:cNvGrpSpPr>
              <a:grpSpLocks/>
            </p:cNvGrpSpPr>
            <p:nvPr/>
          </p:nvGrpSpPr>
          <p:grpSpPr bwMode="auto">
            <a:xfrm>
              <a:off x="2931" y="1262"/>
              <a:ext cx="2027" cy="2018"/>
              <a:chOff x="2620" y="1006"/>
              <a:chExt cx="2027" cy="2018"/>
            </a:xfrm>
          </p:grpSpPr>
          <p:sp>
            <p:nvSpPr>
              <p:cNvPr id="406534" name="Oval 6"/>
              <p:cNvSpPr>
                <a:spLocks noChangeArrowheads="1"/>
              </p:cNvSpPr>
              <p:nvPr/>
            </p:nvSpPr>
            <p:spPr bwMode="auto">
              <a:xfrm>
                <a:off x="2806" y="166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6535" name="Oval 7"/>
              <p:cNvSpPr>
                <a:spLocks noChangeArrowheads="1"/>
              </p:cNvSpPr>
              <p:nvPr/>
            </p:nvSpPr>
            <p:spPr bwMode="auto">
              <a:xfrm>
                <a:off x="3789" y="220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2321" name="Line 8"/>
              <p:cNvSpPr>
                <a:spLocks noChangeShapeType="1"/>
              </p:cNvSpPr>
              <p:nvPr/>
            </p:nvSpPr>
            <p:spPr bwMode="auto">
              <a:xfrm flipV="1">
                <a:off x="3593" y="1082"/>
                <a:ext cx="0" cy="1125"/>
              </a:xfrm>
              <a:prstGeom prst="line">
                <a:avLst/>
              </a:prstGeom>
              <a:noFill/>
              <a:ln w="9525">
                <a:solidFill>
                  <a:schemeClr val="tx1"/>
                </a:solidFill>
                <a:round/>
                <a:headEnd/>
                <a:tailEnd type="arrow" w="lg" len="med"/>
              </a:ln>
            </p:spPr>
            <p:txBody>
              <a:bodyPr wrap="none" anchor="ctr"/>
              <a:lstStyle/>
              <a:p>
                <a:endParaRPr lang="en-US"/>
              </a:p>
            </p:txBody>
          </p:sp>
          <p:sp>
            <p:nvSpPr>
              <p:cNvPr id="12322" name="Line 9"/>
              <p:cNvSpPr>
                <a:spLocks noChangeShapeType="1"/>
              </p:cNvSpPr>
              <p:nvPr/>
            </p:nvSpPr>
            <p:spPr bwMode="auto">
              <a:xfrm>
                <a:off x="4242" y="2560"/>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2323" name="Line 10"/>
              <p:cNvSpPr>
                <a:spLocks noChangeShapeType="1"/>
              </p:cNvSpPr>
              <p:nvPr/>
            </p:nvSpPr>
            <p:spPr bwMode="auto">
              <a:xfrm flipH="1">
                <a:off x="2620" y="2209"/>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2324" name="Text Box 11"/>
              <p:cNvSpPr txBox="1">
                <a:spLocks noChangeArrowheads="1"/>
              </p:cNvSpPr>
              <p:nvPr/>
            </p:nvSpPr>
            <p:spPr bwMode="auto">
              <a:xfrm>
                <a:off x="2648" y="2793"/>
                <a:ext cx="188" cy="231"/>
              </a:xfrm>
              <a:prstGeom prst="rect">
                <a:avLst/>
              </a:prstGeom>
              <a:noFill/>
              <a:ln w="9525" algn="ctr">
                <a:noFill/>
                <a:miter lim="800000"/>
                <a:headEnd/>
                <a:tailEnd/>
              </a:ln>
            </p:spPr>
            <p:txBody>
              <a:bodyPr wrap="none">
                <a:spAutoFit/>
              </a:bodyPr>
              <a:lstStyle/>
              <a:p>
                <a:r>
                  <a:rPr lang="en-US"/>
                  <a:t>x</a:t>
                </a:r>
              </a:p>
            </p:txBody>
          </p:sp>
          <p:sp>
            <p:nvSpPr>
              <p:cNvPr id="12325" name="Text Box 12"/>
              <p:cNvSpPr txBox="1">
                <a:spLocks noChangeArrowheads="1"/>
              </p:cNvSpPr>
              <p:nvPr/>
            </p:nvSpPr>
            <p:spPr bwMode="auto">
              <a:xfrm>
                <a:off x="4459" y="2345"/>
                <a:ext cx="188" cy="231"/>
              </a:xfrm>
              <a:prstGeom prst="rect">
                <a:avLst/>
              </a:prstGeom>
              <a:noFill/>
              <a:ln w="9525" algn="ctr">
                <a:noFill/>
                <a:miter lim="800000"/>
                <a:headEnd/>
                <a:tailEnd/>
              </a:ln>
            </p:spPr>
            <p:txBody>
              <a:bodyPr wrap="none">
                <a:spAutoFit/>
              </a:bodyPr>
              <a:lstStyle/>
              <a:p>
                <a:r>
                  <a:rPr lang="en-US"/>
                  <a:t>y</a:t>
                </a:r>
              </a:p>
            </p:txBody>
          </p:sp>
          <p:sp>
            <p:nvSpPr>
              <p:cNvPr id="12326" name="Line 13"/>
              <p:cNvSpPr>
                <a:spLocks noChangeShapeType="1"/>
              </p:cNvSpPr>
              <p:nvPr/>
            </p:nvSpPr>
            <p:spPr bwMode="auto">
              <a:xfrm>
                <a:off x="3228" y="2012"/>
                <a:ext cx="598" cy="320"/>
              </a:xfrm>
              <a:prstGeom prst="line">
                <a:avLst/>
              </a:prstGeom>
              <a:noFill/>
              <a:ln w="9525">
                <a:solidFill>
                  <a:schemeClr val="tx1"/>
                </a:solidFill>
                <a:round/>
                <a:headEnd/>
                <a:tailEnd/>
              </a:ln>
            </p:spPr>
            <p:txBody>
              <a:bodyPr wrap="none" anchor="ctr"/>
              <a:lstStyle/>
              <a:p>
                <a:endParaRPr lang="en-US"/>
              </a:p>
            </p:txBody>
          </p:sp>
          <p:sp>
            <p:nvSpPr>
              <p:cNvPr id="12327" name="Text Box 14"/>
              <p:cNvSpPr txBox="1">
                <a:spLocks noChangeArrowheads="1"/>
              </p:cNvSpPr>
              <p:nvPr/>
            </p:nvSpPr>
            <p:spPr bwMode="auto">
              <a:xfrm>
                <a:off x="3677" y="1006"/>
                <a:ext cx="188" cy="231"/>
              </a:xfrm>
              <a:prstGeom prst="rect">
                <a:avLst/>
              </a:prstGeom>
              <a:noFill/>
              <a:ln w="9525" algn="ctr">
                <a:noFill/>
                <a:miter lim="800000"/>
                <a:headEnd/>
                <a:tailEnd/>
              </a:ln>
            </p:spPr>
            <p:txBody>
              <a:bodyPr wrap="none">
                <a:spAutoFit/>
              </a:bodyPr>
              <a:lstStyle/>
              <a:p>
                <a:r>
                  <a:rPr lang="en-US"/>
                  <a:t>z</a:t>
                </a:r>
              </a:p>
            </p:txBody>
          </p:sp>
        </p:grpSp>
        <p:grpSp>
          <p:nvGrpSpPr>
            <p:cNvPr id="4" name="Group 19"/>
            <p:cNvGrpSpPr>
              <a:grpSpLocks/>
            </p:cNvGrpSpPr>
            <p:nvPr/>
          </p:nvGrpSpPr>
          <p:grpSpPr bwMode="auto">
            <a:xfrm rot="1747726">
              <a:off x="3521" y="2364"/>
              <a:ext cx="664" cy="94"/>
              <a:chOff x="2248" y="1248"/>
              <a:chExt cx="648" cy="128"/>
            </a:xfrm>
          </p:grpSpPr>
          <p:grpSp>
            <p:nvGrpSpPr>
              <p:cNvPr id="5" name="Group 20"/>
              <p:cNvGrpSpPr>
                <a:grpSpLocks/>
              </p:cNvGrpSpPr>
              <p:nvPr/>
            </p:nvGrpSpPr>
            <p:grpSpPr bwMode="auto">
              <a:xfrm>
                <a:off x="2814" y="1248"/>
                <a:ext cx="82" cy="128"/>
                <a:chOff x="704" y="1880"/>
                <a:chExt cx="136" cy="128"/>
              </a:xfrm>
            </p:grpSpPr>
            <p:sp>
              <p:nvSpPr>
                <p:cNvPr id="12317" name="Line 2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8" name="Line 2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23"/>
              <p:cNvGrpSpPr>
                <a:grpSpLocks/>
              </p:cNvGrpSpPr>
              <p:nvPr/>
            </p:nvGrpSpPr>
            <p:grpSpPr bwMode="auto">
              <a:xfrm>
                <a:off x="2727" y="1248"/>
                <a:ext cx="82" cy="128"/>
                <a:chOff x="704" y="1880"/>
                <a:chExt cx="136" cy="128"/>
              </a:xfrm>
            </p:grpSpPr>
            <p:sp>
              <p:nvSpPr>
                <p:cNvPr id="12315" name="Line 2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6" name="Line 2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6"/>
              <p:cNvGrpSpPr>
                <a:grpSpLocks/>
              </p:cNvGrpSpPr>
              <p:nvPr/>
            </p:nvGrpSpPr>
            <p:grpSpPr bwMode="auto">
              <a:xfrm>
                <a:off x="2649" y="1248"/>
                <a:ext cx="83" cy="128"/>
                <a:chOff x="704" y="1880"/>
                <a:chExt cx="136" cy="128"/>
              </a:xfrm>
            </p:grpSpPr>
            <p:sp>
              <p:nvSpPr>
                <p:cNvPr id="12313" name="Line 2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4" name="Line 2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9"/>
              <p:cNvGrpSpPr>
                <a:grpSpLocks/>
              </p:cNvGrpSpPr>
              <p:nvPr/>
            </p:nvGrpSpPr>
            <p:grpSpPr bwMode="auto">
              <a:xfrm>
                <a:off x="2567" y="1248"/>
                <a:ext cx="82" cy="128"/>
                <a:chOff x="704" y="1880"/>
                <a:chExt cx="136" cy="128"/>
              </a:xfrm>
            </p:grpSpPr>
            <p:sp>
              <p:nvSpPr>
                <p:cNvPr id="12311" name="Line 3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2" name="Line 3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32"/>
              <p:cNvGrpSpPr>
                <a:grpSpLocks/>
              </p:cNvGrpSpPr>
              <p:nvPr/>
            </p:nvGrpSpPr>
            <p:grpSpPr bwMode="auto">
              <a:xfrm>
                <a:off x="2490" y="1248"/>
                <a:ext cx="82" cy="128"/>
                <a:chOff x="704" y="1880"/>
                <a:chExt cx="136" cy="128"/>
              </a:xfrm>
            </p:grpSpPr>
            <p:sp>
              <p:nvSpPr>
                <p:cNvPr id="12309" name="Line 3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10" name="Line 3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5"/>
              <p:cNvGrpSpPr>
                <a:grpSpLocks/>
              </p:cNvGrpSpPr>
              <p:nvPr/>
            </p:nvGrpSpPr>
            <p:grpSpPr bwMode="auto">
              <a:xfrm>
                <a:off x="2408" y="1248"/>
                <a:ext cx="82" cy="128"/>
                <a:chOff x="704" y="1880"/>
                <a:chExt cx="136" cy="128"/>
              </a:xfrm>
            </p:grpSpPr>
            <p:sp>
              <p:nvSpPr>
                <p:cNvPr id="12307" name="Line 3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8" name="Line 3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1" name="Group 38"/>
              <p:cNvGrpSpPr>
                <a:grpSpLocks/>
              </p:cNvGrpSpPr>
              <p:nvPr/>
            </p:nvGrpSpPr>
            <p:grpSpPr bwMode="auto">
              <a:xfrm>
                <a:off x="2330" y="1248"/>
                <a:ext cx="82" cy="128"/>
                <a:chOff x="704" y="1880"/>
                <a:chExt cx="136" cy="128"/>
              </a:xfrm>
            </p:grpSpPr>
            <p:sp>
              <p:nvSpPr>
                <p:cNvPr id="12305" name="Line 3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6" name="Line 4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2" name="Group 41"/>
              <p:cNvGrpSpPr>
                <a:grpSpLocks/>
              </p:cNvGrpSpPr>
              <p:nvPr/>
            </p:nvGrpSpPr>
            <p:grpSpPr bwMode="auto">
              <a:xfrm>
                <a:off x="2248" y="1248"/>
                <a:ext cx="82" cy="128"/>
                <a:chOff x="704" y="1880"/>
                <a:chExt cx="136" cy="128"/>
              </a:xfrm>
            </p:grpSpPr>
            <p:sp>
              <p:nvSpPr>
                <p:cNvPr id="12303" name="Line 4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2304" name="Line 4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pPr eaLnBrk="1" hangingPunct="1"/>
            <a:r>
              <a:rPr lang="en-US"/>
              <a:t>C</a:t>
            </a:r>
            <a:r>
              <a:rPr lang="en-US" baseline="-25000"/>
              <a:t>v</a:t>
            </a:r>
            <a:r>
              <a:rPr lang="en-US"/>
              <a:t> vs Temperature </a:t>
            </a:r>
          </a:p>
        </p:txBody>
      </p:sp>
      <p:sp>
        <p:nvSpPr>
          <p:cNvPr id="1029" name="Rectangle 5"/>
          <p:cNvSpPr>
            <a:spLocks noChangeArrowheads="1"/>
          </p:cNvSpPr>
          <p:nvPr/>
        </p:nvSpPr>
        <p:spPr bwMode="auto">
          <a:xfrm>
            <a:off x="1233488" y="1524000"/>
            <a:ext cx="6734175" cy="4295775"/>
          </a:xfrm>
          <a:prstGeom prst="rect">
            <a:avLst/>
          </a:prstGeom>
          <a:solidFill>
            <a:schemeClr val="bg1"/>
          </a:solidFill>
          <a:ln w="9525" algn="ctr">
            <a:noFill/>
            <a:miter lim="800000"/>
            <a:headEnd/>
            <a:tailEnd/>
          </a:ln>
        </p:spPr>
        <p:txBody>
          <a:bodyPr wrap="none" anchor="ctr"/>
          <a:lstStyle/>
          <a:p>
            <a:endParaRPr lang="en-US"/>
          </a:p>
        </p:txBody>
      </p:sp>
      <p:pic>
        <p:nvPicPr>
          <p:cNvPr id="1030" name="Picture 6"/>
          <p:cNvPicPr>
            <a:picLocks noChangeAspect="1" noChangeArrowheads="1"/>
          </p:cNvPicPr>
          <p:nvPr/>
        </p:nvPicPr>
        <p:blipFill>
          <a:blip r:embed="rId2" cstate="print"/>
          <a:srcRect/>
          <a:stretch>
            <a:fillRect/>
          </a:stretch>
        </p:blipFill>
        <p:spPr bwMode="auto">
          <a:xfrm>
            <a:off x="1623106" y="1404921"/>
            <a:ext cx="5924323" cy="4441389"/>
          </a:xfrm>
          <a:prstGeom prst="rect">
            <a:avLst/>
          </a:prstGeom>
          <a:noFill/>
          <a:ln w="9525" cap="flat" cmpd="sng" algn="ctr">
            <a:noFill/>
            <a:prstDash val="solid"/>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5715000" y="0"/>
            <a:ext cx="3429000" cy="1143000"/>
          </a:xfrm>
        </p:spPr>
        <p:txBody>
          <a:bodyPr/>
          <a:lstStyle/>
          <a:p>
            <a:pPr eaLnBrk="1" hangingPunct="1"/>
            <a:r>
              <a:rPr lang="en-US" sz="3200" dirty="0"/>
              <a:t>Energy States of a Diatomic Molecule</a:t>
            </a:r>
          </a:p>
        </p:txBody>
      </p:sp>
      <p:cxnSp>
        <p:nvCxnSpPr>
          <p:cNvPr id="6" name="Straight Connector 5"/>
          <p:cNvCxnSpPr/>
          <p:nvPr/>
        </p:nvCxnSpPr>
        <p:spPr>
          <a:xfrm>
            <a:off x="1638300" y="2286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1638300" y="2209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638300" y="2133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1638300" y="2057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638300" y="1828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1638300" y="1295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1638300" y="12192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1638300" y="1143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1638300" y="914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1638300" y="762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638300" y="4876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1638300" y="50292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638300" y="5181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1638300" y="5334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638300" y="5257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1638300" y="5943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638300" y="60960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1638300" y="62484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1638300" y="64008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1638300" y="6324600"/>
            <a:ext cx="9906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33" name="Group 32"/>
          <p:cNvGrpSpPr/>
          <p:nvPr/>
        </p:nvGrpSpPr>
        <p:grpSpPr>
          <a:xfrm>
            <a:off x="4419600" y="609600"/>
            <a:ext cx="296118" cy="1752600"/>
            <a:chOff x="3200400" y="1295400"/>
            <a:chExt cx="392906" cy="1600200"/>
          </a:xfrm>
        </p:grpSpPr>
        <p:sp>
          <p:nvSpPr>
            <p:cNvPr id="31" name="Freeform 30"/>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4" name="TextBox 33"/>
          <p:cNvSpPr txBox="1"/>
          <p:nvPr/>
        </p:nvSpPr>
        <p:spPr>
          <a:xfrm>
            <a:off x="4780012" y="990600"/>
            <a:ext cx="1163588" cy="923330"/>
          </a:xfrm>
          <a:prstGeom prst="rect">
            <a:avLst/>
          </a:prstGeom>
          <a:noFill/>
        </p:spPr>
        <p:txBody>
          <a:bodyPr wrap="none" rtlCol="0">
            <a:spAutoFit/>
          </a:bodyPr>
          <a:lstStyle/>
          <a:p>
            <a:r>
              <a:rPr lang="en-US" dirty="0"/>
              <a:t>3p</a:t>
            </a:r>
          </a:p>
          <a:p>
            <a:r>
              <a:rPr lang="en-US" dirty="0"/>
              <a:t>Electronic </a:t>
            </a:r>
          </a:p>
          <a:p>
            <a:r>
              <a:rPr lang="en-US" dirty="0"/>
              <a:t>State</a:t>
            </a:r>
          </a:p>
        </p:txBody>
      </p:sp>
      <p:grpSp>
        <p:nvGrpSpPr>
          <p:cNvPr id="35" name="Group 34"/>
          <p:cNvGrpSpPr/>
          <p:nvPr/>
        </p:nvGrpSpPr>
        <p:grpSpPr>
          <a:xfrm>
            <a:off x="2895600" y="685800"/>
            <a:ext cx="152400" cy="685800"/>
            <a:chOff x="3200400" y="1295400"/>
            <a:chExt cx="392906" cy="1600200"/>
          </a:xfrm>
        </p:grpSpPr>
        <p:sp>
          <p:nvSpPr>
            <p:cNvPr id="36" name="Freeform 35"/>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8" name="Group 37"/>
          <p:cNvGrpSpPr/>
          <p:nvPr/>
        </p:nvGrpSpPr>
        <p:grpSpPr>
          <a:xfrm>
            <a:off x="2971800" y="1676400"/>
            <a:ext cx="152400" cy="685800"/>
            <a:chOff x="3200400" y="1295400"/>
            <a:chExt cx="392906" cy="1600200"/>
          </a:xfrm>
        </p:grpSpPr>
        <p:sp>
          <p:nvSpPr>
            <p:cNvPr id="39" name="Freeform 38"/>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0" name="Freeform 39"/>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1" name="TextBox 40"/>
          <p:cNvSpPr txBox="1"/>
          <p:nvPr/>
        </p:nvSpPr>
        <p:spPr>
          <a:xfrm>
            <a:off x="3124200" y="762000"/>
            <a:ext cx="1295400" cy="646331"/>
          </a:xfrm>
          <a:prstGeom prst="rect">
            <a:avLst/>
          </a:prstGeom>
          <a:noFill/>
        </p:spPr>
        <p:txBody>
          <a:bodyPr wrap="square" rtlCol="0">
            <a:spAutoFit/>
          </a:bodyPr>
          <a:lstStyle/>
          <a:p>
            <a:r>
              <a:rPr lang="en-US" dirty="0" err="1"/>
              <a:t>Vibrational</a:t>
            </a:r>
            <a:r>
              <a:rPr lang="en-US" dirty="0"/>
              <a:t> State</a:t>
            </a:r>
          </a:p>
        </p:txBody>
      </p:sp>
      <p:sp>
        <p:nvSpPr>
          <p:cNvPr id="42" name="TextBox 41"/>
          <p:cNvSpPr txBox="1"/>
          <p:nvPr/>
        </p:nvSpPr>
        <p:spPr>
          <a:xfrm>
            <a:off x="3200400" y="1715869"/>
            <a:ext cx="1295400" cy="646331"/>
          </a:xfrm>
          <a:prstGeom prst="rect">
            <a:avLst/>
          </a:prstGeom>
          <a:noFill/>
        </p:spPr>
        <p:txBody>
          <a:bodyPr wrap="square" rtlCol="0">
            <a:spAutoFit/>
          </a:bodyPr>
          <a:lstStyle/>
          <a:p>
            <a:r>
              <a:rPr lang="en-US" dirty="0" err="1"/>
              <a:t>Roptational</a:t>
            </a:r>
            <a:r>
              <a:rPr lang="en-US" dirty="0"/>
              <a:t> State</a:t>
            </a:r>
          </a:p>
        </p:txBody>
      </p:sp>
      <p:grpSp>
        <p:nvGrpSpPr>
          <p:cNvPr id="43" name="Group 42"/>
          <p:cNvGrpSpPr/>
          <p:nvPr/>
        </p:nvGrpSpPr>
        <p:grpSpPr>
          <a:xfrm>
            <a:off x="4419600" y="4648200"/>
            <a:ext cx="296118" cy="1752600"/>
            <a:chOff x="3200400" y="1295400"/>
            <a:chExt cx="392906" cy="1600200"/>
          </a:xfrm>
        </p:grpSpPr>
        <p:sp>
          <p:nvSpPr>
            <p:cNvPr id="44" name="Freeform 43"/>
            <p:cNvSpPr/>
            <p:nvPr/>
          </p:nvSpPr>
          <p:spPr>
            <a:xfrm>
              <a:off x="3200400" y="12954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Freeform 44"/>
            <p:cNvSpPr/>
            <p:nvPr/>
          </p:nvSpPr>
          <p:spPr>
            <a:xfrm flipV="1">
              <a:off x="3200400" y="2095500"/>
              <a:ext cx="392906" cy="800100"/>
            </a:xfrm>
            <a:custGeom>
              <a:avLst/>
              <a:gdLst>
                <a:gd name="connsiteX0" fmla="*/ 0 w 392906"/>
                <a:gd name="connsiteY0" fmla="*/ 0 h 800100"/>
                <a:gd name="connsiteX1" fmla="*/ 223838 w 392906"/>
                <a:gd name="connsiteY1" fmla="*/ 169069 h 800100"/>
                <a:gd name="connsiteX2" fmla="*/ 247650 w 392906"/>
                <a:gd name="connsiteY2" fmla="*/ 683419 h 800100"/>
                <a:gd name="connsiteX3" fmla="*/ 392906 w 392906"/>
                <a:gd name="connsiteY3" fmla="*/ 800100 h 800100"/>
              </a:gdLst>
              <a:ahLst/>
              <a:cxnLst>
                <a:cxn ang="0">
                  <a:pos x="connsiteX0" y="connsiteY0"/>
                </a:cxn>
                <a:cxn ang="0">
                  <a:pos x="connsiteX1" y="connsiteY1"/>
                </a:cxn>
                <a:cxn ang="0">
                  <a:pos x="connsiteX2" y="connsiteY2"/>
                </a:cxn>
                <a:cxn ang="0">
                  <a:pos x="connsiteX3" y="connsiteY3"/>
                </a:cxn>
              </a:cxnLst>
              <a:rect l="l" t="t" r="r" b="b"/>
              <a:pathLst>
                <a:path w="392906" h="800100">
                  <a:moveTo>
                    <a:pt x="0" y="0"/>
                  </a:moveTo>
                  <a:cubicBezTo>
                    <a:pt x="91281" y="27583"/>
                    <a:pt x="182563" y="55166"/>
                    <a:pt x="223838" y="169069"/>
                  </a:cubicBezTo>
                  <a:cubicBezTo>
                    <a:pt x="265113" y="282972"/>
                    <a:pt x="219472" y="578247"/>
                    <a:pt x="247650" y="683419"/>
                  </a:cubicBezTo>
                  <a:cubicBezTo>
                    <a:pt x="275828" y="788591"/>
                    <a:pt x="334367" y="794345"/>
                    <a:pt x="392906" y="8001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46" name="TextBox 45"/>
          <p:cNvSpPr txBox="1"/>
          <p:nvPr/>
        </p:nvSpPr>
        <p:spPr>
          <a:xfrm>
            <a:off x="4703812" y="5029200"/>
            <a:ext cx="1163588" cy="923330"/>
          </a:xfrm>
          <a:prstGeom prst="rect">
            <a:avLst/>
          </a:prstGeom>
          <a:noFill/>
        </p:spPr>
        <p:txBody>
          <a:bodyPr wrap="none" rtlCol="0">
            <a:spAutoFit/>
          </a:bodyPr>
          <a:lstStyle/>
          <a:p>
            <a:r>
              <a:rPr lang="en-US" dirty="0"/>
              <a:t>2s</a:t>
            </a:r>
          </a:p>
          <a:p>
            <a:r>
              <a:rPr lang="en-US" dirty="0"/>
              <a:t>Electronic </a:t>
            </a:r>
          </a:p>
          <a:p>
            <a:r>
              <a:rPr lang="en-US" dirty="0"/>
              <a:t>State</a:t>
            </a:r>
          </a:p>
        </p:txBody>
      </p:sp>
      <p:cxnSp>
        <p:nvCxnSpPr>
          <p:cNvPr id="49" name="Straight Arrow Connector 48"/>
          <p:cNvCxnSpPr/>
          <p:nvPr/>
        </p:nvCxnSpPr>
        <p:spPr>
          <a:xfrm flipV="1">
            <a:off x="1143000" y="2362200"/>
            <a:ext cx="0" cy="1981200"/>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1219200" y="152400"/>
            <a:ext cx="2344873" cy="369332"/>
          </a:xfrm>
          <a:prstGeom prst="rect">
            <a:avLst/>
          </a:prstGeom>
          <a:noFill/>
        </p:spPr>
        <p:txBody>
          <a:bodyPr wrap="none" rtlCol="0">
            <a:spAutoFit/>
          </a:bodyPr>
          <a:lstStyle/>
          <a:p>
            <a:r>
              <a:rPr lang="en-US" dirty="0"/>
              <a:t>Available Energy States</a:t>
            </a:r>
          </a:p>
        </p:txBody>
      </p:sp>
      <p:sp>
        <p:nvSpPr>
          <p:cNvPr id="51" name="TextBox 50"/>
          <p:cNvSpPr txBox="1"/>
          <p:nvPr/>
        </p:nvSpPr>
        <p:spPr>
          <a:xfrm>
            <a:off x="0" y="2819400"/>
            <a:ext cx="1142999" cy="646331"/>
          </a:xfrm>
          <a:prstGeom prst="rect">
            <a:avLst/>
          </a:prstGeom>
          <a:noFill/>
        </p:spPr>
        <p:txBody>
          <a:bodyPr wrap="square" rtlCol="0">
            <a:spAutoFit/>
          </a:bodyPr>
          <a:lstStyle/>
          <a:p>
            <a:pPr algn="r"/>
            <a:r>
              <a:rPr lang="en-US" dirty="0">
                <a:solidFill>
                  <a:srgbClr val="FF0000"/>
                </a:solidFill>
              </a:rPr>
              <a:t>Increasing Energy</a:t>
            </a:r>
          </a:p>
        </p:txBody>
      </p:sp>
      <p:cxnSp>
        <p:nvCxnSpPr>
          <p:cNvPr id="53" name="Straight Arrow Connector 52"/>
          <p:cNvCxnSpPr/>
          <p:nvPr/>
        </p:nvCxnSpPr>
        <p:spPr>
          <a:xfrm>
            <a:off x="1828800" y="914400"/>
            <a:ext cx="0" cy="9144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p:cNvCxnSpPr/>
          <p:nvPr/>
        </p:nvCxnSpPr>
        <p:spPr>
          <a:xfrm>
            <a:off x="1905000" y="914400"/>
            <a:ext cx="0" cy="11430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p:nvPr/>
        </p:nvCxnSpPr>
        <p:spPr>
          <a:xfrm>
            <a:off x="2514600" y="2057400"/>
            <a:ext cx="0" cy="28194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a:off x="2438400" y="20574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2286000" y="2133600"/>
            <a:ext cx="0" cy="28956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p:nvPr/>
        </p:nvCxnSpPr>
        <p:spPr>
          <a:xfrm>
            <a:off x="2209800" y="21336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2057400" y="2209800"/>
            <a:ext cx="0" cy="29718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69" name="Straight Arrow Connector 68"/>
          <p:cNvCxnSpPr/>
          <p:nvPr/>
        </p:nvCxnSpPr>
        <p:spPr>
          <a:xfrm>
            <a:off x="1981200" y="2209800"/>
            <a:ext cx="0" cy="31242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a:off x="1752600" y="2286000"/>
            <a:ext cx="0" cy="2971800"/>
          </a:xfrm>
          <a:prstGeom prst="straightConnector1">
            <a:avLst/>
          </a:prstGeom>
          <a:ln>
            <a:solidFill>
              <a:srgbClr val="C00000"/>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3" name="TextBox 72"/>
          <p:cNvSpPr txBox="1"/>
          <p:nvPr/>
        </p:nvSpPr>
        <p:spPr>
          <a:xfrm>
            <a:off x="3429000" y="3276600"/>
            <a:ext cx="2148345" cy="307777"/>
          </a:xfrm>
          <a:prstGeom prst="rect">
            <a:avLst/>
          </a:prstGeom>
          <a:noFill/>
        </p:spPr>
        <p:txBody>
          <a:bodyPr wrap="none" rtlCol="0">
            <a:spAutoFit/>
          </a:bodyPr>
          <a:lstStyle/>
          <a:p>
            <a:r>
              <a:rPr lang="en-US" sz="1400" dirty="0"/>
              <a:t>Possible Energy Transitions</a:t>
            </a:r>
          </a:p>
        </p:txBody>
      </p:sp>
      <p:sp>
        <p:nvSpPr>
          <p:cNvPr id="74" name="Freeform 73"/>
          <p:cNvSpPr/>
          <p:nvPr/>
        </p:nvSpPr>
        <p:spPr>
          <a:xfrm>
            <a:off x="2088106" y="1501254"/>
            <a:ext cx="1340893" cy="1851546"/>
          </a:xfrm>
          <a:custGeom>
            <a:avLst/>
            <a:gdLst>
              <a:gd name="connsiteX0" fmla="*/ 1173708 w 1173708"/>
              <a:gd name="connsiteY0" fmla="*/ 1705970 h 1705970"/>
              <a:gd name="connsiteX1" fmla="*/ 709684 w 1173708"/>
              <a:gd name="connsiteY1" fmla="*/ 1078173 h 1705970"/>
              <a:gd name="connsiteX2" fmla="*/ 832514 w 1173708"/>
              <a:gd name="connsiteY2" fmla="*/ 1105468 h 1705970"/>
              <a:gd name="connsiteX3" fmla="*/ 0 w 1173708"/>
              <a:gd name="connsiteY3" fmla="*/ 0 h 1705970"/>
            </a:gdLst>
            <a:ahLst/>
            <a:cxnLst>
              <a:cxn ang="0">
                <a:pos x="connsiteX0" y="connsiteY0"/>
              </a:cxn>
              <a:cxn ang="0">
                <a:pos x="connsiteX1" y="connsiteY1"/>
              </a:cxn>
              <a:cxn ang="0">
                <a:pos x="connsiteX2" y="connsiteY2"/>
              </a:cxn>
              <a:cxn ang="0">
                <a:pos x="connsiteX3" y="connsiteY3"/>
              </a:cxn>
            </a:cxnLst>
            <a:rect l="l" t="t" r="r" b="b"/>
            <a:pathLst>
              <a:path w="1173708" h="1705970">
                <a:moveTo>
                  <a:pt x="1173708" y="1705970"/>
                </a:moveTo>
                <a:cubicBezTo>
                  <a:pt x="970129" y="1442113"/>
                  <a:pt x="766550" y="1178257"/>
                  <a:pt x="709684" y="1078173"/>
                </a:cubicBezTo>
                <a:cubicBezTo>
                  <a:pt x="652818" y="978089"/>
                  <a:pt x="950795" y="1285163"/>
                  <a:pt x="832514" y="1105468"/>
                </a:cubicBezTo>
                <a:cubicBezTo>
                  <a:pt x="714233" y="925773"/>
                  <a:pt x="357116" y="462886"/>
                  <a:pt x="0" y="0"/>
                </a:cubicBezTo>
              </a:path>
            </a:pathLst>
          </a:cu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Freeform 74"/>
          <p:cNvSpPr/>
          <p:nvPr/>
        </p:nvSpPr>
        <p:spPr>
          <a:xfrm>
            <a:off x="2606722" y="3441510"/>
            <a:ext cx="805218" cy="368490"/>
          </a:xfrm>
          <a:custGeom>
            <a:avLst/>
            <a:gdLst>
              <a:gd name="connsiteX0" fmla="*/ 805218 w 805218"/>
              <a:gd name="connsiteY0" fmla="*/ 0 h 368490"/>
              <a:gd name="connsiteX1" fmla="*/ 423081 w 805218"/>
              <a:gd name="connsiteY1" fmla="*/ 232012 h 368490"/>
              <a:gd name="connsiteX2" fmla="*/ 0 w 805218"/>
              <a:gd name="connsiteY2" fmla="*/ 368490 h 368490"/>
            </a:gdLst>
            <a:ahLst/>
            <a:cxnLst>
              <a:cxn ang="0">
                <a:pos x="connsiteX0" y="connsiteY0"/>
              </a:cxn>
              <a:cxn ang="0">
                <a:pos x="connsiteX1" y="connsiteY1"/>
              </a:cxn>
              <a:cxn ang="0">
                <a:pos x="connsiteX2" y="connsiteY2"/>
              </a:cxn>
            </a:cxnLst>
            <a:rect l="l" t="t" r="r" b="b"/>
            <a:pathLst>
              <a:path w="805218" h="368490">
                <a:moveTo>
                  <a:pt x="805218" y="0"/>
                </a:moveTo>
                <a:cubicBezTo>
                  <a:pt x="681251" y="85298"/>
                  <a:pt x="557284" y="170597"/>
                  <a:pt x="423081" y="232012"/>
                </a:cubicBezTo>
                <a:cubicBezTo>
                  <a:pt x="288878" y="293427"/>
                  <a:pt x="81886" y="343469"/>
                  <a:pt x="0" y="368490"/>
                </a:cubicBezTo>
              </a:path>
            </a:pathLst>
          </a:custGeom>
          <a:ln>
            <a:solidFill>
              <a:schemeClr val="tx1">
                <a:lumMod val="85000"/>
                <a:lumOff val="15000"/>
              </a:schemeClr>
            </a:solidFill>
            <a:tailEnd type="arrow"/>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t>Model of a Solid</a:t>
            </a:r>
          </a:p>
        </p:txBody>
      </p:sp>
      <p:sp>
        <p:nvSpPr>
          <p:cNvPr id="14339" name="Rectangle 3"/>
          <p:cNvSpPr>
            <a:spLocks noGrp="1" noChangeArrowheads="1"/>
          </p:cNvSpPr>
          <p:nvPr>
            <p:ph type="body" idx="1"/>
          </p:nvPr>
        </p:nvSpPr>
        <p:spPr>
          <a:xfrm>
            <a:off x="457200" y="1600200"/>
            <a:ext cx="2946400" cy="4525963"/>
          </a:xfrm>
        </p:spPr>
        <p:txBody>
          <a:bodyPr/>
          <a:lstStyle/>
          <a:p>
            <a:pPr eaLnBrk="1" hangingPunct="1"/>
            <a:endParaRPr lang="en-US"/>
          </a:p>
        </p:txBody>
      </p:sp>
      <p:grpSp>
        <p:nvGrpSpPr>
          <p:cNvPr id="2" name="Group 321"/>
          <p:cNvGrpSpPr>
            <a:grpSpLocks/>
          </p:cNvGrpSpPr>
          <p:nvPr/>
        </p:nvGrpSpPr>
        <p:grpSpPr bwMode="auto">
          <a:xfrm>
            <a:off x="4251325" y="1662113"/>
            <a:ext cx="4432300" cy="4443412"/>
            <a:chOff x="2678" y="1047"/>
            <a:chExt cx="2792" cy="2799"/>
          </a:xfrm>
        </p:grpSpPr>
        <p:sp>
          <p:nvSpPr>
            <p:cNvPr id="405509" name="Oval 5"/>
            <p:cNvSpPr>
              <a:spLocks noChangeArrowheads="1"/>
            </p:cNvSpPr>
            <p:nvPr/>
          </p:nvSpPr>
          <p:spPr bwMode="auto">
            <a:xfrm>
              <a:off x="3629" y="2130"/>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5510" name="Oval 6"/>
            <p:cNvSpPr>
              <a:spLocks noChangeArrowheads="1"/>
            </p:cNvSpPr>
            <p:nvPr/>
          </p:nvSpPr>
          <p:spPr bwMode="auto">
            <a:xfrm>
              <a:off x="4612" y="267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14343" name="Line 7"/>
            <p:cNvSpPr>
              <a:spLocks noChangeShapeType="1"/>
            </p:cNvSpPr>
            <p:nvPr/>
          </p:nvSpPr>
          <p:spPr bwMode="auto">
            <a:xfrm flipV="1">
              <a:off x="4416" y="1548"/>
              <a:ext cx="0" cy="1125"/>
            </a:xfrm>
            <a:prstGeom prst="line">
              <a:avLst/>
            </a:prstGeom>
            <a:noFill/>
            <a:ln w="9525">
              <a:solidFill>
                <a:schemeClr val="tx1"/>
              </a:solidFill>
              <a:round/>
              <a:headEnd/>
              <a:tailEnd type="arrow" w="lg" len="med"/>
            </a:ln>
          </p:spPr>
          <p:txBody>
            <a:bodyPr wrap="none" anchor="ctr"/>
            <a:lstStyle/>
            <a:p>
              <a:endParaRPr lang="en-US"/>
            </a:p>
          </p:txBody>
        </p:sp>
        <p:sp>
          <p:nvSpPr>
            <p:cNvPr id="14344" name="Line 8"/>
            <p:cNvSpPr>
              <a:spLocks noChangeShapeType="1"/>
            </p:cNvSpPr>
            <p:nvPr/>
          </p:nvSpPr>
          <p:spPr bwMode="auto">
            <a:xfrm>
              <a:off x="5065" y="3026"/>
              <a:ext cx="238" cy="119"/>
            </a:xfrm>
            <a:prstGeom prst="line">
              <a:avLst/>
            </a:prstGeom>
            <a:noFill/>
            <a:ln w="9525">
              <a:solidFill>
                <a:schemeClr val="tx1"/>
              </a:solidFill>
              <a:round/>
              <a:headEnd/>
              <a:tailEnd type="arrow" w="lg" len="med"/>
            </a:ln>
          </p:spPr>
          <p:txBody>
            <a:bodyPr wrap="none" anchor="ctr"/>
            <a:lstStyle/>
            <a:p>
              <a:endParaRPr lang="en-US"/>
            </a:p>
          </p:txBody>
        </p:sp>
        <p:sp>
          <p:nvSpPr>
            <p:cNvPr id="14345" name="Line 9"/>
            <p:cNvSpPr>
              <a:spLocks noChangeShapeType="1"/>
            </p:cNvSpPr>
            <p:nvPr/>
          </p:nvSpPr>
          <p:spPr bwMode="auto">
            <a:xfrm flipH="1">
              <a:off x="3443" y="2675"/>
              <a:ext cx="969" cy="612"/>
            </a:xfrm>
            <a:prstGeom prst="line">
              <a:avLst/>
            </a:prstGeom>
            <a:noFill/>
            <a:ln w="9525">
              <a:solidFill>
                <a:schemeClr val="tx1"/>
              </a:solidFill>
              <a:round/>
              <a:headEnd/>
              <a:tailEnd type="arrow" w="lg" len="med"/>
            </a:ln>
          </p:spPr>
          <p:txBody>
            <a:bodyPr wrap="none" anchor="ctr"/>
            <a:lstStyle/>
            <a:p>
              <a:endParaRPr lang="en-US"/>
            </a:p>
          </p:txBody>
        </p:sp>
        <p:sp>
          <p:nvSpPr>
            <p:cNvPr id="14346" name="Text Box 10"/>
            <p:cNvSpPr txBox="1">
              <a:spLocks noChangeArrowheads="1"/>
            </p:cNvSpPr>
            <p:nvPr/>
          </p:nvSpPr>
          <p:spPr bwMode="auto">
            <a:xfrm>
              <a:off x="3434" y="2948"/>
              <a:ext cx="188" cy="231"/>
            </a:xfrm>
            <a:prstGeom prst="rect">
              <a:avLst/>
            </a:prstGeom>
            <a:noFill/>
            <a:ln w="9525" algn="ctr">
              <a:noFill/>
              <a:miter lim="800000"/>
              <a:headEnd/>
              <a:tailEnd/>
            </a:ln>
          </p:spPr>
          <p:txBody>
            <a:bodyPr wrap="none">
              <a:spAutoFit/>
            </a:bodyPr>
            <a:lstStyle/>
            <a:p>
              <a:r>
                <a:rPr lang="en-US"/>
                <a:t>x</a:t>
              </a:r>
            </a:p>
          </p:txBody>
        </p:sp>
        <p:sp>
          <p:nvSpPr>
            <p:cNvPr id="14347" name="Text Box 11"/>
            <p:cNvSpPr txBox="1">
              <a:spLocks noChangeArrowheads="1"/>
            </p:cNvSpPr>
            <p:nvPr/>
          </p:nvSpPr>
          <p:spPr bwMode="auto">
            <a:xfrm>
              <a:off x="5282" y="2811"/>
              <a:ext cx="188" cy="231"/>
            </a:xfrm>
            <a:prstGeom prst="rect">
              <a:avLst/>
            </a:prstGeom>
            <a:noFill/>
            <a:ln w="9525" algn="ctr">
              <a:noFill/>
              <a:miter lim="800000"/>
              <a:headEnd/>
              <a:tailEnd/>
            </a:ln>
          </p:spPr>
          <p:txBody>
            <a:bodyPr wrap="none">
              <a:spAutoFit/>
            </a:bodyPr>
            <a:lstStyle/>
            <a:p>
              <a:r>
                <a:rPr lang="en-US"/>
                <a:t>y</a:t>
              </a:r>
            </a:p>
          </p:txBody>
        </p:sp>
        <p:sp>
          <p:nvSpPr>
            <p:cNvPr id="14348" name="Line 12"/>
            <p:cNvSpPr>
              <a:spLocks noChangeShapeType="1"/>
            </p:cNvSpPr>
            <p:nvPr/>
          </p:nvSpPr>
          <p:spPr bwMode="auto">
            <a:xfrm>
              <a:off x="4051" y="2478"/>
              <a:ext cx="598" cy="320"/>
            </a:xfrm>
            <a:prstGeom prst="line">
              <a:avLst/>
            </a:prstGeom>
            <a:noFill/>
            <a:ln w="9525">
              <a:solidFill>
                <a:schemeClr val="tx1"/>
              </a:solidFill>
              <a:round/>
              <a:headEnd/>
              <a:tailEnd/>
            </a:ln>
          </p:spPr>
          <p:txBody>
            <a:bodyPr wrap="none" anchor="ctr"/>
            <a:lstStyle/>
            <a:p>
              <a:endParaRPr lang="en-US"/>
            </a:p>
          </p:txBody>
        </p:sp>
        <p:sp>
          <p:nvSpPr>
            <p:cNvPr id="14349" name="Text Box 13"/>
            <p:cNvSpPr txBox="1">
              <a:spLocks noChangeArrowheads="1"/>
            </p:cNvSpPr>
            <p:nvPr/>
          </p:nvSpPr>
          <p:spPr bwMode="auto">
            <a:xfrm>
              <a:off x="4217" y="1618"/>
              <a:ext cx="188" cy="231"/>
            </a:xfrm>
            <a:prstGeom prst="rect">
              <a:avLst/>
            </a:prstGeom>
            <a:noFill/>
            <a:ln w="9525" algn="ctr">
              <a:noFill/>
              <a:miter lim="800000"/>
              <a:headEnd/>
              <a:tailEnd/>
            </a:ln>
          </p:spPr>
          <p:txBody>
            <a:bodyPr wrap="none">
              <a:spAutoFit/>
            </a:bodyPr>
            <a:lstStyle/>
            <a:p>
              <a:r>
                <a:rPr lang="en-US"/>
                <a:t>z</a:t>
              </a:r>
            </a:p>
          </p:txBody>
        </p:sp>
        <p:grpSp>
          <p:nvGrpSpPr>
            <p:cNvPr id="3" name="Group 14"/>
            <p:cNvGrpSpPr>
              <a:grpSpLocks/>
            </p:cNvGrpSpPr>
            <p:nvPr/>
          </p:nvGrpSpPr>
          <p:grpSpPr bwMode="auto">
            <a:xfrm rot="1747726">
              <a:off x="4033" y="2574"/>
              <a:ext cx="664" cy="94"/>
              <a:chOff x="2248" y="1248"/>
              <a:chExt cx="648" cy="128"/>
            </a:xfrm>
          </p:grpSpPr>
          <p:grpSp>
            <p:nvGrpSpPr>
              <p:cNvPr id="4" name="Group 15"/>
              <p:cNvGrpSpPr>
                <a:grpSpLocks/>
              </p:cNvGrpSpPr>
              <p:nvPr/>
            </p:nvGrpSpPr>
            <p:grpSpPr bwMode="auto">
              <a:xfrm>
                <a:off x="2814" y="1248"/>
                <a:ext cx="82" cy="128"/>
                <a:chOff x="704" y="1880"/>
                <a:chExt cx="136" cy="128"/>
              </a:xfrm>
            </p:grpSpPr>
            <p:sp>
              <p:nvSpPr>
                <p:cNvPr id="14654" name="Line 1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5" name="Line 1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5" name="Group 18"/>
              <p:cNvGrpSpPr>
                <a:grpSpLocks/>
              </p:cNvGrpSpPr>
              <p:nvPr/>
            </p:nvGrpSpPr>
            <p:grpSpPr bwMode="auto">
              <a:xfrm>
                <a:off x="2727" y="1248"/>
                <a:ext cx="82" cy="128"/>
                <a:chOff x="704" y="1880"/>
                <a:chExt cx="136" cy="128"/>
              </a:xfrm>
            </p:grpSpPr>
            <p:sp>
              <p:nvSpPr>
                <p:cNvPr id="14652" name="Line 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3" name="Line 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6" name="Group 21"/>
              <p:cNvGrpSpPr>
                <a:grpSpLocks/>
              </p:cNvGrpSpPr>
              <p:nvPr/>
            </p:nvGrpSpPr>
            <p:grpSpPr bwMode="auto">
              <a:xfrm>
                <a:off x="2649" y="1248"/>
                <a:ext cx="83" cy="128"/>
                <a:chOff x="704" y="1880"/>
                <a:chExt cx="136" cy="128"/>
              </a:xfrm>
            </p:grpSpPr>
            <p:sp>
              <p:nvSpPr>
                <p:cNvPr id="14650" name="Line 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51" name="Line 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7" name="Group 24"/>
              <p:cNvGrpSpPr>
                <a:grpSpLocks/>
              </p:cNvGrpSpPr>
              <p:nvPr/>
            </p:nvGrpSpPr>
            <p:grpSpPr bwMode="auto">
              <a:xfrm>
                <a:off x="2567" y="1248"/>
                <a:ext cx="82" cy="128"/>
                <a:chOff x="704" y="1880"/>
                <a:chExt cx="136" cy="128"/>
              </a:xfrm>
            </p:grpSpPr>
            <p:sp>
              <p:nvSpPr>
                <p:cNvPr id="14648" name="Line 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9" name="Line 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8" name="Group 27"/>
              <p:cNvGrpSpPr>
                <a:grpSpLocks/>
              </p:cNvGrpSpPr>
              <p:nvPr/>
            </p:nvGrpSpPr>
            <p:grpSpPr bwMode="auto">
              <a:xfrm>
                <a:off x="2490" y="1248"/>
                <a:ext cx="82" cy="128"/>
                <a:chOff x="704" y="1880"/>
                <a:chExt cx="136" cy="128"/>
              </a:xfrm>
            </p:grpSpPr>
            <p:sp>
              <p:nvSpPr>
                <p:cNvPr id="14646" name="Line 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7" name="Line 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9" name="Group 30"/>
              <p:cNvGrpSpPr>
                <a:grpSpLocks/>
              </p:cNvGrpSpPr>
              <p:nvPr/>
            </p:nvGrpSpPr>
            <p:grpSpPr bwMode="auto">
              <a:xfrm>
                <a:off x="2408" y="1248"/>
                <a:ext cx="82" cy="128"/>
                <a:chOff x="704" y="1880"/>
                <a:chExt cx="136" cy="128"/>
              </a:xfrm>
            </p:grpSpPr>
            <p:sp>
              <p:nvSpPr>
                <p:cNvPr id="14644" name="Line 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5" name="Line 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0" name="Group 33"/>
              <p:cNvGrpSpPr>
                <a:grpSpLocks/>
              </p:cNvGrpSpPr>
              <p:nvPr/>
            </p:nvGrpSpPr>
            <p:grpSpPr bwMode="auto">
              <a:xfrm>
                <a:off x="2330" y="1248"/>
                <a:ext cx="82" cy="128"/>
                <a:chOff x="704" y="1880"/>
                <a:chExt cx="136" cy="128"/>
              </a:xfrm>
            </p:grpSpPr>
            <p:sp>
              <p:nvSpPr>
                <p:cNvPr id="14642" name="Line 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3" name="Line 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1" name="Group 36"/>
              <p:cNvGrpSpPr>
                <a:grpSpLocks/>
              </p:cNvGrpSpPr>
              <p:nvPr/>
            </p:nvGrpSpPr>
            <p:grpSpPr bwMode="auto">
              <a:xfrm>
                <a:off x="2248" y="1248"/>
                <a:ext cx="82" cy="128"/>
                <a:chOff x="704" y="1880"/>
                <a:chExt cx="136" cy="128"/>
              </a:xfrm>
            </p:grpSpPr>
            <p:sp>
              <p:nvSpPr>
                <p:cNvPr id="14640" name="Line 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41" name="Line 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543" name="Oval 39"/>
            <p:cNvSpPr>
              <a:spLocks noChangeArrowheads="1"/>
            </p:cNvSpPr>
            <p:nvPr/>
          </p:nvSpPr>
          <p:spPr bwMode="auto">
            <a:xfrm>
              <a:off x="3633" y="1047"/>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5544" name="Oval 40"/>
            <p:cNvSpPr>
              <a:spLocks noChangeArrowheads="1"/>
            </p:cNvSpPr>
            <p:nvPr/>
          </p:nvSpPr>
          <p:spPr bwMode="auto">
            <a:xfrm>
              <a:off x="2716" y="2734"/>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12" name="Group 41"/>
            <p:cNvGrpSpPr>
              <a:grpSpLocks/>
            </p:cNvGrpSpPr>
            <p:nvPr/>
          </p:nvGrpSpPr>
          <p:grpSpPr bwMode="auto">
            <a:xfrm rot="5400000">
              <a:off x="3594" y="1806"/>
              <a:ext cx="600" cy="75"/>
              <a:chOff x="2248" y="1248"/>
              <a:chExt cx="648" cy="128"/>
            </a:xfrm>
          </p:grpSpPr>
          <p:grpSp>
            <p:nvGrpSpPr>
              <p:cNvPr id="13" name="Group 42"/>
              <p:cNvGrpSpPr>
                <a:grpSpLocks/>
              </p:cNvGrpSpPr>
              <p:nvPr/>
            </p:nvGrpSpPr>
            <p:grpSpPr bwMode="auto">
              <a:xfrm>
                <a:off x="2814" y="1248"/>
                <a:ext cx="82" cy="128"/>
                <a:chOff x="704" y="1880"/>
                <a:chExt cx="136" cy="128"/>
              </a:xfrm>
            </p:grpSpPr>
            <p:sp>
              <p:nvSpPr>
                <p:cNvPr id="14630" name="Line 4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31" name="Line 4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4" name="Group 45"/>
              <p:cNvGrpSpPr>
                <a:grpSpLocks/>
              </p:cNvGrpSpPr>
              <p:nvPr/>
            </p:nvGrpSpPr>
            <p:grpSpPr bwMode="auto">
              <a:xfrm>
                <a:off x="2727" y="1248"/>
                <a:ext cx="82" cy="128"/>
                <a:chOff x="704" y="1880"/>
                <a:chExt cx="136" cy="128"/>
              </a:xfrm>
            </p:grpSpPr>
            <p:sp>
              <p:nvSpPr>
                <p:cNvPr id="14628" name="Line 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9" name="Line 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5" name="Group 48"/>
              <p:cNvGrpSpPr>
                <a:grpSpLocks/>
              </p:cNvGrpSpPr>
              <p:nvPr/>
            </p:nvGrpSpPr>
            <p:grpSpPr bwMode="auto">
              <a:xfrm>
                <a:off x="2649" y="1248"/>
                <a:ext cx="83" cy="128"/>
                <a:chOff x="704" y="1880"/>
                <a:chExt cx="136" cy="128"/>
              </a:xfrm>
            </p:grpSpPr>
            <p:sp>
              <p:nvSpPr>
                <p:cNvPr id="14626" name="Line 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7" name="Line 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6" name="Group 51"/>
              <p:cNvGrpSpPr>
                <a:grpSpLocks/>
              </p:cNvGrpSpPr>
              <p:nvPr/>
            </p:nvGrpSpPr>
            <p:grpSpPr bwMode="auto">
              <a:xfrm>
                <a:off x="2567" y="1248"/>
                <a:ext cx="82" cy="128"/>
                <a:chOff x="704" y="1880"/>
                <a:chExt cx="136" cy="128"/>
              </a:xfrm>
            </p:grpSpPr>
            <p:sp>
              <p:nvSpPr>
                <p:cNvPr id="14624" name="Line 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5" name="Line 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7" name="Group 54"/>
              <p:cNvGrpSpPr>
                <a:grpSpLocks/>
              </p:cNvGrpSpPr>
              <p:nvPr/>
            </p:nvGrpSpPr>
            <p:grpSpPr bwMode="auto">
              <a:xfrm>
                <a:off x="2490" y="1248"/>
                <a:ext cx="82" cy="128"/>
                <a:chOff x="704" y="1880"/>
                <a:chExt cx="136" cy="128"/>
              </a:xfrm>
            </p:grpSpPr>
            <p:sp>
              <p:nvSpPr>
                <p:cNvPr id="14622" name="Line 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3" name="Line 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8" name="Group 57"/>
              <p:cNvGrpSpPr>
                <a:grpSpLocks/>
              </p:cNvGrpSpPr>
              <p:nvPr/>
            </p:nvGrpSpPr>
            <p:grpSpPr bwMode="auto">
              <a:xfrm>
                <a:off x="2408" y="1248"/>
                <a:ext cx="82" cy="128"/>
                <a:chOff x="704" y="1880"/>
                <a:chExt cx="136" cy="128"/>
              </a:xfrm>
            </p:grpSpPr>
            <p:sp>
              <p:nvSpPr>
                <p:cNvPr id="14620" name="Line 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21" name="Line 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19" name="Group 60"/>
              <p:cNvGrpSpPr>
                <a:grpSpLocks/>
              </p:cNvGrpSpPr>
              <p:nvPr/>
            </p:nvGrpSpPr>
            <p:grpSpPr bwMode="auto">
              <a:xfrm>
                <a:off x="2330" y="1248"/>
                <a:ext cx="82" cy="128"/>
                <a:chOff x="704" y="1880"/>
                <a:chExt cx="136" cy="128"/>
              </a:xfrm>
            </p:grpSpPr>
            <p:sp>
              <p:nvSpPr>
                <p:cNvPr id="14618" name="Line 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19" name="Line 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0" name="Group 63"/>
              <p:cNvGrpSpPr>
                <a:grpSpLocks/>
              </p:cNvGrpSpPr>
              <p:nvPr/>
            </p:nvGrpSpPr>
            <p:grpSpPr bwMode="auto">
              <a:xfrm>
                <a:off x="2248" y="1248"/>
                <a:ext cx="82" cy="128"/>
                <a:chOff x="704" y="1880"/>
                <a:chExt cx="136" cy="128"/>
              </a:xfrm>
            </p:grpSpPr>
            <p:sp>
              <p:nvSpPr>
                <p:cNvPr id="14616" name="Line 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17" name="Line 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21" name="Group 66"/>
            <p:cNvGrpSpPr>
              <a:grpSpLocks/>
            </p:cNvGrpSpPr>
            <p:nvPr/>
          </p:nvGrpSpPr>
          <p:grpSpPr bwMode="auto">
            <a:xfrm rot="-1831679">
              <a:off x="3096" y="2615"/>
              <a:ext cx="664" cy="94"/>
              <a:chOff x="2248" y="1248"/>
              <a:chExt cx="648" cy="128"/>
            </a:xfrm>
          </p:grpSpPr>
          <p:grpSp>
            <p:nvGrpSpPr>
              <p:cNvPr id="22" name="Group 67"/>
              <p:cNvGrpSpPr>
                <a:grpSpLocks/>
              </p:cNvGrpSpPr>
              <p:nvPr/>
            </p:nvGrpSpPr>
            <p:grpSpPr bwMode="auto">
              <a:xfrm>
                <a:off x="2814" y="1248"/>
                <a:ext cx="82" cy="128"/>
                <a:chOff x="704" y="1880"/>
                <a:chExt cx="136" cy="128"/>
              </a:xfrm>
            </p:grpSpPr>
            <p:sp>
              <p:nvSpPr>
                <p:cNvPr id="14606" name="Line 6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7" name="Line 6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3" name="Group 70"/>
              <p:cNvGrpSpPr>
                <a:grpSpLocks/>
              </p:cNvGrpSpPr>
              <p:nvPr/>
            </p:nvGrpSpPr>
            <p:grpSpPr bwMode="auto">
              <a:xfrm>
                <a:off x="2727" y="1248"/>
                <a:ext cx="82" cy="128"/>
                <a:chOff x="704" y="1880"/>
                <a:chExt cx="136" cy="128"/>
              </a:xfrm>
            </p:grpSpPr>
            <p:sp>
              <p:nvSpPr>
                <p:cNvPr id="14604" name="Line 7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5" name="Line 7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4" name="Group 73"/>
              <p:cNvGrpSpPr>
                <a:grpSpLocks/>
              </p:cNvGrpSpPr>
              <p:nvPr/>
            </p:nvGrpSpPr>
            <p:grpSpPr bwMode="auto">
              <a:xfrm>
                <a:off x="2649" y="1248"/>
                <a:ext cx="83" cy="128"/>
                <a:chOff x="704" y="1880"/>
                <a:chExt cx="136" cy="128"/>
              </a:xfrm>
            </p:grpSpPr>
            <p:sp>
              <p:nvSpPr>
                <p:cNvPr id="14602" name="Line 7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3" name="Line 7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5" name="Group 76"/>
              <p:cNvGrpSpPr>
                <a:grpSpLocks/>
              </p:cNvGrpSpPr>
              <p:nvPr/>
            </p:nvGrpSpPr>
            <p:grpSpPr bwMode="auto">
              <a:xfrm>
                <a:off x="2567" y="1248"/>
                <a:ext cx="82" cy="128"/>
                <a:chOff x="704" y="1880"/>
                <a:chExt cx="136" cy="128"/>
              </a:xfrm>
            </p:grpSpPr>
            <p:sp>
              <p:nvSpPr>
                <p:cNvPr id="14600" name="Line 7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601" name="Line 7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6" name="Group 79"/>
              <p:cNvGrpSpPr>
                <a:grpSpLocks/>
              </p:cNvGrpSpPr>
              <p:nvPr/>
            </p:nvGrpSpPr>
            <p:grpSpPr bwMode="auto">
              <a:xfrm>
                <a:off x="2490" y="1248"/>
                <a:ext cx="82" cy="128"/>
                <a:chOff x="704" y="1880"/>
                <a:chExt cx="136" cy="128"/>
              </a:xfrm>
            </p:grpSpPr>
            <p:sp>
              <p:nvSpPr>
                <p:cNvPr id="14598" name="Line 8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9" name="Line 8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7" name="Group 82"/>
              <p:cNvGrpSpPr>
                <a:grpSpLocks/>
              </p:cNvGrpSpPr>
              <p:nvPr/>
            </p:nvGrpSpPr>
            <p:grpSpPr bwMode="auto">
              <a:xfrm>
                <a:off x="2408" y="1248"/>
                <a:ext cx="82" cy="128"/>
                <a:chOff x="704" y="1880"/>
                <a:chExt cx="136" cy="128"/>
              </a:xfrm>
            </p:grpSpPr>
            <p:sp>
              <p:nvSpPr>
                <p:cNvPr id="14596" name="Line 8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7" name="Line 8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8" name="Group 85"/>
              <p:cNvGrpSpPr>
                <a:grpSpLocks/>
              </p:cNvGrpSpPr>
              <p:nvPr/>
            </p:nvGrpSpPr>
            <p:grpSpPr bwMode="auto">
              <a:xfrm>
                <a:off x="2330" y="1248"/>
                <a:ext cx="82" cy="128"/>
                <a:chOff x="704" y="1880"/>
                <a:chExt cx="136" cy="128"/>
              </a:xfrm>
            </p:grpSpPr>
            <p:sp>
              <p:nvSpPr>
                <p:cNvPr id="14594" name="Line 8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5" name="Line 8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29" name="Group 88"/>
              <p:cNvGrpSpPr>
                <a:grpSpLocks/>
              </p:cNvGrpSpPr>
              <p:nvPr/>
            </p:nvGrpSpPr>
            <p:grpSpPr bwMode="auto">
              <a:xfrm>
                <a:off x="2248" y="1248"/>
                <a:ext cx="82" cy="128"/>
                <a:chOff x="704" y="1880"/>
                <a:chExt cx="136" cy="128"/>
              </a:xfrm>
            </p:grpSpPr>
            <p:sp>
              <p:nvSpPr>
                <p:cNvPr id="14592" name="Line 8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93" name="Line 9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30" name="Group 91"/>
            <p:cNvGrpSpPr>
              <a:grpSpLocks/>
            </p:cNvGrpSpPr>
            <p:nvPr/>
          </p:nvGrpSpPr>
          <p:grpSpPr bwMode="auto">
            <a:xfrm rot="5400000">
              <a:off x="2639" y="2424"/>
              <a:ext cx="600" cy="75"/>
              <a:chOff x="2248" y="1248"/>
              <a:chExt cx="648" cy="128"/>
            </a:xfrm>
          </p:grpSpPr>
          <p:grpSp>
            <p:nvGrpSpPr>
              <p:cNvPr id="31" name="Group 92"/>
              <p:cNvGrpSpPr>
                <a:grpSpLocks/>
              </p:cNvGrpSpPr>
              <p:nvPr/>
            </p:nvGrpSpPr>
            <p:grpSpPr bwMode="auto">
              <a:xfrm>
                <a:off x="2814" y="1248"/>
                <a:ext cx="82" cy="128"/>
                <a:chOff x="704" y="1880"/>
                <a:chExt cx="136" cy="128"/>
              </a:xfrm>
            </p:grpSpPr>
            <p:sp>
              <p:nvSpPr>
                <p:cNvPr id="14582" name="Line 9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83" name="Line 9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6" name="Group 95"/>
              <p:cNvGrpSpPr>
                <a:grpSpLocks/>
              </p:cNvGrpSpPr>
              <p:nvPr/>
            </p:nvGrpSpPr>
            <p:grpSpPr bwMode="auto">
              <a:xfrm>
                <a:off x="2727" y="1248"/>
                <a:ext cx="82" cy="128"/>
                <a:chOff x="704" y="1880"/>
                <a:chExt cx="136" cy="128"/>
              </a:xfrm>
            </p:grpSpPr>
            <p:sp>
              <p:nvSpPr>
                <p:cNvPr id="14580" name="Line 9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81" name="Line 9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7" name="Group 98"/>
              <p:cNvGrpSpPr>
                <a:grpSpLocks/>
              </p:cNvGrpSpPr>
              <p:nvPr/>
            </p:nvGrpSpPr>
            <p:grpSpPr bwMode="auto">
              <a:xfrm>
                <a:off x="2649" y="1248"/>
                <a:ext cx="83" cy="128"/>
                <a:chOff x="704" y="1880"/>
                <a:chExt cx="136" cy="128"/>
              </a:xfrm>
            </p:grpSpPr>
            <p:sp>
              <p:nvSpPr>
                <p:cNvPr id="14578" name="Line 9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9" name="Line 10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8" name="Group 101"/>
              <p:cNvGrpSpPr>
                <a:grpSpLocks/>
              </p:cNvGrpSpPr>
              <p:nvPr/>
            </p:nvGrpSpPr>
            <p:grpSpPr bwMode="auto">
              <a:xfrm>
                <a:off x="2567" y="1248"/>
                <a:ext cx="82" cy="128"/>
                <a:chOff x="704" y="1880"/>
                <a:chExt cx="136" cy="128"/>
              </a:xfrm>
            </p:grpSpPr>
            <p:sp>
              <p:nvSpPr>
                <p:cNvPr id="14576" name="Line 10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7" name="Line 10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39" name="Group 104"/>
              <p:cNvGrpSpPr>
                <a:grpSpLocks/>
              </p:cNvGrpSpPr>
              <p:nvPr/>
            </p:nvGrpSpPr>
            <p:grpSpPr bwMode="auto">
              <a:xfrm>
                <a:off x="2490" y="1248"/>
                <a:ext cx="82" cy="128"/>
                <a:chOff x="704" y="1880"/>
                <a:chExt cx="136" cy="128"/>
              </a:xfrm>
            </p:grpSpPr>
            <p:sp>
              <p:nvSpPr>
                <p:cNvPr id="14574" name="Line 10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5" name="Line 10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0" name="Group 107"/>
              <p:cNvGrpSpPr>
                <a:grpSpLocks/>
              </p:cNvGrpSpPr>
              <p:nvPr/>
            </p:nvGrpSpPr>
            <p:grpSpPr bwMode="auto">
              <a:xfrm>
                <a:off x="2408" y="1248"/>
                <a:ext cx="82" cy="128"/>
                <a:chOff x="704" y="1880"/>
                <a:chExt cx="136" cy="128"/>
              </a:xfrm>
            </p:grpSpPr>
            <p:sp>
              <p:nvSpPr>
                <p:cNvPr id="14572" name="Line 10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3" name="Line 10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1" name="Group 110"/>
              <p:cNvGrpSpPr>
                <a:grpSpLocks/>
              </p:cNvGrpSpPr>
              <p:nvPr/>
            </p:nvGrpSpPr>
            <p:grpSpPr bwMode="auto">
              <a:xfrm>
                <a:off x="2330" y="1248"/>
                <a:ext cx="82" cy="128"/>
                <a:chOff x="704" y="1880"/>
                <a:chExt cx="136" cy="128"/>
              </a:xfrm>
            </p:grpSpPr>
            <p:sp>
              <p:nvSpPr>
                <p:cNvPr id="14570" name="Line 1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71" name="Line 1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2" name="Group 113"/>
              <p:cNvGrpSpPr>
                <a:grpSpLocks/>
              </p:cNvGrpSpPr>
              <p:nvPr/>
            </p:nvGrpSpPr>
            <p:grpSpPr bwMode="auto">
              <a:xfrm>
                <a:off x="2248" y="1248"/>
                <a:ext cx="82" cy="128"/>
                <a:chOff x="704" y="1880"/>
                <a:chExt cx="136" cy="128"/>
              </a:xfrm>
            </p:grpSpPr>
            <p:sp>
              <p:nvSpPr>
                <p:cNvPr id="14568" name="Line 1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69" name="Line 1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620" name="Oval 116"/>
            <p:cNvSpPr>
              <a:spLocks noChangeArrowheads="1"/>
            </p:cNvSpPr>
            <p:nvPr/>
          </p:nvSpPr>
          <p:spPr bwMode="auto">
            <a:xfrm>
              <a:off x="2678" y="161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405545" name="Group 117"/>
            <p:cNvGrpSpPr>
              <a:grpSpLocks/>
            </p:cNvGrpSpPr>
            <p:nvPr/>
          </p:nvGrpSpPr>
          <p:grpSpPr bwMode="auto">
            <a:xfrm rot="-1831679">
              <a:off x="3073" y="1522"/>
              <a:ext cx="664" cy="94"/>
              <a:chOff x="2248" y="1248"/>
              <a:chExt cx="648" cy="128"/>
            </a:xfrm>
          </p:grpSpPr>
          <p:grpSp>
            <p:nvGrpSpPr>
              <p:cNvPr id="405546" name="Group 118"/>
              <p:cNvGrpSpPr>
                <a:grpSpLocks/>
              </p:cNvGrpSpPr>
              <p:nvPr/>
            </p:nvGrpSpPr>
            <p:grpSpPr bwMode="auto">
              <a:xfrm>
                <a:off x="2814" y="1248"/>
                <a:ext cx="82" cy="128"/>
                <a:chOff x="704" y="1880"/>
                <a:chExt cx="136" cy="128"/>
              </a:xfrm>
            </p:grpSpPr>
            <p:sp>
              <p:nvSpPr>
                <p:cNvPr id="14558" name="Line 11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9" name="Line 12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7" name="Group 121"/>
              <p:cNvGrpSpPr>
                <a:grpSpLocks/>
              </p:cNvGrpSpPr>
              <p:nvPr/>
            </p:nvGrpSpPr>
            <p:grpSpPr bwMode="auto">
              <a:xfrm>
                <a:off x="2727" y="1248"/>
                <a:ext cx="82" cy="128"/>
                <a:chOff x="704" y="1880"/>
                <a:chExt cx="136" cy="128"/>
              </a:xfrm>
            </p:grpSpPr>
            <p:sp>
              <p:nvSpPr>
                <p:cNvPr id="14556" name="Line 1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7" name="Line 1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8" name="Group 124"/>
              <p:cNvGrpSpPr>
                <a:grpSpLocks/>
              </p:cNvGrpSpPr>
              <p:nvPr/>
            </p:nvGrpSpPr>
            <p:grpSpPr bwMode="auto">
              <a:xfrm>
                <a:off x="2649" y="1248"/>
                <a:ext cx="83" cy="128"/>
                <a:chOff x="704" y="1880"/>
                <a:chExt cx="136" cy="128"/>
              </a:xfrm>
            </p:grpSpPr>
            <p:sp>
              <p:nvSpPr>
                <p:cNvPr id="14554" name="Line 1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5" name="Line 1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49" name="Group 127"/>
              <p:cNvGrpSpPr>
                <a:grpSpLocks/>
              </p:cNvGrpSpPr>
              <p:nvPr/>
            </p:nvGrpSpPr>
            <p:grpSpPr bwMode="auto">
              <a:xfrm>
                <a:off x="2567" y="1248"/>
                <a:ext cx="82" cy="128"/>
                <a:chOff x="704" y="1880"/>
                <a:chExt cx="136" cy="128"/>
              </a:xfrm>
            </p:grpSpPr>
            <p:sp>
              <p:nvSpPr>
                <p:cNvPr id="14552" name="Line 1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3" name="Line 1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0" name="Group 130"/>
              <p:cNvGrpSpPr>
                <a:grpSpLocks/>
              </p:cNvGrpSpPr>
              <p:nvPr/>
            </p:nvGrpSpPr>
            <p:grpSpPr bwMode="auto">
              <a:xfrm>
                <a:off x="2490" y="1248"/>
                <a:ext cx="82" cy="128"/>
                <a:chOff x="704" y="1880"/>
                <a:chExt cx="136" cy="128"/>
              </a:xfrm>
            </p:grpSpPr>
            <p:sp>
              <p:nvSpPr>
                <p:cNvPr id="14550" name="Line 1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51" name="Line 1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1" name="Group 133"/>
              <p:cNvGrpSpPr>
                <a:grpSpLocks/>
              </p:cNvGrpSpPr>
              <p:nvPr/>
            </p:nvGrpSpPr>
            <p:grpSpPr bwMode="auto">
              <a:xfrm>
                <a:off x="2408" y="1248"/>
                <a:ext cx="82" cy="128"/>
                <a:chOff x="704" y="1880"/>
                <a:chExt cx="136" cy="128"/>
              </a:xfrm>
            </p:grpSpPr>
            <p:sp>
              <p:nvSpPr>
                <p:cNvPr id="14548" name="Line 1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9" name="Line 1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2" name="Group 136"/>
              <p:cNvGrpSpPr>
                <a:grpSpLocks/>
              </p:cNvGrpSpPr>
              <p:nvPr/>
            </p:nvGrpSpPr>
            <p:grpSpPr bwMode="auto">
              <a:xfrm>
                <a:off x="2330" y="1248"/>
                <a:ext cx="82" cy="128"/>
                <a:chOff x="704" y="1880"/>
                <a:chExt cx="136" cy="128"/>
              </a:xfrm>
            </p:grpSpPr>
            <p:sp>
              <p:nvSpPr>
                <p:cNvPr id="14546" name="Line 1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7" name="Line 1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3" name="Group 139"/>
              <p:cNvGrpSpPr>
                <a:grpSpLocks/>
              </p:cNvGrpSpPr>
              <p:nvPr/>
            </p:nvGrpSpPr>
            <p:grpSpPr bwMode="auto">
              <a:xfrm>
                <a:off x="2248" y="1248"/>
                <a:ext cx="82" cy="128"/>
                <a:chOff x="704" y="1880"/>
                <a:chExt cx="136" cy="128"/>
              </a:xfrm>
            </p:grpSpPr>
            <p:sp>
              <p:nvSpPr>
                <p:cNvPr id="14544" name="Line 14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45" name="Line 14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646" name="Oval 142"/>
            <p:cNvSpPr>
              <a:spLocks noChangeArrowheads="1"/>
            </p:cNvSpPr>
            <p:nvPr/>
          </p:nvSpPr>
          <p:spPr bwMode="auto">
            <a:xfrm>
              <a:off x="4643" y="1628"/>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sp>
          <p:nvSpPr>
            <p:cNvPr id="405647" name="Oval 143"/>
            <p:cNvSpPr>
              <a:spLocks noChangeArrowheads="1"/>
            </p:cNvSpPr>
            <p:nvPr/>
          </p:nvSpPr>
          <p:spPr bwMode="auto">
            <a:xfrm>
              <a:off x="3726" y="3315"/>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405554" name="Group 144"/>
            <p:cNvGrpSpPr>
              <a:grpSpLocks/>
            </p:cNvGrpSpPr>
            <p:nvPr/>
          </p:nvGrpSpPr>
          <p:grpSpPr bwMode="auto">
            <a:xfrm rot="5400000">
              <a:off x="4604" y="2387"/>
              <a:ext cx="600" cy="75"/>
              <a:chOff x="2248" y="1248"/>
              <a:chExt cx="648" cy="128"/>
            </a:xfrm>
          </p:grpSpPr>
          <p:grpSp>
            <p:nvGrpSpPr>
              <p:cNvPr id="405555" name="Group 145"/>
              <p:cNvGrpSpPr>
                <a:grpSpLocks/>
              </p:cNvGrpSpPr>
              <p:nvPr/>
            </p:nvGrpSpPr>
            <p:grpSpPr bwMode="auto">
              <a:xfrm>
                <a:off x="2814" y="1248"/>
                <a:ext cx="82" cy="128"/>
                <a:chOff x="704" y="1880"/>
                <a:chExt cx="136" cy="128"/>
              </a:xfrm>
            </p:grpSpPr>
            <p:sp>
              <p:nvSpPr>
                <p:cNvPr id="14534" name="Line 14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5" name="Line 14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6" name="Group 148"/>
              <p:cNvGrpSpPr>
                <a:grpSpLocks/>
              </p:cNvGrpSpPr>
              <p:nvPr/>
            </p:nvGrpSpPr>
            <p:grpSpPr bwMode="auto">
              <a:xfrm>
                <a:off x="2727" y="1248"/>
                <a:ext cx="82" cy="128"/>
                <a:chOff x="704" y="1880"/>
                <a:chExt cx="136" cy="128"/>
              </a:xfrm>
            </p:grpSpPr>
            <p:sp>
              <p:nvSpPr>
                <p:cNvPr id="14532" name="Line 14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3" name="Line 15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7" name="Group 151"/>
              <p:cNvGrpSpPr>
                <a:grpSpLocks/>
              </p:cNvGrpSpPr>
              <p:nvPr/>
            </p:nvGrpSpPr>
            <p:grpSpPr bwMode="auto">
              <a:xfrm>
                <a:off x="2649" y="1248"/>
                <a:ext cx="83" cy="128"/>
                <a:chOff x="704" y="1880"/>
                <a:chExt cx="136" cy="128"/>
              </a:xfrm>
            </p:grpSpPr>
            <p:sp>
              <p:nvSpPr>
                <p:cNvPr id="14530" name="Line 15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31" name="Line 15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8" name="Group 154"/>
              <p:cNvGrpSpPr>
                <a:grpSpLocks/>
              </p:cNvGrpSpPr>
              <p:nvPr/>
            </p:nvGrpSpPr>
            <p:grpSpPr bwMode="auto">
              <a:xfrm>
                <a:off x="2567" y="1248"/>
                <a:ext cx="82" cy="128"/>
                <a:chOff x="704" y="1880"/>
                <a:chExt cx="136" cy="128"/>
              </a:xfrm>
            </p:grpSpPr>
            <p:sp>
              <p:nvSpPr>
                <p:cNvPr id="14528" name="Line 15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9" name="Line 15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59" name="Group 157"/>
              <p:cNvGrpSpPr>
                <a:grpSpLocks/>
              </p:cNvGrpSpPr>
              <p:nvPr/>
            </p:nvGrpSpPr>
            <p:grpSpPr bwMode="auto">
              <a:xfrm>
                <a:off x="2490" y="1248"/>
                <a:ext cx="82" cy="128"/>
                <a:chOff x="704" y="1880"/>
                <a:chExt cx="136" cy="128"/>
              </a:xfrm>
            </p:grpSpPr>
            <p:sp>
              <p:nvSpPr>
                <p:cNvPr id="14526" name="Line 15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7" name="Line 15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0" name="Group 160"/>
              <p:cNvGrpSpPr>
                <a:grpSpLocks/>
              </p:cNvGrpSpPr>
              <p:nvPr/>
            </p:nvGrpSpPr>
            <p:grpSpPr bwMode="auto">
              <a:xfrm>
                <a:off x="2408" y="1248"/>
                <a:ext cx="82" cy="128"/>
                <a:chOff x="704" y="1880"/>
                <a:chExt cx="136" cy="128"/>
              </a:xfrm>
            </p:grpSpPr>
            <p:sp>
              <p:nvSpPr>
                <p:cNvPr id="14524" name="Line 16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5" name="Line 16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1" name="Group 163"/>
              <p:cNvGrpSpPr>
                <a:grpSpLocks/>
              </p:cNvGrpSpPr>
              <p:nvPr/>
            </p:nvGrpSpPr>
            <p:grpSpPr bwMode="auto">
              <a:xfrm>
                <a:off x="2330" y="1248"/>
                <a:ext cx="82" cy="128"/>
                <a:chOff x="704" y="1880"/>
                <a:chExt cx="136" cy="128"/>
              </a:xfrm>
            </p:grpSpPr>
            <p:sp>
              <p:nvSpPr>
                <p:cNvPr id="14522" name="Line 16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3" name="Line 16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2" name="Group 166"/>
              <p:cNvGrpSpPr>
                <a:grpSpLocks/>
              </p:cNvGrpSpPr>
              <p:nvPr/>
            </p:nvGrpSpPr>
            <p:grpSpPr bwMode="auto">
              <a:xfrm>
                <a:off x="2248" y="1248"/>
                <a:ext cx="82" cy="128"/>
                <a:chOff x="704" y="1880"/>
                <a:chExt cx="136" cy="128"/>
              </a:xfrm>
            </p:grpSpPr>
            <p:sp>
              <p:nvSpPr>
                <p:cNvPr id="14520" name="Line 16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21" name="Line 16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563" name="Group 169"/>
            <p:cNvGrpSpPr>
              <a:grpSpLocks/>
            </p:cNvGrpSpPr>
            <p:nvPr/>
          </p:nvGrpSpPr>
          <p:grpSpPr bwMode="auto">
            <a:xfrm rot="-1831679">
              <a:off x="4106" y="3196"/>
              <a:ext cx="664" cy="94"/>
              <a:chOff x="2248" y="1248"/>
              <a:chExt cx="648" cy="128"/>
            </a:xfrm>
          </p:grpSpPr>
          <p:grpSp>
            <p:nvGrpSpPr>
              <p:cNvPr id="405564" name="Group 170"/>
              <p:cNvGrpSpPr>
                <a:grpSpLocks/>
              </p:cNvGrpSpPr>
              <p:nvPr/>
            </p:nvGrpSpPr>
            <p:grpSpPr bwMode="auto">
              <a:xfrm>
                <a:off x="2814" y="1248"/>
                <a:ext cx="82" cy="128"/>
                <a:chOff x="704" y="1880"/>
                <a:chExt cx="136" cy="128"/>
              </a:xfrm>
            </p:grpSpPr>
            <p:sp>
              <p:nvSpPr>
                <p:cNvPr id="14510" name="Line 17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11" name="Line 17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5" name="Group 173"/>
              <p:cNvGrpSpPr>
                <a:grpSpLocks/>
              </p:cNvGrpSpPr>
              <p:nvPr/>
            </p:nvGrpSpPr>
            <p:grpSpPr bwMode="auto">
              <a:xfrm>
                <a:off x="2727" y="1248"/>
                <a:ext cx="82" cy="128"/>
                <a:chOff x="704" y="1880"/>
                <a:chExt cx="136" cy="128"/>
              </a:xfrm>
            </p:grpSpPr>
            <p:sp>
              <p:nvSpPr>
                <p:cNvPr id="14508" name="Line 17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9" name="Line 17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6" name="Group 176"/>
              <p:cNvGrpSpPr>
                <a:grpSpLocks/>
              </p:cNvGrpSpPr>
              <p:nvPr/>
            </p:nvGrpSpPr>
            <p:grpSpPr bwMode="auto">
              <a:xfrm>
                <a:off x="2649" y="1248"/>
                <a:ext cx="83" cy="128"/>
                <a:chOff x="704" y="1880"/>
                <a:chExt cx="136" cy="128"/>
              </a:xfrm>
            </p:grpSpPr>
            <p:sp>
              <p:nvSpPr>
                <p:cNvPr id="14506" name="Line 17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7" name="Line 17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567" name="Group 179"/>
              <p:cNvGrpSpPr>
                <a:grpSpLocks/>
              </p:cNvGrpSpPr>
              <p:nvPr/>
            </p:nvGrpSpPr>
            <p:grpSpPr bwMode="auto">
              <a:xfrm>
                <a:off x="2567" y="1248"/>
                <a:ext cx="82" cy="128"/>
                <a:chOff x="704" y="1880"/>
                <a:chExt cx="136" cy="128"/>
              </a:xfrm>
            </p:grpSpPr>
            <p:sp>
              <p:nvSpPr>
                <p:cNvPr id="14504" name="Line 18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5" name="Line 18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0" name="Group 182"/>
              <p:cNvGrpSpPr>
                <a:grpSpLocks/>
              </p:cNvGrpSpPr>
              <p:nvPr/>
            </p:nvGrpSpPr>
            <p:grpSpPr bwMode="auto">
              <a:xfrm>
                <a:off x="2490" y="1248"/>
                <a:ext cx="82" cy="128"/>
                <a:chOff x="704" y="1880"/>
                <a:chExt cx="136" cy="128"/>
              </a:xfrm>
            </p:grpSpPr>
            <p:sp>
              <p:nvSpPr>
                <p:cNvPr id="14502" name="Line 18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3" name="Line 18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1" name="Group 185"/>
              <p:cNvGrpSpPr>
                <a:grpSpLocks/>
              </p:cNvGrpSpPr>
              <p:nvPr/>
            </p:nvGrpSpPr>
            <p:grpSpPr bwMode="auto">
              <a:xfrm>
                <a:off x="2408" y="1248"/>
                <a:ext cx="82" cy="128"/>
                <a:chOff x="704" y="1880"/>
                <a:chExt cx="136" cy="128"/>
              </a:xfrm>
            </p:grpSpPr>
            <p:sp>
              <p:nvSpPr>
                <p:cNvPr id="14500" name="Line 18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501" name="Line 18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2" name="Group 188"/>
              <p:cNvGrpSpPr>
                <a:grpSpLocks/>
              </p:cNvGrpSpPr>
              <p:nvPr/>
            </p:nvGrpSpPr>
            <p:grpSpPr bwMode="auto">
              <a:xfrm>
                <a:off x="2330" y="1248"/>
                <a:ext cx="82" cy="128"/>
                <a:chOff x="704" y="1880"/>
                <a:chExt cx="136" cy="128"/>
              </a:xfrm>
            </p:grpSpPr>
            <p:sp>
              <p:nvSpPr>
                <p:cNvPr id="14498" name="Line 18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99" name="Line 19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3" name="Group 191"/>
              <p:cNvGrpSpPr>
                <a:grpSpLocks/>
              </p:cNvGrpSpPr>
              <p:nvPr/>
            </p:nvGrpSpPr>
            <p:grpSpPr bwMode="auto">
              <a:xfrm>
                <a:off x="2248" y="1248"/>
                <a:ext cx="82" cy="128"/>
                <a:chOff x="704" y="1880"/>
                <a:chExt cx="136" cy="128"/>
              </a:xfrm>
            </p:grpSpPr>
            <p:sp>
              <p:nvSpPr>
                <p:cNvPr id="14496" name="Line 19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97" name="Line 19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04" name="Group 194"/>
            <p:cNvGrpSpPr>
              <a:grpSpLocks/>
            </p:cNvGrpSpPr>
            <p:nvPr/>
          </p:nvGrpSpPr>
          <p:grpSpPr bwMode="auto">
            <a:xfrm rot="5400000">
              <a:off x="3649" y="3005"/>
              <a:ext cx="600" cy="75"/>
              <a:chOff x="2248" y="1248"/>
              <a:chExt cx="648" cy="128"/>
            </a:xfrm>
          </p:grpSpPr>
          <p:grpSp>
            <p:nvGrpSpPr>
              <p:cNvPr id="405605" name="Group 195"/>
              <p:cNvGrpSpPr>
                <a:grpSpLocks/>
              </p:cNvGrpSpPr>
              <p:nvPr/>
            </p:nvGrpSpPr>
            <p:grpSpPr bwMode="auto">
              <a:xfrm>
                <a:off x="2814" y="1248"/>
                <a:ext cx="82" cy="128"/>
                <a:chOff x="704" y="1880"/>
                <a:chExt cx="136" cy="128"/>
              </a:xfrm>
            </p:grpSpPr>
            <p:sp>
              <p:nvSpPr>
                <p:cNvPr id="14486" name="Line 19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7" name="Line 19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6" name="Group 198"/>
              <p:cNvGrpSpPr>
                <a:grpSpLocks/>
              </p:cNvGrpSpPr>
              <p:nvPr/>
            </p:nvGrpSpPr>
            <p:grpSpPr bwMode="auto">
              <a:xfrm>
                <a:off x="2727" y="1248"/>
                <a:ext cx="82" cy="128"/>
                <a:chOff x="704" y="1880"/>
                <a:chExt cx="136" cy="128"/>
              </a:xfrm>
            </p:grpSpPr>
            <p:sp>
              <p:nvSpPr>
                <p:cNvPr id="14484" name="Line 19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5" name="Line 20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7" name="Group 201"/>
              <p:cNvGrpSpPr>
                <a:grpSpLocks/>
              </p:cNvGrpSpPr>
              <p:nvPr/>
            </p:nvGrpSpPr>
            <p:grpSpPr bwMode="auto">
              <a:xfrm>
                <a:off x="2649" y="1248"/>
                <a:ext cx="83" cy="128"/>
                <a:chOff x="704" y="1880"/>
                <a:chExt cx="136" cy="128"/>
              </a:xfrm>
            </p:grpSpPr>
            <p:sp>
              <p:nvSpPr>
                <p:cNvPr id="14482" name="Line 20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3" name="Line 20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8" name="Group 204"/>
              <p:cNvGrpSpPr>
                <a:grpSpLocks/>
              </p:cNvGrpSpPr>
              <p:nvPr/>
            </p:nvGrpSpPr>
            <p:grpSpPr bwMode="auto">
              <a:xfrm>
                <a:off x="2567" y="1248"/>
                <a:ext cx="82" cy="128"/>
                <a:chOff x="704" y="1880"/>
                <a:chExt cx="136" cy="128"/>
              </a:xfrm>
            </p:grpSpPr>
            <p:sp>
              <p:nvSpPr>
                <p:cNvPr id="14480" name="Line 20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81" name="Line 20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09" name="Group 207"/>
              <p:cNvGrpSpPr>
                <a:grpSpLocks/>
              </p:cNvGrpSpPr>
              <p:nvPr/>
            </p:nvGrpSpPr>
            <p:grpSpPr bwMode="auto">
              <a:xfrm>
                <a:off x="2490" y="1248"/>
                <a:ext cx="82" cy="128"/>
                <a:chOff x="704" y="1880"/>
                <a:chExt cx="136" cy="128"/>
              </a:xfrm>
            </p:grpSpPr>
            <p:sp>
              <p:nvSpPr>
                <p:cNvPr id="14478" name="Line 20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9" name="Line 20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0" name="Group 210"/>
              <p:cNvGrpSpPr>
                <a:grpSpLocks/>
              </p:cNvGrpSpPr>
              <p:nvPr/>
            </p:nvGrpSpPr>
            <p:grpSpPr bwMode="auto">
              <a:xfrm>
                <a:off x="2408" y="1248"/>
                <a:ext cx="82" cy="128"/>
                <a:chOff x="704" y="1880"/>
                <a:chExt cx="136" cy="128"/>
              </a:xfrm>
            </p:grpSpPr>
            <p:sp>
              <p:nvSpPr>
                <p:cNvPr id="14476" name="Line 21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7" name="Line 21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1" name="Group 213"/>
              <p:cNvGrpSpPr>
                <a:grpSpLocks/>
              </p:cNvGrpSpPr>
              <p:nvPr/>
            </p:nvGrpSpPr>
            <p:grpSpPr bwMode="auto">
              <a:xfrm>
                <a:off x="2330" y="1248"/>
                <a:ext cx="82" cy="128"/>
                <a:chOff x="704" y="1880"/>
                <a:chExt cx="136" cy="128"/>
              </a:xfrm>
            </p:grpSpPr>
            <p:sp>
              <p:nvSpPr>
                <p:cNvPr id="14474" name="Line 21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5" name="Line 21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2" name="Group 216"/>
              <p:cNvGrpSpPr>
                <a:grpSpLocks/>
              </p:cNvGrpSpPr>
              <p:nvPr/>
            </p:nvGrpSpPr>
            <p:grpSpPr bwMode="auto">
              <a:xfrm>
                <a:off x="2248" y="1248"/>
                <a:ext cx="82" cy="128"/>
                <a:chOff x="704" y="1880"/>
                <a:chExt cx="136" cy="128"/>
              </a:xfrm>
            </p:grpSpPr>
            <p:sp>
              <p:nvSpPr>
                <p:cNvPr id="14472" name="Line 21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73" name="Line 21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sp>
          <p:nvSpPr>
            <p:cNvPr id="405723" name="Oval 219"/>
            <p:cNvSpPr>
              <a:spLocks noChangeArrowheads="1"/>
            </p:cNvSpPr>
            <p:nvPr/>
          </p:nvSpPr>
          <p:spPr bwMode="auto">
            <a:xfrm>
              <a:off x="3688" y="2199"/>
              <a:ext cx="512" cy="531"/>
            </a:xfrm>
            <a:prstGeom prst="ellipse">
              <a:avLst/>
            </a:prstGeom>
            <a:gradFill rotWithShape="1">
              <a:gsLst>
                <a:gs pos="0">
                  <a:schemeClr val="accent1"/>
                </a:gs>
                <a:gs pos="100000">
                  <a:schemeClr val="accent1">
                    <a:gamma/>
                    <a:shade val="46275"/>
                    <a:invGamma/>
                  </a:schemeClr>
                </a:gs>
              </a:gsLst>
              <a:path path="rect">
                <a:fillToRect r="100000" b="100000"/>
              </a:path>
            </a:gradFill>
            <a:ln w="9525" algn="ctr">
              <a:noFill/>
              <a:round/>
              <a:headEnd/>
              <a:tailEnd/>
            </a:ln>
            <a:effectLst/>
          </p:spPr>
          <p:txBody>
            <a:bodyPr wrap="none" anchor="ctr"/>
            <a:lstStyle/>
            <a:p>
              <a:pPr>
                <a:defRPr/>
              </a:pPr>
              <a:endParaRPr lang="en-US"/>
            </a:p>
          </p:txBody>
        </p:sp>
        <p:grpSp>
          <p:nvGrpSpPr>
            <p:cNvPr id="405613" name="Group 220"/>
            <p:cNvGrpSpPr>
              <a:grpSpLocks/>
            </p:cNvGrpSpPr>
            <p:nvPr/>
          </p:nvGrpSpPr>
          <p:grpSpPr bwMode="auto">
            <a:xfrm rot="-1831679">
              <a:off x="4083" y="2103"/>
              <a:ext cx="664" cy="94"/>
              <a:chOff x="2248" y="1248"/>
              <a:chExt cx="648" cy="128"/>
            </a:xfrm>
          </p:grpSpPr>
          <p:grpSp>
            <p:nvGrpSpPr>
              <p:cNvPr id="405614" name="Group 221"/>
              <p:cNvGrpSpPr>
                <a:grpSpLocks/>
              </p:cNvGrpSpPr>
              <p:nvPr/>
            </p:nvGrpSpPr>
            <p:grpSpPr bwMode="auto">
              <a:xfrm>
                <a:off x="2814" y="1248"/>
                <a:ext cx="82" cy="128"/>
                <a:chOff x="704" y="1880"/>
                <a:chExt cx="136" cy="128"/>
              </a:xfrm>
            </p:grpSpPr>
            <p:sp>
              <p:nvSpPr>
                <p:cNvPr id="14462" name="Line 22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63" name="Line 22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5" name="Group 224"/>
              <p:cNvGrpSpPr>
                <a:grpSpLocks/>
              </p:cNvGrpSpPr>
              <p:nvPr/>
            </p:nvGrpSpPr>
            <p:grpSpPr bwMode="auto">
              <a:xfrm>
                <a:off x="2727" y="1248"/>
                <a:ext cx="82" cy="128"/>
                <a:chOff x="704" y="1880"/>
                <a:chExt cx="136" cy="128"/>
              </a:xfrm>
            </p:grpSpPr>
            <p:sp>
              <p:nvSpPr>
                <p:cNvPr id="14460" name="Line 22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61" name="Line 22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6" name="Group 227"/>
              <p:cNvGrpSpPr>
                <a:grpSpLocks/>
              </p:cNvGrpSpPr>
              <p:nvPr/>
            </p:nvGrpSpPr>
            <p:grpSpPr bwMode="auto">
              <a:xfrm>
                <a:off x="2649" y="1248"/>
                <a:ext cx="83" cy="128"/>
                <a:chOff x="704" y="1880"/>
                <a:chExt cx="136" cy="128"/>
              </a:xfrm>
            </p:grpSpPr>
            <p:sp>
              <p:nvSpPr>
                <p:cNvPr id="14458" name="Line 22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9" name="Line 22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7" name="Group 230"/>
              <p:cNvGrpSpPr>
                <a:grpSpLocks/>
              </p:cNvGrpSpPr>
              <p:nvPr/>
            </p:nvGrpSpPr>
            <p:grpSpPr bwMode="auto">
              <a:xfrm>
                <a:off x="2567" y="1248"/>
                <a:ext cx="82" cy="128"/>
                <a:chOff x="704" y="1880"/>
                <a:chExt cx="136" cy="128"/>
              </a:xfrm>
            </p:grpSpPr>
            <p:sp>
              <p:nvSpPr>
                <p:cNvPr id="14456" name="Line 23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7" name="Line 23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8" name="Group 233"/>
              <p:cNvGrpSpPr>
                <a:grpSpLocks/>
              </p:cNvGrpSpPr>
              <p:nvPr/>
            </p:nvGrpSpPr>
            <p:grpSpPr bwMode="auto">
              <a:xfrm>
                <a:off x="2490" y="1248"/>
                <a:ext cx="82" cy="128"/>
                <a:chOff x="704" y="1880"/>
                <a:chExt cx="136" cy="128"/>
              </a:xfrm>
            </p:grpSpPr>
            <p:sp>
              <p:nvSpPr>
                <p:cNvPr id="14454" name="Line 23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5" name="Line 23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19" name="Group 236"/>
              <p:cNvGrpSpPr>
                <a:grpSpLocks/>
              </p:cNvGrpSpPr>
              <p:nvPr/>
            </p:nvGrpSpPr>
            <p:grpSpPr bwMode="auto">
              <a:xfrm>
                <a:off x="2408" y="1248"/>
                <a:ext cx="82" cy="128"/>
                <a:chOff x="704" y="1880"/>
                <a:chExt cx="136" cy="128"/>
              </a:xfrm>
            </p:grpSpPr>
            <p:sp>
              <p:nvSpPr>
                <p:cNvPr id="14452" name="Line 23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3" name="Line 23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1" name="Group 239"/>
              <p:cNvGrpSpPr>
                <a:grpSpLocks/>
              </p:cNvGrpSpPr>
              <p:nvPr/>
            </p:nvGrpSpPr>
            <p:grpSpPr bwMode="auto">
              <a:xfrm>
                <a:off x="2330" y="1248"/>
                <a:ext cx="82" cy="128"/>
                <a:chOff x="704" y="1880"/>
                <a:chExt cx="136" cy="128"/>
              </a:xfrm>
            </p:grpSpPr>
            <p:sp>
              <p:nvSpPr>
                <p:cNvPr id="14450" name="Line 24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51" name="Line 24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2" name="Group 242"/>
              <p:cNvGrpSpPr>
                <a:grpSpLocks/>
              </p:cNvGrpSpPr>
              <p:nvPr/>
            </p:nvGrpSpPr>
            <p:grpSpPr bwMode="auto">
              <a:xfrm>
                <a:off x="2248" y="1248"/>
                <a:ext cx="82" cy="128"/>
                <a:chOff x="704" y="1880"/>
                <a:chExt cx="136" cy="128"/>
              </a:xfrm>
            </p:grpSpPr>
            <p:sp>
              <p:nvSpPr>
                <p:cNvPr id="14448" name="Line 24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49" name="Line 24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23" name="Group 245"/>
            <p:cNvGrpSpPr>
              <a:grpSpLocks/>
            </p:cNvGrpSpPr>
            <p:nvPr/>
          </p:nvGrpSpPr>
          <p:grpSpPr bwMode="auto">
            <a:xfrm rot="1747726">
              <a:off x="3105" y="3264"/>
              <a:ext cx="664" cy="94"/>
              <a:chOff x="2248" y="1248"/>
              <a:chExt cx="648" cy="128"/>
            </a:xfrm>
          </p:grpSpPr>
          <p:grpSp>
            <p:nvGrpSpPr>
              <p:cNvPr id="405624" name="Group 246"/>
              <p:cNvGrpSpPr>
                <a:grpSpLocks/>
              </p:cNvGrpSpPr>
              <p:nvPr/>
            </p:nvGrpSpPr>
            <p:grpSpPr bwMode="auto">
              <a:xfrm>
                <a:off x="2814" y="1248"/>
                <a:ext cx="82" cy="128"/>
                <a:chOff x="704" y="1880"/>
                <a:chExt cx="136" cy="128"/>
              </a:xfrm>
            </p:grpSpPr>
            <p:sp>
              <p:nvSpPr>
                <p:cNvPr id="14438" name="Line 24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9" name="Line 24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5" name="Group 249"/>
              <p:cNvGrpSpPr>
                <a:grpSpLocks/>
              </p:cNvGrpSpPr>
              <p:nvPr/>
            </p:nvGrpSpPr>
            <p:grpSpPr bwMode="auto">
              <a:xfrm>
                <a:off x="2727" y="1248"/>
                <a:ext cx="82" cy="128"/>
                <a:chOff x="704" y="1880"/>
                <a:chExt cx="136" cy="128"/>
              </a:xfrm>
            </p:grpSpPr>
            <p:sp>
              <p:nvSpPr>
                <p:cNvPr id="14436" name="Line 25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7" name="Line 25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6" name="Group 252"/>
              <p:cNvGrpSpPr>
                <a:grpSpLocks/>
              </p:cNvGrpSpPr>
              <p:nvPr/>
            </p:nvGrpSpPr>
            <p:grpSpPr bwMode="auto">
              <a:xfrm>
                <a:off x="2649" y="1248"/>
                <a:ext cx="83" cy="128"/>
                <a:chOff x="704" y="1880"/>
                <a:chExt cx="136" cy="128"/>
              </a:xfrm>
            </p:grpSpPr>
            <p:sp>
              <p:nvSpPr>
                <p:cNvPr id="14434" name="Line 25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5" name="Line 25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7" name="Group 255"/>
              <p:cNvGrpSpPr>
                <a:grpSpLocks/>
              </p:cNvGrpSpPr>
              <p:nvPr/>
            </p:nvGrpSpPr>
            <p:grpSpPr bwMode="auto">
              <a:xfrm>
                <a:off x="2567" y="1248"/>
                <a:ext cx="82" cy="128"/>
                <a:chOff x="704" y="1880"/>
                <a:chExt cx="136" cy="128"/>
              </a:xfrm>
            </p:grpSpPr>
            <p:sp>
              <p:nvSpPr>
                <p:cNvPr id="14432" name="Line 25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3" name="Line 25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8" name="Group 258"/>
              <p:cNvGrpSpPr>
                <a:grpSpLocks/>
              </p:cNvGrpSpPr>
              <p:nvPr/>
            </p:nvGrpSpPr>
            <p:grpSpPr bwMode="auto">
              <a:xfrm>
                <a:off x="2490" y="1248"/>
                <a:ext cx="82" cy="128"/>
                <a:chOff x="704" y="1880"/>
                <a:chExt cx="136" cy="128"/>
              </a:xfrm>
            </p:grpSpPr>
            <p:sp>
              <p:nvSpPr>
                <p:cNvPr id="14430" name="Line 25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31" name="Line 26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29" name="Group 261"/>
              <p:cNvGrpSpPr>
                <a:grpSpLocks/>
              </p:cNvGrpSpPr>
              <p:nvPr/>
            </p:nvGrpSpPr>
            <p:grpSpPr bwMode="auto">
              <a:xfrm>
                <a:off x="2408" y="1248"/>
                <a:ext cx="82" cy="128"/>
                <a:chOff x="704" y="1880"/>
                <a:chExt cx="136" cy="128"/>
              </a:xfrm>
            </p:grpSpPr>
            <p:sp>
              <p:nvSpPr>
                <p:cNvPr id="14428" name="Line 26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9" name="Line 26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0" name="Group 264"/>
              <p:cNvGrpSpPr>
                <a:grpSpLocks/>
              </p:cNvGrpSpPr>
              <p:nvPr/>
            </p:nvGrpSpPr>
            <p:grpSpPr bwMode="auto">
              <a:xfrm>
                <a:off x="2330" y="1248"/>
                <a:ext cx="82" cy="128"/>
                <a:chOff x="704" y="1880"/>
                <a:chExt cx="136" cy="128"/>
              </a:xfrm>
            </p:grpSpPr>
            <p:sp>
              <p:nvSpPr>
                <p:cNvPr id="14426" name="Line 26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7" name="Line 26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1" name="Group 267"/>
              <p:cNvGrpSpPr>
                <a:grpSpLocks/>
              </p:cNvGrpSpPr>
              <p:nvPr/>
            </p:nvGrpSpPr>
            <p:grpSpPr bwMode="auto">
              <a:xfrm>
                <a:off x="2248" y="1248"/>
                <a:ext cx="82" cy="128"/>
                <a:chOff x="704" y="1880"/>
                <a:chExt cx="136" cy="128"/>
              </a:xfrm>
            </p:grpSpPr>
            <p:sp>
              <p:nvSpPr>
                <p:cNvPr id="14424" name="Line 26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25" name="Line 26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32" name="Group 270"/>
            <p:cNvGrpSpPr>
              <a:grpSpLocks/>
            </p:cNvGrpSpPr>
            <p:nvPr/>
          </p:nvGrpSpPr>
          <p:grpSpPr bwMode="auto">
            <a:xfrm rot="1747726">
              <a:off x="3101" y="2080"/>
              <a:ext cx="664" cy="94"/>
              <a:chOff x="2248" y="1248"/>
              <a:chExt cx="648" cy="128"/>
            </a:xfrm>
          </p:grpSpPr>
          <p:grpSp>
            <p:nvGrpSpPr>
              <p:cNvPr id="405633" name="Group 271"/>
              <p:cNvGrpSpPr>
                <a:grpSpLocks/>
              </p:cNvGrpSpPr>
              <p:nvPr/>
            </p:nvGrpSpPr>
            <p:grpSpPr bwMode="auto">
              <a:xfrm>
                <a:off x="2814" y="1248"/>
                <a:ext cx="82" cy="128"/>
                <a:chOff x="704" y="1880"/>
                <a:chExt cx="136" cy="128"/>
              </a:xfrm>
            </p:grpSpPr>
            <p:sp>
              <p:nvSpPr>
                <p:cNvPr id="14414" name="Line 27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5" name="Line 27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4" name="Group 274"/>
              <p:cNvGrpSpPr>
                <a:grpSpLocks/>
              </p:cNvGrpSpPr>
              <p:nvPr/>
            </p:nvGrpSpPr>
            <p:grpSpPr bwMode="auto">
              <a:xfrm>
                <a:off x="2727" y="1248"/>
                <a:ext cx="82" cy="128"/>
                <a:chOff x="704" y="1880"/>
                <a:chExt cx="136" cy="128"/>
              </a:xfrm>
            </p:grpSpPr>
            <p:sp>
              <p:nvSpPr>
                <p:cNvPr id="14412" name="Line 27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3" name="Line 27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5" name="Group 277"/>
              <p:cNvGrpSpPr>
                <a:grpSpLocks/>
              </p:cNvGrpSpPr>
              <p:nvPr/>
            </p:nvGrpSpPr>
            <p:grpSpPr bwMode="auto">
              <a:xfrm>
                <a:off x="2649" y="1248"/>
                <a:ext cx="83" cy="128"/>
                <a:chOff x="704" y="1880"/>
                <a:chExt cx="136" cy="128"/>
              </a:xfrm>
            </p:grpSpPr>
            <p:sp>
              <p:nvSpPr>
                <p:cNvPr id="14410" name="Line 27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11" name="Line 27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6" name="Group 280"/>
              <p:cNvGrpSpPr>
                <a:grpSpLocks/>
              </p:cNvGrpSpPr>
              <p:nvPr/>
            </p:nvGrpSpPr>
            <p:grpSpPr bwMode="auto">
              <a:xfrm>
                <a:off x="2567" y="1248"/>
                <a:ext cx="82" cy="128"/>
                <a:chOff x="704" y="1880"/>
                <a:chExt cx="136" cy="128"/>
              </a:xfrm>
            </p:grpSpPr>
            <p:sp>
              <p:nvSpPr>
                <p:cNvPr id="14408" name="Line 281"/>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9" name="Line 282"/>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7" name="Group 283"/>
              <p:cNvGrpSpPr>
                <a:grpSpLocks/>
              </p:cNvGrpSpPr>
              <p:nvPr/>
            </p:nvGrpSpPr>
            <p:grpSpPr bwMode="auto">
              <a:xfrm>
                <a:off x="2490" y="1248"/>
                <a:ext cx="82" cy="128"/>
                <a:chOff x="704" y="1880"/>
                <a:chExt cx="136" cy="128"/>
              </a:xfrm>
            </p:grpSpPr>
            <p:sp>
              <p:nvSpPr>
                <p:cNvPr id="14406" name="Line 284"/>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7" name="Line 285"/>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8" name="Group 286"/>
              <p:cNvGrpSpPr>
                <a:grpSpLocks/>
              </p:cNvGrpSpPr>
              <p:nvPr/>
            </p:nvGrpSpPr>
            <p:grpSpPr bwMode="auto">
              <a:xfrm>
                <a:off x="2408" y="1248"/>
                <a:ext cx="82" cy="128"/>
                <a:chOff x="704" y="1880"/>
                <a:chExt cx="136" cy="128"/>
              </a:xfrm>
            </p:grpSpPr>
            <p:sp>
              <p:nvSpPr>
                <p:cNvPr id="14404" name="Line 28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5" name="Line 28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39" name="Group 289"/>
              <p:cNvGrpSpPr>
                <a:grpSpLocks/>
              </p:cNvGrpSpPr>
              <p:nvPr/>
            </p:nvGrpSpPr>
            <p:grpSpPr bwMode="auto">
              <a:xfrm>
                <a:off x="2330" y="1248"/>
                <a:ext cx="82" cy="128"/>
                <a:chOff x="704" y="1880"/>
                <a:chExt cx="136" cy="128"/>
              </a:xfrm>
            </p:grpSpPr>
            <p:sp>
              <p:nvSpPr>
                <p:cNvPr id="14402" name="Line 29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3" name="Line 29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0" name="Group 292"/>
              <p:cNvGrpSpPr>
                <a:grpSpLocks/>
              </p:cNvGrpSpPr>
              <p:nvPr/>
            </p:nvGrpSpPr>
            <p:grpSpPr bwMode="auto">
              <a:xfrm>
                <a:off x="2248" y="1248"/>
                <a:ext cx="82" cy="128"/>
                <a:chOff x="704" y="1880"/>
                <a:chExt cx="136" cy="128"/>
              </a:xfrm>
            </p:grpSpPr>
            <p:sp>
              <p:nvSpPr>
                <p:cNvPr id="14400" name="Line 29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401" name="Line 29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nvGrpSpPr>
            <p:cNvPr id="405641" name="Group 295"/>
            <p:cNvGrpSpPr>
              <a:grpSpLocks/>
            </p:cNvGrpSpPr>
            <p:nvPr/>
          </p:nvGrpSpPr>
          <p:grpSpPr bwMode="auto">
            <a:xfrm rot="1747726">
              <a:off x="4066" y="1490"/>
              <a:ext cx="664" cy="94"/>
              <a:chOff x="2248" y="1248"/>
              <a:chExt cx="648" cy="128"/>
            </a:xfrm>
          </p:grpSpPr>
          <p:grpSp>
            <p:nvGrpSpPr>
              <p:cNvPr id="405642" name="Group 296"/>
              <p:cNvGrpSpPr>
                <a:grpSpLocks/>
              </p:cNvGrpSpPr>
              <p:nvPr/>
            </p:nvGrpSpPr>
            <p:grpSpPr bwMode="auto">
              <a:xfrm>
                <a:off x="2814" y="1248"/>
                <a:ext cx="82" cy="128"/>
                <a:chOff x="704" y="1880"/>
                <a:chExt cx="136" cy="128"/>
              </a:xfrm>
            </p:grpSpPr>
            <p:sp>
              <p:nvSpPr>
                <p:cNvPr id="14390" name="Line 297"/>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91" name="Line 298"/>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3" name="Group 299"/>
              <p:cNvGrpSpPr>
                <a:grpSpLocks/>
              </p:cNvGrpSpPr>
              <p:nvPr/>
            </p:nvGrpSpPr>
            <p:grpSpPr bwMode="auto">
              <a:xfrm>
                <a:off x="2727" y="1248"/>
                <a:ext cx="82" cy="128"/>
                <a:chOff x="704" y="1880"/>
                <a:chExt cx="136" cy="128"/>
              </a:xfrm>
            </p:grpSpPr>
            <p:sp>
              <p:nvSpPr>
                <p:cNvPr id="14388" name="Line 300"/>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9" name="Line 301"/>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4" name="Group 302"/>
              <p:cNvGrpSpPr>
                <a:grpSpLocks/>
              </p:cNvGrpSpPr>
              <p:nvPr/>
            </p:nvGrpSpPr>
            <p:grpSpPr bwMode="auto">
              <a:xfrm>
                <a:off x="2649" y="1248"/>
                <a:ext cx="83" cy="128"/>
                <a:chOff x="704" y="1880"/>
                <a:chExt cx="136" cy="128"/>
              </a:xfrm>
            </p:grpSpPr>
            <p:sp>
              <p:nvSpPr>
                <p:cNvPr id="14386" name="Line 303"/>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7" name="Line 304"/>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5" name="Group 305"/>
              <p:cNvGrpSpPr>
                <a:grpSpLocks/>
              </p:cNvGrpSpPr>
              <p:nvPr/>
            </p:nvGrpSpPr>
            <p:grpSpPr bwMode="auto">
              <a:xfrm>
                <a:off x="2567" y="1248"/>
                <a:ext cx="82" cy="128"/>
                <a:chOff x="704" y="1880"/>
                <a:chExt cx="136" cy="128"/>
              </a:xfrm>
            </p:grpSpPr>
            <p:sp>
              <p:nvSpPr>
                <p:cNvPr id="14384" name="Line 306"/>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5" name="Line 307"/>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8" name="Group 308"/>
              <p:cNvGrpSpPr>
                <a:grpSpLocks/>
              </p:cNvGrpSpPr>
              <p:nvPr/>
            </p:nvGrpSpPr>
            <p:grpSpPr bwMode="auto">
              <a:xfrm>
                <a:off x="2490" y="1248"/>
                <a:ext cx="82" cy="128"/>
                <a:chOff x="704" y="1880"/>
                <a:chExt cx="136" cy="128"/>
              </a:xfrm>
            </p:grpSpPr>
            <p:sp>
              <p:nvSpPr>
                <p:cNvPr id="14382" name="Line 309"/>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3" name="Line 310"/>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49" name="Group 311"/>
              <p:cNvGrpSpPr>
                <a:grpSpLocks/>
              </p:cNvGrpSpPr>
              <p:nvPr/>
            </p:nvGrpSpPr>
            <p:grpSpPr bwMode="auto">
              <a:xfrm>
                <a:off x="2408" y="1248"/>
                <a:ext cx="82" cy="128"/>
                <a:chOff x="704" y="1880"/>
                <a:chExt cx="136" cy="128"/>
              </a:xfrm>
            </p:grpSpPr>
            <p:sp>
              <p:nvSpPr>
                <p:cNvPr id="14380" name="Line 312"/>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81" name="Line 313"/>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50" name="Group 314"/>
              <p:cNvGrpSpPr>
                <a:grpSpLocks/>
              </p:cNvGrpSpPr>
              <p:nvPr/>
            </p:nvGrpSpPr>
            <p:grpSpPr bwMode="auto">
              <a:xfrm>
                <a:off x="2330" y="1248"/>
                <a:ext cx="82" cy="128"/>
                <a:chOff x="704" y="1880"/>
                <a:chExt cx="136" cy="128"/>
              </a:xfrm>
            </p:grpSpPr>
            <p:sp>
              <p:nvSpPr>
                <p:cNvPr id="14378" name="Line 315"/>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79" name="Line 316"/>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nvGrpSpPr>
              <p:cNvPr id="405651" name="Group 317"/>
              <p:cNvGrpSpPr>
                <a:grpSpLocks/>
              </p:cNvGrpSpPr>
              <p:nvPr/>
            </p:nvGrpSpPr>
            <p:grpSpPr bwMode="auto">
              <a:xfrm>
                <a:off x="2248" y="1248"/>
                <a:ext cx="82" cy="128"/>
                <a:chOff x="704" y="1880"/>
                <a:chExt cx="136" cy="128"/>
              </a:xfrm>
            </p:grpSpPr>
            <p:sp>
              <p:nvSpPr>
                <p:cNvPr id="14376" name="Line 318"/>
                <p:cNvSpPr>
                  <a:spLocks noChangeShapeType="1"/>
                </p:cNvSpPr>
                <p:nvPr/>
              </p:nvSpPr>
              <p:spPr bwMode="auto">
                <a:xfrm flipV="1">
                  <a:off x="704" y="1880"/>
                  <a:ext cx="72" cy="128"/>
                </a:xfrm>
                <a:prstGeom prst="line">
                  <a:avLst/>
                </a:prstGeom>
                <a:noFill/>
                <a:ln w="38100">
                  <a:solidFill>
                    <a:srgbClr val="808080"/>
                  </a:solidFill>
                  <a:round/>
                  <a:headEnd/>
                  <a:tailEnd/>
                </a:ln>
              </p:spPr>
              <p:txBody>
                <a:bodyPr/>
                <a:lstStyle/>
                <a:p>
                  <a:endParaRPr lang="en-US"/>
                </a:p>
              </p:txBody>
            </p:sp>
            <p:sp>
              <p:nvSpPr>
                <p:cNvPr id="14377" name="Line 319"/>
                <p:cNvSpPr>
                  <a:spLocks noChangeShapeType="1"/>
                </p:cNvSpPr>
                <p:nvPr/>
              </p:nvSpPr>
              <p:spPr bwMode="auto">
                <a:xfrm flipH="1" flipV="1">
                  <a:off x="768" y="1880"/>
                  <a:ext cx="72" cy="128"/>
                </a:xfrm>
                <a:prstGeom prst="line">
                  <a:avLst/>
                </a:prstGeom>
                <a:noFill/>
                <a:ln w="38100">
                  <a:solidFill>
                    <a:srgbClr val="B2B2B2"/>
                  </a:solidFill>
                  <a:round/>
                  <a:headEnd/>
                  <a:tailEnd/>
                </a:ln>
              </p:spPr>
              <p:txBody>
                <a:bodyPr/>
                <a:lstStyle/>
                <a:p>
                  <a:endParaRPr lang="en-US"/>
                </a:p>
              </p:txBody>
            </p:sp>
          </p:grpSp>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t>Dulong and Petit Law</a:t>
            </a:r>
          </a:p>
        </p:txBody>
      </p:sp>
      <p:sp>
        <p:nvSpPr>
          <p:cNvPr id="15363" name="Rectangle 4"/>
          <p:cNvSpPr>
            <a:spLocks noChangeArrowheads="1"/>
          </p:cNvSpPr>
          <p:nvPr/>
        </p:nvSpPr>
        <p:spPr bwMode="auto">
          <a:xfrm>
            <a:off x="1519238" y="5583238"/>
            <a:ext cx="6597650" cy="366712"/>
          </a:xfrm>
          <a:prstGeom prst="rect">
            <a:avLst/>
          </a:prstGeom>
          <a:noFill/>
          <a:ln w="9525" algn="ctr">
            <a:noFill/>
            <a:miter lim="800000"/>
            <a:headEnd/>
            <a:tailEnd/>
          </a:ln>
        </p:spPr>
        <p:txBody>
          <a:bodyPr wrap="none">
            <a:spAutoFit/>
          </a:bodyPr>
          <a:lstStyle/>
          <a:p>
            <a:r>
              <a:rPr lang="en-US"/>
              <a:t>http://hyperphysics.phy-astr.gsu.edu/Hbase/thermo/dulong.html</a:t>
            </a:r>
          </a:p>
        </p:txBody>
      </p:sp>
      <p:pic>
        <p:nvPicPr>
          <p:cNvPr id="15364" name="Picture 5" descr="silisph"/>
          <p:cNvPicPr>
            <a:picLocks noChangeAspect="1" noChangeArrowheads="1"/>
          </p:cNvPicPr>
          <p:nvPr/>
        </p:nvPicPr>
        <p:blipFill>
          <a:blip r:embed="rId2" cstate="print"/>
          <a:srcRect/>
          <a:stretch>
            <a:fillRect/>
          </a:stretch>
        </p:blipFill>
        <p:spPr bwMode="auto">
          <a:xfrm>
            <a:off x="735013" y="1581150"/>
            <a:ext cx="7445375" cy="3913188"/>
          </a:xfrm>
          <a:prstGeom prst="rect">
            <a:avLst/>
          </a:prstGeom>
          <a:noFill/>
          <a:ln w="9525">
            <a:noFill/>
            <a:miter lim="800000"/>
            <a:headEnd/>
            <a:tailEnd/>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pPr>
              <a:defRPr/>
            </a:pPr>
            <a:r>
              <a:rPr lang="en-US"/>
              <a:t>Oct 11-13, 2006</a:t>
            </a:r>
          </a:p>
        </p:txBody>
      </p:sp>
      <p:sp>
        <p:nvSpPr>
          <p:cNvPr id="5" name="Footer Placeholder 4"/>
          <p:cNvSpPr>
            <a:spLocks noGrp="1"/>
          </p:cNvSpPr>
          <p:nvPr>
            <p:ph type="ftr" sz="quarter" idx="11"/>
          </p:nvPr>
        </p:nvSpPr>
        <p:spPr/>
        <p:txBody>
          <a:bodyPr/>
          <a:lstStyle/>
          <a:p>
            <a:pPr>
              <a:defRPr/>
            </a:pPr>
            <a:r>
              <a:rPr lang="en-US"/>
              <a:t>R. Todd Lines</a:t>
            </a:r>
          </a:p>
        </p:txBody>
      </p:sp>
      <p:pic>
        <p:nvPicPr>
          <p:cNvPr id="30722" name="Picture 2"/>
          <p:cNvPicPr>
            <a:picLocks noChangeAspect="1" noChangeArrowheads="1"/>
          </p:cNvPicPr>
          <p:nvPr/>
        </p:nvPicPr>
        <p:blipFill>
          <a:blip r:embed="rId2" cstate="print"/>
          <a:srcRect/>
          <a:stretch>
            <a:fillRect/>
          </a:stretch>
        </p:blipFill>
        <p:spPr bwMode="auto">
          <a:xfrm>
            <a:off x="1238250" y="571500"/>
            <a:ext cx="6667500" cy="5715000"/>
          </a:xfrm>
          <a:prstGeom prst="rect">
            <a:avLst/>
          </a:prstGeom>
          <a:noFill/>
          <a:ln w="9525" cap="flat" cmpd="sng" algn="ctr">
            <a:noFill/>
            <a:prstDash val="solid"/>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a:t>Conduction, equation</a:t>
            </a:r>
          </a:p>
        </p:txBody>
      </p:sp>
      <p:sp>
        <p:nvSpPr>
          <p:cNvPr id="6148" name="Rectangle 3"/>
          <p:cNvSpPr>
            <a:spLocks noGrp="1" noChangeArrowheads="1"/>
          </p:cNvSpPr>
          <p:nvPr>
            <p:ph type="body" sz="half" idx="1"/>
          </p:nvPr>
        </p:nvSpPr>
        <p:spPr>
          <a:xfrm>
            <a:off x="457200" y="1600200"/>
            <a:ext cx="4033838" cy="4525963"/>
          </a:xfrm>
        </p:spPr>
        <p:txBody>
          <a:bodyPr/>
          <a:lstStyle/>
          <a:p>
            <a:pPr eaLnBrk="1" hangingPunct="1"/>
            <a:r>
              <a:rPr lang="en-US" sz="2800"/>
              <a:t>The slab allows energy to transfer from the region of higher temperature to the region of lower temperature</a:t>
            </a:r>
          </a:p>
          <a:p>
            <a:pPr eaLnBrk="1" hangingPunct="1"/>
            <a:endParaRPr lang="en-US" sz="2800"/>
          </a:p>
        </p:txBody>
      </p:sp>
      <p:sp>
        <p:nvSpPr>
          <p:cNvPr id="3" name="TextBox 2"/>
          <p:cNvSpPr txBox="1"/>
          <p:nvPr/>
        </p:nvSpPr>
        <p:spPr>
          <a:xfrm>
            <a:off x="8077200" y="685800"/>
            <a:ext cx="317716" cy="369332"/>
          </a:xfrm>
          <a:prstGeom prst="rect">
            <a:avLst/>
          </a:prstGeom>
          <a:noFill/>
        </p:spPr>
        <p:txBody>
          <a:bodyPr wrap="none" rtlCol="0">
            <a:spAutoFit/>
          </a:bodyPr>
          <a:lstStyle/>
          <a:p>
            <a:r>
              <a:rPr lang="en-US" dirty="0"/>
              <a:t>A</a:t>
            </a:r>
          </a:p>
        </p:txBody>
      </p:sp>
      <p:pic>
        <p:nvPicPr>
          <p:cNvPr id="1033"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976446" y="1219200"/>
            <a:ext cx="3124200" cy="5024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6" name="Object 5"/>
          <p:cNvGraphicFramePr>
            <a:graphicFrameLocks noChangeAspect="1"/>
          </p:cNvGraphicFramePr>
          <p:nvPr/>
        </p:nvGraphicFramePr>
        <p:xfrm>
          <a:off x="762000" y="4343400"/>
          <a:ext cx="4011561" cy="1295400"/>
        </p:xfrm>
        <a:graphic>
          <a:graphicData uri="http://schemas.openxmlformats.org/presentationml/2006/ole">
            <mc:AlternateContent xmlns:mc="http://schemas.openxmlformats.org/markup-compatibility/2006">
              <mc:Choice xmlns:v="urn:schemas-microsoft-com:vml" Requires="v">
                <p:oleObj name="Equation" r:id="rId3" imgW="1218960" imgH="393480" progId="Equation.3">
                  <p:embed/>
                </p:oleObj>
              </mc:Choice>
              <mc:Fallback>
                <p:oleObj name="Equation" r:id="rId3" imgW="1218960" imgH="393480" progId="Equation.3">
                  <p:embed/>
                  <p:pic>
                    <p:nvPicPr>
                      <p:cNvPr id="6" name="Object 5"/>
                      <p:cNvPicPr/>
                      <p:nvPr/>
                    </p:nvPicPr>
                    <p:blipFill>
                      <a:blip r:embed="rId4"/>
                      <a:stretch>
                        <a:fillRect/>
                      </a:stretch>
                    </p:blipFill>
                    <p:spPr>
                      <a:xfrm>
                        <a:off x="762000" y="4343400"/>
                        <a:ext cx="4011561" cy="129540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sz="3200"/>
              <a:t>Conduction, equation explanation</a:t>
            </a:r>
          </a:p>
        </p:txBody>
      </p:sp>
      <p:sp>
        <p:nvSpPr>
          <p:cNvPr id="31747" name="Rectangle 3"/>
          <p:cNvSpPr>
            <a:spLocks noGrp="1" noChangeArrowheads="1"/>
          </p:cNvSpPr>
          <p:nvPr>
            <p:ph type="body" idx="1"/>
          </p:nvPr>
        </p:nvSpPr>
        <p:spPr>
          <a:xfrm>
            <a:off x="685800" y="1981200"/>
            <a:ext cx="7772400" cy="4572000"/>
          </a:xfrm>
        </p:spPr>
        <p:txBody>
          <a:bodyPr/>
          <a:lstStyle/>
          <a:p>
            <a:pPr eaLnBrk="1" hangingPunct="1">
              <a:lnSpc>
                <a:spcPct val="90000"/>
              </a:lnSpc>
            </a:pPr>
            <a:r>
              <a:rPr lang="en-US" sz="2800" dirty="0"/>
              <a:t>A is the cross-sectional area</a:t>
            </a:r>
          </a:p>
          <a:p>
            <a:pPr eaLnBrk="1" hangingPunct="1">
              <a:lnSpc>
                <a:spcPct val="90000"/>
              </a:lnSpc>
            </a:pPr>
            <a:r>
              <a:rPr lang="en-US" sz="2800" dirty="0"/>
              <a:t>ΔL is the thickness of the slab or the length of a rod</a:t>
            </a:r>
          </a:p>
          <a:p>
            <a:pPr eaLnBrk="1" hangingPunct="1">
              <a:lnSpc>
                <a:spcPct val="90000"/>
              </a:lnSpc>
            </a:pPr>
            <a:r>
              <a:rPr lang="en-US" sz="2800" dirty="0"/>
              <a:t>P is in Watts when Q is in Joules and t is in seconds</a:t>
            </a:r>
          </a:p>
          <a:p>
            <a:pPr eaLnBrk="1" hangingPunct="1">
              <a:lnSpc>
                <a:spcPct val="90000"/>
              </a:lnSpc>
            </a:pPr>
            <a:r>
              <a:rPr lang="en-US" sz="2800" dirty="0"/>
              <a:t>k is the </a:t>
            </a:r>
            <a:r>
              <a:rPr lang="en-US" sz="2800" i="1" dirty="0"/>
              <a:t>thermal conductivity</a:t>
            </a:r>
            <a:r>
              <a:rPr lang="en-US" sz="2800" dirty="0"/>
              <a:t> of the material</a:t>
            </a:r>
          </a:p>
          <a:p>
            <a:pPr lvl="1" eaLnBrk="1" hangingPunct="1">
              <a:lnSpc>
                <a:spcPct val="90000"/>
              </a:lnSpc>
            </a:pPr>
            <a:r>
              <a:rPr lang="en-US" sz="2400" dirty="0"/>
              <a:t>See table 11.3 for some conductivities</a:t>
            </a:r>
          </a:p>
          <a:p>
            <a:pPr lvl="1" eaLnBrk="1" hangingPunct="1">
              <a:lnSpc>
                <a:spcPct val="90000"/>
              </a:lnSpc>
            </a:pPr>
            <a:r>
              <a:rPr lang="en-US" sz="2400" dirty="0"/>
              <a:t>Good conductors have high k values and good insulators have low k values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t>Home Insulation</a:t>
            </a:r>
          </a:p>
        </p:txBody>
      </p:sp>
      <p:sp>
        <p:nvSpPr>
          <p:cNvPr id="32771" name="Rectangle 3"/>
          <p:cNvSpPr>
            <a:spLocks noGrp="1" noChangeArrowheads="1"/>
          </p:cNvSpPr>
          <p:nvPr>
            <p:ph type="body" idx="1"/>
          </p:nvPr>
        </p:nvSpPr>
        <p:spPr>
          <a:xfrm>
            <a:off x="1182688" y="2017713"/>
            <a:ext cx="7772400" cy="4383087"/>
          </a:xfrm>
        </p:spPr>
        <p:txBody>
          <a:bodyPr/>
          <a:lstStyle/>
          <a:p>
            <a:pPr eaLnBrk="1" hangingPunct="1">
              <a:lnSpc>
                <a:spcPct val="90000"/>
              </a:lnSpc>
            </a:pPr>
            <a:r>
              <a:rPr lang="en-US" dirty="0"/>
              <a:t>Substances are rated by their </a:t>
            </a:r>
            <a:r>
              <a:rPr lang="en-US" i="1" dirty="0"/>
              <a:t>R values</a:t>
            </a:r>
            <a:r>
              <a:rPr lang="en-US" dirty="0"/>
              <a:t> </a:t>
            </a:r>
          </a:p>
          <a:p>
            <a:pPr lvl="1" eaLnBrk="1" hangingPunct="1">
              <a:lnSpc>
                <a:spcPct val="90000"/>
              </a:lnSpc>
            </a:pPr>
            <a:r>
              <a:rPr lang="en-US" dirty="0"/>
              <a:t>R = </a:t>
            </a:r>
            <a:r>
              <a:rPr lang="en-US" dirty="0">
                <a:sym typeface="Symbol"/>
              </a:rPr>
              <a:t></a:t>
            </a:r>
            <a:r>
              <a:rPr lang="en-US" dirty="0"/>
              <a:t>L / k</a:t>
            </a:r>
          </a:p>
          <a:p>
            <a:pPr lvl="1" eaLnBrk="1" hangingPunct="1">
              <a:lnSpc>
                <a:spcPct val="90000"/>
              </a:lnSpc>
            </a:pPr>
            <a:r>
              <a:rPr lang="en-US" dirty="0"/>
              <a:t>See table 11.4 for some R values</a:t>
            </a:r>
          </a:p>
          <a:p>
            <a:pPr eaLnBrk="1" hangingPunct="1">
              <a:lnSpc>
                <a:spcPct val="90000"/>
              </a:lnSpc>
            </a:pPr>
            <a:r>
              <a:rPr lang="en-US" dirty="0"/>
              <a:t>For multiple layers, the total R value is the sum of the R values of each layer</a:t>
            </a:r>
          </a:p>
          <a:p>
            <a:pPr eaLnBrk="1" hangingPunct="1">
              <a:lnSpc>
                <a:spcPct val="90000"/>
              </a:lnSpc>
            </a:pPr>
            <a:r>
              <a:rPr lang="en-US" dirty="0"/>
              <a:t>Wind increases the energy loss by conduction in a home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266</TotalTime>
  <Words>2251</Words>
  <Application>Microsoft Office PowerPoint</Application>
  <PresentationFormat>On-screen Show (4:3)</PresentationFormat>
  <Paragraphs>317</Paragraphs>
  <Slides>69</Slides>
  <Notes>10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69</vt:i4>
      </vt:variant>
    </vt:vector>
  </HeadingPairs>
  <TitlesOfParts>
    <vt:vector size="77" baseType="lpstr">
      <vt:lpstr>Aptos</vt:lpstr>
      <vt:lpstr>Arial</vt:lpstr>
      <vt:lpstr>Arial Black</vt:lpstr>
      <vt:lpstr>Calibri</vt:lpstr>
      <vt:lpstr>Symbol</vt:lpstr>
      <vt:lpstr>Times New Roman</vt:lpstr>
      <vt:lpstr>Office Theme</vt:lpstr>
      <vt:lpstr>Equation</vt:lpstr>
      <vt:lpstr>Lecture 31</vt:lpstr>
      <vt:lpstr>Energy Transfer Mechanisms</vt:lpstr>
      <vt:lpstr>Methods of Heat Transfer</vt:lpstr>
      <vt:lpstr>Conduction</vt:lpstr>
      <vt:lpstr>Conduction example</vt:lpstr>
      <vt:lpstr>Conduction, cont.</vt:lpstr>
      <vt:lpstr>Conduction, equation</vt:lpstr>
      <vt:lpstr>Conduction, equation explanation</vt:lpstr>
      <vt:lpstr>Home Insulation</vt:lpstr>
      <vt:lpstr>Multiple Materials, cont.</vt:lpstr>
      <vt:lpstr>Convection</vt:lpstr>
      <vt:lpstr>Convection example</vt:lpstr>
      <vt:lpstr>Convection applications</vt:lpstr>
      <vt:lpstr>Convection Current Example</vt:lpstr>
      <vt:lpstr>Passive Convection Heating</vt:lpstr>
      <vt:lpstr>House Pictures</vt:lpstr>
      <vt:lpstr>Upwelling</vt:lpstr>
      <vt:lpstr>Radiation</vt:lpstr>
      <vt:lpstr>Radiation example</vt:lpstr>
      <vt:lpstr>Radiation equation</vt:lpstr>
      <vt:lpstr>Energy Absorption and  Emission by Radiation</vt:lpstr>
      <vt:lpstr>Ideal Absorbers</vt:lpstr>
      <vt:lpstr>Ideal Reflector</vt:lpstr>
      <vt:lpstr>PowerPoint Presentation</vt:lpstr>
      <vt:lpstr>PowerPoint Presentation</vt:lpstr>
      <vt:lpstr>PowerPoint Presentation</vt:lpstr>
      <vt:lpstr>PowerPoint Presentation</vt:lpstr>
      <vt:lpstr>PowerPoint Presentation</vt:lpstr>
      <vt:lpstr>Applications of Radiation</vt:lpstr>
      <vt:lpstr>Radiation Example</vt:lpstr>
      <vt:lpstr>Global Warming</vt:lpstr>
      <vt:lpstr>Question 123.13.5</vt:lpstr>
      <vt:lpstr>Resisting Energy Transfer</vt:lpstr>
      <vt:lpstr>PowerPoint Presentation</vt:lpstr>
      <vt:lpstr>Question 123.9.4</vt:lpstr>
      <vt:lpstr>Question 123.9.5</vt:lpstr>
      <vt:lpstr>Question 123.9.6</vt:lpstr>
      <vt:lpstr>PowerPoint Presentation</vt:lpstr>
      <vt:lpstr>PowerPoint Presentation</vt:lpstr>
      <vt:lpstr>PowerPoint Presentation</vt:lpstr>
      <vt:lpstr>Question123.9.7  Ideal Gas Law I</vt:lpstr>
      <vt:lpstr>Question123.9.5 Ideal Gas Law I</vt:lpstr>
      <vt:lpstr>Question123.9.8  Ideal Gas Law II</vt:lpstr>
      <vt:lpstr>Question123.9.8  Ideal Gas Law II</vt:lpstr>
      <vt:lpstr>Question123.9.9  Ideal Gas Law III</vt:lpstr>
      <vt:lpstr>Question123.9.9  Ideal Gas Law III</vt:lpstr>
      <vt:lpstr>Question123.9.10  Soda Bottle </vt:lpstr>
      <vt:lpstr>Question123.9.10  Soda Bottle </vt:lpstr>
      <vt:lpstr>Question123.9.11  Balloon in Freezer</vt:lpstr>
      <vt:lpstr>Question123.9.11  Balloon in Freezer</vt:lpstr>
      <vt:lpstr>Question123.9.7</vt:lpstr>
      <vt:lpstr>PowerPoint Presentation</vt:lpstr>
      <vt:lpstr>PowerPoint Presentation</vt:lpstr>
      <vt:lpstr>PowerPoint Presentation</vt:lpstr>
      <vt:lpstr>END</vt:lpstr>
      <vt:lpstr>PowerPoint Presentation</vt:lpstr>
      <vt:lpstr>PowerPoint Presentation</vt:lpstr>
      <vt:lpstr>Question 123.15.1</vt:lpstr>
      <vt:lpstr>Question 123.15.2</vt:lpstr>
      <vt:lpstr>Question 123.15.3</vt:lpstr>
      <vt:lpstr>Question 123.15.4</vt:lpstr>
      <vt:lpstr>Diatomic Molecule</vt:lpstr>
      <vt:lpstr>Rotational Degrees of Freedom</vt:lpstr>
      <vt:lpstr>Vibrational Degrees of Freedom</vt:lpstr>
      <vt:lpstr>Cv vs Temperature </vt:lpstr>
      <vt:lpstr>Energy States of a Diatomic Molecule</vt:lpstr>
      <vt:lpstr>Model of a Solid</vt:lpstr>
      <vt:lpstr>Dulong and Petit Law</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2</cp:revision>
  <dcterms:created xsi:type="dcterms:W3CDTF">2011-10-15T18:04:36Z</dcterms:created>
  <dcterms:modified xsi:type="dcterms:W3CDTF">2025-07-01T20:50:11Z</dcterms:modified>
</cp:coreProperties>
</file>