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319" r:id="rId2"/>
    <p:sldId id="322" r:id="rId3"/>
    <p:sldId id="323" r:id="rId4"/>
    <p:sldId id="324" r:id="rId5"/>
    <p:sldId id="325" r:id="rId6"/>
    <p:sldId id="326" r:id="rId7"/>
    <p:sldId id="258" r:id="rId8"/>
    <p:sldId id="259" r:id="rId9"/>
    <p:sldId id="332" r:id="rId10"/>
    <p:sldId id="260" r:id="rId11"/>
    <p:sldId id="261" r:id="rId12"/>
    <p:sldId id="333" r:id="rId13"/>
    <p:sldId id="421" r:id="rId14"/>
    <p:sldId id="262" r:id="rId15"/>
    <p:sldId id="334" r:id="rId16"/>
    <p:sldId id="335" r:id="rId17"/>
    <p:sldId id="268" r:id="rId18"/>
    <p:sldId id="343" r:id="rId19"/>
    <p:sldId id="344" r:id="rId20"/>
    <p:sldId id="422" r:id="rId21"/>
    <p:sldId id="410" r:id="rId22"/>
    <p:sldId id="411" r:id="rId23"/>
    <p:sldId id="412" r:id="rId24"/>
    <p:sldId id="413" r:id="rId25"/>
    <p:sldId id="414" r:id="rId26"/>
    <p:sldId id="415" r:id="rId27"/>
    <p:sldId id="416" r:id="rId28"/>
    <p:sldId id="417" r:id="rId29"/>
    <p:sldId id="418" r:id="rId30"/>
    <p:sldId id="419" r:id="rId31"/>
    <p:sldId id="420"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266" r:id="rId98"/>
    <p:sldId id="267" r:id="rId99"/>
    <p:sldId id="336" r:id="rId100"/>
    <p:sldId id="337" r:id="rId101"/>
    <p:sldId id="338" r:id="rId102"/>
    <p:sldId id="339" r:id="rId103"/>
    <p:sldId id="340" r:id="rId104"/>
    <p:sldId id="341" r:id="rId105"/>
    <p:sldId id="342" r:id="rId106"/>
    <p:sldId id="263" r:id="rId107"/>
    <p:sldId id="264" r:id="rId108"/>
    <p:sldId id="265" r:id="rId109"/>
    <p:sldId id="320" r:id="rId110"/>
    <p:sldId id="295" r:id="rId111"/>
    <p:sldId id="296" r:id="rId112"/>
    <p:sldId id="297" r:id="rId113"/>
    <p:sldId id="298" r:id="rId114"/>
    <p:sldId id="289" r:id="rId115"/>
    <p:sldId id="285" r:id="rId116"/>
    <p:sldId id="287" r:id="rId117"/>
    <p:sldId id="288" r:id="rId118"/>
    <p:sldId id="299" r:id="rId119"/>
    <p:sldId id="302" r:id="rId120"/>
    <p:sldId id="303" r:id="rId121"/>
    <p:sldId id="304" r:id="rId122"/>
    <p:sldId id="305" r:id="rId123"/>
    <p:sldId id="306" r:id="rId124"/>
    <p:sldId id="307" r:id="rId125"/>
    <p:sldId id="308" r:id="rId126"/>
    <p:sldId id="309" r:id="rId127"/>
    <p:sldId id="310" r:id="rId128"/>
    <p:sldId id="311" r:id="rId129"/>
    <p:sldId id="312" r:id="rId130"/>
    <p:sldId id="313" r:id="rId131"/>
    <p:sldId id="314" r:id="rId132"/>
    <p:sldId id="315" r:id="rId133"/>
    <p:sldId id="316" r:id="rId134"/>
    <p:sldId id="317" r:id="rId135"/>
    <p:sldId id="318" r:id="rId136"/>
    <p:sldId id="300" r:id="rId137"/>
    <p:sldId id="301" r:id="rId138"/>
    <p:sldId id="286" r:id="rId139"/>
    <p:sldId id="290" r:id="rId140"/>
    <p:sldId id="291" r:id="rId141"/>
    <p:sldId id="292" r:id="rId142"/>
    <p:sldId id="293" r:id="rId143"/>
    <p:sldId id="294" r:id="rId144"/>
    <p:sldId id="282" r:id="rId145"/>
    <p:sldId id="283" r:id="rId146"/>
    <p:sldId id="284" r:id="rId147"/>
    <p:sldId id="327" r:id="rId148"/>
    <p:sldId id="269" r:id="rId149"/>
    <p:sldId id="270" r:id="rId150"/>
    <p:sldId id="328" r:id="rId151"/>
    <p:sldId id="271" r:id="rId152"/>
    <p:sldId id="329" r:id="rId153"/>
    <p:sldId id="272" r:id="rId154"/>
    <p:sldId id="273" r:id="rId155"/>
    <p:sldId id="330" r:id="rId156"/>
    <p:sldId id="275" r:id="rId157"/>
    <p:sldId id="276" r:id="rId158"/>
    <p:sldId id="331" r:id="rId159"/>
    <p:sldId id="277" r:id="rId160"/>
    <p:sldId id="278" r:id="rId161"/>
    <p:sldId id="279" r:id="rId162"/>
    <p:sldId id="280" r:id="rId163"/>
    <p:sldId id="281"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96C2B-4BC3-478B-B5B2-408A297C563C}" v="55" dt="2025-06-30T15:59:41.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39" autoAdjust="0"/>
  </p:normalViewPr>
  <p:slideViewPr>
    <p:cSldViewPr snapToGrid="0">
      <p:cViewPr varScale="1">
        <p:scale>
          <a:sx n="78" d="100"/>
          <a:sy n="78" d="100"/>
        </p:scale>
        <p:origin x="25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6/11/relationships/changesInfo" Target="changesInfos/changesInfo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microsoft.com/office/2015/10/relationships/revisionInfo" Target="revisionInfo.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92035B9-1CC4-4860-96C1-CDE2584E80C0}"/>
    <pc:docChg chg="custSel modSld">
      <pc:chgData name="Lines, Todd" userId="afaf7c3a-e8aa-4568-882a-02ad8f9e19b0" providerId="ADAL" clId="{192035B9-1CC4-4860-96C1-CDE2584E80C0}" dt="2019-07-09T18:55:03.174" v="52" actId="20577"/>
      <pc:docMkLst>
        <pc:docMk/>
      </pc:docMkLst>
      <pc:sldChg chg="modSp">
        <pc:chgData name="Lines, Todd" userId="afaf7c3a-e8aa-4568-882a-02ad8f9e19b0" providerId="ADAL" clId="{192035B9-1CC4-4860-96C1-CDE2584E80C0}" dt="2019-07-09T18:55:03.174" v="52" actId="20577"/>
        <pc:sldMkLst>
          <pc:docMk/>
          <pc:sldMk cId="3090657162" sldId="297"/>
        </pc:sldMkLst>
      </pc:sldChg>
    </pc:docChg>
  </pc:docChgLst>
  <pc:docChgLst>
    <pc:chgData name="Lines, Todd" userId="afaf7c3a-e8aa-4568-882a-02ad8f9e19b0" providerId="ADAL" clId="{69F96C2B-4BC3-478B-B5B2-408A297C563C}"/>
    <pc:docChg chg="undo custSel addSld delSld modSld sldOrd">
      <pc:chgData name="Lines, Todd" userId="afaf7c3a-e8aa-4568-882a-02ad8f9e19b0" providerId="ADAL" clId="{69F96C2B-4BC3-478B-B5B2-408A297C563C}" dt="2025-06-30T15:59:45.490" v="321" actId="21"/>
      <pc:docMkLst>
        <pc:docMk/>
      </pc:docMkLst>
      <pc:sldChg chg="add">
        <pc:chgData name="Lines, Todd" userId="afaf7c3a-e8aa-4568-882a-02ad8f9e19b0" providerId="ADAL" clId="{69F96C2B-4BC3-478B-B5B2-408A297C563C}" dt="2025-06-25T22:21:13.707" v="17"/>
        <pc:sldMkLst>
          <pc:docMk/>
          <pc:sldMk cId="0" sldId="258"/>
        </pc:sldMkLst>
      </pc:sldChg>
      <pc:sldChg chg="add">
        <pc:chgData name="Lines, Todd" userId="afaf7c3a-e8aa-4568-882a-02ad8f9e19b0" providerId="ADAL" clId="{69F96C2B-4BC3-478B-B5B2-408A297C563C}" dt="2025-06-25T22:21:13.707" v="17"/>
        <pc:sldMkLst>
          <pc:docMk/>
          <pc:sldMk cId="0" sldId="259"/>
        </pc:sldMkLst>
      </pc:sldChg>
      <pc:sldChg chg="add">
        <pc:chgData name="Lines, Todd" userId="afaf7c3a-e8aa-4568-882a-02ad8f9e19b0" providerId="ADAL" clId="{69F96C2B-4BC3-478B-B5B2-408A297C563C}" dt="2025-06-25T22:21:13.707" v="17"/>
        <pc:sldMkLst>
          <pc:docMk/>
          <pc:sldMk cId="0" sldId="260"/>
        </pc:sldMkLst>
      </pc:sldChg>
      <pc:sldChg chg="add">
        <pc:chgData name="Lines, Todd" userId="afaf7c3a-e8aa-4568-882a-02ad8f9e19b0" providerId="ADAL" clId="{69F96C2B-4BC3-478B-B5B2-408A297C563C}" dt="2025-06-25T22:21:13.707" v="17"/>
        <pc:sldMkLst>
          <pc:docMk/>
          <pc:sldMk cId="0" sldId="261"/>
        </pc:sldMkLst>
      </pc:sldChg>
      <pc:sldChg chg="add">
        <pc:chgData name="Lines, Todd" userId="afaf7c3a-e8aa-4568-882a-02ad8f9e19b0" providerId="ADAL" clId="{69F96C2B-4BC3-478B-B5B2-408A297C563C}" dt="2025-06-25T22:21:13.707" v="17"/>
        <pc:sldMkLst>
          <pc:docMk/>
          <pc:sldMk cId="0" sldId="262"/>
        </pc:sldMkLst>
      </pc:sldChg>
      <pc:sldChg chg="add">
        <pc:chgData name="Lines, Todd" userId="afaf7c3a-e8aa-4568-882a-02ad8f9e19b0" providerId="ADAL" clId="{69F96C2B-4BC3-478B-B5B2-408A297C563C}" dt="2025-06-25T23:48:21.263" v="21"/>
        <pc:sldMkLst>
          <pc:docMk/>
          <pc:sldMk cId="0" sldId="263"/>
        </pc:sldMkLst>
      </pc:sldChg>
      <pc:sldChg chg="add">
        <pc:chgData name="Lines, Todd" userId="afaf7c3a-e8aa-4568-882a-02ad8f9e19b0" providerId="ADAL" clId="{69F96C2B-4BC3-478B-B5B2-408A297C563C}" dt="2025-06-25T23:48:21.263" v="21"/>
        <pc:sldMkLst>
          <pc:docMk/>
          <pc:sldMk cId="0" sldId="264"/>
        </pc:sldMkLst>
      </pc:sldChg>
      <pc:sldChg chg="add">
        <pc:chgData name="Lines, Todd" userId="afaf7c3a-e8aa-4568-882a-02ad8f9e19b0" providerId="ADAL" clId="{69F96C2B-4BC3-478B-B5B2-408A297C563C}" dt="2025-06-25T23:48:21.263" v="21"/>
        <pc:sldMkLst>
          <pc:docMk/>
          <pc:sldMk cId="0" sldId="265"/>
        </pc:sldMkLst>
      </pc:sldChg>
      <pc:sldChg chg="add">
        <pc:chgData name="Lines, Todd" userId="afaf7c3a-e8aa-4568-882a-02ad8f9e19b0" providerId="ADAL" clId="{69F96C2B-4BC3-478B-B5B2-408A297C563C}" dt="2025-06-25T23:48:21.263" v="21"/>
        <pc:sldMkLst>
          <pc:docMk/>
          <pc:sldMk cId="2138757250" sldId="266"/>
        </pc:sldMkLst>
      </pc:sldChg>
      <pc:sldChg chg="add">
        <pc:chgData name="Lines, Todd" userId="afaf7c3a-e8aa-4568-882a-02ad8f9e19b0" providerId="ADAL" clId="{69F96C2B-4BC3-478B-B5B2-408A297C563C}" dt="2025-06-25T23:48:21.263" v="21"/>
        <pc:sldMkLst>
          <pc:docMk/>
          <pc:sldMk cId="2739647236" sldId="267"/>
        </pc:sldMkLst>
      </pc:sldChg>
      <pc:sldChg chg="add">
        <pc:chgData name="Lines, Todd" userId="afaf7c3a-e8aa-4568-882a-02ad8f9e19b0" providerId="ADAL" clId="{69F96C2B-4BC3-478B-B5B2-408A297C563C}" dt="2025-06-25T22:21:13.707" v="17"/>
        <pc:sldMkLst>
          <pc:docMk/>
          <pc:sldMk cId="0" sldId="268"/>
        </pc:sldMkLst>
      </pc:sldChg>
      <pc:sldChg chg="add ord">
        <pc:chgData name="Lines, Todd" userId="afaf7c3a-e8aa-4568-882a-02ad8f9e19b0" providerId="ADAL" clId="{69F96C2B-4BC3-478B-B5B2-408A297C563C}" dt="2025-06-25T22:23:57.313" v="20"/>
        <pc:sldMkLst>
          <pc:docMk/>
          <pc:sldMk cId="0" sldId="269"/>
        </pc:sldMkLst>
      </pc:sldChg>
      <pc:sldChg chg="add ord">
        <pc:chgData name="Lines, Todd" userId="afaf7c3a-e8aa-4568-882a-02ad8f9e19b0" providerId="ADAL" clId="{69F96C2B-4BC3-478B-B5B2-408A297C563C}" dt="2025-06-25T22:23:57.313" v="20"/>
        <pc:sldMkLst>
          <pc:docMk/>
          <pc:sldMk cId="0" sldId="270"/>
        </pc:sldMkLst>
      </pc:sldChg>
      <pc:sldChg chg="add ord">
        <pc:chgData name="Lines, Todd" userId="afaf7c3a-e8aa-4568-882a-02ad8f9e19b0" providerId="ADAL" clId="{69F96C2B-4BC3-478B-B5B2-408A297C563C}" dt="2025-06-25T22:23:57.313" v="20"/>
        <pc:sldMkLst>
          <pc:docMk/>
          <pc:sldMk cId="0" sldId="271"/>
        </pc:sldMkLst>
      </pc:sldChg>
      <pc:sldChg chg="add ord">
        <pc:chgData name="Lines, Todd" userId="afaf7c3a-e8aa-4568-882a-02ad8f9e19b0" providerId="ADAL" clId="{69F96C2B-4BC3-478B-B5B2-408A297C563C}" dt="2025-06-25T22:23:57.313" v="20"/>
        <pc:sldMkLst>
          <pc:docMk/>
          <pc:sldMk cId="0" sldId="272"/>
        </pc:sldMkLst>
      </pc:sldChg>
      <pc:sldChg chg="add ord">
        <pc:chgData name="Lines, Todd" userId="afaf7c3a-e8aa-4568-882a-02ad8f9e19b0" providerId="ADAL" clId="{69F96C2B-4BC3-478B-B5B2-408A297C563C}" dt="2025-06-25T22:23:57.313" v="20"/>
        <pc:sldMkLst>
          <pc:docMk/>
          <pc:sldMk cId="0" sldId="273"/>
        </pc:sldMkLst>
      </pc:sldChg>
      <pc:sldChg chg="add ord">
        <pc:chgData name="Lines, Todd" userId="afaf7c3a-e8aa-4568-882a-02ad8f9e19b0" providerId="ADAL" clId="{69F96C2B-4BC3-478B-B5B2-408A297C563C}" dt="2025-06-25T22:23:57.313" v="20"/>
        <pc:sldMkLst>
          <pc:docMk/>
          <pc:sldMk cId="0" sldId="275"/>
        </pc:sldMkLst>
      </pc:sldChg>
      <pc:sldChg chg="add ord">
        <pc:chgData name="Lines, Todd" userId="afaf7c3a-e8aa-4568-882a-02ad8f9e19b0" providerId="ADAL" clId="{69F96C2B-4BC3-478B-B5B2-408A297C563C}" dt="2025-06-25T22:23:57.313" v="20"/>
        <pc:sldMkLst>
          <pc:docMk/>
          <pc:sldMk cId="0" sldId="276"/>
        </pc:sldMkLst>
      </pc:sldChg>
      <pc:sldChg chg="add ord">
        <pc:chgData name="Lines, Todd" userId="afaf7c3a-e8aa-4568-882a-02ad8f9e19b0" providerId="ADAL" clId="{69F96C2B-4BC3-478B-B5B2-408A297C563C}" dt="2025-06-25T22:23:57.313" v="20"/>
        <pc:sldMkLst>
          <pc:docMk/>
          <pc:sldMk cId="0" sldId="277"/>
        </pc:sldMkLst>
      </pc:sldChg>
      <pc:sldChg chg="add ord">
        <pc:chgData name="Lines, Todd" userId="afaf7c3a-e8aa-4568-882a-02ad8f9e19b0" providerId="ADAL" clId="{69F96C2B-4BC3-478B-B5B2-408A297C563C}" dt="2025-06-25T22:23:57.313" v="20"/>
        <pc:sldMkLst>
          <pc:docMk/>
          <pc:sldMk cId="0" sldId="278"/>
        </pc:sldMkLst>
      </pc:sldChg>
      <pc:sldChg chg="add ord">
        <pc:chgData name="Lines, Todd" userId="afaf7c3a-e8aa-4568-882a-02ad8f9e19b0" providerId="ADAL" clId="{69F96C2B-4BC3-478B-B5B2-408A297C563C}" dt="2025-06-25T22:23:57.313" v="20"/>
        <pc:sldMkLst>
          <pc:docMk/>
          <pc:sldMk cId="0" sldId="279"/>
        </pc:sldMkLst>
      </pc:sldChg>
      <pc:sldChg chg="add ord">
        <pc:chgData name="Lines, Todd" userId="afaf7c3a-e8aa-4568-882a-02ad8f9e19b0" providerId="ADAL" clId="{69F96C2B-4BC3-478B-B5B2-408A297C563C}" dt="2025-06-25T22:23:57.313" v="20"/>
        <pc:sldMkLst>
          <pc:docMk/>
          <pc:sldMk cId="0" sldId="280"/>
        </pc:sldMkLst>
      </pc:sldChg>
      <pc:sldChg chg="add ord">
        <pc:chgData name="Lines, Todd" userId="afaf7c3a-e8aa-4568-882a-02ad8f9e19b0" providerId="ADAL" clId="{69F96C2B-4BC3-478B-B5B2-408A297C563C}" dt="2025-06-25T22:23:57.313" v="20"/>
        <pc:sldMkLst>
          <pc:docMk/>
          <pc:sldMk cId="0" sldId="281"/>
        </pc:sldMkLst>
      </pc:sldChg>
      <pc:sldChg chg="modSp new mod">
        <pc:chgData name="Lines, Todd" userId="afaf7c3a-e8aa-4568-882a-02ad8f9e19b0" providerId="ADAL" clId="{69F96C2B-4BC3-478B-B5B2-408A297C563C}" dt="2025-06-25T21:53:59.011" v="10" actId="20577"/>
        <pc:sldMkLst>
          <pc:docMk/>
          <pc:sldMk cId="745523333" sldId="319"/>
        </pc:sldMkLst>
        <pc:spChg chg="mod">
          <ac:chgData name="Lines, Todd" userId="afaf7c3a-e8aa-4568-882a-02ad8f9e19b0" providerId="ADAL" clId="{69F96C2B-4BC3-478B-B5B2-408A297C563C}" dt="2025-06-25T21:53:59.011" v="10" actId="20577"/>
          <ac:spMkLst>
            <pc:docMk/>
            <pc:sldMk cId="745523333" sldId="319"/>
            <ac:spMk id="2" creationId="{8AABE236-7AD0-698B-2B8D-C5FFEFA9F5ED}"/>
          </ac:spMkLst>
        </pc:spChg>
      </pc:sldChg>
      <pc:sldChg chg="addSp delSp modSp new mod modClrScheme chgLayout">
        <pc:chgData name="Lines, Todd" userId="afaf7c3a-e8aa-4568-882a-02ad8f9e19b0" providerId="ADAL" clId="{69F96C2B-4BC3-478B-B5B2-408A297C563C}" dt="2025-06-25T21:54:07.283" v="15" actId="20577"/>
        <pc:sldMkLst>
          <pc:docMk/>
          <pc:sldMk cId="2811177464" sldId="320"/>
        </pc:sldMkLst>
        <pc:spChg chg="add mod ord">
          <ac:chgData name="Lines, Todd" userId="afaf7c3a-e8aa-4568-882a-02ad8f9e19b0" providerId="ADAL" clId="{69F96C2B-4BC3-478B-B5B2-408A297C563C}" dt="2025-06-25T21:54:07.283" v="15" actId="20577"/>
          <ac:spMkLst>
            <pc:docMk/>
            <pc:sldMk cId="2811177464" sldId="320"/>
            <ac:spMk id="4" creationId="{A5638226-C62A-E3F8-5806-37BEECCF801D}"/>
          </ac:spMkLst>
        </pc:spChg>
        <pc:spChg chg="add mod ord">
          <ac:chgData name="Lines, Todd" userId="afaf7c3a-e8aa-4568-882a-02ad8f9e19b0" providerId="ADAL" clId="{69F96C2B-4BC3-478B-B5B2-408A297C563C}" dt="2025-06-25T21:54:05.053" v="12" actId="700"/>
          <ac:spMkLst>
            <pc:docMk/>
            <pc:sldMk cId="2811177464" sldId="320"/>
            <ac:spMk id="5" creationId="{FC843925-BFB3-8675-84CB-ABCD072712B8}"/>
          </ac:spMkLst>
        </pc:spChg>
      </pc:sldChg>
      <pc:sldChg chg="add del">
        <pc:chgData name="Lines, Todd" userId="afaf7c3a-e8aa-4568-882a-02ad8f9e19b0" providerId="ADAL" clId="{69F96C2B-4BC3-478B-B5B2-408A297C563C}" dt="2025-06-25T22:21:16.440" v="18" actId="47"/>
        <pc:sldMkLst>
          <pc:docMk/>
          <pc:sldMk cId="0" sldId="321"/>
        </pc:sldMkLst>
      </pc:sldChg>
      <pc:sldChg chg="add">
        <pc:chgData name="Lines, Todd" userId="afaf7c3a-e8aa-4568-882a-02ad8f9e19b0" providerId="ADAL" clId="{69F96C2B-4BC3-478B-B5B2-408A297C563C}" dt="2025-06-25T22:21:13.707" v="17"/>
        <pc:sldMkLst>
          <pc:docMk/>
          <pc:sldMk cId="0" sldId="322"/>
        </pc:sldMkLst>
      </pc:sldChg>
      <pc:sldChg chg="add">
        <pc:chgData name="Lines, Todd" userId="afaf7c3a-e8aa-4568-882a-02ad8f9e19b0" providerId="ADAL" clId="{69F96C2B-4BC3-478B-B5B2-408A297C563C}" dt="2025-06-25T22:21:13.707" v="17"/>
        <pc:sldMkLst>
          <pc:docMk/>
          <pc:sldMk cId="527013498" sldId="323"/>
        </pc:sldMkLst>
      </pc:sldChg>
      <pc:sldChg chg="add">
        <pc:chgData name="Lines, Todd" userId="afaf7c3a-e8aa-4568-882a-02ad8f9e19b0" providerId="ADAL" clId="{69F96C2B-4BC3-478B-B5B2-408A297C563C}" dt="2025-06-25T22:21:13.707" v="17"/>
        <pc:sldMkLst>
          <pc:docMk/>
          <pc:sldMk cId="596017313" sldId="324"/>
        </pc:sldMkLst>
      </pc:sldChg>
      <pc:sldChg chg="add">
        <pc:chgData name="Lines, Todd" userId="afaf7c3a-e8aa-4568-882a-02ad8f9e19b0" providerId="ADAL" clId="{69F96C2B-4BC3-478B-B5B2-408A297C563C}" dt="2025-06-25T22:21:13.707" v="17"/>
        <pc:sldMkLst>
          <pc:docMk/>
          <pc:sldMk cId="909363630" sldId="325"/>
        </pc:sldMkLst>
      </pc:sldChg>
      <pc:sldChg chg="add">
        <pc:chgData name="Lines, Todd" userId="afaf7c3a-e8aa-4568-882a-02ad8f9e19b0" providerId="ADAL" clId="{69F96C2B-4BC3-478B-B5B2-408A297C563C}" dt="2025-06-25T22:21:13.707" v="17"/>
        <pc:sldMkLst>
          <pc:docMk/>
          <pc:sldMk cId="1827767260" sldId="326"/>
        </pc:sldMkLst>
      </pc:sldChg>
      <pc:sldChg chg="add ord">
        <pc:chgData name="Lines, Todd" userId="afaf7c3a-e8aa-4568-882a-02ad8f9e19b0" providerId="ADAL" clId="{69F96C2B-4BC3-478B-B5B2-408A297C563C}" dt="2025-06-25T22:23:57.313" v="20"/>
        <pc:sldMkLst>
          <pc:docMk/>
          <pc:sldMk cId="3094017573" sldId="327"/>
        </pc:sldMkLst>
      </pc:sldChg>
      <pc:sldChg chg="add ord">
        <pc:chgData name="Lines, Todd" userId="afaf7c3a-e8aa-4568-882a-02ad8f9e19b0" providerId="ADAL" clId="{69F96C2B-4BC3-478B-B5B2-408A297C563C}" dt="2025-06-25T22:23:57.313" v="20"/>
        <pc:sldMkLst>
          <pc:docMk/>
          <pc:sldMk cId="2282245805" sldId="328"/>
        </pc:sldMkLst>
      </pc:sldChg>
      <pc:sldChg chg="add ord">
        <pc:chgData name="Lines, Todd" userId="afaf7c3a-e8aa-4568-882a-02ad8f9e19b0" providerId="ADAL" clId="{69F96C2B-4BC3-478B-B5B2-408A297C563C}" dt="2025-06-25T22:23:57.313" v="20"/>
        <pc:sldMkLst>
          <pc:docMk/>
          <pc:sldMk cId="1802529842" sldId="329"/>
        </pc:sldMkLst>
      </pc:sldChg>
      <pc:sldChg chg="add ord">
        <pc:chgData name="Lines, Todd" userId="afaf7c3a-e8aa-4568-882a-02ad8f9e19b0" providerId="ADAL" clId="{69F96C2B-4BC3-478B-B5B2-408A297C563C}" dt="2025-06-25T22:23:57.313" v="20"/>
        <pc:sldMkLst>
          <pc:docMk/>
          <pc:sldMk cId="2788422000" sldId="330"/>
        </pc:sldMkLst>
      </pc:sldChg>
      <pc:sldChg chg="add ord">
        <pc:chgData name="Lines, Todd" userId="afaf7c3a-e8aa-4568-882a-02ad8f9e19b0" providerId="ADAL" clId="{69F96C2B-4BC3-478B-B5B2-408A297C563C}" dt="2025-06-25T22:23:57.313" v="20"/>
        <pc:sldMkLst>
          <pc:docMk/>
          <pc:sldMk cId="2919314632" sldId="331"/>
        </pc:sldMkLst>
      </pc:sldChg>
      <pc:sldChg chg="modSp add mod">
        <pc:chgData name="Lines, Todd" userId="afaf7c3a-e8aa-4568-882a-02ad8f9e19b0" providerId="ADAL" clId="{69F96C2B-4BC3-478B-B5B2-408A297C563C}" dt="2025-06-30T15:29:25.083" v="182" actId="20577"/>
        <pc:sldMkLst>
          <pc:docMk/>
          <pc:sldMk cId="1691587168" sldId="332"/>
        </pc:sldMkLst>
        <pc:spChg chg="mod">
          <ac:chgData name="Lines, Todd" userId="afaf7c3a-e8aa-4568-882a-02ad8f9e19b0" providerId="ADAL" clId="{69F96C2B-4BC3-478B-B5B2-408A297C563C}" dt="2025-06-30T15:29:25.083" v="182" actId="20577"/>
          <ac:spMkLst>
            <pc:docMk/>
            <pc:sldMk cId="1691587168" sldId="332"/>
            <ac:spMk id="192515" creationId="{00000000-0000-0000-0000-000000000000}"/>
          </ac:spMkLst>
        </pc:spChg>
      </pc:sldChg>
      <pc:sldChg chg="modSp add mod">
        <pc:chgData name="Lines, Todd" userId="afaf7c3a-e8aa-4568-882a-02ad8f9e19b0" providerId="ADAL" clId="{69F96C2B-4BC3-478B-B5B2-408A297C563C}" dt="2025-06-30T15:29:40.550" v="183" actId="20577"/>
        <pc:sldMkLst>
          <pc:docMk/>
          <pc:sldMk cId="529513904" sldId="333"/>
        </pc:sldMkLst>
        <pc:spChg chg="mod">
          <ac:chgData name="Lines, Todd" userId="afaf7c3a-e8aa-4568-882a-02ad8f9e19b0" providerId="ADAL" clId="{69F96C2B-4BC3-478B-B5B2-408A297C563C}" dt="2025-06-30T15:29:40.550" v="183" actId="20577"/>
          <ac:spMkLst>
            <pc:docMk/>
            <pc:sldMk cId="529513904" sldId="333"/>
            <ac:spMk id="192515" creationId="{00000000-0000-0000-0000-000000000000}"/>
          </ac:spMkLst>
        </pc:spChg>
      </pc:sldChg>
      <pc:sldChg chg="add">
        <pc:chgData name="Lines, Todd" userId="afaf7c3a-e8aa-4568-882a-02ad8f9e19b0" providerId="ADAL" clId="{69F96C2B-4BC3-478B-B5B2-408A297C563C}" dt="2025-06-25T22:21:13.707" v="17"/>
        <pc:sldMkLst>
          <pc:docMk/>
          <pc:sldMk cId="3089201066" sldId="334"/>
        </pc:sldMkLst>
      </pc:sldChg>
      <pc:sldChg chg="add">
        <pc:chgData name="Lines, Todd" userId="afaf7c3a-e8aa-4568-882a-02ad8f9e19b0" providerId="ADAL" clId="{69F96C2B-4BC3-478B-B5B2-408A297C563C}" dt="2025-06-25T22:21:13.707" v="17"/>
        <pc:sldMkLst>
          <pc:docMk/>
          <pc:sldMk cId="337385500" sldId="335"/>
        </pc:sldMkLst>
      </pc:sldChg>
      <pc:sldChg chg="add">
        <pc:chgData name="Lines, Todd" userId="afaf7c3a-e8aa-4568-882a-02ad8f9e19b0" providerId="ADAL" clId="{69F96C2B-4BC3-478B-B5B2-408A297C563C}" dt="2025-06-25T23:48:21.263" v="21"/>
        <pc:sldMkLst>
          <pc:docMk/>
          <pc:sldMk cId="1215361219" sldId="336"/>
        </pc:sldMkLst>
      </pc:sldChg>
      <pc:sldChg chg="add">
        <pc:chgData name="Lines, Todd" userId="afaf7c3a-e8aa-4568-882a-02ad8f9e19b0" providerId="ADAL" clId="{69F96C2B-4BC3-478B-B5B2-408A297C563C}" dt="2025-06-25T23:48:21.263" v="21"/>
        <pc:sldMkLst>
          <pc:docMk/>
          <pc:sldMk cId="2312659957" sldId="337"/>
        </pc:sldMkLst>
      </pc:sldChg>
      <pc:sldChg chg="add">
        <pc:chgData name="Lines, Todd" userId="afaf7c3a-e8aa-4568-882a-02ad8f9e19b0" providerId="ADAL" clId="{69F96C2B-4BC3-478B-B5B2-408A297C563C}" dt="2025-06-25T23:48:21.263" v="21"/>
        <pc:sldMkLst>
          <pc:docMk/>
          <pc:sldMk cId="0" sldId="338"/>
        </pc:sldMkLst>
      </pc:sldChg>
      <pc:sldChg chg="add">
        <pc:chgData name="Lines, Todd" userId="afaf7c3a-e8aa-4568-882a-02ad8f9e19b0" providerId="ADAL" clId="{69F96C2B-4BC3-478B-B5B2-408A297C563C}" dt="2025-06-25T23:48:21.263" v="21"/>
        <pc:sldMkLst>
          <pc:docMk/>
          <pc:sldMk cId="0" sldId="339"/>
        </pc:sldMkLst>
      </pc:sldChg>
      <pc:sldChg chg="add">
        <pc:chgData name="Lines, Todd" userId="afaf7c3a-e8aa-4568-882a-02ad8f9e19b0" providerId="ADAL" clId="{69F96C2B-4BC3-478B-B5B2-408A297C563C}" dt="2025-06-25T23:48:21.263" v="21"/>
        <pc:sldMkLst>
          <pc:docMk/>
          <pc:sldMk cId="0" sldId="340"/>
        </pc:sldMkLst>
      </pc:sldChg>
      <pc:sldChg chg="add">
        <pc:chgData name="Lines, Todd" userId="afaf7c3a-e8aa-4568-882a-02ad8f9e19b0" providerId="ADAL" clId="{69F96C2B-4BC3-478B-B5B2-408A297C563C}" dt="2025-06-25T23:48:21.263" v="21"/>
        <pc:sldMkLst>
          <pc:docMk/>
          <pc:sldMk cId="0" sldId="341"/>
        </pc:sldMkLst>
      </pc:sldChg>
      <pc:sldChg chg="add">
        <pc:chgData name="Lines, Todd" userId="afaf7c3a-e8aa-4568-882a-02ad8f9e19b0" providerId="ADAL" clId="{69F96C2B-4BC3-478B-B5B2-408A297C563C}" dt="2025-06-25T23:48:21.263" v="21"/>
        <pc:sldMkLst>
          <pc:docMk/>
          <pc:sldMk cId="0" sldId="342"/>
        </pc:sldMkLst>
      </pc:sldChg>
      <pc:sldChg chg="add">
        <pc:chgData name="Lines, Todd" userId="afaf7c3a-e8aa-4568-882a-02ad8f9e19b0" providerId="ADAL" clId="{69F96C2B-4BC3-478B-B5B2-408A297C563C}" dt="2025-06-25T23:49:21.849" v="22"/>
        <pc:sldMkLst>
          <pc:docMk/>
          <pc:sldMk cId="569225340" sldId="343"/>
        </pc:sldMkLst>
      </pc:sldChg>
      <pc:sldChg chg="add">
        <pc:chgData name="Lines, Todd" userId="afaf7c3a-e8aa-4568-882a-02ad8f9e19b0" providerId="ADAL" clId="{69F96C2B-4BC3-478B-B5B2-408A297C563C}" dt="2025-06-25T23:49:21.849" v="22"/>
        <pc:sldMkLst>
          <pc:docMk/>
          <pc:sldMk cId="1888356207" sldId="344"/>
        </pc:sldMkLst>
      </pc:sldChg>
      <pc:sldChg chg="add">
        <pc:chgData name="Lines, Todd" userId="afaf7c3a-e8aa-4568-882a-02ad8f9e19b0" providerId="ADAL" clId="{69F96C2B-4BC3-478B-B5B2-408A297C563C}" dt="2025-06-25T23:49:21.849" v="22"/>
        <pc:sldMkLst>
          <pc:docMk/>
          <pc:sldMk cId="2982866639" sldId="345"/>
        </pc:sldMkLst>
      </pc:sldChg>
      <pc:sldChg chg="add">
        <pc:chgData name="Lines, Todd" userId="afaf7c3a-e8aa-4568-882a-02ad8f9e19b0" providerId="ADAL" clId="{69F96C2B-4BC3-478B-B5B2-408A297C563C}" dt="2025-06-25T23:49:21.849" v="22"/>
        <pc:sldMkLst>
          <pc:docMk/>
          <pc:sldMk cId="2854078572" sldId="346"/>
        </pc:sldMkLst>
      </pc:sldChg>
      <pc:sldChg chg="addSp delSp modSp add mod">
        <pc:chgData name="Lines, Todd" userId="afaf7c3a-e8aa-4568-882a-02ad8f9e19b0" providerId="ADAL" clId="{69F96C2B-4BC3-478B-B5B2-408A297C563C}" dt="2025-06-30T15:53:13.594" v="262" actId="164"/>
        <pc:sldMkLst>
          <pc:docMk/>
          <pc:sldMk cId="1457836555" sldId="347"/>
        </pc:sldMkLst>
        <pc:spChg chg="mod">
          <ac:chgData name="Lines, Todd" userId="afaf7c3a-e8aa-4568-882a-02ad8f9e19b0" providerId="ADAL" clId="{69F96C2B-4BC3-478B-B5B2-408A297C563C}" dt="2025-06-30T15:51:00.983" v="233"/>
          <ac:spMkLst>
            <pc:docMk/>
            <pc:sldMk cId="1457836555" sldId="347"/>
            <ac:spMk id="4" creationId="{411C1D79-942C-2651-7EA3-16197875DE96}"/>
          </ac:spMkLst>
        </pc:spChg>
        <pc:spChg chg="mod">
          <ac:chgData name="Lines, Todd" userId="afaf7c3a-e8aa-4568-882a-02ad8f9e19b0" providerId="ADAL" clId="{69F96C2B-4BC3-478B-B5B2-408A297C563C}" dt="2025-06-30T15:51:00.983" v="233"/>
          <ac:spMkLst>
            <pc:docMk/>
            <pc:sldMk cId="1457836555" sldId="347"/>
            <ac:spMk id="5" creationId="{C10F3F90-45BF-CFDF-443A-BF2BB8218420}"/>
          </ac:spMkLst>
        </pc:spChg>
        <pc:spChg chg="mod">
          <ac:chgData name="Lines, Todd" userId="afaf7c3a-e8aa-4568-882a-02ad8f9e19b0" providerId="ADAL" clId="{69F96C2B-4BC3-478B-B5B2-408A297C563C}" dt="2025-06-30T15:51:00.983" v="233"/>
          <ac:spMkLst>
            <pc:docMk/>
            <pc:sldMk cId="1457836555" sldId="347"/>
            <ac:spMk id="6" creationId="{B2384CC9-897E-4973-4257-65F5CB84DE60}"/>
          </ac:spMkLst>
        </pc:spChg>
        <pc:spChg chg="mod">
          <ac:chgData name="Lines, Todd" userId="afaf7c3a-e8aa-4568-882a-02ad8f9e19b0" providerId="ADAL" clId="{69F96C2B-4BC3-478B-B5B2-408A297C563C}" dt="2025-06-30T15:51:00.983" v="233"/>
          <ac:spMkLst>
            <pc:docMk/>
            <pc:sldMk cId="1457836555" sldId="347"/>
            <ac:spMk id="7" creationId="{5FFC691E-1193-A159-82BE-E2A352A8480F}"/>
          </ac:spMkLst>
        </pc:spChg>
        <pc:spChg chg="mod">
          <ac:chgData name="Lines, Todd" userId="afaf7c3a-e8aa-4568-882a-02ad8f9e19b0" providerId="ADAL" clId="{69F96C2B-4BC3-478B-B5B2-408A297C563C}" dt="2025-06-30T15:51:00.983" v="233"/>
          <ac:spMkLst>
            <pc:docMk/>
            <pc:sldMk cId="1457836555" sldId="347"/>
            <ac:spMk id="8" creationId="{05BD53D5-F531-FCB8-BDAD-5EFD4312B45E}"/>
          </ac:spMkLst>
        </pc:spChg>
        <pc:spChg chg="mod">
          <ac:chgData name="Lines, Todd" userId="afaf7c3a-e8aa-4568-882a-02ad8f9e19b0" providerId="ADAL" clId="{69F96C2B-4BC3-478B-B5B2-408A297C563C}" dt="2025-06-30T15:51:00.983" v="233"/>
          <ac:spMkLst>
            <pc:docMk/>
            <pc:sldMk cId="1457836555" sldId="347"/>
            <ac:spMk id="9" creationId="{54C1284F-CAE7-DAFE-1338-6E766703EF16}"/>
          </ac:spMkLst>
        </pc:spChg>
        <pc:spChg chg="mod">
          <ac:chgData name="Lines, Todd" userId="afaf7c3a-e8aa-4568-882a-02ad8f9e19b0" providerId="ADAL" clId="{69F96C2B-4BC3-478B-B5B2-408A297C563C}" dt="2025-06-30T15:51:00.983" v="233"/>
          <ac:spMkLst>
            <pc:docMk/>
            <pc:sldMk cId="1457836555" sldId="347"/>
            <ac:spMk id="10" creationId="{453410DD-E487-F764-D7B0-D52F227D63F2}"/>
          </ac:spMkLst>
        </pc:spChg>
        <pc:spChg chg="mod">
          <ac:chgData name="Lines, Todd" userId="afaf7c3a-e8aa-4568-882a-02ad8f9e19b0" providerId="ADAL" clId="{69F96C2B-4BC3-478B-B5B2-408A297C563C}" dt="2025-06-30T15:51:00.983" v="233"/>
          <ac:spMkLst>
            <pc:docMk/>
            <pc:sldMk cId="1457836555" sldId="347"/>
            <ac:spMk id="11" creationId="{307FFFEF-8A1E-0DD1-328E-2A07D26383CF}"/>
          </ac:spMkLst>
        </pc:spChg>
        <pc:spChg chg="mod">
          <ac:chgData name="Lines, Todd" userId="afaf7c3a-e8aa-4568-882a-02ad8f9e19b0" providerId="ADAL" clId="{69F96C2B-4BC3-478B-B5B2-408A297C563C}" dt="2025-06-30T15:51:00.983" v="233"/>
          <ac:spMkLst>
            <pc:docMk/>
            <pc:sldMk cId="1457836555" sldId="347"/>
            <ac:spMk id="12" creationId="{5C79BB94-35A5-9C5A-CF9E-5D33C0F56AB7}"/>
          </ac:spMkLst>
        </pc:spChg>
        <pc:spChg chg="add mod ord">
          <ac:chgData name="Lines, Todd" userId="afaf7c3a-e8aa-4568-882a-02ad8f9e19b0" providerId="ADAL" clId="{69F96C2B-4BC3-478B-B5B2-408A297C563C}" dt="2025-06-30T15:53:13.594" v="262" actId="164"/>
          <ac:spMkLst>
            <pc:docMk/>
            <pc:sldMk cId="1457836555" sldId="347"/>
            <ac:spMk id="13" creationId="{69E8C607-B34F-5AA6-F02B-517DE68BF456}"/>
          </ac:spMkLst>
        </pc:spChg>
        <pc:spChg chg="add mod">
          <ac:chgData name="Lines, Todd" userId="afaf7c3a-e8aa-4568-882a-02ad8f9e19b0" providerId="ADAL" clId="{69F96C2B-4BC3-478B-B5B2-408A297C563C}" dt="2025-06-30T15:53:13.594" v="262" actId="164"/>
          <ac:spMkLst>
            <pc:docMk/>
            <pc:sldMk cId="1457836555" sldId="347"/>
            <ac:spMk id="14" creationId="{1C358117-95FF-A473-DDFA-273C84FF508F}"/>
          </ac:spMkLst>
        </pc:spChg>
        <pc:spChg chg="del">
          <ac:chgData name="Lines, Todd" userId="afaf7c3a-e8aa-4568-882a-02ad8f9e19b0" providerId="ADAL" clId="{69F96C2B-4BC3-478B-B5B2-408A297C563C}" dt="2025-06-30T15:53:06.477" v="261" actId="478"/>
          <ac:spMkLst>
            <pc:docMk/>
            <pc:sldMk cId="1457836555" sldId="347"/>
            <ac:spMk id="10243" creationId="{1793168E-8DE3-0B24-E52C-DDDF2DD6F936}"/>
          </ac:spMkLst>
        </pc:spChg>
        <pc:spChg chg="mod topLvl">
          <ac:chgData name="Lines, Todd" userId="afaf7c3a-e8aa-4568-882a-02ad8f9e19b0" providerId="ADAL" clId="{69F96C2B-4BC3-478B-B5B2-408A297C563C}" dt="2025-06-30T15:53:13.594" v="262" actId="164"/>
          <ac:spMkLst>
            <pc:docMk/>
            <pc:sldMk cId="1457836555" sldId="347"/>
            <ac:spMk id="10247" creationId="{3568F913-87E0-ECBC-3293-2E7057065EDF}"/>
          </ac:spMkLst>
        </pc:spChg>
        <pc:spChg chg="mod ord topLvl">
          <ac:chgData name="Lines, Todd" userId="afaf7c3a-e8aa-4568-882a-02ad8f9e19b0" providerId="ADAL" clId="{69F96C2B-4BC3-478B-B5B2-408A297C563C}" dt="2025-06-30T15:53:13.594" v="262" actId="164"/>
          <ac:spMkLst>
            <pc:docMk/>
            <pc:sldMk cId="1457836555" sldId="347"/>
            <ac:spMk id="10248" creationId="{5FC98C20-1457-5B17-E4AB-CD972BBF03A6}"/>
          </ac:spMkLst>
        </pc:spChg>
        <pc:spChg chg="mod topLvl">
          <ac:chgData name="Lines, Todd" userId="afaf7c3a-e8aa-4568-882a-02ad8f9e19b0" providerId="ADAL" clId="{69F96C2B-4BC3-478B-B5B2-408A297C563C}" dt="2025-06-30T15:53:13.594" v="262" actId="164"/>
          <ac:spMkLst>
            <pc:docMk/>
            <pc:sldMk cId="1457836555" sldId="347"/>
            <ac:spMk id="10249" creationId="{FF111BBB-15E7-5BE7-9DEE-F85FE25791A8}"/>
          </ac:spMkLst>
        </pc:spChg>
        <pc:spChg chg="mod topLvl">
          <ac:chgData name="Lines, Todd" userId="afaf7c3a-e8aa-4568-882a-02ad8f9e19b0" providerId="ADAL" clId="{69F96C2B-4BC3-478B-B5B2-408A297C563C}" dt="2025-06-30T15:53:13.594" v="262" actId="164"/>
          <ac:spMkLst>
            <pc:docMk/>
            <pc:sldMk cId="1457836555" sldId="347"/>
            <ac:spMk id="10250" creationId="{A23AFB51-B68B-16BF-F37C-914A9C0B4A24}"/>
          </ac:spMkLst>
        </pc:spChg>
        <pc:spChg chg="mod topLvl">
          <ac:chgData name="Lines, Todd" userId="afaf7c3a-e8aa-4568-882a-02ad8f9e19b0" providerId="ADAL" clId="{69F96C2B-4BC3-478B-B5B2-408A297C563C}" dt="2025-06-30T15:53:13.594" v="262" actId="164"/>
          <ac:spMkLst>
            <pc:docMk/>
            <pc:sldMk cId="1457836555" sldId="347"/>
            <ac:spMk id="10251" creationId="{3F7204D1-3A6E-FC42-1592-0E3984543903}"/>
          </ac:spMkLst>
        </pc:spChg>
        <pc:spChg chg="mod topLvl">
          <ac:chgData name="Lines, Todd" userId="afaf7c3a-e8aa-4568-882a-02ad8f9e19b0" providerId="ADAL" clId="{69F96C2B-4BC3-478B-B5B2-408A297C563C}" dt="2025-06-30T15:53:13.594" v="262" actId="164"/>
          <ac:spMkLst>
            <pc:docMk/>
            <pc:sldMk cId="1457836555" sldId="347"/>
            <ac:spMk id="10252" creationId="{16306C4F-12C9-5D60-4E18-18B75EFB2A5A}"/>
          </ac:spMkLst>
        </pc:spChg>
        <pc:spChg chg="mod topLvl">
          <ac:chgData name="Lines, Todd" userId="afaf7c3a-e8aa-4568-882a-02ad8f9e19b0" providerId="ADAL" clId="{69F96C2B-4BC3-478B-B5B2-408A297C563C}" dt="2025-06-30T15:53:13.594" v="262" actId="164"/>
          <ac:spMkLst>
            <pc:docMk/>
            <pc:sldMk cId="1457836555" sldId="347"/>
            <ac:spMk id="10253" creationId="{82E631AF-24FB-87EE-950B-30DF8F41C444}"/>
          </ac:spMkLst>
        </pc:spChg>
        <pc:spChg chg="del mod topLvl">
          <ac:chgData name="Lines, Todd" userId="afaf7c3a-e8aa-4568-882a-02ad8f9e19b0" providerId="ADAL" clId="{69F96C2B-4BC3-478B-B5B2-408A297C563C}" dt="2025-06-30T15:52:04.065" v="247" actId="478"/>
          <ac:spMkLst>
            <pc:docMk/>
            <pc:sldMk cId="1457836555" sldId="347"/>
            <ac:spMk id="402436" creationId="{0AB51863-CEB9-9E32-53D1-5468F222B2C8}"/>
          </ac:spMkLst>
        </pc:spChg>
        <pc:spChg chg="del mod topLvl">
          <ac:chgData name="Lines, Todd" userId="afaf7c3a-e8aa-4568-882a-02ad8f9e19b0" providerId="ADAL" clId="{69F96C2B-4BC3-478B-B5B2-408A297C563C}" dt="2025-06-30T15:52:11.235" v="250" actId="478"/>
          <ac:spMkLst>
            <pc:docMk/>
            <pc:sldMk cId="1457836555" sldId="347"/>
            <ac:spMk id="402437" creationId="{594A4E96-404B-07DF-11B7-771AA4156AAD}"/>
          </ac:spMkLst>
        </pc:spChg>
        <pc:grpChg chg="del mod">
          <ac:chgData name="Lines, Todd" userId="afaf7c3a-e8aa-4568-882a-02ad8f9e19b0" providerId="ADAL" clId="{69F96C2B-4BC3-478B-B5B2-408A297C563C}" dt="2025-06-30T15:52:00.235" v="245" actId="165"/>
          <ac:grpSpMkLst>
            <pc:docMk/>
            <pc:sldMk cId="1457836555" sldId="347"/>
            <ac:grpSpMk id="2" creationId="{ACE16B97-01C6-A294-7099-A1C6FB24B56A}"/>
          </ac:grpSpMkLst>
        </pc:grpChg>
        <pc:grpChg chg="add del mod">
          <ac:chgData name="Lines, Todd" userId="afaf7c3a-e8aa-4568-882a-02ad8f9e19b0" providerId="ADAL" clId="{69F96C2B-4BC3-478B-B5B2-408A297C563C}" dt="2025-06-30T15:53:03.040" v="260" actId="478"/>
          <ac:grpSpMkLst>
            <pc:docMk/>
            <pc:sldMk cId="1457836555" sldId="347"/>
            <ac:grpSpMk id="3" creationId="{15868A91-8D56-ED18-7428-38F022E4A96A}"/>
          </ac:grpSpMkLst>
        </pc:grpChg>
        <pc:grpChg chg="add mod">
          <ac:chgData name="Lines, Todd" userId="afaf7c3a-e8aa-4568-882a-02ad8f9e19b0" providerId="ADAL" clId="{69F96C2B-4BC3-478B-B5B2-408A297C563C}" dt="2025-06-30T15:53:13.594" v="262" actId="164"/>
          <ac:grpSpMkLst>
            <pc:docMk/>
            <pc:sldMk cId="1457836555" sldId="347"/>
            <ac:grpSpMk id="16" creationId="{4BF6FCD4-E773-8633-990E-CD125CCB28C3}"/>
          </ac:grpSpMkLst>
        </pc:grpChg>
        <pc:picChg chg="del mod">
          <ac:chgData name="Lines, Todd" userId="afaf7c3a-e8aa-4568-882a-02ad8f9e19b0" providerId="ADAL" clId="{69F96C2B-4BC3-478B-B5B2-408A297C563C}" dt="2025-06-30T15:52:51.326" v="259" actId="21"/>
          <ac:picMkLst>
            <pc:docMk/>
            <pc:sldMk cId="1457836555" sldId="347"/>
            <ac:picMk id="15" creationId="{F0719942-BD7A-E6E3-988A-CFBC85A22D52}"/>
          </ac:picMkLst>
        </pc:picChg>
      </pc:sldChg>
      <pc:sldChg chg="addSp delSp modSp add mod">
        <pc:chgData name="Lines, Todd" userId="afaf7c3a-e8aa-4568-882a-02ad8f9e19b0" providerId="ADAL" clId="{69F96C2B-4BC3-478B-B5B2-408A297C563C}" dt="2025-06-30T15:54:11.701" v="275" actId="21"/>
        <pc:sldMkLst>
          <pc:docMk/>
          <pc:sldMk cId="781924360" sldId="348"/>
        </pc:sldMkLst>
        <pc:spChg chg="mod">
          <ac:chgData name="Lines, Todd" userId="afaf7c3a-e8aa-4568-882a-02ad8f9e19b0" providerId="ADAL" clId="{69F96C2B-4BC3-478B-B5B2-408A297C563C}" dt="2025-06-30T15:53:19.249" v="263"/>
          <ac:spMkLst>
            <pc:docMk/>
            <pc:sldMk cId="781924360" sldId="348"/>
            <ac:spMk id="5" creationId="{C1042B9F-D5BB-08BF-A0B0-1C8EA64DA165}"/>
          </ac:spMkLst>
        </pc:spChg>
        <pc:spChg chg="mod">
          <ac:chgData name="Lines, Todd" userId="afaf7c3a-e8aa-4568-882a-02ad8f9e19b0" providerId="ADAL" clId="{69F96C2B-4BC3-478B-B5B2-408A297C563C}" dt="2025-06-30T15:53:19.249" v="263"/>
          <ac:spMkLst>
            <pc:docMk/>
            <pc:sldMk cId="781924360" sldId="348"/>
            <ac:spMk id="6" creationId="{0273EE48-79FA-9FAD-AAB5-F2274FCE2180}"/>
          </ac:spMkLst>
        </pc:spChg>
        <pc:spChg chg="mod">
          <ac:chgData name="Lines, Todd" userId="afaf7c3a-e8aa-4568-882a-02ad8f9e19b0" providerId="ADAL" clId="{69F96C2B-4BC3-478B-B5B2-408A297C563C}" dt="2025-06-30T15:53:19.249" v="263"/>
          <ac:spMkLst>
            <pc:docMk/>
            <pc:sldMk cId="781924360" sldId="348"/>
            <ac:spMk id="7" creationId="{5F03B226-8269-6DF7-A839-487F6CF4A271}"/>
          </ac:spMkLst>
        </pc:spChg>
        <pc:spChg chg="mod">
          <ac:chgData name="Lines, Todd" userId="afaf7c3a-e8aa-4568-882a-02ad8f9e19b0" providerId="ADAL" clId="{69F96C2B-4BC3-478B-B5B2-408A297C563C}" dt="2025-06-30T15:53:19.249" v="263"/>
          <ac:spMkLst>
            <pc:docMk/>
            <pc:sldMk cId="781924360" sldId="348"/>
            <ac:spMk id="8" creationId="{15996551-F9F4-F430-2A36-72308A41BBD9}"/>
          </ac:spMkLst>
        </pc:spChg>
        <pc:spChg chg="mod">
          <ac:chgData name="Lines, Todd" userId="afaf7c3a-e8aa-4568-882a-02ad8f9e19b0" providerId="ADAL" clId="{69F96C2B-4BC3-478B-B5B2-408A297C563C}" dt="2025-06-30T15:53:19.249" v="263"/>
          <ac:spMkLst>
            <pc:docMk/>
            <pc:sldMk cId="781924360" sldId="348"/>
            <ac:spMk id="9" creationId="{8A51AE6B-1CAA-25FE-7F43-DAB16C8D1ED8}"/>
          </ac:spMkLst>
        </pc:spChg>
        <pc:spChg chg="mod">
          <ac:chgData name="Lines, Todd" userId="afaf7c3a-e8aa-4568-882a-02ad8f9e19b0" providerId="ADAL" clId="{69F96C2B-4BC3-478B-B5B2-408A297C563C}" dt="2025-06-30T15:53:19.249" v="263"/>
          <ac:spMkLst>
            <pc:docMk/>
            <pc:sldMk cId="781924360" sldId="348"/>
            <ac:spMk id="10" creationId="{3A1A0D51-2E7A-E870-F393-6CBDF72D48B8}"/>
          </ac:spMkLst>
        </pc:spChg>
        <pc:spChg chg="mod">
          <ac:chgData name="Lines, Todd" userId="afaf7c3a-e8aa-4568-882a-02ad8f9e19b0" providerId="ADAL" clId="{69F96C2B-4BC3-478B-B5B2-408A297C563C}" dt="2025-06-30T15:53:19.249" v="263"/>
          <ac:spMkLst>
            <pc:docMk/>
            <pc:sldMk cId="781924360" sldId="348"/>
            <ac:spMk id="11" creationId="{81150E22-F002-9DC9-AF57-96269C6642A2}"/>
          </ac:spMkLst>
        </pc:spChg>
        <pc:spChg chg="mod">
          <ac:chgData name="Lines, Todd" userId="afaf7c3a-e8aa-4568-882a-02ad8f9e19b0" providerId="ADAL" clId="{69F96C2B-4BC3-478B-B5B2-408A297C563C}" dt="2025-06-30T15:53:19.249" v="263"/>
          <ac:spMkLst>
            <pc:docMk/>
            <pc:sldMk cId="781924360" sldId="348"/>
            <ac:spMk id="12" creationId="{6B0E5EA5-A378-FEAB-6641-3A9C68EBBFCB}"/>
          </ac:spMkLst>
        </pc:spChg>
        <pc:spChg chg="mod">
          <ac:chgData name="Lines, Todd" userId="afaf7c3a-e8aa-4568-882a-02ad8f9e19b0" providerId="ADAL" clId="{69F96C2B-4BC3-478B-B5B2-408A297C563C}" dt="2025-06-30T15:53:19.249" v="263"/>
          <ac:spMkLst>
            <pc:docMk/>
            <pc:sldMk cId="781924360" sldId="348"/>
            <ac:spMk id="13" creationId="{A174A3F9-50CF-D288-3AB5-5CE2AE182775}"/>
          </ac:spMkLst>
        </pc:spChg>
        <pc:spChg chg="del">
          <ac:chgData name="Lines, Todd" userId="afaf7c3a-e8aa-4568-882a-02ad8f9e19b0" providerId="ADAL" clId="{69F96C2B-4BC3-478B-B5B2-408A297C563C}" dt="2025-06-30T15:53:45.012" v="269" actId="478"/>
          <ac:spMkLst>
            <pc:docMk/>
            <pc:sldMk cId="781924360" sldId="348"/>
            <ac:spMk id="11267" creationId="{9BBDC11C-AB97-A5FE-71B6-668C90ECCA6B}"/>
          </ac:spMkLst>
        </pc:spChg>
        <pc:spChg chg="mod topLvl">
          <ac:chgData name="Lines, Todd" userId="afaf7c3a-e8aa-4568-882a-02ad8f9e19b0" providerId="ADAL" clId="{69F96C2B-4BC3-478B-B5B2-408A297C563C}" dt="2025-06-30T15:53:59.947" v="273" actId="1076"/>
          <ac:spMkLst>
            <pc:docMk/>
            <pc:sldMk cId="781924360" sldId="348"/>
            <ac:spMk id="11270" creationId="{9FEC2343-A566-BDF8-0D61-123E1C3CCE00}"/>
          </ac:spMkLst>
        </pc:spChg>
        <pc:spChg chg="mod topLvl">
          <ac:chgData name="Lines, Todd" userId="afaf7c3a-e8aa-4568-882a-02ad8f9e19b0" providerId="ADAL" clId="{69F96C2B-4BC3-478B-B5B2-408A297C563C}" dt="2025-06-30T15:53:59.947" v="273" actId="1076"/>
          <ac:spMkLst>
            <pc:docMk/>
            <pc:sldMk cId="781924360" sldId="348"/>
            <ac:spMk id="11271" creationId="{A58474E6-CF14-456C-EDE8-E79566D0101D}"/>
          </ac:spMkLst>
        </pc:spChg>
        <pc:spChg chg="mod topLvl">
          <ac:chgData name="Lines, Todd" userId="afaf7c3a-e8aa-4568-882a-02ad8f9e19b0" providerId="ADAL" clId="{69F96C2B-4BC3-478B-B5B2-408A297C563C}" dt="2025-06-30T15:53:59.947" v="273" actId="1076"/>
          <ac:spMkLst>
            <pc:docMk/>
            <pc:sldMk cId="781924360" sldId="348"/>
            <ac:spMk id="11272" creationId="{5469F418-09FE-F4CC-4395-33C1CAADA8CE}"/>
          </ac:spMkLst>
        </pc:spChg>
        <pc:spChg chg="mod">
          <ac:chgData name="Lines, Todd" userId="afaf7c3a-e8aa-4568-882a-02ad8f9e19b0" providerId="ADAL" clId="{69F96C2B-4BC3-478B-B5B2-408A297C563C}" dt="2025-06-30T15:53:40.931" v="268" actId="165"/>
          <ac:spMkLst>
            <pc:docMk/>
            <pc:sldMk cId="781924360" sldId="348"/>
            <ac:spMk id="11275" creationId="{AEF230EB-CC6E-F7B6-5FA4-15BD1971B9DE}"/>
          </ac:spMkLst>
        </pc:spChg>
        <pc:spChg chg="mod">
          <ac:chgData name="Lines, Todd" userId="afaf7c3a-e8aa-4568-882a-02ad8f9e19b0" providerId="ADAL" clId="{69F96C2B-4BC3-478B-B5B2-408A297C563C}" dt="2025-06-30T15:53:40.931" v="268" actId="165"/>
          <ac:spMkLst>
            <pc:docMk/>
            <pc:sldMk cId="781924360" sldId="348"/>
            <ac:spMk id="11276" creationId="{BDA78F2A-184D-BACA-59CC-0467202C50A6}"/>
          </ac:spMkLst>
        </pc:spChg>
        <pc:spChg chg="mod">
          <ac:chgData name="Lines, Todd" userId="afaf7c3a-e8aa-4568-882a-02ad8f9e19b0" providerId="ADAL" clId="{69F96C2B-4BC3-478B-B5B2-408A297C563C}" dt="2025-06-30T15:53:40.931" v="268" actId="165"/>
          <ac:spMkLst>
            <pc:docMk/>
            <pc:sldMk cId="781924360" sldId="348"/>
            <ac:spMk id="11277" creationId="{4F4E163F-5A0B-E925-0E14-28AC5A1BE88E}"/>
          </ac:spMkLst>
        </pc:spChg>
        <pc:spChg chg="mod">
          <ac:chgData name="Lines, Todd" userId="afaf7c3a-e8aa-4568-882a-02ad8f9e19b0" providerId="ADAL" clId="{69F96C2B-4BC3-478B-B5B2-408A297C563C}" dt="2025-06-30T15:53:40.931" v="268" actId="165"/>
          <ac:spMkLst>
            <pc:docMk/>
            <pc:sldMk cId="781924360" sldId="348"/>
            <ac:spMk id="11278" creationId="{C1E940DF-1FF4-C226-70ED-9236A16346A2}"/>
          </ac:spMkLst>
        </pc:spChg>
        <pc:spChg chg="mod">
          <ac:chgData name="Lines, Todd" userId="afaf7c3a-e8aa-4568-882a-02ad8f9e19b0" providerId="ADAL" clId="{69F96C2B-4BC3-478B-B5B2-408A297C563C}" dt="2025-06-30T15:53:40.931" v="268" actId="165"/>
          <ac:spMkLst>
            <pc:docMk/>
            <pc:sldMk cId="781924360" sldId="348"/>
            <ac:spMk id="11279" creationId="{8FEE801A-6003-A5EA-4EE0-4F5AFB800AF3}"/>
          </ac:spMkLst>
        </pc:spChg>
        <pc:spChg chg="mod">
          <ac:chgData name="Lines, Todd" userId="afaf7c3a-e8aa-4568-882a-02ad8f9e19b0" providerId="ADAL" clId="{69F96C2B-4BC3-478B-B5B2-408A297C563C}" dt="2025-06-30T15:53:40.931" v="268" actId="165"/>
          <ac:spMkLst>
            <pc:docMk/>
            <pc:sldMk cId="781924360" sldId="348"/>
            <ac:spMk id="11281" creationId="{D220F112-A37E-533E-8AC8-D1949F786D32}"/>
          </ac:spMkLst>
        </pc:spChg>
        <pc:spChg chg="mod">
          <ac:chgData name="Lines, Todd" userId="afaf7c3a-e8aa-4568-882a-02ad8f9e19b0" providerId="ADAL" clId="{69F96C2B-4BC3-478B-B5B2-408A297C563C}" dt="2025-06-30T15:53:40.931" v="268" actId="165"/>
          <ac:spMkLst>
            <pc:docMk/>
            <pc:sldMk cId="781924360" sldId="348"/>
            <ac:spMk id="403461" creationId="{68F29163-CEE1-944B-0D06-CD8F64C8CA61}"/>
          </ac:spMkLst>
        </pc:spChg>
        <pc:grpChg chg="add del mod">
          <ac:chgData name="Lines, Todd" userId="afaf7c3a-e8aa-4568-882a-02ad8f9e19b0" providerId="ADAL" clId="{69F96C2B-4BC3-478B-B5B2-408A297C563C}" dt="2025-06-30T15:53:36.153" v="267" actId="1076"/>
          <ac:grpSpMkLst>
            <pc:docMk/>
            <pc:sldMk cId="781924360" sldId="348"/>
            <ac:grpSpMk id="2" creationId="{4674478E-3114-D40E-1392-EC7886C8001F}"/>
          </ac:grpSpMkLst>
        </pc:grpChg>
        <pc:grpChg chg="del mod">
          <ac:chgData name="Lines, Todd" userId="afaf7c3a-e8aa-4568-882a-02ad8f9e19b0" providerId="ADAL" clId="{69F96C2B-4BC3-478B-B5B2-408A297C563C}" dt="2025-06-30T15:53:49.425" v="271" actId="478"/>
          <ac:grpSpMkLst>
            <pc:docMk/>
            <pc:sldMk cId="781924360" sldId="348"/>
            <ac:grpSpMk id="3" creationId="{9F879464-A0BD-40A7-0BEB-0E390754BE2E}"/>
          </ac:grpSpMkLst>
        </pc:grpChg>
        <pc:grpChg chg="add mod">
          <ac:chgData name="Lines, Todd" userId="afaf7c3a-e8aa-4568-882a-02ad8f9e19b0" providerId="ADAL" clId="{69F96C2B-4BC3-478B-B5B2-408A297C563C}" dt="2025-06-30T15:53:59.947" v="273" actId="1076"/>
          <ac:grpSpMkLst>
            <pc:docMk/>
            <pc:sldMk cId="781924360" sldId="348"/>
            <ac:grpSpMk id="4" creationId="{000A74E9-D1B7-16F7-9ADA-85D95EC49815}"/>
          </ac:grpSpMkLst>
        </pc:grpChg>
        <pc:picChg chg="del mod">
          <ac:chgData name="Lines, Todd" userId="afaf7c3a-e8aa-4568-882a-02ad8f9e19b0" providerId="ADAL" clId="{69F96C2B-4BC3-478B-B5B2-408A297C563C}" dt="2025-06-30T15:54:11.701" v="275" actId="21"/>
          <ac:picMkLst>
            <pc:docMk/>
            <pc:sldMk cId="781924360" sldId="348"/>
            <ac:picMk id="14" creationId="{1F6CEAB1-D49A-5061-9405-52BF1E5A8B8D}"/>
          </ac:picMkLst>
        </pc:picChg>
      </pc:sldChg>
      <pc:sldChg chg="addSp delSp modSp add mod">
        <pc:chgData name="Lines, Todd" userId="afaf7c3a-e8aa-4568-882a-02ad8f9e19b0" providerId="ADAL" clId="{69F96C2B-4BC3-478B-B5B2-408A297C563C}" dt="2025-06-30T15:55:00.861" v="284" actId="21"/>
        <pc:sldMkLst>
          <pc:docMk/>
          <pc:sldMk cId="2527005988" sldId="349"/>
        </pc:sldMkLst>
        <pc:spChg chg="mod">
          <ac:chgData name="Lines, Todd" userId="afaf7c3a-e8aa-4568-882a-02ad8f9e19b0" providerId="ADAL" clId="{69F96C2B-4BC3-478B-B5B2-408A297C563C}" dt="2025-06-30T15:54:28.649" v="276"/>
          <ac:spMkLst>
            <pc:docMk/>
            <pc:sldMk cId="2527005988" sldId="349"/>
            <ac:spMk id="14" creationId="{55386254-4356-57EE-9A6D-AAA286A00AE7}"/>
          </ac:spMkLst>
        </pc:spChg>
        <pc:spChg chg="mod">
          <ac:chgData name="Lines, Todd" userId="afaf7c3a-e8aa-4568-882a-02ad8f9e19b0" providerId="ADAL" clId="{69F96C2B-4BC3-478B-B5B2-408A297C563C}" dt="2025-06-30T15:54:28.649" v="276"/>
          <ac:spMkLst>
            <pc:docMk/>
            <pc:sldMk cId="2527005988" sldId="349"/>
            <ac:spMk id="15" creationId="{3B93CBA1-22C1-546E-A979-4A37995E5358}"/>
          </ac:spMkLst>
        </pc:spChg>
        <pc:spChg chg="mod">
          <ac:chgData name="Lines, Todd" userId="afaf7c3a-e8aa-4568-882a-02ad8f9e19b0" providerId="ADAL" clId="{69F96C2B-4BC3-478B-B5B2-408A297C563C}" dt="2025-06-30T15:54:28.649" v="276"/>
          <ac:spMkLst>
            <pc:docMk/>
            <pc:sldMk cId="2527005988" sldId="349"/>
            <ac:spMk id="16" creationId="{1E47CB1C-174E-F883-D33D-9E4F4AC2E68D}"/>
          </ac:spMkLst>
        </pc:spChg>
        <pc:spChg chg="mod">
          <ac:chgData name="Lines, Todd" userId="afaf7c3a-e8aa-4568-882a-02ad8f9e19b0" providerId="ADAL" clId="{69F96C2B-4BC3-478B-B5B2-408A297C563C}" dt="2025-06-30T15:54:28.649" v="276"/>
          <ac:spMkLst>
            <pc:docMk/>
            <pc:sldMk cId="2527005988" sldId="349"/>
            <ac:spMk id="17" creationId="{BE095DB2-AD79-08B0-EF49-2C8DA12A05C9}"/>
          </ac:spMkLst>
        </pc:spChg>
        <pc:spChg chg="mod">
          <ac:chgData name="Lines, Todd" userId="afaf7c3a-e8aa-4568-882a-02ad8f9e19b0" providerId="ADAL" clId="{69F96C2B-4BC3-478B-B5B2-408A297C563C}" dt="2025-06-30T15:54:28.649" v="276"/>
          <ac:spMkLst>
            <pc:docMk/>
            <pc:sldMk cId="2527005988" sldId="349"/>
            <ac:spMk id="18" creationId="{F6794D87-513D-DFF7-1368-5BEEBA19ECCC}"/>
          </ac:spMkLst>
        </pc:spChg>
        <pc:spChg chg="mod">
          <ac:chgData name="Lines, Todd" userId="afaf7c3a-e8aa-4568-882a-02ad8f9e19b0" providerId="ADAL" clId="{69F96C2B-4BC3-478B-B5B2-408A297C563C}" dt="2025-06-30T15:54:28.649" v="276"/>
          <ac:spMkLst>
            <pc:docMk/>
            <pc:sldMk cId="2527005988" sldId="349"/>
            <ac:spMk id="19" creationId="{72E09256-3E40-397F-4303-7CC58F50C8C5}"/>
          </ac:spMkLst>
        </pc:spChg>
        <pc:spChg chg="mod">
          <ac:chgData name="Lines, Todd" userId="afaf7c3a-e8aa-4568-882a-02ad8f9e19b0" providerId="ADAL" clId="{69F96C2B-4BC3-478B-B5B2-408A297C563C}" dt="2025-06-30T15:54:28.649" v="276"/>
          <ac:spMkLst>
            <pc:docMk/>
            <pc:sldMk cId="2527005988" sldId="349"/>
            <ac:spMk id="20" creationId="{D69BE209-4986-0D09-E81A-5DBE49BFD7E4}"/>
          </ac:spMkLst>
        </pc:spChg>
        <pc:spChg chg="mod">
          <ac:chgData name="Lines, Todd" userId="afaf7c3a-e8aa-4568-882a-02ad8f9e19b0" providerId="ADAL" clId="{69F96C2B-4BC3-478B-B5B2-408A297C563C}" dt="2025-06-30T15:54:28.649" v="276"/>
          <ac:spMkLst>
            <pc:docMk/>
            <pc:sldMk cId="2527005988" sldId="349"/>
            <ac:spMk id="21" creationId="{923E30B0-FDB7-403B-1D1F-280659786EA2}"/>
          </ac:spMkLst>
        </pc:spChg>
        <pc:spChg chg="mod">
          <ac:chgData name="Lines, Todd" userId="afaf7c3a-e8aa-4568-882a-02ad8f9e19b0" providerId="ADAL" clId="{69F96C2B-4BC3-478B-B5B2-408A297C563C}" dt="2025-06-30T15:54:28.649" v="276"/>
          <ac:spMkLst>
            <pc:docMk/>
            <pc:sldMk cId="2527005988" sldId="349"/>
            <ac:spMk id="22" creationId="{169CDA42-2EC2-F589-18A7-E281311CB115}"/>
          </ac:spMkLst>
        </pc:spChg>
        <pc:spChg chg="del">
          <ac:chgData name="Lines, Todd" userId="afaf7c3a-e8aa-4568-882a-02ad8f9e19b0" providerId="ADAL" clId="{69F96C2B-4BC3-478B-B5B2-408A297C563C}" dt="2025-06-30T15:54:33.656" v="278" actId="478"/>
          <ac:spMkLst>
            <pc:docMk/>
            <pc:sldMk cId="2527005988" sldId="349"/>
            <ac:spMk id="12291" creationId="{CDE80D79-2D2D-D2B3-F13D-61B320C5B331}"/>
          </ac:spMkLst>
        </pc:spChg>
        <pc:spChg chg="mod">
          <ac:chgData name="Lines, Todd" userId="afaf7c3a-e8aa-4568-882a-02ad8f9e19b0" providerId="ADAL" clId="{69F96C2B-4BC3-478B-B5B2-408A297C563C}" dt="2025-06-30T15:54:41.183" v="279" actId="165"/>
          <ac:spMkLst>
            <pc:docMk/>
            <pc:sldMk cId="2527005988" sldId="349"/>
            <ac:spMk id="12304" creationId="{EE4FDFD1-DADB-6680-28E3-4288A9DDAD50}"/>
          </ac:spMkLst>
        </pc:spChg>
        <pc:spChg chg="mod">
          <ac:chgData name="Lines, Todd" userId="afaf7c3a-e8aa-4568-882a-02ad8f9e19b0" providerId="ADAL" clId="{69F96C2B-4BC3-478B-B5B2-408A297C563C}" dt="2025-06-30T15:54:41.183" v="279" actId="165"/>
          <ac:spMkLst>
            <pc:docMk/>
            <pc:sldMk cId="2527005988" sldId="349"/>
            <ac:spMk id="12306" creationId="{6702D0AF-2A2F-0FD9-1BCF-0AF2407F03ED}"/>
          </ac:spMkLst>
        </pc:spChg>
        <pc:spChg chg="mod">
          <ac:chgData name="Lines, Todd" userId="afaf7c3a-e8aa-4568-882a-02ad8f9e19b0" providerId="ADAL" clId="{69F96C2B-4BC3-478B-B5B2-408A297C563C}" dt="2025-06-30T15:54:41.183" v="279" actId="165"/>
          <ac:spMkLst>
            <pc:docMk/>
            <pc:sldMk cId="2527005988" sldId="349"/>
            <ac:spMk id="12310" creationId="{1AD31D90-42C5-8944-7331-0B791B081F18}"/>
          </ac:spMkLst>
        </pc:spChg>
        <pc:spChg chg="mod">
          <ac:chgData name="Lines, Todd" userId="afaf7c3a-e8aa-4568-882a-02ad8f9e19b0" providerId="ADAL" clId="{69F96C2B-4BC3-478B-B5B2-408A297C563C}" dt="2025-06-30T15:54:41.183" v="279" actId="165"/>
          <ac:spMkLst>
            <pc:docMk/>
            <pc:sldMk cId="2527005988" sldId="349"/>
            <ac:spMk id="12313" creationId="{4954C0F4-78C1-4305-D43C-CDD0DCEB8913}"/>
          </ac:spMkLst>
        </pc:spChg>
        <pc:spChg chg="mod">
          <ac:chgData name="Lines, Todd" userId="afaf7c3a-e8aa-4568-882a-02ad8f9e19b0" providerId="ADAL" clId="{69F96C2B-4BC3-478B-B5B2-408A297C563C}" dt="2025-06-30T15:54:41.183" v="279" actId="165"/>
          <ac:spMkLst>
            <pc:docMk/>
            <pc:sldMk cId="2527005988" sldId="349"/>
            <ac:spMk id="12314" creationId="{6B2EA708-C7AD-29EE-8F67-010D48EDB922}"/>
          </ac:spMkLst>
        </pc:spChg>
        <pc:spChg chg="mod">
          <ac:chgData name="Lines, Todd" userId="afaf7c3a-e8aa-4568-882a-02ad8f9e19b0" providerId="ADAL" clId="{69F96C2B-4BC3-478B-B5B2-408A297C563C}" dt="2025-06-30T15:54:41.183" v="279" actId="165"/>
          <ac:spMkLst>
            <pc:docMk/>
            <pc:sldMk cId="2527005988" sldId="349"/>
            <ac:spMk id="12317" creationId="{BDB22D40-E481-54C6-8039-98F77E08CF01}"/>
          </ac:spMkLst>
        </pc:spChg>
        <pc:spChg chg="mod">
          <ac:chgData name="Lines, Todd" userId="afaf7c3a-e8aa-4568-882a-02ad8f9e19b0" providerId="ADAL" clId="{69F96C2B-4BC3-478B-B5B2-408A297C563C}" dt="2025-06-30T15:54:41.183" v="279" actId="165"/>
          <ac:spMkLst>
            <pc:docMk/>
            <pc:sldMk cId="2527005988" sldId="349"/>
            <ac:spMk id="12322" creationId="{32202B5E-A1A1-0D9B-13E2-6523F1BA70AF}"/>
          </ac:spMkLst>
        </pc:spChg>
        <pc:spChg chg="mod">
          <ac:chgData name="Lines, Todd" userId="afaf7c3a-e8aa-4568-882a-02ad8f9e19b0" providerId="ADAL" clId="{69F96C2B-4BC3-478B-B5B2-408A297C563C}" dt="2025-06-30T15:54:41.183" v="279" actId="165"/>
          <ac:spMkLst>
            <pc:docMk/>
            <pc:sldMk cId="2527005988" sldId="349"/>
            <ac:spMk id="12326" creationId="{5208C222-69DF-A265-59EE-BDFC9D2A7C37}"/>
          </ac:spMkLst>
        </pc:spChg>
        <pc:spChg chg="mod">
          <ac:chgData name="Lines, Todd" userId="afaf7c3a-e8aa-4568-882a-02ad8f9e19b0" providerId="ADAL" clId="{69F96C2B-4BC3-478B-B5B2-408A297C563C}" dt="2025-06-30T15:54:41.183" v="279" actId="165"/>
          <ac:spMkLst>
            <pc:docMk/>
            <pc:sldMk cId="2527005988" sldId="349"/>
            <ac:spMk id="406534" creationId="{7000C3CE-8891-A981-00CA-B343460AAB2A}"/>
          </ac:spMkLst>
        </pc:spChg>
        <pc:spChg chg="mod">
          <ac:chgData name="Lines, Todd" userId="afaf7c3a-e8aa-4568-882a-02ad8f9e19b0" providerId="ADAL" clId="{69F96C2B-4BC3-478B-B5B2-408A297C563C}" dt="2025-06-30T15:54:41.183" v="279" actId="165"/>
          <ac:spMkLst>
            <pc:docMk/>
            <pc:sldMk cId="2527005988" sldId="349"/>
            <ac:spMk id="406535" creationId="{38DE4CEB-EA09-BB5E-BDE9-7B1A4DF46FBB}"/>
          </ac:spMkLst>
        </pc:spChg>
        <pc:grpChg chg="del">
          <ac:chgData name="Lines, Todd" userId="afaf7c3a-e8aa-4568-882a-02ad8f9e19b0" providerId="ADAL" clId="{69F96C2B-4BC3-478B-B5B2-408A297C563C}" dt="2025-06-30T15:54:48.143" v="281" actId="478"/>
          <ac:grpSpMkLst>
            <pc:docMk/>
            <pc:sldMk cId="2527005988" sldId="349"/>
            <ac:grpSpMk id="3" creationId="{8636C46E-0827-FFDE-36FC-25833F7D0F3C}"/>
          </ac:grpSpMkLst>
        </pc:grpChg>
        <pc:grpChg chg="mod">
          <ac:chgData name="Lines, Todd" userId="afaf7c3a-e8aa-4568-882a-02ad8f9e19b0" providerId="ADAL" clId="{69F96C2B-4BC3-478B-B5B2-408A297C563C}" dt="2025-06-30T15:54:51.760" v="282" actId="1076"/>
          <ac:grpSpMkLst>
            <pc:docMk/>
            <pc:sldMk cId="2527005988" sldId="349"/>
            <ac:grpSpMk id="4" creationId="{F64EC437-E65C-9B51-5935-429CEF23610C}"/>
          </ac:grpSpMkLst>
        </pc:grpChg>
        <pc:grpChg chg="add mod">
          <ac:chgData name="Lines, Todd" userId="afaf7c3a-e8aa-4568-882a-02ad8f9e19b0" providerId="ADAL" clId="{69F96C2B-4BC3-478B-B5B2-408A297C563C}" dt="2025-06-30T15:54:51.760" v="282" actId="1076"/>
          <ac:grpSpMkLst>
            <pc:docMk/>
            <pc:sldMk cId="2527005988" sldId="349"/>
            <ac:grpSpMk id="13" creationId="{567F7492-2A14-7CDD-9B4F-212A06976DC9}"/>
          </ac:grpSpMkLst>
        </pc:grpChg>
        <pc:picChg chg="del mod">
          <ac:chgData name="Lines, Todd" userId="afaf7c3a-e8aa-4568-882a-02ad8f9e19b0" providerId="ADAL" clId="{69F96C2B-4BC3-478B-B5B2-408A297C563C}" dt="2025-06-30T15:55:00.861" v="284" actId="21"/>
          <ac:picMkLst>
            <pc:docMk/>
            <pc:sldMk cId="2527005988" sldId="349"/>
            <ac:picMk id="23" creationId="{5B5C63BE-A12B-3D08-0F6B-0C3FB32DEF47}"/>
          </ac:picMkLst>
        </pc:picChg>
      </pc:sldChg>
      <pc:sldChg chg="add">
        <pc:chgData name="Lines, Todd" userId="afaf7c3a-e8aa-4568-882a-02ad8f9e19b0" providerId="ADAL" clId="{69F96C2B-4BC3-478B-B5B2-408A297C563C}" dt="2025-06-25T23:49:21.849" v="22"/>
        <pc:sldMkLst>
          <pc:docMk/>
          <pc:sldMk cId="2989371221" sldId="350"/>
        </pc:sldMkLst>
      </pc:sldChg>
      <pc:sldChg chg="add">
        <pc:chgData name="Lines, Todd" userId="afaf7c3a-e8aa-4568-882a-02ad8f9e19b0" providerId="ADAL" clId="{69F96C2B-4BC3-478B-B5B2-408A297C563C}" dt="2025-06-25T23:49:21.849" v="22"/>
        <pc:sldMkLst>
          <pc:docMk/>
          <pc:sldMk cId="3216048217" sldId="351"/>
        </pc:sldMkLst>
      </pc:sldChg>
      <pc:sldChg chg="addSp delSp modSp add mod">
        <pc:chgData name="Lines, Todd" userId="afaf7c3a-e8aa-4568-882a-02ad8f9e19b0" providerId="ADAL" clId="{69F96C2B-4BC3-478B-B5B2-408A297C563C}" dt="2025-06-30T15:59:45.490" v="321" actId="21"/>
        <pc:sldMkLst>
          <pc:docMk/>
          <pc:sldMk cId="4103532093" sldId="352"/>
        </pc:sldMkLst>
        <pc:spChg chg="add mod ord">
          <ac:chgData name="Lines, Todd" userId="afaf7c3a-e8aa-4568-882a-02ad8f9e19b0" providerId="ADAL" clId="{69F96C2B-4BC3-478B-B5B2-408A297C563C}" dt="2025-06-30T15:57:24.857" v="289" actId="167"/>
          <ac:spMkLst>
            <pc:docMk/>
            <pc:sldMk cId="4103532093" sldId="352"/>
            <ac:spMk id="32" creationId="{65416CCF-CDF3-F5FA-9ECD-EE9B1827E941}"/>
          </ac:spMkLst>
        </pc:spChg>
        <pc:spChg chg="add mod ord">
          <ac:chgData name="Lines, Todd" userId="afaf7c3a-e8aa-4568-882a-02ad8f9e19b0" providerId="ADAL" clId="{69F96C2B-4BC3-478B-B5B2-408A297C563C}" dt="2025-06-30T15:57:39.379" v="293" actId="167"/>
          <ac:spMkLst>
            <pc:docMk/>
            <pc:sldMk cId="4103532093" sldId="352"/>
            <ac:spMk id="33" creationId="{CFD81549-DE46-DAD0-4CB1-968C26A07FF3}"/>
          </ac:spMkLst>
        </pc:spChg>
        <pc:spChg chg="add mod">
          <ac:chgData name="Lines, Todd" userId="afaf7c3a-e8aa-4568-882a-02ad8f9e19b0" providerId="ADAL" clId="{69F96C2B-4BC3-478B-B5B2-408A297C563C}" dt="2025-06-30T15:57:47.233" v="296" actId="1076"/>
          <ac:spMkLst>
            <pc:docMk/>
            <pc:sldMk cId="4103532093" sldId="352"/>
            <ac:spMk id="34" creationId="{75858BDD-B4BC-3777-FE72-B389F670B7B3}"/>
          </ac:spMkLst>
        </pc:spChg>
        <pc:spChg chg="add mod">
          <ac:chgData name="Lines, Todd" userId="afaf7c3a-e8aa-4568-882a-02ad8f9e19b0" providerId="ADAL" clId="{69F96C2B-4BC3-478B-B5B2-408A297C563C}" dt="2025-06-30T15:58:28.296" v="312" actId="207"/>
          <ac:spMkLst>
            <pc:docMk/>
            <pc:sldMk cId="4103532093" sldId="352"/>
            <ac:spMk id="35" creationId="{464CC84A-D3AA-46A2-5D4F-91838B6593F7}"/>
          </ac:spMkLst>
        </pc:spChg>
        <pc:spChg chg="add mod">
          <ac:chgData name="Lines, Todd" userId="afaf7c3a-e8aa-4568-882a-02ad8f9e19b0" providerId="ADAL" clId="{69F96C2B-4BC3-478B-B5B2-408A297C563C}" dt="2025-06-30T15:59:33.288" v="319" actId="1076"/>
          <ac:spMkLst>
            <pc:docMk/>
            <pc:sldMk cId="4103532093" sldId="352"/>
            <ac:spMk id="36" creationId="{90BF8156-3CE0-DA19-C8AA-35F6AE3F712E}"/>
          </ac:spMkLst>
        </pc:spChg>
        <pc:spChg chg="add mod">
          <ac:chgData name="Lines, Todd" userId="afaf7c3a-e8aa-4568-882a-02ad8f9e19b0" providerId="ADAL" clId="{69F96C2B-4BC3-478B-B5B2-408A297C563C}" dt="2025-06-30T15:58:11.383" v="307" actId="1076"/>
          <ac:spMkLst>
            <pc:docMk/>
            <pc:sldMk cId="4103532093" sldId="352"/>
            <ac:spMk id="37" creationId="{F43B1EB0-63F1-F74D-CA98-D7132D2390D2}"/>
          </ac:spMkLst>
        </pc:spChg>
        <pc:spChg chg="add mod">
          <ac:chgData name="Lines, Todd" userId="afaf7c3a-e8aa-4568-882a-02ad8f9e19b0" providerId="ADAL" clId="{69F96C2B-4BC3-478B-B5B2-408A297C563C}" dt="2025-06-30T15:58:15.317" v="309" actId="1076"/>
          <ac:spMkLst>
            <pc:docMk/>
            <pc:sldMk cId="4103532093" sldId="352"/>
            <ac:spMk id="38" creationId="{FFE4594A-9FCD-4CC4-D993-D63A2A6AD478}"/>
          </ac:spMkLst>
        </pc:spChg>
        <pc:spChg chg="add mod">
          <ac:chgData name="Lines, Todd" userId="afaf7c3a-e8aa-4568-882a-02ad8f9e19b0" providerId="ADAL" clId="{69F96C2B-4BC3-478B-B5B2-408A297C563C}" dt="2025-06-30T15:58:18.836" v="311" actId="1076"/>
          <ac:spMkLst>
            <pc:docMk/>
            <pc:sldMk cId="4103532093" sldId="352"/>
            <ac:spMk id="39" creationId="{641FD4BD-31EB-8419-C6A9-1D0D0405A32C}"/>
          </ac:spMkLst>
        </pc:spChg>
        <pc:spChg chg="mod">
          <ac:chgData name="Lines, Todd" userId="afaf7c3a-e8aa-4568-882a-02ad8f9e19b0" providerId="ADAL" clId="{69F96C2B-4BC3-478B-B5B2-408A297C563C}" dt="2025-06-30T15:57:15.512" v="285" actId="165"/>
          <ac:spMkLst>
            <pc:docMk/>
            <pc:sldMk cId="4103532093" sldId="352"/>
            <ac:spMk id="14405" creationId="{188275C2-A651-5AF5-31DD-D49E0D9B80B7}"/>
          </ac:spMkLst>
        </pc:spChg>
        <pc:spChg chg="mod">
          <ac:chgData name="Lines, Todd" userId="afaf7c3a-e8aa-4568-882a-02ad8f9e19b0" providerId="ADAL" clId="{69F96C2B-4BC3-478B-B5B2-408A297C563C}" dt="2025-06-30T15:57:15.512" v="285" actId="165"/>
          <ac:spMkLst>
            <pc:docMk/>
            <pc:sldMk cId="4103532093" sldId="352"/>
            <ac:spMk id="14407" creationId="{3942CA5B-4CCE-BEA2-44EC-00596D40644B}"/>
          </ac:spMkLst>
        </pc:spChg>
        <pc:spChg chg="mod">
          <ac:chgData name="Lines, Todd" userId="afaf7c3a-e8aa-4568-882a-02ad8f9e19b0" providerId="ADAL" clId="{69F96C2B-4BC3-478B-B5B2-408A297C563C}" dt="2025-06-30T15:57:15.512" v="285" actId="165"/>
          <ac:spMkLst>
            <pc:docMk/>
            <pc:sldMk cId="4103532093" sldId="352"/>
            <ac:spMk id="14501" creationId="{BCDB046C-B943-9A7A-317D-2312942A2C95}"/>
          </ac:spMkLst>
        </pc:spChg>
        <pc:spChg chg="mod">
          <ac:chgData name="Lines, Todd" userId="afaf7c3a-e8aa-4568-882a-02ad8f9e19b0" providerId="ADAL" clId="{69F96C2B-4BC3-478B-B5B2-408A297C563C}" dt="2025-06-30T15:57:15.512" v="285" actId="165"/>
          <ac:spMkLst>
            <pc:docMk/>
            <pc:sldMk cId="4103532093" sldId="352"/>
            <ac:spMk id="14508" creationId="{1F4B1B5B-5CDA-0C4B-1E2F-9F82A44EEE5A}"/>
          </ac:spMkLst>
        </pc:spChg>
        <pc:spChg chg="mod">
          <ac:chgData name="Lines, Todd" userId="afaf7c3a-e8aa-4568-882a-02ad8f9e19b0" providerId="ADAL" clId="{69F96C2B-4BC3-478B-B5B2-408A297C563C}" dt="2025-06-30T15:57:15.512" v="285" actId="165"/>
          <ac:spMkLst>
            <pc:docMk/>
            <pc:sldMk cId="4103532093" sldId="352"/>
            <ac:spMk id="14549" creationId="{CAB4AEE7-995A-B577-956E-59312F0F1988}"/>
          </ac:spMkLst>
        </pc:spChg>
        <pc:spChg chg="mod">
          <ac:chgData name="Lines, Todd" userId="afaf7c3a-e8aa-4568-882a-02ad8f9e19b0" providerId="ADAL" clId="{69F96C2B-4BC3-478B-B5B2-408A297C563C}" dt="2025-06-30T15:57:15.512" v="285" actId="165"/>
          <ac:spMkLst>
            <pc:docMk/>
            <pc:sldMk cId="4103532093" sldId="352"/>
            <ac:spMk id="14580" creationId="{311E1830-1EF6-FA01-F3FC-3283F52315C2}"/>
          </ac:spMkLst>
        </pc:spChg>
        <pc:spChg chg="mod">
          <ac:chgData name="Lines, Todd" userId="afaf7c3a-e8aa-4568-882a-02ad8f9e19b0" providerId="ADAL" clId="{69F96C2B-4BC3-478B-B5B2-408A297C563C}" dt="2025-06-30T15:57:15.512" v="285" actId="165"/>
          <ac:spMkLst>
            <pc:docMk/>
            <pc:sldMk cId="4103532093" sldId="352"/>
            <ac:spMk id="14618" creationId="{5DD31812-AC09-CD87-106D-FB41BB486FFC}"/>
          </ac:spMkLst>
        </pc:spChg>
        <pc:spChg chg="mod">
          <ac:chgData name="Lines, Todd" userId="afaf7c3a-e8aa-4568-882a-02ad8f9e19b0" providerId="ADAL" clId="{69F96C2B-4BC3-478B-B5B2-408A297C563C}" dt="2025-06-30T15:57:15.512" v="285" actId="165"/>
          <ac:spMkLst>
            <pc:docMk/>
            <pc:sldMk cId="4103532093" sldId="352"/>
            <ac:spMk id="14649" creationId="{DE2BA2E2-DA15-BFB4-6DB3-E58B9BE6E6AF}"/>
          </ac:spMkLst>
        </pc:spChg>
        <pc:spChg chg="del mod topLvl">
          <ac:chgData name="Lines, Todd" userId="afaf7c3a-e8aa-4568-882a-02ad8f9e19b0" providerId="ADAL" clId="{69F96C2B-4BC3-478B-B5B2-408A297C563C}" dt="2025-06-30T15:57:53.936" v="298" actId="478"/>
          <ac:spMkLst>
            <pc:docMk/>
            <pc:sldMk cId="4103532093" sldId="352"/>
            <ac:spMk id="405509" creationId="{06215C1F-F768-8F32-46CA-650812BCC3C8}"/>
          </ac:spMkLst>
        </pc:spChg>
        <pc:spChg chg="del">
          <ac:chgData name="Lines, Todd" userId="afaf7c3a-e8aa-4568-882a-02ad8f9e19b0" providerId="ADAL" clId="{69F96C2B-4BC3-478B-B5B2-408A297C563C}" dt="2025-06-30T15:58:04.883" v="303" actId="478"/>
          <ac:spMkLst>
            <pc:docMk/>
            <pc:sldMk cId="4103532093" sldId="352"/>
            <ac:spMk id="405510" creationId="{481B9182-DD88-63AD-5142-786165FCE6C9}"/>
          </ac:spMkLst>
        </pc:spChg>
        <pc:spChg chg="del">
          <ac:chgData name="Lines, Todd" userId="afaf7c3a-e8aa-4568-882a-02ad8f9e19b0" providerId="ADAL" clId="{69F96C2B-4BC3-478B-B5B2-408A297C563C}" dt="2025-06-30T15:57:32.215" v="290" actId="478"/>
          <ac:spMkLst>
            <pc:docMk/>
            <pc:sldMk cId="4103532093" sldId="352"/>
            <ac:spMk id="405543" creationId="{A021AFE0-D020-B592-91B1-0626BEBB9618}"/>
          </ac:spMkLst>
        </pc:spChg>
        <pc:spChg chg="del">
          <ac:chgData name="Lines, Todd" userId="afaf7c3a-e8aa-4568-882a-02ad8f9e19b0" providerId="ADAL" clId="{69F96C2B-4BC3-478B-B5B2-408A297C563C}" dt="2025-06-30T15:58:06.602" v="305" actId="478"/>
          <ac:spMkLst>
            <pc:docMk/>
            <pc:sldMk cId="4103532093" sldId="352"/>
            <ac:spMk id="405544" creationId="{63BA7F4E-E211-8535-F95B-8131448FDCC8}"/>
          </ac:spMkLst>
        </pc:spChg>
        <pc:spChg chg="del mod topLvl">
          <ac:chgData name="Lines, Todd" userId="afaf7c3a-e8aa-4568-882a-02ad8f9e19b0" providerId="ADAL" clId="{69F96C2B-4BC3-478B-B5B2-408A297C563C}" dt="2025-06-30T15:57:18.650" v="286" actId="478"/>
          <ac:spMkLst>
            <pc:docMk/>
            <pc:sldMk cId="4103532093" sldId="352"/>
            <ac:spMk id="405620" creationId="{6591589F-F492-52B7-3287-7A246A2521C8}"/>
          </ac:spMkLst>
        </pc:spChg>
        <pc:spChg chg="del">
          <ac:chgData name="Lines, Todd" userId="afaf7c3a-e8aa-4568-882a-02ad8f9e19b0" providerId="ADAL" clId="{69F96C2B-4BC3-478B-B5B2-408A297C563C}" dt="2025-06-30T15:57:41.659" v="294" actId="478"/>
          <ac:spMkLst>
            <pc:docMk/>
            <pc:sldMk cId="4103532093" sldId="352"/>
            <ac:spMk id="405646" creationId="{6EC4B80A-CF75-78F2-1BC5-06DF91704397}"/>
          </ac:spMkLst>
        </pc:spChg>
        <pc:spChg chg="del">
          <ac:chgData name="Lines, Todd" userId="afaf7c3a-e8aa-4568-882a-02ad8f9e19b0" providerId="ADAL" clId="{69F96C2B-4BC3-478B-B5B2-408A297C563C}" dt="2025-06-30T15:58:05.741" v="304" actId="478"/>
          <ac:spMkLst>
            <pc:docMk/>
            <pc:sldMk cId="4103532093" sldId="352"/>
            <ac:spMk id="405647" creationId="{C8D148F9-DCA9-901D-C0AD-FDAD5F4C2B75}"/>
          </ac:spMkLst>
        </pc:spChg>
        <pc:spChg chg="del">
          <ac:chgData name="Lines, Todd" userId="afaf7c3a-e8aa-4568-882a-02ad8f9e19b0" providerId="ADAL" clId="{69F96C2B-4BC3-478B-B5B2-408A297C563C}" dt="2025-06-30T15:57:51.903" v="297" actId="478"/>
          <ac:spMkLst>
            <pc:docMk/>
            <pc:sldMk cId="4103532093" sldId="352"/>
            <ac:spMk id="405723" creationId="{FDEC2032-AD99-569C-22D4-46DF401A3A96}"/>
          </ac:spMkLst>
        </pc:spChg>
        <pc:grpChg chg="ord">
          <ac:chgData name="Lines, Todd" userId="afaf7c3a-e8aa-4568-882a-02ad8f9e19b0" providerId="ADAL" clId="{69F96C2B-4BC3-478B-B5B2-408A297C563C}" dt="2025-06-30T15:58:57.905" v="315" actId="166"/>
          <ac:grpSpMkLst>
            <pc:docMk/>
            <pc:sldMk cId="4103532093" sldId="352"/>
            <ac:grpSpMk id="405632" creationId="{49C71E44-8AF0-914D-A8D1-EC764A528703}"/>
          </ac:grpSpMkLst>
        </pc:grpChg>
        <pc:picChg chg="del mod">
          <ac:chgData name="Lines, Todd" userId="afaf7c3a-e8aa-4568-882a-02ad8f9e19b0" providerId="ADAL" clId="{69F96C2B-4BC3-478B-B5B2-408A297C563C}" dt="2025-06-30T15:58:43.463" v="314" actId="21"/>
          <ac:picMkLst>
            <pc:docMk/>
            <pc:sldMk cId="4103532093" sldId="352"/>
            <ac:picMk id="40" creationId="{3CA4C8BF-EA88-38FD-A8AB-517EDDD65C44}"/>
          </ac:picMkLst>
        </pc:picChg>
        <pc:picChg chg="del mod">
          <ac:chgData name="Lines, Todd" userId="afaf7c3a-e8aa-4568-882a-02ad8f9e19b0" providerId="ADAL" clId="{69F96C2B-4BC3-478B-B5B2-408A297C563C}" dt="2025-06-30T15:59:15.146" v="317" actId="21"/>
          <ac:picMkLst>
            <pc:docMk/>
            <pc:sldMk cId="4103532093" sldId="352"/>
            <ac:picMk id="41" creationId="{E6410CCF-C14C-F586-CB7C-20E5F5E484B2}"/>
          </ac:picMkLst>
        </pc:picChg>
        <pc:picChg chg="del mod">
          <ac:chgData name="Lines, Todd" userId="afaf7c3a-e8aa-4568-882a-02ad8f9e19b0" providerId="ADAL" clId="{69F96C2B-4BC3-478B-B5B2-408A297C563C}" dt="2025-06-30T15:59:45.490" v="321" actId="21"/>
          <ac:picMkLst>
            <pc:docMk/>
            <pc:sldMk cId="4103532093" sldId="352"/>
            <ac:picMk id="42" creationId="{A6B8329E-E56C-55AA-D8CA-D677ACA012CF}"/>
          </ac:picMkLst>
        </pc:picChg>
      </pc:sldChg>
      <pc:sldChg chg="add">
        <pc:chgData name="Lines, Todd" userId="afaf7c3a-e8aa-4568-882a-02ad8f9e19b0" providerId="ADAL" clId="{69F96C2B-4BC3-478B-B5B2-408A297C563C}" dt="2025-06-25T23:49:21.849" v="22"/>
        <pc:sldMkLst>
          <pc:docMk/>
          <pc:sldMk cId="4190586757" sldId="353"/>
        </pc:sldMkLst>
      </pc:sldChg>
      <pc:sldChg chg="add">
        <pc:chgData name="Lines, Todd" userId="afaf7c3a-e8aa-4568-882a-02ad8f9e19b0" providerId="ADAL" clId="{69F96C2B-4BC3-478B-B5B2-408A297C563C}" dt="2025-06-25T23:49:21.849" v="22"/>
        <pc:sldMkLst>
          <pc:docMk/>
          <pc:sldMk cId="2408911881" sldId="354"/>
        </pc:sldMkLst>
      </pc:sldChg>
      <pc:sldChg chg="add">
        <pc:chgData name="Lines, Todd" userId="afaf7c3a-e8aa-4568-882a-02ad8f9e19b0" providerId="ADAL" clId="{69F96C2B-4BC3-478B-B5B2-408A297C563C}" dt="2025-06-25T23:49:21.849" v="22"/>
        <pc:sldMkLst>
          <pc:docMk/>
          <pc:sldMk cId="2965458334" sldId="355"/>
        </pc:sldMkLst>
      </pc:sldChg>
      <pc:sldChg chg="add">
        <pc:chgData name="Lines, Todd" userId="afaf7c3a-e8aa-4568-882a-02ad8f9e19b0" providerId="ADAL" clId="{69F96C2B-4BC3-478B-B5B2-408A297C563C}" dt="2025-06-25T23:49:21.849" v="22"/>
        <pc:sldMkLst>
          <pc:docMk/>
          <pc:sldMk cId="961047359" sldId="356"/>
        </pc:sldMkLst>
      </pc:sldChg>
      <pc:sldChg chg="add">
        <pc:chgData name="Lines, Todd" userId="afaf7c3a-e8aa-4568-882a-02ad8f9e19b0" providerId="ADAL" clId="{69F96C2B-4BC3-478B-B5B2-408A297C563C}" dt="2025-06-25T23:49:21.849" v="22"/>
        <pc:sldMkLst>
          <pc:docMk/>
          <pc:sldMk cId="2010878234" sldId="357"/>
        </pc:sldMkLst>
      </pc:sldChg>
      <pc:sldChg chg="add">
        <pc:chgData name="Lines, Todd" userId="afaf7c3a-e8aa-4568-882a-02ad8f9e19b0" providerId="ADAL" clId="{69F96C2B-4BC3-478B-B5B2-408A297C563C}" dt="2025-06-25T23:49:21.849" v="22"/>
        <pc:sldMkLst>
          <pc:docMk/>
          <pc:sldMk cId="798257370" sldId="358"/>
        </pc:sldMkLst>
      </pc:sldChg>
      <pc:sldChg chg="add">
        <pc:chgData name="Lines, Todd" userId="afaf7c3a-e8aa-4568-882a-02ad8f9e19b0" providerId="ADAL" clId="{69F96C2B-4BC3-478B-B5B2-408A297C563C}" dt="2025-06-25T23:49:21.849" v="22"/>
        <pc:sldMkLst>
          <pc:docMk/>
          <pc:sldMk cId="3297716253" sldId="359"/>
        </pc:sldMkLst>
      </pc:sldChg>
      <pc:sldChg chg="add">
        <pc:chgData name="Lines, Todd" userId="afaf7c3a-e8aa-4568-882a-02ad8f9e19b0" providerId="ADAL" clId="{69F96C2B-4BC3-478B-B5B2-408A297C563C}" dt="2025-06-25T23:49:21.849" v="22"/>
        <pc:sldMkLst>
          <pc:docMk/>
          <pc:sldMk cId="3448476256" sldId="360"/>
        </pc:sldMkLst>
      </pc:sldChg>
      <pc:sldChg chg="add">
        <pc:chgData name="Lines, Todd" userId="afaf7c3a-e8aa-4568-882a-02ad8f9e19b0" providerId="ADAL" clId="{69F96C2B-4BC3-478B-B5B2-408A297C563C}" dt="2025-06-25T23:49:21.849" v="22"/>
        <pc:sldMkLst>
          <pc:docMk/>
          <pc:sldMk cId="422128813" sldId="361"/>
        </pc:sldMkLst>
      </pc:sldChg>
      <pc:sldChg chg="add">
        <pc:chgData name="Lines, Todd" userId="afaf7c3a-e8aa-4568-882a-02ad8f9e19b0" providerId="ADAL" clId="{69F96C2B-4BC3-478B-B5B2-408A297C563C}" dt="2025-06-25T23:49:21.849" v="22"/>
        <pc:sldMkLst>
          <pc:docMk/>
          <pc:sldMk cId="2732227768" sldId="362"/>
        </pc:sldMkLst>
      </pc:sldChg>
      <pc:sldChg chg="add">
        <pc:chgData name="Lines, Todd" userId="afaf7c3a-e8aa-4568-882a-02ad8f9e19b0" providerId="ADAL" clId="{69F96C2B-4BC3-478B-B5B2-408A297C563C}" dt="2025-06-25T23:49:21.849" v="22"/>
        <pc:sldMkLst>
          <pc:docMk/>
          <pc:sldMk cId="1297552368" sldId="363"/>
        </pc:sldMkLst>
      </pc:sldChg>
      <pc:sldChg chg="add">
        <pc:chgData name="Lines, Todd" userId="afaf7c3a-e8aa-4568-882a-02ad8f9e19b0" providerId="ADAL" clId="{69F96C2B-4BC3-478B-B5B2-408A297C563C}" dt="2025-06-25T23:49:21.849" v="22"/>
        <pc:sldMkLst>
          <pc:docMk/>
          <pc:sldMk cId="191239494" sldId="364"/>
        </pc:sldMkLst>
      </pc:sldChg>
      <pc:sldChg chg="add">
        <pc:chgData name="Lines, Todd" userId="afaf7c3a-e8aa-4568-882a-02ad8f9e19b0" providerId="ADAL" clId="{69F96C2B-4BC3-478B-B5B2-408A297C563C}" dt="2025-06-25T23:49:21.849" v="22"/>
        <pc:sldMkLst>
          <pc:docMk/>
          <pc:sldMk cId="1696165203" sldId="365"/>
        </pc:sldMkLst>
      </pc:sldChg>
      <pc:sldChg chg="add">
        <pc:chgData name="Lines, Todd" userId="afaf7c3a-e8aa-4568-882a-02ad8f9e19b0" providerId="ADAL" clId="{69F96C2B-4BC3-478B-B5B2-408A297C563C}" dt="2025-06-25T23:49:21.849" v="22"/>
        <pc:sldMkLst>
          <pc:docMk/>
          <pc:sldMk cId="1074964968" sldId="366"/>
        </pc:sldMkLst>
      </pc:sldChg>
      <pc:sldChg chg="add">
        <pc:chgData name="Lines, Todd" userId="afaf7c3a-e8aa-4568-882a-02ad8f9e19b0" providerId="ADAL" clId="{69F96C2B-4BC3-478B-B5B2-408A297C563C}" dt="2025-06-25T23:49:21.849" v="22"/>
        <pc:sldMkLst>
          <pc:docMk/>
          <pc:sldMk cId="3773655272" sldId="367"/>
        </pc:sldMkLst>
      </pc:sldChg>
      <pc:sldChg chg="add">
        <pc:chgData name="Lines, Todd" userId="afaf7c3a-e8aa-4568-882a-02ad8f9e19b0" providerId="ADAL" clId="{69F96C2B-4BC3-478B-B5B2-408A297C563C}" dt="2025-06-25T23:49:21.849" v="22"/>
        <pc:sldMkLst>
          <pc:docMk/>
          <pc:sldMk cId="2689935557" sldId="368"/>
        </pc:sldMkLst>
      </pc:sldChg>
      <pc:sldChg chg="add">
        <pc:chgData name="Lines, Todd" userId="afaf7c3a-e8aa-4568-882a-02ad8f9e19b0" providerId="ADAL" clId="{69F96C2B-4BC3-478B-B5B2-408A297C563C}" dt="2025-06-25T23:49:21.849" v="22"/>
        <pc:sldMkLst>
          <pc:docMk/>
          <pc:sldMk cId="4146647500" sldId="369"/>
        </pc:sldMkLst>
      </pc:sldChg>
      <pc:sldChg chg="add">
        <pc:chgData name="Lines, Todd" userId="afaf7c3a-e8aa-4568-882a-02ad8f9e19b0" providerId="ADAL" clId="{69F96C2B-4BC3-478B-B5B2-408A297C563C}" dt="2025-06-25T23:49:21.849" v="22"/>
        <pc:sldMkLst>
          <pc:docMk/>
          <pc:sldMk cId="3234971291" sldId="370"/>
        </pc:sldMkLst>
      </pc:sldChg>
      <pc:sldChg chg="add">
        <pc:chgData name="Lines, Todd" userId="afaf7c3a-e8aa-4568-882a-02ad8f9e19b0" providerId="ADAL" clId="{69F96C2B-4BC3-478B-B5B2-408A297C563C}" dt="2025-06-25T23:49:21.849" v="22"/>
        <pc:sldMkLst>
          <pc:docMk/>
          <pc:sldMk cId="3060789883" sldId="371"/>
        </pc:sldMkLst>
      </pc:sldChg>
      <pc:sldChg chg="add">
        <pc:chgData name="Lines, Todd" userId="afaf7c3a-e8aa-4568-882a-02ad8f9e19b0" providerId="ADAL" clId="{69F96C2B-4BC3-478B-B5B2-408A297C563C}" dt="2025-06-25T23:49:21.849" v="22"/>
        <pc:sldMkLst>
          <pc:docMk/>
          <pc:sldMk cId="3680415095" sldId="372"/>
        </pc:sldMkLst>
      </pc:sldChg>
      <pc:sldChg chg="add">
        <pc:chgData name="Lines, Todd" userId="afaf7c3a-e8aa-4568-882a-02ad8f9e19b0" providerId="ADAL" clId="{69F96C2B-4BC3-478B-B5B2-408A297C563C}" dt="2025-06-25T23:49:21.849" v="22"/>
        <pc:sldMkLst>
          <pc:docMk/>
          <pc:sldMk cId="28021623" sldId="373"/>
        </pc:sldMkLst>
      </pc:sldChg>
      <pc:sldChg chg="add">
        <pc:chgData name="Lines, Todd" userId="afaf7c3a-e8aa-4568-882a-02ad8f9e19b0" providerId="ADAL" clId="{69F96C2B-4BC3-478B-B5B2-408A297C563C}" dt="2025-06-25T23:49:21.849" v="22"/>
        <pc:sldMkLst>
          <pc:docMk/>
          <pc:sldMk cId="2658217916" sldId="374"/>
        </pc:sldMkLst>
      </pc:sldChg>
      <pc:sldChg chg="add">
        <pc:chgData name="Lines, Todd" userId="afaf7c3a-e8aa-4568-882a-02ad8f9e19b0" providerId="ADAL" clId="{69F96C2B-4BC3-478B-B5B2-408A297C563C}" dt="2025-06-25T23:49:21.849" v="22"/>
        <pc:sldMkLst>
          <pc:docMk/>
          <pc:sldMk cId="2019023270" sldId="375"/>
        </pc:sldMkLst>
      </pc:sldChg>
      <pc:sldChg chg="add">
        <pc:chgData name="Lines, Todd" userId="afaf7c3a-e8aa-4568-882a-02ad8f9e19b0" providerId="ADAL" clId="{69F96C2B-4BC3-478B-B5B2-408A297C563C}" dt="2025-06-25T23:49:21.849" v="22"/>
        <pc:sldMkLst>
          <pc:docMk/>
          <pc:sldMk cId="843184558" sldId="376"/>
        </pc:sldMkLst>
      </pc:sldChg>
      <pc:sldChg chg="add">
        <pc:chgData name="Lines, Todd" userId="afaf7c3a-e8aa-4568-882a-02ad8f9e19b0" providerId="ADAL" clId="{69F96C2B-4BC3-478B-B5B2-408A297C563C}" dt="2025-06-25T23:49:21.849" v="22"/>
        <pc:sldMkLst>
          <pc:docMk/>
          <pc:sldMk cId="2321347611" sldId="377"/>
        </pc:sldMkLst>
      </pc:sldChg>
      <pc:sldChg chg="add">
        <pc:chgData name="Lines, Todd" userId="afaf7c3a-e8aa-4568-882a-02ad8f9e19b0" providerId="ADAL" clId="{69F96C2B-4BC3-478B-B5B2-408A297C563C}" dt="2025-06-25T23:49:21.849" v="22"/>
        <pc:sldMkLst>
          <pc:docMk/>
          <pc:sldMk cId="1932585418" sldId="378"/>
        </pc:sldMkLst>
      </pc:sldChg>
      <pc:sldChg chg="add">
        <pc:chgData name="Lines, Todd" userId="afaf7c3a-e8aa-4568-882a-02ad8f9e19b0" providerId="ADAL" clId="{69F96C2B-4BC3-478B-B5B2-408A297C563C}" dt="2025-06-25T23:49:21.849" v="22"/>
        <pc:sldMkLst>
          <pc:docMk/>
          <pc:sldMk cId="1219098963" sldId="379"/>
        </pc:sldMkLst>
      </pc:sldChg>
      <pc:sldChg chg="add">
        <pc:chgData name="Lines, Todd" userId="afaf7c3a-e8aa-4568-882a-02ad8f9e19b0" providerId="ADAL" clId="{69F96C2B-4BC3-478B-B5B2-408A297C563C}" dt="2025-06-25T23:49:21.849" v="22"/>
        <pc:sldMkLst>
          <pc:docMk/>
          <pc:sldMk cId="3989405689" sldId="380"/>
        </pc:sldMkLst>
      </pc:sldChg>
      <pc:sldChg chg="add">
        <pc:chgData name="Lines, Todd" userId="afaf7c3a-e8aa-4568-882a-02ad8f9e19b0" providerId="ADAL" clId="{69F96C2B-4BC3-478B-B5B2-408A297C563C}" dt="2025-06-25T23:49:21.849" v="22"/>
        <pc:sldMkLst>
          <pc:docMk/>
          <pc:sldMk cId="3643571595" sldId="381"/>
        </pc:sldMkLst>
      </pc:sldChg>
      <pc:sldChg chg="add">
        <pc:chgData name="Lines, Todd" userId="afaf7c3a-e8aa-4568-882a-02ad8f9e19b0" providerId="ADAL" clId="{69F96C2B-4BC3-478B-B5B2-408A297C563C}" dt="2025-06-25T23:49:21.849" v="22"/>
        <pc:sldMkLst>
          <pc:docMk/>
          <pc:sldMk cId="1551945720" sldId="382"/>
        </pc:sldMkLst>
      </pc:sldChg>
      <pc:sldChg chg="add">
        <pc:chgData name="Lines, Todd" userId="afaf7c3a-e8aa-4568-882a-02ad8f9e19b0" providerId="ADAL" clId="{69F96C2B-4BC3-478B-B5B2-408A297C563C}" dt="2025-06-25T23:49:21.849" v="22"/>
        <pc:sldMkLst>
          <pc:docMk/>
          <pc:sldMk cId="2024767968" sldId="383"/>
        </pc:sldMkLst>
      </pc:sldChg>
      <pc:sldChg chg="add">
        <pc:chgData name="Lines, Todd" userId="afaf7c3a-e8aa-4568-882a-02ad8f9e19b0" providerId="ADAL" clId="{69F96C2B-4BC3-478B-B5B2-408A297C563C}" dt="2025-06-25T23:49:21.849" v="22"/>
        <pc:sldMkLst>
          <pc:docMk/>
          <pc:sldMk cId="1707928841" sldId="384"/>
        </pc:sldMkLst>
      </pc:sldChg>
      <pc:sldChg chg="add">
        <pc:chgData name="Lines, Todd" userId="afaf7c3a-e8aa-4568-882a-02ad8f9e19b0" providerId="ADAL" clId="{69F96C2B-4BC3-478B-B5B2-408A297C563C}" dt="2025-06-25T23:49:21.849" v="22"/>
        <pc:sldMkLst>
          <pc:docMk/>
          <pc:sldMk cId="3398237802" sldId="385"/>
        </pc:sldMkLst>
      </pc:sldChg>
      <pc:sldChg chg="add">
        <pc:chgData name="Lines, Todd" userId="afaf7c3a-e8aa-4568-882a-02ad8f9e19b0" providerId="ADAL" clId="{69F96C2B-4BC3-478B-B5B2-408A297C563C}" dt="2025-06-25T23:49:21.849" v="22"/>
        <pc:sldMkLst>
          <pc:docMk/>
          <pc:sldMk cId="1794855182" sldId="386"/>
        </pc:sldMkLst>
      </pc:sldChg>
      <pc:sldChg chg="add">
        <pc:chgData name="Lines, Todd" userId="afaf7c3a-e8aa-4568-882a-02ad8f9e19b0" providerId="ADAL" clId="{69F96C2B-4BC3-478B-B5B2-408A297C563C}" dt="2025-06-25T23:49:21.849" v="22"/>
        <pc:sldMkLst>
          <pc:docMk/>
          <pc:sldMk cId="239129413" sldId="387"/>
        </pc:sldMkLst>
      </pc:sldChg>
      <pc:sldChg chg="add">
        <pc:chgData name="Lines, Todd" userId="afaf7c3a-e8aa-4568-882a-02ad8f9e19b0" providerId="ADAL" clId="{69F96C2B-4BC3-478B-B5B2-408A297C563C}" dt="2025-06-25T23:49:21.849" v="22"/>
        <pc:sldMkLst>
          <pc:docMk/>
          <pc:sldMk cId="2694304412" sldId="388"/>
        </pc:sldMkLst>
      </pc:sldChg>
      <pc:sldChg chg="add">
        <pc:chgData name="Lines, Todd" userId="afaf7c3a-e8aa-4568-882a-02ad8f9e19b0" providerId="ADAL" clId="{69F96C2B-4BC3-478B-B5B2-408A297C563C}" dt="2025-06-25T23:49:21.849" v="22"/>
        <pc:sldMkLst>
          <pc:docMk/>
          <pc:sldMk cId="1069037007" sldId="389"/>
        </pc:sldMkLst>
      </pc:sldChg>
      <pc:sldChg chg="add">
        <pc:chgData name="Lines, Todd" userId="afaf7c3a-e8aa-4568-882a-02ad8f9e19b0" providerId="ADAL" clId="{69F96C2B-4BC3-478B-B5B2-408A297C563C}" dt="2025-06-25T23:49:21.849" v="22"/>
        <pc:sldMkLst>
          <pc:docMk/>
          <pc:sldMk cId="2138482079" sldId="390"/>
        </pc:sldMkLst>
      </pc:sldChg>
      <pc:sldChg chg="add">
        <pc:chgData name="Lines, Todd" userId="afaf7c3a-e8aa-4568-882a-02ad8f9e19b0" providerId="ADAL" clId="{69F96C2B-4BC3-478B-B5B2-408A297C563C}" dt="2025-06-25T23:49:21.849" v="22"/>
        <pc:sldMkLst>
          <pc:docMk/>
          <pc:sldMk cId="4133051754" sldId="391"/>
        </pc:sldMkLst>
      </pc:sldChg>
      <pc:sldChg chg="add">
        <pc:chgData name="Lines, Todd" userId="afaf7c3a-e8aa-4568-882a-02ad8f9e19b0" providerId="ADAL" clId="{69F96C2B-4BC3-478B-B5B2-408A297C563C}" dt="2025-06-25T23:49:21.849" v="22"/>
        <pc:sldMkLst>
          <pc:docMk/>
          <pc:sldMk cId="1435163450" sldId="392"/>
        </pc:sldMkLst>
      </pc:sldChg>
      <pc:sldChg chg="add">
        <pc:chgData name="Lines, Todd" userId="afaf7c3a-e8aa-4568-882a-02ad8f9e19b0" providerId="ADAL" clId="{69F96C2B-4BC3-478B-B5B2-408A297C563C}" dt="2025-06-25T23:49:21.849" v="22"/>
        <pc:sldMkLst>
          <pc:docMk/>
          <pc:sldMk cId="3038877539" sldId="393"/>
        </pc:sldMkLst>
      </pc:sldChg>
      <pc:sldChg chg="add">
        <pc:chgData name="Lines, Todd" userId="afaf7c3a-e8aa-4568-882a-02ad8f9e19b0" providerId="ADAL" clId="{69F96C2B-4BC3-478B-B5B2-408A297C563C}" dt="2025-06-25T23:49:21.849" v="22"/>
        <pc:sldMkLst>
          <pc:docMk/>
          <pc:sldMk cId="2248957186" sldId="394"/>
        </pc:sldMkLst>
      </pc:sldChg>
      <pc:sldChg chg="add">
        <pc:chgData name="Lines, Todd" userId="afaf7c3a-e8aa-4568-882a-02ad8f9e19b0" providerId="ADAL" clId="{69F96C2B-4BC3-478B-B5B2-408A297C563C}" dt="2025-06-25T23:49:21.849" v="22"/>
        <pc:sldMkLst>
          <pc:docMk/>
          <pc:sldMk cId="1293404076" sldId="395"/>
        </pc:sldMkLst>
      </pc:sldChg>
      <pc:sldChg chg="add">
        <pc:chgData name="Lines, Todd" userId="afaf7c3a-e8aa-4568-882a-02ad8f9e19b0" providerId="ADAL" clId="{69F96C2B-4BC3-478B-B5B2-408A297C563C}" dt="2025-06-25T23:49:21.849" v="22"/>
        <pc:sldMkLst>
          <pc:docMk/>
          <pc:sldMk cId="2996558659" sldId="396"/>
        </pc:sldMkLst>
      </pc:sldChg>
      <pc:sldChg chg="add">
        <pc:chgData name="Lines, Todd" userId="afaf7c3a-e8aa-4568-882a-02ad8f9e19b0" providerId="ADAL" clId="{69F96C2B-4BC3-478B-B5B2-408A297C563C}" dt="2025-06-25T23:49:21.849" v="22"/>
        <pc:sldMkLst>
          <pc:docMk/>
          <pc:sldMk cId="3373882717" sldId="397"/>
        </pc:sldMkLst>
      </pc:sldChg>
      <pc:sldChg chg="add">
        <pc:chgData name="Lines, Todd" userId="afaf7c3a-e8aa-4568-882a-02ad8f9e19b0" providerId="ADAL" clId="{69F96C2B-4BC3-478B-B5B2-408A297C563C}" dt="2025-06-25T23:49:21.849" v="22"/>
        <pc:sldMkLst>
          <pc:docMk/>
          <pc:sldMk cId="4053423829" sldId="398"/>
        </pc:sldMkLst>
      </pc:sldChg>
      <pc:sldChg chg="add">
        <pc:chgData name="Lines, Todd" userId="afaf7c3a-e8aa-4568-882a-02ad8f9e19b0" providerId="ADAL" clId="{69F96C2B-4BC3-478B-B5B2-408A297C563C}" dt="2025-06-25T23:49:21.849" v="22"/>
        <pc:sldMkLst>
          <pc:docMk/>
          <pc:sldMk cId="127871318" sldId="399"/>
        </pc:sldMkLst>
      </pc:sldChg>
      <pc:sldChg chg="add">
        <pc:chgData name="Lines, Todd" userId="afaf7c3a-e8aa-4568-882a-02ad8f9e19b0" providerId="ADAL" clId="{69F96C2B-4BC3-478B-B5B2-408A297C563C}" dt="2025-06-25T23:49:21.849" v="22"/>
        <pc:sldMkLst>
          <pc:docMk/>
          <pc:sldMk cId="174598503" sldId="400"/>
        </pc:sldMkLst>
      </pc:sldChg>
      <pc:sldChg chg="add">
        <pc:chgData name="Lines, Todd" userId="afaf7c3a-e8aa-4568-882a-02ad8f9e19b0" providerId="ADAL" clId="{69F96C2B-4BC3-478B-B5B2-408A297C563C}" dt="2025-06-25T23:49:21.849" v="22"/>
        <pc:sldMkLst>
          <pc:docMk/>
          <pc:sldMk cId="81393161" sldId="401"/>
        </pc:sldMkLst>
      </pc:sldChg>
      <pc:sldChg chg="add">
        <pc:chgData name="Lines, Todd" userId="afaf7c3a-e8aa-4568-882a-02ad8f9e19b0" providerId="ADAL" clId="{69F96C2B-4BC3-478B-B5B2-408A297C563C}" dt="2025-06-25T23:49:21.849" v="22"/>
        <pc:sldMkLst>
          <pc:docMk/>
          <pc:sldMk cId="4244592805" sldId="402"/>
        </pc:sldMkLst>
      </pc:sldChg>
      <pc:sldChg chg="add">
        <pc:chgData name="Lines, Todd" userId="afaf7c3a-e8aa-4568-882a-02ad8f9e19b0" providerId="ADAL" clId="{69F96C2B-4BC3-478B-B5B2-408A297C563C}" dt="2025-06-25T23:49:21.849" v="22"/>
        <pc:sldMkLst>
          <pc:docMk/>
          <pc:sldMk cId="1130337756" sldId="403"/>
        </pc:sldMkLst>
      </pc:sldChg>
      <pc:sldChg chg="add">
        <pc:chgData name="Lines, Todd" userId="afaf7c3a-e8aa-4568-882a-02ad8f9e19b0" providerId="ADAL" clId="{69F96C2B-4BC3-478B-B5B2-408A297C563C}" dt="2025-06-25T23:49:21.849" v="22"/>
        <pc:sldMkLst>
          <pc:docMk/>
          <pc:sldMk cId="4078535899" sldId="404"/>
        </pc:sldMkLst>
      </pc:sldChg>
      <pc:sldChg chg="add">
        <pc:chgData name="Lines, Todd" userId="afaf7c3a-e8aa-4568-882a-02ad8f9e19b0" providerId="ADAL" clId="{69F96C2B-4BC3-478B-B5B2-408A297C563C}" dt="2025-06-25T23:49:21.849" v="22"/>
        <pc:sldMkLst>
          <pc:docMk/>
          <pc:sldMk cId="3113594687" sldId="405"/>
        </pc:sldMkLst>
      </pc:sldChg>
      <pc:sldChg chg="add">
        <pc:chgData name="Lines, Todd" userId="afaf7c3a-e8aa-4568-882a-02ad8f9e19b0" providerId="ADAL" clId="{69F96C2B-4BC3-478B-B5B2-408A297C563C}" dt="2025-06-25T23:49:21.849" v="22"/>
        <pc:sldMkLst>
          <pc:docMk/>
          <pc:sldMk cId="2471335362" sldId="406"/>
        </pc:sldMkLst>
      </pc:sldChg>
      <pc:sldChg chg="add">
        <pc:chgData name="Lines, Todd" userId="afaf7c3a-e8aa-4568-882a-02ad8f9e19b0" providerId="ADAL" clId="{69F96C2B-4BC3-478B-B5B2-408A297C563C}" dt="2025-06-25T23:49:21.849" v="22"/>
        <pc:sldMkLst>
          <pc:docMk/>
          <pc:sldMk cId="4135625803" sldId="407"/>
        </pc:sldMkLst>
      </pc:sldChg>
      <pc:sldChg chg="add">
        <pc:chgData name="Lines, Todd" userId="afaf7c3a-e8aa-4568-882a-02ad8f9e19b0" providerId="ADAL" clId="{69F96C2B-4BC3-478B-B5B2-408A297C563C}" dt="2025-06-25T23:49:21.849" v="22"/>
        <pc:sldMkLst>
          <pc:docMk/>
          <pc:sldMk cId="403051200" sldId="408"/>
        </pc:sldMkLst>
      </pc:sldChg>
      <pc:sldChg chg="add">
        <pc:chgData name="Lines, Todd" userId="afaf7c3a-e8aa-4568-882a-02ad8f9e19b0" providerId="ADAL" clId="{69F96C2B-4BC3-478B-B5B2-408A297C563C}" dt="2025-06-25T23:49:21.849" v="22"/>
        <pc:sldMkLst>
          <pc:docMk/>
          <pc:sldMk cId="2587264284" sldId="409"/>
        </pc:sldMkLst>
      </pc:sldChg>
      <pc:sldChg chg="add">
        <pc:chgData name="Lines, Todd" userId="afaf7c3a-e8aa-4568-882a-02ad8f9e19b0" providerId="ADAL" clId="{69F96C2B-4BC3-478B-B5B2-408A297C563C}" dt="2025-06-25T23:50:18.290" v="23"/>
        <pc:sldMkLst>
          <pc:docMk/>
          <pc:sldMk cId="1956222595" sldId="410"/>
        </pc:sldMkLst>
      </pc:sldChg>
      <pc:sldChg chg="add">
        <pc:chgData name="Lines, Todd" userId="afaf7c3a-e8aa-4568-882a-02ad8f9e19b0" providerId="ADAL" clId="{69F96C2B-4BC3-478B-B5B2-408A297C563C}" dt="2025-06-25T23:50:18.290" v="23"/>
        <pc:sldMkLst>
          <pc:docMk/>
          <pc:sldMk cId="3319696009" sldId="411"/>
        </pc:sldMkLst>
      </pc:sldChg>
      <pc:sldChg chg="add">
        <pc:chgData name="Lines, Todd" userId="afaf7c3a-e8aa-4568-882a-02ad8f9e19b0" providerId="ADAL" clId="{69F96C2B-4BC3-478B-B5B2-408A297C563C}" dt="2025-06-25T23:50:18.290" v="23"/>
        <pc:sldMkLst>
          <pc:docMk/>
          <pc:sldMk cId="2660859016" sldId="412"/>
        </pc:sldMkLst>
      </pc:sldChg>
      <pc:sldChg chg="add">
        <pc:chgData name="Lines, Todd" userId="afaf7c3a-e8aa-4568-882a-02ad8f9e19b0" providerId="ADAL" clId="{69F96C2B-4BC3-478B-B5B2-408A297C563C}" dt="2025-06-25T23:50:18.290" v="23"/>
        <pc:sldMkLst>
          <pc:docMk/>
          <pc:sldMk cId="3319158540" sldId="413"/>
        </pc:sldMkLst>
      </pc:sldChg>
      <pc:sldChg chg="add">
        <pc:chgData name="Lines, Todd" userId="afaf7c3a-e8aa-4568-882a-02ad8f9e19b0" providerId="ADAL" clId="{69F96C2B-4BC3-478B-B5B2-408A297C563C}" dt="2025-06-25T23:50:18.290" v="23"/>
        <pc:sldMkLst>
          <pc:docMk/>
          <pc:sldMk cId="3163992938" sldId="414"/>
        </pc:sldMkLst>
      </pc:sldChg>
      <pc:sldChg chg="add">
        <pc:chgData name="Lines, Todd" userId="afaf7c3a-e8aa-4568-882a-02ad8f9e19b0" providerId="ADAL" clId="{69F96C2B-4BC3-478B-B5B2-408A297C563C}" dt="2025-06-25T23:50:18.290" v="23"/>
        <pc:sldMkLst>
          <pc:docMk/>
          <pc:sldMk cId="3396699990" sldId="415"/>
        </pc:sldMkLst>
      </pc:sldChg>
      <pc:sldChg chg="add">
        <pc:chgData name="Lines, Todd" userId="afaf7c3a-e8aa-4568-882a-02ad8f9e19b0" providerId="ADAL" clId="{69F96C2B-4BC3-478B-B5B2-408A297C563C}" dt="2025-06-25T23:50:18.290" v="23"/>
        <pc:sldMkLst>
          <pc:docMk/>
          <pc:sldMk cId="3223355741" sldId="416"/>
        </pc:sldMkLst>
      </pc:sldChg>
      <pc:sldChg chg="add">
        <pc:chgData name="Lines, Todd" userId="afaf7c3a-e8aa-4568-882a-02ad8f9e19b0" providerId="ADAL" clId="{69F96C2B-4BC3-478B-B5B2-408A297C563C}" dt="2025-06-25T23:50:18.290" v="23"/>
        <pc:sldMkLst>
          <pc:docMk/>
          <pc:sldMk cId="1352236257" sldId="417"/>
        </pc:sldMkLst>
      </pc:sldChg>
      <pc:sldChg chg="add">
        <pc:chgData name="Lines, Todd" userId="afaf7c3a-e8aa-4568-882a-02ad8f9e19b0" providerId="ADAL" clId="{69F96C2B-4BC3-478B-B5B2-408A297C563C}" dt="2025-06-25T23:50:18.290" v="23"/>
        <pc:sldMkLst>
          <pc:docMk/>
          <pc:sldMk cId="236029735" sldId="418"/>
        </pc:sldMkLst>
      </pc:sldChg>
      <pc:sldChg chg="add">
        <pc:chgData name="Lines, Todd" userId="afaf7c3a-e8aa-4568-882a-02ad8f9e19b0" providerId="ADAL" clId="{69F96C2B-4BC3-478B-B5B2-408A297C563C}" dt="2025-06-25T23:50:18.290" v="23"/>
        <pc:sldMkLst>
          <pc:docMk/>
          <pc:sldMk cId="3263751050" sldId="419"/>
        </pc:sldMkLst>
      </pc:sldChg>
      <pc:sldChg chg="add">
        <pc:chgData name="Lines, Todd" userId="afaf7c3a-e8aa-4568-882a-02ad8f9e19b0" providerId="ADAL" clId="{69F96C2B-4BC3-478B-B5B2-408A297C563C}" dt="2025-06-25T23:50:18.290" v="23"/>
        <pc:sldMkLst>
          <pc:docMk/>
          <pc:sldMk cId="3512843857" sldId="420"/>
        </pc:sldMkLst>
      </pc:sldChg>
      <pc:sldChg chg="modSp new mod">
        <pc:chgData name="Lines, Todd" userId="afaf7c3a-e8aa-4568-882a-02ad8f9e19b0" providerId="ADAL" clId="{69F96C2B-4BC3-478B-B5B2-408A297C563C}" dt="2025-06-30T15:20:26.594" v="181" actId="20577"/>
        <pc:sldMkLst>
          <pc:docMk/>
          <pc:sldMk cId="3994414179" sldId="421"/>
        </pc:sldMkLst>
        <pc:spChg chg="mod">
          <ac:chgData name="Lines, Todd" userId="afaf7c3a-e8aa-4568-882a-02ad8f9e19b0" providerId="ADAL" clId="{69F96C2B-4BC3-478B-B5B2-408A297C563C}" dt="2025-06-30T15:19:41.346" v="32" actId="20577"/>
          <ac:spMkLst>
            <pc:docMk/>
            <pc:sldMk cId="3994414179" sldId="421"/>
            <ac:spMk id="2" creationId="{58B4CD8E-33C3-4416-9C27-678DD73DDAA8}"/>
          </ac:spMkLst>
        </pc:spChg>
        <pc:spChg chg="mod">
          <ac:chgData name="Lines, Todd" userId="afaf7c3a-e8aa-4568-882a-02ad8f9e19b0" providerId="ADAL" clId="{69F96C2B-4BC3-478B-B5B2-408A297C563C}" dt="2025-06-30T15:20:26.594" v="181" actId="20577"/>
          <ac:spMkLst>
            <pc:docMk/>
            <pc:sldMk cId="3994414179" sldId="421"/>
            <ac:spMk id="3" creationId="{BD9146DC-EFC5-49EB-7BED-C3400AF2C6CE}"/>
          </ac:spMkLst>
        </pc:spChg>
      </pc:sldChg>
      <pc:sldChg chg="modSp new mod">
        <pc:chgData name="Lines, Todd" userId="afaf7c3a-e8aa-4568-882a-02ad8f9e19b0" providerId="ADAL" clId="{69F96C2B-4BC3-478B-B5B2-408A297C563C}" dt="2025-06-30T15:39:18.121" v="231" actId="27636"/>
        <pc:sldMkLst>
          <pc:docMk/>
          <pc:sldMk cId="1125918411" sldId="422"/>
        </pc:sldMkLst>
        <pc:spChg chg="mod">
          <ac:chgData name="Lines, Todd" userId="afaf7c3a-e8aa-4568-882a-02ad8f9e19b0" providerId="ADAL" clId="{69F96C2B-4BC3-478B-B5B2-408A297C563C}" dt="2025-06-30T15:37:36.572" v="191" actId="20577"/>
          <ac:spMkLst>
            <pc:docMk/>
            <pc:sldMk cId="1125918411" sldId="422"/>
            <ac:spMk id="2" creationId="{740CEC52-B18D-08E9-B54C-3581830D4818}"/>
          </ac:spMkLst>
        </pc:spChg>
        <pc:spChg chg="mod">
          <ac:chgData name="Lines, Todd" userId="afaf7c3a-e8aa-4568-882a-02ad8f9e19b0" providerId="ADAL" clId="{69F96C2B-4BC3-478B-B5B2-408A297C563C}" dt="2025-06-30T15:39:18.121" v="231" actId="27636"/>
          <ac:spMkLst>
            <pc:docMk/>
            <pc:sldMk cId="1125918411" sldId="422"/>
            <ac:spMk id="3" creationId="{45170C96-98C4-DF57-3AA3-61B5A2CEC78E}"/>
          </ac:spMkLst>
        </pc:spChg>
      </pc:sldChg>
    </pc:docChg>
  </pc:docChgLst>
  <pc:docChgLst>
    <pc:chgData name="Lines, Todd" userId="afaf7c3a-e8aa-4568-882a-02ad8f9e19b0" providerId="ADAL" clId="{E7D8ED6D-33F0-4795-A751-3B3EA6A35A69}"/>
    <pc:docChg chg="modSld">
      <pc:chgData name="Lines, Todd" userId="afaf7c3a-e8aa-4568-882a-02ad8f9e19b0" providerId="ADAL" clId="{E7D8ED6D-33F0-4795-A751-3B3EA6A35A69}" dt="2019-05-22T19:06:24.243" v="1"/>
      <pc:docMkLst>
        <pc:docMk/>
      </pc:docMkLst>
      <pc:sldChg chg="delSp modSp">
        <pc:chgData name="Lines, Todd" userId="afaf7c3a-e8aa-4568-882a-02ad8f9e19b0" providerId="ADAL" clId="{E7D8ED6D-33F0-4795-A751-3B3EA6A35A69}" dt="2019-05-22T19:06:24.243" v="1"/>
        <pc:sldMkLst>
          <pc:docMk/>
          <pc:sldMk cId="1836129507"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37108-4F8D-4704-A494-D81A91DC3B79}" type="datetimeFigureOut">
              <a:rPr lang="en-US" smtClean="0"/>
              <a:t>6/30/2025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161B0-6E90-492E-B1BA-7AC7D22CF044}" type="slidenum">
              <a:rPr lang="en-US" smtClean="0"/>
              <a:t>‹#›</a:t>
            </a:fld>
            <a:endParaRPr lang="en-US"/>
          </a:p>
        </p:txBody>
      </p:sp>
    </p:spTree>
    <p:extLst>
      <p:ext uri="{BB962C8B-B14F-4D97-AF65-F5344CB8AC3E}">
        <p14:creationId xmlns:p14="http://schemas.microsoft.com/office/powerpoint/2010/main" val="318036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161B0-6E90-492E-B1BA-7AC7D22CF044}" type="slidenum">
              <a:rPr lang="en-US" smtClean="0"/>
              <a:t>39</a:t>
            </a:fld>
            <a:endParaRPr lang="en-US"/>
          </a:p>
        </p:txBody>
      </p:sp>
    </p:spTree>
    <p:extLst>
      <p:ext uri="{BB962C8B-B14F-4D97-AF65-F5344CB8AC3E}">
        <p14:creationId xmlns:p14="http://schemas.microsoft.com/office/powerpoint/2010/main" val="370650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18792A-FB5E-49C6-8567-74C1CE09CFB3}"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012DA634-86A1-45B0-8ADD-62F013ACABB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Oct 11-13,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D073C204-7370-49B1-B4DE-337EEA5F26F6}" type="slidenum">
              <a:rPr lang="en-US"/>
              <a:pPr>
                <a:defRPr/>
              </a:pPr>
              <a:t>‹#›</a:t>
            </a:fld>
            <a:endParaRPr lang="en-US"/>
          </a:p>
        </p:txBody>
      </p:sp>
    </p:spTree>
    <p:extLst>
      <p:ext uri="{BB962C8B-B14F-4D97-AF65-F5344CB8AC3E}">
        <p14:creationId xmlns:p14="http://schemas.microsoft.com/office/powerpoint/2010/main" val="5234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8792A-FB5E-49C6-8567-74C1CE09CFB3}"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18792A-FB5E-49C6-8567-74C1CE09CFB3}"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8792A-FB5E-49C6-8567-74C1CE09CFB3}"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18792A-FB5E-49C6-8567-74C1CE09CFB3}"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8792A-FB5E-49C6-8567-74C1CE09CFB3}"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8792A-FB5E-49C6-8567-74C1CE09CFB3}"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8792A-FB5E-49C6-8567-74C1CE09CFB3}"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8792A-FB5E-49C6-8567-74C1CE09CFB3}" type="datetimeFigureOut">
              <a:rPr lang="en-US" smtClean="0"/>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2C33-0B3E-4411-919D-78769D3876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24.bin"/><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5.emf"/><Relationship Id="rId7" Type="http://schemas.openxmlformats.org/officeDocument/2006/relationships/image" Target="../media/image29.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29.bin"/><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1.bin"/><Relationship Id="rId1" Type="http://schemas.openxmlformats.org/officeDocument/2006/relationships/slideLayout" Target="../slideLayouts/slideLayout6.xml"/><Relationship Id="rId4" Type="http://schemas.openxmlformats.org/officeDocument/2006/relationships/image" Target="../media/image42.e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oleObject" Target="../embeddings/oleObject37.bin"/><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image" Target="../media/image49.wmf"/><Relationship Id="rId2" Type="http://schemas.openxmlformats.org/officeDocument/2006/relationships/oleObject" Target="../embeddings/oleObject32.bin"/><Relationship Id="rId1" Type="http://schemas.openxmlformats.org/officeDocument/2006/relationships/slideLayout" Target="../slideLayouts/slideLayout6.xml"/><Relationship Id="rId6" Type="http://schemas.openxmlformats.org/officeDocument/2006/relationships/oleObject" Target="../embeddings/oleObject34.bin"/><Relationship Id="rId11" Type="http://schemas.openxmlformats.org/officeDocument/2006/relationships/oleObject" Target="../embeddings/oleObject36.bin"/><Relationship Id="rId5" Type="http://schemas.openxmlformats.org/officeDocument/2006/relationships/image" Target="../media/image45.wmf"/><Relationship Id="rId10" Type="http://schemas.openxmlformats.org/officeDocument/2006/relationships/image" Target="../media/image48.wmf"/><Relationship Id="rId4" Type="http://schemas.openxmlformats.org/officeDocument/2006/relationships/oleObject" Target="../embeddings/oleObject33.bin"/><Relationship Id="rId9" Type="http://schemas.openxmlformats.org/officeDocument/2006/relationships/oleObject" Target="../embeddings/oleObject35.bin"/><Relationship Id="rId14" Type="http://schemas.openxmlformats.org/officeDocument/2006/relationships/image" Target="../media/image50.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6.xml"/><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16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1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e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6.xml"/><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e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24.bin"/><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5.emf"/><Relationship Id="rId7" Type="http://schemas.openxmlformats.org/officeDocument/2006/relationships/image" Target="../media/image29.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29.bin"/><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1.bin"/><Relationship Id="rId1" Type="http://schemas.openxmlformats.org/officeDocument/2006/relationships/slideLayout" Target="../slideLayouts/slideLayout6.xml"/><Relationship Id="rId4" Type="http://schemas.openxmlformats.org/officeDocument/2006/relationships/image" Target="../media/image42.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oleObject" Target="../embeddings/oleObject37.bin"/><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image" Target="../media/image49.wmf"/><Relationship Id="rId2" Type="http://schemas.openxmlformats.org/officeDocument/2006/relationships/oleObject" Target="../embeddings/oleObject32.bin"/><Relationship Id="rId1" Type="http://schemas.openxmlformats.org/officeDocument/2006/relationships/slideLayout" Target="../slideLayouts/slideLayout6.xml"/><Relationship Id="rId6" Type="http://schemas.openxmlformats.org/officeDocument/2006/relationships/oleObject" Target="../embeddings/oleObject34.bin"/><Relationship Id="rId11" Type="http://schemas.openxmlformats.org/officeDocument/2006/relationships/oleObject" Target="../embeddings/oleObject36.bin"/><Relationship Id="rId5" Type="http://schemas.openxmlformats.org/officeDocument/2006/relationships/image" Target="../media/image45.wmf"/><Relationship Id="rId10" Type="http://schemas.openxmlformats.org/officeDocument/2006/relationships/image" Target="../media/image48.wmf"/><Relationship Id="rId4" Type="http://schemas.openxmlformats.org/officeDocument/2006/relationships/oleObject" Target="../embeddings/oleObject33.bin"/><Relationship Id="rId9" Type="http://schemas.openxmlformats.org/officeDocument/2006/relationships/oleObject" Target="../embeddings/oleObject35.bin"/><Relationship Id="rId14" Type="http://schemas.openxmlformats.org/officeDocument/2006/relationships/image" Target="../media/image5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6.xml"/><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9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9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e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4.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E236-7AD0-698B-2B8D-C5FFEFA9F5ED}"/>
              </a:ext>
            </a:extLst>
          </p:cNvPr>
          <p:cNvSpPr>
            <a:spLocks noGrp="1"/>
          </p:cNvSpPr>
          <p:nvPr>
            <p:ph type="ctrTitle"/>
          </p:nvPr>
        </p:nvSpPr>
        <p:spPr/>
        <p:txBody>
          <a:bodyPr/>
          <a:lstStyle/>
          <a:p>
            <a:r>
              <a:rPr lang="en-US" dirty="0"/>
              <a:t>Lecture 32</a:t>
            </a:r>
          </a:p>
        </p:txBody>
      </p:sp>
      <p:sp>
        <p:nvSpPr>
          <p:cNvPr id="3" name="Subtitle 2">
            <a:extLst>
              <a:ext uri="{FF2B5EF4-FFF2-40B4-BE49-F238E27FC236}">
                <a16:creationId xmlns:a16="http://schemas.microsoft.com/office/drawing/2014/main" id="{37EDDE62-B1BB-46E5-7230-896D34F24C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552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Particle in a Box</a:t>
            </a:r>
          </a:p>
        </p:txBody>
      </p:sp>
      <p:sp>
        <p:nvSpPr>
          <p:cNvPr id="8" name="Line 23"/>
          <p:cNvSpPr>
            <a:spLocks noChangeShapeType="1"/>
          </p:cNvSpPr>
          <p:nvPr/>
        </p:nvSpPr>
        <p:spPr bwMode="auto">
          <a:xfrm>
            <a:off x="3644900" y="3429000"/>
            <a:ext cx="2365375" cy="0"/>
          </a:xfrm>
          <a:prstGeom prst="line">
            <a:avLst/>
          </a:prstGeom>
          <a:noFill/>
          <a:ln w="9525">
            <a:solidFill>
              <a:srgbClr val="C0C0C0"/>
            </a:solidFill>
            <a:prstDash val="dash"/>
            <a:round/>
            <a:headEnd/>
            <a:tailEnd/>
          </a:ln>
        </p:spPr>
        <p:txBody>
          <a:bodyPr wrap="none" anchor="ctr"/>
          <a:lstStyle/>
          <a:p>
            <a:endParaRPr lang="en-US"/>
          </a:p>
        </p:txBody>
      </p:sp>
      <p:sp>
        <p:nvSpPr>
          <p:cNvPr id="10" name="Oval 6"/>
          <p:cNvSpPr>
            <a:spLocks noChangeArrowheads="1"/>
          </p:cNvSpPr>
          <p:nvPr/>
        </p:nvSpPr>
        <p:spPr bwMode="auto">
          <a:xfrm>
            <a:off x="4341813" y="3286125"/>
            <a:ext cx="285750" cy="2968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2" name="Line 11"/>
          <p:cNvSpPr>
            <a:spLocks noChangeShapeType="1"/>
          </p:cNvSpPr>
          <p:nvPr/>
        </p:nvSpPr>
        <p:spPr bwMode="auto">
          <a:xfrm>
            <a:off x="4489450" y="3429000"/>
            <a:ext cx="488950" cy="0"/>
          </a:xfrm>
          <a:prstGeom prst="line">
            <a:avLst/>
          </a:prstGeom>
          <a:noFill/>
          <a:ln w="38100">
            <a:solidFill>
              <a:srgbClr val="FF0000"/>
            </a:solidFill>
            <a:round/>
            <a:headEnd/>
            <a:tailEnd type="triangle" w="med" len="med"/>
          </a:ln>
        </p:spPr>
        <p:txBody>
          <a:bodyPr wrap="none" anchor="ctr"/>
          <a:lstStyle/>
          <a:p>
            <a:endParaRPr lang="en-US"/>
          </a:p>
        </p:txBody>
      </p:sp>
      <p:sp>
        <p:nvSpPr>
          <p:cNvPr id="15" name="Text Box 14"/>
          <p:cNvSpPr txBox="1">
            <a:spLocks noChangeArrowheads="1"/>
          </p:cNvSpPr>
          <p:nvPr/>
        </p:nvSpPr>
        <p:spPr bwMode="auto">
          <a:xfrm>
            <a:off x="4627563" y="3545904"/>
            <a:ext cx="647700" cy="366713"/>
          </a:xfrm>
          <a:prstGeom prst="rect">
            <a:avLst/>
          </a:prstGeom>
          <a:noFill/>
          <a:ln w="9525" algn="ctr">
            <a:noFill/>
            <a:miter lim="800000"/>
            <a:headEnd/>
            <a:tailEnd/>
          </a:ln>
        </p:spPr>
        <p:txBody>
          <a:bodyPr wrap="square">
            <a:spAutoFit/>
          </a:bodyPr>
          <a:lstStyle/>
          <a:p>
            <a:r>
              <a:rPr lang="en-US" dirty="0" err="1">
                <a:solidFill>
                  <a:srgbClr val="FF0000"/>
                </a:solidFill>
              </a:rPr>
              <a:t>v</a:t>
            </a:r>
            <a:r>
              <a:rPr lang="en-US" baseline="-25000" dirty="0" err="1">
                <a:solidFill>
                  <a:srgbClr val="FF0000"/>
                </a:solidFill>
              </a:rPr>
              <a:t>x</a:t>
            </a:r>
            <a:endParaRPr lang="en-US" baseline="-25000" dirty="0">
              <a:solidFill>
                <a:srgbClr val="FF0000"/>
              </a:solidFill>
            </a:endParaRPr>
          </a:p>
        </p:txBody>
      </p:sp>
      <p:sp>
        <p:nvSpPr>
          <p:cNvPr id="3" name="Rectangle 2"/>
          <p:cNvSpPr/>
          <p:nvPr/>
        </p:nvSpPr>
        <p:spPr>
          <a:xfrm>
            <a:off x="2895600" y="1609725"/>
            <a:ext cx="3276600" cy="3352800"/>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2846388" y="1262390"/>
            <a:ext cx="32766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26780" y="1000780"/>
            <a:ext cx="373820" cy="523220"/>
          </a:xfrm>
          <a:prstGeom prst="rect">
            <a:avLst/>
          </a:prstGeom>
          <a:solidFill>
            <a:schemeClr val="bg1"/>
          </a:solidFill>
        </p:spPr>
        <p:txBody>
          <a:bodyPr wrap="none" rtlCol="0">
            <a:spAutoFit/>
          </a:bodyPr>
          <a:lstStyle/>
          <a:p>
            <a:r>
              <a:rPr lang="en-US" sz="2800" dirty="0"/>
              <a:t>d</a:t>
            </a:r>
          </a:p>
        </p:txBody>
      </p:sp>
      <p:cxnSp>
        <p:nvCxnSpPr>
          <p:cNvPr id="29" name="Straight Arrow Connector 28"/>
          <p:cNvCxnSpPr/>
          <p:nvPr/>
        </p:nvCxnSpPr>
        <p:spPr>
          <a:xfrm rot="5400000">
            <a:off x="4827587" y="3286125"/>
            <a:ext cx="32766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7979" y="3024515"/>
            <a:ext cx="373820" cy="523220"/>
          </a:xfrm>
          <a:prstGeom prst="rect">
            <a:avLst/>
          </a:prstGeom>
          <a:solidFill>
            <a:schemeClr val="bg1"/>
          </a:solidFill>
        </p:spPr>
        <p:txBody>
          <a:bodyPr wrap="none" rtlCol="0">
            <a:spAutoFit/>
          </a:bodyPr>
          <a:lstStyle/>
          <a:p>
            <a:r>
              <a:rPr lang="en-US" sz="2800" dirty="0"/>
              <a:t>d</a:t>
            </a:r>
          </a:p>
        </p:txBody>
      </p:sp>
      <p:sp>
        <p:nvSpPr>
          <p:cNvPr id="31" name="Line 11"/>
          <p:cNvSpPr>
            <a:spLocks noChangeShapeType="1"/>
          </p:cNvSpPr>
          <p:nvPr/>
        </p:nvSpPr>
        <p:spPr bwMode="auto">
          <a:xfrm flipV="1">
            <a:off x="4489450" y="2842999"/>
            <a:ext cx="374528" cy="621018"/>
          </a:xfrm>
          <a:prstGeom prst="line">
            <a:avLst/>
          </a:prstGeom>
          <a:noFill/>
          <a:ln w="38100">
            <a:solidFill>
              <a:srgbClr val="FF0000"/>
            </a:solidFill>
            <a:round/>
            <a:headEnd/>
            <a:tailEnd type="triangle" w="med" len="med"/>
          </a:ln>
        </p:spPr>
        <p:txBody>
          <a:bodyPr wrap="none" anchor="ctr"/>
          <a:lstStyle/>
          <a:p>
            <a:endParaRPr lang="en-US"/>
          </a:p>
        </p:txBody>
      </p:sp>
      <p:sp>
        <p:nvSpPr>
          <p:cNvPr id="32" name="Text Box 14"/>
          <p:cNvSpPr txBox="1">
            <a:spLocks noChangeArrowheads="1"/>
          </p:cNvSpPr>
          <p:nvPr/>
        </p:nvSpPr>
        <p:spPr bwMode="auto">
          <a:xfrm>
            <a:off x="4471866" y="2642741"/>
            <a:ext cx="647700" cy="366713"/>
          </a:xfrm>
          <a:prstGeom prst="rect">
            <a:avLst/>
          </a:prstGeom>
          <a:noFill/>
          <a:ln w="9525" algn="ctr">
            <a:noFill/>
            <a:miter lim="800000"/>
            <a:headEnd/>
            <a:tailEnd/>
          </a:ln>
        </p:spPr>
        <p:txBody>
          <a:bodyPr wrap="square">
            <a:spAutoFit/>
          </a:bodyPr>
          <a:lstStyle/>
          <a:p>
            <a:r>
              <a:rPr lang="en-US" dirty="0">
                <a:solidFill>
                  <a:srgbClr val="FF0000"/>
                </a:solidFill>
              </a:rPr>
              <a:t>v</a:t>
            </a:r>
            <a:endParaRPr lang="en-US" baseline="-25000"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r>
              <a:rPr lang="en-US" dirty="0"/>
              <a:t>Question 123.15.4</a:t>
            </a:r>
          </a:p>
        </p:txBody>
      </p:sp>
      <p:sp>
        <p:nvSpPr>
          <p:cNvPr id="195587" name="Content Placeholder 2"/>
          <p:cNvSpPr>
            <a:spLocks noGrp="1"/>
          </p:cNvSpPr>
          <p:nvPr>
            <p:ph idx="1"/>
          </p:nvPr>
        </p:nvSpPr>
        <p:spPr/>
        <p:txBody>
          <a:bodyPr/>
          <a:lstStyle/>
          <a:p>
            <a:pPr>
              <a:buFontTx/>
              <a:buNone/>
            </a:pPr>
            <a:r>
              <a:rPr lang="en-US"/>
              <a:t>Approximately what is the average velocity of the molecules in this room?</a:t>
            </a:r>
          </a:p>
          <a:p>
            <a:pPr>
              <a:buFontTx/>
              <a:buAutoNum type="alphaLcParenR"/>
            </a:pPr>
            <a:r>
              <a:rPr lang="en-US"/>
              <a:t>478m/s</a:t>
            </a:r>
          </a:p>
          <a:p>
            <a:pPr>
              <a:buFontTx/>
              <a:buAutoNum type="alphaLcParenR"/>
            </a:pPr>
            <a:r>
              <a:rPr lang="en-US"/>
              <a:t>1901m/s</a:t>
            </a:r>
          </a:p>
          <a:p>
            <a:pPr>
              <a:buFontTx/>
              <a:buAutoNum type="alphaLcParenR"/>
            </a:pPr>
            <a:r>
              <a:rPr lang="en-US"/>
              <a:t>101005m/s</a:t>
            </a:r>
          </a:p>
          <a:p>
            <a:pPr>
              <a:buFontTx/>
              <a:buAutoNum type="alphaLcParenR"/>
            </a:pPr>
            <a:r>
              <a:rPr lang="en-US"/>
              <a:t>0m/s</a:t>
            </a:r>
          </a:p>
        </p:txBody>
      </p:sp>
      <p:sp>
        <p:nvSpPr>
          <p:cNvPr id="195588" name="Slide Number Placeholder 3"/>
          <p:cNvSpPr>
            <a:spLocks noGrp="1"/>
          </p:cNvSpPr>
          <p:nvPr>
            <p:ph type="sldNum" sz="quarter" idx="12"/>
          </p:nvPr>
        </p:nvSpPr>
        <p:spPr>
          <a:noFill/>
        </p:spPr>
        <p:txBody>
          <a:bodyPr/>
          <a:lstStyle/>
          <a:p>
            <a:fld id="{657D97E8-0885-427D-90F2-6B75E49ABF8F}" type="slidenum">
              <a:rPr lang="en-US" smtClean="0"/>
              <a:pPr/>
              <a:t>100</a:t>
            </a:fld>
            <a:endParaRPr lang="en-US"/>
          </a:p>
        </p:txBody>
      </p:sp>
    </p:spTree>
    <p:extLst>
      <p:ext uri="{BB962C8B-B14F-4D97-AF65-F5344CB8AC3E}">
        <p14:creationId xmlns:p14="http://schemas.microsoft.com/office/powerpoint/2010/main" val="23126599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Diatomic Molecule</a:t>
            </a:r>
          </a:p>
        </p:txBody>
      </p:sp>
      <p:sp>
        <p:nvSpPr>
          <p:cNvPr id="10243"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14"/>
          <p:cNvGrpSpPr>
            <a:grpSpLocks/>
          </p:cNvGrpSpPr>
          <p:nvPr/>
        </p:nvGrpSpPr>
        <p:grpSpPr bwMode="auto">
          <a:xfrm>
            <a:off x="4652963" y="2003425"/>
            <a:ext cx="3217862" cy="3203575"/>
            <a:chOff x="2620" y="1006"/>
            <a:chExt cx="2027" cy="2018"/>
          </a:xfrm>
        </p:grpSpPr>
        <p:sp>
          <p:nvSpPr>
            <p:cNvPr id="402436" name="Oval 4"/>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2437" name="Oval 5"/>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0247" name="Line 6"/>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0248"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0249"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0250"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0251"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0252" name="Line 8"/>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0253"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a:t>Rotational Degrees of Freedom</a:t>
            </a:r>
          </a:p>
        </p:txBody>
      </p:sp>
      <p:sp>
        <p:nvSpPr>
          <p:cNvPr id="11267"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20"/>
          <p:cNvGrpSpPr>
            <a:grpSpLocks/>
          </p:cNvGrpSpPr>
          <p:nvPr/>
        </p:nvGrpSpPr>
        <p:grpSpPr bwMode="auto">
          <a:xfrm>
            <a:off x="4652963" y="2003425"/>
            <a:ext cx="3217862" cy="3203575"/>
            <a:chOff x="2931" y="1262"/>
            <a:chExt cx="2027" cy="2018"/>
          </a:xfrm>
        </p:grpSpPr>
        <p:grpSp>
          <p:nvGrpSpPr>
            <p:cNvPr id="3" name="Group 4"/>
            <p:cNvGrpSpPr>
              <a:grpSpLocks/>
            </p:cNvGrpSpPr>
            <p:nvPr/>
          </p:nvGrpSpPr>
          <p:grpSpPr bwMode="auto">
            <a:xfrm>
              <a:off x="2931" y="1262"/>
              <a:ext cx="2027" cy="2018"/>
              <a:chOff x="2620" y="1006"/>
              <a:chExt cx="2027" cy="2018"/>
            </a:xfrm>
          </p:grpSpPr>
          <p:sp>
            <p:nvSpPr>
              <p:cNvPr id="403461" name="Oval 5"/>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3462" name="Oval 6"/>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1275" name="Line 7"/>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1276" name="Line 8"/>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1277" name="Line 9"/>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1278" name="Text Box 10"/>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1279" name="Text Box 11"/>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1280" name="Line 12"/>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1281"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
          <p:nvSpPr>
            <p:cNvPr id="11270" name="Arc 17"/>
            <p:cNvSpPr>
              <a:spLocks/>
            </p:cNvSpPr>
            <p:nvPr/>
          </p:nvSpPr>
          <p:spPr bwMode="auto">
            <a:xfrm>
              <a:off x="3630" y="1622"/>
              <a:ext cx="546" cy="148"/>
            </a:xfrm>
            <a:custGeom>
              <a:avLst/>
              <a:gdLst>
                <a:gd name="T0" fmla="*/ 0 w 39042"/>
                <a:gd name="T1" fmla="*/ 0 h 43200"/>
                <a:gd name="T2" fmla="*/ 0 w 39042"/>
                <a:gd name="T3" fmla="*/ 0 h 43200"/>
                <a:gd name="T4" fmla="*/ 0 w 39042"/>
                <a:gd name="T5" fmla="*/ 0 h 43200"/>
                <a:gd name="T6" fmla="*/ 0 60000 65536"/>
                <a:gd name="T7" fmla="*/ 0 60000 65536"/>
                <a:gd name="T8" fmla="*/ 0 60000 65536"/>
                <a:gd name="T9" fmla="*/ 0 w 39042"/>
                <a:gd name="T10" fmla="*/ 0 h 43200"/>
                <a:gd name="T11" fmla="*/ 39042 w 39042"/>
                <a:gd name="T12" fmla="*/ 43200 h 43200"/>
              </a:gdLst>
              <a:ahLst/>
              <a:cxnLst>
                <a:cxn ang="T6">
                  <a:pos x="T0" y="T1"/>
                </a:cxn>
                <a:cxn ang="T7">
                  <a:pos x="T2" y="T3"/>
                </a:cxn>
                <a:cxn ang="T8">
                  <a:pos x="T4" y="T5"/>
                </a:cxn>
              </a:cxnLst>
              <a:rect l="T9" t="T10" r="T11" b="T12"/>
              <a:pathLst>
                <a:path w="39042" h="43200" fill="none"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path>
                <a:path w="39042" h="43200" stroke="0"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1" name="Arc 18"/>
            <p:cNvSpPr>
              <a:spLocks/>
            </p:cNvSpPr>
            <p:nvPr/>
          </p:nvSpPr>
          <p:spPr bwMode="auto">
            <a:xfrm rot="4855948">
              <a:off x="3082" y="2812"/>
              <a:ext cx="300" cy="129"/>
            </a:xfrm>
            <a:custGeom>
              <a:avLst/>
              <a:gdLst>
                <a:gd name="T0" fmla="*/ 0 w 43200"/>
                <a:gd name="T1" fmla="*/ 0 h 43056"/>
                <a:gd name="T2" fmla="*/ 0 w 43200"/>
                <a:gd name="T3" fmla="*/ 0 h 43056"/>
                <a:gd name="T4" fmla="*/ 0 w 43200"/>
                <a:gd name="T5" fmla="*/ 0 h 43056"/>
                <a:gd name="T6" fmla="*/ 0 60000 65536"/>
                <a:gd name="T7" fmla="*/ 0 60000 65536"/>
                <a:gd name="T8" fmla="*/ 0 60000 65536"/>
                <a:gd name="T9" fmla="*/ 0 w 43200"/>
                <a:gd name="T10" fmla="*/ 0 h 43056"/>
                <a:gd name="T11" fmla="*/ 43200 w 43200"/>
                <a:gd name="T12" fmla="*/ 43056 h 43056"/>
              </a:gdLst>
              <a:ahLst/>
              <a:cxnLst>
                <a:cxn ang="T6">
                  <a:pos x="T0" y="T1"/>
                </a:cxn>
                <a:cxn ang="T7">
                  <a:pos x="T2" y="T3"/>
                </a:cxn>
                <a:cxn ang="T8">
                  <a:pos x="T4" y="T5"/>
                </a:cxn>
              </a:cxnLst>
              <a:rect l="T9" t="T10" r="T11" b="T12"/>
              <a:pathLst>
                <a:path w="43200" h="43056" fill="none"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path>
                <a:path w="43200" h="43056" stroke="0"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2" name="Arc 19"/>
            <p:cNvSpPr>
              <a:spLocks/>
            </p:cNvSpPr>
            <p:nvPr/>
          </p:nvSpPr>
          <p:spPr bwMode="auto">
            <a:xfrm rot="5277946">
              <a:off x="4529" y="2815"/>
              <a:ext cx="368" cy="180"/>
            </a:xfrm>
            <a:custGeom>
              <a:avLst/>
              <a:gdLst>
                <a:gd name="T0" fmla="*/ 0 w 43200"/>
                <a:gd name="T1" fmla="*/ 0 h 42667"/>
                <a:gd name="T2" fmla="*/ 0 w 43200"/>
                <a:gd name="T3" fmla="*/ 0 h 42667"/>
                <a:gd name="T4" fmla="*/ 0 w 43200"/>
                <a:gd name="T5" fmla="*/ 0 h 42667"/>
                <a:gd name="T6" fmla="*/ 0 60000 65536"/>
                <a:gd name="T7" fmla="*/ 0 60000 65536"/>
                <a:gd name="T8" fmla="*/ 0 60000 65536"/>
                <a:gd name="T9" fmla="*/ 0 w 43200"/>
                <a:gd name="T10" fmla="*/ 0 h 42667"/>
                <a:gd name="T11" fmla="*/ 43200 w 43200"/>
                <a:gd name="T12" fmla="*/ 42667 h 42667"/>
              </a:gdLst>
              <a:ahLst/>
              <a:cxnLst>
                <a:cxn ang="T6">
                  <a:pos x="T0" y="T1"/>
                </a:cxn>
                <a:cxn ang="T7">
                  <a:pos x="T2" y="T3"/>
                </a:cxn>
                <a:cxn ang="T8">
                  <a:pos x="T4" y="T5"/>
                </a:cxn>
              </a:cxnLst>
              <a:rect l="T9" t="T10" r="T11" b="T12"/>
              <a:pathLst>
                <a:path w="43200" h="42667" fill="none"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path>
                <a:path w="43200" h="42667" stroke="0"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lnTo>
                    <a:pt x="21600" y="21600"/>
                  </a:lnTo>
                  <a:close/>
                </a:path>
              </a:pathLst>
            </a:custGeom>
            <a:noFill/>
            <a:ln w="9525">
              <a:solidFill>
                <a:schemeClr val="tx1"/>
              </a:solidFill>
              <a:round/>
              <a:headEnd/>
              <a:tailEnd type="triangle" w="med" len="med"/>
            </a:ln>
          </p:spPr>
          <p:txBody>
            <a:bodyPr wrap="none" anchor="ctr"/>
            <a:lstStyle/>
            <a:p>
              <a:endParaRPr lang="en-US"/>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a:t>Vibrational Degrees of Freedom</a:t>
            </a:r>
          </a:p>
        </p:txBody>
      </p:sp>
      <p:sp>
        <p:nvSpPr>
          <p:cNvPr id="12291" name="Rectangle 3"/>
          <p:cNvSpPr>
            <a:spLocks noGrp="1" noChangeArrowheads="1"/>
          </p:cNvSpPr>
          <p:nvPr>
            <p:ph type="body" idx="1"/>
          </p:nvPr>
        </p:nvSpPr>
        <p:spPr>
          <a:xfrm>
            <a:off x="457200" y="1600200"/>
            <a:ext cx="2743200" cy="4525963"/>
          </a:xfrm>
        </p:spPr>
        <p:txBody>
          <a:bodyPr/>
          <a:lstStyle/>
          <a:p>
            <a:pPr eaLnBrk="1" hangingPunct="1"/>
            <a:endParaRPr lang="en-US"/>
          </a:p>
        </p:txBody>
      </p:sp>
      <p:grpSp>
        <p:nvGrpSpPr>
          <p:cNvPr id="2" name="Group 48"/>
          <p:cNvGrpSpPr>
            <a:grpSpLocks/>
          </p:cNvGrpSpPr>
          <p:nvPr/>
        </p:nvGrpSpPr>
        <p:grpSpPr bwMode="auto">
          <a:xfrm>
            <a:off x="4652963" y="2003425"/>
            <a:ext cx="3217862" cy="3203575"/>
            <a:chOff x="2931" y="1262"/>
            <a:chExt cx="2027" cy="2018"/>
          </a:xfrm>
        </p:grpSpPr>
        <p:grpSp>
          <p:nvGrpSpPr>
            <p:cNvPr id="3" name="Group 5"/>
            <p:cNvGrpSpPr>
              <a:grpSpLocks/>
            </p:cNvGrpSpPr>
            <p:nvPr/>
          </p:nvGrpSpPr>
          <p:grpSpPr bwMode="auto">
            <a:xfrm>
              <a:off x="2931" y="1262"/>
              <a:ext cx="2027" cy="2018"/>
              <a:chOff x="2620" y="1006"/>
              <a:chExt cx="2027" cy="2018"/>
            </a:xfrm>
          </p:grpSpPr>
          <p:sp>
            <p:nvSpPr>
              <p:cNvPr id="406534" name="Oval 6"/>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6535" name="Oval 7"/>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2321" name="Line 8"/>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2322"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2323"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2324"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2325"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2326" name="Line 13"/>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2327" name="Text Box 14"/>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grpSp>
          <p:nvGrpSpPr>
            <p:cNvPr id="4" name="Group 19"/>
            <p:cNvGrpSpPr>
              <a:grpSpLocks/>
            </p:cNvGrpSpPr>
            <p:nvPr/>
          </p:nvGrpSpPr>
          <p:grpSpPr bwMode="auto">
            <a:xfrm rot="1747726">
              <a:off x="3521" y="2364"/>
              <a:ext cx="664" cy="94"/>
              <a:chOff x="2248" y="1248"/>
              <a:chExt cx="648" cy="128"/>
            </a:xfrm>
          </p:grpSpPr>
          <p:grpSp>
            <p:nvGrpSpPr>
              <p:cNvPr id="5" name="Group 20"/>
              <p:cNvGrpSpPr>
                <a:grpSpLocks/>
              </p:cNvGrpSpPr>
              <p:nvPr/>
            </p:nvGrpSpPr>
            <p:grpSpPr bwMode="auto">
              <a:xfrm>
                <a:off x="2814" y="1248"/>
                <a:ext cx="82" cy="128"/>
                <a:chOff x="704" y="1880"/>
                <a:chExt cx="136" cy="128"/>
              </a:xfrm>
            </p:grpSpPr>
            <p:sp>
              <p:nvSpPr>
                <p:cNvPr id="12317" name="Line 2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8" name="Line 2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3"/>
              <p:cNvGrpSpPr>
                <a:grpSpLocks/>
              </p:cNvGrpSpPr>
              <p:nvPr/>
            </p:nvGrpSpPr>
            <p:grpSpPr bwMode="auto">
              <a:xfrm>
                <a:off x="2727" y="1248"/>
                <a:ext cx="82" cy="128"/>
                <a:chOff x="704" y="1880"/>
                <a:chExt cx="136" cy="128"/>
              </a:xfrm>
            </p:grpSpPr>
            <p:sp>
              <p:nvSpPr>
                <p:cNvPr id="12315" name="Line 2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6" name="Line 2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6"/>
              <p:cNvGrpSpPr>
                <a:grpSpLocks/>
              </p:cNvGrpSpPr>
              <p:nvPr/>
            </p:nvGrpSpPr>
            <p:grpSpPr bwMode="auto">
              <a:xfrm>
                <a:off x="2649" y="1248"/>
                <a:ext cx="83" cy="128"/>
                <a:chOff x="704" y="1880"/>
                <a:chExt cx="136" cy="128"/>
              </a:xfrm>
            </p:grpSpPr>
            <p:sp>
              <p:nvSpPr>
                <p:cNvPr id="12313" name="Line 2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4" name="Line 2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9"/>
              <p:cNvGrpSpPr>
                <a:grpSpLocks/>
              </p:cNvGrpSpPr>
              <p:nvPr/>
            </p:nvGrpSpPr>
            <p:grpSpPr bwMode="auto">
              <a:xfrm>
                <a:off x="2567" y="1248"/>
                <a:ext cx="82" cy="128"/>
                <a:chOff x="704" y="1880"/>
                <a:chExt cx="136" cy="128"/>
              </a:xfrm>
            </p:grpSpPr>
            <p:sp>
              <p:nvSpPr>
                <p:cNvPr id="12311" name="Line 3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2" name="Line 3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2"/>
              <p:cNvGrpSpPr>
                <a:grpSpLocks/>
              </p:cNvGrpSpPr>
              <p:nvPr/>
            </p:nvGrpSpPr>
            <p:grpSpPr bwMode="auto">
              <a:xfrm>
                <a:off x="2490" y="1248"/>
                <a:ext cx="82" cy="128"/>
                <a:chOff x="704" y="1880"/>
                <a:chExt cx="136" cy="128"/>
              </a:xfrm>
            </p:grpSpPr>
            <p:sp>
              <p:nvSpPr>
                <p:cNvPr id="12309" name="Line 3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0" name="Line 3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5"/>
              <p:cNvGrpSpPr>
                <a:grpSpLocks/>
              </p:cNvGrpSpPr>
              <p:nvPr/>
            </p:nvGrpSpPr>
            <p:grpSpPr bwMode="auto">
              <a:xfrm>
                <a:off x="2408" y="1248"/>
                <a:ext cx="82" cy="128"/>
                <a:chOff x="704" y="1880"/>
                <a:chExt cx="136" cy="128"/>
              </a:xfrm>
            </p:grpSpPr>
            <p:sp>
              <p:nvSpPr>
                <p:cNvPr id="12307" name="Line 3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8" name="Line 3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8"/>
              <p:cNvGrpSpPr>
                <a:grpSpLocks/>
              </p:cNvGrpSpPr>
              <p:nvPr/>
            </p:nvGrpSpPr>
            <p:grpSpPr bwMode="auto">
              <a:xfrm>
                <a:off x="2330" y="1248"/>
                <a:ext cx="82" cy="128"/>
                <a:chOff x="704" y="1880"/>
                <a:chExt cx="136" cy="128"/>
              </a:xfrm>
            </p:grpSpPr>
            <p:sp>
              <p:nvSpPr>
                <p:cNvPr id="12305" name="Line 3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6" name="Line 4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2" name="Group 41"/>
              <p:cNvGrpSpPr>
                <a:grpSpLocks/>
              </p:cNvGrpSpPr>
              <p:nvPr/>
            </p:nvGrpSpPr>
            <p:grpSpPr bwMode="auto">
              <a:xfrm>
                <a:off x="2248" y="1248"/>
                <a:ext cx="82" cy="128"/>
                <a:chOff x="704" y="1880"/>
                <a:chExt cx="136" cy="128"/>
              </a:xfrm>
            </p:grpSpPr>
            <p:sp>
              <p:nvSpPr>
                <p:cNvPr id="12303" name="Line 4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4" name="Line 4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C</a:t>
            </a:r>
            <a:r>
              <a:rPr lang="en-US" baseline="-25000"/>
              <a:t>v</a:t>
            </a:r>
            <a:r>
              <a:rPr lang="en-US"/>
              <a:t> vs Temperature </a:t>
            </a:r>
          </a:p>
        </p:txBody>
      </p:sp>
      <p:sp>
        <p:nvSpPr>
          <p:cNvPr id="1029" name="Rectangle 5"/>
          <p:cNvSpPr>
            <a:spLocks noChangeArrowheads="1"/>
          </p:cNvSpPr>
          <p:nvPr/>
        </p:nvSpPr>
        <p:spPr bwMode="auto">
          <a:xfrm>
            <a:off x="1233488" y="1524000"/>
            <a:ext cx="6734175" cy="4295775"/>
          </a:xfrm>
          <a:prstGeom prst="rect">
            <a:avLst/>
          </a:prstGeom>
          <a:solidFill>
            <a:schemeClr val="bg1"/>
          </a:solidFill>
          <a:ln w="9525" algn="ctr">
            <a:noFill/>
            <a:miter lim="800000"/>
            <a:headEnd/>
            <a:tailEnd/>
          </a:ln>
        </p:spPr>
        <p:txBody>
          <a:bodyPr wrap="none" anchor="ct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1623106" y="1404921"/>
            <a:ext cx="5924323" cy="4441389"/>
          </a:xfrm>
          <a:prstGeom prst="rect">
            <a:avLst/>
          </a:prstGeom>
          <a:noFill/>
          <a:ln w="9525" cap="flat" cmpd="sng" algn="ctr">
            <a:noFill/>
            <a:prstDash val="solid"/>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715000" y="0"/>
            <a:ext cx="3429000" cy="1143000"/>
          </a:xfrm>
        </p:spPr>
        <p:txBody>
          <a:bodyPr/>
          <a:lstStyle/>
          <a:p>
            <a:pPr eaLnBrk="1" hangingPunct="1"/>
            <a:r>
              <a:rPr lang="en-US" sz="3200" dirty="0"/>
              <a:t>Energy States of a Diatomic Molecule</a:t>
            </a:r>
          </a:p>
        </p:txBody>
      </p:sp>
      <p:cxnSp>
        <p:nvCxnSpPr>
          <p:cNvPr id="6" name="Straight Connector 5"/>
          <p:cNvCxnSpPr/>
          <p:nvPr/>
        </p:nvCxnSpPr>
        <p:spPr>
          <a:xfrm>
            <a:off x="1638300" y="228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38300" y="2209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38300" y="213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8300" y="2057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8300" y="1828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38300" y="1295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8300" y="121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38300" y="1143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38300" y="914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38300" y="762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300" y="4876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38300" y="502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38300" y="5181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38300" y="5334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38300" y="5257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38300" y="594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38300" y="609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38300" y="6248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38300" y="6400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38300" y="6324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19600" y="609600"/>
            <a:ext cx="296118" cy="1752600"/>
            <a:chOff x="3200400" y="1295400"/>
            <a:chExt cx="392906" cy="1600200"/>
          </a:xfrm>
        </p:grpSpPr>
        <p:sp>
          <p:nvSpPr>
            <p:cNvPr id="31" name="Freeform 30"/>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TextBox 33"/>
          <p:cNvSpPr txBox="1"/>
          <p:nvPr/>
        </p:nvSpPr>
        <p:spPr>
          <a:xfrm>
            <a:off x="4780012" y="990600"/>
            <a:ext cx="1163588" cy="923330"/>
          </a:xfrm>
          <a:prstGeom prst="rect">
            <a:avLst/>
          </a:prstGeom>
          <a:noFill/>
        </p:spPr>
        <p:txBody>
          <a:bodyPr wrap="none" rtlCol="0">
            <a:spAutoFit/>
          </a:bodyPr>
          <a:lstStyle/>
          <a:p>
            <a:r>
              <a:rPr lang="en-US" dirty="0"/>
              <a:t>3p</a:t>
            </a:r>
          </a:p>
          <a:p>
            <a:r>
              <a:rPr lang="en-US" dirty="0"/>
              <a:t>Electronic </a:t>
            </a:r>
          </a:p>
          <a:p>
            <a:r>
              <a:rPr lang="en-US" dirty="0"/>
              <a:t>State</a:t>
            </a:r>
          </a:p>
        </p:txBody>
      </p:sp>
      <p:grpSp>
        <p:nvGrpSpPr>
          <p:cNvPr id="35" name="Group 34"/>
          <p:cNvGrpSpPr/>
          <p:nvPr/>
        </p:nvGrpSpPr>
        <p:grpSpPr>
          <a:xfrm>
            <a:off x="2895600" y="685800"/>
            <a:ext cx="152400" cy="685800"/>
            <a:chOff x="3200400" y="1295400"/>
            <a:chExt cx="392906" cy="1600200"/>
          </a:xfrm>
        </p:grpSpPr>
        <p:sp>
          <p:nvSpPr>
            <p:cNvPr id="36" name="Freeform 35"/>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2971800" y="1676400"/>
            <a:ext cx="152400" cy="685800"/>
            <a:chOff x="3200400" y="1295400"/>
            <a:chExt cx="392906" cy="1600200"/>
          </a:xfrm>
        </p:grpSpPr>
        <p:sp>
          <p:nvSpPr>
            <p:cNvPr id="39" name="Freeform 38"/>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3124200" y="762000"/>
            <a:ext cx="1295400" cy="646331"/>
          </a:xfrm>
          <a:prstGeom prst="rect">
            <a:avLst/>
          </a:prstGeom>
          <a:noFill/>
        </p:spPr>
        <p:txBody>
          <a:bodyPr wrap="square" rtlCol="0">
            <a:spAutoFit/>
          </a:bodyPr>
          <a:lstStyle/>
          <a:p>
            <a:r>
              <a:rPr lang="en-US" dirty="0" err="1"/>
              <a:t>Vibrational</a:t>
            </a:r>
            <a:r>
              <a:rPr lang="en-US" dirty="0"/>
              <a:t> State</a:t>
            </a:r>
          </a:p>
        </p:txBody>
      </p:sp>
      <p:sp>
        <p:nvSpPr>
          <p:cNvPr id="42" name="TextBox 41"/>
          <p:cNvSpPr txBox="1"/>
          <p:nvPr/>
        </p:nvSpPr>
        <p:spPr>
          <a:xfrm>
            <a:off x="3200400" y="1715869"/>
            <a:ext cx="1295400" cy="646331"/>
          </a:xfrm>
          <a:prstGeom prst="rect">
            <a:avLst/>
          </a:prstGeom>
          <a:noFill/>
        </p:spPr>
        <p:txBody>
          <a:bodyPr wrap="square" rtlCol="0">
            <a:spAutoFit/>
          </a:bodyPr>
          <a:lstStyle/>
          <a:p>
            <a:r>
              <a:rPr lang="en-US" dirty="0" err="1"/>
              <a:t>Roptational</a:t>
            </a:r>
            <a:r>
              <a:rPr lang="en-US" dirty="0"/>
              <a:t> State</a:t>
            </a:r>
          </a:p>
        </p:txBody>
      </p:sp>
      <p:grpSp>
        <p:nvGrpSpPr>
          <p:cNvPr id="43" name="Group 42"/>
          <p:cNvGrpSpPr/>
          <p:nvPr/>
        </p:nvGrpSpPr>
        <p:grpSpPr>
          <a:xfrm>
            <a:off x="4419600" y="4648200"/>
            <a:ext cx="296118" cy="1752600"/>
            <a:chOff x="3200400" y="1295400"/>
            <a:chExt cx="392906" cy="1600200"/>
          </a:xfrm>
        </p:grpSpPr>
        <p:sp>
          <p:nvSpPr>
            <p:cNvPr id="44" name="Freeform 43"/>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4703812" y="5029200"/>
            <a:ext cx="1163588" cy="923330"/>
          </a:xfrm>
          <a:prstGeom prst="rect">
            <a:avLst/>
          </a:prstGeom>
          <a:noFill/>
        </p:spPr>
        <p:txBody>
          <a:bodyPr wrap="none" rtlCol="0">
            <a:spAutoFit/>
          </a:bodyPr>
          <a:lstStyle/>
          <a:p>
            <a:r>
              <a:rPr lang="en-US" dirty="0"/>
              <a:t>2s</a:t>
            </a:r>
          </a:p>
          <a:p>
            <a:r>
              <a:rPr lang="en-US" dirty="0"/>
              <a:t>Electronic </a:t>
            </a:r>
          </a:p>
          <a:p>
            <a:r>
              <a:rPr lang="en-US" dirty="0"/>
              <a:t>State</a:t>
            </a:r>
          </a:p>
        </p:txBody>
      </p:sp>
      <p:cxnSp>
        <p:nvCxnSpPr>
          <p:cNvPr id="49" name="Straight Arrow Connector 48"/>
          <p:cNvCxnSpPr/>
          <p:nvPr/>
        </p:nvCxnSpPr>
        <p:spPr>
          <a:xfrm flipV="1">
            <a:off x="1143000" y="2362200"/>
            <a:ext cx="0" cy="1981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19200" y="152400"/>
            <a:ext cx="2344873" cy="369332"/>
          </a:xfrm>
          <a:prstGeom prst="rect">
            <a:avLst/>
          </a:prstGeom>
          <a:noFill/>
        </p:spPr>
        <p:txBody>
          <a:bodyPr wrap="none" rtlCol="0">
            <a:spAutoFit/>
          </a:bodyPr>
          <a:lstStyle/>
          <a:p>
            <a:r>
              <a:rPr lang="en-US" dirty="0"/>
              <a:t>Available Energy States</a:t>
            </a:r>
          </a:p>
        </p:txBody>
      </p:sp>
      <p:sp>
        <p:nvSpPr>
          <p:cNvPr id="51" name="TextBox 50"/>
          <p:cNvSpPr txBox="1"/>
          <p:nvPr/>
        </p:nvSpPr>
        <p:spPr>
          <a:xfrm>
            <a:off x="0" y="2819400"/>
            <a:ext cx="1142999" cy="646331"/>
          </a:xfrm>
          <a:prstGeom prst="rect">
            <a:avLst/>
          </a:prstGeom>
          <a:noFill/>
        </p:spPr>
        <p:txBody>
          <a:bodyPr wrap="square" rtlCol="0">
            <a:spAutoFit/>
          </a:bodyPr>
          <a:lstStyle/>
          <a:p>
            <a:pPr algn="r"/>
            <a:r>
              <a:rPr lang="en-US" dirty="0">
                <a:solidFill>
                  <a:srgbClr val="FF0000"/>
                </a:solidFill>
              </a:rPr>
              <a:t>Increasing Energy</a:t>
            </a:r>
          </a:p>
        </p:txBody>
      </p:sp>
      <p:cxnSp>
        <p:nvCxnSpPr>
          <p:cNvPr id="53" name="Straight Arrow Connector 52"/>
          <p:cNvCxnSpPr/>
          <p:nvPr/>
        </p:nvCxnSpPr>
        <p:spPr>
          <a:xfrm>
            <a:off x="1828800" y="914400"/>
            <a:ext cx="0" cy="914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905000" y="914400"/>
            <a:ext cx="0" cy="11430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057400"/>
            <a:ext cx="0" cy="2819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38400" y="20574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286000" y="2133600"/>
            <a:ext cx="0" cy="28956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209800" y="21336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057400" y="22098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81200" y="22098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52600" y="22860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29000" y="3276600"/>
            <a:ext cx="2148345" cy="307777"/>
          </a:xfrm>
          <a:prstGeom prst="rect">
            <a:avLst/>
          </a:prstGeom>
          <a:noFill/>
        </p:spPr>
        <p:txBody>
          <a:bodyPr wrap="none" rtlCol="0">
            <a:spAutoFit/>
          </a:bodyPr>
          <a:lstStyle/>
          <a:p>
            <a:r>
              <a:rPr lang="en-US" sz="1400" dirty="0"/>
              <a:t>Possible Energy Transitions</a:t>
            </a:r>
          </a:p>
        </p:txBody>
      </p:sp>
      <p:sp>
        <p:nvSpPr>
          <p:cNvPr id="74" name="Freeform 73"/>
          <p:cNvSpPr/>
          <p:nvPr/>
        </p:nvSpPr>
        <p:spPr>
          <a:xfrm>
            <a:off x="2088106" y="1501254"/>
            <a:ext cx="1340893" cy="1851546"/>
          </a:xfrm>
          <a:custGeom>
            <a:avLst/>
            <a:gdLst>
              <a:gd name="connsiteX0" fmla="*/ 1173708 w 1173708"/>
              <a:gd name="connsiteY0" fmla="*/ 1705970 h 1705970"/>
              <a:gd name="connsiteX1" fmla="*/ 709684 w 1173708"/>
              <a:gd name="connsiteY1" fmla="*/ 1078173 h 1705970"/>
              <a:gd name="connsiteX2" fmla="*/ 832514 w 1173708"/>
              <a:gd name="connsiteY2" fmla="*/ 1105468 h 1705970"/>
              <a:gd name="connsiteX3" fmla="*/ 0 w 1173708"/>
              <a:gd name="connsiteY3" fmla="*/ 0 h 1705970"/>
            </a:gdLst>
            <a:ahLst/>
            <a:cxnLst>
              <a:cxn ang="0">
                <a:pos x="connsiteX0" y="connsiteY0"/>
              </a:cxn>
              <a:cxn ang="0">
                <a:pos x="connsiteX1" y="connsiteY1"/>
              </a:cxn>
              <a:cxn ang="0">
                <a:pos x="connsiteX2" y="connsiteY2"/>
              </a:cxn>
              <a:cxn ang="0">
                <a:pos x="connsiteX3" y="connsiteY3"/>
              </a:cxn>
            </a:cxnLst>
            <a:rect l="l" t="t" r="r" b="b"/>
            <a:pathLst>
              <a:path w="1173708" h="1705970">
                <a:moveTo>
                  <a:pt x="1173708" y="1705970"/>
                </a:moveTo>
                <a:cubicBezTo>
                  <a:pt x="970129" y="1442113"/>
                  <a:pt x="766550" y="1178257"/>
                  <a:pt x="709684" y="1078173"/>
                </a:cubicBezTo>
                <a:cubicBezTo>
                  <a:pt x="652818" y="978089"/>
                  <a:pt x="950795" y="1285163"/>
                  <a:pt x="832514" y="1105468"/>
                </a:cubicBezTo>
                <a:cubicBezTo>
                  <a:pt x="714233" y="925773"/>
                  <a:pt x="357116" y="462886"/>
                  <a:pt x="0" y="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2606722" y="3441510"/>
            <a:ext cx="805218" cy="368490"/>
          </a:xfrm>
          <a:custGeom>
            <a:avLst/>
            <a:gdLst>
              <a:gd name="connsiteX0" fmla="*/ 805218 w 805218"/>
              <a:gd name="connsiteY0" fmla="*/ 0 h 368490"/>
              <a:gd name="connsiteX1" fmla="*/ 423081 w 805218"/>
              <a:gd name="connsiteY1" fmla="*/ 232012 h 368490"/>
              <a:gd name="connsiteX2" fmla="*/ 0 w 805218"/>
              <a:gd name="connsiteY2" fmla="*/ 368490 h 368490"/>
            </a:gdLst>
            <a:ahLst/>
            <a:cxnLst>
              <a:cxn ang="0">
                <a:pos x="connsiteX0" y="connsiteY0"/>
              </a:cxn>
              <a:cxn ang="0">
                <a:pos x="connsiteX1" y="connsiteY1"/>
              </a:cxn>
              <a:cxn ang="0">
                <a:pos x="connsiteX2" y="connsiteY2"/>
              </a:cxn>
            </a:cxnLst>
            <a:rect l="l" t="t" r="r" b="b"/>
            <a:pathLst>
              <a:path w="805218" h="368490">
                <a:moveTo>
                  <a:pt x="805218" y="0"/>
                </a:moveTo>
                <a:cubicBezTo>
                  <a:pt x="681251" y="85298"/>
                  <a:pt x="557284" y="170597"/>
                  <a:pt x="423081" y="232012"/>
                </a:cubicBezTo>
                <a:cubicBezTo>
                  <a:pt x="288878" y="293427"/>
                  <a:pt x="81886" y="343469"/>
                  <a:pt x="0" y="36849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Model of a Solid</a:t>
            </a:r>
          </a:p>
        </p:txBody>
      </p:sp>
      <p:sp>
        <p:nvSpPr>
          <p:cNvPr id="14339" name="Rectangle 3"/>
          <p:cNvSpPr>
            <a:spLocks noGrp="1" noChangeArrowheads="1"/>
          </p:cNvSpPr>
          <p:nvPr>
            <p:ph type="body" idx="1"/>
          </p:nvPr>
        </p:nvSpPr>
        <p:spPr>
          <a:xfrm>
            <a:off x="457200" y="1600200"/>
            <a:ext cx="2946400" cy="4525963"/>
          </a:xfrm>
        </p:spPr>
        <p:txBody>
          <a:bodyPr/>
          <a:lstStyle/>
          <a:p>
            <a:pPr eaLnBrk="1" hangingPunct="1"/>
            <a:endParaRPr lang="en-US"/>
          </a:p>
        </p:txBody>
      </p:sp>
      <p:grpSp>
        <p:nvGrpSpPr>
          <p:cNvPr id="2" name="Group 321"/>
          <p:cNvGrpSpPr>
            <a:grpSpLocks/>
          </p:cNvGrpSpPr>
          <p:nvPr/>
        </p:nvGrpSpPr>
        <p:grpSpPr bwMode="auto">
          <a:xfrm>
            <a:off x="4251325" y="1662113"/>
            <a:ext cx="4432300" cy="4443412"/>
            <a:chOff x="2678" y="1047"/>
            <a:chExt cx="2792" cy="2799"/>
          </a:xfrm>
        </p:grpSpPr>
        <p:sp>
          <p:nvSpPr>
            <p:cNvPr id="405509" name="Oval 5"/>
            <p:cNvSpPr>
              <a:spLocks noChangeArrowheads="1"/>
            </p:cNvSpPr>
            <p:nvPr/>
          </p:nvSpPr>
          <p:spPr bwMode="auto">
            <a:xfrm>
              <a:off x="3629" y="2130"/>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10" name="Oval 6"/>
            <p:cNvSpPr>
              <a:spLocks noChangeArrowheads="1"/>
            </p:cNvSpPr>
            <p:nvPr/>
          </p:nvSpPr>
          <p:spPr bwMode="auto">
            <a:xfrm>
              <a:off x="4612" y="267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4343" name="Line 7"/>
            <p:cNvSpPr>
              <a:spLocks noChangeShapeType="1"/>
            </p:cNvSpPr>
            <p:nvPr/>
          </p:nvSpPr>
          <p:spPr bwMode="auto">
            <a:xfrm flipV="1">
              <a:off x="4416" y="1548"/>
              <a:ext cx="0" cy="1125"/>
            </a:xfrm>
            <a:prstGeom prst="line">
              <a:avLst/>
            </a:prstGeom>
            <a:noFill/>
            <a:ln w="9525">
              <a:solidFill>
                <a:schemeClr val="tx1"/>
              </a:solidFill>
              <a:round/>
              <a:headEnd/>
              <a:tailEnd type="arrow" w="lg" len="med"/>
            </a:ln>
          </p:spPr>
          <p:txBody>
            <a:bodyPr wrap="none" anchor="ctr"/>
            <a:lstStyle/>
            <a:p>
              <a:endParaRPr lang="en-US"/>
            </a:p>
          </p:txBody>
        </p:sp>
        <p:sp>
          <p:nvSpPr>
            <p:cNvPr id="14344" name="Line 8"/>
            <p:cNvSpPr>
              <a:spLocks noChangeShapeType="1"/>
            </p:cNvSpPr>
            <p:nvPr/>
          </p:nvSpPr>
          <p:spPr bwMode="auto">
            <a:xfrm>
              <a:off x="5065" y="3026"/>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4345" name="Line 9"/>
            <p:cNvSpPr>
              <a:spLocks noChangeShapeType="1"/>
            </p:cNvSpPr>
            <p:nvPr/>
          </p:nvSpPr>
          <p:spPr bwMode="auto">
            <a:xfrm flipH="1">
              <a:off x="3443" y="2675"/>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4346" name="Text Box 10"/>
            <p:cNvSpPr txBox="1">
              <a:spLocks noChangeArrowheads="1"/>
            </p:cNvSpPr>
            <p:nvPr/>
          </p:nvSpPr>
          <p:spPr bwMode="auto">
            <a:xfrm>
              <a:off x="3434" y="2948"/>
              <a:ext cx="188" cy="231"/>
            </a:xfrm>
            <a:prstGeom prst="rect">
              <a:avLst/>
            </a:prstGeom>
            <a:noFill/>
            <a:ln w="9525" algn="ctr">
              <a:noFill/>
              <a:miter lim="800000"/>
              <a:headEnd/>
              <a:tailEnd/>
            </a:ln>
          </p:spPr>
          <p:txBody>
            <a:bodyPr wrap="none">
              <a:spAutoFit/>
            </a:bodyPr>
            <a:lstStyle/>
            <a:p>
              <a:r>
                <a:rPr lang="en-US"/>
                <a:t>x</a:t>
              </a:r>
            </a:p>
          </p:txBody>
        </p:sp>
        <p:sp>
          <p:nvSpPr>
            <p:cNvPr id="14347" name="Text Box 11"/>
            <p:cNvSpPr txBox="1">
              <a:spLocks noChangeArrowheads="1"/>
            </p:cNvSpPr>
            <p:nvPr/>
          </p:nvSpPr>
          <p:spPr bwMode="auto">
            <a:xfrm>
              <a:off x="5282" y="2811"/>
              <a:ext cx="188" cy="231"/>
            </a:xfrm>
            <a:prstGeom prst="rect">
              <a:avLst/>
            </a:prstGeom>
            <a:noFill/>
            <a:ln w="9525" algn="ctr">
              <a:noFill/>
              <a:miter lim="800000"/>
              <a:headEnd/>
              <a:tailEnd/>
            </a:ln>
          </p:spPr>
          <p:txBody>
            <a:bodyPr wrap="none">
              <a:spAutoFit/>
            </a:bodyPr>
            <a:lstStyle/>
            <a:p>
              <a:r>
                <a:rPr lang="en-US"/>
                <a:t>y</a:t>
              </a:r>
            </a:p>
          </p:txBody>
        </p:sp>
        <p:sp>
          <p:nvSpPr>
            <p:cNvPr id="14348" name="Line 12"/>
            <p:cNvSpPr>
              <a:spLocks noChangeShapeType="1"/>
            </p:cNvSpPr>
            <p:nvPr/>
          </p:nvSpPr>
          <p:spPr bwMode="auto">
            <a:xfrm>
              <a:off x="4051" y="2478"/>
              <a:ext cx="598" cy="320"/>
            </a:xfrm>
            <a:prstGeom prst="line">
              <a:avLst/>
            </a:prstGeom>
            <a:noFill/>
            <a:ln w="9525">
              <a:solidFill>
                <a:schemeClr val="tx1"/>
              </a:solidFill>
              <a:round/>
              <a:headEnd/>
              <a:tailEnd/>
            </a:ln>
          </p:spPr>
          <p:txBody>
            <a:bodyPr wrap="none" anchor="ctr"/>
            <a:lstStyle/>
            <a:p>
              <a:endParaRPr lang="en-US"/>
            </a:p>
          </p:txBody>
        </p:sp>
        <p:sp>
          <p:nvSpPr>
            <p:cNvPr id="14349" name="Text Box 13"/>
            <p:cNvSpPr txBox="1">
              <a:spLocks noChangeArrowheads="1"/>
            </p:cNvSpPr>
            <p:nvPr/>
          </p:nvSpPr>
          <p:spPr bwMode="auto">
            <a:xfrm>
              <a:off x="4217" y="1618"/>
              <a:ext cx="188" cy="231"/>
            </a:xfrm>
            <a:prstGeom prst="rect">
              <a:avLst/>
            </a:prstGeom>
            <a:noFill/>
            <a:ln w="9525" algn="ctr">
              <a:noFill/>
              <a:miter lim="800000"/>
              <a:headEnd/>
              <a:tailEnd/>
            </a:ln>
          </p:spPr>
          <p:txBody>
            <a:bodyPr wrap="none">
              <a:spAutoFit/>
            </a:bodyPr>
            <a:lstStyle/>
            <a:p>
              <a:r>
                <a:rPr lang="en-US"/>
                <a:t>z</a:t>
              </a:r>
            </a:p>
          </p:txBody>
        </p:sp>
        <p:grpSp>
          <p:nvGrpSpPr>
            <p:cNvPr id="3" name="Group 14"/>
            <p:cNvGrpSpPr>
              <a:grpSpLocks/>
            </p:cNvGrpSpPr>
            <p:nvPr/>
          </p:nvGrpSpPr>
          <p:grpSpPr bwMode="auto">
            <a:xfrm rot="1747726">
              <a:off x="4033" y="2574"/>
              <a:ext cx="664" cy="94"/>
              <a:chOff x="2248" y="1248"/>
              <a:chExt cx="648" cy="128"/>
            </a:xfrm>
          </p:grpSpPr>
          <p:grpSp>
            <p:nvGrpSpPr>
              <p:cNvPr id="4" name="Group 15"/>
              <p:cNvGrpSpPr>
                <a:grpSpLocks/>
              </p:cNvGrpSpPr>
              <p:nvPr/>
            </p:nvGrpSpPr>
            <p:grpSpPr bwMode="auto">
              <a:xfrm>
                <a:off x="2814" y="1248"/>
                <a:ext cx="82" cy="128"/>
                <a:chOff x="704" y="1880"/>
                <a:chExt cx="136" cy="128"/>
              </a:xfrm>
            </p:grpSpPr>
            <p:sp>
              <p:nvSpPr>
                <p:cNvPr id="14654" name="Line 1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5" name="Line 1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8"/>
              <p:cNvGrpSpPr>
                <a:grpSpLocks/>
              </p:cNvGrpSpPr>
              <p:nvPr/>
            </p:nvGrpSpPr>
            <p:grpSpPr bwMode="auto">
              <a:xfrm>
                <a:off x="2727" y="1248"/>
                <a:ext cx="82" cy="128"/>
                <a:chOff x="704" y="1880"/>
                <a:chExt cx="136" cy="128"/>
              </a:xfrm>
            </p:grpSpPr>
            <p:sp>
              <p:nvSpPr>
                <p:cNvPr id="14652" name="Line 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3" name="Line 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1"/>
              <p:cNvGrpSpPr>
                <a:grpSpLocks/>
              </p:cNvGrpSpPr>
              <p:nvPr/>
            </p:nvGrpSpPr>
            <p:grpSpPr bwMode="auto">
              <a:xfrm>
                <a:off x="2649" y="1248"/>
                <a:ext cx="83" cy="128"/>
                <a:chOff x="704" y="1880"/>
                <a:chExt cx="136" cy="128"/>
              </a:xfrm>
            </p:grpSpPr>
            <p:sp>
              <p:nvSpPr>
                <p:cNvPr id="14650" name="Line 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1" name="Line 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4"/>
              <p:cNvGrpSpPr>
                <a:grpSpLocks/>
              </p:cNvGrpSpPr>
              <p:nvPr/>
            </p:nvGrpSpPr>
            <p:grpSpPr bwMode="auto">
              <a:xfrm>
                <a:off x="2567" y="1248"/>
                <a:ext cx="82" cy="128"/>
                <a:chOff x="704" y="1880"/>
                <a:chExt cx="136" cy="128"/>
              </a:xfrm>
            </p:grpSpPr>
            <p:sp>
              <p:nvSpPr>
                <p:cNvPr id="14648" name="Line 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9" name="Line 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7"/>
              <p:cNvGrpSpPr>
                <a:grpSpLocks/>
              </p:cNvGrpSpPr>
              <p:nvPr/>
            </p:nvGrpSpPr>
            <p:grpSpPr bwMode="auto">
              <a:xfrm>
                <a:off x="2490" y="1248"/>
                <a:ext cx="82" cy="128"/>
                <a:chOff x="704" y="1880"/>
                <a:chExt cx="136" cy="128"/>
              </a:xfrm>
            </p:grpSpPr>
            <p:sp>
              <p:nvSpPr>
                <p:cNvPr id="14646" name="Line 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7" name="Line 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0"/>
              <p:cNvGrpSpPr>
                <a:grpSpLocks/>
              </p:cNvGrpSpPr>
              <p:nvPr/>
            </p:nvGrpSpPr>
            <p:grpSpPr bwMode="auto">
              <a:xfrm>
                <a:off x="2408" y="1248"/>
                <a:ext cx="82" cy="128"/>
                <a:chOff x="704" y="1880"/>
                <a:chExt cx="136" cy="128"/>
              </a:xfrm>
            </p:grpSpPr>
            <p:sp>
              <p:nvSpPr>
                <p:cNvPr id="14644" name="Line 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5" name="Line 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3"/>
              <p:cNvGrpSpPr>
                <a:grpSpLocks/>
              </p:cNvGrpSpPr>
              <p:nvPr/>
            </p:nvGrpSpPr>
            <p:grpSpPr bwMode="auto">
              <a:xfrm>
                <a:off x="2330" y="1248"/>
                <a:ext cx="82" cy="128"/>
                <a:chOff x="704" y="1880"/>
                <a:chExt cx="136" cy="128"/>
              </a:xfrm>
            </p:grpSpPr>
            <p:sp>
              <p:nvSpPr>
                <p:cNvPr id="14642" name="Line 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3" name="Line 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6"/>
              <p:cNvGrpSpPr>
                <a:grpSpLocks/>
              </p:cNvGrpSpPr>
              <p:nvPr/>
            </p:nvGrpSpPr>
            <p:grpSpPr bwMode="auto">
              <a:xfrm>
                <a:off x="2248" y="1248"/>
                <a:ext cx="82" cy="128"/>
                <a:chOff x="704" y="1880"/>
                <a:chExt cx="136" cy="128"/>
              </a:xfrm>
            </p:grpSpPr>
            <p:sp>
              <p:nvSpPr>
                <p:cNvPr id="14640" name="Line 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1" name="Line 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543" name="Oval 39"/>
            <p:cNvSpPr>
              <a:spLocks noChangeArrowheads="1"/>
            </p:cNvSpPr>
            <p:nvPr/>
          </p:nvSpPr>
          <p:spPr bwMode="auto">
            <a:xfrm>
              <a:off x="3633" y="1047"/>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44" name="Oval 40"/>
            <p:cNvSpPr>
              <a:spLocks noChangeArrowheads="1"/>
            </p:cNvSpPr>
            <p:nvPr/>
          </p:nvSpPr>
          <p:spPr bwMode="auto">
            <a:xfrm>
              <a:off x="2716" y="273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12" name="Group 41"/>
            <p:cNvGrpSpPr>
              <a:grpSpLocks/>
            </p:cNvGrpSpPr>
            <p:nvPr/>
          </p:nvGrpSpPr>
          <p:grpSpPr bwMode="auto">
            <a:xfrm rot="5400000">
              <a:off x="3594" y="1806"/>
              <a:ext cx="600" cy="75"/>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4630" name="Line 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31" name="Line 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4628"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9"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4626"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7"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4624"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5"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4622"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3"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4620"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1"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4618"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9"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4616"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7"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21" name="Group 66"/>
            <p:cNvGrpSpPr>
              <a:grpSpLocks/>
            </p:cNvGrpSpPr>
            <p:nvPr/>
          </p:nvGrpSpPr>
          <p:grpSpPr bwMode="auto">
            <a:xfrm rot="-1831679">
              <a:off x="3096" y="2615"/>
              <a:ext cx="664" cy="94"/>
              <a:chOff x="2248" y="1248"/>
              <a:chExt cx="648" cy="128"/>
            </a:xfrm>
          </p:grpSpPr>
          <p:grpSp>
            <p:nvGrpSpPr>
              <p:cNvPr id="22" name="Group 67"/>
              <p:cNvGrpSpPr>
                <a:grpSpLocks/>
              </p:cNvGrpSpPr>
              <p:nvPr/>
            </p:nvGrpSpPr>
            <p:grpSpPr bwMode="auto">
              <a:xfrm>
                <a:off x="2814" y="1248"/>
                <a:ext cx="82" cy="128"/>
                <a:chOff x="704" y="1880"/>
                <a:chExt cx="136" cy="128"/>
              </a:xfrm>
            </p:grpSpPr>
            <p:sp>
              <p:nvSpPr>
                <p:cNvPr id="14606" name="Line 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7" name="Line 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70"/>
              <p:cNvGrpSpPr>
                <a:grpSpLocks/>
              </p:cNvGrpSpPr>
              <p:nvPr/>
            </p:nvGrpSpPr>
            <p:grpSpPr bwMode="auto">
              <a:xfrm>
                <a:off x="2727" y="1248"/>
                <a:ext cx="82" cy="128"/>
                <a:chOff x="704" y="1880"/>
                <a:chExt cx="136" cy="128"/>
              </a:xfrm>
            </p:grpSpPr>
            <p:sp>
              <p:nvSpPr>
                <p:cNvPr id="14604" name="Line 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5" name="Line 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73"/>
              <p:cNvGrpSpPr>
                <a:grpSpLocks/>
              </p:cNvGrpSpPr>
              <p:nvPr/>
            </p:nvGrpSpPr>
            <p:grpSpPr bwMode="auto">
              <a:xfrm>
                <a:off x="2649" y="1248"/>
                <a:ext cx="83" cy="128"/>
                <a:chOff x="704" y="1880"/>
                <a:chExt cx="136" cy="128"/>
              </a:xfrm>
            </p:grpSpPr>
            <p:sp>
              <p:nvSpPr>
                <p:cNvPr id="14602" name="Line 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3" name="Line 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76"/>
              <p:cNvGrpSpPr>
                <a:grpSpLocks/>
              </p:cNvGrpSpPr>
              <p:nvPr/>
            </p:nvGrpSpPr>
            <p:grpSpPr bwMode="auto">
              <a:xfrm>
                <a:off x="2567" y="1248"/>
                <a:ext cx="82" cy="128"/>
                <a:chOff x="704" y="1880"/>
                <a:chExt cx="136" cy="128"/>
              </a:xfrm>
            </p:grpSpPr>
            <p:sp>
              <p:nvSpPr>
                <p:cNvPr id="14600" name="Line 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1" name="Line 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79"/>
              <p:cNvGrpSpPr>
                <a:grpSpLocks/>
              </p:cNvGrpSpPr>
              <p:nvPr/>
            </p:nvGrpSpPr>
            <p:grpSpPr bwMode="auto">
              <a:xfrm>
                <a:off x="2490" y="1248"/>
                <a:ext cx="82" cy="128"/>
                <a:chOff x="704" y="1880"/>
                <a:chExt cx="136" cy="128"/>
              </a:xfrm>
            </p:grpSpPr>
            <p:sp>
              <p:nvSpPr>
                <p:cNvPr id="14598" name="Line 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9" name="Line 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82"/>
              <p:cNvGrpSpPr>
                <a:grpSpLocks/>
              </p:cNvGrpSpPr>
              <p:nvPr/>
            </p:nvGrpSpPr>
            <p:grpSpPr bwMode="auto">
              <a:xfrm>
                <a:off x="2408" y="1248"/>
                <a:ext cx="82" cy="128"/>
                <a:chOff x="704" y="1880"/>
                <a:chExt cx="136" cy="128"/>
              </a:xfrm>
            </p:grpSpPr>
            <p:sp>
              <p:nvSpPr>
                <p:cNvPr id="14596" name="Line 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7" name="Line 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85"/>
              <p:cNvGrpSpPr>
                <a:grpSpLocks/>
              </p:cNvGrpSpPr>
              <p:nvPr/>
            </p:nvGrpSpPr>
            <p:grpSpPr bwMode="auto">
              <a:xfrm>
                <a:off x="2330" y="1248"/>
                <a:ext cx="82" cy="128"/>
                <a:chOff x="704" y="1880"/>
                <a:chExt cx="136" cy="128"/>
              </a:xfrm>
            </p:grpSpPr>
            <p:sp>
              <p:nvSpPr>
                <p:cNvPr id="14594" name="Line 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5" name="Line 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88"/>
              <p:cNvGrpSpPr>
                <a:grpSpLocks/>
              </p:cNvGrpSpPr>
              <p:nvPr/>
            </p:nvGrpSpPr>
            <p:grpSpPr bwMode="auto">
              <a:xfrm>
                <a:off x="2248" y="1248"/>
                <a:ext cx="82" cy="128"/>
                <a:chOff x="704" y="1880"/>
                <a:chExt cx="136" cy="128"/>
              </a:xfrm>
            </p:grpSpPr>
            <p:sp>
              <p:nvSpPr>
                <p:cNvPr id="14592" name="Line 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3" name="Line 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30" name="Group 91"/>
            <p:cNvGrpSpPr>
              <a:grpSpLocks/>
            </p:cNvGrpSpPr>
            <p:nvPr/>
          </p:nvGrpSpPr>
          <p:grpSpPr bwMode="auto">
            <a:xfrm rot="5400000">
              <a:off x="2639" y="2424"/>
              <a:ext cx="600" cy="75"/>
              <a:chOff x="2248" y="1248"/>
              <a:chExt cx="648" cy="128"/>
            </a:xfrm>
          </p:grpSpPr>
          <p:grpSp>
            <p:nvGrpSpPr>
              <p:cNvPr id="31" name="Group 92"/>
              <p:cNvGrpSpPr>
                <a:grpSpLocks/>
              </p:cNvGrpSpPr>
              <p:nvPr/>
            </p:nvGrpSpPr>
            <p:grpSpPr bwMode="auto">
              <a:xfrm>
                <a:off x="2814" y="1248"/>
                <a:ext cx="82" cy="128"/>
                <a:chOff x="704" y="1880"/>
                <a:chExt cx="136" cy="128"/>
              </a:xfrm>
            </p:grpSpPr>
            <p:sp>
              <p:nvSpPr>
                <p:cNvPr id="14582" name="Line 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3" name="Line 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6" name="Group 95"/>
              <p:cNvGrpSpPr>
                <a:grpSpLocks/>
              </p:cNvGrpSpPr>
              <p:nvPr/>
            </p:nvGrpSpPr>
            <p:grpSpPr bwMode="auto">
              <a:xfrm>
                <a:off x="2727" y="1248"/>
                <a:ext cx="82" cy="128"/>
                <a:chOff x="704" y="1880"/>
                <a:chExt cx="136" cy="128"/>
              </a:xfrm>
            </p:grpSpPr>
            <p:sp>
              <p:nvSpPr>
                <p:cNvPr id="14580" name="Line 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1" name="Line 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7" name="Group 98"/>
              <p:cNvGrpSpPr>
                <a:grpSpLocks/>
              </p:cNvGrpSpPr>
              <p:nvPr/>
            </p:nvGrpSpPr>
            <p:grpSpPr bwMode="auto">
              <a:xfrm>
                <a:off x="2649" y="1248"/>
                <a:ext cx="83" cy="128"/>
                <a:chOff x="704" y="1880"/>
                <a:chExt cx="136" cy="128"/>
              </a:xfrm>
            </p:grpSpPr>
            <p:sp>
              <p:nvSpPr>
                <p:cNvPr id="14578" name="Line 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9" name="Line 1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8" name="Group 101"/>
              <p:cNvGrpSpPr>
                <a:grpSpLocks/>
              </p:cNvGrpSpPr>
              <p:nvPr/>
            </p:nvGrpSpPr>
            <p:grpSpPr bwMode="auto">
              <a:xfrm>
                <a:off x="2567" y="1248"/>
                <a:ext cx="82" cy="128"/>
                <a:chOff x="704" y="1880"/>
                <a:chExt cx="136" cy="128"/>
              </a:xfrm>
            </p:grpSpPr>
            <p:sp>
              <p:nvSpPr>
                <p:cNvPr id="14576" name="Line 1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7" name="Line 1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9" name="Group 104"/>
              <p:cNvGrpSpPr>
                <a:grpSpLocks/>
              </p:cNvGrpSpPr>
              <p:nvPr/>
            </p:nvGrpSpPr>
            <p:grpSpPr bwMode="auto">
              <a:xfrm>
                <a:off x="2490" y="1248"/>
                <a:ext cx="82" cy="128"/>
                <a:chOff x="704" y="1880"/>
                <a:chExt cx="136" cy="128"/>
              </a:xfrm>
            </p:grpSpPr>
            <p:sp>
              <p:nvSpPr>
                <p:cNvPr id="14574" name="Line 1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5" name="Line 1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0" name="Group 107"/>
              <p:cNvGrpSpPr>
                <a:grpSpLocks/>
              </p:cNvGrpSpPr>
              <p:nvPr/>
            </p:nvGrpSpPr>
            <p:grpSpPr bwMode="auto">
              <a:xfrm>
                <a:off x="2408" y="1248"/>
                <a:ext cx="82" cy="128"/>
                <a:chOff x="704" y="1880"/>
                <a:chExt cx="136" cy="128"/>
              </a:xfrm>
            </p:grpSpPr>
            <p:sp>
              <p:nvSpPr>
                <p:cNvPr id="14572" name="Line 1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3" name="Line 1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1" name="Group 110"/>
              <p:cNvGrpSpPr>
                <a:grpSpLocks/>
              </p:cNvGrpSpPr>
              <p:nvPr/>
            </p:nvGrpSpPr>
            <p:grpSpPr bwMode="auto">
              <a:xfrm>
                <a:off x="2330" y="1248"/>
                <a:ext cx="82" cy="128"/>
                <a:chOff x="704" y="1880"/>
                <a:chExt cx="136" cy="128"/>
              </a:xfrm>
            </p:grpSpPr>
            <p:sp>
              <p:nvSpPr>
                <p:cNvPr id="14570" name="Line 1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1" name="Line 1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2" name="Group 113"/>
              <p:cNvGrpSpPr>
                <a:grpSpLocks/>
              </p:cNvGrpSpPr>
              <p:nvPr/>
            </p:nvGrpSpPr>
            <p:grpSpPr bwMode="auto">
              <a:xfrm>
                <a:off x="2248" y="1248"/>
                <a:ext cx="82" cy="128"/>
                <a:chOff x="704" y="1880"/>
                <a:chExt cx="136" cy="128"/>
              </a:xfrm>
            </p:grpSpPr>
            <p:sp>
              <p:nvSpPr>
                <p:cNvPr id="14568" name="Line 1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69" name="Line 1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20" name="Oval 116"/>
            <p:cNvSpPr>
              <a:spLocks noChangeArrowheads="1"/>
            </p:cNvSpPr>
            <p:nvPr/>
          </p:nvSpPr>
          <p:spPr bwMode="auto">
            <a:xfrm>
              <a:off x="2678" y="161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45" name="Group 117"/>
            <p:cNvGrpSpPr>
              <a:grpSpLocks/>
            </p:cNvGrpSpPr>
            <p:nvPr/>
          </p:nvGrpSpPr>
          <p:grpSpPr bwMode="auto">
            <a:xfrm rot="-1831679">
              <a:off x="3073" y="1522"/>
              <a:ext cx="664" cy="94"/>
              <a:chOff x="2248" y="1248"/>
              <a:chExt cx="648" cy="128"/>
            </a:xfrm>
          </p:grpSpPr>
          <p:grpSp>
            <p:nvGrpSpPr>
              <p:cNvPr id="405546" name="Group 118"/>
              <p:cNvGrpSpPr>
                <a:grpSpLocks/>
              </p:cNvGrpSpPr>
              <p:nvPr/>
            </p:nvGrpSpPr>
            <p:grpSpPr bwMode="auto">
              <a:xfrm>
                <a:off x="2814" y="1248"/>
                <a:ext cx="82" cy="128"/>
                <a:chOff x="704" y="1880"/>
                <a:chExt cx="136" cy="128"/>
              </a:xfrm>
            </p:grpSpPr>
            <p:sp>
              <p:nvSpPr>
                <p:cNvPr id="14558" name="Line 1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9" name="Line 1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7" name="Group 121"/>
              <p:cNvGrpSpPr>
                <a:grpSpLocks/>
              </p:cNvGrpSpPr>
              <p:nvPr/>
            </p:nvGrpSpPr>
            <p:grpSpPr bwMode="auto">
              <a:xfrm>
                <a:off x="2727" y="1248"/>
                <a:ext cx="82" cy="128"/>
                <a:chOff x="704" y="1880"/>
                <a:chExt cx="136" cy="128"/>
              </a:xfrm>
            </p:grpSpPr>
            <p:sp>
              <p:nvSpPr>
                <p:cNvPr id="14556" name="Line 1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7" name="Line 1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8" name="Group 124"/>
              <p:cNvGrpSpPr>
                <a:grpSpLocks/>
              </p:cNvGrpSpPr>
              <p:nvPr/>
            </p:nvGrpSpPr>
            <p:grpSpPr bwMode="auto">
              <a:xfrm>
                <a:off x="2649" y="1248"/>
                <a:ext cx="83" cy="128"/>
                <a:chOff x="704" y="1880"/>
                <a:chExt cx="136" cy="128"/>
              </a:xfrm>
            </p:grpSpPr>
            <p:sp>
              <p:nvSpPr>
                <p:cNvPr id="14554" name="Line 1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5" name="Line 1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9" name="Group 127"/>
              <p:cNvGrpSpPr>
                <a:grpSpLocks/>
              </p:cNvGrpSpPr>
              <p:nvPr/>
            </p:nvGrpSpPr>
            <p:grpSpPr bwMode="auto">
              <a:xfrm>
                <a:off x="2567" y="1248"/>
                <a:ext cx="82" cy="128"/>
                <a:chOff x="704" y="1880"/>
                <a:chExt cx="136" cy="128"/>
              </a:xfrm>
            </p:grpSpPr>
            <p:sp>
              <p:nvSpPr>
                <p:cNvPr id="14552" name="Line 1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3" name="Line 1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0" name="Group 130"/>
              <p:cNvGrpSpPr>
                <a:grpSpLocks/>
              </p:cNvGrpSpPr>
              <p:nvPr/>
            </p:nvGrpSpPr>
            <p:grpSpPr bwMode="auto">
              <a:xfrm>
                <a:off x="2490" y="1248"/>
                <a:ext cx="82" cy="128"/>
                <a:chOff x="704" y="1880"/>
                <a:chExt cx="136" cy="128"/>
              </a:xfrm>
            </p:grpSpPr>
            <p:sp>
              <p:nvSpPr>
                <p:cNvPr id="14550" name="Line 1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1" name="Line 1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1" name="Group 133"/>
              <p:cNvGrpSpPr>
                <a:grpSpLocks/>
              </p:cNvGrpSpPr>
              <p:nvPr/>
            </p:nvGrpSpPr>
            <p:grpSpPr bwMode="auto">
              <a:xfrm>
                <a:off x="2408" y="1248"/>
                <a:ext cx="82" cy="128"/>
                <a:chOff x="704" y="1880"/>
                <a:chExt cx="136" cy="128"/>
              </a:xfrm>
            </p:grpSpPr>
            <p:sp>
              <p:nvSpPr>
                <p:cNvPr id="14548" name="Line 1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9" name="Line 1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2" name="Group 136"/>
              <p:cNvGrpSpPr>
                <a:grpSpLocks/>
              </p:cNvGrpSpPr>
              <p:nvPr/>
            </p:nvGrpSpPr>
            <p:grpSpPr bwMode="auto">
              <a:xfrm>
                <a:off x="2330" y="1248"/>
                <a:ext cx="82" cy="128"/>
                <a:chOff x="704" y="1880"/>
                <a:chExt cx="136" cy="128"/>
              </a:xfrm>
            </p:grpSpPr>
            <p:sp>
              <p:nvSpPr>
                <p:cNvPr id="14546" name="Line 1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7" name="Line 1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3" name="Group 139"/>
              <p:cNvGrpSpPr>
                <a:grpSpLocks/>
              </p:cNvGrpSpPr>
              <p:nvPr/>
            </p:nvGrpSpPr>
            <p:grpSpPr bwMode="auto">
              <a:xfrm>
                <a:off x="2248" y="1248"/>
                <a:ext cx="82" cy="128"/>
                <a:chOff x="704" y="1880"/>
                <a:chExt cx="136" cy="128"/>
              </a:xfrm>
            </p:grpSpPr>
            <p:sp>
              <p:nvSpPr>
                <p:cNvPr id="14544" name="Line 1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5" name="Line 1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46" name="Oval 142"/>
            <p:cNvSpPr>
              <a:spLocks noChangeArrowheads="1"/>
            </p:cNvSpPr>
            <p:nvPr/>
          </p:nvSpPr>
          <p:spPr bwMode="auto">
            <a:xfrm>
              <a:off x="4643" y="162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647" name="Oval 143"/>
            <p:cNvSpPr>
              <a:spLocks noChangeArrowheads="1"/>
            </p:cNvSpPr>
            <p:nvPr/>
          </p:nvSpPr>
          <p:spPr bwMode="auto">
            <a:xfrm>
              <a:off x="3726" y="3315"/>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54" name="Group 144"/>
            <p:cNvGrpSpPr>
              <a:grpSpLocks/>
            </p:cNvGrpSpPr>
            <p:nvPr/>
          </p:nvGrpSpPr>
          <p:grpSpPr bwMode="auto">
            <a:xfrm rot="5400000">
              <a:off x="4604" y="2387"/>
              <a:ext cx="600" cy="75"/>
              <a:chOff x="2248" y="1248"/>
              <a:chExt cx="648" cy="128"/>
            </a:xfrm>
          </p:grpSpPr>
          <p:grpSp>
            <p:nvGrpSpPr>
              <p:cNvPr id="405555" name="Group 145"/>
              <p:cNvGrpSpPr>
                <a:grpSpLocks/>
              </p:cNvGrpSpPr>
              <p:nvPr/>
            </p:nvGrpSpPr>
            <p:grpSpPr bwMode="auto">
              <a:xfrm>
                <a:off x="2814" y="1248"/>
                <a:ext cx="82" cy="128"/>
                <a:chOff x="704" y="1880"/>
                <a:chExt cx="136" cy="128"/>
              </a:xfrm>
            </p:grpSpPr>
            <p:sp>
              <p:nvSpPr>
                <p:cNvPr id="14534" name="Line 1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5" name="Line 1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6" name="Group 148"/>
              <p:cNvGrpSpPr>
                <a:grpSpLocks/>
              </p:cNvGrpSpPr>
              <p:nvPr/>
            </p:nvGrpSpPr>
            <p:grpSpPr bwMode="auto">
              <a:xfrm>
                <a:off x="2727" y="1248"/>
                <a:ext cx="82" cy="128"/>
                <a:chOff x="704" y="1880"/>
                <a:chExt cx="136" cy="128"/>
              </a:xfrm>
            </p:grpSpPr>
            <p:sp>
              <p:nvSpPr>
                <p:cNvPr id="14532" name="Line 1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3" name="Line 1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7" name="Group 151"/>
              <p:cNvGrpSpPr>
                <a:grpSpLocks/>
              </p:cNvGrpSpPr>
              <p:nvPr/>
            </p:nvGrpSpPr>
            <p:grpSpPr bwMode="auto">
              <a:xfrm>
                <a:off x="2649" y="1248"/>
                <a:ext cx="83" cy="128"/>
                <a:chOff x="704" y="1880"/>
                <a:chExt cx="136" cy="128"/>
              </a:xfrm>
            </p:grpSpPr>
            <p:sp>
              <p:nvSpPr>
                <p:cNvPr id="14530" name="Line 1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1" name="Line 1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8" name="Group 154"/>
              <p:cNvGrpSpPr>
                <a:grpSpLocks/>
              </p:cNvGrpSpPr>
              <p:nvPr/>
            </p:nvGrpSpPr>
            <p:grpSpPr bwMode="auto">
              <a:xfrm>
                <a:off x="2567" y="1248"/>
                <a:ext cx="82" cy="128"/>
                <a:chOff x="704" y="1880"/>
                <a:chExt cx="136" cy="128"/>
              </a:xfrm>
            </p:grpSpPr>
            <p:sp>
              <p:nvSpPr>
                <p:cNvPr id="14528" name="Line 1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9" name="Line 1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9" name="Group 157"/>
              <p:cNvGrpSpPr>
                <a:grpSpLocks/>
              </p:cNvGrpSpPr>
              <p:nvPr/>
            </p:nvGrpSpPr>
            <p:grpSpPr bwMode="auto">
              <a:xfrm>
                <a:off x="2490" y="1248"/>
                <a:ext cx="82" cy="128"/>
                <a:chOff x="704" y="1880"/>
                <a:chExt cx="136" cy="128"/>
              </a:xfrm>
            </p:grpSpPr>
            <p:sp>
              <p:nvSpPr>
                <p:cNvPr id="14526" name="Line 1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7" name="Line 1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0" name="Group 160"/>
              <p:cNvGrpSpPr>
                <a:grpSpLocks/>
              </p:cNvGrpSpPr>
              <p:nvPr/>
            </p:nvGrpSpPr>
            <p:grpSpPr bwMode="auto">
              <a:xfrm>
                <a:off x="2408" y="1248"/>
                <a:ext cx="82" cy="128"/>
                <a:chOff x="704" y="1880"/>
                <a:chExt cx="136" cy="128"/>
              </a:xfrm>
            </p:grpSpPr>
            <p:sp>
              <p:nvSpPr>
                <p:cNvPr id="14524" name="Line 1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5" name="Line 1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1" name="Group 163"/>
              <p:cNvGrpSpPr>
                <a:grpSpLocks/>
              </p:cNvGrpSpPr>
              <p:nvPr/>
            </p:nvGrpSpPr>
            <p:grpSpPr bwMode="auto">
              <a:xfrm>
                <a:off x="2330" y="1248"/>
                <a:ext cx="82" cy="128"/>
                <a:chOff x="704" y="1880"/>
                <a:chExt cx="136" cy="128"/>
              </a:xfrm>
            </p:grpSpPr>
            <p:sp>
              <p:nvSpPr>
                <p:cNvPr id="14522" name="Line 1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3" name="Line 1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2" name="Group 166"/>
              <p:cNvGrpSpPr>
                <a:grpSpLocks/>
              </p:cNvGrpSpPr>
              <p:nvPr/>
            </p:nvGrpSpPr>
            <p:grpSpPr bwMode="auto">
              <a:xfrm>
                <a:off x="2248" y="1248"/>
                <a:ext cx="82" cy="128"/>
                <a:chOff x="704" y="1880"/>
                <a:chExt cx="136" cy="128"/>
              </a:xfrm>
            </p:grpSpPr>
            <p:sp>
              <p:nvSpPr>
                <p:cNvPr id="14520" name="Line 1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1" name="Line 1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63" name="Group 169"/>
            <p:cNvGrpSpPr>
              <a:grpSpLocks/>
            </p:cNvGrpSpPr>
            <p:nvPr/>
          </p:nvGrpSpPr>
          <p:grpSpPr bwMode="auto">
            <a:xfrm rot="-1831679">
              <a:off x="4106" y="3196"/>
              <a:ext cx="664" cy="94"/>
              <a:chOff x="2248" y="1248"/>
              <a:chExt cx="648" cy="128"/>
            </a:xfrm>
          </p:grpSpPr>
          <p:grpSp>
            <p:nvGrpSpPr>
              <p:cNvPr id="405564" name="Group 170"/>
              <p:cNvGrpSpPr>
                <a:grpSpLocks/>
              </p:cNvGrpSpPr>
              <p:nvPr/>
            </p:nvGrpSpPr>
            <p:grpSpPr bwMode="auto">
              <a:xfrm>
                <a:off x="2814" y="1248"/>
                <a:ext cx="82" cy="128"/>
                <a:chOff x="704" y="1880"/>
                <a:chExt cx="136" cy="128"/>
              </a:xfrm>
            </p:grpSpPr>
            <p:sp>
              <p:nvSpPr>
                <p:cNvPr id="14510" name="Line 1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11" name="Line 1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5" name="Group 173"/>
              <p:cNvGrpSpPr>
                <a:grpSpLocks/>
              </p:cNvGrpSpPr>
              <p:nvPr/>
            </p:nvGrpSpPr>
            <p:grpSpPr bwMode="auto">
              <a:xfrm>
                <a:off x="2727" y="1248"/>
                <a:ext cx="82" cy="128"/>
                <a:chOff x="704" y="1880"/>
                <a:chExt cx="136" cy="128"/>
              </a:xfrm>
            </p:grpSpPr>
            <p:sp>
              <p:nvSpPr>
                <p:cNvPr id="14508" name="Line 1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9" name="Line 1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6" name="Group 176"/>
              <p:cNvGrpSpPr>
                <a:grpSpLocks/>
              </p:cNvGrpSpPr>
              <p:nvPr/>
            </p:nvGrpSpPr>
            <p:grpSpPr bwMode="auto">
              <a:xfrm>
                <a:off x="2649" y="1248"/>
                <a:ext cx="83" cy="128"/>
                <a:chOff x="704" y="1880"/>
                <a:chExt cx="136" cy="128"/>
              </a:xfrm>
            </p:grpSpPr>
            <p:sp>
              <p:nvSpPr>
                <p:cNvPr id="14506" name="Line 1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7" name="Line 1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7" name="Group 179"/>
              <p:cNvGrpSpPr>
                <a:grpSpLocks/>
              </p:cNvGrpSpPr>
              <p:nvPr/>
            </p:nvGrpSpPr>
            <p:grpSpPr bwMode="auto">
              <a:xfrm>
                <a:off x="2567" y="1248"/>
                <a:ext cx="82" cy="128"/>
                <a:chOff x="704" y="1880"/>
                <a:chExt cx="136" cy="128"/>
              </a:xfrm>
            </p:grpSpPr>
            <p:sp>
              <p:nvSpPr>
                <p:cNvPr id="14504" name="Line 1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5" name="Line 1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0" name="Group 182"/>
              <p:cNvGrpSpPr>
                <a:grpSpLocks/>
              </p:cNvGrpSpPr>
              <p:nvPr/>
            </p:nvGrpSpPr>
            <p:grpSpPr bwMode="auto">
              <a:xfrm>
                <a:off x="2490" y="1248"/>
                <a:ext cx="82" cy="128"/>
                <a:chOff x="704" y="1880"/>
                <a:chExt cx="136" cy="128"/>
              </a:xfrm>
            </p:grpSpPr>
            <p:sp>
              <p:nvSpPr>
                <p:cNvPr id="14502" name="Line 1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3" name="Line 1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1" name="Group 185"/>
              <p:cNvGrpSpPr>
                <a:grpSpLocks/>
              </p:cNvGrpSpPr>
              <p:nvPr/>
            </p:nvGrpSpPr>
            <p:grpSpPr bwMode="auto">
              <a:xfrm>
                <a:off x="2408" y="1248"/>
                <a:ext cx="82" cy="128"/>
                <a:chOff x="704" y="1880"/>
                <a:chExt cx="136" cy="128"/>
              </a:xfrm>
            </p:grpSpPr>
            <p:sp>
              <p:nvSpPr>
                <p:cNvPr id="14500" name="Line 1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1" name="Line 1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2" name="Group 188"/>
              <p:cNvGrpSpPr>
                <a:grpSpLocks/>
              </p:cNvGrpSpPr>
              <p:nvPr/>
            </p:nvGrpSpPr>
            <p:grpSpPr bwMode="auto">
              <a:xfrm>
                <a:off x="2330" y="1248"/>
                <a:ext cx="82" cy="128"/>
                <a:chOff x="704" y="1880"/>
                <a:chExt cx="136" cy="128"/>
              </a:xfrm>
            </p:grpSpPr>
            <p:sp>
              <p:nvSpPr>
                <p:cNvPr id="14498" name="Line 1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9" name="Line 1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3" name="Group 191"/>
              <p:cNvGrpSpPr>
                <a:grpSpLocks/>
              </p:cNvGrpSpPr>
              <p:nvPr/>
            </p:nvGrpSpPr>
            <p:grpSpPr bwMode="auto">
              <a:xfrm>
                <a:off x="2248" y="1248"/>
                <a:ext cx="82" cy="128"/>
                <a:chOff x="704" y="1880"/>
                <a:chExt cx="136" cy="128"/>
              </a:xfrm>
            </p:grpSpPr>
            <p:sp>
              <p:nvSpPr>
                <p:cNvPr id="14496" name="Line 1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7" name="Line 1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04" name="Group 194"/>
            <p:cNvGrpSpPr>
              <a:grpSpLocks/>
            </p:cNvGrpSpPr>
            <p:nvPr/>
          </p:nvGrpSpPr>
          <p:grpSpPr bwMode="auto">
            <a:xfrm rot="5400000">
              <a:off x="3649" y="3005"/>
              <a:ext cx="600" cy="75"/>
              <a:chOff x="2248" y="1248"/>
              <a:chExt cx="648" cy="128"/>
            </a:xfrm>
          </p:grpSpPr>
          <p:grpSp>
            <p:nvGrpSpPr>
              <p:cNvPr id="405605" name="Group 195"/>
              <p:cNvGrpSpPr>
                <a:grpSpLocks/>
              </p:cNvGrpSpPr>
              <p:nvPr/>
            </p:nvGrpSpPr>
            <p:grpSpPr bwMode="auto">
              <a:xfrm>
                <a:off x="2814" y="1248"/>
                <a:ext cx="82" cy="128"/>
                <a:chOff x="704" y="1880"/>
                <a:chExt cx="136" cy="128"/>
              </a:xfrm>
            </p:grpSpPr>
            <p:sp>
              <p:nvSpPr>
                <p:cNvPr id="14486" name="Line 1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7" name="Line 1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6" name="Group 198"/>
              <p:cNvGrpSpPr>
                <a:grpSpLocks/>
              </p:cNvGrpSpPr>
              <p:nvPr/>
            </p:nvGrpSpPr>
            <p:grpSpPr bwMode="auto">
              <a:xfrm>
                <a:off x="2727" y="1248"/>
                <a:ext cx="82" cy="128"/>
                <a:chOff x="704" y="1880"/>
                <a:chExt cx="136" cy="128"/>
              </a:xfrm>
            </p:grpSpPr>
            <p:sp>
              <p:nvSpPr>
                <p:cNvPr id="14484" name="Line 1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5" name="Line 2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7" name="Group 201"/>
              <p:cNvGrpSpPr>
                <a:grpSpLocks/>
              </p:cNvGrpSpPr>
              <p:nvPr/>
            </p:nvGrpSpPr>
            <p:grpSpPr bwMode="auto">
              <a:xfrm>
                <a:off x="2649" y="1248"/>
                <a:ext cx="83" cy="128"/>
                <a:chOff x="704" y="1880"/>
                <a:chExt cx="136" cy="128"/>
              </a:xfrm>
            </p:grpSpPr>
            <p:sp>
              <p:nvSpPr>
                <p:cNvPr id="14482" name="Line 2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3" name="Line 2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8" name="Group 204"/>
              <p:cNvGrpSpPr>
                <a:grpSpLocks/>
              </p:cNvGrpSpPr>
              <p:nvPr/>
            </p:nvGrpSpPr>
            <p:grpSpPr bwMode="auto">
              <a:xfrm>
                <a:off x="2567" y="1248"/>
                <a:ext cx="82" cy="128"/>
                <a:chOff x="704" y="1880"/>
                <a:chExt cx="136" cy="128"/>
              </a:xfrm>
            </p:grpSpPr>
            <p:sp>
              <p:nvSpPr>
                <p:cNvPr id="14480" name="Line 2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1" name="Line 2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9" name="Group 207"/>
              <p:cNvGrpSpPr>
                <a:grpSpLocks/>
              </p:cNvGrpSpPr>
              <p:nvPr/>
            </p:nvGrpSpPr>
            <p:grpSpPr bwMode="auto">
              <a:xfrm>
                <a:off x="2490" y="1248"/>
                <a:ext cx="82" cy="128"/>
                <a:chOff x="704" y="1880"/>
                <a:chExt cx="136" cy="128"/>
              </a:xfrm>
            </p:grpSpPr>
            <p:sp>
              <p:nvSpPr>
                <p:cNvPr id="14478" name="Line 2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9" name="Line 2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0" name="Group 210"/>
              <p:cNvGrpSpPr>
                <a:grpSpLocks/>
              </p:cNvGrpSpPr>
              <p:nvPr/>
            </p:nvGrpSpPr>
            <p:grpSpPr bwMode="auto">
              <a:xfrm>
                <a:off x="2408" y="1248"/>
                <a:ext cx="82" cy="128"/>
                <a:chOff x="704" y="1880"/>
                <a:chExt cx="136" cy="128"/>
              </a:xfrm>
            </p:grpSpPr>
            <p:sp>
              <p:nvSpPr>
                <p:cNvPr id="14476" name="Line 2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7" name="Line 2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1" name="Group 213"/>
              <p:cNvGrpSpPr>
                <a:grpSpLocks/>
              </p:cNvGrpSpPr>
              <p:nvPr/>
            </p:nvGrpSpPr>
            <p:grpSpPr bwMode="auto">
              <a:xfrm>
                <a:off x="2330" y="1248"/>
                <a:ext cx="82" cy="128"/>
                <a:chOff x="704" y="1880"/>
                <a:chExt cx="136" cy="128"/>
              </a:xfrm>
            </p:grpSpPr>
            <p:sp>
              <p:nvSpPr>
                <p:cNvPr id="14474" name="Line 2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5" name="Line 2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2" name="Group 216"/>
              <p:cNvGrpSpPr>
                <a:grpSpLocks/>
              </p:cNvGrpSpPr>
              <p:nvPr/>
            </p:nvGrpSpPr>
            <p:grpSpPr bwMode="auto">
              <a:xfrm>
                <a:off x="2248" y="1248"/>
                <a:ext cx="82" cy="128"/>
                <a:chOff x="704" y="1880"/>
                <a:chExt cx="136" cy="128"/>
              </a:xfrm>
            </p:grpSpPr>
            <p:sp>
              <p:nvSpPr>
                <p:cNvPr id="14472" name="Line 2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3" name="Line 2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723" name="Oval 219"/>
            <p:cNvSpPr>
              <a:spLocks noChangeArrowheads="1"/>
            </p:cNvSpPr>
            <p:nvPr/>
          </p:nvSpPr>
          <p:spPr bwMode="auto">
            <a:xfrm>
              <a:off x="3688" y="2199"/>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613" name="Group 220"/>
            <p:cNvGrpSpPr>
              <a:grpSpLocks/>
            </p:cNvGrpSpPr>
            <p:nvPr/>
          </p:nvGrpSpPr>
          <p:grpSpPr bwMode="auto">
            <a:xfrm rot="-1831679">
              <a:off x="4083" y="2103"/>
              <a:ext cx="664" cy="94"/>
              <a:chOff x="2248" y="1248"/>
              <a:chExt cx="648" cy="128"/>
            </a:xfrm>
          </p:grpSpPr>
          <p:grpSp>
            <p:nvGrpSpPr>
              <p:cNvPr id="405614" name="Group 221"/>
              <p:cNvGrpSpPr>
                <a:grpSpLocks/>
              </p:cNvGrpSpPr>
              <p:nvPr/>
            </p:nvGrpSpPr>
            <p:grpSpPr bwMode="auto">
              <a:xfrm>
                <a:off x="2814" y="1248"/>
                <a:ext cx="82" cy="128"/>
                <a:chOff x="704" y="1880"/>
                <a:chExt cx="136" cy="128"/>
              </a:xfrm>
            </p:grpSpPr>
            <p:sp>
              <p:nvSpPr>
                <p:cNvPr id="14462" name="Line 2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3" name="Line 2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5" name="Group 224"/>
              <p:cNvGrpSpPr>
                <a:grpSpLocks/>
              </p:cNvGrpSpPr>
              <p:nvPr/>
            </p:nvGrpSpPr>
            <p:grpSpPr bwMode="auto">
              <a:xfrm>
                <a:off x="2727" y="1248"/>
                <a:ext cx="82" cy="128"/>
                <a:chOff x="704" y="1880"/>
                <a:chExt cx="136" cy="128"/>
              </a:xfrm>
            </p:grpSpPr>
            <p:sp>
              <p:nvSpPr>
                <p:cNvPr id="14460" name="Line 2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1" name="Line 2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6" name="Group 227"/>
              <p:cNvGrpSpPr>
                <a:grpSpLocks/>
              </p:cNvGrpSpPr>
              <p:nvPr/>
            </p:nvGrpSpPr>
            <p:grpSpPr bwMode="auto">
              <a:xfrm>
                <a:off x="2649" y="1248"/>
                <a:ext cx="83" cy="128"/>
                <a:chOff x="704" y="1880"/>
                <a:chExt cx="136" cy="128"/>
              </a:xfrm>
            </p:grpSpPr>
            <p:sp>
              <p:nvSpPr>
                <p:cNvPr id="14458" name="Line 2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9" name="Line 2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7" name="Group 230"/>
              <p:cNvGrpSpPr>
                <a:grpSpLocks/>
              </p:cNvGrpSpPr>
              <p:nvPr/>
            </p:nvGrpSpPr>
            <p:grpSpPr bwMode="auto">
              <a:xfrm>
                <a:off x="2567" y="1248"/>
                <a:ext cx="82" cy="128"/>
                <a:chOff x="704" y="1880"/>
                <a:chExt cx="136" cy="128"/>
              </a:xfrm>
            </p:grpSpPr>
            <p:sp>
              <p:nvSpPr>
                <p:cNvPr id="14456" name="Line 2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7" name="Line 2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8" name="Group 233"/>
              <p:cNvGrpSpPr>
                <a:grpSpLocks/>
              </p:cNvGrpSpPr>
              <p:nvPr/>
            </p:nvGrpSpPr>
            <p:grpSpPr bwMode="auto">
              <a:xfrm>
                <a:off x="2490" y="1248"/>
                <a:ext cx="82" cy="128"/>
                <a:chOff x="704" y="1880"/>
                <a:chExt cx="136" cy="128"/>
              </a:xfrm>
            </p:grpSpPr>
            <p:sp>
              <p:nvSpPr>
                <p:cNvPr id="14454" name="Line 2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5" name="Line 2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9" name="Group 236"/>
              <p:cNvGrpSpPr>
                <a:grpSpLocks/>
              </p:cNvGrpSpPr>
              <p:nvPr/>
            </p:nvGrpSpPr>
            <p:grpSpPr bwMode="auto">
              <a:xfrm>
                <a:off x="2408" y="1248"/>
                <a:ext cx="82" cy="128"/>
                <a:chOff x="704" y="1880"/>
                <a:chExt cx="136" cy="128"/>
              </a:xfrm>
            </p:grpSpPr>
            <p:sp>
              <p:nvSpPr>
                <p:cNvPr id="14452" name="Line 2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3" name="Line 2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1" name="Group 239"/>
              <p:cNvGrpSpPr>
                <a:grpSpLocks/>
              </p:cNvGrpSpPr>
              <p:nvPr/>
            </p:nvGrpSpPr>
            <p:grpSpPr bwMode="auto">
              <a:xfrm>
                <a:off x="2330" y="1248"/>
                <a:ext cx="82" cy="128"/>
                <a:chOff x="704" y="1880"/>
                <a:chExt cx="136" cy="128"/>
              </a:xfrm>
            </p:grpSpPr>
            <p:sp>
              <p:nvSpPr>
                <p:cNvPr id="14450" name="Line 2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1" name="Line 2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2" name="Group 242"/>
              <p:cNvGrpSpPr>
                <a:grpSpLocks/>
              </p:cNvGrpSpPr>
              <p:nvPr/>
            </p:nvGrpSpPr>
            <p:grpSpPr bwMode="auto">
              <a:xfrm>
                <a:off x="2248" y="1248"/>
                <a:ext cx="82" cy="128"/>
                <a:chOff x="704" y="1880"/>
                <a:chExt cx="136" cy="128"/>
              </a:xfrm>
            </p:grpSpPr>
            <p:sp>
              <p:nvSpPr>
                <p:cNvPr id="14448" name="Line 2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49" name="Line 2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23" name="Group 245"/>
            <p:cNvGrpSpPr>
              <a:grpSpLocks/>
            </p:cNvGrpSpPr>
            <p:nvPr/>
          </p:nvGrpSpPr>
          <p:grpSpPr bwMode="auto">
            <a:xfrm rot="1747726">
              <a:off x="3105" y="3264"/>
              <a:ext cx="664" cy="94"/>
              <a:chOff x="2248" y="1248"/>
              <a:chExt cx="648" cy="128"/>
            </a:xfrm>
          </p:grpSpPr>
          <p:grpSp>
            <p:nvGrpSpPr>
              <p:cNvPr id="405624" name="Group 246"/>
              <p:cNvGrpSpPr>
                <a:grpSpLocks/>
              </p:cNvGrpSpPr>
              <p:nvPr/>
            </p:nvGrpSpPr>
            <p:grpSpPr bwMode="auto">
              <a:xfrm>
                <a:off x="2814" y="1248"/>
                <a:ext cx="82" cy="128"/>
                <a:chOff x="704" y="1880"/>
                <a:chExt cx="136" cy="128"/>
              </a:xfrm>
            </p:grpSpPr>
            <p:sp>
              <p:nvSpPr>
                <p:cNvPr id="14438" name="Line 24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9" name="Line 24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5" name="Group 249"/>
              <p:cNvGrpSpPr>
                <a:grpSpLocks/>
              </p:cNvGrpSpPr>
              <p:nvPr/>
            </p:nvGrpSpPr>
            <p:grpSpPr bwMode="auto">
              <a:xfrm>
                <a:off x="2727" y="1248"/>
                <a:ext cx="82" cy="128"/>
                <a:chOff x="704" y="1880"/>
                <a:chExt cx="136" cy="128"/>
              </a:xfrm>
            </p:grpSpPr>
            <p:sp>
              <p:nvSpPr>
                <p:cNvPr id="14436" name="Line 25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7" name="Line 25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6" name="Group 252"/>
              <p:cNvGrpSpPr>
                <a:grpSpLocks/>
              </p:cNvGrpSpPr>
              <p:nvPr/>
            </p:nvGrpSpPr>
            <p:grpSpPr bwMode="auto">
              <a:xfrm>
                <a:off x="2649" y="1248"/>
                <a:ext cx="83" cy="128"/>
                <a:chOff x="704" y="1880"/>
                <a:chExt cx="136" cy="128"/>
              </a:xfrm>
            </p:grpSpPr>
            <p:sp>
              <p:nvSpPr>
                <p:cNvPr id="14434" name="Line 25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5" name="Line 25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7" name="Group 255"/>
              <p:cNvGrpSpPr>
                <a:grpSpLocks/>
              </p:cNvGrpSpPr>
              <p:nvPr/>
            </p:nvGrpSpPr>
            <p:grpSpPr bwMode="auto">
              <a:xfrm>
                <a:off x="2567" y="1248"/>
                <a:ext cx="82" cy="128"/>
                <a:chOff x="704" y="1880"/>
                <a:chExt cx="136" cy="128"/>
              </a:xfrm>
            </p:grpSpPr>
            <p:sp>
              <p:nvSpPr>
                <p:cNvPr id="14432" name="Line 25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3" name="Line 25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8" name="Group 258"/>
              <p:cNvGrpSpPr>
                <a:grpSpLocks/>
              </p:cNvGrpSpPr>
              <p:nvPr/>
            </p:nvGrpSpPr>
            <p:grpSpPr bwMode="auto">
              <a:xfrm>
                <a:off x="2490" y="1248"/>
                <a:ext cx="82" cy="128"/>
                <a:chOff x="704" y="1880"/>
                <a:chExt cx="136" cy="128"/>
              </a:xfrm>
            </p:grpSpPr>
            <p:sp>
              <p:nvSpPr>
                <p:cNvPr id="14430" name="Line 25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1" name="Line 26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9" name="Group 261"/>
              <p:cNvGrpSpPr>
                <a:grpSpLocks/>
              </p:cNvGrpSpPr>
              <p:nvPr/>
            </p:nvGrpSpPr>
            <p:grpSpPr bwMode="auto">
              <a:xfrm>
                <a:off x="2408" y="1248"/>
                <a:ext cx="82" cy="128"/>
                <a:chOff x="704" y="1880"/>
                <a:chExt cx="136" cy="128"/>
              </a:xfrm>
            </p:grpSpPr>
            <p:sp>
              <p:nvSpPr>
                <p:cNvPr id="14428" name="Line 26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9" name="Line 26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0" name="Group 264"/>
              <p:cNvGrpSpPr>
                <a:grpSpLocks/>
              </p:cNvGrpSpPr>
              <p:nvPr/>
            </p:nvGrpSpPr>
            <p:grpSpPr bwMode="auto">
              <a:xfrm>
                <a:off x="2330" y="1248"/>
                <a:ext cx="82" cy="128"/>
                <a:chOff x="704" y="1880"/>
                <a:chExt cx="136" cy="128"/>
              </a:xfrm>
            </p:grpSpPr>
            <p:sp>
              <p:nvSpPr>
                <p:cNvPr id="14426" name="Line 26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7" name="Line 26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1" name="Group 267"/>
              <p:cNvGrpSpPr>
                <a:grpSpLocks/>
              </p:cNvGrpSpPr>
              <p:nvPr/>
            </p:nvGrpSpPr>
            <p:grpSpPr bwMode="auto">
              <a:xfrm>
                <a:off x="2248" y="1248"/>
                <a:ext cx="82" cy="128"/>
                <a:chOff x="704" y="1880"/>
                <a:chExt cx="136" cy="128"/>
              </a:xfrm>
            </p:grpSpPr>
            <p:sp>
              <p:nvSpPr>
                <p:cNvPr id="14424" name="Line 2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5" name="Line 2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32" name="Group 270"/>
            <p:cNvGrpSpPr>
              <a:grpSpLocks/>
            </p:cNvGrpSpPr>
            <p:nvPr/>
          </p:nvGrpSpPr>
          <p:grpSpPr bwMode="auto">
            <a:xfrm rot="1747726">
              <a:off x="3101" y="2080"/>
              <a:ext cx="664" cy="94"/>
              <a:chOff x="2248" y="1248"/>
              <a:chExt cx="648" cy="128"/>
            </a:xfrm>
          </p:grpSpPr>
          <p:grpSp>
            <p:nvGrpSpPr>
              <p:cNvPr id="405633" name="Group 271"/>
              <p:cNvGrpSpPr>
                <a:grpSpLocks/>
              </p:cNvGrpSpPr>
              <p:nvPr/>
            </p:nvGrpSpPr>
            <p:grpSpPr bwMode="auto">
              <a:xfrm>
                <a:off x="2814" y="1248"/>
                <a:ext cx="82" cy="128"/>
                <a:chOff x="704" y="1880"/>
                <a:chExt cx="136" cy="128"/>
              </a:xfrm>
            </p:grpSpPr>
            <p:sp>
              <p:nvSpPr>
                <p:cNvPr id="14414" name="Line 27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5" name="Line 27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4" name="Group 274"/>
              <p:cNvGrpSpPr>
                <a:grpSpLocks/>
              </p:cNvGrpSpPr>
              <p:nvPr/>
            </p:nvGrpSpPr>
            <p:grpSpPr bwMode="auto">
              <a:xfrm>
                <a:off x="2727" y="1248"/>
                <a:ext cx="82" cy="128"/>
                <a:chOff x="704" y="1880"/>
                <a:chExt cx="136" cy="128"/>
              </a:xfrm>
            </p:grpSpPr>
            <p:sp>
              <p:nvSpPr>
                <p:cNvPr id="14412" name="Line 27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3" name="Line 27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5" name="Group 277"/>
              <p:cNvGrpSpPr>
                <a:grpSpLocks/>
              </p:cNvGrpSpPr>
              <p:nvPr/>
            </p:nvGrpSpPr>
            <p:grpSpPr bwMode="auto">
              <a:xfrm>
                <a:off x="2649" y="1248"/>
                <a:ext cx="83" cy="128"/>
                <a:chOff x="704" y="1880"/>
                <a:chExt cx="136" cy="128"/>
              </a:xfrm>
            </p:grpSpPr>
            <p:sp>
              <p:nvSpPr>
                <p:cNvPr id="14410" name="Line 27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1" name="Line 27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6" name="Group 280"/>
              <p:cNvGrpSpPr>
                <a:grpSpLocks/>
              </p:cNvGrpSpPr>
              <p:nvPr/>
            </p:nvGrpSpPr>
            <p:grpSpPr bwMode="auto">
              <a:xfrm>
                <a:off x="2567" y="1248"/>
                <a:ext cx="82" cy="128"/>
                <a:chOff x="704" y="1880"/>
                <a:chExt cx="136" cy="128"/>
              </a:xfrm>
            </p:grpSpPr>
            <p:sp>
              <p:nvSpPr>
                <p:cNvPr id="14408" name="Line 28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9" name="Line 28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7" name="Group 283"/>
              <p:cNvGrpSpPr>
                <a:grpSpLocks/>
              </p:cNvGrpSpPr>
              <p:nvPr/>
            </p:nvGrpSpPr>
            <p:grpSpPr bwMode="auto">
              <a:xfrm>
                <a:off x="2490" y="1248"/>
                <a:ext cx="82" cy="128"/>
                <a:chOff x="704" y="1880"/>
                <a:chExt cx="136" cy="128"/>
              </a:xfrm>
            </p:grpSpPr>
            <p:sp>
              <p:nvSpPr>
                <p:cNvPr id="14406" name="Line 28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7" name="Line 28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8" name="Group 286"/>
              <p:cNvGrpSpPr>
                <a:grpSpLocks/>
              </p:cNvGrpSpPr>
              <p:nvPr/>
            </p:nvGrpSpPr>
            <p:grpSpPr bwMode="auto">
              <a:xfrm>
                <a:off x="2408" y="1248"/>
                <a:ext cx="82" cy="128"/>
                <a:chOff x="704" y="1880"/>
                <a:chExt cx="136" cy="128"/>
              </a:xfrm>
            </p:grpSpPr>
            <p:sp>
              <p:nvSpPr>
                <p:cNvPr id="14404" name="Line 28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5" name="Line 28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9" name="Group 289"/>
              <p:cNvGrpSpPr>
                <a:grpSpLocks/>
              </p:cNvGrpSpPr>
              <p:nvPr/>
            </p:nvGrpSpPr>
            <p:grpSpPr bwMode="auto">
              <a:xfrm>
                <a:off x="2330" y="1248"/>
                <a:ext cx="82" cy="128"/>
                <a:chOff x="704" y="1880"/>
                <a:chExt cx="136" cy="128"/>
              </a:xfrm>
            </p:grpSpPr>
            <p:sp>
              <p:nvSpPr>
                <p:cNvPr id="14402" name="Line 29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3" name="Line 29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0" name="Group 292"/>
              <p:cNvGrpSpPr>
                <a:grpSpLocks/>
              </p:cNvGrpSpPr>
              <p:nvPr/>
            </p:nvGrpSpPr>
            <p:grpSpPr bwMode="auto">
              <a:xfrm>
                <a:off x="2248" y="1248"/>
                <a:ext cx="82" cy="128"/>
                <a:chOff x="704" y="1880"/>
                <a:chExt cx="136" cy="128"/>
              </a:xfrm>
            </p:grpSpPr>
            <p:sp>
              <p:nvSpPr>
                <p:cNvPr id="14400" name="Line 2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1" name="Line 2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41" name="Group 295"/>
            <p:cNvGrpSpPr>
              <a:grpSpLocks/>
            </p:cNvGrpSpPr>
            <p:nvPr/>
          </p:nvGrpSpPr>
          <p:grpSpPr bwMode="auto">
            <a:xfrm rot="1747726">
              <a:off x="4066" y="1490"/>
              <a:ext cx="664" cy="94"/>
              <a:chOff x="2248" y="1248"/>
              <a:chExt cx="648" cy="128"/>
            </a:xfrm>
          </p:grpSpPr>
          <p:grpSp>
            <p:nvGrpSpPr>
              <p:cNvPr id="405642" name="Group 296"/>
              <p:cNvGrpSpPr>
                <a:grpSpLocks/>
              </p:cNvGrpSpPr>
              <p:nvPr/>
            </p:nvGrpSpPr>
            <p:grpSpPr bwMode="auto">
              <a:xfrm>
                <a:off x="2814" y="1248"/>
                <a:ext cx="82" cy="128"/>
                <a:chOff x="704" y="1880"/>
                <a:chExt cx="136" cy="128"/>
              </a:xfrm>
            </p:grpSpPr>
            <p:sp>
              <p:nvSpPr>
                <p:cNvPr id="14390" name="Line 29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91" name="Line 29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3" name="Group 299"/>
              <p:cNvGrpSpPr>
                <a:grpSpLocks/>
              </p:cNvGrpSpPr>
              <p:nvPr/>
            </p:nvGrpSpPr>
            <p:grpSpPr bwMode="auto">
              <a:xfrm>
                <a:off x="2727" y="1248"/>
                <a:ext cx="82" cy="128"/>
                <a:chOff x="704" y="1880"/>
                <a:chExt cx="136" cy="128"/>
              </a:xfrm>
            </p:grpSpPr>
            <p:sp>
              <p:nvSpPr>
                <p:cNvPr id="14388" name="Line 30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9" name="Line 30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4" name="Group 302"/>
              <p:cNvGrpSpPr>
                <a:grpSpLocks/>
              </p:cNvGrpSpPr>
              <p:nvPr/>
            </p:nvGrpSpPr>
            <p:grpSpPr bwMode="auto">
              <a:xfrm>
                <a:off x="2649" y="1248"/>
                <a:ext cx="83" cy="128"/>
                <a:chOff x="704" y="1880"/>
                <a:chExt cx="136" cy="128"/>
              </a:xfrm>
            </p:grpSpPr>
            <p:sp>
              <p:nvSpPr>
                <p:cNvPr id="14386" name="Line 30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7" name="Line 30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5" name="Group 305"/>
              <p:cNvGrpSpPr>
                <a:grpSpLocks/>
              </p:cNvGrpSpPr>
              <p:nvPr/>
            </p:nvGrpSpPr>
            <p:grpSpPr bwMode="auto">
              <a:xfrm>
                <a:off x="2567" y="1248"/>
                <a:ext cx="82" cy="128"/>
                <a:chOff x="704" y="1880"/>
                <a:chExt cx="136" cy="128"/>
              </a:xfrm>
            </p:grpSpPr>
            <p:sp>
              <p:nvSpPr>
                <p:cNvPr id="14384" name="Line 30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5" name="Line 30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8" name="Group 308"/>
              <p:cNvGrpSpPr>
                <a:grpSpLocks/>
              </p:cNvGrpSpPr>
              <p:nvPr/>
            </p:nvGrpSpPr>
            <p:grpSpPr bwMode="auto">
              <a:xfrm>
                <a:off x="2490" y="1248"/>
                <a:ext cx="82" cy="128"/>
                <a:chOff x="704" y="1880"/>
                <a:chExt cx="136" cy="128"/>
              </a:xfrm>
            </p:grpSpPr>
            <p:sp>
              <p:nvSpPr>
                <p:cNvPr id="14382" name="Line 30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3" name="Line 31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9" name="Group 311"/>
              <p:cNvGrpSpPr>
                <a:grpSpLocks/>
              </p:cNvGrpSpPr>
              <p:nvPr/>
            </p:nvGrpSpPr>
            <p:grpSpPr bwMode="auto">
              <a:xfrm>
                <a:off x="2408" y="1248"/>
                <a:ext cx="82" cy="128"/>
                <a:chOff x="704" y="1880"/>
                <a:chExt cx="136" cy="128"/>
              </a:xfrm>
            </p:grpSpPr>
            <p:sp>
              <p:nvSpPr>
                <p:cNvPr id="14380" name="Line 31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1" name="Line 31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0" name="Group 314"/>
              <p:cNvGrpSpPr>
                <a:grpSpLocks/>
              </p:cNvGrpSpPr>
              <p:nvPr/>
            </p:nvGrpSpPr>
            <p:grpSpPr bwMode="auto">
              <a:xfrm>
                <a:off x="2330" y="1248"/>
                <a:ext cx="82" cy="128"/>
                <a:chOff x="704" y="1880"/>
                <a:chExt cx="136" cy="128"/>
              </a:xfrm>
            </p:grpSpPr>
            <p:sp>
              <p:nvSpPr>
                <p:cNvPr id="14378" name="Line 31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9" name="Line 31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1" name="Group 317"/>
              <p:cNvGrpSpPr>
                <a:grpSpLocks/>
              </p:cNvGrpSpPr>
              <p:nvPr/>
            </p:nvGrpSpPr>
            <p:grpSpPr bwMode="auto">
              <a:xfrm>
                <a:off x="2248" y="1248"/>
                <a:ext cx="82" cy="128"/>
                <a:chOff x="704" y="1880"/>
                <a:chExt cx="136" cy="128"/>
              </a:xfrm>
            </p:grpSpPr>
            <p:sp>
              <p:nvSpPr>
                <p:cNvPr id="14376" name="Line 31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7" name="Line 31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Dulong and Petit Law</a:t>
            </a:r>
          </a:p>
        </p:txBody>
      </p:sp>
      <p:sp>
        <p:nvSpPr>
          <p:cNvPr id="15363" name="Rectangle 4"/>
          <p:cNvSpPr>
            <a:spLocks noChangeArrowheads="1"/>
          </p:cNvSpPr>
          <p:nvPr/>
        </p:nvSpPr>
        <p:spPr bwMode="auto">
          <a:xfrm>
            <a:off x="1519238" y="5583238"/>
            <a:ext cx="6597650" cy="366712"/>
          </a:xfrm>
          <a:prstGeom prst="rect">
            <a:avLst/>
          </a:prstGeom>
          <a:noFill/>
          <a:ln w="9525" algn="ctr">
            <a:noFill/>
            <a:miter lim="800000"/>
            <a:headEnd/>
            <a:tailEnd/>
          </a:ln>
        </p:spPr>
        <p:txBody>
          <a:bodyPr wrap="none">
            <a:spAutoFit/>
          </a:bodyPr>
          <a:lstStyle/>
          <a:p>
            <a:r>
              <a:rPr lang="en-US"/>
              <a:t>http://hyperphysics.phy-astr.gsu.edu/Hbase/thermo/dulong.html</a:t>
            </a:r>
          </a:p>
        </p:txBody>
      </p:sp>
      <p:pic>
        <p:nvPicPr>
          <p:cNvPr id="15364" name="Picture 5" descr="silisph"/>
          <p:cNvPicPr>
            <a:picLocks noChangeAspect="1" noChangeArrowheads="1"/>
          </p:cNvPicPr>
          <p:nvPr/>
        </p:nvPicPr>
        <p:blipFill>
          <a:blip r:embed="rId2" cstate="print"/>
          <a:srcRect/>
          <a:stretch>
            <a:fillRect/>
          </a:stretch>
        </p:blipFill>
        <p:spPr bwMode="auto">
          <a:xfrm>
            <a:off x="735013" y="1581150"/>
            <a:ext cx="7445375" cy="3913188"/>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Oct 11-13, 2006</a:t>
            </a:r>
          </a:p>
        </p:txBody>
      </p:sp>
      <p:sp>
        <p:nvSpPr>
          <p:cNvPr id="5" name="Footer Placeholder 4"/>
          <p:cNvSpPr>
            <a:spLocks noGrp="1"/>
          </p:cNvSpPr>
          <p:nvPr>
            <p:ph type="ftr" sz="quarter" idx="11"/>
          </p:nvPr>
        </p:nvSpPr>
        <p:spPr/>
        <p:txBody>
          <a:bodyPr/>
          <a:lstStyle/>
          <a:p>
            <a:pPr>
              <a:defRPr/>
            </a:pPr>
            <a:r>
              <a:rPr lang="en-US"/>
              <a:t>R. Todd Lines</a:t>
            </a:r>
          </a:p>
        </p:txBody>
      </p:sp>
      <p:pic>
        <p:nvPicPr>
          <p:cNvPr id="30722" name="Picture 2"/>
          <p:cNvPicPr>
            <a:picLocks noChangeAspect="1" noChangeArrowheads="1"/>
          </p:cNvPicPr>
          <p:nvPr/>
        </p:nvPicPr>
        <p:blipFill>
          <a:blip r:embed="rId2" cstate="print"/>
          <a:srcRect/>
          <a:stretch>
            <a:fillRect/>
          </a:stretch>
        </p:blipFill>
        <p:spPr bwMode="auto">
          <a:xfrm>
            <a:off x="1238250" y="571500"/>
            <a:ext cx="6667500" cy="5715000"/>
          </a:xfrm>
          <a:prstGeom prst="rect">
            <a:avLst/>
          </a:prstGeom>
          <a:noFill/>
          <a:ln w="9525" cap="flat" cmpd="sng" algn="ctr">
            <a:noFill/>
            <a:prstDash val="solid"/>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38226-C62A-E3F8-5806-37BEECCF801D}"/>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FC843925-BFB3-8675-84CB-ABCD072712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117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4975" y="228600"/>
            <a:ext cx="8229600" cy="1143000"/>
          </a:xfrm>
        </p:spPr>
        <p:txBody>
          <a:bodyPr/>
          <a:lstStyle/>
          <a:p>
            <a:pPr eaLnBrk="1" hangingPunct="1"/>
            <a:r>
              <a:rPr lang="en-US"/>
              <a:t>Momentum of the Collision</a:t>
            </a:r>
          </a:p>
        </p:txBody>
      </p:sp>
      <p:grpSp>
        <p:nvGrpSpPr>
          <p:cNvPr id="2" name="Group 27"/>
          <p:cNvGrpSpPr>
            <a:grpSpLocks/>
          </p:cNvGrpSpPr>
          <p:nvPr/>
        </p:nvGrpSpPr>
        <p:grpSpPr bwMode="auto">
          <a:xfrm>
            <a:off x="3367088" y="1625600"/>
            <a:ext cx="2679700" cy="3560763"/>
            <a:chOff x="2121" y="1024"/>
            <a:chExt cx="1688" cy="2243"/>
          </a:xfrm>
        </p:grpSpPr>
        <p:sp>
          <p:nvSpPr>
            <p:cNvPr id="17412" name="Line 25"/>
            <p:cNvSpPr>
              <a:spLocks noChangeShapeType="1"/>
            </p:cNvSpPr>
            <p:nvPr/>
          </p:nvSpPr>
          <p:spPr bwMode="auto">
            <a:xfrm>
              <a:off x="2121" y="2915"/>
              <a:ext cx="1490" cy="0"/>
            </a:xfrm>
            <a:prstGeom prst="line">
              <a:avLst/>
            </a:prstGeom>
            <a:noFill/>
            <a:ln w="9525">
              <a:solidFill>
                <a:srgbClr val="C0C0C0"/>
              </a:solidFill>
              <a:prstDash val="dash"/>
              <a:round/>
              <a:headEnd/>
              <a:tailEnd/>
            </a:ln>
          </p:spPr>
          <p:txBody>
            <a:bodyPr wrap="none" anchor="ctr"/>
            <a:lstStyle/>
            <a:p>
              <a:endParaRPr lang="en-US"/>
            </a:p>
          </p:txBody>
        </p:sp>
        <p:sp>
          <p:nvSpPr>
            <p:cNvPr id="17413" name="Line 24"/>
            <p:cNvSpPr>
              <a:spLocks noChangeShapeType="1"/>
            </p:cNvSpPr>
            <p:nvPr/>
          </p:nvSpPr>
          <p:spPr bwMode="auto">
            <a:xfrm>
              <a:off x="2135" y="2144"/>
              <a:ext cx="1490" cy="0"/>
            </a:xfrm>
            <a:prstGeom prst="line">
              <a:avLst/>
            </a:prstGeom>
            <a:noFill/>
            <a:ln w="9525">
              <a:solidFill>
                <a:srgbClr val="C0C0C0"/>
              </a:solidFill>
              <a:prstDash val="dash"/>
              <a:round/>
              <a:headEnd/>
              <a:tailEnd/>
            </a:ln>
          </p:spPr>
          <p:txBody>
            <a:bodyPr wrap="none" anchor="ctr"/>
            <a:lstStyle/>
            <a:p>
              <a:endParaRPr lang="en-US"/>
            </a:p>
          </p:txBody>
        </p:sp>
        <p:sp>
          <p:nvSpPr>
            <p:cNvPr id="17414" name="Line 23"/>
            <p:cNvSpPr>
              <a:spLocks noChangeShapeType="1"/>
            </p:cNvSpPr>
            <p:nvPr/>
          </p:nvSpPr>
          <p:spPr bwMode="auto">
            <a:xfrm>
              <a:off x="2121" y="1380"/>
              <a:ext cx="1490" cy="0"/>
            </a:xfrm>
            <a:prstGeom prst="line">
              <a:avLst/>
            </a:prstGeom>
            <a:noFill/>
            <a:ln w="9525">
              <a:solidFill>
                <a:srgbClr val="C0C0C0"/>
              </a:solidFill>
              <a:prstDash val="dash"/>
              <a:round/>
              <a:headEnd/>
              <a:tailEnd/>
            </a:ln>
          </p:spPr>
          <p:txBody>
            <a:bodyPr wrap="none" anchor="ctr"/>
            <a:lstStyle/>
            <a:p>
              <a:endParaRPr lang="en-US"/>
            </a:p>
          </p:txBody>
        </p:sp>
        <p:grpSp>
          <p:nvGrpSpPr>
            <p:cNvPr id="3" name="Group 7"/>
            <p:cNvGrpSpPr>
              <a:grpSpLocks/>
            </p:cNvGrpSpPr>
            <p:nvPr/>
          </p:nvGrpSpPr>
          <p:grpSpPr bwMode="auto">
            <a:xfrm>
              <a:off x="3607" y="1024"/>
              <a:ext cx="202" cy="691"/>
              <a:chOff x="4206" y="1024"/>
              <a:chExt cx="317" cy="2847"/>
            </a:xfrm>
          </p:grpSpPr>
          <p:sp>
            <p:nvSpPr>
              <p:cNvPr id="17429" name="Rectangle 4"/>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7430" name="Rectangle 5"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379910" name="Oval 6"/>
            <p:cNvSpPr>
              <a:spLocks noChangeArrowheads="1"/>
            </p:cNvSpPr>
            <p:nvPr/>
          </p:nvSpPr>
          <p:spPr bwMode="auto">
            <a:xfrm>
              <a:off x="2560" y="1290"/>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nvGrpSpPr>
            <p:cNvPr id="4" name="Group 8"/>
            <p:cNvGrpSpPr>
              <a:grpSpLocks/>
            </p:cNvGrpSpPr>
            <p:nvPr/>
          </p:nvGrpSpPr>
          <p:grpSpPr bwMode="auto">
            <a:xfrm>
              <a:off x="3605" y="1785"/>
              <a:ext cx="201" cy="691"/>
              <a:chOff x="4206" y="1024"/>
              <a:chExt cx="317" cy="2847"/>
            </a:xfrm>
          </p:grpSpPr>
          <p:sp>
            <p:nvSpPr>
              <p:cNvPr id="17427" name="Rectangle 9"/>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7428" name="Rectangle 10"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7418" name="Line 11"/>
            <p:cNvSpPr>
              <a:spLocks noChangeShapeType="1"/>
            </p:cNvSpPr>
            <p:nvPr/>
          </p:nvSpPr>
          <p:spPr bwMode="auto">
            <a:xfrm>
              <a:off x="2653" y="1380"/>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379917" name="Oval 13"/>
            <p:cNvSpPr>
              <a:spLocks noChangeArrowheads="1"/>
            </p:cNvSpPr>
            <p:nvPr/>
          </p:nvSpPr>
          <p:spPr bwMode="auto">
            <a:xfrm>
              <a:off x="2871" y="2813"/>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7420" name="Line 12"/>
            <p:cNvSpPr>
              <a:spLocks noChangeShapeType="1"/>
            </p:cNvSpPr>
            <p:nvPr/>
          </p:nvSpPr>
          <p:spPr bwMode="auto">
            <a:xfrm flipH="1">
              <a:off x="2661" y="2913"/>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17421" name="Text Box 14"/>
            <p:cNvSpPr txBox="1">
              <a:spLocks noChangeArrowheads="1"/>
            </p:cNvSpPr>
            <p:nvPr/>
          </p:nvSpPr>
          <p:spPr bwMode="auto">
            <a:xfrm>
              <a:off x="2681" y="1161"/>
              <a:ext cx="236"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sp>
          <p:nvSpPr>
            <p:cNvPr id="17422" name="Text Box 15"/>
            <p:cNvSpPr txBox="1">
              <a:spLocks noChangeArrowheads="1"/>
            </p:cNvSpPr>
            <p:nvPr/>
          </p:nvSpPr>
          <p:spPr bwMode="auto">
            <a:xfrm>
              <a:off x="2601" y="2679"/>
              <a:ext cx="284"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grpSp>
          <p:nvGrpSpPr>
            <p:cNvPr id="5" name="Group 17"/>
            <p:cNvGrpSpPr>
              <a:grpSpLocks/>
            </p:cNvGrpSpPr>
            <p:nvPr/>
          </p:nvGrpSpPr>
          <p:grpSpPr bwMode="auto">
            <a:xfrm>
              <a:off x="3602" y="2576"/>
              <a:ext cx="201" cy="691"/>
              <a:chOff x="4206" y="1024"/>
              <a:chExt cx="317" cy="2847"/>
            </a:xfrm>
          </p:grpSpPr>
          <p:sp>
            <p:nvSpPr>
              <p:cNvPr id="17425" name="Rectangle 18"/>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7426" name="Rectangle 19"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379924" name="Oval 20"/>
            <p:cNvSpPr>
              <a:spLocks noChangeArrowheads="1"/>
            </p:cNvSpPr>
            <p:nvPr/>
          </p:nvSpPr>
          <p:spPr bwMode="auto">
            <a:xfrm>
              <a:off x="3440" y="2051"/>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123.16.1</a:t>
            </a:r>
          </a:p>
        </p:txBody>
      </p:sp>
      <p:sp>
        <p:nvSpPr>
          <p:cNvPr id="3" name="Content Placeholder 2"/>
          <p:cNvSpPr>
            <a:spLocks noGrp="1"/>
          </p:cNvSpPr>
          <p:nvPr>
            <p:ph idx="1"/>
          </p:nvPr>
        </p:nvSpPr>
        <p:spPr/>
        <p:txBody>
          <a:bodyPr/>
          <a:lstStyle/>
          <a:p>
            <a:pPr>
              <a:buNone/>
            </a:pPr>
            <a:r>
              <a:rPr lang="en-US" dirty="0"/>
              <a:t>What is the microscopic mechanism for energy transfer between two objects in thermal contact?</a:t>
            </a:r>
          </a:p>
          <a:p>
            <a:pPr marL="514350" indent="-514350">
              <a:buFont typeface="+mj-lt"/>
              <a:buAutoNum type="alphaLcParenR"/>
            </a:pPr>
            <a:r>
              <a:rPr lang="en-US" dirty="0"/>
              <a:t>collisions</a:t>
            </a:r>
          </a:p>
          <a:p>
            <a:pPr marL="514350" indent="-514350">
              <a:buFont typeface="+mj-lt"/>
              <a:buAutoNum type="alphaLcParenR"/>
            </a:pPr>
            <a:r>
              <a:rPr lang="en-US" dirty="0"/>
              <a:t>Heat moving</a:t>
            </a:r>
          </a:p>
          <a:p>
            <a:pPr marL="514350" indent="-514350">
              <a:buFont typeface="+mj-lt"/>
              <a:buAutoNum type="alphaLcParenR"/>
            </a:pPr>
            <a:r>
              <a:rPr lang="en-US" dirty="0"/>
              <a:t>Transfer of particles</a:t>
            </a:r>
          </a:p>
          <a:p>
            <a:pPr marL="514350" indent="-514350">
              <a:buFont typeface="+mj-lt"/>
              <a:buAutoNum type="alphaLcParenR"/>
            </a:pPr>
            <a:r>
              <a:rPr lang="en-US" dirty="0"/>
              <a:t>Radiation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110</a:t>
            </a:fld>
            <a:endParaRPr lang="en-US"/>
          </a:p>
        </p:txBody>
      </p:sp>
    </p:spTree>
    <p:extLst>
      <p:ext uri="{BB962C8B-B14F-4D97-AF65-F5344CB8AC3E}">
        <p14:creationId xmlns:p14="http://schemas.microsoft.com/office/powerpoint/2010/main" val="32048049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123.16.0.1</a:t>
            </a:r>
          </a:p>
        </p:txBody>
      </p:sp>
      <p:sp>
        <p:nvSpPr>
          <p:cNvPr id="3" name="Content Placeholder 2"/>
          <p:cNvSpPr>
            <a:spLocks noGrp="1"/>
          </p:cNvSpPr>
          <p:nvPr>
            <p:ph idx="1"/>
          </p:nvPr>
        </p:nvSpPr>
        <p:spPr/>
        <p:txBody>
          <a:bodyPr/>
          <a:lstStyle/>
          <a:p>
            <a:pPr marL="0" indent="0">
              <a:buNone/>
            </a:pPr>
            <a:r>
              <a:rPr lang="en-US" dirty="0"/>
              <a:t>Can time go backwards?</a:t>
            </a:r>
          </a:p>
          <a:p>
            <a:pPr marL="514350" indent="-514350">
              <a:buAutoNum type="alphaLcParenR"/>
            </a:pPr>
            <a:r>
              <a:rPr lang="en-US" dirty="0"/>
              <a:t>Of course, you just make the </a:t>
            </a:r>
            <a:r>
              <a:rPr lang="en-US" i="1" dirty="0"/>
              <a:t>Enterprise</a:t>
            </a:r>
            <a:r>
              <a:rPr lang="en-US" dirty="0"/>
              <a:t> go really fast</a:t>
            </a:r>
          </a:p>
          <a:p>
            <a:pPr marL="514350" indent="-514350">
              <a:buAutoNum type="alphaLcParenR"/>
            </a:pPr>
            <a:r>
              <a:rPr lang="en-US" dirty="0"/>
              <a:t>No</a:t>
            </a:r>
          </a:p>
          <a:p>
            <a:pPr marL="514350" indent="-514350">
              <a:buAutoNum type="alphaLcParenR"/>
            </a:pPr>
            <a:r>
              <a:rPr lang="en-US" dirty="0"/>
              <a:t>Yes, but you need to travel in space as well</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111</a:t>
            </a:fld>
            <a:endParaRPr lang="en-US"/>
          </a:p>
        </p:txBody>
      </p:sp>
    </p:spTree>
    <p:extLst>
      <p:ext uri="{BB962C8B-B14F-4D97-AF65-F5344CB8AC3E}">
        <p14:creationId xmlns:p14="http://schemas.microsoft.com/office/powerpoint/2010/main" val="13973168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123.16.0.2</a:t>
            </a:r>
          </a:p>
        </p:txBody>
      </p:sp>
      <p:sp>
        <p:nvSpPr>
          <p:cNvPr id="3" name="Content Placeholder 2"/>
          <p:cNvSpPr>
            <a:spLocks noGrp="1"/>
          </p:cNvSpPr>
          <p:nvPr>
            <p:ph idx="1"/>
          </p:nvPr>
        </p:nvSpPr>
        <p:spPr/>
        <p:txBody>
          <a:bodyPr/>
          <a:lstStyle/>
          <a:p>
            <a:pPr marL="0" indent="0">
              <a:buNone/>
            </a:pPr>
            <a:r>
              <a:rPr lang="en-US" dirty="0"/>
              <a:t>Why does time only go one direction?</a:t>
            </a:r>
          </a:p>
          <a:p>
            <a:pPr marL="514350" indent="-514350">
              <a:buAutoNum type="alphaLcParenR"/>
            </a:pPr>
            <a:r>
              <a:rPr lang="en-US" dirty="0"/>
              <a:t>Because we are not The Flash and can’t run fast enough</a:t>
            </a:r>
          </a:p>
          <a:p>
            <a:pPr marL="514350" indent="-514350">
              <a:buAutoNum type="alphaLcParenR"/>
            </a:pPr>
            <a:r>
              <a:rPr lang="en-US" dirty="0"/>
              <a:t>Because the second law of thermodynamics says so</a:t>
            </a:r>
          </a:p>
          <a:p>
            <a:pPr marL="514350" indent="-514350">
              <a:buAutoNum type="alphaLcParenR"/>
            </a:pPr>
            <a:r>
              <a:rPr lang="en-US" dirty="0"/>
              <a:t>We don’t know</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112</a:t>
            </a:fld>
            <a:endParaRPr lang="en-US"/>
          </a:p>
        </p:txBody>
      </p:sp>
    </p:spTree>
    <p:extLst>
      <p:ext uri="{BB962C8B-B14F-4D97-AF65-F5344CB8AC3E}">
        <p14:creationId xmlns:p14="http://schemas.microsoft.com/office/powerpoint/2010/main" val="30906571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123.16.1</a:t>
            </a:r>
          </a:p>
        </p:txBody>
      </p:sp>
      <p:sp>
        <p:nvSpPr>
          <p:cNvPr id="3" name="Content Placeholder 2"/>
          <p:cNvSpPr>
            <a:spLocks noGrp="1"/>
          </p:cNvSpPr>
          <p:nvPr>
            <p:ph idx="1"/>
          </p:nvPr>
        </p:nvSpPr>
        <p:spPr/>
        <p:txBody>
          <a:bodyPr/>
          <a:lstStyle/>
          <a:p>
            <a:pPr>
              <a:buNone/>
            </a:pPr>
            <a:r>
              <a:rPr lang="en-US" dirty="0"/>
              <a:t>Does disorder always increase in thermodynamic processes?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 (be prepared to explain)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113</a:t>
            </a:fld>
            <a:endParaRPr lang="en-US"/>
          </a:p>
        </p:txBody>
      </p:sp>
    </p:spTree>
    <p:extLst>
      <p:ext uri="{BB962C8B-B14F-4D97-AF65-F5344CB8AC3E}">
        <p14:creationId xmlns:p14="http://schemas.microsoft.com/office/powerpoint/2010/main" val="24134199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519391" y="2188191"/>
            <a:ext cx="2195513" cy="3292475"/>
          </a:xfrm>
          <a:prstGeom prst="rect">
            <a:avLst/>
          </a:prstGeom>
          <a:solidFill>
            <a:schemeClr val="accent6">
              <a:lumMod val="20000"/>
              <a:lumOff val="80000"/>
            </a:schemeClr>
          </a:solidFill>
          <a:ln w="9525" algn="ctr">
            <a:noFill/>
            <a:miter lim="800000"/>
            <a:headEnd/>
            <a:tailEnd/>
          </a:ln>
        </p:spPr>
        <p:txBody>
          <a:bodyPr wrap="none" anchor="ctr"/>
          <a:lstStyle/>
          <a:p>
            <a:pPr algn="l"/>
            <a:r>
              <a:rPr lang="en-US" dirty="0"/>
              <a:t>               </a:t>
            </a:r>
            <a:endParaRPr lang="en-US" baseline="-25000" dirty="0"/>
          </a:p>
        </p:txBody>
      </p:sp>
      <p:sp>
        <p:nvSpPr>
          <p:cNvPr id="20484" name="Rectangle 4"/>
          <p:cNvSpPr>
            <a:spLocks noChangeArrowheads="1"/>
          </p:cNvSpPr>
          <p:nvPr/>
        </p:nvSpPr>
        <p:spPr bwMode="auto">
          <a:xfrm>
            <a:off x="2333625" y="2147888"/>
            <a:ext cx="2195513" cy="3292475"/>
          </a:xfrm>
          <a:prstGeom prst="rect">
            <a:avLst/>
          </a:prstGeom>
          <a:solidFill>
            <a:schemeClr val="accent1">
              <a:lumMod val="40000"/>
              <a:lumOff val="60000"/>
            </a:schemeClr>
          </a:solidFill>
          <a:ln w="9525" algn="ctr">
            <a:noFill/>
            <a:miter lim="800000"/>
            <a:headEnd/>
            <a:tailEnd/>
          </a:ln>
        </p:spPr>
        <p:txBody>
          <a:bodyPr wrap="none" anchor="ctr"/>
          <a:lstStyle/>
          <a:p>
            <a:pPr algn="l"/>
            <a:r>
              <a:rPr lang="en-US" dirty="0"/>
              <a:t>               </a:t>
            </a:r>
            <a:endParaRPr lang="en-US" baseline="-25000" dirty="0"/>
          </a:p>
        </p:txBody>
      </p:sp>
      <p:sp>
        <p:nvSpPr>
          <p:cNvPr id="20485" name="Rectangle 5"/>
          <p:cNvSpPr>
            <a:spLocks noChangeArrowheads="1"/>
          </p:cNvSpPr>
          <p:nvPr/>
        </p:nvSpPr>
        <p:spPr bwMode="auto">
          <a:xfrm rot="16200000">
            <a:off x="2895600" y="1600200"/>
            <a:ext cx="3276600" cy="4419600"/>
          </a:xfrm>
          <a:prstGeom prst="rect">
            <a:avLst/>
          </a:prstGeom>
          <a:noFill/>
          <a:ln w="101600" algn="ctr">
            <a:solidFill>
              <a:schemeClr val="bg1">
                <a:lumMod val="50000"/>
              </a:schemeClr>
            </a:solidFill>
            <a:miter lim="800000"/>
            <a:headEnd/>
            <a:tailEnd/>
          </a:ln>
        </p:spPr>
        <p:txBody>
          <a:bodyPr wrap="none" anchor="ctr"/>
          <a:lstStyle/>
          <a:p>
            <a:endParaRPr lang="en-US"/>
          </a:p>
        </p:txBody>
      </p:sp>
      <p:sp>
        <p:nvSpPr>
          <p:cNvPr id="20486" name="Line 6"/>
          <p:cNvSpPr>
            <a:spLocks noChangeShapeType="1"/>
          </p:cNvSpPr>
          <p:nvPr/>
        </p:nvSpPr>
        <p:spPr bwMode="auto">
          <a:xfrm rot="16200000">
            <a:off x="2895600" y="3810000"/>
            <a:ext cx="3276600" cy="0"/>
          </a:xfrm>
          <a:prstGeom prst="line">
            <a:avLst/>
          </a:prstGeom>
          <a:noFill/>
          <a:ln w="9525">
            <a:solidFill>
              <a:srgbClr val="FF0000"/>
            </a:solidFill>
            <a:miter lim="800000"/>
            <a:headEnd/>
            <a:tailEnd/>
          </a:ln>
        </p:spPr>
        <p:txBody>
          <a:bodyPr wrap="none" anchor="ctr"/>
          <a:lstStyle/>
          <a:p>
            <a:endParaRPr lang="en-US"/>
          </a:p>
        </p:txBody>
      </p:sp>
      <p:sp>
        <p:nvSpPr>
          <p:cNvPr id="9" name="Rectangle 8"/>
          <p:cNvSpPr/>
          <p:nvPr/>
        </p:nvSpPr>
        <p:spPr>
          <a:xfrm>
            <a:off x="3181632" y="2689697"/>
            <a:ext cx="538930" cy="523220"/>
          </a:xfrm>
          <a:prstGeom prst="rect">
            <a:avLst/>
          </a:prstGeom>
        </p:spPr>
        <p:txBody>
          <a:bodyPr wrap="none">
            <a:spAutoFit/>
          </a:bodyPr>
          <a:lstStyle/>
          <a:p>
            <a:r>
              <a:rPr lang="en-US" sz="2800" dirty="0"/>
              <a:t>N</a:t>
            </a:r>
            <a:r>
              <a:rPr lang="en-US" sz="2800" baseline="-25000" dirty="0"/>
              <a:t>1</a:t>
            </a:r>
          </a:p>
        </p:txBody>
      </p:sp>
      <p:sp>
        <p:nvSpPr>
          <p:cNvPr id="11" name="Rectangle 10"/>
          <p:cNvSpPr/>
          <p:nvPr/>
        </p:nvSpPr>
        <p:spPr>
          <a:xfrm>
            <a:off x="5282753" y="2752156"/>
            <a:ext cx="538930" cy="523220"/>
          </a:xfrm>
          <a:prstGeom prst="rect">
            <a:avLst/>
          </a:prstGeom>
        </p:spPr>
        <p:txBody>
          <a:bodyPr wrap="none">
            <a:spAutoFit/>
          </a:bodyPr>
          <a:lstStyle/>
          <a:p>
            <a:r>
              <a:rPr lang="en-US" sz="2800" dirty="0"/>
              <a:t>N</a:t>
            </a:r>
            <a:r>
              <a:rPr lang="en-US" sz="2800" baseline="-25000" dirty="0"/>
              <a:t>2</a:t>
            </a:r>
          </a:p>
        </p:txBody>
      </p:sp>
      <p:sp>
        <p:nvSpPr>
          <p:cNvPr id="12" name="Rectangle 11"/>
          <p:cNvSpPr/>
          <p:nvPr/>
        </p:nvSpPr>
        <p:spPr>
          <a:xfrm>
            <a:off x="3259081" y="3666556"/>
            <a:ext cx="481222" cy="523220"/>
          </a:xfrm>
          <a:prstGeom prst="rect">
            <a:avLst/>
          </a:prstGeom>
        </p:spPr>
        <p:txBody>
          <a:bodyPr wrap="none">
            <a:spAutoFit/>
          </a:bodyPr>
          <a:lstStyle/>
          <a:p>
            <a:r>
              <a:rPr lang="en-US" sz="2800" dirty="0"/>
              <a:t>T</a:t>
            </a:r>
            <a:r>
              <a:rPr lang="en-US" sz="2800" baseline="-25000" dirty="0"/>
              <a:t>1</a:t>
            </a:r>
          </a:p>
        </p:txBody>
      </p:sp>
      <p:sp>
        <p:nvSpPr>
          <p:cNvPr id="13" name="Rectangle 12"/>
          <p:cNvSpPr/>
          <p:nvPr/>
        </p:nvSpPr>
        <p:spPr>
          <a:xfrm>
            <a:off x="5360202" y="3729015"/>
            <a:ext cx="481222" cy="523220"/>
          </a:xfrm>
          <a:prstGeom prst="rect">
            <a:avLst/>
          </a:prstGeom>
        </p:spPr>
        <p:txBody>
          <a:bodyPr wrap="none">
            <a:spAutoFit/>
          </a:bodyPr>
          <a:lstStyle/>
          <a:p>
            <a:r>
              <a:rPr lang="en-US" sz="2800" dirty="0"/>
              <a:t>T</a:t>
            </a:r>
            <a:r>
              <a:rPr lang="en-US" sz="2800" baseline="-25000" dirty="0"/>
              <a:t>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914400" y="1600200"/>
            <a:ext cx="7315200" cy="1828800"/>
            <a:chOff x="914400" y="1600200"/>
            <a:chExt cx="7315200" cy="1828800"/>
          </a:xfrm>
        </p:grpSpPr>
        <p:sp>
          <p:nvSpPr>
            <p:cNvPr id="5" name="Rectangle 4"/>
            <p:cNvSpPr/>
            <p:nvPr/>
          </p:nvSpPr>
          <p:spPr>
            <a:xfrm>
              <a:off x="9144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524000" y="1981200"/>
              <a:ext cx="533400" cy="5334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p:cNvGrpSpPr/>
          <p:nvPr/>
        </p:nvGrpSpPr>
        <p:grpSpPr>
          <a:xfrm>
            <a:off x="914400" y="3962400"/>
            <a:ext cx="7315200" cy="1828800"/>
            <a:chOff x="914400" y="3962400"/>
            <a:chExt cx="7315200" cy="1828800"/>
          </a:xfrm>
        </p:grpSpPr>
        <p:sp>
          <p:nvSpPr>
            <p:cNvPr id="11" name="Rectangle 10"/>
            <p:cNvSpPr/>
            <p:nvPr/>
          </p:nvSpPr>
          <p:spPr>
            <a:xfrm>
              <a:off x="9144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400800" y="4419600"/>
              <a:ext cx="533400" cy="533400"/>
              <a:chOff x="1524000" y="1981200"/>
              <a:chExt cx="3505200" cy="3505200"/>
            </a:xfrm>
          </p:grpSpPr>
          <p:sp>
            <p:nvSpPr>
              <p:cNvPr id="14" name="Oval 13"/>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219200" y="1790700"/>
            <a:ext cx="266700" cy="2667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48768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p:cNvGrpSpPr/>
          <p:nvPr/>
        </p:nvGrpSpPr>
        <p:grpSpPr>
          <a:xfrm>
            <a:off x="5181600" y="1790700"/>
            <a:ext cx="266700" cy="266700"/>
            <a:chOff x="1524000" y="1981200"/>
            <a:chExt cx="3505200" cy="3505200"/>
          </a:xfrm>
        </p:grpSpPr>
        <p:sp>
          <p:nvSpPr>
            <p:cNvPr id="20" name="Oval 19"/>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905000" y="2133600"/>
            <a:ext cx="266700" cy="266700"/>
            <a:chOff x="2514600" y="3657600"/>
            <a:chExt cx="266700" cy="266700"/>
          </a:xfrm>
        </p:grpSpPr>
        <p:sp>
          <p:nvSpPr>
            <p:cNvPr id="24" name="Oval 23"/>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7315200" y="1905000"/>
            <a:ext cx="266700" cy="266700"/>
            <a:chOff x="2514600" y="3657600"/>
            <a:chExt cx="266700" cy="266700"/>
          </a:xfrm>
        </p:grpSpPr>
        <p:sp>
          <p:nvSpPr>
            <p:cNvPr id="29" name="Oval 2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609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4384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p:cNvGrpSpPr/>
          <p:nvPr/>
        </p:nvGrpSpPr>
        <p:grpSpPr>
          <a:xfrm>
            <a:off x="3124200" y="2971800"/>
            <a:ext cx="266700" cy="266700"/>
            <a:chOff x="1524000" y="1981200"/>
            <a:chExt cx="3505200" cy="3505200"/>
          </a:xfrm>
        </p:grpSpPr>
        <p:sp>
          <p:nvSpPr>
            <p:cNvPr id="35" name="Oval 34"/>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p:cNvSpPr/>
          <p:nvPr/>
        </p:nvSpPr>
        <p:spPr>
          <a:xfrm>
            <a:off x="48768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705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p:cNvGrpSpPr/>
          <p:nvPr/>
        </p:nvGrpSpPr>
        <p:grpSpPr>
          <a:xfrm>
            <a:off x="7924800" y="3200400"/>
            <a:ext cx="266700" cy="266700"/>
            <a:chOff x="1524000" y="1981200"/>
            <a:chExt cx="3505200" cy="3505200"/>
          </a:xfrm>
        </p:grpSpPr>
        <p:sp>
          <p:nvSpPr>
            <p:cNvPr id="41" name="Oval 40"/>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905000" y="3352800"/>
            <a:ext cx="266700" cy="266700"/>
            <a:chOff x="2514600" y="3657600"/>
            <a:chExt cx="266700" cy="266700"/>
          </a:xfrm>
        </p:grpSpPr>
        <p:sp>
          <p:nvSpPr>
            <p:cNvPr id="45" name="Oval 44"/>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315200" y="3124200"/>
            <a:ext cx="266700" cy="266700"/>
            <a:chOff x="2514600" y="3657600"/>
            <a:chExt cx="266700" cy="266700"/>
          </a:xfrm>
        </p:grpSpPr>
        <p:sp>
          <p:nvSpPr>
            <p:cNvPr id="49" name="Oval 4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9"/>
          <p:cNvGrpSpPr/>
          <p:nvPr/>
        </p:nvGrpSpPr>
        <p:grpSpPr>
          <a:xfrm>
            <a:off x="1219200" y="723900"/>
            <a:ext cx="266700" cy="2667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48768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5181600" y="723900"/>
            <a:ext cx="266700" cy="266700"/>
            <a:chOff x="1524000" y="1981200"/>
            <a:chExt cx="3505200" cy="3505200"/>
          </a:xfrm>
        </p:grpSpPr>
        <p:sp>
          <p:nvSpPr>
            <p:cNvPr id="20" name="Oval 19"/>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6"/>
          <p:cNvGrpSpPr/>
          <p:nvPr/>
        </p:nvGrpSpPr>
        <p:grpSpPr>
          <a:xfrm>
            <a:off x="1905000" y="1066800"/>
            <a:ext cx="266700" cy="266700"/>
            <a:chOff x="2514600" y="3657600"/>
            <a:chExt cx="266700" cy="266700"/>
          </a:xfrm>
        </p:grpSpPr>
        <p:sp>
          <p:nvSpPr>
            <p:cNvPr id="24" name="Oval 23"/>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7"/>
          <p:cNvGrpSpPr/>
          <p:nvPr/>
        </p:nvGrpSpPr>
        <p:grpSpPr>
          <a:xfrm>
            <a:off x="5715000" y="1066800"/>
            <a:ext cx="266700" cy="266700"/>
            <a:chOff x="2514600" y="3657600"/>
            <a:chExt cx="266700" cy="266700"/>
          </a:xfrm>
        </p:grpSpPr>
        <p:sp>
          <p:nvSpPr>
            <p:cNvPr id="29" name="Oval 2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609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4384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9"/>
          <p:cNvGrpSpPr/>
          <p:nvPr/>
        </p:nvGrpSpPr>
        <p:grpSpPr>
          <a:xfrm>
            <a:off x="3124200" y="1905000"/>
            <a:ext cx="266700" cy="266700"/>
            <a:chOff x="1524000" y="1981200"/>
            <a:chExt cx="3505200" cy="3505200"/>
          </a:xfrm>
        </p:grpSpPr>
        <p:sp>
          <p:nvSpPr>
            <p:cNvPr id="35" name="Oval 34"/>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p:cNvSpPr/>
          <p:nvPr/>
        </p:nvSpPr>
        <p:spPr>
          <a:xfrm>
            <a:off x="48768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705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9"/>
          <p:cNvGrpSpPr/>
          <p:nvPr/>
        </p:nvGrpSpPr>
        <p:grpSpPr>
          <a:xfrm>
            <a:off x="6096000" y="2209800"/>
            <a:ext cx="266700" cy="266700"/>
            <a:chOff x="1524000" y="1981200"/>
            <a:chExt cx="3505200" cy="3505200"/>
          </a:xfrm>
        </p:grpSpPr>
        <p:sp>
          <p:nvSpPr>
            <p:cNvPr id="41" name="Oval 40"/>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43"/>
          <p:cNvGrpSpPr/>
          <p:nvPr/>
        </p:nvGrpSpPr>
        <p:grpSpPr>
          <a:xfrm>
            <a:off x="1905000" y="2286000"/>
            <a:ext cx="266700" cy="266700"/>
            <a:chOff x="2514600" y="3657600"/>
            <a:chExt cx="266700" cy="266700"/>
          </a:xfrm>
        </p:grpSpPr>
        <p:sp>
          <p:nvSpPr>
            <p:cNvPr id="45" name="Oval 44"/>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47"/>
          <p:cNvGrpSpPr/>
          <p:nvPr/>
        </p:nvGrpSpPr>
        <p:grpSpPr>
          <a:xfrm>
            <a:off x="7315200" y="2057400"/>
            <a:ext cx="266700" cy="266700"/>
            <a:chOff x="2514600" y="3657600"/>
            <a:chExt cx="266700" cy="266700"/>
          </a:xfrm>
        </p:grpSpPr>
        <p:sp>
          <p:nvSpPr>
            <p:cNvPr id="49" name="Oval 4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685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p:cNvGrpSpPr/>
          <p:nvPr/>
        </p:nvGrpSpPr>
        <p:grpSpPr>
          <a:xfrm>
            <a:off x="1295400" y="3162300"/>
            <a:ext cx="266700" cy="266700"/>
            <a:chOff x="1524000" y="1981200"/>
            <a:chExt cx="3505200" cy="3505200"/>
          </a:xfrm>
        </p:grpSpPr>
        <p:sp>
          <p:nvSpPr>
            <p:cNvPr id="53" name="Oval 52"/>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49530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81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9"/>
          <p:cNvGrpSpPr/>
          <p:nvPr/>
        </p:nvGrpSpPr>
        <p:grpSpPr>
          <a:xfrm>
            <a:off x="7772400" y="3200400"/>
            <a:ext cx="266700" cy="266700"/>
            <a:chOff x="1524000" y="1981200"/>
            <a:chExt cx="3505200" cy="3505200"/>
          </a:xfrm>
        </p:grpSpPr>
        <p:sp>
          <p:nvSpPr>
            <p:cNvPr id="59" name="Oval 58"/>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26"/>
          <p:cNvGrpSpPr/>
          <p:nvPr/>
        </p:nvGrpSpPr>
        <p:grpSpPr>
          <a:xfrm>
            <a:off x="3657600" y="3505200"/>
            <a:ext cx="266700" cy="266700"/>
            <a:chOff x="2514600" y="3657600"/>
            <a:chExt cx="266700" cy="266700"/>
          </a:xfrm>
        </p:grpSpPr>
        <p:sp>
          <p:nvSpPr>
            <p:cNvPr id="63" name="Oval 62"/>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27"/>
          <p:cNvGrpSpPr/>
          <p:nvPr/>
        </p:nvGrpSpPr>
        <p:grpSpPr>
          <a:xfrm>
            <a:off x="5867400" y="3429000"/>
            <a:ext cx="266700" cy="266700"/>
            <a:chOff x="2514600" y="3657600"/>
            <a:chExt cx="266700" cy="266700"/>
          </a:xfrm>
        </p:grpSpPr>
        <p:sp>
          <p:nvSpPr>
            <p:cNvPr id="67" name="Oval 66"/>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685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5146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9"/>
          <p:cNvGrpSpPr/>
          <p:nvPr/>
        </p:nvGrpSpPr>
        <p:grpSpPr>
          <a:xfrm>
            <a:off x="3200400" y="4343400"/>
            <a:ext cx="266700" cy="266700"/>
            <a:chOff x="1524000" y="1981200"/>
            <a:chExt cx="3505200" cy="3505200"/>
          </a:xfrm>
        </p:grpSpPr>
        <p:sp>
          <p:nvSpPr>
            <p:cNvPr id="73" name="Oval 72"/>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49530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781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
          <p:cNvGrpSpPr/>
          <p:nvPr/>
        </p:nvGrpSpPr>
        <p:grpSpPr>
          <a:xfrm>
            <a:off x="8001000" y="4572000"/>
            <a:ext cx="266700" cy="266700"/>
            <a:chOff x="1524000" y="1981200"/>
            <a:chExt cx="3505200" cy="3505200"/>
          </a:xfrm>
        </p:grpSpPr>
        <p:sp>
          <p:nvSpPr>
            <p:cNvPr id="79" name="Oval 78"/>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43"/>
          <p:cNvGrpSpPr/>
          <p:nvPr/>
        </p:nvGrpSpPr>
        <p:grpSpPr>
          <a:xfrm>
            <a:off x="1981200" y="4724400"/>
            <a:ext cx="266700" cy="266700"/>
            <a:chOff x="2514600" y="3657600"/>
            <a:chExt cx="266700" cy="266700"/>
          </a:xfrm>
        </p:grpSpPr>
        <p:sp>
          <p:nvSpPr>
            <p:cNvPr id="83" name="Oval 82"/>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47"/>
          <p:cNvGrpSpPr/>
          <p:nvPr/>
        </p:nvGrpSpPr>
        <p:grpSpPr>
          <a:xfrm>
            <a:off x="7391400" y="4495800"/>
            <a:ext cx="266700" cy="266700"/>
            <a:chOff x="2514600" y="3657600"/>
            <a:chExt cx="266700" cy="266700"/>
          </a:xfrm>
        </p:grpSpPr>
        <p:sp>
          <p:nvSpPr>
            <p:cNvPr id="87" name="Oval 86"/>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62000" y="1066800"/>
            <a:ext cx="266700" cy="266700"/>
            <a:chOff x="2743200" y="5715000"/>
            <a:chExt cx="266700" cy="266700"/>
          </a:xfrm>
        </p:grpSpPr>
        <p:sp>
          <p:nvSpPr>
            <p:cNvPr id="91" name="Oval 90"/>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91400" y="838200"/>
            <a:ext cx="266700" cy="266700"/>
            <a:chOff x="2743200" y="5715000"/>
            <a:chExt cx="266700" cy="266700"/>
          </a:xfrm>
        </p:grpSpPr>
        <p:sp>
          <p:nvSpPr>
            <p:cNvPr id="96" name="Oval 95"/>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1447800" y="1981200"/>
            <a:ext cx="266700" cy="266700"/>
            <a:chOff x="2743200" y="5715000"/>
            <a:chExt cx="266700" cy="266700"/>
          </a:xfrm>
        </p:grpSpPr>
        <p:sp>
          <p:nvSpPr>
            <p:cNvPr id="100" name="Oval 99"/>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5410200" y="1905000"/>
            <a:ext cx="266700" cy="266700"/>
            <a:chOff x="2743200" y="5715000"/>
            <a:chExt cx="266700" cy="266700"/>
          </a:xfrm>
        </p:grpSpPr>
        <p:sp>
          <p:nvSpPr>
            <p:cNvPr id="104" name="Oval 103"/>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3124200" y="3200400"/>
            <a:ext cx="266700" cy="266700"/>
            <a:chOff x="2743200" y="5715000"/>
            <a:chExt cx="266700" cy="266700"/>
          </a:xfrm>
        </p:grpSpPr>
        <p:sp>
          <p:nvSpPr>
            <p:cNvPr id="108" name="Oval 107"/>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934200" y="3200400"/>
            <a:ext cx="266700" cy="266700"/>
            <a:chOff x="2743200" y="5715000"/>
            <a:chExt cx="266700" cy="266700"/>
          </a:xfrm>
        </p:grpSpPr>
        <p:sp>
          <p:nvSpPr>
            <p:cNvPr id="112" name="Oval 111"/>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810000" y="4648200"/>
            <a:ext cx="266700" cy="266700"/>
            <a:chOff x="2743200" y="5715000"/>
            <a:chExt cx="266700" cy="266700"/>
          </a:xfrm>
        </p:grpSpPr>
        <p:sp>
          <p:nvSpPr>
            <p:cNvPr id="116" name="Oval 115"/>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7086600" y="4724400"/>
            <a:ext cx="266700" cy="266700"/>
            <a:chOff x="2743200" y="5715000"/>
            <a:chExt cx="266700" cy="266700"/>
          </a:xfrm>
        </p:grpSpPr>
        <p:sp>
          <p:nvSpPr>
            <p:cNvPr id="120" name="Oval 119"/>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123.16.2</a:t>
            </a:r>
          </a:p>
        </p:txBody>
      </p:sp>
      <p:sp>
        <p:nvSpPr>
          <p:cNvPr id="3" name="Content Placeholder 2"/>
          <p:cNvSpPr>
            <a:spLocks noGrp="1"/>
          </p:cNvSpPr>
          <p:nvPr>
            <p:ph idx="1"/>
          </p:nvPr>
        </p:nvSpPr>
        <p:spPr/>
        <p:txBody>
          <a:bodyPr/>
          <a:lstStyle/>
          <a:p>
            <a:pPr>
              <a:buNone/>
            </a:pPr>
            <a:r>
              <a:rPr lang="en-US" dirty="0"/>
              <a:t>In thermodynamics, we have several state variables. Combined with the Ideal Gas Law we have  </a:t>
            </a:r>
            <a:r>
              <a:rPr lang="en-US" dirty="0">
                <a:sym typeface="Symbol"/>
              </a:rPr>
              <a:t></a:t>
            </a:r>
            <a:r>
              <a:rPr lang="en-US" dirty="0" err="1">
                <a:sym typeface="Symbol"/>
              </a:rPr>
              <a:t>E</a:t>
            </a:r>
            <a:r>
              <a:rPr lang="en-US" baseline="-25000" dirty="0" err="1">
                <a:sym typeface="Symbol"/>
              </a:rPr>
              <a:t>in</a:t>
            </a:r>
            <a:r>
              <a:rPr lang="en-US" dirty="0" err="1">
                <a:sym typeface="Symbol"/>
              </a:rPr>
              <a:t>t</a:t>
            </a:r>
            <a:r>
              <a:rPr lang="en-US" dirty="0">
                <a:sym typeface="Symbol"/>
              </a:rPr>
              <a:t>, P, V, n, and  T. There is one more we are studying, it is</a:t>
            </a: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a:rPr>
              <a:t>S</a:t>
            </a:r>
          </a:p>
          <a:p>
            <a:pPr marL="514350" indent="-514350">
              <a:buFont typeface="+mj-lt"/>
              <a:buAutoNum type="alphaLcParenR"/>
            </a:pPr>
            <a:r>
              <a:rPr lang="en-US" dirty="0" err="1">
                <a:sym typeface="Symbol"/>
              </a:rPr>
              <a:t>C</a:t>
            </a:r>
            <a:r>
              <a:rPr lang="en-US" baseline="-25000" dirty="0" err="1">
                <a:sym typeface="Symbol"/>
              </a:rPr>
              <a:t>v</a:t>
            </a:r>
            <a:endParaRPr lang="en-US" baseline="-25000" dirty="0">
              <a:sym typeface="Symbol"/>
            </a:endParaRPr>
          </a:p>
          <a:p>
            <a:pPr marL="514350" indent="-514350">
              <a:buFont typeface="+mj-lt"/>
              <a:buAutoNum type="alphaLcParenR"/>
            </a:pPr>
            <a:r>
              <a:rPr lang="en-US" dirty="0">
                <a:sym typeface="Symbol"/>
              </a:rPr>
              <a:t>C</a:t>
            </a:r>
            <a:r>
              <a:rPr lang="en-US" baseline="-25000" dirty="0">
                <a:sym typeface="Symbol"/>
              </a:rPr>
              <a:t>p</a:t>
            </a:r>
            <a:endParaRPr lang="en-US" baseline="-25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118</a:t>
            </a:fld>
            <a:endParaRPr lang="en-US"/>
          </a:p>
        </p:txBody>
      </p:sp>
    </p:spTree>
    <p:extLst>
      <p:ext uri="{BB962C8B-B14F-4D97-AF65-F5344CB8AC3E}">
        <p14:creationId xmlns:p14="http://schemas.microsoft.com/office/powerpoint/2010/main" val="885548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Probabilities: </a:t>
            </a:r>
          </a:p>
        </p:txBody>
      </p:sp>
      <p:sp>
        <p:nvSpPr>
          <p:cNvPr id="19459" name="Rectangle 3"/>
          <p:cNvSpPr>
            <a:spLocks noGrp="1" noChangeArrowheads="1"/>
          </p:cNvSpPr>
          <p:nvPr>
            <p:ph type="body" idx="1"/>
          </p:nvPr>
        </p:nvSpPr>
        <p:spPr/>
        <p:txBody>
          <a:bodyPr/>
          <a:lstStyle/>
          <a:p>
            <a:pPr eaLnBrk="1" hangingPunct="1"/>
            <a:r>
              <a:rPr lang="en-US"/>
              <a:t>Two boxes:</a:t>
            </a:r>
          </a:p>
          <a:p>
            <a:pPr lvl="1" eaLnBrk="1" hangingPunct="1"/>
            <a:r>
              <a:rPr lang="en-US"/>
              <a:t>One particle on left:  		½</a:t>
            </a:r>
          </a:p>
          <a:p>
            <a:pPr lvl="1" eaLnBrk="1" hangingPunct="1"/>
            <a:r>
              <a:rPr lang="en-US"/>
              <a:t>Two particles on left:		¼</a:t>
            </a:r>
          </a:p>
          <a:p>
            <a:pPr lvl="1" eaLnBrk="1" hangingPunct="1"/>
            <a:endParaRPr lang="en-US"/>
          </a:p>
          <a:p>
            <a:pPr lvl="1" eaLnBrk="1" hangingPunct="1"/>
            <a:r>
              <a:rPr lang="en-US"/>
              <a:t>50 particles on left:   1/1125899906842624</a:t>
            </a:r>
          </a:p>
          <a:p>
            <a:pPr eaLnBrk="1" hangingPunct="1"/>
            <a:r>
              <a:rPr lang="en-US"/>
              <a:t>Two boxes, 100 particles, 50 slowest on one side, 50 fastest on the other</a:t>
            </a:r>
          </a:p>
          <a:p>
            <a:pPr lvl="1" eaLnBrk="1" hangingPunct="1"/>
            <a:r>
              <a:rPr lang="en-US"/>
              <a:t>        1/1267650600228229401496703205376</a:t>
            </a:r>
          </a:p>
        </p:txBody>
      </p:sp>
    </p:spTree>
    <p:extLst>
      <p:ext uri="{BB962C8B-B14F-4D97-AF65-F5344CB8AC3E}">
        <p14:creationId xmlns:p14="http://schemas.microsoft.com/office/powerpoint/2010/main" val="240910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r>
              <a:rPr lang="en-US" dirty="0"/>
              <a:t>Question 123.14.5</a:t>
            </a:r>
          </a:p>
        </p:txBody>
      </p:sp>
      <p:sp>
        <p:nvSpPr>
          <p:cNvPr id="192515" name="Content Placeholder 2"/>
          <p:cNvSpPr>
            <a:spLocks noGrp="1"/>
          </p:cNvSpPr>
          <p:nvPr>
            <p:ph idx="1"/>
          </p:nvPr>
        </p:nvSpPr>
        <p:spPr>
          <a:xfrm>
            <a:off x="457200" y="1600200"/>
            <a:ext cx="5189538" cy="4525963"/>
          </a:xfrm>
        </p:spPr>
        <p:txBody>
          <a:bodyPr/>
          <a:lstStyle/>
          <a:p>
            <a:pPr>
              <a:buFontTx/>
              <a:buNone/>
            </a:pPr>
            <a:r>
              <a:rPr lang="en-US" sz="2800" dirty="0"/>
              <a:t>A ball bounces off a wall. If the initial velocity of the ball is </a:t>
            </a:r>
            <a:r>
              <a:rPr lang="en-US" sz="2800" dirty="0" err="1"/>
              <a:t>v</a:t>
            </a:r>
            <a:r>
              <a:rPr lang="en-US" sz="2800" baseline="-25000" dirty="0" err="1"/>
              <a:t>x</a:t>
            </a:r>
            <a:r>
              <a:rPr lang="en-US" sz="2800" dirty="0"/>
              <a:t> and the final velocity of the ball is –</a:t>
            </a:r>
            <a:r>
              <a:rPr lang="en-US" sz="2800" dirty="0" err="1"/>
              <a:t>v</a:t>
            </a:r>
            <a:r>
              <a:rPr lang="en-US" sz="2800" baseline="-25000" dirty="0" err="1"/>
              <a:t>x</a:t>
            </a:r>
            <a:r>
              <a:rPr lang="en-US" sz="2800" dirty="0"/>
              <a:t>, what is the </a:t>
            </a:r>
            <a:r>
              <a:rPr lang="en-US" sz="2800" b="1" dirty="0"/>
              <a:t>change in momentum </a:t>
            </a:r>
            <a:r>
              <a:rPr lang="en-US" sz="2800" dirty="0"/>
              <a:t>of the ball?</a:t>
            </a:r>
          </a:p>
          <a:p>
            <a:pPr>
              <a:buFontTx/>
              <a:buAutoNum type="alphaLcParenR"/>
            </a:pPr>
            <a:r>
              <a:rPr lang="en-US" sz="2800" dirty="0" err="1"/>
              <a:t>mv</a:t>
            </a:r>
            <a:r>
              <a:rPr lang="en-US" sz="2800" baseline="-25000" dirty="0" err="1"/>
              <a:t>x</a:t>
            </a:r>
            <a:endParaRPr lang="en-US" sz="2800" baseline="-25000" dirty="0"/>
          </a:p>
          <a:p>
            <a:pPr>
              <a:buFontTx/>
              <a:buAutoNum type="alphaLcParenR"/>
            </a:pPr>
            <a:r>
              <a:rPr lang="en-US" sz="2800" dirty="0"/>
              <a:t>0</a:t>
            </a:r>
          </a:p>
          <a:p>
            <a:pPr>
              <a:buFontTx/>
              <a:buAutoNum type="alphaLcParenR"/>
            </a:pPr>
            <a:r>
              <a:rPr lang="en-US" sz="2800" dirty="0"/>
              <a:t>-</a:t>
            </a:r>
            <a:r>
              <a:rPr lang="en-US" sz="2800" dirty="0" err="1"/>
              <a:t>mv</a:t>
            </a:r>
            <a:r>
              <a:rPr lang="en-US" sz="2800" baseline="-25000" dirty="0" err="1"/>
              <a:t>x</a:t>
            </a:r>
            <a:endParaRPr lang="en-US" sz="2800" baseline="-25000" dirty="0"/>
          </a:p>
          <a:p>
            <a:pPr>
              <a:buFontTx/>
              <a:buAutoNum type="alphaLcParenR"/>
            </a:pPr>
            <a:r>
              <a:rPr lang="en-US" sz="2800" dirty="0"/>
              <a:t>-2mv</a:t>
            </a:r>
            <a:r>
              <a:rPr lang="en-US" sz="2800" baseline="-25000" dirty="0"/>
              <a:t>x</a:t>
            </a:r>
          </a:p>
        </p:txBody>
      </p:sp>
      <p:sp>
        <p:nvSpPr>
          <p:cNvPr id="192516" name="Slide Number Placeholder 3"/>
          <p:cNvSpPr>
            <a:spLocks noGrp="1"/>
          </p:cNvSpPr>
          <p:nvPr>
            <p:ph type="sldNum" sz="quarter" idx="12"/>
          </p:nvPr>
        </p:nvSpPr>
        <p:spPr>
          <a:noFill/>
        </p:spPr>
        <p:txBody>
          <a:bodyPr/>
          <a:lstStyle/>
          <a:p>
            <a:fld id="{70D874FB-29F0-482A-9E20-3DC90248A19B}" type="slidenum">
              <a:rPr lang="en-US" smtClean="0"/>
              <a:pPr/>
              <a:t>12</a:t>
            </a:fld>
            <a:endParaRPr lang="en-US"/>
          </a:p>
        </p:txBody>
      </p:sp>
      <p:grpSp>
        <p:nvGrpSpPr>
          <p:cNvPr id="2" name="Group 27"/>
          <p:cNvGrpSpPr>
            <a:grpSpLocks/>
          </p:cNvGrpSpPr>
          <p:nvPr/>
        </p:nvGrpSpPr>
        <p:grpSpPr bwMode="auto">
          <a:xfrm>
            <a:off x="6051550" y="2119313"/>
            <a:ext cx="2679700" cy="3560762"/>
            <a:chOff x="2121" y="1024"/>
            <a:chExt cx="1688" cy="2243"/>
          </a:xfrm>
        </p:grpSpPr>
        <p:sp>
          <p:nvSpPr>
            <p:cNvPr id="192518" name="Line 25"/>
            <p:cNvSpPr>
              <a:spLocks noChangeShapeType="1"/>
            </p:cNvSpPr>
            <p:nvPr/>
          </p:nvSpPr>
          <p:spPr bwMode="auto">
            <a:xfrm>
              <a:off x="2121" y="2915"/>
              <a:ext cx="1490" cy="0"/>
            </a:xfrm>
            <a:prstGeom prst="line">
              <a:avLst/>
            </a:prstGeom>
            <a:noFill/>
            <a:ln w="9525">
              <a:solidFill>
                <a:srgbClr val="C0C0C0"/>
              </a:solidFill>
              <a:prstDash val="dash"/>
              <a:round/>
              <a:headEnd/>
              <a:tailEnd/>
            </a:ln>
          </p:spPr>
          <p:txBody>
            <a:bodyPr wrap="none" anchor="ctr"/>
            <a:lstStyle/>
            <a:p>
              <a:endParaRPr lang="en-US"/>
            </a:p>
          </p:txBody>
        </p:sp>
        <p:sp>
          <p:nvSpPr>
            <p:cNvPr id="192519" name="Line 24"/>
            <p:cNvSpPr>
              <a:spLocks noChangeShapeType="1"/>
            </p:cNvSpPr>
            <p:nvPr/>
          </p:nvSpPr>
          <p:spPr bwMode="auto">
            <a:xfrm>
              <a:off x="2135" y="2144"/>
              <a:ext cx="1490" cy="0"/>
            </a:xfrm>
            <a:prstGeom prst="line">
              <a:avLst/>
            </a:prstGeom>
            <a:noFill/>
            <a:ln w="9525">
              <a:solidFill>
                <a:srgbClr val="C0C0C0"/>
              </a:solidFill>
              <a:prstDash val="dash"/>
              <a:round/>
              <a:headEnd/>
              <a:tailEnd/>
            </a:ln>
          </p:spPr>
          <p:txBody>
            <a:bodyPr wrap="none" anchor="ctr"/>
            <a:lstStyle/>
            <a:p>
              <a:endParaRPr lang="en-US"/>
            </a:p>
          </p:txBody>
        </p:sp>
        <p:sp>
          <p:nvSpPr>
            <p:cNvPr id="192520" name="Line 23"/>
            <p:cNvSpPr>
              <a:spLocks noChangeShapeType="1"/>
            </p:cNvSpPr>
            <p:nvPr/>
          </p:nvSpPr>
          <p:spPr bwMode="auto">
            <a:xfrm>
              <a:off x="2121" y="1380"/>
              <a:ext cx="1490" cy="0"/>
            </a:xfrm>
            <a:prstGeom prst="line">
              <a:avLst/>
            </a:prstGeom>
            <a:noFill/>
            <a:ln w="9525">
              <a:solidFill>
                <a:srgbClr val="C0C0C0"/>
              </a:solidFill>
              <a:prstDash val="dash"/>
              <a:round/>
              <a:headEnd/>
              <a:tailEnd/>
            </a:ln>
          </p:spPr>
          <p:txBody>
            <a:bodyPr wrap="none" anchor="ctr"/>
            <a:lstStyle/>
            <a:p>
              <a:endParaRPr lang="en-US"/>
            </a:p>
          </p:txBody>
        </p:sp>
        <p:grpSp>
          <p:nvGrpSpPr>
            <p:cNvPr id="3" name="Group 7"/>
            <p:cNvGrpSpPr>
              <a:grpSpLocks/>
            </p:cNvGrpSpPr>
            <p:nvPr/>
          </p:nvGrpSpPr>
          <p:grpSpPr bwMode="auto">
            <a:xfrm>
              <a:off x="3634" y="1024"/>
              <a:ext cx="204" cy="691"/>
              <a:chOff x="4206" y="1024"/>
              <a:chExt cx="317" cy="2847"/>
            </a:xfrm>
          </p:grpSpPr>
          <p:sp>
            <p:nvSpPr>
              <p:cNvPr id="192535" name="Rectangle 4"/>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6" name="Rectangle 5"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0" name="Oval 6"/>
            <p:cNvSpPr>
              <a:spLocks noChangeArrowheads="1"/>
            </p:cNvSpPr>
            <p:nvPr/>
          </p:nvSpPr>
          <p:spPr bwMode="auto">
            <a:xfrm>
              <a:off x="2560" y="1290"/>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nvGrpSpPr>
            <p:cNvPr id="4" name="Group 8"/>
            <p:cNvGrpSpPr>
              <a:grpSpLocks/>
            </p:cNvGrpSpPr>
            <p:nvPr/>
          </p:nvGrpSpPr>
          <p:grpSpPr bwMode="auto">
            <a:xfrm>
              <a:off x="3645" y="1785"/>
              <a:ext cx="204" cy="691"/>
              <a:chOff x="4206" y="1024"/>
              <a:chExt cx="317" cy="2847"/>
            </a:xfrm>
          </p:grpSpPr>
          <p:sp>
            <p:nvSpPr>
              <p:cNvPr id="192533" name="Rectangle 9"/>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4" name="Rectangle 10"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92524" name="Line 11"/>
            <p:cNvSpPr>
              <a:spLocks noChangeShapeType="1"/>
            </p:cNvSpPr>
            <p:nvPr/>
          </p:nvSpPr>
          <p:spPr bwMode="auto">
            <a:xfrm>
              <a:off x="2653" y="1380"/>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13" name="Oval 13"/>
            <p:cNvSpPr>
              <a:spLocks noChangeArrowheads="1"/>
            </p:cNvSpPr>
            <p:nvPr/>
          </p:nvSpPr>
          <p:spPr bwMode="auto">
            <a:xfrm>
              <a:off x="2871" y="2813"/>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92526" name="Line 12"/>
            <p:cNvSpPr>
              <a:spLocks noChangeShapeType="1"/>
            </p:cNvSpPr>
            <p:nvPr/>
          </p:nvSpPr>
          <p:spPr bwMode="auto">
            <a:xfrm flipH="1">
              <a:off x="2661" y="2913"/>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192527" name="Text Box 14"/>
            <p:cNvSpPr txBox="1">
              <a:spLocks noChangeArrowheads="1"/>
            </p:cNvSpPr>
            <p:nvPr/>
          </p:nvSpPr>
          <p:spPr bwMode="auto">
            <a:xfrm>
              <a:off x="2681" y="1161"/>
              <a:ext cx="236"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sp>
          <p:nvSpPr>
            <p:cNvPr id="192528" name="Text Box 15"/>
            <p:cNvSpPr txBox="1">
              <a:spLocks noChangeArrowheads="1"/>
            </p:cNvSpPr>
            <p:nvPr/>
          </p:nvSpPr>
          <p:spPr bwMode="auto">
            <a:xfrm>
              <a:off x="2601" y="2679"/>
              <a:ext cx="284"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grpSp>
          <p:nvGrpSpPr>
            <p:cNvPr id="5" name="Group 17"/>
            <p:cNvGrpSpPr>
              <a:grpSpLocks/>
            </p:cNvGrpSpPr>
            <p:nvPr/>
          </p:nvGrpSpPr>
          <p:grpSpPr bwMode="auto">
            <a:xfrm>
              <a:off x="3642" y="2576"/>
              <a:ext cx="204" cy="691"/>
              <a:chOff x="4206" y="1024"/>
              <a:chExt cx="317" cy="2847"/>
            </a:xfrm>
          </p:grpSpPr>
          <p:sp>
            <p:nvSpPr>
              <p:cNvPr id="192531" name="Rectangle 18"/>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2" name="Rectangle 19"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8" name="Oval 20"/>
            <p:cNvSpPr>
              <a:spLocks noChangeArrowheads="1"/>
            </p:cNvSpPr>
            <p:nvPr/>
          </p:nvSpPr>
          <p:spPr bwMode="auto">
            <a:xfrm>
              <a:off x="3440" y="2051"/>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spTree>
    <p:extLst>
      <p:ext uri="{BB962C8B-B14F-4D97-AF65-F5344CB8AC3E}">
        <p14:creationId xmlns:p14="http://schemas.microsoft.com/office/powerpoint/2010/main" val="5295139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a:t>Adiabatic Free Expansion Again</a:t>
            </a:r>
          </a:p>
        </p:txBody>
      </p:sp>
      <p:grpSp>
        <p:nvGrpSpPr>
          <p:cNvPr id="2" name="Group 3"/>
          <p:cNvGrpSpPr>
            <a:grpSpLocks/>
          </p:cNvGrpSpPr>
          <p:nvPr/>
        </p:nvGrpSpPr>
        <p:grpSpPr bwMode="auto">
          <a:xfrm>
            <a:off x="2324100" y="2147888"/>
            <a:ext cx="4419600" cy="3300412"/>
            <a:chOff x="1464" y="1353"/>
            <a:chExt cx="2784" cy="2079"/>
          </a:xfrm>
        </p:grpSpPr>
        <p:sp>
          <p:nvSpPr>
            <p:cNvPr id="20484" name="Rectangle 4"/>
            <p:cNvSpPr>
              <a:spLocks noChangeArrowheads="1"/>
            </p:cNvSpPr>
            <p:nvPr/>
          </p:nvSpPr>
          <p:spPr bwMode="auto">
            <a:xfrm>
              <a:off x="1470" y="1353"/>
              <a:ext cx="1383" cy="2074"/>
            </a:xfrm>
            <a:prstGeom prst="rect">
              <a:avLst/>
            </a:prstGeom>
            <a:solidFill>
              <a:schemeClr val="accent1"/>
            </a:solidFill>
            <a:ln w="9525" algn="ctr">
              <a:noFill/>
              <a:miter lim="800000"/>
              <a:headEnd/>
              <a:tailEnd/>
            </a:ln>
          </p:spPr>
          <p:txBody>
            <a:bodyPr wrap="none" anchor="ctr"/>
            <a:lstStyle/>
            <a:p>
              <a:pPr algn="l"/>
              <a:r>
                <a:rPr lang="en-US"/>
                <a:t>               V</a:t>
              </a:r>
              <a:r>
                <a:rPr lang="en-US" baseline="-25000"/>
                <a:t>i</a:t>
              </a:r>
            </a:p>
          </p:txBody>
        </p:sp>
        <p:sp>
          <p:nvSpPr>
            <p:cNvPr id="20485" name="Rectangle 5"/>
            <p:cNvSpPr>
              <a:spLocks noChangeArrowheads="1"/>
            </p:cNvSpPr>
            <p:nvPr/>
          </p:nvSpPr>
          <p:spPr bwMode="auto">
            <a:xfrm rot="-5400000">
              <a:off x="1824" y="1008"/>
              <a:ext cx="2064" cy="2784"/>
            </a:xfrm>
            <a:prstGeom prst="rect">
              <a:avLst/>
            </a:prstGeom>
            <a:noFill/>
            <a:ln w="76200" algn="ctr">
              <a:solidFill>
                <a:srgbClr val="FFFF00"/>
              </a:solidFill>
              <a:miter lim="800000"/>
              <a:headEnd/>
              <a:tailEnd/>
            </a:ln>
          </p:spPr>
          <p:txBody>
            <a:bodyPr wrap="none" anchor="ctr"/>
            <a:lstStyle/>
            <a:p>
              <a:endParaRPr lang="en-US"/>
            </a:p>
          </p:txBody>
        </p:sp>
        <p:sp>
          <p:nvSpPr>
            <p:cNvPr id="20486" name="Line 6"/>
            <p:cNvSpPr>
              <a:spLocks noChangeShapeType="1"/>
            </p:cNvSpPr>
            <p:nvPr/>
          </p:nvSpPr>
          <p:spPr bwMode="auto">
            <a:xfrm rot="-5400000">
              <a:off x="1824" y="2400"/>
              <a:ext cx="2064" cy="0"/>
            </a:xfrm>
            <a:prstGeom prst="line">
              <a:avLst/>
            </a:prstGeom>
            <a:noFill/>
            <a:ln w="9525">
              <a:solidFill>
                <a:srgbClr val="FF0000"/>
              </a:solidFill>
              <a:miter lim="800000"/>
              <a:headEnd/>
              <a:tailEnd/>
            </a:ln>
          </p:spPr>
          <p:txBody>
            <a:bodyPr wrap="none" anchor="ctr"/>
            <a:lstStyle/>
            <a:p>
              <a:endParaRPr lang="en-US"/>
            </a:p>
          </p:txBody>
        </p:sp>
        <p:sp>
          <p:nvSpPr>
            <p:cNvPr id="20487" name="Text Box 7"/>
            <p:cNvSpPr txBox="1">
              <a:spLocks noChangeArrowheads="1"/>
            </p:cNvSpPr>
            <p:nvPr/>
          </p:nvSpPr>
          <p:spPr bwMode="auto">
            <a:xfrm>
              <a:off x="3211" y="2241"/>
              <a:ext cx="644" cy="231"/>
            </a:xfrm>
            <a:prstGeom prst="rect">
              <a:avLst/>
            </a:prstGeom>
            <a:noFill/>
            <a:ln w="9525" algn="ctr">
              <a:noFill/>
              <a:miter lim="800000"/>
              <a:headEnd/>
              <a:tailEnd/>
            </a:ln>
          </p:spPr>
          <p:txBody>
            <a:bodyPr wrap="none">
              <a:spAutoFit/>
            </a:bodyPr>
            <a:lstStyle/>
            <a:p>
              <a:r>
                <a:rPr lang="en-US"/>
                <a:t>Vacuum</a:t>
              </a:r>
            </a:p>
          </p:txBody>
        </p:sp>
      </p:grpSp>
    </p:spTree>
    <p:extLst>
      <p:ext uri="{BB962C8B-B14F-4D97-AF65-F5344CB8AC3E}">
        <p14:creationId xmlns:p14="http://schemas.microsoft.com/office/powerpoint/2010/main" val="18361295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31900" y="0"/>
            <a:ext cx="7623175" cy="1143000"/>
          </a:xfrm>
        </p:spPr>
        <p:txBody>
          <a:bodyPr/>
          <a:lstStyle/>
          <a:p>
            <a:pPr eaLnBrk="1" hangingPunct="1"/>
            <a:r>
              <a:rPr lang="en-US" sz="3200"/>
              <a:t>Entropy, Molecule Example Extended</a:t>
            </a:r>
          </a:p>
        </p:txBody>
      </p:sp>
      <p:sp>
        <p:nvSpPr>
          <p:cNvPr id="21507" name="Rectangle 3"/>
          <p:cNvSpPr>
            <a:spLocks noGrp="1" noChangeArrowheads="1"/>
          </p:cNvSpPr>
          <p:nvPr>
            <p:ph type="body" idx="1"/>
          </p:nvPr>
        </p:nvSpPr>
        <p:spPr/>
        <p:txBody>
          <a:bodyPr/>
          <a:lstStyle/>
          <a:p>
            <a:pPr eaLnBrk="1" hangingPunct="1"/>
            <a:r>
              <a:rPr lang="en-US"/>
              <a:t>Consider 100 molecules in the container</a:t>
            </a:r>
          </a:p>
          <a:p>
            <a:pPr eaLnBrk="1" hangingPunct="1"/>
            <a:r>
              <a:rPr lang="en-US"/>
              <a:t>The probability of separating 50 fast molecules on one side and 50 slow molecules on the other side is (½)</a:t>
            </a:r>
            <a:r>
              <a:rPr lang="en-US" baseline="30000"/>
              <a:t>100</a:t>
            </a:r>
            <a:endParaRPr lang="en-US"/>
          </a:p>
          <a:p>
            <a:pPr eaLnBrk="1" hangingPunct="1"/>
            <a:r>
              <a:rPr lang="en-US"/>
              <a:t>If we have one mole of gas, this is found to be extremely improbable</a:t>
            </a:r>
          </a:p>
        </p:txBody>
      </p:sp>
    </p:spTree>
    <p:extLst>
      <p:ext uri="{BB962C8B-B14F-4D97-AF65-F5344CB8AC3E}">
        <p14:creationId xmlns:p14="http://schemas.microsoft.com/office/powerpoint/2010/main" val="3529277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Entropy and Heat</a:t>
            </a:r>
          </a:p>
        </p:txBody>
      </p:sp>
      <p:sp>
        <p:nvSpPr>
          <p:cNvPr id="1028" name="Rectangle 3"/>
          <p:cNvSpPr>
            <a:spLocks noGrp="1" noChangeArrowheads="1"/>
          </p:cNvSpPr>
          <p:nvPr>
            <p:ph type="body" idx="1"/>
          </p:nvPr>
        </p:nvSpPr>
        <p:spPr>
          <a:xfrm>
            <a:off x="685800" y="1265238"/>
            <a:ext cx="7772400" cy="4572000"/>
          </a:xfrm>
        </p:spPr>
        <p:txBody>
          <a:bodyPr/>
          <a:lstStyle/>
          <a:p>
            <a:pPr eaLnBrk="1" hangingPunct="1"/>
            <a:r>
              <a:rPr lang="en-US"/>
              <a:t>The original formulation of entropy dealt with the transfer of energy by heat in a reversible process</a:t>
            </a:r>
          </a:p>
          <a:p>
            <a:pPr eaLnBrk="1" hangingPunct="1"/>
            <a:r>
              <a:rPr lang="en-US"/>
              <a:t>Let </a:t>
            </a:r>
            <a:r>
              <a:rPr lang="en-US" i="1"/>
              <a:t>dQ</a:t>
            </a:r>
            <a:r>
              <a:rPr lang="en-US" i="1" baseline="-25000"/>
              <a:t>r</a:t>
            </a:r>
            <a:r>
              <a:rPr lang="en-US"/>
              <a:t> be the amount of energy transferred by heat when a system follows a reversible path</a:t>
            </a:r>
          </a:p>
          <a:p>
            <a:pPr eaLnBrk="1" hangingPunct="1"/>
            <a:r>
              <a:rPr lang="en-US"/>
              <a:t>The change in entropy, </a:t>
            </a:r>
            <a:r>
              <a:rPr lang="en-US">
                <a:latin typeface="Symbol" pitchFamily="18" charset="2"/>
              </a:rPr>
              <a:t>D</a:t>
            </a:r>
            <a:r>
              <a:rPr lang="en-US" i="1"/>
              <a:t>S</a:t>
            </a:r>
            <a:r>
              <a:rPr lang="en-US"/>
              <a:t> is </a:t>
            </a:r>
          </a:p>
          <a:p>
            <a:pPr eaLnBrk="1" hangingPunct="1"/>
            <a:endParaRPr lang="en-US"/>
          </a:p>
          <a:p>
            <a:pPr eaLnBrk="1" hangingPunct="1"/>
            <a:endParaRPr lang="en-US"/>
          </a:p>
        </p:txBody>
      </p:sp>
      <p:graphicFrame>
        <p:nvGraphicFramePr>
          <p:cNvPr id="1026" name="Object 4"/>
          <p:cNvGraphicFramePr>
            <a:graphicFrameLocks noChangeAspect="1"/>
          </p:cNvGraphicFramePr>
          <p:nvPr/>
        </p:nvGraphicFramePr>
        <p:xfrm>
          <a:off x="3384550" y="5035550"/>
          <a:ext cx="1676400" cy="1017588"/>
        </p:xfrm>
        <a:graphic>
          <a:graphicData uri="http://schemas.openxmlformats.org/presentationml/2006/ole">
            <mc:AlternateContent xmlns:mc="http://schemas.openxmlformats.org/markup-compatibility/2006">
              <mc:Choice xmlns:v="urn:schemas-microsoft-com:vml" Requires="v">
                <p:oleObj name="Equation" r:id="rId2" imgW="647640" imgH="393480" progId="Equation.DSMT4">
                  <p:embed/>
                </p:oleObj>
              </mc:Choice>
              <mc:Fallback>
                <p:oleObj name="Equation" r:id="rId2" imgW="647640" imgH="393480" progId="Equation.DSMT4">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5035550"/>
                        <a:ext cx="16764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30349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Entropy and Heat, cont</a:t>
            </a:r>
          </a:p>
        </p:txBody>
      </p:sp>
      <p:sp>
        <p:nvSpPr>
          <p:cNvPr id="22531" name="Rectangle 3"/>
          <p:cNvSpPr>
            <a:spLocks noGrp="1" noChangeArrowheads="1"/>
          </p:cNvSpPr>
          <p:nvPr>
            <p:ph type="body" idx="1"/>
          </p:nvPr>
        </p:nvSpPr>
        <p:spPr/>
        <p:txBody>
          <a:bodyPr/>
          <a:lstStyle/>
          <a:p>
            <a:pPr eaLnBrk="1" hangingPunct="1"/>
            <a:r>
              <a:rPr lang="en-US"/>
              <a:t>The change in entropy depends only on the endpoints and is independent of the path followed</a:t>
            </a:r>
          </a:p>
          <a:p>
            <a:pPr eaLnBrk="1" hangingPunct="1"/>
            <a:r>
              <a:rPr lang="en-US"/>
              <a:t>The entropy change for an irreversible process can be determined by calculating the change in entropy for a reversible process that connects the same initial and final points</a:t>
            </a:r>
          </a:p>
          <a:p>
            <a:pPr eaLnBrk="1" hangingPunct="1"/>
            <a:endParaRPr lang="en-US"/>
          </a:p>
        </p:txBody>
      </p:sp>
    </p:spTree>
    <p:extLst>
      <p:ext uri="{BB962C8B-B14F-4D97-AF65-F5344CB8AC3E}">
        <p14:creationId xmlns:p14="http://schemas.microsoft.com/office/powerpoint/2010/main" val="10048000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More About Change in Entropy</a:t>
            </a:r>
          </a:p>
        </p:txBody>
      </p:sp>
      <p:sp>
        <p:nvSpPr>
          <p:cNvPr id="2052" name="Rectangle 3"/>
          <p:cNvSpPr>
            <a:spLocks noGrp="1" noChangeArrowheads="1"/>
          </p:cNvSpPr>
          <p:nvPr>
            <p:ph type="body" idx="1"/>
          </p:nvPr>
        </p:nvSpPr>
        <p:spPr/>
        <p:txBody>
          <a:bodyPr/>
          <a:lstStyle/>
          <a:p>
            <a:pPr eaLnBrk="1" hangingPunct="1"/>
            <a:r>
              <a:rPr lang="en-US" i="1"/>
              <a:t>dQ</a:t>
            </a:r>
            <a:r>
              <a:rPr lang="en-US" i="1" baseline="-25000"/>
              <a:t>r</a:t>
            </a:r>
            <a:r>
              <a:rPr lang="en-US"/>
              <a:t> is measured along a reversible path, even if the system may have followed an irreversible path</a:t>
            </a:r>
          </a:p>
          <a:p>
            <a:pPr eaLnBrk="1" hangingPunct="1"/>
            <a:r>
              <a:rPr lang="en-US"/>
              <a:t>The meaningful quantity is the </a:t>
            </a:r>
            <a:r>
              <a:rPr lang="en-US" i="1"/>
              <a:t>change</a:t>
            </a:r>
            <a:r>
              <a:rPr lang="en-US"/>
              <a:t> in entropy and not the entropy itself</a:t>
            </a:r>
          </a:p>
          <a:p>
            <a:pPr eaLnBrk="1" hangingPunct="1"/>
            <a:r>
              <a:rPr lang="en-US"/>
              <a:t>For a finite process,</a:t>
            </a:r>
          </a:p>
        </p:txBody>
      </p:sp>
      <p:graphicFrame>
        <p:nvGraphicFramePr>
          <p:cNvPr id="2050" name="Object 4"/>
          <p:cNvGraphicFramePr>
            <a:graphicFrameLocks noChangeAspect="1"/>
          </p:cNvGraphicFramePr>
          <p:nvPr/>
        </p:nvGraphicFramePr>
        <p:xfrm>
          <a:off x="2446338" y="4892675"/>
          <a:ext cx="3711575" cy="1116013"/>
        </p:xfrm>
        <a:graphic>
          <a:graphicData uri="http://schemas.openxmlformats.org/presentationml/2006/ole">
            <mc:AlternateContent xmlns:mc="http://schemas.openxmlformats.org/markup-compatibility/2006">
              <mc:Choice xmlns:v="urn:schemas-microsoft-com:vml" Requires="v">
                <p:oleObj name="Equation" r:id="rId2" imgW="1307880" imgH="393480" progId="Equation.DSMT4">
                  <p:embed/>
                </p:oleObj>
              </mc:Choice>
              <mc:Fallback>
                <p:oleObj name="Equation" r:id="rId2" imgW="1307880" imgH="393480" progId="Equation.DSMT4">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4892675"/>
                        <a:ext cx="3711575"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69650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Change in Entropy, cont</a:t>
            </a:r>
          </a:p>
        </p:txBody>
      </p:sp>
      <p:sp>
        <p:nvSpPr>
          <p:cNvPr id="23555" name="Rectangle 3"/>
          <p:cNvSpPr>
            <a:spLocks noGrp="1" noChangeArrowheads="1"/>
          </p:cNvSpPr>
          <p:nvPr>
            <p:ph type="body" idx="1"/>
          </p:nvPr>
        </p:nvSpPr>
        <p:spPr/>
        <p:txBody>
          <a:bodyPr/>
          <a:lstStyle/>
          <a:p>
            <a:pPr eaLnBrk="1" hangingPunct="1"/>
            <a:r>
              <a:rPr lang="en-US"/>
              <a:t>The change in entropy of a system going from one state to another has the same value for all paths connecting the two states</a:t>
            </a:r>
          </a:p>
          <a:p>
            <a:pPr eaLnBrk="1" hangingPunct="1"/>
            <a:r>
              <a:rPr lang="en-US"/>
              <a:t>The finite change in entropy depends only on the properties of the initial and final equilibrium states</a:t>
            </a:r>
          </a:p>
        </p:txBody>
      </p:sp>
    </p:spTree>
    <p:extLst>
      <p:ext uri="{BB962C8B-B14F-4D97-AF65-F5344CB8AC3E}">
        <p14:creationId xmlns:p14="http://schemas.microsoft.com/office/powerpoint/2010/main" val="1266226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for a Reversible Cycle</a:t>
            </a:r>
            <a:endParaRPr lang="en-US">
              <a:latin typeface="Symbol" pitchFamily="18" charset="2"/>
            </a:endParaRPr>
          </a:p>
        </p:txBody>
      </p:sp>
      <p:sp>
        <p:nvSpPr>
          <p:cNvPr id="3076" name="Rectangle 3"/>
          <p:cNvSpPr>
            <a:spLocks noGrp="1" noChangeArrowheads="1"/>
          </p:cNvSpPr>
          <p:nvPr>
            <p:ph type="body" idx="1"/>
          </p:nvPr>
        </p:nvSpPr>
        <p:spPr/>
        <p:txBody>
          <a:bodyPr/>
          <a:lstStyle/>
          <a:p>
            <a:pPr eaLnBrk="1" hangingPunct="1"/>
            <a:r>
              <a:rPr lang="en-US">
                <a:latin typeface="Symbol" pitchFamily="18" charset="2"/>
              </a:rPr>
              <a:t>D</a:t>
            </a:r>
            <a:r>
              <a:rPr lang="en-US" i="1"/>
              <a:t>S</a:t>
            </a:r>
            <a:r>
              <a:rPr lang="en-US"/>
              <a:t> = 0 for any reversible cycle</a:t>
            </a:r>
          </a:p>
          <a:p>
            <a:pPr eaLnBrk="1" hangingPunct="1"/>
            <a:r>
              <a:rPr lang="en-US"/>
              <a:t>In general, </a:t>
            </a:r>
          </a:p>
          <a:p>
            <a:pPr eaLnBrk="1" hangingPunct="1"/>
            <a:endParaRPr lang="en-US"/>
          </a:p>
          <a:p>
            <a:pPr eaLnBrk="1" hangingPunct="1"/>
            <a:endParaRPr lang="en-US"/>
          </a:p>
          <a:p>
            <a:pPr lvl="1" eaLnBrk="1" hangingPunct="1"/>
            <a:r>
              <a:rPr lang="en-US"/>
              <a:t>This integral symbol indicates the integral is over a closed path</a:t>
            </a:r>
          </a:p>
        </p:txBody>
      </p:sp>
      <p:graphicFrame>
        <p:nvGraphicFramePr>
          <p:cNvPr id="3074" name="Object 5"/>
          <p:cNvGraphicFramePr>
            <a:graphicFrameLocks noChangeAspect="1"/>
          </p:cNvGraphicFramePr>
          <p:nvPr/>
        </p:nvGraphicFramePr>
        <p:xfrm>
          <a:off x="3417888" y="2865438"/>
          <a:ext cx="1643062" cy="1019175"/>
        </p:xfrm>
        <a:graphic>
          <a:graphicData uri="http://schemas.openxmlformats.org/presentationml/2006/ole">
            <mc:AlternateContent xmlns:mc="http://schemas.openxmlformats.org/markup-compatibility/2006">
              <mc:Choice xmlns:v="urn:schemas-microsoft-com:vml" Requires="v">
                <p:oleObj name="Equation" r:id="rId2" imgW="634680" imgH="393480" progId="Equation.3">
                  <p:embed/>
                </p:oleObj>
              </mc:Choice>
              <mc:Fallback>
                <p:oleObj name="Equation" r:id="rId2" imgW="634680" imgH="393480" progId="Equation.3">
                  <p:embed/>
                  <p:pic>
                    <p:nvPicPr>
                      <p:cNvPr id="307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888" y="2865438"/>
                        <a:ext cx="16430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5856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US" sz="2400">
                <a:latin typeface="Symbol" pitchFamily="18" charset="2"/>
              </a:rPr>
              <a:t>D</a:t>
            </a:r>
            <a:r>
              <a:rPr lang="en-US" sz="2400" i="1"/>
              <a:t>S</a:t>
            </a:r>
            <a:r>
              <a:rPr lang="en-US" sz="2400"/>
              <a:t> for a Quasi-Static, Reversible Process</a:t>
            </a:r>
          </a:p>
        </p:txBody>
      </p:sp>
      <p:sp>
        <p:nvSpPr>
          <p:cNvPr id="4100" name="Rectangle 5"/>
          <p:cNvSpPr>
            <a:spLocks noGrp="1" noChangeArrowheads="1"/>
          </p:cNvSpPr>
          <p:nvPr>
            <p:ph type="body" idx="1"/>
          </p:nvPr>
        </p:nvSpPr>
        <p:spPr>
          <a:xfrm>
            <a:off x="1182688" y="1493838"/>
            <a:ext cx="7772400" cy="4535487"/>
          </a:xfrm>
        </p:spPr>
        <p:txBody>
          <a:bodyPr/>
          <a:lstStyle/>
          <a:p>
            <a:pPr eaLnBrk="1" hangingPunct="1">
              <a:lnSpc>
                <a:spcPct val="90000"/>
              </a:lnSpc>
            </a:pPr>
            <a:r>
              <a:rPr lang="en-US" sz="3000"/>
              <a:t>Assume an ideal gas undergoes a quasi-static, reversible process</a:t>
            </a:r>
          </a:p>
          <a:p>
            <a:pPr eaLnBrk="1" hangingPunct="1">
              <a:lnSpc>
                <a:spcPct val="90000"/>
              </a:lnSpc>
            </a:pPr>
            <a:r>
              <a:rPr lang="en-US" sz="3000"/>
              <a:t>Its initial state has </a:t>
            </a:r>
            <a:r>
              <a:rPr lang="en-US" sz="3000" i="1"/>
              <a:t>T</a:t>
            </a:r>
            <a:r>
              <a:rPr lang="en-US" sz="3000" i="1" baseline="-25000"/>
              <a:t>i</a:t>
            </a:r>
            <a:r>
              <a:rPr lang="en-US" sz="3000"/>
              <a:t> and </a:t>
            </a:r>
            <a:r>
              <a:rPr lang="en-US" sz="3000" i="1"/>
              <a:t>V</a:t>
            </a:r>
            <a:r>
              <a:rPr lang="en-US" sz="3000" i="1" baseline="-25000"/>
              <a:t>i</a:t>
            </a:r>
            <a:r>
              <a:rPr lang="en-US" sz="3000"/>
              <a:t> </a:t>
            </a:r>
          </a:p>
          <a:p>
            <a:pPr eaLnBrk="1" hangingPunct="1">
              <a:lnSpc>
                <a:spcPct val="90000"/>
              </a:lnSpc>
            </a:pPr>
            <a:r>
              <a:rPr lang="en-US" sz="3000"/>
              <a:t>Its final state has </a:t>
            </a:r>
            <a:r>
              <a:rPr lang="en-US" sz="3000" i="1"/>
              <a:t>T</a:t>
            </a:r>
            <a:r>
              <a:rPr lang="en-US" sz="3000" i="1" baseline="-25000"/>
              <a:t>f</a:t>
            </a:r>
            <a:r>
              <a:rPr lang="en-US" sz="3000"/>
              <a:t> and </a:t>
            </a:r>
            <a:r>
              <a:rPr lang="en-US" sz="3000" i="1"/>
              <a:t>V</a:t>
            </a:r>
            <a:r>
              <a:rPr lang="en-US" sz="3000" i="1" baseline="-25000"/>
              <a:t>f</a:t>
            </a:r>
            <a:endParaRPr lang="en-US" sz="3000" i="1"/>
          </a:p>
          <a:p>
            <a:pPr eaLnBrk="1" hangingPunct="1">
              <a:lnSpc>
                <a:spcPct val="90000"/>
              </a:lnSpc>
            </a:pPr>
            <a:r>
              <a:rPr lang="en-US" sz="3000"/>
              <a:t>The change in entropy is</a:t>
            </a:r>
          </a:p>
          <a:p>
            <a:pPr eaLnBrk="1" hangingPunct="1">
              <a:lnSpc>
                <a:spcPct val="90000"/>
              </a:lnSpc>
            </a:pPr>
            <a:endParaRPr lang="en-US" sz="3000"/>
          </a:p>
          <a:p>
            <a:pPr lvl="1" eaLnBrk="1" hangingPunct="1">
              <a:lnSpc>
                <a:spcPct val="90000"/>
              </a:lnSpc>
            </a:pPr>
            <a:endParaRPr lang="en-US" sz="2600"/>
          </a:p>
          <a:p>
            <a:pPr lvl="1" eaLnBrk="1" hangingPunct="1">
              <a:lnSpc>
                <a:spcPct val="90000"/>
              </a:lnSpc>
            </a:pPr>
            <a:r>
              <a:rPr lang="en-US" sz="2600"/>
              <a:t>This demonstrates that </a:t>
            </a:r>
            <a:r>
              <a:rPr lang="en-US" sz="2600">
                <a:latin typeface="Symbol" pitchFamily="18" charset="2"/>
              </a:rPr>
              <a:t>D</a:t>
            </a:r>
            <a:r>
              <a:rPr lang="en-US" sz="2600" i="1"/>
              <a:t>S</a:t>
            </a:r>
            <a:r>
              <a:rPr lang="en-US" sz="2600"/>
              <a:t> depends on only the initial and final states and not the path between the states</a:t>
            </a:r>
            <a:endParaRPr lang="en-US"/>
          </a:p>
        </p:txBody>
      </p:sp>
      <p:graphicFrame>
        <p:nvGraphicFramePr>
          <p:cNvPr id="4098" name="Object 6"/>
          <p:cNvGraphicFramePr>
            <a:graphicFrameLocks noChangeAspect="1"/>
          </p:cNvGraphicFramePr>
          <p:nvPr/>
        </p:nvGraphicFramePr>
        <p:xfrm>
          <a:off x="2209800" y="3971925"/>
          <a:ext cx="4321175" cy="873125"/>
        </p:xfrm>
        <a:graphic>
          <a:graphicData uri="http://schemas.openxmlformats.org/presentationml/2006/ole">
            <mc:AlternateContent xmlns:mc="http://schemas.openxmlformats.org/markup-compatibility/2006">
              <mc:Choice xmlns:v="urn:schemas-microsoft-com:vml" Requires="v">
                <p:oleObj name="Equation" r:id="rId2" imgW="2197080" imgH="444240" progId="Equation.DSMT4">
                  <p:embed/>
                </p:oleObj>
              </mc:Choice>
              <mc:Fallback>
                <p:oleObj name="Equation" r:id="rId2" imgW="2197080" imgH="444240" progId="Equation.DSMT4">
                  <p:embed/>
                  <p:pic>
                    <p:nvPicPr>
                      <p:cNvPr id="409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71925"/>
                        <a:ext cx="432117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50011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9350" y="0"/>
            <a:ext cx="7827963" cy="1143000"/>
          </a:xfrm>
        </p:spPr>
        <p:txBody>
          <a:bodyPr/>
          <a:lstStyle/>
          <a:p>
            <a:pPr eaLnBrk="1" hangingPunct="1"/>
            <a:r>
              <a:rPr lang="en-US" sz="2800"/>
              <a:t>Entropy Changes in Irreversible Processes</a:t>
            </a:r>
          </a:p>
        </p:txBody>
      </p:sp>
      <p:sp>
        <p:nvSpPr>
          <p:cNvPr id="24579" name="Rectangle 3"/>
          <p:cNvSpPr>
            <a:spLocks noGrp="1" noChangeArrowheads="1"/>
          </p:cNvSpPr>
          <p:nvPr>
            <p:ph type="body" idx="1"/>
          </p:nvPr>
        </p:nvSpPr>
        <p:spPr/>
        <p:txBody>
          <a:bodyPr/>
          <a:lstStyle/>
          <a:p>
            <a:pPr eaLnBrk="1" hangingPunct="1">
              <a:lnSpc>
                <a:spcPct val="90000"/>
              </a:lnSpc>
            </a:pPr>
            <a:r>
              <a:rPr lang="en-US"/>
              <a:t>To calculate the change in entropy in a real system, remember that entropy depends only on the state of the system</a:t>
            </a:r>
          </a:p>
          <a:p>
            <a:pPr eaLnBrk="1" hangingPunct="1">
              <a:lnSpc>
                <a:spcPct val="90000"/>
              </a:lnSpc>
            </a:pPr>
            <a:r>
              <a:rPr lang="en-US"/>
              <a:t>Do not use </a:t>
            </a:r>
            <a:r>
              <a:rPr lang="en-US" i="1"/>
              <a:t>Q</a:t>
            </a:r>
            <a:r>
              <a:rPr lang="en-US"/>
              <a:t>, the actual energy transfer in the process</a:t>
            </a:r>
          </a:p>
          <a:p>
            <a:pPr lvl="1" eaLnBrk="1" hangingPunct="1">
              <a:lnSpc>
                <a:spcPct val="90000"/>
              </a:lnSpc>
            </a:pPr>
            <a:r>
              <a:rPr lang="en-US"/>
              <a:t>Distinguish this from </a:t>
            </a:r>
            <a:r>
              <a:rPr lang="en-US" i="1"/>
              <a:t>Q</a:t>
            </a:r>
            <a:r>
              <a:rPr lang="en-US" i="1" baseline="-25000"/>
              <a:t>r </a:t>
            </a:r>
            <a:r>
              <a:rPr lang="en-US"/>
              <a:t>, the amount of energy that would have been transferred by heat along a reversible path</a:t>
            </a:r>
          </a:p>
          <a:p>
            <a:pPr lvl="1" eaLnBrk="1" hangingPunct="1">
              <a:lnSpc>
                <a:spcPct val="90000"/>
              </a:lnSpc>
            </a:pPr>
            <a:r>
              <a:rPr lang="en-US" i="1"/>
              <a:t>Q</a:t>
            </a:r>
            <a:r>
              <a:rPr lang="en-US" i="1" baseline="-25000"/>
              <a:t>r</a:t>
            </a:r>
            <a:r>
              <a:rPr lang="en-US"/>
              <a:t> is the correct value to use for </a:t>
            </a:r>
            <a:r>
              <a:rPr lang="en-US">
                <a:latin typeface="Symbol" pitchFamily="18" charset="2"/>
              </a:rPr>
              <a:t>D</a:t>
            </a:r>
            <a:r>
              <a:rPr lang="en-US" i="1"/>
              <a:t>S</a:t>
            </a:r>
          </a:p>
        </p:txBody>
      </p:sp>
    </p:spTree>
    <p:extLst>
      <p:ext uri="{BB962C8B-B14F-4D97-AF65-F5344CB8AC3E}">
        <p14:creationId xmlns:p14="http://schemas.microsoft.com/office/powerpoint/2010/main" val="37505512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p:txBody>
          <a:bodyPr/>
          <a:lstStyle/>
          <a:p>
            <a:pPr eaLnBrk="1" hangingPunct="1"/>
            <a:r>
              <a:rPr lang="en-US"/>
              <a:t>In general, the total entropy and therefore the total disorder always increases in an irreversible process</a:t>
            </a:r>
          </a:p>
          <a:p>
            <a:pPr eaLnBrk="1" hangingPunct="1"/>
            <a:r>
              <a:rPr lang="en-US"/>
              <a:t>The total entropy of an isolated system undergoes a change that cannot decrease</a:t>
            </a:r>
          </a:p>
          <a:p>
            <a:pPr lvl="1" eaLnBrk="1" hangingPunct="1"/>
            <a:r>
              <a:rPr lang="en-US"/>
              <a:t>This is another statement of the second law of thermodynamics</a:t>
            </a:r>
          </a:p>
        </p:txBody>
      </p:sp>
      <p:sp>
        <p:nvSpPr>
          <p:cNvPr id="25603" name="Rectangle 4"/>
          <p:cNvSpPr>
            <a:spLocks noGrp="1" noChangeArrowheads="1"/>
          </p:cNvSpPr>
          <p:nvPr>
            <p:ph type="title"/>
          </p:nvPr>
        </p:nvSpPr>
        <p:spPr>
          <a:xfrm>
            <a:off x="1136650" y="0"/>
            <a:ext cx="8007350" cy="1143000"/>
          </a:xfrm>
        </p:spPr>
        <p:txBody>
          <a:bodyPr/>
          <a:lstStyle/>
          <a:p>
            <a:pPr eaLnBrk="1" hangingPunct="1"/>
            <a:r>
              <a:rPr lang="en-US" sz="2800"/>
              <a:t>Entropy Changes in Irreversible Processes, cont</a:t>
            </a:r>
          </a:p>
        </p:txBody>
      </p:sp>
    </p:spTree>
    <p:extLst>
      <p:ext uri="{BB962C8B-B14F-4D97-AF65-F5344CB8AC3E}">
        <p14:creationId xmlns:p14="http://schemas.microsoft.com/office/powerpoint/2010/main" val="391800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CD8E-33C3-4416-9C27-678DD73DDAA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D9146DC-EFC5-49EB-7BED-C3400AF2C6CE}"/>
              </a:ext>
            </a:extLst>
          </p:cNvPr>
          <p:cNvSpPr>
            <a:spLocks noGrp="1"/>
          </p:cNvSpPr>
          <p:nvPr>
            <p:ph idx="1"/>
          </p:nvPr>
        </p:nvSpPr>
        <p:spPr/>
        <p:txBody>
          <a:bodyPr/>
          <a:lstStyle/>
          <a:p>
            <a:pPr marL="0" indent="0">
              <a:buNone/>
            </a:pPr>
            <a:r>
              <a:rPr lang="en-US" dirty="0"/>
              <a:t>Suppose we put your feet in a bucket of ice water and your head in a hot oven. How do you feel?</a:t>
            </a:r>
          </a:p>
          <a:p>
            <a:pPr marL="514350" indent="-514350">
              <a:buFont typeface="+mj-lt"/>
              <a:buAutoNum type="alphaLcParenR"/>
            </a:pPr>
            <a:r>
              <a:rPr lang="en-US" dirty="0"/>
              <a:t>Too hot</a:t>
            </a:r>
          </a:p>
          <a:p>
            <a:pPr marL="514350" indent="-514350">
              <a:buFont typeface="+mj-lt"/>
              <a:buAutoNum type="alphaLcParenR"/>
            </a:pPr>
            <a:r>
              <a:rPr lang="en-US" dirty="0"/>
              <a:t>Too cold</a:t>
            </a:r>
          </a:p>
          <a:p>
            <a:pPr marL="514350" indent="-514350">
              <a:buFont typeface="+mj-lt"/>
              <a:buAutoNum type="alphaLcParenR"/>
            </a:pPr>
            <a:r>
              <a:rPr lang="en-US" dirty="0"/>
              <a:t>On average you feel fine</a:t>
            </a:r>
          </a:p>
        </p:txBody>
      </p:sp>
    </p:spTree>
    <p:extLst>
      <p:ext uri="{BB962C8B-B14F-4D97-AF65-F5344CB8AC3E}">
        <p14:creationId xmlns:p14="http://schemas.microsoft.com/office/powerpoint/2010/main" val="399441417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95375" y="0"/>
            <a:ext cx="8048625" cy="1143000"/>
          </a:xfrm>
        </p:spPr>
        <p:txBody>
          <a:bodyPr/>
          <a:lstStyle/>
          <a:p>
            <a:pPr eaLnBrk="1" hangingPunct="1"/>
            <a:r>
              <a:rPr lang="en-US" sz="2800"/>
              <a:t>Entropy Changes in Irreversible Processes, final</a:t>
            </a:r>
          </a:p>
        </p:txBody>
      </p:sp>
      <p:sp>
        <p:nvSpPr>
          <p:cNvPr id="26627" name="Rectangle 3"/>
          <p:cNvSpPr>
            <a:spLocks noGrp="1" noChangeArrowheads="1"/>
          </p:cNvSpPr>
          <p:nvPr>
            <p:ph type="body" idx="1"/>
          </p:nvPr>
        </p:nvSpPr>
        <p:spPr/>
        <p:txBody>
          <a:bodyPr/>
          <a:lstStyle/>
          <a:p>
            <a:pPr eaLnBrk="1" hangingPunct="1">
              <a:lnSpc>
                <a:spcPct val="90000"/>
              </a:lnSpc>
            </a:pPr>
            <a:r>
              <a:rPr lang="en-US"/>
              <a:t>If the process is irreversible, then the total entropy of an isolated system always increases</a:t>
            </a:r>
          </a:p>
          <a:p>
            <a:pPr lvl="1" eaLnBrk="1" hangingPunct="1">
              <a:lnSpc>
                <a:spcPct val="90000"/>
              </a:lnSpc>
            </a:pPr>
            <a:r>
              <a:rPr lang="en-US"/>
              <a:t>In a reversible process, the total entropy of an isolated system remains constant</a:t>
            </a:r>
          </a:p>
          <a:p>
            <a:pPr eaLnBrk="1" hangingPunct="1">
              <a:lnSpc>
                <a:spcPct val="90000"/>
              </a:lnSpc>
            </a:pPr>
            <a:r>
              <a:rPr lang="en-US"/>
              <a:t>The change in entropy of the Universe must be greater than zero for an irreversible process and equal to zero for a reversible process</a:t>
            </a:r>
          </a:p>
        </p:txBody>
      </p:sp>
    </p:spTree>
    <p:extLst>
      <p:ext uri="{BB962C8B-B14F-4D97-AF65-F5344CB8AC3E}">
        <p14:creationId xmlns:p14="http://schemas.microsoft.com/office/powerpoint/2010/main" val="10915004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Heat Death of the Universe</a:t>
            </a:r>
          </a:p>
        </p:txBody>
      </p:sp>
      <p:sp>
        <p:nvSpPr>
          <p:cNvPr id="27651" name="Rectangle 3"/>
          <p:cNvSpPr>
            <a:spLocks noGrp="1" noChangeArrowheads="1"/>
          </p:cNvSpPr>
          <p:nvPr>
            <p:ph type="body" idx="1"/>
          </p:nvPr>
        </p:nvSpPr>
        <p:spPr/>
        <p:txBody>
          <a:bodyPr/>
          <a:lstStyle/>
          <a:p>
            <a:pPr eaLnBrk="1" hangingPunct="1"/>
            <a:r>
              <a:rPr lang="en-US" sz="2800"/>
              <a:t>Ultimately, the entropy of the Universe should reach a maximum value</a:t>
            </a:r>
          </a:p>
          <a:p>
            <a:pPr eaLnBrk="1" hangingPunct="1"/>
            <a:r>
              <a:rPr lang="en-US" sz="2800"/>
              <a:t>At this value, the Universe will be in a state of uniform temperature and density</a:t>
            </a:r>
          </a:p>
          <a:p>
            <a:pPr eaLnBrk="1" hangingPunct="1"/>
            <a:r>
              <a:rPr lang="en-US" sz="2800"/>
              <a:t>All physical, chemical, and biological processes will cease</a:t>
            </a:r>
          </a:p>
          <a:p>
            <a:pPr lvl="1" eaLnBrk="1" hangingPunct="1"/>
            <a:r>
              <a:rPr lang="en-US" sz="2400"/>
              <a:t>The state of perfect disorder implies that no energy is available for doing work</a:t>
            </a:r>
          </a:p>
          <a:p>
            <a:pPr lvl="1" eaLnBrk="1" hangingPunct="1"/>
            <a:r>
              <a:rPr lang="en-US" sz="2400"/>
              <a:t>This state is called the heat death of the Universe</a:t>
            </a:r>
          </a:p>
        </p:txBody>
      </p:sp>
    </p:spTree>
    <p:extLst>
      <p:ext uri="{BB962C8B-B14F-4D97-AF65-F5344CB8AC3E}">
        <p14:creationId xmlns:p14="http://schemas.microsoft.com/office/powerpoint/2010/main" val="36576810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Thermal Conduction</a:t>
            </a:r>
            <a:endParaRPr lang="en-US">
              <a:latin typeface="Symbol" pitchFamily="18" charset="2"/>
            </a:endParaRPr>
          </a:p>
        </p:txBody>
      </p:sp>
      <p:sp>
        <p:nvSpPr>
          <p:cNvPr id="28675" name="Rectangle 3"/>
          <p:cNvSpPr>
            <a:spLocks noGrp="1" noChangeArrowheads="1"/>
          </p:cNvSpPr>
          <p:nvPr>
            <p:ph type="body" idx="1"/>
          </p:nvPr>
        </p:nvSpPr>
        <p:spPr/>
        <p:txBody>
          <a:bodyPr/>
          <a:lstStyle/>
          <a:p>
            <a:pPr eaLnBrk="1" hangingPunct="1">
              <a:lnSpc>
                <a:spcPct val="90000"/>
              </a:lnSpc>
            </a:pPr>
            <a:r>
              <a:rPr lang="en-US" sz="2800"/>
              <a:t>The cold reservoir absorbs </a:t>
            </a:r>
            <a:r>
              <a:rPr lang="en-US" sz="2800" i="1"/>
              <a:t>Q</a:t>
            </a:r>
            <a:r>
              <a:rPr lang="en-US" sz="2800"/>
              <a:t> and its entropy changes by </a:t>
            </a:r>
            <a:r>
              <a:rPr lang="en-US" sz="2800" i="1"/>
              <a:t>Q</a:t>
            </a:r>
            <a:r>
              <a:rPr lang="en-US" sz="2800"/>
              <a:t>/</a:t>
            </a:r>
            <a:r>
              <a:rPr lang="en-US" sz="2800" i="1"/>
              <a:t>T</a:t>
            </a:r>
            <a:r>
              <a:rPr lang="en-US" sz="2800" i="1" baseline="-25000"/>
              <a:t>c</a:t>
            </a:r>
          </a:p>
          <a:p>
            <a:pPr eaLnBrk="1" hangingPunct="1">
              <a:lnSpc>
                <a:spcPct val="90000"/>
              </a:lnSpc>
            </a:pPr>
            <a:r>
              <a:rPr lang="en-US" sz="2800"/>
              <a:t>At the same time, the hot reservoir loses </a:t>
            </a:r>
            <a:r>
              <a:rPr lang="en-US" sz="2800" i="1"/>
              <a:t>Q</a:t>
            </a:r>
            <a:r>
              <a:rPr lang="en-US" sz="2800"/>
              <a:t> and its entropy changes by -</a:t>
            </a:r>
            <a:r>
              <a:rPr lang="en-US" sz="2800" i="1"/>
              <a:t>Q</a:t>
            </a:r>
            <a:r>
              <a:rPr lang="en-US" sz="2800"/>
              <a:t>/</a:t>
            </a:r>
            <a:r>
              <a:rPr lang="en-US" sz="2800" i="1"/>
              <a:t>T</a:t>
            </a:r>
            <a:r>
              <a:rPr lang="en-US" sz="2800" i="1" baseline="-25000"/>
              <a:t>h</a:t>
            </a:r>
          </a:p>
          <a:p>
            <a:pPr eaLnBrk="1" hangingPunct="1">
              <a:lnSpc>
                <a:spcPct val="90000"/>
              </a:lnSpc>
            </a:pPr>
            <a:r>
              <a:rPr lang="en-US" sz="2800"/>
              <a:t>Since </a:t>
            </a:r>
            <a:r>
              <a:rPr lang="en-US" sz="2800" i="1"/>
              <a:t>T</a:t>
            </a:r>
            <a:r>
              <a:rPr lang="en-US" sz="2800" i="1" baseline="-25000"/>
              <a:t>h</a:t>
            </a:r>
            <a:r>
              <a:rPr lang="en-US" sz="2800"/>
              <a:t> &gt; </a:t>
            </a:r>
            <a:r>
              <a:rPr lang="en-US" sz="2800" i="1"/>
              <a:t>T</a:t>
            </a:r>
            <a:r>
              <a:rPr lang="en-US" sz="2800" i="1" baseline="-25000"/>
              <a:t>c </a:t>
            </a:r>
            <a:r>
              <a:rPr lang="en-US" sz="2800"/>
              <a:t>, the increase in entropy in the cold reservoir is greater than the decrease in entropy in the hot reservoir</a:t>
            </a:r>
          </a:p>
          <a:p>
            <a:pPr eaLnBrk="1" hangingPunct="1">
              <a:lnSpc>
                <a:spcPct val="90000"/>
              </a:lnSpc>
            </a:pPr>
            <a:r>
              <a:rPr lang="en-US" sz="2800"/>
              <a:t>Therefore, </a:t>
            </a:r>
            <a:r>
              <a:rPr lang="en-US" sz="2800">
                <a:latin typeface="Symbol" pitchFamily="18" charset="2"/>
              </a:rPr>
              <a:t>D</a:t>
            </a:r>
            <a:r>
              <a:rPr lang="en-US" sz="2800" i="1"/>
              <a:t>S</a:t>
            </a:r>
            <a:r>
              <a:rPr lang="en-US" sz="2800" i="1" baseline="-25000"/>
              <a:t>U</a:t>
            </a:r>
            <a:r>
              <a:rPr lang="en-US" sz="2800"/>
              <a:t> &gt; 0</a:t>
            </a:r>
          </a:p>
          <a:p>
            <a:pPr lvl="1" eaLnBrk="1" hangingPunct="1">
              <a:lnSpc>
                <a:spcPct val="90000"/>
              </a:lnSpc>
            </a:pPr>
            <a:r>
              <a:rPr lang="en-US" sz="2400"/>
              <a:t>For the system and the Universe</a:t>
            </a:r>
          </a:p>
          <a:p>
            <a:pPr eaLnBrk="1" hangingPunct="1">
              <a:lnSpc>
                <a:spcPct val="90000"/>
              </a:lnSpc>
            </a:pPr>
            <a:endParaRPr lang="en-US" sz="2800"/>
          </a:p>
        </p:txBody>
      </p:sp>
    </p:spTree>
    <p:extLst>
      <p:ext uri="{BB962C8B-B14F-4D97-AF65-F5344CB8AC3E}">
        <p14:creationId xmlns:p14="http://schemas.microsoft.com/office/powerpoint/2010/main" val="872733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a Free Expansion</a:t>
            </a:r>
          </a:p>
        </p:txBody>
      </p:sp>
      <p:sp>
        <p:nvSpPr>
          <p:cNvPr id="5124" name="Rectangle 3"/>
          <p:cNvSpPr>
            <a:spLocks noGrp="1" noChangeArrowheads="1"/>
          </p:cNvSpPr>
          <p:nvPr>
            <p:ph type="body" idx="1"/>
          </p:nvPr>
        </p:nvSpPr>
        <p:spPr/>
        <p:txBody>
          <a:bodyPr/>
          <a:lstStyle/>
          <a:p>
            <a:pPr eaLnBrk="1" hangingPunct="1"/>
            <a:r>
              <a:rPr lang="en-US"/>
              <a:t>Consider an adiabatic free expansion</a:t>
            </a:r>
          </a:p>
          <a:p>
            <a:pPr eaLnBrk="1" hangingPunct="1"/>
            <a:r>
              <a:rPr lang="en-US" i="1"/>
              <a:t>Q</a:t>
            </a:r>
            <a:r>
              <a:rPr lang="en-US"/>
              <a:t> = 0 but cannot be used since that is for an irreversible process</a:t>
            </a:r>
          </a:p>
          <a:p>
            <a:pPr eaLnBrk="1" hangingPunct="1"/>
            <a:endParaRPr lang="en-US"/>
          </a:p>
          <a:p>
            <a:pPr eaLnBrk="1" hangingPunct="1"/>
            <a:endParaRPr lang="en-US"/>
          </a:p>
          <a:p>
            <a:pPr eaLnBrk="1" hangingPunct="1">
              <a:buFontTx/>
              <a:buNone/>
            </a:pPr>
            <a:endParaRPr lang="en-US"/>
          </a:p>
          <a:p>
            <a:pPr eaLnBrk="1" hangingPunct="1"/>
            <a:endParaRPr lang="en-US"/>
          </a:p>
        </p:txBody>
      </p:sp>
      <p:graphicFrame>
        <p:nvGraphicFramePr>
          <p:cNvPr id="5122" name="Object 4"/>
          <p:cNvGraphicFramePr>
            <a:graphicFrameLocks noChangeAspect="1"/>
          </p:cNvGraphicFramePr>
          <p:nvPr/>
        </p:nvGraphicFramePr>
        <p:xfrm>
          <a:off x="2317750" y="3886200"/>
          <a:ext cx="4506913" cy="1163638"/>
        </p:xfrm>
        <a:graphic>
          <a:graphicData uri="http://schemas.openxmlformats.org/presentationml/2006/ole">
            <mc:AlternateContent xmlns:mc="http://schemas.openxmlformats.org/markup-compatibility/2006">
              <mc:Choice xmlns:v="urn:schemas-microsoft-com:vml" Requires="v">
                <p:oleObj name="Equation" r:id="rId2" imgW="1523880" imgH="393480" progId="Equation.DSMT4">
                  <p:embed/>
                </p:oleObj>
              </mc:Choice>
              <mc:Fallback>
                <p:oleObj name="Equation" r:id="rId2" imgW="1523880" imgH="393480" progId="Equation.DSMT4">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3886200"/>
                        <a:ext cx="450691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62143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Free Expansion, cont</a:t>
            </a:r>
          </a:p>
        </p:txBody>
      </p:sp>
      <p:sp>
        <p:nvSpPr>
          <p:cNvPr id="6148" name="Rectangle 3"/>
          <p:cNvSpPr>
            <a:spLocks noGrp="1" noChangeArrowheads="1"/>
          </p:cNvSpPr>
          <p:nvPr>
            <p:ph type="body" idx="1"/>
          </p:nvPr>
        </p:nvSpPr>
        <p:spPr/>
        <p:txBody>
          <a:bodyPr/>
          <a:lstStyle/>
          <a:p>
            <a:pPr eaLnBrk="1" hangingPunct="1">
              <a:lnSpc>
                <a:spcPct val="90000"/>
              </a:lnSpc>
            </a:pPr>
            <a:r>
              <a:rPr lang="en-US"/>
              <a:t>For an isothermal process, this becomes</a:t>
            </a:r>
          </a:p>
          <a:p>
            <a:pPr eaLnBrk="1" hangingPunct="1">
              <a:lnSpc>
                <a:spcPct val="90000"/>
              </a:lnSpc>
            </a:pPr>
            <a:endParaRPr lang="en-US"/>
          </a:p>
          <a:p>
            <a:pPr eaLnBrk="1" hangingPunct="1">
              <a:lnSpc>
                <a:spcPct val="90000"/>
              </a:lnSpc>
            </a:pPr>
            <a:endParaRPr lang="en-US"/>
          </a:p>
          <a:p>
            <a:pPr eaLnBrk="1" hangingPunct="1">
              <a:lnSpc>
                <a:spcPct val="90000"/>
              </a:lnSpc>
            </a:pPr>
            <a:r>
              <a:rPr lang="en-US"/>
              <a:t>Since </a:t>
            </a:r>
            <a:r>
              <a:rPr lang="en-US" i="1"/>
              <a:t>V</a:t>
            </a:r>
            <a:r>
              <a:rPr lang="en-US" i="1" baseline="-25000"/>
              <a:t>f</a:t>
            </a:r>
            <a:r>
              <a:rPr lang="en-US"/>
              <a:t> &gt; </a:t>
            </a:r>
            <a:r>
              <a:rPr lang="en-US" i="1"/>
              <a:t>V</a:t>
            </a:r>
            <a:r>
              <a:rPr lang="en-US" i="1" baseline="-25000"/>
              <a:t>i </a:t>
            </a:r>
            <a:r>
              <a:rPr lang="en-US"/>
              <a:t>, </a:t>
            </a:r>
            <a:r>
              <a:rPr lang="en-US">
                <a:latin typeface="Symbol" pitchFamily="18" charset="2"/>
              </a:rPr>
              <a:t>D</a:t>
            </a:r>
            <a:r>
              <a:rPr lang="en-US" i="1"/>
              <a:t>S</a:t>
            </a:r>
            <a:r>
              <a:rPr lang="en-US"/>
              <a:t> is positive</a:t>
            </a:r>
          </a:p>
          <a:p>
            <a:pPr eaLnBrk="1" hangingPunct="1">
              <a:lnSpc>
                <a:spcPct val="90000"/>
              </a:lnSpc>
            </a:pPr>
            <a:r>
              <a:rPr lang="en-US"/>
              <a:t>This indicates that both the entropy and the disorder of the gas increase as a result of the irreversible adiabatic expansion </a:t>
            </a:r>
          </a:p>
        </p:txBody>
      </p:sp>
      <p:graphicFrame>
        <p:nvGraphicFramePr>
          <p:cNvPr id="6146" name="Object 4"/>
          <p:cNvGraphicFramePr>
            <a:graphicFrameLocks noChangeAspect="1"/>
          </p:cNvGraphicFramePr>
          <p:nvPr/>
        </p:nvGraphicFramePr>
        <p:xfrm>
          <a:off x="3368675" y="2198688"/>
          <a:ext cx="1981200" cy="1020762"/>
        </p:xfrm>
        <a:graphic>
          <a:graphicData uri="http://schemas.openxmlformats.org/presentationml/2006/ole">
            <mc:AlternateContent xmlns:mc="http://schemas.openxmlformats.org/markup-compatibility/2006">
              <mc:Choice xmlns:v="urn:schemas-microsoft-com:vml" Requires="v">
                <p:oleObj name="Equation" r:id="rId2" imgW="863280" imgH="444240" progId="Equation.DSMT4">
                  <p:embed/>
                </p:oleObj>
              </mc:Choice>
              <mc:Fallback>
                <p:oleObj name="Equation" r:id="rId2" imgW="863280" imgH="444240" progId="Equation.DSMT4">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2198688"/>
                        <a:ext cx="198120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42275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Calorimetric Processes</a:t>
            </a:r>
          </a:p>
        </p:txBody>
      </p:sp>
      <p:sp>
        <p:nvSpPr>
          <p:cNvPr id="7172" name="Rectangle 3"/>
          <p:cNvSpPr>
            <a:spLocks noGrp="1" noChangeArrowheads="1"/>
          </p:cNvSpPr>
          <p:nvPr>
            <p:ph type="body" idx="1"/>
          </p:nvPr>
        </p:nvSpPr>
        <p:spPr/>
        <p:txBody>
          <a:bodyPr/>
          <a:lstStyle/>
          <a:p>
            <a:pPr eaLnBrk="1" hangingPunct="1">
              <a:lnSpc>
                <a:spcPct val="90000"/>
              </a:lnSpc>
            </a:pPr>
            <a:r>
              <a:rPr lang="en-US" sz="2800"/>
              <a:t>The process is irreversible because the system goes through a series of non-equilibrium states</a:t>
            </a:r>
          </a:p>
          <a:p>
            <a:pPr eaLnBrk="1" hangingPunct="1">
              <a:lnSpc>
                <a:spcPct val="90000"/>
              </a:lnSpc>
            </a:pPr>
            <a:r>
              <a:rPr lang="en-US" sz="2800"/>
              <a:t>Assuming the specific heats remain constant and no mixing takes place:</a:t>
            </a:r>
          </a:p>
          <a:p>
            <a:pPr eaLnBrk="1" hangingPunct="1">
              <a:lnSpc>
                <a:spcPct val="90000"/>
              </a:lnSpc>
            </a:pPr>
            <a:endParaRPr lang="en-US" sz="2800"/>
          </a:p>
          <a:p>
            <a:pPr eaLnBrk="1" hangingPunct="1">
              <a:lnSpc>
                <a:spcPct val="90000"/>
              </a:lnSpc>
            </a:pPr>
            <a:endParaRPr lang="en-US" sz="2800"/>
          </a:p>
          <a:p>
            <a:pPr lvl="1" eaLnBrk="1" hangingPunct="1">
              <a:lnSpc>
                <a:spcPct val="90000"/>
              </a:lnSpc>
            </a:pPr>
            <a:r>
              <a:rPr lang="en-US" sz="2400"/>
              <a:t>If mixing takes place, this result applies only to identical substances</a:t>
            </a:r>
          </a:p>
          <a:p>
            <a:pPr eaLnBrk="1" hangingPunct="1">
              <a:lnSpc>
                <a:spcPct val="90000"/>
              </a:lnSpc>
              <a:buFontTx/>
              <a:buNone/>
            </a:pPr>
            <a:r>
              <a:rPr lang="en-US" sz="2800">
                <a:latin typeface="Symbol" pitchFamily="18" charset="2"/>
              </a:rPr>
              <a:t>D</a:t>
            </a:r>
            <a:r>
              <a:rPr lang="en-US" sz="2800" i="1"/>
              <a:t>S</a:t>
            </a:r>
            <a:r>
              <a:rPr lang="en-US" sz="2800"/>
              <a:t> will be positive and the entropy of the Universe increases</a:t>
            </a:r>
          </a:p>
        </p:txBody>
      </p:sp>
      <p:graphicFrame>
        <p:nvGraphicFramePr>
          <p:cNvPr id="7170" name="Object 4"/>
          <p:cNvGraphicFramePr>
            <a:graphicFrameLocks noChangeAspect="1"/>
          </p:cNvGraphicFramePr>
          <p:nvPr/>
        </p:nvGraphicFramePr>
        <p:xfrm>
          <a:off x="2811463" y="3365500"/>
          <a:ext cx="3589337" cy="925513"/>
        </p:xfrm>
        <a:graphic>
          <a:graphicData uri="http://schemas.openxmlformats.org/presentationml/2006/ole">
            <mc:AlternateContent xmlns:mc="http://schemas.openxmlformats.org/markup-compatibility/2006">
              <mc:Choice xmlns:v="urn:schemas-microsoft-com:vml" Requires="v">
                <p:oleObj name="Equation" r:id="rId2" imgW="1726920" imgH="444240" progId="Equation.DSMT4">
                  <p:embed/>
                </p:oleObj>
              </mc:Choice>
              <mc:Fallback>
                <p:oleObj name="Equation" r:id="rId2" imgW="1726920" imgH="444240" progId="Equation.DSMT4">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3365500"/>
                        <a:ext cx="35893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67748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p:cNvSpPr>
            <a:spLocks noGrp="1"/>
          </p:cNvSpPr>
          <p:nvPr>
            <p:ph type="sldNum" sz="quarter" idx="12"/>
          </p:nvPr>
        </p:nvSpPr>
        <p:spPr>
          <a:noFill/>
        </p:spPr>
        <p:txBody>
          <a:bodyPr/>
          <a:lstStyle/>
          <a:p>
            <a:fld id="{C8DC7579-8A71-4CF2-8C80-54DAA6C21BFA}" type="slidenum">
              <a:rPr lang="en-US" smtClean="0"/>
              <a:pPr/>
              <a:t>136</a:t>
            </a:fld>
            <a:endParaRPr lang="en-US"/>
          </a:p>
        </p:txBody>
      </p:sp>
      <p:sp>
        <p:nvSpPr>
          <p:cNvPr id="206851" name="Rectangle 2"/>
          <p:cNvSpPr>
            <a:spLocks noGrp="1" noChangeArrowheads="1"/>
          </p:cNvSpPr>
          <p:nvPr>
            <p:ph type="title"/>
          </p:nvPr>
        </p:nvSpPr>
        <p:spPr/>
        <p:txBody>
          <a:bodyPr/>
          <a:lstStyle/>
          <a:p>
            <a:pPr eaLnBrk="1" hangingPunct="1"/>
            <a:r>
              <a:rPr lang="en-US"/>
              <a:t>Question 22.4</a:t>
            </a:r>
          </a:p>
        </p:txBody>
      </p:sp>
      <p:sp>
        <p:nvSpPr>
          <p:cNvPr id="206852" name="Rectangle 3"/>
          <p:cNvSpPr>
            <a:spLocks noGrp="1" noChangeArrowheads="1"/>
          </p:cNvSpPr>
          <p:nvPr>
            <p:ph type="body" idx="1"/>
          </p:nvPr>
        </p:nvSpPr>
        <p:spPr/>
        <p:txBody>
          <a:bodyPr>
            <a:normAutofit lnSpcReduction="10000"/>
          </a:bodyPr>
          <a:lstStyle/>
          <a:p>
            <a:pPr marL="609600" indent="-609600" eaLnBrk="1" hangingPunct="1">
              <a:lnSpc>
                <a:spcPct val="90000"/>
              </a:lnSpc>
              <a:buFontTx/>
              <a:buNone/>
            </a:pPr>
            <a:r>
              <a:rPr lang="en-US" dirty="0"/>
              <a:t>Which two quantities are “state variables” meaning they are path independent?</a:t>
            </a:r>
          </a:p>
          <a:p>
            <a:pPr marL="609600" indent="-609600" eaLnBrk="1" hangingPunct="1">
              <a:lnSpc>
                <a:spcPct val="90000"/>
              </a:lnSpc>
              <a:buFontTx/>
              <a:buAutoNum type="alphaLcParenR"/>
            </a:pPr>
            <a:r>
              <a:rPr lang="en-US" dirty="0">
                <a:sym typeface="Symbol" pitchFamily="18" charset="2"/>
              </a:rPr>
              <a:t>The change in internal energy and change in entropy</a:t>
            </a:r>
          </a:p>
          <a:p>
            <a:pPr marL="609600" indent="-609600" eaLnBrk="1" hangingPunct="1">
              <a:lnSpc>
                <a:spcPct val="90000"/>
              </a:lnSpc>
              <a:buFontTx/>
              <a:buAutoNum type="alphaLcParenR"/>
            </a:pPr>
            <a:r>
              <a:rPr lang="en-US" dirty="0">
                <a:sym typeface="Symbol" pitchFamily="18" charset="2"/>
              </a:rPr>
              <a:t>The change in internal energy and work</a:t>
            </a:r>
          </a:p>
          <a:p>
            <a:pPr marL="609600" indent="-609600" eaLnBrk="1" hangingPunct="1">
              <a:lnSpc>
                <a:spcPct val="90000"/>
              </a:lnSpc>
              <a:buFontTx/>
              <a:buAutoNum type="alphaLcParenR"/>
            </a:pPr>
            <a:r>
              <a:rPr lang="en-US" dirty="0">
                <a:sym typeface="Symbol" pitchFamily="18" charset="2"/>
              </a:rPr>
              <a:t>The change in internal energy and heat</a:t>
            </a:r>
          </a:p>
          <a:p>
            <a:pPr marL="609600" indent="-609600" eaLnBrk="1" hangingPunct="1">
              <a:lnSpc>
                <a:spcPct val="90000"/>
              </a:lnSpc>
              <a:buFontTx/>
              <a:buAutoNum type="alphaLcParenR"/>
            </a:pPr>
            <a:r>
              <a:rPr lang="en-US" dirty="0">
                <a:sym typeface="Symbol" pitchFamily="18" charset="2"/>
              </a:rPr>
              <a:t>Heat and work</a:t>
            </a:r>
          </a:p>
          <a:p>
            <a:pPr marL="609600" indent="-609600" eaLnBrk="1" hangingPunct="1">
              <a:lnSpc>
                <a:spcPct val="90000"/>
              </a:lnSpc>
              <a:buFontTx/>
              <a:buAutoNum type="alphaLcParenR"/>
            </a:pPr>
            <a:r>
              <a:rPr lang="en-US" dirty="0">
                <a:sym typeface="Symbol" pitchFamily="18" charset="2"/>
              </a:rPr>
              <a:t>The change in internal energy and mean free path</a:t>
            </a:r>
          </a:p>
        </p:txBody>
      </p:sp>
    </p:spTree>
    <p:extLst>
      <p:ext uri="{BB962C8B-B14F-4D97-AF65-F5344CB8AC3E}">
        <p14:creationId xmlns:p14="http://schemas.microsoft.com/office/powerpoint/2010/main" val="40537574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5"/>
          <p:cNvSpPr>
            <a:spLocks noGrp="1"/>
          </p:cNvSpPr>
          <p:nvPr>
            <p:ph type="sldNum" sz="quarter" idx="12"/>
          </p:nvPr>
        </p:nvSpPr>
        <p:spPr>
          <a:noFill/>
        </p:spPr>
        <p:txBody>
          <a:bodyPr/>
          <a:lstStyle/>
          <a:p>
            <a:fld id="{230DFF15-7384-41A0-9FCD-D051FFD3566A}" type="slidenum">
              <a:rPr lang="en-US" smtClean="0"/>
              <a:pPr/>
              <a:t>137</a:t>
            </a:fld>
            <a:endParaRPr lang="en-US"/>
          </a:p>
        </p:txBody>
      </p:sp>
      <p:sp>
        <p:nvSpPr>
          <p:cNvPr id="185347" name="Rectangle 2"/>
          <p:cNvSpPr>
            <a:spLocks noGrp="1" noChangeArrowheads="1"/>
          </p:cNvSpPr>
          <p:nvPr>
            <p:ph type="title"/>
          </p:nvPr>
        </p:nvSpPr>
        <p:spPr/>
        <p:txBody>
          <a:bodyPr/>
          <a:lstStyle/>
          <a:p>
            <a:pPr eaLnBrk="1" hangingPunct="1"/>
            <a:r>
              <a:rPr lang="en-US"/>
              <a:t>Question 20.8</a:t>
            </a:r>
          </a:p>
        </p:txBody>
      </p:sp>
      <p:sp>
        <p:nvSpPr>
          <p:cNvPr id="185348" name="Rectangle 3"/>
          <p:cNvSpPr>
            <a:spLocks noGrp="1" noChangeArrowheads="1"/>
          </p:cNvSpPr>
          <p:nvPr>
            <p:ph type="body" idx="1"/>
          </p:nvPr>
        </p:nvSpPr>
        <p:spPr/>
        <p:txBody>
          <a:bodyPr/>
          <a:lstStyle/>
          <a:p>
            <a:pPr marL="609600" indent="-609600" eaLnBrk="1" hangingPunct="1">
              <a:buFontTx/>
              <a:buNone/>
            </a:pPr>
            <a:r>
              <a:rPr lang="en-US" dirty="0"/>
              <a:t>By observing a system we find that</a:t>
            </a:r>
          </a:p>
          <a:p>
            <a:pPr marL="609600" indent="-609600" eaLnBrk="1" hangingPunct="1">
              <a:buFontTx/>
              <a:buNone/>
            </a:pPr>
            <a:r>
              <a:rPr lang="en-US" dirty="0"/>
              <a:t>                   </a:t>
            </a:r>
            <a:r>
              <a:rPr lang="en-US" dirty="0">
                <a:sym typeface="Symbol" pitchFamily="18" charset="2"/>
              </a:rPr>
              <a:t></a:t>
            </a:r>
            <a:r>
              <a:rPr lang="en-US" dirty="0" err="1"/>
              <a:t>E</a:t>
            </a:r>
            <a:r>
              <a:rPr lang="en-US" baseline="-25000" dirty="0" err="1"/>
              <a:t>int</a:t>
            </a:r>
            <a:r>
              <a:rPr lang="en-US" baseline="-25000" dirty="0"/>
              <a:t> </a:t>
            </a:r>
            <a:r>
              <a:rPr lang="en-US" dirty="0"/>
              <a:t>= 0</a:t>
            </a:r>
          </a:p>
          <a:p>
            <a:pPr marL="609600" indent="-609600" eaLnBrk="1" hangingPunct="1">
              <a:buFontTx/>
              <a:buNone/>
            </a:pPr>
            <a:r>
              <a:rPr lang="en-US" dirty="0"/>
              <a:t>What might be the reason for this?</a:t>
            </a:r>
          </a:p>
          <a:p>
            <a:pPr marL="609600" indent="-609600" eaLnBrk="1" hangingPunct="1">
              <a:buFontTx/>
              <a:buAutoNum type="alphaLcParenR"/>
            </a:pPr>
            <a:r>
              <a:rPr lang="en-US" dirty="0"/>
              <a:t>It is isolated</a:t>
            </a:r>
          </a:p>
          <a:p>
            <a:pPr marL="609600" indent="-609600" eaLnBrk="1" hangingPunct="1">
              <a:buFontTx/>
              <a:buAutoNum type="alphaLcParenR"/>
            </a:pPr>
            <a:r>
              <a:rPr lang="en-US" dirty="0"/>
              <a:t>It is cyclic</a:t>
            </a:r>
          </a:p>
          <a:p>
            <a:pPr marL="609600" indent="-609600" eaLnBrk="1" hangingPunct="1">
              <a:buFontTx/>
              <a:buAutoNum type="alphaLcParenR"/>
            </a:pPr>
            <a:r>
              <a:rPr lang="en-US" dirty="0"/>
              <a:t>It is isobaric</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30550239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sz="4000"/>
              <a:t>An Opinion on the Second Law of Thermodynamics and Mormon Thought</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Average Force and Impulse</a:t>
            </a:r>
          </a:p>
        </p:txBody>
      </p:sp>
      <p:sp>
        <p:nvSpPr>
          <p:cNvPr id="18435" name="Text Box 7"/>
          <p:cNvSpPr txBox="1">
            <a:spLocks noChangeArrowheads="1"/>
          </p:cNvSpPr>
          <p:nvPr/>
        </p:nvSpPr>
        <p:spPr bwMode="auto">
          <a:xfrm>
            <a:off x="3032125" y="1284288"/>
            <a:ext cx="323850" cy="366712"/>
          </a:xfrm>
          <a:prstGeom prst="rect">
            <a:avLst/>
          </a:prstGeom>
          <a:noFill/>
          <a:ln w="9525" algn="ctr">
            <a:noFill/>
            <a:miter lim="800000"/>
            <a:headEnd/>
            <a:tailEnd/>
          </a:ln>
        </p:spPr>
        <p:txBody>
          <a:bodyPr wrap="none">
            <a:spAutoFit/>
          </a:bodyPr>
          <a:lstStyle/>
          <a:p>
            <a:r>
              <a:rPr lang="en-US"/>
              <a:t>F</a:t>
            </a:r>
          </a:p>
        </p:txBody>
      </p:sp>
      <p:grpSp>
        <p:nvGrpSpPr>
          <p:cNvPr id="2" name="Group 33"/>
          <p:cNvGrpSpPr>
            <a:grpSpLocks/>
          </p:cNvGrpSpPr>
          <p:nvPr/>
        </p:nvGrpSpPr>
        <p:grpSpPr bwMode="auto">
          <a:xfrm>
            <a:off x="658813" y="1317625"/>
            <a:ext cx="7381875" cy="4926013"/>
            <a:chOff x="415" y="830"/>
            <a:chExt cx="4650" cy="3103"/>
          </a:xfrm>
        </p:grpSpPr>
        <p:pic>
          <p:nvPicPr>
            <p:cNvPr id="18437" name="Picture 22"/>
            <p:cNvPicPr>
              <a:picLocks noChangeAspect="1" noChangeArrowheads="1"/>
            </p:cNvPicPr>
            <p:nvPr/>
          </p:nvPicPr>
          <p:blipFill>
            <a:blip r:embed="rId2" cstate="print"/>
            <a:srcRect/>
            <a:stretch>
              <a:fillRect/>
            </a:stretch>
          </p:blipFill>
          <p:spPr bwMode="auto">
            <a:xfrm>
              <a:off x="542" y="2448"/>
              <a:ext cx="4439" cy="1351"/>
            </a:xfrm>
            <a:prstGeom prst="rect">
              <a:avLst/>
            </a:prstGeom>
            <a:noFill/>
            <a:ln w="9525" algn="ctr">
              <a:noFill/>
              <a:miter lim="800000"/>
              <a:headEnd/>
              <a:tailEnd/>
            </a:ln>
          </p:spPr>
        </p:pic>
        <p:grpSp>
          <p:nvGrpSpPr>
            <p:cNvPr id="3" name="Group 9"/>
            <p:cNvGrpSpPr>
              <a:grpSpLocks/>
            </p:cNvGrpSpPr>
            <p:nvPr/>
          </p:nvGrpSpPr>
          <p:grpSpPr bwMode="auto">
            <a:xfrm>
              <a:off x="2011" y="830"/>
              <a:ext cx="1448" cy="954"/>
              <a:chOff x="2676" y="911"/>
              <a:chExt cx="2574" cy="1716"/>
            </a:xfrm>
          </p:grpSpPr>
          <p:pic>
            <p:nvPicPr>
              <p:cNvPr id="18457" name="Picture 4"/>
              <p:cNvPicPr>
                <a:picLocks noChangeAspect="1" noChangeArrowheads="1"/>
              </p:cNvPicPr>
              <p:nvPr/>
            </p:nvPicPr>
            <p:blipFill>
              <a:blip r:embed="rId3" cstate="print"/>
              <a:srcRect/>
              <a:stretch>
                <a:fillRect/>
              </a:stretch>
            </p:blipFill>
            <p:spPr bwMode="auto">
              <a:xfrm>
                <a:off x="2676" y="911"/>
                <a:ext cx="2574" cy="1716"/>
              </a:xfrm>
              <a:prstGeom prst="rect">
                <a:avLst/>
              </a:prstGeom>
              <a:noFill/>
              <a:ln w="9525" algn="ctr">
                <a:noFill/>
                <a:miter lim="800000"/>
                <a:headEnd/>
                <a:tailEnd/>
              </a:ln>
            </p:spPr>
          </p:pic>
          <p:sp>
            <p:nvSpPr>
              <p:cNvPr id="18458" name="Freeform 5" descr="Wide downward diagonal"/>
              <p:cNvSpPr>
                <a:spLocks/>
              </p:cNvSpPr>
              <p:nvPr/>
            </p:nvSpPr>
            <p:spPr bwMode="auto">
              <a:xfrm>
                <a:off x="2904" y="1243"/>
                <a:ext cx="2084" cy="1308"/>
              </a:xfrm>
              <a:custGeom>
                <a:avLst/>
                <a:gdLst>
                  <a:gd name="T0" fmla="*/ 136 w 2377"/>
                  <a:gd name="T1" fmla="*/ 1299 h 1317"/>
                  <a:gd name="T2" fmla="*/ 376 w 2377"/>
                  <a:gd name="T3" fmla="*/ 1290 h 1317"/>
                  <a:gd name="T4" fmla="*/ 625 w 2377"/>
                  <a:gd name="T5" fmla="*/ 1271 h 1317"/>
                  <a:gd name="T6" fmla="*/ 769 w 2377"/>
                  <a:gd name="T7" fmla="*/ 1227 h 1317"/>
                  <a:gd name="T8" fmla="*/ 889 w 2377"/>
                  <a:gd name="T9" fmla="*/ 1108 h 1317"/>
                  <a:gd name="T10" fmla="*/ 970 w 2377"/>
                  <a:gd name="T11" fmla="*/ 881 h 1317"/>
                  <a:gd name="T12" fmla="*/ 1057 w 2377"/>
                  <a:gd name="T13" fmla="*/ 346 h 1317"/>
                  <a:gd name="T14" fmla="*/ 1082 w 2377"/>
                  <a:gd name="T15" fmla="*/ 91 h 1317"/>
                  <a:gd name="T16" fmla="*/ 1113 w 2377"/>
                  <a:gd name="T17" fmla="*/ 0 h 1317"/>
                  <a:gd name="T18" fmla="*/ 1138 w 2377"/>
                  <a:gd name="T19" fmla="*/ 46 h 1317"/>
                  <a:gd name="T20" fmla="*/ 1178 w 2377"/>
                  <a:gd name="T21" fmla="*/ 318 h 1317"/>
                  <a:gd name="T22" fmla="*/ 1218 w 2377"/>
                  <a:gd name="T23" fmla="*/ 609 h 1317"/>
                  <a:gd name="T24" fmla="*/ 1250 w 2377"/>
                  <a:gd name="T25" fmla="*/ 881 h 1317"/>
                  <a:gd name="T26" fmla="*/ 1338 w 2377"/>
                  <a:gd name="T27" fmla="*/ 1072 h 1317"/>
                  <a:gd name="T28" fmla="*/ 1434 w 2377"/>
                  <a:gd name="T29" fmla="*/ 1199 h 1317"/>
                  <a:gd name="T30" fmla="*/ 1595 w 2377"/>
                  <a:gd name="T31" fmla="*/ 1262 h 1317"/>
                  <a:gd name="T32" fmla="*/ 1787 w 2377"/>
                  <a:gd name="T33" fmla="*/ 1290 h 1317"/>
                  <a:gd name="T34" fmla="*/ 1972 w 2377"/>
                  <a:gd name="T35" fmla="*/ 1290 h 1317"/>
                  <a:gd name="T36" fmla="*/ 2084 w 2377"/>
                  <a:gd name="T37" fmla="*/ 1308 h 1317"/>
                  <a:gd name="T38" fmla="*/ 0 w 2377"/>
                  <a:gd name="T39" fmla="*/ 1308 h 13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77"/>
                  <a:gd name="T61" fmla="*/ 0 h 1317"/>
                  <a:gd name="T62" fmla="*/ 2377 w 2377"/>
                  <a:gd name="T63" fmla="*/ 1317 h 13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77" h="1317">
                    <a:moveTo>
                      <a:pt x="155" y="1308"/>
                    </a:moveTo>
                    <a:lnTo>
                      <a:pt x="429" y="1299"/>
                    </a:lnTo>
                    <a:lnTo>
                      <a:pt x="713" y="1280"/>
                    </a:lnTo>
                    <a:lnTo>
                      <a:pt x="877" y="1235"/>
                    </a:lnTo>
                    <a:lnTo>
                      <a:pt x="1014" y="1116"/>
                    </a:lnTo>
                    <a:lnTo>
                      <a:pt x="1106" y="887"/>
                    </a:lnTo>
                    <a:lnTo>
                      <a:pt x="1206" y="348"/>
                    </a:lnTo>
                    <a:lnTo>
                      <a:pt x="1234" y="92"/>
                    </a:lnTo>
                    <a:lnTo>
                      <a:pt x="1270" y="0"/>
                    </a:lnTo>
                    <a:lnTo>
                      <a:pt x="1298" y="46"/>
                    </a:lnTo>
                    <a:lnTo>
                      <a:pt x="1344" y="320"/>
                    </a:lnTo>
                    <a:lnTo>
                      <a:pt x="1389" y="613"/>
                    </a:lnTo>
                    <a:lnTo>
                      <a:pt x="1426" y="887"/>
                    </a:lnTo>
                    <a:lnTo>
                      <a:pt x="1526" y="1079"/>
                    </a:lnTo>
                    <a:lnTo>
                      <a:pt x="1636" y="1207"/>
                    </a:lnTo>
                    <a:lnTo>
                      <a:pt x="1819" y="1271"/>
                    </a:lnTo>
                    <a:lnTo>
                      <a:pt x="2038" y="1299"/>
                    </a:lnTo>
                    <a:lnTo>
                      <a:pt x="2249" y="1299"/>
                    </a:lnTo>
                    <a:lnTo>
                      <a:pt x="2377" y="1317"/>
                    </a:lnTo>
                    <a:lnTo>
                      <a:pt x="0" y="1317"/>
                    </a:lnTo>
                  </a:path>
                </a:pathLst>
              </a:custGeom>
              <a:pattFill prst="wdDnDiag">
                <a:fgClr>
                  <a:srgbClr val="FFFF99"/>
                </a:fgClr>
                <a:bgClr>
                  <a:schemeClr val="bg1"/>
                </a:bgClr>
              </a:pattFill>
              <a:ln w="9525">
                <a:noFill/>
                <a:round/>
                <a:headEnd/>
                <a:tailEnd/>
              </a:ln>
            </p:spPr>
            <p:txBody>
              <a:bodyPr wrap="none" anchor="ctr"/>
              <a:lstStyle/>
              <a:p>
                <a:endParaRPr lang="en-US"/>
              </a:p>
            </p:txBody>
          </p:sp>
        </p:grpSp>
        <p:pic>
          <p:nvPicPr>
            <p:cNvPr id="18439" name="Picture 13"/>
            <p:cNvPicPr>
              <a:picLocks noChangeAspect="1" noChangeArrowheads="1"/>
            </p:cNvPicPr>
            <p:nvPr/>
          </p:nvPicPr>
          <p:blipFill>
            <a:blip r:embed="rId3" cstate="print"/>
            <a:srcRect/>
            <a:stretch>
              <a:fillRect/>
            </a:stretch>
          </p:blipFill>
          <p:spPr bwMode="auto">
            <a:xfrm>
              <a:off x="2016" y="1895"/>
              <a:ext cx="1448" cy="954"/>
            </a:xfrm>
            <a:prstGeom prst="rect">
              <a:avLst/>
            </a:prstGeom>
            <a:noFill/>
            <a:ln w="9525" algn="ctr">
              <a:noFill/>
              <a:miter lim="800000"/>
              <a:headEnd/>
              <a:tailEnd/>
            </a:ln>
          </p:spPr>
        </p:pic>
        <p:sp>
          <p:nvSpPr>
            <p:cNvPr id="18440" name="Text Box 15"/>
            <p:cNvSpPr txBox="1">
              <a:spLocks noChangeArrowheads="1"/>
            </p:cNvSpPr>
            <p:nvPr/>
          </p:nvSpPr>
          <p:spPr bwMode="auto">
            <a:xfrm>
              <a:off x="1915" y="1874"/>
              <a:ext cx="204" cy="231"/>
            </a:xfrm>
            <a:prstGeom prst="rect">
              <a:avLst/>
            </a:prstGeom>
            <a:noFill/>
            <a:ln w="9525" algn="ctr">
              <a:noFill/>
              <a:miter lim="800000"/>
              <a:headEnd/>
              <a:tailEnd/>
            </a:ln>
          </p:spPr>
          <p:txBody>
            <a:bodyPr wrap="none">
              <a:spAutoFit/>
            </a:bodyPr>
            <a:lstStyle/>
            <a:p>
              <a:r>
                <a:rPr lang="en-US"/>
                <a:t>F</a:t>
              </a:r>
            </a:p>
          </p:txBody>
        </p:sp>
        <p:sp>
          <p:nvSpPr>
            <p:cNvPr id="18441" name="Text Box 16"/>
            <p:cNvSpPr txBox="1">
              <a:spLocks noChangeArrowheads="1"/>
            </p:cNvSpPr>
            <p:nvPr/>
          </p:nvSpPr>
          <p:spPr bwMode="auto">
            <a:xfrm>
              <a:off x="3356" y="2842"/>
              <a:ext cx="156" cy="231"/>
            </a:xfrm>
            <a:prstGeom prst="rect">
              <a:avLst/>
            </a:prstGeom>
            <a:noFill/>
            <a:ln w="9525" algn="ctr">
              <a:noFill/>
              <a:miter lim="800000"/>
              <a:headEnd/>
              <a:tailEnd/>
            </a:ln>
          </p:spPr>
          <p:txBody>
            <a:bodyPr wrap="none">
              <a:spAutoFit/>
            </a:bodyPr>
            <a:lstStyle/>
            <a:p>
              <a:r>
                <a:rPr lang="en-US"/>
                <a:t>t</a:t>
              </a:r>
            </a:p>
          </p:txBody>
        </p:sp>
        <p:grpSp>
          <p:nvGrpSpPr>
            <p:cNvPr id="4" name="Group 19"/>
            <p:cNvGrpSpPr>
              <a:grpSpLocks/>
            </p:cNvGrpSpPr>
            <p:nvPr/>
          </p:nvGrpSpPr>
          <p:grpSpPr bwMode="auto">
            <a:xfrm>
              <a:off x="3289" y="2372"/>
              <a:ext cx="204" cy="231"/>
              <a:chOff x="1909" y="3488"/>
              <a:chExt cx="204" cy="231"/>
            </a:xfrm>
          </p:grpSpPr>
          <p:sp>
            <p:nvSpPr>
              <p:cNvPr id="18455" name="Text Box 17"/>
              <p:cNvSpPr txBox="1">
                <a:spLocks noChangeArrowheads="1"/>
              </p:cNvSpPr>
              <p:nvPr/>
            </p:nvSpPr>
            <p:spPr bwMode="auto">
              <a:xfrm>
                <a:off x="1909" y="3488"/>
                <a:ext cx="204" cy="231"/>
              </a:xfrm>
              <a:prstGeom prst="rect">
                <a:avLst/>
              </a:prstGeom>
              <a:noFill/>
              <a:ln w="9525" algn="ctr">
                <a:noFill/>
                <a:miter lim="800000"/>
                <a:headEnd/>
                <a:tailEnd/>
              </a:ln>
            </p:spPr>
            <p:txBody>
              <a:bodyPr wrap="none">
                <a:spAutoFit/>
              </a:bodyPr>
              <a:lstStyle/>
              <a:p>
                <a:r>
                  <a:rPr lang="en-US"/>
                  <a:t>F</a:t>
                </a:r>
              </a:p>
            </p:txBody>
          </p:sp>
          <p:sp>
            <p:nvSpPr>
              <p:cNvPr id="18456" name="Line 18"/>
              <p:cNvSpPr>
                <a:spLocks noChangeShapeType="1"/>
              </p:cNvSpPr>
              <p:nvPr/>
            </p:nvSpPr>
            <p:spPr bwMode="auto">
              <a:xfrm>
                <a:off x="1954" y="3521"/>
                <a:ext cx="109" cy="0"/>
              </a:xfrm>
              <a:prstGeom prst="line">
                <a:avLst/>
              </a:prstGeom>
              <a:noFill/>
              <a:ln w="9525">
                <a:solidFill>
                  <a:schemeClr val="tx1"/>
                </a:solidFill>
                <a:round/>
                <a:headEnd/>
                <a:tailEnd/>
              </a:ln>
            </p:spPr>
            <p:txBody>
              <a:bodyPr wrap="none" anchor="ctr"/>
              <a:lstStyle/>
              <a:p>
                <a:endParaRPr lang="en-US"/>
              </a:p>
            </p:txBody>
          </p:sp>
        </p:grpSp>
        <p:sp>
          <p:nvSpPr>
            <p:cNvPr id="18443" name="Rectangle 21" descr="Wide downward diagonal"/>
            <p:cNvSpPr>
              <a:spLocks noChangeArrowheads="1"/>
            </p:cNvSpPr>
            <p:nvPr/>
          </p:nvSpPr>
          <p:spPr bwMode="auto">
            <a:xfrm>
              <a:off x="2277" y="2597"/>
              <a:ext cx="1024" cy="201"/>
            </a:xfrm>
            <a:prstGeom prst="rect">
              <a:avLst/>
            </a:prstGeom>
            <a:pattFill prst="wdDnDiag">
              <a:fgClr>
                <a:srgbClr val="FFFF99">
                  <a:alpha val="41960"/>
                </a:srgbClr>
              </a:fgClr>
              <a:bgClr>
                <a:schemeClr val="bg1">
                  <a:alpha val="41960"/>
                </a:schemeClr>
              </a:bgClr>
            </a:pattFill>
            <a:ln w="9525" algn="ctr">
              <a:noFill/>
              <a:miter lim="800000"/>
              <a:headEnd/>
              <a:tailEnd/>
            </a:ln>
          </p:spPr>
          <p:txBody>
            <a:bodyPr wrap="none" anchor="ctr"/>
            <a:lstStyle/>
            <a:p>
              <a:endParaRPr lang="en-US"/>
            </a:p>
          </p:txBody>
        </p:sp>
        <p:sp>
          <p:nvSpPr>
            <p:cNvPr id="18444" name="Line 20"/>
            <p:cNvSpPr>
              <a:spLocks noChangeShapeType="1"/>
            </p:cNvSpPr>
            <p:nvPr/>
          </p:nvSpPr>
          <p:spPr bwMode="auto">
            <a:xfrm>
              <a:off x="2285" y="2588"/>
              <a:ext cx="1015" cy="0"/>
            </a:xfrm>
            <a:prstGeom prst="line">
              <a:avLst/>
            </a:prstGeom>
            <a:noFill/>
            <a:ln w="9525">
              <a:solidFill>
                <a:srgbClr val="FF0000"/>
              </a:solidFill>
              <a:prstDash val="dash"/>
              <a:round/>
              <a:headEnd/>
              <a:tailEnd/>
            </a:ln>
          </p:spPr>
          <p:txBody>
            <a:bodyPr wrap="none" anchor="ctr"/>
            <a:lstStyle/>
            <a:p>
              <a:endParaRPr lang="en-US"/>
            </a:p>
          </p:txBody>
        </p:sp>
        <p:grpSp>
          <p:nvGrpSpPr>
            <p:cNvPr id="5" name="Group 25"/>
            <p:cNvGrpSpPr>
              <a:grpSpLocks/>
            </p:cNvGrpSpPr>
            <p:nvPr/>
          </p:nvGrpSpPr>
          <p:grpSpPr bwMode="auto">
            <a:xfrm>
              <a:off x="4528" y="3421"/>
              <a:ext cx="204" cy="231"/>
              <a:chOff x="1909" y="3488"/>
              <a:chExt cx="204" cy="231"/>
            </a:xfrm>
          </p:grpSpPr>
          <p:sp>
            <p:nvSpPr>
              <p:cNvPr id="18453" name="Text Box 26"/>
              <p:cNvSpPr txBox="1">
                <a:spLocks noChangeArrowheads="1"/>
              </p:cNvSpPr>
              <p:nvPr/>
            </p:nvSpPr>
            <p:spPr bwMode="auto">
              <a:xfrm>
                <a:off x="1909" y="3488"/>
                <a:ext cx="204" cy="231"/>
              </a:xfrm>
              <a:prstGeom prst="rect">
                <a:avLst/>
              </a:prstGeom>
              <a:noFill/>
              <a:ln w="9525" algn="ctr">
                <a:noFill/>
                <a:miter lim="800000"/>
                <a:headEnd/>
                <a:tailEnd/>
              </a:ln>
            </p:spPr>
            <p:txBody>
              <a:bodyPr wrap="none">
                <a:spAutoFit/>
              </a:bodyPr>
              <a:lstStyle/>
              <a:p>
                <a:r>
                  <a:rPr lang="en-US"/>
                  <a:t>F</a:t>
                </a:r>
              </a:p>
            </p:txBody>
          </p:sp>
          <p:sp>
            <p:nvSpPr>
              <p:cNvPr id="18454" name="Line 27"/>
              <p:cNvSpPr>
                <a:spLocks noChangeShapeType="1"/>
              </p:cNvSpPr>
              <p:nvPr/>
            </p:nvSpPr>
            <p:spPr bwMode="auto">
              <a:xfrm>
                <a:off x="1954" y="3521"/>
                <a:ext cx="109" cy="0"/>
              </a:xfrm>
              <a:prstGeom prst="line">
                <a:avLst/>
              </a:prstGeom>
              <a:noFill/>
              <a:ln w="9525">
                <a:solidFill>
                  <a:schemeClr val="tx1"/>
                </a:solidFill>
                <a:round/>
                <a:headEnd/>
                <a:tailEnd/>
              </a:ln>
            </p:spPr>
            <p:txBody>
              <a:bodyPr wrap="none" anchor="ctr"/>
              <a:lstStyle/>
              <a:p>
                <a:endParaRPr lang="en-US"/>
              </a:p>
            </p:txBody>
          </p:sp>
        </p:grpSp>
        <p:pic>
          <p:nvPicPr>
            <p:cNvPr id="18446" name="Picture 29"/>
            <p:cNvPicPr>
              <a:picLocks noChangeAspect="1" noChangeArrowheads="1"/>
            </p:cNvPicPr>
            <p:nvPr/>
          </p:nvPicPr>
          <p:blipFill>
            <a:blip r:embed="rId3" cstate="print"/>
            <a:srcRect l="9531" b="4716"/>
            <a:stretch>
              <a:fillRect/>
            </a:stretch>
          </p:blipFill>
          <p:spPr bwMode="auto">
            <a:xfrm>
              <a:off x="2153" y="2835"/>
              <a:ext cx="1310" cy="909"/>
            </a:xfrm>
            <a:prstGeom prst="rect">
              <a:avLst/>
            </a:prstGeom>
            <a:noFill/>
            <a:ln w="9525" algn="ctr">
              <a:noFill/>
              <a:miter lim="800000"/>
              <a:headEnd/>
              <a:tailEnd/>
            </a:ln>
          </p:spPr>
        </p:pic>
        <p:sp>
          <p:nvSpPr>
            <p:cNvPr id="18447" name="Rectangle 24" descr="Wide downward diagonal"/>
            <p:cNvSpPr>
              <a:spLocks noChangeArrowheads="1"/>
            </p:cNvSpPr>
            <p:nvPr/>
          </p:nvSpPr>
          <p:spPr bwMode="auto">
            <a:xfrm>
              <a:off x="1190" y="3720"/>
              <a:ext cx="3474" cy="28"/>
            </a:xfrm>
            <a:prstGeom prst="rect">
              <a:avLst/>
            </a:prstGeom>
            <a:pattFill prst="wdDnDiag">
              <a:fgClr>
                <a:srgbClr val="FFFF99">
                  <a:alpha val="41960"/>
                </a:srgbClr>
              </a:fgClr>
              <a:bgClr>
                <a:schemeClr val="bg1">
                  <a:alpha val="41960"/>
                </a:schemeClr>
              </a:bgClr>
            </a:pattFill>
            <a:ln w="9525" algn="ctr">
              <a:noFill/>
              <a:miter lim="800000"/>
              <a:headEnd/>
              <a:tailEnd/>
            </a:ln>
          </p:spPr>
          <p:txBody>
            <a:bodyPr wrap="none" anchor="ctr"/>
            <a:lstStyle/>
            <a:p>
              <a:endParaRPr lang="en-US"/>
            </a:p>
          </p:txBody>
        </p:sp>
        <p:sp>
          <p:nvSpPr>
            <p:cNvPr id="18448" name="Line 23"/>
            <p:cNvSpPr>
              <a:spLocks noChangeShapeType="1"/>
            </p:cNvSpPr>
            <p:nvPr/>
          </p:nvSpPr>
          <p:spPr bwMode="auto">
            <a:xfrm>
              <a:off x="1190" y="3711"/>
              <a:ext cx="3474" cy="0"/>
            </a:xfrm>
            <a:prstGeom prst="line">
              <a:avLst/>
            </a:prstGeom>
            <a:noFill/>
            <a:ln w="9525">
              <a:solidFill>
                <a:srgbClr val="FF0000"/>
              </a:solidFill>
              <a:prstDash val="dash"/>
              <a:round/>
              <a:headEnd/>
              <a:tailEnd/>
            </a:ln>
          </p:spPr>
          <p:txBody>
            <a:bodyPr wrap="none" anchor="ctr"/>
            <a:lstStyle/>
            <a:p>
              <a:endParaRPr lang="en-US"/>
            </a:p>
          </p:txBody>
        </p:sp>
        <p:sp>
          <p:nvSpPr>
            <p:cNvPr id="18449" name="Text Box 30"/>
            <p:cNvSpPr txBox="1">
              <a:spLocks noChangeArrowheads="1"/>
            </p:cNvSpPr>
            <p:nvPr/>
          </p:nvSpPr>
          <p:spPr bwMode="auto">
            <a:xfrm>
              <a:off x="3438" y="2733"/>
              <a:ext cx="156" cy="231"/>
            </a:xfrm>
            <a:prstGeom prst="rect">
              <a:avLst/>
            </a:prstGeom>
            <a:noFill/>
            <a:ln w="9525" algn="ctr">
              <a:noFill/>
              <a:miter lim="800000"/>
              <a:headEnd/>
              <a:tailEnd/>
            </a:ln>
          </p:spPr>
          <p:txBody>
            <a:bodyPr wrap="none">
              <a:spAutoFit/>
            </a:bodyPr>
            <a:lstStyle/>
            <a:p>
              <a:r>
                <a:rPr lang="en-US"/>
                <a:t>t</a:t>
              </a:r>
            </a:p>
          </p:txBody>
        </p:sp>
        <p:sp>
          <p:nvSpPr>
            <p:cNvPr id="18450" name="Text Box 8"/>
            <p:cNvSpPr txBox="1">
              <a:spLocks noChangeArrowheads="1"/>
            </p:cNvSpPr>
            <p:nvPr/>
          </p:nvSpPr>
          <p:spPr bwMode="auto">
            <a:xfrm>
              <a:off x="3351" y="1777"/>
              <a:ext cx="156" cy="231"/>
            </a:xfrm>
            <a:prstGeom prst="rect">
              <a:avLst/>
            </a:prstGeom>
            <a:noFill/>
            <a:ln w="9525" algn="ctr">
              <a:noFill/>
              <a:miter lim="800000"/>
              <a:headEnd/>
              <a:tailEnd/>
            </a:ln>
          </p:spPr>
          <p:txBody>
            <a:bodyPr wrap="none">
              <a:spAutoFit/>
            </a:bodyPr>
            <a:lstStyle/>
            <a:p>
              <a:r>
                <a:rPr lang="en-US"/>
                <a:t>t</a:t>
              </a:r>
            </a:p>
          </p:txBody>
        </p:sp>
        <p:sp>
          <p:nvSpPr>
            <p:cNvPr id="18451" name="Text Box 31"/>
            <p:cNvSpPr txBox="1">
              <a:spLocks noChangeArrowheads="1"/>
            </p:cNvSpPr>
            <p:nvPr/>
          </p:nvSpPr>
          <p:spPr bwMode="auto">
            <a:xfrm>
              <a:off x="4909" y="3702"/>
              <a:ext cx="156" cy="231"/>
            </a:xfrm>
            <a:prstGeom prst="rect">
              <a:avLst/>
            </a:prstGeom>
            <a:noFill/>
            <a:ln w="9525" algn="ctr">
              <a:noFill/>
              <a:miter lim="800000"/>
              <a:headEnd/>
              <a:tailEnd/>
            </a:ln>
          </p:spPr>
          <p:txBody>
            <a:bodyPr wrap="none">
              <a:spAutoFit/>
            </a:bodyPr>
            <a:lstStyle/>
            <a:p>
              <a:r>
                <a:rPr lang="en-US"/>
                <a:t>t</a:t>
              </a:r>
            </a:p>
          </p:txBody>
        </p:sp>
        <p:sp>
          <p:nvSpPr>
            <p:cNvPr id="18452" name="Text Box 32"/>
            <p:cNvSpPr txBox="1">
              <a:spLocks noChangeArrowheads="1"/>
            </p:cNvSpPr>
            <p:nvPr/>
          </p:nvSpPr>
          <p:spPr bwMode="auto">
            <a:xfrm>
              <a:off x="415" y="2386"/>
              <a:ext cx="204" cy="231"/>
            </a:xfrm>
            <a:prstGeom prst="rect">
              <a:avLst/>
            </a:prstGeom>
            <a:noFill/>
            <a:ln w="9525" algn="ctr">
              <a:noFill/>
              <a:miter lim="800000"/>
              <a:headEnd/>
              <a:tailEnd/>
            </a:ln>
          </p:spPr>
          <p:txBody>
            <a:bodyPr wrap="none">
              <a:spAutoFit/>
            </a:bodyPr>
            <a:lstStyle/>
            <a:p>
              <a:r>
                <a:rPr lang="en-US"/>
                <a:t>F</a:t>
              </a:r>
            </a:p>
          </p:txBody>
        </p:sp>
      </p:gr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Warning</a:t>
            </a:r>
          </a:p>
        </p:txBody>
      </p:sp>
      <p:sp>
        <p:nvSpPr>
          <p:cNvPr id="5123" name="Rectangle 3"/>
          <p:cNvSpPr>
            <a:spLocks noGrp="1" noChangeArrowheads="1"/>
          </p:cNvSpPr>
          <p:nvPr>
            <p:ph type="body" idx="1"/>
          </p:nvPr>
        </p:nvSpPr>
        <p:spPr/>
        <p:txBody>
          <a:bodyPr/>
          <a:lstStyle/>
          <a:p>
            <a:r>
              <a:rPr lang="en-US"/>
              <a:t>This is not an official statement of doctrine</a:t>
            </a:r>
          </a:p>
          <a:p>
            <a:r>
              <a:rPr lang="en-US"/>
              <a:t>This is an answer to a question that many scientists must face from colleagues who will try to attack their faith using the principals of thermodynamics</a:t>
            </a:r>
          </a:p>
          <a:p>
            <a:pPr lvl="1"/>
            <a:r>
              <a:rPr lang="en-US"/>
              <a:t>Official statements by the General Authorities supersede any opinions expressed here</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sz="4000"/>
              <a:t>First Law: Conservation of Energy (and Mass)</a:t>
            </a:r>
          </a:p>
        </p:txBody>
      </p:sp>
      <p:sp>
        <p:nvSpPr>
          <p:cNvPr id="3075" name="Rectangle 3"/>
          <p:cNvSpPr>
            <a:spLocks noGrp="1" noChangeArrowheads="1"/>
          </p:cNvSpPr>
          <p:nvPr>
            <p:ph type="body" idx="1"/>
          </p:nvPr>
        </p:nvSpPr>
        <p:spPr/>
        <p:txBody>
          <a:bodyPr/>
          <a:lstStyle/>
          <a:p>
            <a:pPr>
              <a:lnSpc>
                <a:spcPct val="80000"/>
              </a:lnSpc>
            </a:pPr>
            <a:r>
              <a:rPr lang="en-US" sz="2000"/>
              <a:t>And there stood one among them that was like unto God, and he said unto those who were with him: We will go down, for there is space there, and we will take of these materials, and we will make an earth whereon these may dwell; (Abraham 3:24 )</a:t>
            </a:r>
          </a:p>
          <a:p>
            <a:pPr>
              <a:lnSpc>
                <a:spcPct val="80000"/>
              </a:lnSpc>
            </a:pPr>
            <a:endParaRPr lang="en-US" sz="2000"/>
          </a:p>
          <a:p>
            <a:pPr>
              <a:lnSpc>
                <a:spcPct val="80000"/>
              </a:lnSpc>
            </a:pPr>
            <a:r>
              <a:rPr lang="en-US" sz="2000"/>
              <a:t>You ask the learned doctors why the say the world was made out of nothing; and they will answer, ‘Doesn’t the Bible say He </a:t>
            </a:r>
            <a:r>
              <a:rPr lang="en-US" sz="2000" i="1"/>
              <a:t>created</a:t>
            </a:r>
            <a:r>
              <a:rPr lang="en-US" sz="2000"/>
              <a:t> the world?’ And they infer, from the word create, that it must have been made out of nothing. Now, the word create came from the word </a:t>
            </a:r>
            <a:r>
              <a:rPr lang="en-US" sz="2000" i="1"/>
              <a:t>baurau </a:t>
            </a:r>
            <a:r>
              <a:rPr lang="en-US" sz="2000"/>
              <a:t>which does not mean create out of nothing; it means to </a:t>
            </a:r>
            <a:r>
              <a:rPr lang="en-US" sz="2000" i="1"/>
              <a:t>organize</a:t>
            </a:r>
            <a:r>
              <a:rPr lang="en-US" sz="2000"/>
              <a:t>; the same as a man would organize materials and build a ship.  </a:t>
            </a:r>
          </a:p>
          <a:p>
            <a:pPr lvl="1">
              <a:lnSpc>
                <a:spcPct val="80000"/>
              </a:lnSpc>
            </a:pPr>
            <a:r>
              <a:rPr lang="en-US" sz="1800"/>
              <a:t>Joseph Smith, King Follett Discourse</a:t>
            </a:r>
          </a:p>
          <a:p>
            <a:pPr>
              <a:lnSpc>
                <a:spcPct val="80000"/>
              </a:lnSpc>
            </a:pPr>
            <a:endParaRPr lang="en-US" sz="2000"/>
          </a:p>
        </p:txBody>
      </p:sp>
      <p:sp>
        <p:nvSpPr>
          <p:cNvPr id="3076" name="AutoShape 4"/>
          <p:cNvSpPr>
            <a:spLocks noChangeArrowheads="1"/>
          </p:cNvSpPr>
          <p:nvPr/>
        </p:nvSpPr>
        <p:spPr bwMode="auto">
          <a:xfrm>
            <a:off x="228600" y="5562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The idea of the first law of thermodynamics seems in harmony with LDS thought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Second Law</a:t>
            </a:r>
          </a:p>
        </p:txBody>
      </p:sp>
      <p:sp>
        <p:nvSpPr>
          <p:cNvPr id="4099" name="Rectangle 3"/>
          <p:cNvSpPr>
            <a:spLocks noGrp="1" noChangeArrowheads="1"/>
          </p:cNvSpPr>
          <p:nvPr>
            <p:ph type="body" idx="1"/>
          </p:nvPr>
        </p:nvSpPr>
        <p:spPr>
          <a:xfrm>
            <a:off x="457200" y="1600200"/>
            <a:ext cx="8229600" cy="3810000"/>
          </a:xfrm>
        </p:spPr>
        <p:txBody>
          <a:bodyPr/>
          <a:lstStyle/>
          <a:p>
            <a:pPr>
              <a:lnSpc>
                <a:spcPct val="90000"/>
              </a:lnSpc>
            </a:pPr>
            <a:r>
              <a:rPr lang="en-US" sz="2400"/>
              <a:t>Jacob Describes the conditions called for by the second law</a:t>
            </a:r>
          </a:p>
          <a:p>
            <a:pPr lvl="1">
              <a:lnSpc>
                <a:spcPct val="90000"/>
              </a:lnSpc>
            </a:pPr>
            <a:r>
              <a:rPr lang="en-US" sz="2000"/>
              <a:t>Wherefore, the first judgment which came upon man must needs have remained to an endless duration. And if so, this flesh must have laid down to rot and to crumble to its mother earth, to rise no more. (2 Nephi 9:7)</a:t>
            </a:r>
          </a:p>
          <a:p>
            <a:pPr lvl="1">
              <a:lnSpc>
                <a:spcPct val="90000"/>
              </a:lnSpc>
            </a:pPr>
            <a:r>
              <a:rPr lang="en-US" sz="2000"/>
              <a:t>And our spirits must have become like unto [Satain], and we become devils, angels to a devil, to be shut out from the presence of our God, and to remain with the father of lies, in misery, like unto himself.  (2 Nephi 9:9)</a:t>
            </a:r>
          </a:p>
          <a:p>
            <a:pPr lvl="1">
              <a:lnSpc>
                <a:spcPct val="90000"/>
              </a:lnSpc>
            </a:pPr>
            <a:endParaRPr lang="en-US" sz="2000"/>
          </a:p>
        </p:txBody>
      </p:sp>
      <p:sp>
        <p:nvSpPr>
          <p:cNvPr id="4100" name="AutoShape 4"/>
          <p:cNvSpPr>
            <a:spLocks noChangeArrowheads="1"/>
          </p:cNvSpPr>
          <p:nvPr/>
        </p:nvSpPr>
        <p:spPr bwMode="auto">
          <a:xfrm>
            <a:off x="228600" y="5181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90000"/>
              </a:lnSpc>
              <a:spcBef>
                <a:spcPct val="20000"/>
              </a:spcBef>
            </a:pPr>
            <a:r>
              <a:rPr lang="en-US"/>
              <a:t>We </a:t>
            </a:r>
            <a:r>
              <a:rPr lang="en-US" i="1"/>
              <a:t>also</a:t>
            </a:r>
            <a:r>
              <a:rPr lang="en-US"/>
              <a:t> seem to accept the concept of the second law as well</a:t>
            </a:r>
          </a:p>
          <a:p>
            <a:pPr algn="ctr">
              <a:lnSpc>
                <a:spcPct val="90000"/>
              </a:lnSpc>
              <a:spcBef>
                <a:spcPct val="20000"/>
              </a:spcBef>
            </a:pPr>
            <a:r>
              <a:rPr lang="en-US"/>
              <a:t>--This will be a surprise to our non-Mormon friends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800"/>
              <a:t>Does Something Counter the Second Law </a:t>
            </a:r>
            <a:br>
              <a:rPr lang="en-US" sz="2800"/>
            </a:br>
            <a:r>
              <a:rPr lang="en-US" sz="2800"/>
              <a:t>(a Third Law of Thermodynamics)?</a:t>
            </a:r>
          </a:p>
        </p:txBody>
      </p:sp>
      <p:sp>
        <p:nvSpPr>
          <p:cNvPr id="6147" name="Rectangle 3"/>
          <p:cNvSpPr>
            <a:spLocks noGrp="1" noChangeArrowheads="1"/>
          </p:cNvSpPr>
          <p:nvPr>
            <p:ph type="body" idx="1"/>
          </p:nvPr>
        </p:nvSpPr>
        <p:spPr/>
        <p:txBody>
          <a:bodyPr/>
          <a:lstStyle/>
          <a:p>
            <a:pPr>
              <a:lnSpc>
                <a:spcPct val="80000"/>
              </a:lnSpc>
            </a:pPr>
            <a:r>
              <a:rPr lang="en-US" sz="2000"/>
              <a:t>Jacob describes another force not recognized by current scientific theory that counteracts this tendency to decay</a:t>
            </a:r>
          </a:p>
          <a:p>
            <a:pPr lvl="1">
              <a:lnSpc>
                <a:spcPct val="80000"/>
              </a:lnSpc>
            </a:pPr>
            <a:r>
              <a:rPr lang="en-US" sz="1600"/>
              <a:t>Wherefore, it must needs be an infinite atonement—save it should be an infinite atonement this corruption could not put on incorruption. Wherefore, the first judgment which came upon man must needs have remained to an endless duration. And if so, this flesh must have laid down to rot and to crumble to its mother earth, to rise no more. (2 Nephi 9:7-8)</a:t>
            </a:r>
          </a:p>
          <a:p>
            <a:pPr lvl="1">
              <a:lnSpc>
                <a:spcPct val="80000"/>
              </a:lnSpc>
            </a:pPr>
            <a:r>
              <a:rPr lang="en-US" sz="1600"/>
              <a:t>O how great the goodness of our God, who prepareth a way for our escape from the grasp of this awful monster; yea, that monster, death and hell, which I call the death of the body, and also the death of the spirit. (2 Nephi 9:10)</a:t>
            </a:r>
          </a:p>
          <a:p>
            <a:pPr>
              <a:lnSpc>
                <a:spcPct val="80000"/>
              </a:lnSpc>
            </a:pPr>
            <a:r>
              <a:rPr lang="en-US" sz="2000"/>
              <a:t>Atonement means to bring together. This is an apt description of a process or law that would counter or balance the second law</a:t>
            </a:r>
            <a:r>
              <a:rPr lang="en-US" sz="1800"/>
              <a:t> </a:t>
            </a:r>
          </a:p>
          <a:p>
            <a:pPr lvl="1">
              <a:lnSpc>
                <a:spcPct val="80000"/>
              </a:lnSpc>
            </a:pPr>
            <a:r>
              <a:rPr lang="en-US" sz="1600"/>
              <a:t>(Nibley, The meaning of the temple, reprinted in the Collected Works of Hugh Nibley: volume 12, Deseret Book, Salt Lake City, UT, 1992)</a:t>
            </a:r>
          </a:p>
          <a:p>
            <a:pPr>
              <a:lnSpc>
                <a:spcPct val="80000"/>
              </a:lnSpc>
            </a:pPr>
            <a:r>
              <a:rPr lang="en-US" sz="1800"/>
              <a:t>Since the atonement can only be accessed through Christ, it is not likely to be discovered in a laboratory, but is a very real, physical, process. (see for example Luke 24:39)</a:t>
            </a:r>
          </a:p>
          <a:p>
            <a:pPr>
              <a:lnSpc>
                <a:spcPct val="80000"/>
              </a:lnSpc>
            </a:pPr>
            <a:endParaRPr lang="en-US" sz="1800"/>
          </a:p>
          <a:p>
            <a:pPr>
              <a:lnSpc>
                <a:spcPct val="80000"/>
              </a:lnSpc>
            </a:pPr>
            <a:endParaRPr lang="en-US" sz="18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Entropy, Marble Example</a:t>
            </a:r>
          </a:p>
        </p:txBody>
      </p:sp>
      <p:sp>
        <p:nvSpPr>
          <p:cNvPr id="29699" name="Rectangle 3"/>
          <p:cNvSpPr>
            <a:spLocks noGrp="1" noChangeArrowheads="1"/>
          </p:cNvSpPr>
          <p:nvPr>
            <p:ph type="body" idx="1"/>
          </p:nvPr>
        </p:nvSpPr>
        <p:spPr/>
        <p:txBody>
          <a:bodyPr/>
          <a:lstStyle/>
          <a:p>
            <a:pPr eaLnBrk="1" hangingPunct="1">
              <a:lnSpc>
                <a:spcPct val="90000"/>
              </a:lnSpc>
            </a:pPr>
            <a:r>
              <a:rPr lang="en-US"/>
              <a:t>Suppose you have a bag with 50 red marbles and 50 green marbles</a:t>
            </a:r>
          </a:p>
          <a:p>
            <a:pPr eaLnBrk="1" hangingPunct="1">
              <a:lnSpc>
                <a:spcPct val="90000"/>
              </a:lnSpc>
            </a:pPr>
            <a:r>
              <a:rPr lang="en-US"/>
              <a:t>You draw a marble, record its color, return it to the bag, and draw another </a:t>
            </a:r>
          </a:p>
          <a:p>
            <a:pPr eaLnBrk="1" hangingPunct="1">
              <a:lnSpc>
                <a:spcPct val="90000"/>
              </a:lnSpc>
            </a:pPr>
            <a:r>
              <a:rPr lang="en-US"/>
              <a:t>Continue until four marbles have been drawn</a:t>
            </a:r>
          </a:p>
          <a:p>
            <a:pPr eaLnBrk="1" hangingPunct="1">
              <a:lnSpc>
                <a:spcPct val="90000"/>
              </a:lnSpc>
            </a:pPr>
            <a:r>
              <a:rPr lang="en-US"/>
              <a:t>What are possible macrostates and what are their probabilities?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600200" y="0"/>
            <a:ext cx="7543800" cy="1143000"/>
          </a:xfrm>
        </p:spPr>
        <p:txBody>
          <a:bodyPr>
            <a:normAutofit fontScale="90000"/>
          </a:bodyPr>
          <a:lstStyle/>
          <a:p>
            <a:pPr eaLnBrk="1" hangingPunct="1"/>
            <a:r>
              <a:rPr lang="en-US"/>
              <a:t>Entropy, Marble Example, Results</a:t>
            </a:r>
          </a:p>
        </p:txBody>
      </p:sp>
      <p:graphicFrame>
        <p:nvGraphicFramePr>
          <p:cNvPr id="8194" name="Object 4"/>
          <p:cNvGraphicFramePr>
            <a:graphicFrameLocks noGrp="1" noChangeAspect="1"/>
          </p:cNvGraphicFramePr>
          <p:nvPr>
            <p:ph sz="half" idx="1"/>
          </p:nvPr>
        </p:nvGraphicFramePr>
        <p:xfrm>
          <a:off x="1371600" y="1981200"/>
          <a:ext cx="7239000" cy="2651125"/>
        </p:xfrm>
        <a:graphic>
          <a:graphicData uri="http://schemas.openxmlformats.org/presentationml/2006/ole">
            <mc:AlternateContent xmlns:mc="http://schemas.openxmlformats.org/markup-compatibility/2006">
              <mc:Choice xmlns:v="urn:schemas-microsoft-com:vml" Requires="v">
                <p:oleObj name="Photo Editor Photo" r:id="rId2" imgW="9078592" imgH="3323810" progId="MSPhotoEd.3">
                  <p:embed/>
                </p:oleObj>
              </mc:Choice>
              <mc:Fallback>
                <p:oleObj name="Photo Editor Photo" r:id="rId2" imgW="9078592" imgH="3323810" progId="MSPhotoEd.3">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7239000"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5"/>
          <p:cNvSpPr>
            <a:spLocks noGrp="1" noChangeArrowheads="1"/>
          </p:cNvSpPr>
          <p:nvPr>
            <p:ph type="body" sz="half" idx="2"/>
          </p:nvPr>
        </p:nvSpPr>
        <p:spPr>
          <a:xfrm>
            <a:off x="1066800" y="4953000"/>
            <a:ext cx="7772400" cy="1182688"/>
          </a:xfrm>
        </p:spPr>
        <p:txBody>
          <a:bodyPr/>
          <a:lstStyle/>
          <a:p>
            <a:pPr eaLnBrk="1" hangingPunct="1"/>
            <a:r>
              <a:rPr lang="en-US" sz="2800"/>
              <a:t>The most ordered are the least likely</a:t>
            </a:r>
          </a:p>
          <a:p>
            <a:pPr eaLnBrk="1" hangingPunct="1"/>
            <a:r>
              <a:rPr lang="en-US" sz="2800"/>
              <a:t>The most disorder is the most likely</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r>
              <a:rPr lang="en-US"/>
              <a:t>Summary</a:t>
            </a:r>
          </a:p>
        </p:txBody>
      </p:sp>
      <p:sp>
        <p:nvSpPr>
          <p:cNvPr id="9223" name="Rectangle 3"/>
          <p:cNvSpPr>
            <a:spLocks noGrp="1" noChangeArrowheads="1"/>
          </p:cNvSpPr>
          <p:nvPr>
            <p:ph type="body" idx="1"/>
          </p:nvPr>
        </p:nvSpPr>
        <p:spPr/>
        <p:txBody>
          <a:bodyPr/>
          <a:lstStyle/>
          <a:p>
            <a:pPr eaLnBrk="1" hangingPunct="1">
              <a:lnSpc>
                <a:spcPct val="90000"/>
              </a:lnSpc>
            </a:pPr>
            <a:r>
              <a:rPr lang="en-US" sz="1800"/>
              <a:t>Two forms of entropy equations</a:t>
            </a:r>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1800" i="1"/>
              <a:t>Microscopic</a:t>
            </a:r>
          </a:p>
          <a:p>
            <a:pPr eaLnBrk="1" hangingPunct="1">
              <a:lnSpc>
                <a:spcPct val="90000"/>
              </a:lnSpc>
            </a:pPr>
            <a:endParaRPr lang="en-US" sz="1800" i="1"/>
          </a:p>
          <a:p>
            <a:pPr eaLnBrk="1" hangingPunct="1">
              <a:lnSpc>
                <a:spcPct val="90000"/>
              </a:lnSpc>
            </a:pPr>
            <a:endParaRPr lang="en-US" sz="1800" i="1"/>
          </a:p>
          <a:p>
            <a:pPr eaLnBrk="1" hangingPunct="1">
              <a:lnSpc>
                <a:spcPct val="90000"/>
              </a:lnSpc>
            </a:pPr>
            <a:r>
              <a:rPr lang="en-US" sz="1800" i="1"/>
              <a:t>Cyclic Reversible Process</a:t>
            </a: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2400"/>
              <a:t>Problems to now try 9-13</a:t>
            </a:r>
          </a:p>
          <a:p>
            <a:pPr eaLnBrk="1" hangingPunct="1">
              <a:lnSpc>
                <a:spcPct val="90000"/>
              </a:lnSpc>
            </a:pPr>
            <a:endParaRPr lang="en-US" sz="2400"/>
          </a:p>
        </p:txBody>
      </p:sp>
      <p:graphicFrame>
        <p:nvGraphicFramePr>
          <p:cNvPr id="9218" name="Object 29"/>
          <p:cNvGraphicFramePr>
            <a:graphicFrameLocks noChangeAspect="1"/>
          </p:cNvGraphicFramePr>
          <p:nvPr/>
        </p:nvGraphicFramePr>
        <p:xfrm>
          <a:off x="1571625" y="1955800"/>
          <a:ext cx="792163" cy="481013"/>
        </p:xfrm>
        <a:graphic>
          <a:graphicData uri="http://schemas.openxmlformats.org/presentationml/2006/ole">
            <mc:AlternateContent xmlns:mc="http://schemas.openxmlformats.org/markup-compatibility/2006">
              <mc:Choice xmlns:v="urn:schemas-microsoft-com:vml" Requires="v">
                <p:oleObj name="Equation" r:id="rId2" imgW="647640" imgH="393480" progId="Equation.DSMT4">
                  <p:embed/>
                </p:oleObj>
              </mc:Choice>
              <mc:Fallback>
                <p:oleObj name="Equation" r:id="rId2" imgW="647640" imgH="393480" progId="Equation.DSMT4">
                  <p:embed/>
                  <p:pic>
                    <p:nvPicPr>
                      <p:cNvPr id="9218"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955800"/>
                        <a:ext cx="79216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0"/>
          <p:cNvGraphicFramePr>
            <a:graphicFrameLocks noChangeAspect="1"/>
          </p:cNvGraphicFramePr>
          <p:nvPr/>
        </p:nvGraphicFramePr>
        <p:xfrm>
          <a:off x="3162300" y="1920875"/>
          <a:ext cx="2066925" cy="620713"/>
        </p:xfrm>
        <a:graphic>
          <a:graphicData uri="http://schemas.openxmlformats.org/presentationml/2006/ole">
            <mc:AlternateContent xmlns:mc="http://schemas.openxmlformats.org/markup-compatibility/2006">
              <mc:Choice xmlns:v="urn:schemas-microsoft-com:vml" Requires="v">
                <p:oleObj name="Equation" r:id="rId4" imgW="1307880" imgH="393480" progId="Equation.DSMT4">
                  <p:embed/>
                </p:oleObj>
              </mc:Choice>
              <mc:Fallback>
                <p:oleObj name="Equation" r:id="rId4" imgW="1307880" imgH="393480" progId="Equation.DSMT4">
                  <p:embed/>
                  <p:pic>
                    <p:nvPicPr>
                      <p:cNvPr id="9219"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1920875"/>
                        <a:ext cx="2066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31"/>
          <p:cNvGraphicFramePr>
            <a:graphicFrameLocks noChangeAspect="1"/>
          </p:cNvGraphicFramePr>
          <p:nvPr/>
        </p:nvGraphicFramePr>
        <p:xfrm>
          <a:off x="1651000" y="3841750"/>
          <a:ext cx="744538" cy="461963"/>
        </p:xfrm>
        <a:graphic>
          <a:graphicData uri="http://schemas.openxmlformats.org/presentationml/2006/ole">
            <mc:AlternateContent xmlns:mc="http://schemas.openxmlformats.org/markup-compatibility/2006">
              <mc:Choice xmlns:v="urn:schemas-microsoft-com:vml" Requires="v">
                <p:oleObj name="Equation" r:id="rId6" imgW="634680" imgH="393480" progId="Equation.3">
                  <p:embed/>
                </p:oleObj>
              </mc:Choice>
              <mc:Fallback>
                <p:oleObj name="Equation" r:id="rId6" imgW="634680" imgH="393480" progId="Equation.3">
                  <p:embed/>
                  <p:pic>
                    <p:nvPicPr>
                      <p:cNvPr id="922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0" y="3841750"/>
                        <a:ext cx="7445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3"/>
          <p:cNvGraphicFramePr>
            <a:graphicFrameLocks noChangeAspect="1"/>
          </p:cNvGraphicFramePr>
          <p:nvPr/>
        </p:nvGraphicFramePr>
        <p:xfrm>
          <a:off x="1558925" y="2955925"/>
          <a:ext cx="1333500" cy="354013"/>
        </p:xfrm>
        <a:graphic>
          <a:graphicData uri="http://schemas.openxmlformats.org/presentationml/2006/ole">
            <mc:AlternateContent xmlns:mc="http://schemas.openxmlformats.org/markup-compatibility/2006">
              <mc:Choice xmlns:v="urn:schemas-microsoft-com:vml" Requires="v">
                <p:oleObj name="Equation" r:id="rId8" imgW="812520" imgH="215640" progId="Equation.3">
                  <p:embed/>
                </p:oleObj>
              </mc:Choice>
              <mc:Fallback>
                <p:oleObj name="Equation" r:id="rId8" imgW="812520" imgH="215640" progId="Equation.3">
                  <p:embed/>
                  <p:pic>
                    <p:nvPicPr>
                      <p:cNvPr id="9221"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925" y="2955925"/>
                        <a:ext cx="13335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917D1039-81FC-40ED-A6C1-7BAC07FF53B2}" type="slidenum">
              <a:rPr lang="en-US" smtClean="0"/>
              <a:pPr/>
              <a:t>147</a:t>
            </a:fld>
            <a:endParaRPr lang="en-US"/>
          </a:p>
        </p:txBody>
      </p:sp>
      <p:sp>
        <p:nvSpPr>
          <p:cNvPr id="199683" name="Rectangle 2"/>
          <p:cNvSpPr>
            <a:spLocks noGrp="1" noChangeArrowheads="1"/>
          </p:cNvSpPr>
          <p:nvPr>
            <p:ph type="title"/>
          </p:nvPr>
        </p:nvSpPr>
        <p:spPr/>
        <p:txBody>
          <a:bodyPr/>
          <a:lstStyle/>
          <a:p>
            <a:pPr eaLnBrk="1" hangingPunct="1"/>
            <a:r>
              <a:rPr lang="en-US" dirty="0"/>
              <a:t>Question 123.14.2</a:t>
            </a:r>
          </a:p>
        </p:txBody>
      </p:sp>
      <p:sp>
        <p:nvSpPr>
          <p:cNvPr id="199684" name="Rectangle 3"/>
          <p:cNvSpPr>
            <a:spLocks noGrp="1" noChangeArrowheads="1"/>
          </p:cNvSpPr>
          <p:nvPr>
            <p:ph type="body" idx="1"/>
          </p:nvPr>
        </p:nvSpPr>
        <p:spPr/>
        <p:txBody>
          <a:bodyPr/>
          <a:lstStyle/>
          <a:p>
            <a:pPr marL="609600" indent="-609600" eaLnBrk="1" hangingPunct="1">
              <a:buFontTx/>
              <a:buNone/>
            </a:pPr>
            <a:r>
              <a:rPr lang="en-US"/>
              <a:t>If the temperature increases, the peak of the Maxwell-Boltzmann speed distribution</a:t>
            </a:r>
          </a:p>
          <a:p>
            <a:pPr marL="609600" indent="-609600" eaLnBrk="1" hangingPunct="1">
              <a:buFontTx/>
              <a:buAutoNum type="alphaLcParenR"/>
            </a:pPr>
            <a:r>
              <a:rPr lang="en-US"/>
              <a:t>Increases to a higher velocity</a:t>
            </a:r>
          </a:p>
          <a:p>
            <a:pPr marL="609600" indent="-609600" eaLnBrk="1" hangingPunct="1">
              <a:buFontTx/>
              <a:buAutoNum type="alphaLcParenR"/>
            </a:pPr>
            <a:r>
              <a:rPr lang="en-US"/>
              <a:t>Decreases to a lower velocity</a:t>
            </a:r>
          </a:p>
          <a:p>
            <a:pPr marL="609600" indent="-609600" eaLnBrk="1" hangingPunct="1">
              <a:buFontTx/>
              <a:buAutoNum type="alphaLcParenR"/>
            </a:pPr>
            <a:r>
              <a:rPr lang="en-US"/>
              <a:t>Stays the same</a:t>
            </a:r>
          </a:p>
          <a:p>
            <a:pPr marL="609600" indent="-609600" eaLnBrk="1" hangingPunct="1">
              <a:buFontTx/>
              <a:buAutoNum type="alphaLcParenR"/>
            </a:pPr>
            <a:r>
              <a:rPr lang="en-US"/>
              <a:t>Can’t tell</a:t>
            </a:r>
          </a:p>
        </p:txBody>
      </p:sp>
    </p:spTree>
    <p:extLst>
      <p:ext uri="{BB962C8B-B14F-4D97-AF65-F5344CB8AC3E}">
        <p14:creationId xmlns:p14="http://schemas.microsoft.com/office/powerpoint/2010/main" val="30940175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33400" y="0"/>
            <a:ext cx="7772400" cy="1143000"/>
          </a:xfrm>
        </p:spPr>
        <p:txBody>
          <a:bodyPr/>
          <a:lstStyle/>
          <a:p>
            <a:pPr eaLnBrk="1" hangingPunct="1"/>
            <a:r>
              <a:rPr lang="en-US"/>
              <a:t>Boltzmann Distribution</a:t>
            </a:r>
          </a:p>
        </p:txBody>
      </p:sp>
      <p:graphicFrame>
        <p:nvGraphicFramePr>
          <p:cNvPr id="2050" name="Object 3"/>
          <p:cNvGraphicFramePr>
            <a:graphicFrameLocks noChangeAspect="1"/>
          </p:cNvGraphicFramePr>
          <p:nvPr/>
        </p:nvGraphicFramePr>
        <p:xfrm>
          <a:off x="152400" y="1408906"/>
          <a:ext cx="4700588" cy="1144588"/>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205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8906"/>
                        <a:ext cx="4700588"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4" name="Picture 4" descr="File:Energy distribution of Boltzmann ga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74277"/>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nvGraphicFramePr>
        <p:xfrm>
          <a:off x="228600" y="914400"/>
          <a:ext cx="5319935" cy="4495800"/>
        </p:xfrm>
        <a:graphic>
          <a:graphicData uri="http://schemas.openxmlformats.org/presentationml/2006/ole">
            <mc:AlternateContent xmlns:mc="http://schemas.openxmlformats.org/markup-compatibility/2006">
              <mc:Choice xmlns:v="urn:schemas-microsoft-com:vml" Requires="v">
                <p:oleObj name="Photo Editor Photo" r:id="rId2" imgW="1905266" imgH="1609524" progId="">
                  <p:embed/>
                </p:oleObj>
              </mc:Choice>
              <mc:Fallback>
                <p:oleObj name="Photo Editor Photo" r:id="rId2" imgW="1905266" imgH="1609524" progId="">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5319935" cy="4495800"/>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1676400" y="5943600"/>
            <a:ext cx="3048000" cy="822325"/>
          </a:xfrm>
          <a:prstGeom prst="rect">
            <a:avLst/>
          </a:prstGeom>
          <a:noFill/>
          <a:ln w="9525">
            <a:noFill/>
            <a:miter lim="800000"/>
            <a:headEnd/>
            <a:tailEnd/>
          </a:ln>
        </p:spPr>
        <p:txBody>
          <a:bodyPr>
            <a:spAutoFit/>
          </a:bodyPr>
          <a:lstStyle/>
          <a:p>
            <a:pPr eaLnBrk="0" hangingPunct="0">
              <a:spcBef>
                <a:spcPct val="50000"/>
              </a:spcBef>
            </a:pPr>
            <a:r>
              <a:rPr lang="en-US" sz="2400" dirty="0">
                <a:latin typeface="Times New Roman" pitchFamily="18" charset="0"/>
              </a:rPr>
              <a:t>James Clerk Maxwell (1831-1879)</a:t>
            </a:r>
          </a:p>
        </p:txBody>
      </p:sp>
      <p:sp>
        <p:nvSpPr>
          <p:cNvPr id="2" name="TextBox 1"/>
          <p:cNvSpPr txBox="1"/>
          <p:nvPr/>
        </p:nvSpPr>
        <p:spPr>
          <a:xfrm>
            <a:off x="5867400" y="1371600"/>
            <a:ext cx="2362200" cy="3046988"/>
          </a:xfrm>
          <a:prstGeom prst="rect">
            <a:avLst/>
          </a:prstGeom>
          <a:noFill/>
        </p:spPr>
        <p:txBody>
          <a:bodyPr wrap="square" rtlCol="0">
            <a:spAutoFit/>
          </a:bodyPr>
          <a:lstStyle/>
          <a:p>
            <a:r>
              <a:rPr lang="en-US" sz="3200" dirty="0"/>
              <a:t>Found an expression for the Molecular Speed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US" dirty="0"/>
              <a:t>Question 123.14.7</a:t>
            </a:r>
          </a:p>
        </p:txBody>
      </p:sp>
      <p:sp>
        <p:nvSpPr>
          <p:cNvPr id="12292" name="Content Placeholder 2"/>
          <p:cNvSpPr>
            <a:spLocks noGrp="1"/>
          </p:cNvSpPr>
          <p:nvPr>
            <p:ph idx="1"/>
          </p:nvPr>
        </p:nvSpPr>
        <p:spPr>
          <a:xfrm>
            <a:off x="398463" y="1266825"/>
            <a:ext cx="8229600" cy="4525963"/>
          </a:xfrm>
        </p:spPr>
        <p:txBody>
          <a:bodyPr>
            <a:normAutofit lnSpcReduction="10000"/>
          </a:bodyPr>
          <a:lstStyle/>
          <a:p>
            <a:pPr>
              <a:buFontTx/>
              <a:buNone/>
            </a:pPr>
            <a:r>
              <a:rPr lang="en-US"/>
              <a:t>What is the name of this quantity?</a:t>
            </a:r>
          </a:p>
          <a:p>
            <a:pPr>
              <a:buFontTx/>
              <a:buNone/>
            </a:pPr>
            <a:endParaRPr lang="en-US"/>
          </a:p>
          <a:p>
            <a:pPr>
              <a:buFontTx/>
              <a:buNone/>
            </a:pPr>
            <a:endParaRPr lang="en-US"/>
          </a:p>
          <a:p>
            <a:pPr>
              <a:buFontTx/>
              <a:buAutoNum type="alphaLcParenR"/>
            </a:pPr>
            <a:endParaRPr lang="en-US"/>
          </a:p>
          <a:p>
            <a:pPr>
              <a:buFontTx/>
              <a:buAutoNum type="alphaLcParenR"/>
            </a:pPr>
            <a:r>
              <a:rPr lang="en-US"/>
              <a:t>Kale-Gordon factor</a:t>
            </a:r>
          </a:p>
          <a:p>
            <a:pPr>
              <a:buFontTx/>
              <a:buAutoNum type="alphaLcParenR"/>
            </a:pPr>
            <a:r>
              <a:rPr lang="en-US"/>
              <a:t>Boltzmann's factor</a:t>
            </a:r>
          </a:p>
          <a:p>
            <a:pPr>
              <a:buFontTx/>
              <a:buAutoNum type="alphaLcParenR"/>
            </a:pPr>
            <a:r>
              <a:rPr lang="en-US"/>
              <a:t>The average value of x</a:t>
            </a:r>
          </a:p>
          <a:p>
            <a:pPr>
              <a:buFontTx/>
              <a:buAutoNum type="alphaLcParenR"/>
            </a:pPr>
            <a:r>
              <a:rPr lang="en-US"/>
              <a:t>The standard deviation of x</a:t>
            </a:r>
          </a:p>
        </p:txBody>
      </p:sp>
      <p:sp>
        <p:nvSpPr>
          <p:cNvPr id="12293" name="Slide Number Placeholder 3"/>
          <p:cNvSpPr>
            <a:spLocks noGrp="1"/>
          </p:cNvSpPr>
          <p:nvPr>
            <p:ph type="sldNum" sz="quarter" idx="12"/>
          </p:nvPr>
        </p:nvSpPr>
        <p:spPr>
          <a:noFill/>
        </p:spPr>
        <p:txBody>
          <a:bodyPr/>
          <a:lstStyle/>
          <a:p>
            <a:fld id="{BE0B0B3C-ED03-43A8-921C-C7AD8BD69535}" type="slidenum">
              <a:rPr lang="en-US" smtClean="0"/>
              <a:pPr/>
              <a:t>15</a:t>
            </a:fld>
            <a:endParaRPr lang="en-US"/>
          </a:p>
        </p:txBody>
      </p:sp>
      <p:graphicFrame>
        <p:nvGraphicFramePr>
          <p:cNvPr id="12290" name="Object 2"/>
          <p:cNvGraphicFramePr>
            <a:graphicFrameLocks noChangeAspect="1"/>
          </p:cNvGraphicFramePr>
          <p:nvPr/>
        </p:nvGraphicFramePr>
        <p:xfrm>
          <a:off x="3846513" y="1949450"/>
          <a:ext cx="1535112" cy="1273175"/>
        </p:xfrm>
        <a:graphic>
          <a:graphicData uri="http://schemas.openxmlformats.org/presentationml/2006/ole">
            <mc:AlternateContent xmlns:mc="http://schemas.openxmlformats.org/markup-compatibility/2006">
              <mc:Choice xmlns:v="urn:schemas-microsoft-com:vml" Requires="v">
                <p:oleObj name="Equation" r:id="rId2" imgW="520560" imgH="431640" progId="Equation.3">
                  <p:embed/>
                </p:oleObj>
              </mc:Choice>
              <mc:Fallback>
                <p:oleObj name="Equation" r:id="rId2" imgW="520560" imgH="431640" progId="Equation.3">
                  <p:embed/>
                  <p:pic>
                    <p:nvPicPr>
                      <p:cNvPr id="122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513" y="1949450"/>
                        <a:ext cx="1535112"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92010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1986" name="Picture 2" descr="http://classic.mormonchannel.org/sites/default/files/PER-10-elder-neal-a-maxwell-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3886200"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1371600" y="5715000"/>
            <a:ext cx="3048000" cy="1015663"/>
          </a:xfrm>
          <a:prstGeom prst="rect">
            <a:avLst/>
          </a:prstGeom>
          <a:noFill/>
          <a:ln w="9525">
            <a:noFill/>
            <a:miter lim="800000"/>
            <a:headEnd/>
            <a:tailEnd/>
          </a:ln>
        </p:spPr>
        <p:txBody>
          <a:bodyPr>
            <a:spAutoFit/>
          </a:bodyPr>
          <a:lstStyle/>
          <a:p>
            <a:pPr eaLnBrk="0" hangingPunct="0">
              <a:spcBef>
                <a:spcPct val="50000"/>
              </a:spcBef>
            </a:pPr>
            <a:r>
              <a:rPr lang="en-US" sz="2400" dirty="0"/>
              <a:t>Neal A. Maxwell</a:t>
            </a:r>
          </a:p>
          <a:p>
            <a:pPr eaLnBrk="0" hangingPunct="0">
              <a:spcBef>
                <a:spcPct val="50000"/>
              </a:spcBef>
            </a:pPr>
            <a:r>
              <a:rPr lang="en-US" sz="2400" dirty="0">
                <a:latin typeface="Times New Roman" pitchFamily="18" charset="0"/>
              </a:rPr>
              <a:t>(1926-2004)</a:t>
            </a:r>
          </a:p>
        </p:txBody>
      </p:sp>
      <p:sp>
        <p:nvSpPr>
          <p:cNvPr id="7" name="TextBox 6"/>
          <p:cNvSpPr txBox="1"/>
          <p:nvPr/>
        </p:nvSpPr>
        <p:spPr>
          <a:xfrm>
            <a:off x="5867400" y="1371600"/>
            <a:ext cx="2362200" cy="1077218"/>
          </a:xfrm>
          <a:prstGeom prst="rect">
            <a:avLst/>
          </a:prstGeom>
          <a:noFill/>
        </p:spPr>
        <p:txBody>
          <a:bodyPr wrap="square" rtlCol="0">
            <a:spAutoFit/>
          </a:bodyPr>
          <a:lstStyle/>
          <a:p>
            <a:r>
              <a:rPr lang="en-US" sz="3200" dirty="0"/>
              <a:t>Not the same guy</a:t>
            </a:r>
          </a:p>
        </p:txBody>
      </p:sp>
    </p:spTree>
    <p:extLst>
      <p:ext uri="{BB962C8B-B14F-4D97-AF65-F5344CB8AC3E}">
        <p14:creationId xmlns:p14="http://schemas.microsoft.com/office/powerpoint/2010/main" val="228224580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914400" y="76200"/>
          <a:ext cx="6934200" cy="1833562"/>
        </p:xfrm>
        <a:graphic>
          <a:graphicData uri="http://schemas.openxmlformats.org/presentationml/2006/ole">
            <mc:AlternateContent xmlns:mc="http://schemas.openxmlformats.org/markup-compatibility/2006">
              <mc:Choice xmlns:v="urn:schemas-microsoft-com:vml" Requires="v">
                <p:oleObj name="Equation" r:id="rId2" imgW="1968480" imgH="507960" progId="Equation.3">
                  <p:embed/>
                </p:oleObj>
              </mc:Choice>
              <mc:Fallback>
                <p:oleObj name="Equation" r:id="rId2" imgW="1968480" imgH="50796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
                        <a:ext cx="6934200" cy="183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Text Box 6"/>
          <p:cNvSpPr txBox="1">
            <a:spLocks noChangeArrowheads="1"/>
          </p:cNvSpPr>
          <p:nvPr/>
        </p:nvSpPr>
        <p:spPr bwMode="auto">
          <a:xfrm>
            <a:off x="-32657" y="2057400"/>
            <a:ext cx="4267200" cy="1200329"/>
          </a:xfrm>
          <a:prstGeom prst="rect">
            <a:avLst/>
          </a:prstGeom>
          <a:noFill/>
          <a:ln w="9525">
            <a:noFill/>
            <a:miter lim="800000"/>
            <a:headEnd/>
            <a:tailEnd/>
          </a:ln>
        </p:spPr>
        <p:txBody>
          <a:bodyPr wrap="square">
            <a:spAutoFit/>
          </a:bodyPr>
          <a:lstStyle/>
          <a:p>
            <a:pPr algn="l" eaLnBrk="0" hangingPunct="0">
              <a:spcBef>
                <a:spcPct val="50000"/>
              </a:spcBef>
            </a:pPr>
            <a:r>
              <a:rPr lang="en-US" sz="3600" dirty="0">
                <a:latin typeface="Times New Roman" pitchFamily="18" charset="0"/>
              </a:rPr>
              <a:t>N  - total number of molecules</a:t>
            </a:r>
          </a:p>
        </p:txBody>
      </p:sp>
      <p:pic>
        <p:nvPicPr>
          <p:cNvPr id="718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3364" y="1905000"/>
            <a:ext cx="502063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917D1039-81FC-40ED-A6C1-7BAC07FF53B2}" type="slidenum">
              <a:rPr lang="en-US" smtClean="0"/>
              <a:pPr/>
              <a:t>152</a:t>
            </a:fld>
            <a:endParaRPr lang="en-US"/>
          </a:p>
        </p:txBody>
      </p:sp>
      <p:sp>
        <p:nvSpPr>
          <p:cNvPr id="199683" name="Rectangle 2"/>
          <p:cNvSpPr>
            <a:spLocks noGrp="1" noChangeArrowheads="1"/>
          </p:cNvSpPr>
          <p:nvPr>
            <p:ph type="title"/>
          </p:nvPr>
        </p:nvSpPr>
        <p:spPr/>
        <p:txBody>
          <a:bodyPr/>
          <a:lstStyle/>
          <a:p>
            <a:pPr eaLnBrk="1" hangingPunct="1"/>
            <a:r>
              <a:rPr lang="en-US" dirty="0"/>
              <a:t>Question 123.14.2</a:t>
            </a:r>
          </a:p>
        </p:txBody>
      </p:sp>
      <p:sp>
        <p:nvSpPr>
          <p:cNvPr id="199684" name="Rectangle 3"/>
          <p:cNvSpPr>
            <a:spLocks noGrp="1" noChangeArrowheads="1"/>
          </p:cNvSpPr>
          <p:nvPr>
            <p:ph type="body" idx="1"/>
          </p:nvPr>
        </p:nvSpPr>
        <p:spPr/>
        <p:txBody>
          <a:bodyPr/>
          <a:lstStyle/>
          <a:p>
            <a:pPr marL="609600" indent="-609600" eaLnBrk="1" hangingPunct="1">
              <a:buFontTx/>
              <a:buNone/>
            </a:pPr>
            <a:r>
              <a:rPr lang="en-US"/>
              <a:t>If the temperature increases, the peak of the Maxwell-Boltzmann speed distribution</a:t>
            </a:r>
          </a:p>
          <a:p>
            <a:pPr marL="609600" indent="-609600" eaLnBrk="1" hangingPunct="1">
              <a:buFontTx/>
              <a:buAutoNum type="alphaLcParenR"/>
            </a:pPr>
            <a:r>
              <a:rPr lang="en-US"/>
              <a:t>Increases to a higher velocity</a:t>
            </a:r>
          </a:p>
          <a:p>
            <a:pPr marL="609600" indent="-609600" eaLnBrk="1" hangingPunct="1">
              <a:buFontTx/>
              <a:buAutoNum type="alphaLcParenR"/>
            </a:pPr>
            <a:r>
              <a:rPr lang="en-US"/>
              <a:t>Decreases to a lower velocity</a:t>
            </a:r>
          </a:p>
          <a:p>
            <a:pPr marL="609600" indent="-609600" eaLnBrk="1" hangingPunct="1">
              <a:buFontTx/>
              <a:buAutoNum type="alphaLcParenR"/>
            </a:pPr>
            <a:r>
              <a:rPr lang="en-US"/>
              <a:t>Stays the same</a:t>
            </a:r>
          </a:p>
          <a:p>
            <a:pPr marL="609600" indent="-609600" eaLnBrk="1" hangingPunct="1">
              <a:buFontTx/>
              <a:buAutoNum type="alphaLcParenR"/>
            </a:pPr>
            <a:r>
              <a:rPr lang="en-US"/>
              <a:t>Can’t tell</a:t>
            </a:r>
          </a:p>
        </p:txBody>
      </p:sp>
    </p:spTree>
    <p:extLst>
      <p:ext uri="{BB962C8B-B14F-4D97-AF65-F5344CB8AC3E}">
        <p14:creationId xmlns:p14="http://schemas.microsoft.com/office/powerpoint/2010/main" val="18025298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Maxwell Distribution</a:t>
            </a:r>
          </a:p>
        </p:txBody>
      </p:sp>
      <p:sp>
        <p:nvSpPr>
          <p:cNvPr id="16387" name="Rectangle 3"/>
          <p:cNvSpPr>
            <a:spLocks noGrp="1" noChangeArrowheads="1"/>
          </p:cNvSpPr>
          <p:nvPr>
            <p:ph type="body" sz="half" idx="1"/>
          </p:nvPr>
        </p:nvSpPr>
        <p:spPr>
          <a:xfrm>
            <a:off x="457200" y="1600200"/>
            <a:ext cx="4033838" cy="4525963"/>
          </a:xfrm>
        </p:spPr>
        <p:txBody>
          <a:bodyPr/>
          <a:lstStyle/>
          <a:p>
            <a:pPr eaLnBrk="1" hangingPunct="1">
              <a:lnSpc>
                <a:spcPct val="90000"/>
              </a:lnSpc>
            </a:pPr>
            <a:r>
              <a:rPr lang="en-US" sz="2800"/>
              <a:t>A system of gas at a given temperature will exhibit a variety of speeds</a:t>
            </a:r>
          </a:p>
          <a:p>
            <a:pPr eaLnBrk="1" hangingPunct="1">
              <a:lnSpc>
                <a:spcPct val="90000"/>
              </a:lnSpc>
            </a:pPr>
            <a:r>
              <a:rPr lang="en-US" sz="2800"/>
              <a:t>Three speeds are of interest:</a:t>
            </a:r>
          </a:p>
          <a:p>
            <a:pPr lvl="1" eaLnBrk="1" hangingPunct="1">
              <a:lnSpc>
                <a:spcPct val="90000"/>
              </a:lnSpc>
            </a:pPr>
            <a:r>
              <a:rPr lang="en-US" sz="2400"/>
              <a:t>Most probable</a:t>
            </a:r>
          </a:p>
          <a:p>
            <a:pPr lvl="1" eaLnBrk="1" hangingPunct="1">
              <a:lnSpc>
                <a:spcPct val="90000"/>
              </a:lnSpc>
            </a:pPr>
            <a:r>
              <a:rPr lang="en-US" sz="2400"/>
              <a:t>Average</a:t>
            </a:r>
          </a:p>
          <a:p>
            <a:pPr lvl="1" eaLnBrk="1" hangingPunct="1">
              <a:lnSpc>
                <a:spcPct val="90000"/>
              </a:lnSpc>
            </a:pPr>
            <a:r>
              <a:rPr lang="en-US" sz="2400"/>
              <a:t>rms</a:t>
            </a:r>
          </a:p>
        </p:txBody>
      </p:sp>
      <p:sp>
        <p:nvSpPr>
          <p:cNvPr id="2" name="Rectangle 1"/>
          <p:cNvSpPr/>
          <p:nvPr/>
        </p:nvSpPr>
        <p:spPr>
          <a:xfrm>
            <a:off x="4648200" y="5377934"/>
            <a:ext cx="4758931" cy="369332"/>
          </a:xfrm>
          <a:prstGeom prst="rect">
            <a:avLst/>
          </a:prstGeom>
        </p:spPr>
        <p:txBody>
          <a:bodyPr wrap="none">
            <a:spAutoFit/>
          </a:bodyPr>
          <a:lstStyle/>
          <a:p>
            <a:r>
              <a:rPr lang="de-DE" b="1" dirty="0"/>
              <a:t>Image in the Public Domain couracy Fred Stober</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4768613"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0"/>
            <a:ext cx="7772400" cy="1143000"/>
          </a:xfrm>
        </p:spPr>
        <p:txBody>
          <a:bodyPr/>
          <a:lstStyle/>
          <a:p>
            <a:pPr eaLnBrk="1" hangingPunct="1"/>
            <a:r>
              <a:rPr lang="en-US"/>
              <a:t>Molecular Speeds</a:t>
            </a:r>
          </a:p>
        </p:txBody>
      </p:sp>
      <p:graphicFrame>
        <p:nvGraphicFramePr>
          <p:cNvPr id="5122" name="Object 3"/>
          <p:cNvGraphicFramePr>
            <a:graphicFrameLocks noChangeAspect="1"/>
          </p:cNvGraphicFramePr>
          <p:nvPr/>
        </p:nvGraphicFramePr>
        <p:xfrm>
          <a:off x="533400" y="1219200"/>
          <a:ext cx="2571750" cy="1355725"/>
        </p:xfrm>
        <a:graphic>
          <a:graphicData uri="http://schemas.openxmlformats.org/presentationml/2006/ole">
            <mc:AlternateContent xmlns:mc="http://schemas.openxmlformats.org/markup-compatibility/2006">
              <mc:Choice xmlns:v="urn:schemas-microsoft-com:vml" Requires="v">
                <p:oleObj name="Equation" r:id="rId2" imgW="863280" imgH="444240" progId="Equation.3">
                  <p:embed/>
                </p:oleObj>
              </mc:Choice>
              <mc:Fallback>
                <p:oleObj name="Equation" r:id="rId2" imgW="863280" imgH="444240" progId="Equation.3">
                  <p:embed/>
                  <p:pic>
                    <p:nvPicPr>
                      <p:cNvPr id="5122" name="Object 3"/>
                      <p:cNvPicPr>
                        <a:picLocks noChangeAspect="1" noChangeArrowheads="1"/>
                      </p:cNvPicPr>
                      <p:nvPr/>
                    </p:nvPicPr>
                    <p:blipFill>
                      <a:blip r:embed="rId3"/>
                      <a:srcRect/>
                      <a:stretch>
                        <a:fillRect/>
                      </a:stretch>
                    </p:blipFill>
                    <p:spPr bwMode="auto">
                      <a:xfrm>
                        <a:off x="533400" y="1219200"/>
                        <a:ext cx="2571750"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4"/>
          <p:cNvGraphicFramePr>
            <a:graphicFrameLocks noChangeAspect="1"/>
          </p:cNvGraphicFramePr>
          <p:nvPr/>
        </p:nvGraphicFramePr>
        <p:xfrm>
          <a:off x="609600" y="3124200"/>
          <a:ext cx="2155825" cy="1355725"/>
        </p:xfrm>
        <a:graphic>
          <a:graphicData uri="http://schemas.openxmlformats.org/presentationml/2006/ole">
            <mc:AlternateContent xmlns:mc="http://schemas.openxmlformats.org/markup-compatibility/2006">
              <mc:Choice xmlns:v="urn:schemas-microsoft-com:vml" Requires="v">
                <p:oleObj name="Equation" r:id="rId4" imgW="723600" imgH="444240" progId="Equation.3">
                  <p:embed/>
                </p:oleObj>
              </mc:Choice>
              <mc:Fallback>
                <p:oleObj name="Equation" r:id="rId4" imgW="723600" imgH="444240" progId="Equation.3">
                  <p:embed/>
                  <p:pic>
                    <p:nvPicPr>
                      <p:cNvPr id="5123" name="Object 4"/>
                      <p:cNvPicPr>
                        <a:picLocks noChangeAspect="1" noChangeArrowheads="1"/>
                      </p:cNvPicPr>
                      <p:nvPr/>
                    </p:nvPicPr>
                    <p:blipFill>
                      <a:blip r:embed="rId5"/>
                      <a:srcRect/>
                      <a:stretch>
                        <a:fillRect/>
                      </a:stretch>
                    </p:blipFill>
                    <p:spPr bwMode="auto">
                      <a:xfrm>
                        <a:off x="609600" y="3124200"/>
                        <a:ext cx="2155825"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nvGraphicFramePr>
        <p:xfrm>
          <a:off x="422275" y="4745037"/>
          <a:ext cx="2533650" cy="1355725"/>
        </p:xfrm>
        <a:graphic>
          <a:graphicData uri="http://schemas.openxmlformats.org/presentationml/2006/ole">
            <mc:AlternateContent xmlns:mc="http://schemas.openxmlformats.org/markup-compatibility/2006">
              <mc:Choice xmlns:v="urn:schemas-microsoft-com:vml" Requires="v">
                <p:oleObj name="Equation" r:id="rId6" imgW="850680" imgH="444240" progId="Equation.3">
                  <p:embed/>
                </p:oleObj>
              </mc:Choice>
              <mc:Fallback>
                <p:oleObj name="Equation" r:id="rId6" imgW="850680" imgH="444240" progId="Equation.3">
                  <p:embed/>
                  <p:pic>
                    <p:nvPicPr>
                      <p:cNvPr id="2" name="Object 1"/>
                      <p:cNvPicPr>
                        <a:picLocks noChangeAspect="1" noChangeArrowheads="1"/>
                      </p:cNvPicPr>
                      <p:nvPr/>
                    </p:nvPicPr>
                    <p:blipFill>
                      <a:blip r:embed="rId7"/>
                      <a:srcRect/>
                      <a:stretch>
                        <a:fillRect/>
                      </a:stretch>
                    </p:blipFill>
                    <p:spPr bwMode="auto">
                      <a:xfrm>
                        <a:off x="422275" y="4745037"/>
                        <a:ext cx="25336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6"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447800"/>
            <a:ext cx="45847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nvGraphicFramePr>
        <p:xfrm>
          <a:off x="6019801" y="2057400"/>
          <a:ext cx="578254" cy="533400"/>
        </p:xfrm>
        <a:graphic>
          <a:graphicData uri="http://schemas.openxmlformats.org/presentationml/2006/ole">
            <mc:AlternateContent xmlns:mc="http://schemas.openxmlformats.org/markup-compatibility/2006">
              <mc:Choice xmlns:v="urn:schemas-microsoft-com:vml" Requires="v">
                <p:oleObj name="Equation" r:id="rId9" imgW="253800" imgH="228600" progId="Equation.3">
                  <p:embed/>
                </p:oleObj>
              </mc:Choice>
              <mc:Fallback>
                <p:oleObj name="Equation" r:id="rId9" imgW="253800" imgH="228600" progId="Equation.3">
                  <p:embed/>
                  <p:pic>
                    <p:nvPicPr>
                      <p:cNvPr id="3" name="Object 2"/>
                      <p:cNvPicPr>
                        <a:picLocks noChangeAspect="1" noChangeArrowheads="1"/>
                      </p:cNvPicPr>
                      <p:nvPr/>
                    </p:nvPicPr>
                    <p:blipFill>
                      <a:blip r:embed="rId10"/>
                      <a:srcRect/>
                      <a:stretch>
                        <a:fillRect/>
                      </a:stretch>
                    </p:blipFill>
                    <p:spPr bwMode="auto">
                      <a:xfrm>
                        <a:off x="6019801" y="2057400"/>
                        <a:ext cx="578254" cy="533400"/>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5943600" y="1905000"/>
          <a:ext cx="255587" cy="340070"/>
        </p:xfrm>
        <a:graphic>
          <a:graphicData uri="http://schemas.openxmlformats.org/presentationml/2006/ole">
            <mc:AlternateContent xmlns:mc="http://schemas.openxmlformats.org/markup-compatibility/2006">
              <mc:Choice xmlns:v="urn:schemas-microsoft-com:vml" Requires="v">
                <p:oleObj name="Equation" r:id="rId11" imgW="126720" imgH="164880" progId="Equation.3">
                  <p:embed/>
                </p:oleObj>
              </mc:Choice>
              <mc:Fallback>
                <p:oleObj name="Equation" r:id="rId11" imgW="126720" imgH="164880" progId="Equation.3">
                  <p:embed/>
                  <p:pic>
                    <p:nvPicPr>
                      <p:cNvPr id="4" name="Object 3"/>
                      <p:cNvPicPr>
                        <a:picLocks noChangeAspect="1" noChangeArrowheads="1"/>
                      </p:cNvPicPr>
                      <p:nvPr/>
                    </p:nvPicPr>
                    <p:blipFill>
                      <a:blip r:embed="rId12"/>
                      <a:srcRect/>
                      <a:stretch>
                        <a:fillRect/>
                      </a:stretch>
                    </p:blipFill>
                    <p:spPr bwMode="auto">
                      <a:xfrm>
                        <a:off x="5943600" y="1905000"/>
                        <a:ext cx="255587" cy="34007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nvGraphicFramePr>
        <p:xfrm>
          <a:off x="5638800" y="1600200"/>
          <a:ext cx="369887" cy="400065"/>
        </p:xfrm>
        <a:graphic>
          <a:graphicData uri="http://schemas.openxmlformats.org/presentationml/2006/ole">
            <mc:AlternateContent xmlns:mc="http://schemas.openxmlformats.org/markup-compatibility/2006">
              <mc:Choice xmlns:v="urn:schemas-microsoft-com:vml" Requires="v">
                <p:oleObj name="Equation" r:id="rId13" imgW="228600" imgH="241200" progId="Equation.3">
                  <p:embed/>
                </p:oleObj>
              </mc:Choice>
              <mc:Fallback>
                <p:oleObj name="Equation" r:id="rId13" imgW="228600" imgH="241200" progId="Equation.3">
                  <p:embed/>
                  <p:pic>
                    <p:nvPicPr>
                      <p:cNvPr id="5" name="Object 4"/>
                      <p:cNvPicPr>
                        <a:picLocks noChangeAspect="1" noChangeArrowheads="1"/>
                      </p:cNvPicPr>
                      <p:nvPr/>
                    </p:nvPicPr>
                    <p:blipFill>
                      <a:blip r:embed="rId14"/>
                      <a:srcRect/>
                      <a:stretch>
                        <a:fillRect/>
                      </a:stretch>
                    </p:blipFill>
                    <p:spPr bwMode="auto">
                      <a:xfrm>
                        <a:off x="5638800" y="1600200"/>
                        <a:ext cx="369887" cy="400065"/>
                      </a:xfrm>
                      <a:prstGeom prst="rect">
                        <a:avLst/>
                      </a:prstGeom>
                      <a:noFill/>
                      <a:ln>
                        <a:noFill/>
                      </a:ln>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5"/>
          <p:cNvSpPr>
            <a:spLocks noGrp="1"/>
          </p:cNvSpPr>
          <p:nvPr>
            <p:ph type="sldNum" sz="quarter" idx="12"/>
          </p:nvPr>
        </p:nvSpPr>
        <p:spPr>
          <a:noFill/>
        </p:spPr>
        <p:txBody>
          <a:bodyPr/>
          <a:lstStyle/>
          <a:p>
            <a:fld id="{AB93FC83-B451-4B07-A2C8-1A82EE7D6380}" type="slidenum">
              <a:rPr lang="en-US" smtClean="0"/>
              <a:pPr/>
              <a:t>155</a:t>
            </a:fld>
            <a:endParaRPr lang="en-US"/>
          </a:p>
        </p:txBody>
      </p:sp>
      <p:sp>
        <p:nvSpPr>
          <p:cNvPr id="200707" name="Rectangle 2"/>
          <p:cNvSpPr>
            <a:spLocks noGrp="1" noChangeArrowheads="1"/>
          </p:cNvSpPr>
          <p:nvPr>
            <p:ph type="title"/>
          </p:nvPr>
        </p:nvSpPr>
        <p:spPr/>
        <p:txBody>
          <a:bodyPr/>
          <a:lstStyle/>
          <a:p>
            <a:pPr eaLnBrk="1" hangingPunct="1"/>
            <a:r>
              <a:rPr lang="en-US" dirty="0"/>
              <a:t>Question 123.14.4</a:t>
            </a:r>
          </a:p>
        </p:txBody>
      </p:sp>
      <p:sp>
        <p:nvSpPr>
          <p:cNvPr id="200708" name="Rectangle 3"/>
          <p:cNvSpPr>
            <a:spLocks noGrp="1" noChangeArrowheads="1"/>
          </p:cNvSpPr>
          <p:nvPr>
            <p:ph type="body" idx="1"/>
          </p:nvPr>
        </p:nvSpPr>
        <p:spPr/>
        <p:txBody>
          <a:bodyPr/>
          <a:lstStyle/>
          <a:p>
            <a:pPr marL="609600" indent="-609600" eaLnBrk="1" hangingPunct="1">
              <a:lnSpc>
                <a:spcPct val="90000"/>
              </a:lnSpc>
              <a:buFontTx/>
              <a:buNone/>
            </a:pPr>
            <a:r>
              <a:rPr lang="en-US" dirty="0"/>
              <a:t>Two gases have the same number of molecules, the same volume, pressure, and temperature. Gas A has molecules that are twice the size of gas B. The mean path of A is</a:t>
            </a:r>
          </a:p>
          <a:p>
            <a:pPr marL="609600" indent="-609600" eaLnBrk="1" hangingPunct="1">
              <a:lnSpc>
                <a:spcPct val="90000"/>
              </a:lnSpc>
              <a:buFontTx/>
              <a:buAutoNum type="alphaLcParenR"/>
            </a:pPr>
            <a:r>
              <a:rPr lang="en-US" dirty="0"/>
              <a:t>¼ the mean free path of B</a:t>
            </a:r>
          </a:p>
          <a:p>
            <a:pPr marL="609600" indent="-609600" eaLnBrk="1" hangingPunct="1">
              <a:lnSpc>
                <a:spcPct val="90000"/>
              </a:lnSpc>
              <a:buFontTx/>
              <a:buAutoNum type="alphaLcParenR"/>
            </a:pPr>
            <a:r>
              <a:rPr lang="en-US" dirty="0"/>
              <a:t>½ the mean free path of B</a:t>
            </a:r>
          </a:p>
          <a:p>
            <a:pPr marL="609600" indent="-609600" eaLnBrk="1" hangingPunct="1">
              <a:lnSpc>
                <a:spcPct val="90000"/>
              </a:lnSpc>
              <a:buFontTx/>
              <a:buAutoNum type="alphaLcParenR"/>
            </a:pPr>
            <a:r>
              <a:rPr lang="en-US" dirty="0"/>
              <a:t>Twice the mean free path of B</a:t>
            </a:r>
          </a:p>
          <a:p>
            <a:pPr marL="609600" indent="-609600" eaLnBrk="1" hangingPunct="1">
              <a:lnSpc>
                <a:spcPct val="90000"/>
              </a:lnSpc>
              <a:buFontTx/>
              <a:buAutoNum type="alphaLcParenR"/>
            </a:pPr>
            <a:r>
              <a:rPr lang="en-US" dirty="0"/>
              <a:t>4 times the mean free path of B</a:t>
            </a:r>
          </a:p>
          <a:p>
            <a:pPr marL="609600" indent="-609600" eaLnBrk="1" hangingPunct="1">
              <a:lnSpc>
                <a:spcPct val="90000"/>
              </a:lnSpc>
              <a:buFontTx/>
              <a:buNone/>
            </a:pPr>
            <a:endParaRPr lang="en-US" dirty="0"/>
          </a:p>
        </p:txBody>
      </p:sp>
    </p:spTree>
    <p:extLst>
      <p:ext uri="{BB962C8B-B14F-4D97-AF65-F5344CB8AC3E}">
        <p14:creationId xmlns:p14="http://schemas.microsoft.com/office/powerpoint/2010/main" val="27884220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1028" name="Oval 3"/>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29" name="Oval 4"/>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1030" name="Oval 5"/>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1" name="Oval 6"/>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32" name="Oval 7"/>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1033" name="Oval 8"/>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1034" name="Oval 9"/>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5" name="Oval 10"/>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36" name="Oval 11"/>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1037" name="Oval 12"/>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1038" name="Oval 13"/>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1039" name="Oval 14"/>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0" name="Oval 15"/>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1041" name="Oval 16"/>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2" name="Oval 17"/>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1043" name="Oval 18"/>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1044" name="Oval 19"/>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1045" name="Oval 20"/>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46" name="Oval 21"/>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1047" name="Oval 22"/>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48" name="Oval 23"/>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1049" name="Oval 24"/>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1050" name="Line 25"/>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1051" name="Line 26"/>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1052" name="Line 27"/>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1053" name="Line 28"/>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1054" name="Line 29"/>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1055" name="Line 30"/>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1056" name="Text Box 31"/>
          <p:cNvSpPr txBox="1">
            <a:spLocks noChangeArrowheads="1"/>
          </p:cNvSpPr>
          <p:nvPr/>
        </p:nvSpPr>
        <p:spPr bwMode="auto">
          <a:xfrm>
            <a:off x="0" y="1182688"/>
            <a:ext cx="8839200" cy="2838450"/>
          </a:xfrm>
          <a:prstGeom prst="rect">
            <a:avLst/>
          </a:prstGeom>
          <a:noFill/>
          <a:ln w="9525">
            <a:noFill/>
            <a:miter lim="800000"/>
            <a:headEnd/>
            <a:tailEnd/>
          </a:ln>
        </p:spPr>
        <p:txBody>
          <a:bodyPr>
            <a:spAutoFit/>
          </a:bodyPr>
          <a:lstStyle/>
          <a:p>
            <a:pPr algn="l" eaLnBrk="0" hangingPunct="0">
              <a:spcBef>
                <a:spcPct val="50000"/>
              </a:spcBef>
            </a:pPr>
            <a:r>
              <a:rPr lang="en-US" sz="3600" dirty="0">
                <a:latin typeface="Times New Roman" pitchFamily="18" charset="0"/>
              </a:rPr>
              <a:t>The average distance between collisions.  Depends on:</a:t>
            </a:r>
          </a:p>
          <a:p>
            <a:pPr algn="l" eaLnBrk="0" hangingPunct="0">
              <a:spcBef>
                <a:spcPct val="50000"/>
              </a:spcBef>
              <a:buFontTx/>
              <a:buChar char="•"/>
            </a:pPr>
            <a:r>
              <a:rPr lang="en-US" sz="3600" dirty="0">
                <a:latin typeface="Times New Roman" pitchFamily="18" charset="0"/>
              </a:rPr>
              <a:t>  diameter of the molecules</a:t>
            </a:r>
          </a:p>
          <a:p>
            <a:pPr algn="l" eaLnBrk="0" hangingPunct="0">
              <a:spcBef>
                <a:spcPct val="50000"/>
              </a:spcBef>
              <a:buFontTx/>
              <a:buChar char="•"/>
            </a:pPr>
            <a:r>
              <a:rPr lang="en-US" sz="3600" dirty="0">
                <a:latin typeface="Times New Roman" pitchFamily="18" charset="0"/>
              </a:rPr>
              <a:t>  density of gas</a:t>
            </a:r>
          </a:p>
        </p:txBody>
      </p:sp>
      <p:graphicFrame>
        <p:nvGraphicFramePr>
          <p:cNvPr id="1026" name="Object 32"/>
          <p:cNvGraphicFramePr>
            <a:graphicFrameLocks noChangeAspect="1"/>
          </p:cNvGraphicFramePr>
          <p:nvPr/>
        </p:nvGraphicFramePr>
        <p:xfrm>
          <a:off x="914400" y="4419600"/>
          <a:ext cx="3132138" cy="1604963"/>
        </p:xfrm>
        <a:graphic>
          <a:graphicData uri="http://schemas.openxmlformats.org/presentationml/2006/ole">
            <mc:AlternateContent xmlns:mc="http://schemas.openxmlformats.org/markup-compatibility/2006">
              <mc:Choice xmlns:v="urn:schemas-microsoft-com:vml" Requires="v">
                <p:oleObj name="Equation" r:id="rId2" imgW="888840" imgH="444240" progId="Equation.3">
                  <p:embed/>
                </p:oleObj>
              </mc:Choice>
              <mc:Fallback>
                <p:oleObj name="Equation" r:id="rId2" imgW="888840" imgH="444240" progId="Equation.3">
                  <p:embed/>
                  <p:pic>
                    <p:nvPicPr>
                      <p:cNvPr id="1026"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3132138" cy="160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7" name="Text Box 33"/>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Equivalent Collision</a:t>
            </a:r>
          </a:p>
        </p:txBody>
      </p:sp>
      <p:grpSp>
        <p:nvGrpSpPr>
          <p:cNvPr id="2" name="Group 30"/>
          <p:cNvGrpSpPr>
            <a:grpSpLocks/>
          </p:cNvGrpSpPr>
          <p:nvPr/>
        </p:nvGrpSpPr>
        <p:grpSpPr bwMode="auto">
          <a:xfrm>
            <a:off x="1544638" y="2135188"/>
            <a:ext cx="5805487" cy="3030537"/>
            <a:chOff x="973" y="1345"/>
            <a:chExt cx="3657" cy="1909"/>
          </a:xfrm>
        </p:grpSpPr>
        <p:sp>
          <p:nvSpPr>
            <p:cNvPr id="12292" name="Oval 4"/>
            <p:cNvSpPr>
              <a:spLocks noChangeArrowheads="1"/>
            </p:cNvSpPr>
            <p:nvPr/>
          </p:nvSpPr>
          <p:spPr bwMode="auto">
            <a:xfrm>
              <a:off x="997" y="2101"/>
              <a:ext cx="585" cy="631"/>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3" name="Oval 5"/>
            <p:cNvSpPr>
              <a:spLocks noChangeArrowheads="1"/>
            </p:cNvSpPr>
            <p:nvPr/>
          </p:nvSpPr>
          <p:spPr bwMode="auto">
            <a:xfrm>
              <a:off x="1578" y="2101"/>
              <a:ext cx="585" cy="631"/>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3" name="Group 10"/>
            <p:cNvGrpSpPr>
              <a:grpSpLocks/>
            </p:cNvGrpSpPr>
            <p:nvPr/>
          </p:nvGrpSpPr>
          <p:grpSpPr bwMode="auto">
            <a:xfrm>
              <a:off x="1243" y="1778"/>
              <a:ext cx="596" cy="257"/>
              <a:chOff x="2395" y="2034"/>
              <a:chExt cx="596" cy="257"/>
            </a:xfrm>
          </p:grpSpPr>
          <p:sp>
            <p:nvSpPr>
              <p:cNvPr id="12314" name="Line 6"/>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5" name="Line 7"/>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6" name="Line 8"/>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7" name="Text Box 9"/>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4" name="Group 11"/>
            <p:cNvGrpSpPr>
              <a:grpSpLocks/>
            </p:cNvGrpSpPr>
            <p:nvPr/>
          </p:nvGrpSpPr>
          <p:grpSpPr bwMode="auto">
            <a:xfrm>
              <a:off x="973" y="2760"/>
              <a:ext cx="596" cy="257"/>
              <a:chOff x="2395" y="2034"/>
              <a:chExt cx="596" cy="257"/>
            </a:xfrm>
          </p:grpSpPr>
          <p:sp>
            <p:nvSpPr>
              <p:cNvPr id="12310" name="Line 12"/>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1" name="Line 13"/>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2" name="Line 14"/>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3" name="Text Box 15"/>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296" name="Oval 16"/>
            <p:cNvSpPr>
              <a:spLocks noChangeArrowheads="1"/>
            </p:cNvSpPr>
            <p:nvPr/>
          </p:nvSpPr>
          <p:spPr bwMode="auto">
            <a:xfrm>
              <a:off x="3343" y="2351"/>
              <a:ext cx="45" cy="47"/>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7" name="Oval 17"/>
            <p:cNvSpPr>
              <a:spLocks noChangeArrowheads="1"/>
            </p:cNvSpPr>
            <p:nvPr/>
          </p:nvSpPr>
          <p:spPr bwMode="auto">
            <a:xfrm>
              <a:off x="3403" y="1693"/>
              <a:ext cx="1206" cy="1308"/>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5" name="Group 18"/>
            <p:cNvGrpSpPr>
              <a:grpSpLocks/>
            </p:cNvGrpSpPr>
            <p:nvPr/>
          </p:nvGrpSpPr>
          <p:grpSpPr bwMode="auto">
            <a:xfrm>
              <a:off x="3427" y="2997"/>
              <a:ext cx="596" cy="257"/>
              <a:chOff x="2395" y="2034"/>
              <a:chExt cx="596" cy="257"/>
            </a:xfrm>
          </p:grpSpPr>
          <p:sp>
            <p:nvSpPr>
              <p:cNvPr id="12306" name="Line 19"/>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7" name="Line 20"/>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8" name="Line 21"/>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9" name="Text Box 22"/>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6" name="Group 23"/>
            <p:cNvGrpSpPr>
              <a:grpSpLocks/>
            </p:cNvGrpSpPr>
            <p:nvPr/>
          </p:nvGrpSpPr>
          <p:grpSpPr bwMode="auto">
            <a:xfrm>
              <a:off x="4017" y="2992"/>
              <a:ext cx="596" cy="257"/>
              <a:chOff x="2395" y="2034"/>
              <a:chExt cx="596" cy="257"/>
            </a:xfrm>
          </p:grpSpPr>
          <p:sp>
            <p:nvSpPr>
              <p:cNvPr id="12302" name="Line 24"/>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3" name="Line 25"/>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4" name="Line 26"/>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5" name="Text Box 27"/>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300" name="Text Box 28"/>
            <p:cNvSpPr txBox="1">
              <a:spLocks noChangeArrowheads="1"/>
            </p:cNvSpPr>
            <p:nvPr/>
          </p:nvSpPr>
          <p:spPr bwMode="auto">
            <a:xfrm>
              <a:off x="1178" y="1422"/>
              <a:ext cx="660" cy="231"/>
            </a:xfrm>
            <a:prstGeom prst="rect">
              <a:avLst/>
            </a:prstGeom>
            <a:noFill/>
            <a:ln w="9525" algn="ctr">
              <a:noFill/>
              <a:miter lim="800000"/>
              <a:headEnd/>
              <a:tailEnd/>
            </a:ln>
          </p:spPr>
          <p:txBody>
            <a:bodyPr wrap="none">
              <a:spAutoFit/>
            </a:bodyPr>
            <a:lstStyle/>
            <a:p>
              <a:r>
                <a:rPr lang="en-US"/>
                <a:t>Collision</a:t>
              </a:r>
            </a:p>
          </p:txBody>
        </p:sp>
        <p:sp>
          <p:nvSpPr>
            <p:cNvPr id="12301" name="Text Box 29"/>
            <p:cNvSpPr txBox="1">
              <a:spLocks noChangeArrowheads="1"/>
            </p:cNvSpPr>
            <p:nvPr/>
          </p:nvSpPr>
          <p:spPr bwMode="auto">
            <a:xfrm>
              <a:off x="3258" y="1345"/>
              <a:ext cx="1372" cy="231"/>
            </a:xfrm>
            <a:prstGeom prst="rect">
              <a:avLst/>
            </a:prstGeom>
            <a:noFill/>
            <a:ln w="9525" algn="ctr">
              <a:noFill/>
              <a:miter lim="800000"/>
              <a:headEnd/>
              <a:tailEnd/>
            </a:ln>
          </p:spPr>
          <p:txBody>
            <a:bodyPr wrap="none">
              <a:spAutoFit/>
            </a:bodyPr>
            <a:lstStyle/>
            <a:p>
              <a:r>
                <a:rPr lang="en-US"/>
                <a:t>Equivalent Collision</a:t>
              </a:r>
            </a:p>
          </p:txBody>
        </p:sp>
      </p:gr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7"/>
          <p:cNvSpPr>
            <a:spLocks noChangeArrowheads="1"/>
          </p:cNvSpPr>
          <p:nvPr/>
        </p:nvSpPr>
        <p:spPr bwMode="auto">
          <a:xfrm>
            <a:off x="1981200" y="2590800"/>
            <a:ext cx="1914525" cy="2076450"/>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sp>
        <p:nvSpPr>
          <p:cNvPr id="4" name="Can 3"/>
          <p:cNvSpPr/>
          <p:nvPr/>
        </p:nvSpPr>
        <p:spPr>
          <a:xfrm rot="15398693">
            <a:off x="3766970" y="937548"/>
            <a:ext cx="2034655" cy="4495800"/>
          </a:xfrm>
          <a:prstGeom prst="can">
            <a:avLst/>
          </a:prstGeom>
          <a:solidFill>
            <a:schemeClr val="bg1">
              <a:lumMod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886200" y="3048000"/>
            <a:ext cx="990600" cy="3048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Oval 16"/>
          <p:cNvSpPr>
            <a:spLocks noChangeArrowheads="1"/>
          </p:cNvSpPr>
          <p:nvPr/>
        </p:nvSpPr>
        <p:spPr bwMode="auto">
          <a:xfrm>
            <a:off x="5307013" y="37322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 name="Oval 16"/>
          <p:cNvSpPr>
            <a:spLocks noChangeArrowheads="1"/>
          </p:cNvSpPr>
          <p:nvPr/>
        </p:nvSpPr>
        <p:spPr bwMode="auto">
          <a:xfrm>
            <a:off x="5459413" y="2895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 name="Oval 16"/>
          <p:cNvSpPr>
            <a:spLocks noChangeArrowheads="1"/>
          </p:cNvSpPr>
          <p:nvPr/>
        </p:nvSpPr>
        <p:spPr bwMode="auto">
          <a:xfrm>
            <a:off x="66294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3" name="Oval 16"/>
          <p:cNvSpPr>
            <a:spLocks noChangeArrowheads="1"/>
          </p:cNvSpPr>
          <p:nvPr/>
        </p:nvSpPr>
        <p:spPr bwMode="auto">
          <a:xfrm>
            <a:off x="6553200"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4" name="Oval 16"/>
          <p:cNvSpPr>
            <a:spLocks noChangeArrowheads="1"/>
          </p:cNvSpPr>
          <p:nvPr/>
        </p:nvSpPr>
        <p:spPr bwMode="auto">
          <a:xfrm>
            <a:off x="6172200" y="2514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5" name="Oval 16"/>
          <p:cNvSpPr>
            <a:spLocks noChangeArrowheads="1"/>
          </p:cNvSpPr>
          <p:nvPr/>
        </p:nvSpPr>
        <p:spPr bwMode="auto">
          <a:xfrm>
            <a:off x="6553200" y="40370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6" name="Oval 16"/>
          <p:cNvSpPr>
            <a:spLocks noChangeArrowheads="1"/>
          </p:cNvSpPr>
          <p:nvPr/>
        </p:nvSpPr>
        <p:spPr bwMode="auto">
          <a:xfrm>
            <a:off x="6248400" y="3429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7" name="Oval 16"/>
          <p:cNvSpPr>
            <a:spLocks noChangeArrowheads="1"/>
          </p:cNvSpPr>
          <p:nvPr/>
        </p:nvSpPr>
        <p:spPr bwMode="auto">
          <a:xfrm>
            <a:off x="6858000" y="3352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nvGrpSpPr>
          <p:cNvPr id="27" name="Group 26"/>
          <p:cNvGrpSpPr/>
          <p:nvPr/>
        </p:nvGrpSpPr>
        <p:grpSpPr>
          <a:xfrm>
            <a:off x="3429000" y="1447800"/>
            <a:ext cx="1622424" cy="1597025"/>
            <a:chOff x="5459413" y="2667000"/>
            <a:chExt cx="1622424" cy="1597025"/>
          </a:xfrm>
        </p:grpSpPr>
        <p:sp>
          <p:nvSpPr>
            <p:cNvPr id="18"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9"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0"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1"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2"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3"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4"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5"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6" name="Oval 25"/>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28" name="Group 27"/>
          <p:cNvGrpSpPr/>
          <p:nvPr/>
        </p:nvGrpSpPr>
        <p:grpSpPr>
          <a:xfrm>
            <a:off x="2590800" y="3962400"/>
            <a:ext cx="1622424" cy="1597025"/>
            <a:chOff x="5459413" y="2667000"/>
            <a:chExt cx="1622424" cy="1597025"/>
          </a:xfrm>
        </p:grpSpPr>
        <p:sp>
          <p:nvSpPr>
            <p:cNvPr id="2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7" name="Oval 3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38" name="Group 37"/>
          <p:cNvGrpSpPr/>
          <p:nvPr/>
        </p:nvGrpSpPr>
        <p:grpSpPr>
          <a:xfrm>
            <a:off x="3733800" y="3200400"/>
            <a:ext cx="1622424" cy="1597025"/>
            <a:chOff x="5459413" y="2667000"/>
            <a:chExt cx="1622424" cy="1597025"/>
          </a:xfrm>
        </p:grpSpPr>
        <p:sp>
          <p:nvSpPr>
            <p:cNvPr id="3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7" name="Oval 4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48" name="Group 47"/>
          <p:cNvGrpSpPr/>
          <p:nvPr/>
        </p:nvGrpSpPr>
        <p:grpSpPr>
          <a:xfrm>
            <a:off x="5334000" y="4495800"/>
            <a:ext cx="1622424" cy="1597025"/>
            <a:chOff x="5459413" y="2667000"/>
            <a:chExt cx="1622424" cy="1597025"/>
          </a:xfrm>
        </p:grpSpPr>
        <p:sp>
          <p:nvSpPr>
            <p:cNvPr id="4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7" name="Oval 5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58" name="Group 57"/>
          <p:cNvGrpSpPr/>
          <p:nvPr/>
        </p:nvGrpSpPr>
        <p:grpSpPr>
          <a:xfrm>
            <a:off x="1447800" y="990600"/>
            <a:ext cx="1622424" cy="1597025"/>
            <a:chOff x="5459413" y="2667000"/>
            <a:chExt cx="1622424" cy="1597025"/>
          </a:xfrm>
        </p:grpSpPr>
        <p:sp>
          <p:nvSpPr>
            <p:cNvPr id="5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7" name="Oval 6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68" name="Group 67"/>
          <p:cNvGrpSpPr/>
          <p:nvPr/>
        </p:nvGrpSpPr>
        <p:grpSpPr>
          <a:xfrm>
            <a:off x="914400" y="2514600"/>
            <a:ext cx="1622424" cy="1597025"/>
            <a:chOff x="5459413" y="2667000"/>
            <a:chExt cx="1622424" cy="1597025"/>
          </a:xfrm>
        </p:grpSpPr>
        <p:sp>
          <p:nvSpPr>
            <p:cNvPr id="6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7" name="Oval 7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78" name="Group 77"/>
          <p:cNvGrpSpPr/>
          <p:nvPr/>
        </p:nvGrpSpPr>
        <p:grpSpPr>
          <a:xfrm>
            <a:off x="990600" y="4343400"/>
            <a:ext cx="1622424" cy="1597025"/>
            <a:chOff x="5459413" y="2667000"/>
            <a:chExt cx="1622424" cy="1597025"/>
          </a:xfrm>
        </p:grpSpPr>
        <p:sp>
          <p:nvSpPr>
            <p:cNvPr id="7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7" name="Oval 8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88" name="Group 87"/>
          <p:cNvGrpSpPr/>
          <p:nvPr/>
        </p:nvGrpSpPr>
        <p:grpSpPr>
          <a:xfrm>
            <a:off x="3810000" y="5260975"/>
            <a:ext cx="1622424" cy="1597025"/>
            <a:chOff x="5459413" y="2667000"/>
            <a:chExt cx="1622424" cy="1597025"/>
          </a:xfrm>
        </p:grpSpPr>
        <p:sp>
          <p:nvSpPr>
            <p:cNvPr id="8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7" name="Oval 9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98" name="Group 97"/>
          <p:cNvGrpSpPr/>
          <p:nvPr/>
        </p:nvGrpSpPr>
        <p:grpSpPr>
          <a:xfrm>
            <a:off x="6781800" y="1295400"/>
            <a:ext cx="1622424" cy="1597025"/>
            <a:chOff x="5459413" y="2667000"/>
            <a:chExt cx="1622424" cy="1597025"/>
          </a:xfrm>
        </p:grpSpPr>
        <p:sp>
          <p:nvSpPr>
            <p:cNvPr id="9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7" name="Oval 10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08" name="Group 107"/>
          <p:cNvGrpSpPr/>
          <p:nvPr/>
        </p:nvGrpSpPr>
        <p:grpSpPr>
          <a:xfrm>
            <a:off x="6934200" y="3810000"/>
            <a:ext cx="1622424" cy="1597025"/>
            <a:chOff x="5459413" y="2667000"/>
            <a:chExt cx="1622424" cy="1597025"/>
          </a:xfrm>
        </p:grpSpPr>
        <p:sp>
          <p:nvSpPr>
            <p:cNvPr id="10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7" name="Oval 11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18" name="Group 117"/>
          <p:cNvGrpSpPr/>
          <p:nvPr/>
        </p:nvGrpSpPr>
        <p:grpSpPr>
          <a:xfrm>
            <a:off x="5334000" y="914400"/>
            <a:ext cx="1622424" cy="1597025"/>
            <a:chOff x="5459413" y="2667000"/>
            <a:chExt cx="1622424" cy="1597025"/>
          </a:xfrm>
        </p:grpSpPr>
        <p:sp>
          <p:nvSpPr>
            <p:cNvPr id="119" name="Oval 16"/>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0" name="Oval 16"/>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1" name="Oval 16"/>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 name="Oval 16"/>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3" name="Oval 16"/>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4" name="Oval 16"/>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5" name="Oval 16"/>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6" name="Oval 16"/>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7" name="Oval 126"/>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cxnSp>
        <p:nvCxnSpPr>
          <p:cNvPr id="3" name="Straight Connector 2"/>
          <p:cNvCxnSpPr/>
          <p:nvPr/>
        </p:nvCxnSpPr>
        <p:spPr>
          <a:xfrm>
            <a:off x="2438400" y="21336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400800" y="12192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2514600" y="1447800"/>
            <a:ext cx="3886200" cy="9144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267200" y="1600200"/>
            <a:ext cx="314510" cy="461665"/>
          </a:xfrm>
          <a:prstGeom prst="rect">
            <a:avLst/>
          </a:prstGeom>
          <a:solidFill>
            <a:schemeClr val="bg1"/>
          </a:solidFill>
        </p:spPr>
        <p:txBody>
          <a:bodyPr wrap="none" rtlCol="0">
            <a:spAutoFit/>
          </a:bodyPr>
          <a:lstStyle/>
          <a:p>
            <a:r>
              <a:rPr lang="en-US" sz="2400" dirty="0"/>
              <a:t>L</a:t>
            </a:r>
          </a:p>
        </p:txBody>
      </p:sp>
      <p:cxnSp>
        <p:nvCxnSpPr>
          <p:cNvPr id="133" name="Straight Arrow Connector 132"/>
          <p:cNvCxnSpPr/>
          <p:nvPr/>
        </p:nvCxnSpPr>
        <p:spPr>
          <a:xfrm flipH="1" flipV="1">
            <a:off x="5105400" y="2057400"/>
            <a:ext cx="457200" cy="19812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876800" y="2895600"/>
            <a:ext cx="502061" cy="461665"/>
          </a:xfrm>
          <a:prstGeom prst="rect">
            <a:avLst/>
          </a:prstGeom>
          <a:noFill/>
        </p:spPr>
        <p:txBody>
          <a:bodyPr wrap="none" rtlCol="0">
            <a:spAutoFit/>
          </a:bodyPr>
          <a:lstStyle/>
          <a:p>
            <a:r>
              <a:rPr lang="en-US" sz="2400" dirty="0"/>
              <a:t>2d</a:t>
            </a:r>
          </a:p>
        </p:txBody>
      </p:sp>
    </p:spTree>
    <p:extLst>
      <p:ext uri="{BB962C8B-B14F-4D97-AF65-F5344CB8AC3E}">
        <p14:creationId xmlns:p14="http://schemas.microsoft.com/office/powerpoint/2010/main" val="29193146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2052" name="Oval 3"/>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53" name="Oval 4"/>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2054" name="Oval 5"/>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5" name="Oval 6"/>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56" name="Oval 7"/>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2057" name="Oval 8"/>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2058" name="Oval 9"/>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9" name="Oval 10"/>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60" name="Oval 11"/>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2061" name="Oval 12"/>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2062" name="Oval 13"/>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2063" name="Oval 14"/>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4" name="Oval 15"/>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2065" name="Oval 16"/>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6" name="Oval 17"/>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2067" name="Oval 18"/>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2068" name="Oval 19"/>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2069" name="Oval 20"/>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70" name="Oval 21"/>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2071" name="Oval 22"/>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72" name="Oval 23"/>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2073" name="Oval 24"/>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2074" name="Line 25"/>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2075" name="Line 26"/>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2076" name="Line 27"/>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2077" name="Line 28"/>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2078" name="Line 29"/>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2079" name="Line 30"/>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2080" name="Text Box 31"/>
          <p:cNvSpPr txBox="1">
            <a:spLocks noChangeArrowheads="1"/>
          </p:cNvSpPr>
          <p:nvPr/>
        </p:nvSpPr>
        <p:spPr bwMode="auto">
          <a:xfrm>
            <a:off x="0" y="1600200"/>
            <a:ext cx="41910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Collision Frequency</a:t>
            </a:r>
          </a:p>
        </p:txBody>
      </p:sp>
      <p:graphicFrame>
        <p:nvGraphicFramePr>
          <p:cNvPr id="2050" name="Object 32"/>
          <p:cNvGraphicFramePr>
            <a:graphicFrameLocks noChangeAspect="1"/>
          </p:cNvGraphicFramePr>
          <p:nvPr/>
        </p:nvGraphicFramePr>
        <p:xfrm>
          <a:off x="228600" y="2514600"/>
          <a:ext cx="4340225" cy="1420813"/>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2050"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4340225" cy="142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1" name="Text Box 33"/>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123.14.8</a:t>
            </a:r>
          </a:p>
        </p:txBody>
      </p:sp>
      <p:sp>
        <p:nvSpPr>
          <p:cNvPr id="3" name="Content Placeholder 2"/>
          <p:cNvSpPr>
            <a:spLocks noGrp="1"/>
          </p:cNvSpPr>
          <p:nvPr>
            <p:ph idx="1"/>
          </p:nvPr>
        </p:nvSpPr>
        <p:spPr>
          <a:xfrm>
            <a:off x="312056" y="1426028"/>
            <a:ext cx="8603343" cy="5584372"/>
          </a:xfrm>
        </p:spPr>
        <p:txBody>
          <a:bodyPr>
            <a:normAutofit fontScale="47500" lnSpcReduction="20000"/>
          </a:bodyPr>
          <a:lstStyle/>
          <a:p>
            <a:pPr>
              <a:buNone/>
            </a:pPr>
            <a:r>
              <a:rPr lang="en-US" sz="5900" dirty="0"/>
              <a:t>We learned a name for         what is that name? </a:t>
            </a:r>
          </a:p>
          <a:p>
            <a:pPr>
              <a:buNone/>
            </a:pPr>
            <a:r>
              <a:rPr lang="en-US" sz="5900" dirty="0"/>
              <a:t> </a:t>
            </a:r>
          </a:p>
          <a:p>
            <a:pPr marL="514350" indent="-514350">
              <a:buFont typeface="+mj-lt"/>
              <a:buAutoNum type="alphaLcParenR"/>
            </a:pPr>
            <a:r>
              <a:rPr lang="en-US" sz="5900" dirty="0"/>
              <a:t> </a:t>
            </a:r>
          </a:p>
          <a:p>
            <a:pPr marL="514350" indent="-514350">
              <a:buFont typeface="+mj-lt"/>
              <a:buAutoNum type="alphaLcParenR"/>
            </a:pPr>
            <a:endParaRPr lang="en-US" sz="5900" dirty="0"/>
          </a:p>
          <a:p>
            <a:pPr marL="514350" indent="-514350">
              <a:buFont typeface="+mj-lt"/>
              <a:buAutoNum type="alphaLcParenR"/>
            </a:pPr>
            <a:endParaRPr lang="en-US" sz="5900" dirty="0"/>
          </a:p>
          <a:p>
            <a:pPr marL="0" indent="0">
              <a:buNone/>
            </a:pPr>
            <a:r>
              <a:rPr lang="en-US" sz="5900" dirty="0"/>
              <a:t>b)</a:t>
            </a:r>
          </a:p>
          <a:p>
            <a:pPr marL="0" indent="0">
              <a:buNone/>
            </a:pPr>
            <a:endParaRPr lang="en-US" sz="5900" dirty="0"/>
          </a:p>
          <a:p>
            <a:pPr marL="0" indent="0">
              <a:buNone/>
            </a:pPr>
            <a:endParaRPr lang="en-US" sz="5900" dirty="0"/>
          </a:p>
          <a:p>
            <a:pPr marL="0" indent="0">
              <a:buNone/>
            </a:pPr>
            <a:r>
              <a:rPr lang="en-US" sz="5900" dirty="0"/>
              <a:t>c) </a:t>
            </a:r>
          </a:p>
          <a:p>
            <a:pPr marL="0" indent="0">
              <a:buNone/>
            </a:pPr>
            <a:endParaRPr lang="en-US" sz="5900" dirty="0"/>
          </a:p>
          <a:p>
            <a:pPr marL="514350" indent="-514350">
              <a:buFont typeface="+mj-lt"/>
              <a:buAutoNum type="alphaLcParenR"/>
            </a:pPr>
            <a:endParaRPr lang="en-US" sz="5900" dirty="0"/>
          </a:p>
          <a:p>
            <a:pPr marL="0" indent="0">
              <a:buNone/>
            </a:pPr>
            <a:r>
              <a:rPr lang="en-US" sz="5900" dirty="0"/>
              <a:t>d)    Craig</a:t>
            </a:r>
          </a:p>
          <a:p>
            <a:endParaRPr lang="en-US" sz="24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16</a:t>
            </a:fld>
            <a:endParaRPr lang="en-US"/>
          </a:p>
        </p:txBody>
      </p:sp>
      <p:graphicFrame>
        <p:nvGraphicFramePr>
          <p:cNvPr id="5" name="Object 4"/>
          <p:cNvGraphicFramePr>
            <a:graphicFrameLocks noChangeAspect="1"/>
          </p:cNvGraphicFramePr>
          <p:nvPr/>
        </p:nvGraphicFramePr>
        <p:xfrm>
          <a:off x="3953329" y="1219200"/>
          <a:ext cx="466271" cy="599491"/>
        </p:xfrm>
        <a:graphic>
          <a:graphicData uri="http://schemas.openxmlformats.org/presentationml/2006/ole">
            <mc:AlternateContent xmlns:mc="http://schemas.openxmlformats.org/markup-compatibility/2006">
              <mc:Choice xmlns:v="urn:schemas-microsoft-com:vml" Requires="v">
                <p:oleObj name="Equation" r:id="rId2" imgW="177480" imgH="228600" progId="Equation.3">
                  <p:embed/>
                </p:oleObj>
              </mc:Choice>
              <mc:Fallback>
                <p:oleObj name="Equation" r:id="rId2" imgW="177480" imgH="22860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329" y="1219200"/>
                        <a:ext cx="466271" cy="599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47" name="Object 5"/>
          <p:cNvGraphicFramePr>
            <a:graphicFrameLocks noChangeAspect="1"/>
          </p:cNvGraphicFramePr>
          <p:nvPr/>
        </p:nvGraphicFramePr>
        <p:xfrm>
          <a:off x="884464" y="4749800"/>
          <a:ext cx="679450" cy="736600"/>
        </p:xfrm>
        <a:graphic>
          <a:graphicData uri="http://schemas.openxmlformats.org/presentationml/2006/ole">
            <mc:AlternateContent xmlns:mc="http://schemas.openxmlformats.org/markup-compatibility/2006">
              <mc:Choice xmlns:v="urn:schemas-microsoft-com:vml" Requires="v">
                <p:oleObj name="Equation" r:id="rId4" imgW="228600" imgH="241200" progId="Equation.3">
                  <p:embed/>
                </p:oleObj>
              </mc:Choice>
              <mc:Fallback>
                <p:oleObj name="Equation" r:id="rId4" imgW="228600" imgH="241200" progId="Equation.3">
                  <p:embed/>
                  <p:pic>
                    <p:nvPicPr>
                      <p:cNvPr id="518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464" y="4749800"/>
                        <a:ext cx="6794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49" name="Object 5"/>
          <p:cNvGraphicFramePr>
            <a:graphicFrameLocks noChangeAspect="1"/>
          </p:cNvGraphicFramePr>
          <p:nvPr/>
        </p:nvGraphicFramePr>
        <p:xfrm>
          <a:off x="976767" y="3459163"/>
          <a:ext cx="377825" cy="503237"/>
        </p:xfrm>
        <a:graphic>
          <a:graphicData uri="http://schemas.openxmlformats.org/presentationml/2006/ole">
            <mc:AlternateContent xmlns:mc="http://schemas.openxmlformats.org/markup-compatibility/2006">
              <mc:Choice xmlns:v="urn:schemas-microsoft-com:vml" Requires="v">
                <p:oleObj name="Equation" r:id="rId6" imgW="126720" imgH="164880" progId="Equation.3">
                  <p:embed/>
                </p:oleObj>
              </mc:Choice>
              <mc:Fallback>
                <p:oleObj name="Equation" r:id="rId6" imgW="126720" imgH="164880" progId="Equation.3">
                  <p:embed/>
                  <p:pic>
                    <p:nvPicPr>
                      <p:cNvPr id="518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767" y="3459163"/>
                        <a:ext cx="3778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50" name="Object 5"/>
          <p:cNvGraphicFramePr>
            <a:graphicFrameLocks noChangeAspect="1"/>
          </p:cNvGraphicFramePr>
          <p:nvPr/>
        </p:nvGraphicFramePr>
        <p:xfrm>
          <a:off x="867683" y="2209800"/>
          <a:ext cx="755650" cy="696913"/>
        </p:xfrm>
        <a:graphic>
          <a:graphicData uri="http://schemas.openxmlformats.org/presentationml/2006/ole">
            <mc:AlternateContent xmlns:mc="http://schemas.openxmlformats.org/markup-compatibility/2006">
              <mc:Choice xmlns:v="urn:schemas-microsoft-com:vml" Requires="v">
                <p:oleObj name="Equation" r:id="rId8" imgW="253800" imgH="228600" progId="Equation.3">
                  <p:embed/>
                </p:oleObj>
              </mc:Choice>
              <mc:Fallback>
                <p:oleObj name="Equation" r:id="rId8" imgW="253800" imgH="228600" progId="Equation.3">
                  <p:embed/>
                  <p:pic>
                    <p:nvPicPr>
                      <p:cNvPr id="51815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7683" y="2209800"/>
                        <a:ext cx="75565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3855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09600" y="0"/>
            <a:ext cx="7772400" cy="1143000"/>
          </a:xfrm>
        </p:spPr>
        <p:txBody>
          <a:bodyPr/>
          <a:lstStyle/>
          <a:p>
            <a:pPr eaLnBrk="1" hangingPunct="1"/>
            <a:r>
              <a:rPr lang="en-US"/>
              <a:t>Mean Free Path</a:t>
            </a:r>
          </a:p>
        </p:txBody>
      </p:sp>
      <p:sp>
        <p:nvSpPr>
          <p:cNvPr id="3077" name="Oval 3"/>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78" name="Oval 4"/>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3079" name="Oval 5"/>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0" name="Oval 6"/>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81" name="Oval 7"/>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3082" name="Oval 8"/>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3083" name="Oval 9"/>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4" name="Oval 10"/>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85" name="Oval 11"/>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3086" name="Oval 12"/>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3087" name="Oval 13"/>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3088" name="Oval 14"/>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89" name="Oval 15"/>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3090" name="Oval 16"/>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91" name="Oval 17"/>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3092" name="Oval 18"/>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3093" name="Oval 19"/>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3094" name="Oval 20"/>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95" name="Oval 21"/>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3096" name="Oval 22"/>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97" name="Oval 23"/>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3098" name="Oval 24"/>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3099" name="Line 25"/>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3100" name="Line 26"/>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3101" name="Line 27"/>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3102" name="Line 28"/>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3103" name="Line 29"/>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3104" name="Line 30"/>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3105" name="Text Box 31"/>
          <p:cNvSpPr txBox="1">
            <a:spLocks noChangeArrowheads="1"/>
          </p:cNvSpPr>
          <p:nvPr/>
        </p:nvSpPr>
        <p:spPr bwMode="auto">
          <a:xfrm>
            <a:off x="304800" y="1295400"/>
            <a:ext cx="8839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For air molecules at room temperature:</a:t>
            </a:r>
          </a:p>
        </p:txBody>
      </p:sp>
      <p:graphicFrame>
        <p:nvGraphicFramePr>
          <p:cNvPr id="3074" name="Object 32"/>
          <p:cNvGraphicFramePr>
            <a:graphicFrameLocks noChangeAspect="1"/>
          </p:cNvGraphicFramePr>
          <p:nvPr/>
        </p:nvGraphicFramePr>
        <p:xfrm>
          <a:off x="304800" y="2133600"/>
          <a:ext cx="3535363" cy="825500"/>
        </p:xfrm>
        <a:graphic>
          <a:graphicData uri="http://schemas.openxmlformats.org/presentationml/2006/ole">
            <mc:AlternateContent xmlns:mc="http://schemas.openxmlformats.org/markup-compatibility/2006">
              <mc:Choice xmlns:v="urn:schemas-microsoft-com:vml" Requires="v">
                <p:oleObj name="Equation" r:id="rId2" imgW="1002960" imgH="228600" progId="Equation.3">
                  <p:embed/>
                </p:oleObj>
              </mc:Choice>
              <mc:Fallback>
                <p:oleObj name="Equation" r:id="rId2" imgW="1002960" imgH="228600" progId="Equation.3">
                  <p:embed/>
                  <p:pic>
                    <p:nvPicPr>
                      <p:cNvPr id="3074"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35353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3"/>
          <p:cNvGraphicFramePr>
            <a:graphicFrameLocks noChangeAspect="1"/>
          </p:cNvGraphicFramePr>
          <p:nvPr/>
        </p:nvGraphicFramePr>
        <p:xfrm>
          <a:off x="193675" y="4572000"/>
          <a:ext cx="3714750" cy="825500"/>
        </p:xfrm>
        <a:graphic>
          <a:graphicData uri="http://schemas.openxmlformats.org/presentationml/2006/ole">
            <mc:AlternateContent xmlns:mc="http://schemas.openxmlformats.org/markup-compatibility/2006">
              <mc:Choice xmlns:v="urn:schemas-microsoft-com:vml" Requires="v">
                <p:oleObj name="Equation" r:id="rId4" imgW="1054080" imgH="228600" progId="Equation.3">
                  <p:embed/>
                </p:oleObj>
              </mc:Choice>
              <mc:Fallback>
                <p:oleObj name="Equation" r:id="rId4" imgW="1054080" imgH="228600" progId="Equation.3">
                  <p:embed/>
                  <p:pic>
                    <p:nvPicPr>
                      <p:cNvPr id="3075"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4572000"/>
                        <a:ext cx="37147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6" name="Text Box 34"/>
          <p:cNvSpPr txBox="1">
            <a:spLocks noChangeArrowheads="1"/>
          </p:cNvSpPr>
          <p:nvPr/>
        </p:nvSpPr>
        <p:spPr bwMode="auto">
          <a:xfrm>
            <a:off x="0" y="3124200"/>
            <a:ext cx="8458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(Molecule separation distance is 3.4x10</a:t>
            </a:r>
            <a:r>
              <a:rPr lang="en-US" sz="3600" baseline="30000">
                <a:latin typeface="Times New Roman" pitchFamily="18" charset="0"/>
              </a:rPr>
              <a:t>-9</a:t>
            </a:r>
            <a:r>
              <a:rPr lang="en-US" sz="3600">
                <a:latin typeface="Times New Roman" pitchFamily="18" charset="0"/>
              </a:rPr>
              <a:t> m.)</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t>Partial Summary</a:t>
            </a:r>
          </a:p>
        </p:txBody>
      </p:sp>
      <p:sp>
        <p:nvSpPr>
          <p:cNvPr id="4101" name="Rectangle 3"/>
          <p:cNvSpPr>
            <a:spLocks noGrp="1" noChangeArrowheads="1"/>
          </p:cNvSpPr>
          <p:nvPr>
            <p:ph type="body" idx="1"/>
          </p:nvPr>
        </p:nvSpPr>
        <p:spPr/>
        <p:txBody>
          <a:bodyPr/>
          <a:lstStyle/>
          <a:p>
            <a:pPr eaLnBrk="1" hangingPunct="1"/>
            <a:r>
              <a:rPr lang="en-US" dirty="0"/>
              <a:t>Mean Free Path</a:t>
            </a:r>
          </a:p>
          <a:p>
            <a:pPr eaLnBrk="1" hangingPunct="1"/>
            <a:endParaRPr lang="en-US" dirty="0"/>
          </a:p>
          <a:p>
            <a:pPr eaLnBrk="1" hangingPunct="1"/>
            <a:endParaRPr lang="en-US" dirty="0"/>
          </a:p>
          <a:p>
            <a:pPr eaLnBrk="1" hangingPunct="1"/>
            <a:r>
              <a:rPr lang="en-US" dirty="0"/>
              <a:t>Problems to try 21.45, 21.61</a:t>
            </a:r>
          </a:p>
          <a:p>
            <a:pPr eaLnBrk="1" hangingPunct="1"/>
            <a:endParaRPr lang="en-US" dirty="0"/>
          </a:p>
          <a:p>
            <a:pPr eaLnBrk="1" hangingPunct="1"/>
            <a:r>
              <a:rPr lang="en-US" dirty="0"/>
              <a:t>Extra Credit:  Write up why the square root of 2 was needed</a:t>
            </a:r>
          </a:p>
        </p:txBody>
      </p:sp>
      <p:sp>
        <p:nvSpPr>
          <p:cNvPr id="4102" name="Rectangle 26"/>
          <p:cNvSpPr>
            <a:spLocks noChangeArrowheads="1"/>
          </p:cNvSpPr>
          <p:nvPr/>
        </p:nvSpPr>
        <p:spPr bwMode="auto">
          <a:xfrm>
            <a:off x="0" y="3238500"/>
            <a:ext cx="9144000" cy="0"/>
          </a:xfrm>
          <a:prstGeom prst="rect">
            <a:avLst/>
          </a:prstGeom>
          <a:noFill/>
          <a:ln w="9525" algn="ctr">
            <a:noFill/>
            <a:miter lim="800000"/>
            <a:headEnd/>
            <a:tailEnd/>
          </a:ln>
        </p:spPr>
        <p:txBody>
          <a:bodyPr wrap="none" anchor="ctr">
            <a:spAutoFit/>
          </a:bodyPr>
          <a:lstStyle/>
          <a:p>
            <a:endParaRPr lang="en-US"/>
          </a:p>
        </p:txBody>
      </p:sp>
      <p:sp>
        <p:nvSpPr>
          <p:cNvPr id="4103" name="Rectangle 31"/>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8" name="Object 32"/>
          <p:cNvGraphicFramePr>
            <a:graphicFrameLocks noChangeAspect="1"/>
          </p:cNvGraphicFramePr>
          <p:nvPr/>
        </p:nvGraphicFramePr>
        <p:xfrm>
          <a:off x="5165725" y="1616075"/>
          <a:ext cx="1944688" cy="636588"/>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4098"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1616075"/>
                        <a:ext cx="1944688"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7"/>
          <p:cNvGraphicFramePr>
            <a:graphicFrameLocks noChangeAspect="1"/>
          </p:cNvGraphicFramePr>
          <p:nvPr/>
        </p:nvGraphicFramePr>
        <p:xfrm>
          <a:off x="5167313" y="2359025"/>
          <a:ext cx="1492250" cy="765175"/>
        </p:xfrm>
        <a:graphic>
          <a:graphicData uri="http://schemas.openxmlformats.org/presentationml/2006/ole">
            <mc:AlternateContent xmlns:mc="http://schemas.openxmlformats.org/markup-compatibility/2006">
              <mc:Choice xmlns:v="urn:schemas-microsoft-com:vml" Requires="v">
                <p:oleObj name="Equation" r:id="rId4" imgW="888840" imgH="444240" progId="Equation.3">
                  <p:embed/>
                </p:oleObj>
              </mc:Choice>
              <mc:Fallback>
                <p:oleObj name="Equation" r:id="rId4" imgW="888840" imgH="444240" progId="Equation.3">
                  <p:embed/>
                  <p:pic>
                    <p:nvPicPr>
                      <p:cNvPr id="4099"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3" y="2359025"/>
                        <a:ext cx="14922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endParaRPr lang="en-US"/>
          </a:p>
        </p:txBody>
      </p:sp>
      <p:pic>
        <p:nvPicPr>
          <p:cNvPr id="13315" name="Content Placeholder 5" descr="Mean_Free_Path_equivalent_collision.jpg"/>
          <p:cNvPicPr>
            <a:picLocks noGrp="1" noChangeAspect="1"/>
          </p:cNvPicPr>
          <p:nvPr>
            <p:ph idx="1"/>
          </p:nvPr>
        </p:nvPicPr>
        <p:blipFill>
          <a:blip r:embed="rId2" cstate="print"/>
          <a:srcRect/>
          <a:stretch>
            <a:fillRect/>
          </a:stretch>
        </p:blipFill>
        <p:spPr>
          <a:xfrm>
            <a:off x="457200" y="1804988"/>
            <a:ext cx="8229600" cy="4114800"/>
          </a:xfr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a:p>
        </p:txBody>
      </p:sp>
      <p:pic>
        <p:nvPicPr>
          <p:cNvPr id="14339" name="Content Placeholder 5" descr="mean free path.jpg"/>
          <p:cNvPicPr>
            <a:picLocks noGrp="1" noChangeAspect="1"/>
          </p:cNvPicPr>
          <p:nvPr>
            <p:ph idx="1"/>
          </p:nvPr>
        </p:nvPicPr>
        <p:blipFill>
          <a:blip r:embed="rId2" cstate="print"/>
          <a:srcRect/>
          <a:stretch>
            <a:fillRect/>
          </a:stretch>
        </p:blipFill>
        <p:spPr>
          <a:xfrm>
            <a:off x="762000" y="1957388"/>
            <a:ext cx="7620000" cy="3810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Some rms Speeds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430235"/>
            <a:ext cx="7924799" cy="420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EA522-B508-B3AE-7DC3-EFF5146809C5}"/>
            </a:ext>
          </a:extLst>
        </p:cNvPr>
        <p:cNvGrpSpPr/>
        <p:nvPr/>
      </p:nvGrpSpPr>
      <p:grpSpPr>
        <a:xfrm>
          <a:off x="0" y="0"/>
          <a:ext cx="0" cy="0"/>
          <a:chOff x="0" y="0"/>
          <a:chExt cx="0" cy="0"/>
        </a:xfrm>
      </p:grpSpPr>
      <p:sp>
        <p:nvSpPr>
          <p:cNvPr id="13318" name="Slide Number Placeholder 5">
            <a:extLst>
              <a:ext uri="{FF2B5EF4-FFF2-40B4-BE49-F238E27FC236}">
                <a16:creationId xmlns:a16="http://schemas.microsoft.com/office/drawing/2014/main" id="{3FF2B16D-B961-BD69-7152-9CD3390EC15A}"/>
              </a:ext>
            </a:extLst>
          </p:cNvPr>
          <p:cNvSpPr>
            <a:spLocks noGrp="1"/>
          </p:cNvSpPr>
          <p:nvPr>
            <p:ph type="sldNum" sz="quarter" idx="12"/>
          </p:nvPr>
        </p:nvSpPr>
        <p:spPr>
          <a:noFill/>
        </p:spPr>
        <p:txBody>
          <a:bodyPr/>
          <a:lstStyle/>
          <a:p>
            <a:fld id="{AF8A1169-9EBA-46E2-9B98-508A50930152}" type="slidenum">
              <a:rPr lang="en-US" smtClean="0"/>
              <a:pPr/>
              <a:t>18</a:t>
            </a:fld>
            <a:endParaRPr lang="en-US"/>
          </a:p>
        </p:txBody>
      </p:sp>
      <p:sp>
        <p:nvSpPr>
          <p:cNvPr id="13319" name="Rectangle 2">
            <a:extLst>
              <a:ext uri="{FF2B5EF4-FFF2-40B4-BE49-F238E27FC236}">
                <a16:creationId xmlns:a16="http://schemas.microsoft.com/office/drawing/2014/main" id="{E1714991-DA6C-FCF2-7DB7-4DC1A2AA3C34}"/>
              </a:ext>
            </a:extLst>
          </p:cNvPr>
          <p:cNvSpPr>
            <a:spLocks noGrp="1" noChangeArrowheads="1"/>
          </p:cNvSpPr>
          <p:nvPr>
            <p:ph type="title"/>
          </p:nvPr>
        </p:nvSpPr>
        <p:spPr/>
        <p:txBody>
          <a:bodyPr/>
          <a:lstStyle/>
          <a:p>
            <a:pPr eaLnBrk="1" hangingPunct="1"/>
            <a:r>
              <a:rPr lang="en-US" dirty="0"/>
              <a:t>Question 123.15.1</a:t>
            </a:r>
          </a:p>
        </p:txBody>
      </p:sp>
      <p:sp>
        <p:nvSpPr>
          <p:cNvPr id="13320" name="Rectangle 3">
            <a:extLst>
              <a:ext uri="{FF2B5EF4-FFF2-40B4-BE49-F238E27FC236}">
                <a16:creationId xmlns:a16="http://schemas.microsoft.com/office/drawing/2014/main" id="{843D9D3F-09CB-1F06-3EB1-98BF8E87404B}"/>
              </a:ext>
            </a:extLst>
          </p:cNvPr>
          <p:cNvSpPr>
            <a:spLocks noGrp="1" noChangeArrowheads="1"/>
          </p:cNvSpPr>
          <p:nvPr>
            <p:ph type="body" idx="1"/>
          </p:nvPr>
        </p:nvSpPr>
        <p:spPr/>
        <p:txBody>
          <a:bodyPr/>
          <a:lstStyle/>
          <a:p>
            <a:pPr marL="609600" indent="-609600" eaLnBrk="1" hangingPunct="1">
              <a:lnSpc>
                <a:spcPct val="90000"/>
              </a:lnSpc>
              <a:buFontTx/>
              <a:buNone/>
            </a:pPr>
            <a:r>
              <a:rPr lang="en-US" sz="2800" dirty="0"/>
              <a:t>Each degree of freedom contributes how much energy?</a:t>
            </a:r>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p:txBody>
      </p:sp>
      <p:sp>
        <p:nvSpPr>
          <p:cNvPr id="13321" name="Rectangle 4">
            <a:extLst>
              <a:ext uri="{FF2B5EF4-FFF2-40B4-BE49-F238E27FC236}">
                <a16:creationId xmlns:a16="http://schemas.microsoft.com/office/drawing/2014/main" id="{FB28F9EA-09DB-64F2-237C-AC3036DEA3B0}"/>
              </a:ext>
            </a:extLst>
          </p:cNvPr>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3314" name="Object 5">
            <a:extLst>
              <a:ext uri="{FF2B5EF4-FFF2-40B4-BE49-F238E27FC236}">
                <a16:creationId xmlns:a16="http://schemas.microsoft.com/office/drawing/2014/main" id="{28DA5275-B045-3C77-0BBD-D1C63FDED2F0}"/>
              </a:ext>
            </a:extLst>
          </p:cNvPr>
          <p:cNvGraphicFramePr>
            <a:graphicFrameLocks noChangeAspect="1"/>
          </p:cNvGraphicFramePr>
          <p:nvPr/>
        </p:nvGraphicFramePr>
        <p:xfrm>
          <a:off x="1160463" y="2378075"/>
          <a:ext cx="819150" cy="660400"/>
        </p:xfrm>
        <a:graphic>
          <a:graphicData uri="http://schemas.openxmlformats.org/presentationml/2006/ole">
            <mc:AlternateContent xmlns:mc="http://schemas.openxmlformats.org/markup-compatibility/2006">
              <mc:Choice xmlns:v="urn:schemas-microsoft-com:vml" Requires="v">
                <p:oleObj name="Equation" r:id="rId2" imgW="592560" imgH="483840" progId="Equation.3">
                  <p:embed/>
                </p:oleObj>
              </mc:Choice>
              <mc:Fallback>
                <p:oleObj name="Equation" r:id="rId2" imgW="592560" imgH="483840" progId="Equation.3">
                  <p:embed/>
                  <p:pic>
                    <p:nvPicPr>
                      <p:cNvPr id="13314" name="Object 5">
                        <a:extLst>
                          <a:ext uri="{FF2B5EF4-FFF2-40B4-BE49-F238E27FC236}">
                            <a16:creationId xmlns:a16="http://schemas.microsoft.com/office/drawing/2014/main" id="{28DA5275-B045-3C77-0BBD-D1C63FDED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378075"/>
                        <a:ext cx="8191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a:extLst>
              <a:ext uri="{FF2B5EF4-FFF2-40B4-BE49-F238E27FC236}">
                <a16:creationId xmlns:a16="http://schemas.microsoft.com/office/drawing/2014/main" id="{F49B110B-E9AA-6A90-BBDD-35BC7B03EA5B}"/>
              </a:ext>
            </a:extLst>
          </p:cNvPr>
          <p:cNvGraphicFramePr>
            <a:graphicFrameLocks noChangeAspect="1"/>
          </p:cNvGraphicFramePr>
          <p:nvPr/>
        </p:nvGraphicFramePr>
        <p:xfrm>
          <a:off x="1255713" y="3244850"/>
          <a:ext cx="612775" cy="595313"/>
        </p:xfrm>
        <a:graphic>
          <a:graphicData uri="http://schemas.openxmlformats.org/presentationml/2006/ole">
            <mc:AlternateContent xmlns:mc="http://schemas.openxmlformats.org/markup-compatibility/2006">
              <mc:Choice xmlns:v="urn:schemas-microsoft-com:vml" Requires="v">
                <p:oleObj name="Equation" r:id="rId4" imgW="406080" imgH="393480" progId="Equation.3">
                  <p:embed/>
                </p:oleObj>
              </mc:Choice>
              <mc:Fallback>
                <p:oleObj name="Equation" r:id="rId4" imgW="406080" imgH="393480" progId="Equation.3">
                  <p:embed/>
                  <p:pic>
                    <p:nvPicPr>
                      <p:cNvPr id="13315" name="Object 6">
                        <a:extLst>
                          <a:ext uri="{FF2B5EF4-FFF2-40B4-BE49-F238E27FC236}">
                            <a16:creationId xmlns:a16="http://schemas.microsoft.com/office/drawing/2014/main" id="{F49B110B-E9AA-6A90-BBDD-35BC7B03E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244850"/>
                        <a:ext cx="6127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7">
            <a:extLst>
              <a:ext uri="{FF2B5EF4-FFF2-40B4-BE49-F238E27FC236}">
                <a16:creationId xmlns:a16="http://schemas.microsoft.com/office/drawing/2014/main" id="{859AC3AE-075E-26E7-2EC6-643505591CF5}"/>
              </a:ext>
            </a:extLst>
          </p:cNvPr>
          <p:cNvGraphicFramePr>
            <a:graphicFrameLocks noChangeAspect="1"/>
          </p:cNvGraphicFramePr>
          <p:nvPr/>
        </p:nvGraphicFramePr>
        <p:xfrm>
          <a:off x="1306513" y="4240213"/>
          <a:ext cx="612775" cy="595312"/>
        </p:xfrm>
        <a:graphic>
          <a:graphicData uri="http://schemas.openxmlformats.org/presentationml/2006/ole">
            <mc:AlternateContent xmlns:mc="http://schemas.openxmlformats.org/markup-compatibility/2006">
              <mc:Choice xmlns:v="urn:schemas-microsoft-com:vml" Requires="v">
                <p:oleObj name="Equation" r:id="rId6" imgW="406080" imgH="393480" progId="Equation.3">
                  <p:embed/>
                </p:oleObj>
              </mc:Choice>
              <mc:Fallback>
                <p:oleObj name="Equation" r:id="rId6" imgW="406080" imgH="393480" progId="Equation.3">
                  <p:embed/>
                  <p:pic>
                    <p:nvPicPr>
                      <p:cNvPr id="13316" name="Object 7">
                        <a:extLst>
                          <a:ext uri="{FF2B5EF4-FFF2-40B4-BE49-F238E27FC236}">
                            <a16:creationId xmlns:a16="http://schemas.microsoft.com/office/drawing/2014/main" id="{859AC3AE-075E-26E7-2EC6-643505591C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513" y="4240213"/>
                        <a:ext cx="6127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8">
            <a:extLst>
              <a:ext uri="{FF2B5EF4-FFF2-40B4-BE49-F238E27FC236}">
                <a16:creationId xmlns:a16="http://schemas.microsoft.com/office/drawing/2014/main" id="{1F08353D-AD9C-5F33-C790-3A9B928DC725}"/>
              </a:ext>
            </a:extLst>
          </p:cNvPr>
          <p:cNvGraphicFramePr>
            <a:graphicFrameLocks noChangeAspect="1"/>
          </p:cNvGraphicFramePr>
          <p:nvPr/>
        </p:nvGraphicFramePr>
        <p:xfrm>
          <a:off x="1249363" y="5132388"/>
          <a:ext cx="536575" cy="595312"/>
        </p:xfrm>
        <a:graphic>
          <a:graphicData uri="http://schemas.openxmlformats.org/presentationml/2006/ole">
            <mc:AlternateContent xmlns:mc="http://schemas.openxmlformats.org/markup-compatibility/2006">
              <mc:Choice xmlns:v="urn:schemas-microsoft-com:vml" Requires="v">
                <p:oleObj name="Equation" r:id="rId8" imgW="355320" imgH="393480" progId="Equation.3">
                  <p:embed/>
                </p:oleObj>
              </mc:Choice>
              <mc:Fallback>
                <p:oleObj name="Equation" r:id="rId8" imgW="355320" imgH="393480" progId="Equation.3">
                  <p:embed/>
                  <p:pic>
                    <p:nvPicPr>
                      <p:cNvPr id="13317" name="Object 8">
                        <a:extLst>
                          <a:ext uri="{FF2B5EF4-FFF2-40B4-BE49-F238E27FC236}">
                            <a16:creationId xmlns:a16="http://schemas.microsoft.com/office/drawing/2014/main" id="{1F08353D-AD9C-5F33-C790-3A9B928DC7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5132388"/>
                        <a:ext cx="5365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922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DF17E-B27E-7DF7-26BB-E8983E28456E}"/>
            </a:ext>
          </a:extLst>
        </p:cNvPr>
        <p:cNvGrpSpPr/>
        <p:nvPr/>
      </p:nvGrpSpPr>
      <p:grpSpPr>
        <a:xfrm>
          <a:off x="0" y="0"/>
          <a:ext cx="0" cy="0"/>
          <a:chOff x="0" y="0"/>
          <a:chExt cx="0" cy="0"/>
        </a:xfrm>
      </p:grpSpPr>
      <p:sp>
        <p:nvSpPr>
          <p:cNvPr id="193538" name="Title 1">
            <a:extLst>
              <a:ext uri="{FF2B5EF4-FFF2-40B4-BE49-F238E27FC236}">
                <a16:creationId xmlns:a16="http://schemas.microsoft.com/office/drawing/2014/main" id="{99D826D3-BB04-1D84-4434-AF7A44740728}"/>
              </a:ext>
            </a:extLst>
          </p:cNvPr>
          <p:cNvSpPr>
            <a:spLocks noGrp="1"/>
          </p:cNvSpPr>
          <p:nvPr>
            <p:ph type="title"/>
          </p:nvPr>
        </p:nvSpPr>
        <p:spPr/>
        <p:txBody>
          <a:bodyPr/>
          <a:lstStyle/>
          <a:p>
            <a:r>
              <a:rPr lang="en-US" dirty="0"/>
              <a:t>Question 123.15.2</a:t>
            </a:r>
          </a:p>
        </p:txBody>
      </p:sp>
      <p:sp>
        <p:nvSpPr>
          <p:cNvPr id="193539" name="Content Placeholder 2">
            <a:extLst>
              <a:ext uri="{FF2B5EF4-FFF2-40B4-BE49-F238E27FC236}">
                <a16:creationId xmlns:a16="http://schemas.microsoft.com/office/drawing/2014/main" id="{6E22C00F-D943-392D-C6BE-C947E899E856}"/>
              </a:ext>
            </a:extLst>
          </p:cNvPr>
          <p:cNvSpPr>
            <a:spLocks noGrp="1"/>
          </p:cNvSpPr>
          <p:nvPr>
            <p:ph idx="1"/>
          </p:nvPr>
        </p:nvSpPr>
        <p:spPr/>
        <p:txBody>
          <a:bodyPr/>
          <a:lstStyle/>
          <a:p>
            <a:pPr>
              <a:buFontTx/>
              <a:buNone/>
            </a:pPr>
            <a:r>
              <a:rPr lang="en-US"/>
              <a:t>In the kinetic theory of gasses, what is temperature?</a:t>
            </a:r>
          </a:p>
          <a:p>
            <a:pPr>
              <a:buFontTx/>
              <a:buAutoNum type="alphaLcParenR"/>
            </a:pPr>
            <a:r>
              <a:rPr lang="en-US"/>
              <a:t> how much heat you have</a:t>
            </a:r>
          </a:p>
          <a:p>
            <a:pPr>
              <a:buFontTx/>
              <a:buAutoNum type="alphaLcParenR"/>
            </a:pPr>
            <a:r>
              <a:rPr lang="en-US"/>
              <a:t> the average internal kinetic energy of the gas</a:t>
            </a:r>
          </a:p>
          <a:p>
            <a:pPr>
              <a:buFontTx/>
              <a:buAutoNum type="alphaLcParenR"/>
            </a:pPr>
            <a:r>
              <a:rPr lang="en-US"/>
              <a:t> the average potential energy of the molecules</a:t>
            </a:r>
          </a:p>
          <a:p>
            <a:pPr>
              <a:buFontTx/>
              <a:buAutoNum type="alphaLcParenR"/>
            </a:pPr>
            <a:r>
              <a:rPr lang="en-US"/>
              <a:t> the average momentum of the molecules </a:t>
            </a:r>
          </a:p>
        </p:txBody>
      </p:sp>
      <p:sp>
        <p:nvSpPr>
          <p:cNvPr id="193540" name="Slide Number Placeholder 3">
            <a:extLst>
              <a:ext uri="{FF2B5EF4-FFF2-40B4-BE49-F238E27FC236}">
                <a16:creationId xmlns:a16="http://schemas.microsoft.com/office/drawing/2014/main" id="{957A8D6A-7D8B-AD22-2FC0-6203AA77E7BC}"/>
              </a:ext>
            </a:extLst>
          </p:cNvPr>
          <p:cNvSpPr>
            <a:spLocks noGrp="1"/>
          </p:cNvSpPr>
          <p:nvPr>
            <p:ph type="sldNum" sz="quarter" idx="12"/>
          </p:nvPr>
        </p:nvSpPr>
        <p:spPr>
          <a:noFill/>
        </p:spPr>
        <p:txBody>
          <a:bodyPr/>
          <a:lstStyle/>
          <a:p>
            <a:fld id="{44AF3AA2-562C-4E7D-A401-97604B9354FA}" type="slidenum">
              <a:rPr lang="en-US" smtClean="0"/>
              <a:pPr/>
              <a:t>19</a:t>
            </a:fld>
            <a:endParaRPr lang="en-US"/>
          </a:p>
        </p:txBody>
      </p:sp>
    </p:spTree>
    <p:extLst>
      <p:ext uri="{BB962C8B-B14F-4D97-AF65-F5344CB8AC3E}">
        <p14:creationId xmlns:p14="http://schemas.microsoft.com/office/powerpoint/2010/main" val="188835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0" y="1371600"/>
          <a:ext cx="9139358" cy="3352800"/>
        </p:xfrm>
        <a:graphic>
          <a:graphicData uri="http://schemas.openxmlformats.org/presentationml/2006/ole">
            <mc:AlternateContent xmlns:mc="http://schemas.openxmlformats.org/markup-compatibility/2006">
              <mc:Choice xmlns:v="urn:schemas-microsoft-com:vml" Requires="v">
                <p:oleObj name="Equation" r:id="rId2" imgW="5118100" imgH="1879600" progId="Equation.3">
                  <p:embed/>
                </p:oleObj>
              </mc:Choice>
              <mc:Fallback>
                <p:oleObj name="Equation" r:id="rId2" imgW="5118100" imgH="1879600" progId="Equation.3">
                  <p:embed/>
                  <p:pic>
                    <p:nvPicPr>
                      <p:cNvPr id="3993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39358"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EC52-B18D-08E9-B54C-3581830D4818}"/>
              </a:ext>
            </a:extLst>
          </p:cNvPr>
          <p:cNvSpPr>
            <a:spLocks noGrp="1"/>
          </p:cNvSpPr>
          <p:nvPr>
            <p:ph type="title"/>
          </p:nvPr>
        </p:nvSpPr>
        <p:spPr/>
        <p:txBody>
          <a:bodyPr/>
          <a:lstStyle/>
          <a:p>
            <a:r>
              <a:rPr lang="en-US" dirty="0"/>
              <a:t>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170C96-98C4-DF57-3AA3-61B5A2CEC78E}"/>
                  </a:ext>
                </a:extLst>
              </p:cNvPr>
              <p:cNvSpPr>
                <a:spLocks noGrp="1"/>
              </p:cNvSpPr>
              <p:nvPr>
                <p:ph idx="1"/>
              </p:nvPr>
            </p:nvSpPr>
            <p:spPr/>
            <p:txBody>
              <a:bodyPr>
                <a:normAutofit fontScale="92500" lnSpcReduction="10000"/>
              </a:bodyPr>
              <a:lstStyle/>
              <a:p>
                <a:pPr marL="0" indent="0">
                  <a:buNone/>
                </a:pPr>
                <a:r>
                  <a:rPr lang="en-US" dirty="0"/>
                  <a:t>Suppose a colleague tells you that in her Statistical Mechanics class they defined a root-mean-squared velocity for atoms in a gas. That is, they took the velocity, squared it, and then took the average. They got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𝑟𝑚𝑠</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num>
                            <m:den>
                              <m:r>
                                <a:rPr lang="en-US" i="1">
                                  <a:latin typeface="Cambria Math" panose="02040503050406030204" pitchFamily="18" charset="0"/>
                                </a:rPr>
                                <m:t>𝑚</m:t>
                              </m:r>
                            </m:den>
                          </m:f>
                        </m:e>
                      </m:rad>
                    </m:oMath>
                  </m:oMathPara>
                </a14:m>
                <a:endParaRPr lang="en-US" dirty="0"/>
              </a:p>
              <a:p>
                <a:pPr marL="0" indent="0">
                  <a:buNone/>
                </a:pPr>
                <a:r>
                  <a:rPr lang="en-US" dirty="0"/>
                  <a:t>Show that this works from our kinetic theory of gasses.</a:t>
                </a:r>
              </a:p>
            </p:txBody>
          </p:sp>
        </mc:Choice>
        <mc:Fallback>
          <p:sp>
            <p:nvSpPr>
              <p:cNvPr id="3" name="Content Placeholder 2">
                <a:extLst>
                  <a:ext uri="{FF2B5EF4-FFF2-40B4-BE49-F238E27FC236}">
                    <a16:creationId xmlns:a16="http://schemas.microsoft.com/office/drawing/2014/main" id="{45170C96-98C4-DF57-3AA3-61B5A2CEC78E}"/>
                  </a:ext>
                </a:extLst>
              </p:cNvPr>
              <p:cNvSpPr>
                <a:spLocks noGrp="1" noRot="1" noChangeAspect="1" noMove="1" noResize="1" noEditPoints="1" noAdjustHandles="1" noChangeArrowheads="1" noChangeShapeType="1" noTextEdit="1"/>
              </p:cNvSpPr>
              <p:nvPr>
                <p:ph idx="1"/>
              </p:nvPr>
            </p:nvSpPr>
            <p:spPr>
              <a:blipFill>
                <a:blip r:embed="rId2"/>
                <a:stretch>
                  <a:fillRect l="-1704" t="-2695" r="-667" b="-1752"/>
                </a:stretch>
              </a:blipFill>
            </p:spPr>
            <p:txBody>
              <a:bodyPr/>
              <a:lstStyle/>
              <a:p>
                <a:r>
                  <a:rPr lang="en-US">
                    <a:noFill/>
                  </a:rPr>
                  <a:t> </a:t>
                </a:r>
              </a:p>
            </p:txBody>
          </p:sp>
        </mc:Fallback>
      </mc:AlternateContent>
    </p:spTree>
    <p:extLst>
      <p:ext uri="{BB962C8B-B14F-4D97-AF65-F5344CB8AC3E}">
        <p14:creationId xmlns:p14="http://schemas.microsoft.com/office/powerpoint/2010/main" val="112591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B735E-85AE-683C-A362-36E3DE8DF36F}"/>
            </a:ext>
          </a:extLst>
        </p:cNvPr>
        <p:cNvGrpSpPr/>
        <p:nvPr/>
      </p:nvGrpSpPr>
      <p:grpSpPr>
        <a:xfrm>
          <a:off x="0" y="0"/>
          <a:ext cx="0" cy="0"/>
          <a:chOff x="0" y="0"/>
          <a:chExt cx="0" cy="0"/>
        </a:xfrm>
      </p:grpSpPr>
      <p:sp>
        <p:nvSpPr>
          <p:cNvPr id="200706" name="Slide Number Placeholder 5">
            <a:extLst>
              <a:ext uri="{FF2B5EF4-FFF2-40B4-BE49-F238E27FC236}">
                <a16:creationId xmlns:a16="http://schemas.microsoft.com/office/drawing/2014/main" id="{5D6D193A-4EEF-EED4-5134-E10D89503DF6}"/>
              </a:ext>
            </a:extLst>
          </p:cNvPr>
          <p:cNvSpPr>
            <a:spLocks noGrp="1"/>
          </p:cNvSpPr>
          <p:nvPr>
            <p:ph type="sldNum" sz="quarter" idx="12"/>
          </p:nvPr>
        </p:nvSpPr>
        <p:spPr>
          <a:noFill/>
        </p:spPr>
        <p:txBody>
          <a:bodyPr/>
          <a:lstStyle/>
          <a:p>
            <a:fld id="{AB93FC83-B451-4B07-A2C8-1A82EE7D6380}" type="slidenum">
              <a:rPr lang="en-US" smtClean="0"/>
              <a:pPr/>
              <a:t>21</a:t>
            </a:fld>
            <a:endParaRPr lang="en-US"/>
          </a:p>
        </p:txBody>
      </p:sp>
      <p:sp>
        <p:nvSpPr>
          <p:cNvPr id="200707" name="Rectangle 2">
            <a:extLst>
              <a:ext uri="{FF2B5EF4-FFF2-40B4-BE49-F238E27FC236}">
                <a16:creationId xmlns:a16="http://schemas.microsoft.com/office/drawing/2014/main" id="{6FFE4F55-C682-97C3-DE00-D9C885D0EF9A}"/>
              </a:ext>
            </a:extLst>
          </p:cNvPr>
          <p:cNvSpPr>
            <a:spLocks noGrp="1" noChangeArrowheads="1"/>
          </p:cNvSpPr>
          <p:nvPr>
            <p:ph type="title"/>
          </p:nvPr>
        </p:nvSpPr>
        <p:spPr/>
        <p:txBody>
          <a:bodyPr/>
          <a:lstStyle/>
          <a:p>
            <a:pPr eaLnBrk="1" hangingPunct="1"/>
            <a:r>
              <a:rPr lang="en-US" dirty="0"/>
              <a:t>Question 123.14.4</a:t>
            </a:r>
          </a:p>
        </p:txBody>
      </p:sp>
      <p:sp>
        <p:nvSpPr>
          <p:cNvPr id="200708" name="Rectangle 3">
            <a:extLst>
              <a:ext uri="{FF2B5EF4-FFF2-40B4-BE49-F238E27FC236}">
                <a16:creationId xmlns:a16="http://schemas.microsoft.com/office/drawing/2014/main" id="{BB748AF2-142B-C756-EA41-6A6D49102021}"/>
              </a:ext>
            </a:extLst>
          </p:cNvPr>
          <p:cNvSpPr>
            <a:spLocks noGrp="1" noChangeArrowheads="1"/>
          </p:cNvSpPr>
          <p:nvPr>
            <p:ph type="body" idx="1"/>
          </p:nvPr>
        </p:nvSpPr>
        <p:spPr/>
        <p:txBody>
          <a:bodyPr/>
          <a:lstStyle/>
          <a:p>
            <a:pPr marL="609600" indent="-609600" eaLnBrk="1" hangingPunct="1">
              <a:lnSpc>
                <a:spcPct val="90000"/>
              </a:lnSpc>
              <a:buFontTx/>
              <a:buNone/>
            </a:pPr>
            <a:r>
              <a:rPr lang="en-US" dirty="0"/>
              <a:t>Two gases have the same number of molecules, the same volume, pressure, and temperature. Gas A has molecules that are twice the size of gas B. The mean path of A is</a:t>
            </a:r>
          </a:p>
          <a:p>
            <a:pPr marL="609600" indent="-609600" eaLnBrk="1" hangingPunct="1">
              <a:lnSpc>
                <a:spcPct val="90000"/>
              </a:lnSpc>
              <a:buFontTx/>
              <a:buAutoNum type="alphaLcParenR"/>
            </a:pPr>
            <a:r>
              <a:rPr lang="en-US" dirty="0"/>
              <a:t>¼ the mean free path of B</a:t>
            </a:r>
          </a:p>
          <a:p>
            <a:pPr marL="609600" indent="-609600" eaLnBrk="1" hangingPunct="1">
              <a:lnSpc>
                <a:spcPct val="90000"/>
              </a:lnSpc>
              <a:buFontTx/>
              <a:buAutoNum type="alphaLcParenR"/>
            </a:pPr>
            <a:r>
              <a:rPr lang="en-US" dirty="0"/>
              <a:t>½ the mean free path of B</a:t>
            </a:r>
          </a:p>
          <a:p>
            <a:pPr marL="609600" indent="-609600" eaLnBrk="1" hangingPunct="1">
              <a:lnSpc>
                <a:spcPct val="90000"/>
              </a:lnSpc>
              <a:buFontTx/>
              <a:buAutoNum type="alphaLcParenR"/>
            </a:pPr>
            <a:r>
              <a:rPr lang="en-US" dirty="0"/>
              <a:t>Twice the mean free path of B</a:t>
            </a:r>
          </a:p>
          <a:p>
            <a:pPr marL="609600" indent="-609600" eaLnBrk="1" hangingPunct="1">
              <a:lnSpc>
                <a:spcPct val="90000"/>
              </a:lnSpc>
              <a:buFontTx/>
              <a:buAutoNum type="alphaLcParenR"/>
            </a:pPr>
            <a:r>
              <a:rPr lang="en-US" dirty="0"/>
              <a:t>4 times the mean free path of B</a:t>
            </a:r>
          </a:p>
          <a:p>
            <a:pPr marL="609600" indent="-609600" eaLnBrk="1" hangingPunct="1">
              <a:lnSpc>
                <a:spcPct val="90000"/>
              </a:lnSpc>
              <a:buFontTx/>
              <a:buNone/>
            </a:pPr>
            <a:endParaRPr lang="en-US" dirty="0"/>
          </a:p>
        </p:txBody>
      </p:sp>
    </p:spTree>
    <p:extLst>
      <p:ext uri="{BB962C8B-B14F-4D97-AF65-F5344CB8AC3E}">
        <p14:creationId xmlns:p14="http://schemas.microsoft.com/office/powerpoint/2010/main" val="195622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1F91C-8546-ADD6-E117-E5608B003919}"/>
            </a:ext>
          </a:extLst>
        </p:cNvPr>
        <p:cNvGrpSpPr/>
        <p:nvPr/>
      </p:nvGrpSpPr>
      <p:grpSpPr>
        <a:xfrm>
          <a:off x="0" y="0"/>
          <a:ext cx="0" cy="0"/>
          <a:chOff x="0" y="0"/>
          <a:chExt cx="0" cy="0"/>
        </a:xfrm>
      </p:grpSpPr>
      <p:sp>
        <p:nvSpPr>
          <p:cNvPr id="1027" name="Rectangle 2">
            <a:extLst>
              <a:ext uri="{FF2B5EF4-FFF2-40B4-BE49-F238E27FC236}">
                <a16:creationId xmlns:a16="http://schemas.microsoft.com/office/drawing/2014/main" id="{FBC3D6D4-A4CB-5EBE-8125-F9039CBA1805}"/>
              </a:ext>
            </a:extLst>
          </p:cNvPr>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1028" name="Oval 3">
            <a:extLst>
              <a:ext uri="{FF2B5EF4-FFF2-40B4-BE49-F238E27FC236}">
                <a16:creationId xmlns:a16="http://schemas.microsoft.com/office/drawing/2014/main" id="{77FF9EF9-BD39-EBCD-358A-E3A63C8A4DFB}"/>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29" name="Oval 4">
            <a:extLst>
              <a:ext uri="{FF2B5EF4-FFF2-40B4-BE49-F238E27FC236}">
                <a16:creationId xmlns:a16="http://schemas.microsoft.com/office/drawing/2014/main" id="{03D3C259-6D96-772D-100D-72E17279244E}"/>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1030" name="Oval 5">
            <a:extLst>
              <a:ext uri="{FF2B5EF4-FFF2-40B4-BE49-F238E27FC236}">
                <a16:creationId xmlns:a16="http://schemas.microsoft.com/office/drawing/2014/main" id="{3DDA2E58-DA99-3B3A-3A9C-389E0FD39030}"/>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1" name="Oval 6">
            <a:extLst>
              <a:ext uri="{FF2B5EF4-FFF2-40B4-BE49-F238E27FC236}">
                <a16:creationId xmlns:a16="http://schemas.microsoft.com/office/drawing/2014/main" id="{40BC18D7-D6E2-A9D1-540B-2ED1479424C9}"/>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32" name="Oval 7">
            <a:extLst>
              <a:ext uri="{FF2B5EF4-FFF2-40B4-BE49-F238E27FC236}">
                <a16:creationId xmlns:a16="http://schemas.microsoft.com/office/drawing/2014/main" id="{32A8A9B4-A79E-53B5-4B77-502E0AECB917}"/>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1033" name="Oval 8">
            <a:extLst>
              <a:ext uri="{FF2B5EF4-FFF2-40B4-BE49-F238E27FC236}">
                <a16:creationId xmlns:a16="http://schemas.microsoft.com/office/drawing/2014/main" id="{C091851F-49AA-8ECB-FE26-C3244210F481}"/>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1034" name="Oval 9">
            <a:extLst>
              <a:ext uri="{FF2B5EF4-FFF2-40B4-BE49-F238E27FC236}">
                <a16:creationId xmlns:a16="http://schemas.microsoft.com/office/drawing/2014/main" id="{96C8CED8-B957-F774-3FAA-7167C70DEF6E}"/>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5" name="Oval 10">
            <a:extLst>
              <a:ext uri="{FF2B5EF4-FFF2-40B4-BE49-F238E27FC236}">
                <a16:creationId xmlns:a16="http://schemas.microsoft.com/office/drawing/2014/main" id="{B9B8AE1F-36DD-1080-52ED-CABE5A206778}"/>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36" name="Oval 11">
            <a:extLst>
              <a:ext uri="{FF2B5EF4-FFF2-40B4-BE49-F238E27FC236}">
                <a16:creationId xmlns:a16="http://schemas.microsoft.com/office/drawing/2014/main" id="{E1C65816-8F08-0184-7594-0F5BA617F833}"/>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1037" name="Oval 12">
            <a:extLst>
              <a:ext uri="{FF2B5EF4-FFF2-40B4-BE49-F238E27FC236}">
                <a16:creationId xmlns:a16="http://schemas.microsoft.com/office/drawing/2014/main" id="{222D91CD-BCED-3D02-15F2-9C7DE84A18F8}"/>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1038" name="Oval 13">
            <a:extLst>
              <a:ext uri="{FF2B5EF4-FFF2-40B4-BE49-F238E27FC236}">
                <a16:creationId xmlns:a16="http://schemas.microsoft.com/office/drawing/2014/main" id="{9DC12FEF-EC75-22A5-DA0B-D881815782A2}"/>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1039" name="Oval 14">
            <a:extLst>
              <a:ext uri="{FF2B5EF4-FFF2-40B4-BE49-F238E27FC236}">
                <a16:creationId xmlns:a16="http://schemas.microsoft.com/office/drawing/2014/main" id="{B521E360-B4FE-E58A-1CCF-5F83587527A4}"/>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0" name="Oval 15">
            <a:extLst>
              <a:ext uri="{FF2B5EF4-FFF2-40B4-BE49-F238E27FC236}">
                <a16:creationId xmlns:a16="http://schemas.microsoft.com/office/drawing/2014/main" id="{FB7FAF2A-1433-1A44-7AD4-DA9ADD412C1E}"/>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1041" name="Oval 16">
            <a:extLst>
              <a:ext uri="{FF2B5EF4-FFF2-40B4-BE49-F238E27FC236}">
                <a16:creationId xmlns:a16="http://schemas.microsoft.com/office/drawing/2014/main" id="{5A358CA5-F576-468B-2F61-8DBE661AD1EC}"/>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2" name="Oval 17">
            <a:extLst>
              <a:ext uri="{FF2B5EF4-FFF2-40B4-BE49-F238E27FC236}">
                <a16:creationId xmlns:a16="http://schemas.microsoft.com/office/drawing/2014/main" id="{9D788D60-B723-71C9-A24D-AD7931A18D3E}"/>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1043" name="Oval 18">
            <a:extLst>
              <a:ext uri="{FF2B5EF4-FFF2-40B4-BE49-F238E27FC236}">
                <a16:creationId xmlns:a16="http://schemas.microsoft.com/office/drawing/2014/main" id="{A58894CB-4C4D-DE97-4554-D670C2C3E6B6}"/>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1044" name="Oval 19">
            <a:extLst>
              <a:ext uri="{FF2B5EF4-FFF2-40B4-BE49-F238E27FC236}">
                <a16:creationId xmlns:a16="http://schemas.microsoft.com/office/drawing/2014/main" id="{76605884-ED1E-775C-8DD1-B0611902D246}"/>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1045" name="Oval 20">
            <a:extLst>
              <a:ext uri="{FF2B5EF4-FFF2-40B4-BE49-F238E27FC236}">
                <a16:creationId xmlns:a16="http://schemas.microsoft.com/office/drawing/2014/main" id="{566E3D71-3B90-8F8C-42F4-0343A2C26FC6}"/>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46" name="Oval 21">
            <a:extLst>
              <a:ext uri="{FF2B5EF4-FFF2-40B4-BE49-F238E27FC236}">
                <a16:creationId xmlns:a16="http://schemas.microsoft.com/office/drawing/2014/main" id="{C55C0012-54DF-AFE8-3C70-33DF92C360E8}"/>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1047" name="Oval 22">
            <a:extLst>
              <a:ext uri="{FF2B5EF4-FFF2-40B4-BE49-F238E27FC236}">
                <a16:creationId xmlns:a16="http://schemas.microsoft.com/office/drawing/2014/main" id="{E0A10A41-EEB5-4B7A-A410-5830162B10C5}"/>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48" name="Oval 23">
            <a:extLst>
              <a:ext uri="{FF2B5EF4-FFF2-40B4-BE49-F238E27FC236}">
                <a16:creationId xmlns:a16="http://schemas.microsoft.com/office/drawing/2014/main" id="{FBA356B4-8E71-56C3-C1C5-9C71EDA326A0}"/>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1049" name="Oval 24">
            <a:extLst>
              <a:ext uri="{FF2B5EF4-FFF2-40B4-BE49-F238E27FC236}">
                <a16:creationId xmlns:a16="http://schemas.microsoft.com/office/drawing/2014/main" id="{315BD87A-886B-415A-85F6-CEE64B3054D6}"/>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1050" name="Line 25">
            <a:extLst>
              <a:ext uri="{FF2B5EF4-FFF2-40B4-BE49-F238E27FC236}">
                <a16:creationId xmlns:a16="http://schemas.microsoft.com/office/drawing/2014/main" id="{DC63F05A-53D4-362A-F336-E6033026CA4F}"/>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1051" name="Line 26">
            <a:extLst>
              <a:ext uri="{FF2B5EF4-FFF2-40B4-BE49-F238E27FC236}">
                <a16:creationId xmlns:a16="http://schemas.microsoft.com/office/drawing/2014/main" id="{1A77F12F-A6E6-9A79-9D4A-341DCF9F9BEB}"/>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1052" name="Line 27">
            <a:extLst>
              <a:ext uri="{FF2B5EF4-FFF2-40B4-BE49-F238E27FC236}">
                <a16:creationId xmlns:a16="http://schemas.microsoft.com/office/drawing/2014/main" id="{E78F37D8-339B-35EF-9A5C-771A43B49252}"/>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1053" name="Line 28">
            <a:extLst>
              <a:ext uri="{FF2B5EF4-FFF2-40B4-BE49-F238E27FC236}">
                <a16:creationId xmlns:a16="http://schemas.microsoft.com/office/drawing/2014/main" id="{01A42859-E0EC-186B-F48B-14A8CF2BE862}"/>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1054" name="Line 29">
            <a:extLst>
              <a:ext uri="{FF2B5EF4-FFF2-40B4-BE49-F238E27FC236}">
                <a16:creationId xmlns:a16="http://schemas.microsoft.com/office/drawing/2014/main" id="{B9A7AC3C-C564-2F2A-A9F9-EAE0E1752DF6}"/>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1055" name="Line 30">
            <a:extLst>
              <a:ext uri="{FF2B5EF4-FFF2-40B4-BE49-F238E27FC236}">
                <a16:creationId xmlns:a16="http://schemas.microsoft.com/office/drawing/2014/main" id="{4369CFB2-DC17-900B-E3F8-AA5B43D68C9B}"/>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1056" name="Text Box 31">
            <a:extLst>
              <a:ext uri="{FF2B5EF4-FFF2-40B4-BE49-F238E27FC236}">
                <a16:creationId xmlns:a16="http://schemas.microsoft.com/office/drawing/2014/main" id="{9BBD98B5-CFE0-5BB0-4727-33FCEDF0CF55}"/>
              </a:ext>
            </a:extLst>
          </p:cNvPr>
          <p:cNvSpPr txBox="1">
            <a:spLocks noChangeArrowheads="1"/>
          </p:cNvSpPr>
          <p:nvPr/>
        </p:nvSpPr>
        <p:spPr bwMode="auto">
          <a:xfrm>
            <a:off x="0" y="1182688"/>
            <a:ext cx="8839200" cy="2838450"/>
          </a:xfrm>
          <a:prstGeom prst="rect">
            <a:avLst/>
          </a:prstGeom>
          <a:noFill/>
          <a:ln w="9525">
            <a:noFill/>
            <a:miter lim="800000"/>
            <a:headEnd/>
            <a:tailEnd/>
          </a:ln>
        </p:spPr>
        <p:txBody>
          <a:bodyPr>
            <a:spAutoFit/>
          </a:bodyPr>
          <a:lstStyle/>
          <a:p>
            <a:pPr algn="l" eaLnBrk="0" hangingPunct="0">
              <a:spcBef>
                <a:spcPct val="50000"/>
              </a:spcBef>
            </a:pPr>
            <a:r>
              <a:rPr lang="en-US" sz="3600" dirty="0">
                <a:latin typeface="Times New Roman" pitchFamily="18" charset="0"/>
              </a:rPr>
              <a:t>The average distance between collisions.  Depends on:</a:t>
            </a:r>
          </a:p>
          <a:p>
            <a:pPr algn="l" eaLnBrk="0" hangingPunct="0">
              <a:spcBef>
                <a:spcPct val="50000"/>
              </a:spcBef>
              <a:buFontTx/>
              <a:buChar char="•"/>
            </a:pPr>
            <a:r>
              <a:rPr lang="en-US" sz="3600" dirty="0">
                <a:latin typeface="Times New Roman" pitchFamily="18" charset="0"/>
              </a:rPr>
              <a:t>  diameter of the molecules</a:t>
            </a:r>
          </a:p>
          <a:p>
            <a:pPr algn="l" eaLnBrk="0" hangingPunct="0">
              <a:spcBef>
                <a:spcPct val="50000"/>
              </a:spcBef>
              <a:buFontTx/>
              <a:buChar char="•"/>
            </a:pPr>
            <a:r>
              <a:rPr lang="en-US" sz="3600" dirty="0">
                <a:latin typeface="Times New Roman" pitchFamily="18" charset="0"/>
              </a:rPr>
              <a:t>  density of gas</a:t>
            </a:r>
          </a:p>
        </p:txBody>
      </p:sp>
      <p:graphicFrame>
        <p:nvGraphicFramePr>
          <p:cNvPr id="1026" name="Object 32">
            <a:extLst>
              <a:ext uri="{FF2B5EF4-FFF2-40B4-BE49-F238E27FC236}">
                <a16:creationId xmlns:a16="http://schemas.microsoft.com/office/drawing/2014/main" id="{A2297F72-BF79-8754-1DBE-4A418385CD84}"/>
              </a:ext>
            </a:extLst>
          </p:cNvPr>
          <p:cNvGraphicFramePr>
            <a:graphicFrameLocks noChangeAspect="1"/>
          </p:cNvGraphicFramePr>
          <p:nvPr/>
        </p:nvGraphicFramePr>
        <p:xfrm>
          <a:off x="914400" y="4419600"/>
          <a:ext cx="3132138" cy="1604963"/>
        </p:xfrm>
        <a:graphic>
          <a:graphicData uri="http://schemas.openxmlformats.org/presentationml/2006/ole">
            <mc:AlternateContent xmlns:mc="http://schemas.openxmlformats.org/markup-compatibility/2006">
              <mc:Choice xmlns:v="urn:schemas-microsoft-com:vml" Requires="v">
                <p:oleObj name="Equation" r:id="rId2" imgW="888840" imgH="444240" progId="Equation.3">
                  <p:embed/>
                </p:oleObj>
              </mc:Choice>
              <mc:Fallback>
                <p:oleObj name="Equation" r:id="rId2" imgW="888840" imgH="444240" progId="Equation.3">
                  <p:embed/>
                  <p:pic>
                    <p:nvPicPr>
                      <p:cNvPr id="1026" name="Object 32">
                        <a:extLst>
                          <a:ext uri="{FF2B5EF4-FFF2-40B4-BE49-F238E27FC236}">
                            <a16:creationId xmlns:a16="http://schemas.microsoft.com/office/drawing/2014/main" id="{A2297F72-BF79-8754-1DBE-4A418385C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3132138" cy="160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7" name="Text Box 33">
            <a:extLst>
              <a:ext uri="{FF2B5EF4-FFF2-40B4-BE49-F238E27FC236}">
                <a16:creationId xmlns:a16="http://schemas.microsoft.com/office/drawing/2014/main" id="{9DEFA37B-9A59-D268-8FE8-D81D73AA7DF7}"/>
              </a:ext>
            </a:extLst>
          </p:cNvPr>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extLst>
      <p:ext uri="{BB962C8B-B14F-4D97-AF65-F5344CB8AC3E}">
        <p14:creationId xmlns:p14="http://schemas.microsoft.com/office/powerpoint/2010/main" val="3319696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77E62-F18D-55F1-41AF-486A79974AE7}"/>
            </a:ext>
          </a:extLst>
        </p:cNvPr>
        <p:cNvGrpSpPr/>
        <p:nvPr/>
      </p:nvGrpSpPr>
      <p:grpSpPr>
        <a:xfrm>
          <a:off x="0" y="0"/>
          <a:ext cx="0" cy="0"/>
          <a:chOff x="0" y="0"/>
          <a:chExt cx="0" cy="0"/>
        </a:xfrm>
      </p:grpSpPr>
      <p:sp>
        <p:nvSpPr>
          <p:cNvPr id="12290" name="Rectangle 2">
            <a:extLst>
              <a:ext uri="{FF2B5EF4-FFF2-40B4-BE49-F238E27FC236}">
                <a16:creationId xmlns:a16="http://schemas.microsoft.com/office/drawing/2014/main" id="{FFED3265-57D9-F438-A71C-7FA8F7088A56}"/>
              </a:ext>
            </a:extLst>
          </p:cNvPr>
          <p:cNvSpPr>
            <a:spLocks noGrp="1" noChangeArrowheads="1"/>
          </p:cNvSpPr>
          <p:nvPr>
            <p:ph type="title"/>
          </p:nvPr>
        </p:nvSpPr>
        <p:spPr/>
        <p:txBody>
          <a:bodyPr/>
          <a:lstStyle/>
          <a:p>
            <a:pPr eaLnBrk="1" hangingPunct="1"/>
            <a:r>
              <a:rPr lang="en-US"/>
              <a:t>Equivalent Collision</a:t>
            </a:r>
          </a:p>
        </p:txBody>
      </p:sp>
      <p:grpSp>
        <p:nvGrpSpPr>
          <p:cNvPr id="2" name="Group 30">
            <a:extLst>
              <a:ext uri="{FF2B5EF4-FFF2-40B4-BE49-F238E27FC236}">
                <a16:creationId xmlns:a16="http://schemas.microsoft.com/office/drawing/2014/main" id="{BD45A1C4-E08A-8BA8-6262-311B822F9FC0}"/>
              </a:ext>
            </a:extLst>
          </p:cNvPr>
          <p:cNvGrpSpPr>
            <a:grpSpLocks/>
          </p:cNvGrpSpPr>
          <p:nvPr/>
        </p:nvGrpSpPr>
        <p:grpSpPr bwMode="auto">
          <a:xfrm>
            <a:off x="1544638" y="2135188"/>
            <a:ext cx="5805487" cy="3030537"/>
            <a:chOff x="973" y="1345"/>
            <a:chExt cx="3657" cy="1909"/>
          </a:xfrm>
        </p:grpSpPr>
        <p:sp>
          <p:nvSpPr>
            <p:cNvPr id="12292" name="Oval 4">
              <a:extLst>
                <a:ext uri="{FF2B5EF4-FFF2-40B4-BE49-F238E27FC236}">
                  <a16:creationId xmlns:a16="http://schemas.microsoft.com/office/drawing/2014/main" id="{77F989B7-FA9A-79BE-FBE6-28CFD6D7D5FB}"/>
                </a:ext>
              </a:extLst>
            </p:cNvPr>
            <p:cNvSpPr>
              <a:spLocks noChangeArrowheads="1"/>
            </p:cNvSpPr>
            <p:nvPr/>
          </p:nvSpPr>
          <p:spPr bwMode="auto">
            <a:xfrm>
              <a:off x="997" y="2101"/>
              <a:ext cx="585" cy="631"/>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3" name="Oval 5">
              <a:extLst>
                <a:ext uri="{FF2B5EF4-FFF2-40B4-BE49-F238E27FC236}">
                  <a16:creationId xmlns:a16="http://schemas.microsoft.com/office/drawing/2014/main" id="{5B2F58AE-8122-D792-C3FF-5DD348BFFACD}"/>
                </a:ext>
              </a:extLst>
            </p:cNvPr>
            <p:cNvSpPr>
              <a:spLocks noChangeArrowheads="1"/>
            </p:cNvSpPr>
            <p:nvPr/>
          </p:nvSpPr>
          <p:spPr bwMode="auto">
            <a:xfrm>
              <a:off x="1578" y="2101"/>
              <a:ext cx="585" cy="631"/>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3" name="Group 10">
              <a:extLst>
                <a:ext uri="{FF2B5EF4-FFF2-40B4-BE49-F238E27FC236}">
                  <a16:creationId xmlns:a16="http://schemas.microsoft.com/office/drawing/2014/main" id="{AD1FF7FC-D0BD-A15A-6D69-2AC9812E7B24}"/>
                </a:ext>
              </a:extLst>
            </p:cNvPr>
            <p:cNvGrpSpPr>
              <a:grpSpLocks/>
            </p:cNvGrpSpPr>
            <p:nvPr/>
          </p:nvGrpSpPr>
          <p:grpSpPr bwMode="auto">
            <a:xfrm>
              <a:off x="1243" y="1778"/>
              <a:ext cx="596" cy="257"/>
              <a:chOff x="2395" y="2034"/>
              <a:chExt cx="596" cy="257"/>
            </a:xfrm>
          </p:grpSpPr>
          <p:sp>
            <p:nvSpPr>
              <p:cNvPr id="12314" name="Line 6">
                <a:extLst>
                  <a:ext uri="{FF2B5EF4-FFF2-40B4-BE49-F238E27FC236}">
                    <a16:creationId xmlns:a16="http://schemas.microsoft.com/office/drawing/2014/main" id="{E5F7BCEC-FD66-CF71-EB5F-7B9856F3C839}"/>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5" name="Line 7">
                <a:extLst>
                  <a:ext uri="{FF2B5EF4-FFF2-40B4-BE49-F238E27FC236}">
                    <a16:creationId xmlns:a16="http://schemas.microsoft.com/office/drawing/2014/main" id="{CE14B85B-1EA0-57D5-3EC3-A65ECE342491}"/>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6" name="Line 8">
                <a:extLst>
                  <a:ext uri="{FF2B5EF4-FFF2-40B4-BE49-F238E27FC236}">
                    <a16:creationId xmlns:a16="http://schemas.microsoft.com/office/drawing/2014/main" id="{A0B3383E-92C5-F3B5-FDC5-5433B96F785C}"/>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7" name="Text Box 9">
                <a:extLst>
                  <a:ext uri="{FF2B5EF4-FFF2-40B4-BE49-F238E27FC236}">
                    <a16:creationId xmlns:a16="http://schemas.microsoft.com/office/drawing/2014/main" id="{3F8A201D-863F-1372-44E3-FF8A14E5C3A1}"/>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4" name="Group 11">
              <a:extLst>
                <a:ext uri="{FF2B5EF4-FFF2-40B4-BE49-F238E27FC236}">
                  <a16:creationId xmlns:a16="http://schemas.microsoft.com/office/drawing/2014/main" id="{70AC4311-6792-6C9D-51F9-8DB40C1A6006}"/>
                </a:ext>
              </a:extLst>
            </p:cNvPr>
            <p:cNvGrpSpPr>
              <a:grpSpLocks/>
            </p:cNvGrpSpPr>
            <p:nvPr/>
          </p:nvGrpSpPr>
          <p:grpSpPr bwMode="auto">
            <a:xfrm>
              <a:off x="973" y="2760"/>
              <a:ext cx="596" cy="257"/>
              <a:chOff x="2395" y="2034"/>
              <a:chExt cx="596" cy="257"/>
            </a:xfrm>
          </p:grpSpPr>
          <p:sp>
            <p:nvSpPr>
              <p:cNvPr id="12310" name="Line 12">
                <a:extLst>
                  <a:ext uri="{FF2B5EF4-FFF2-40B4-BE49-F238E27FC236}">
                    <a16:creationId xmlns:a16="http://schemas.microsoft.com/office/drawing/2014/main" id="{4CEFA19D-A432-565A-3D6F-6A72D96C1294}"/>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1" name="Line 13">
                <a:extLst>
                  <a:ext uri="{FF2B5EF4-FFF2-40B4-BE49-F238E27FC236}">
                    <a16:creationId xmlns:a16="http://schemas.microsoft.com/office/drawing/2014/main" id="{7455FAF2-3F31-2311-A165-1BEC136DEA2E}"/>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2" name="Line 14">
                <a:extLst>
                  <a:ext uri="{FF2B5EF4-FFF2-40B4-BE49-F238E27FC236}">
                    <a16:creationId xmlns:a16="http://schemas.microsoft.com/office/drawing/2014/main" id="{A16BE94A-BCB2-13EB-8370-D6742269DFC7}"/>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3" name="Text Box 15">
                <a:extLst>
                  <a:ext uri="{FF2B5EF4-FFF2-40B4-BE49-F238E27FC236}">
                    <a16:creationId xmlns:a16="http://schemas.microsoft.com/office/drawing/2014/main" id="{345518B4-0973-0470-9179-0CE712D7E78D}"/>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296" name="Oval 16">
              <a:extLst>
                <a:ext uri="{FF2B5EF4-FFF2-40B4-BE49-F238E27FC236}">
                  <a16:creationId xmlns:a16="http://schemas.microsoft.com/office/drawing/2014/main" id="{8B28FAEF-F04A-A79D-7054-68BD4883A57F}"/>
                </a:ext>
              </a:extLst>
            </p:cNvPr>
            <p:cNvSpPr>
              <a:spLocks noChangeArrowheads="1"/>
            </p:cNvSpPr>
            <p:nvPr/>
          </p:nvSpPr>
          <p:spPr bwMode="auto">
            <a:xfrm>
              <a:off x="3343" y="2351"/>
              <a:ext cx="45" cy="47"/>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7" name="Oval 17">
              <a:extLst>
                <a:ext uri="{FF2B5EF4-FFF2-40B4-BE49-F238E27FC236}">
                  <a16:creationId xmlns:a16="http://schemas.microsoft.com/office/drawing/2014/main" id="{72BEA3DB-702F-ED0D-3D46-FB79118B1760}"/>
                </a:ext>
              </a:extLst>
            </p:cNvPr>
            <p:cNvSpPr>
              <a:spLocks noChangeArrowheads="1"/>
            </p:cNvSpPr>
            <p:nvPr/>
          </p:nvSpPr>
          <p:spPr bwMode="auto">
            <a:xfrm>
              <a:off x="3403" y="1693"/>
              <a:ext cx="1206" cy="1308"/>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5" name="Group 18">
              <a:extLst>
                <a:ext uri="{FF2B5EF4-FFF2-40B4-BE49-F238E27FC236}">
                  <a16:creationId xmlns:a16="http://schemas.microsoft.com/office/drawing/2014/main" id="{259D61C5-E080-B106-BDB1-B71D94419CBB}"/>
                </a:ext>
              </a:extLst>
            </p:cNvPr>
            <p:cNvGrpSpPr>
              <a:grpSpLocks/>
            </p:cNvGrpSpPr>
            <p:nvPr/>
          </p:nvGrpSpPr>
          <p:grpSpPr bwMode="auto">
            <a:xfrm>
              <a:off x="3427" y="2997"/>
              <a:ext cx="596" cy="257"/>
              <a:chOff x="2395" y="2034"/>
              <a:chExt cx="596" cy="257"/>
            </a:xfrm>
          </p:grpSpPr>
          <p:sp>
            <p:nvSpPr>
              <p:cNvPr id="12306" name="Line 19">
                <a:extLst>
                  <a:ext uri="{FF2B5EF4-FFF2-40B4-BE49-F238E27FC236}">
                    <a16:creationId xmlns:a16="http://schemas.microsoft.com/office/drawing/2014/main" id="{C1A53087-9BC0-00AB-C2A7-54CD42316062}"/>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7" name="Line 20">
                <a:extLst>
                  <a:ext uri="{FF2B5EF4-FFF2-40B4-BE49-F238E27FC236}">
                    <a16:creationId xmlns:a16="http://schemas.microsoft.com/office/drawing/2014/main" id="{FA23B7B4-586D-D0FF-6021-9C392BA7C5F4}"/>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8" name="Line 21">
                <a:extLst>
                  <a:ext uri="{FF2B5EF4-FFF2-40B4-BE49-F238E27FC236}">
                    <a16:creationId xmlns:a16="http://schemas.microsoft.com/office/drawing/2014/main" id="{4613FEAE-01FE-4671-F122-96C70DD52C2F}"/>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9" name="Text Box 22">
                <a:extLst>
                  <a:ext uri="{FF2B5EF4-FFF2-40B4-BE49-F238E27FC236}">
                    <a16:creationId xmlns:a16="http://schemas.microsoft.com/office/drawing/2014/main" id="{0F41B7C1-33E5-2F7A-7B24-731958C385DA}"/>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6" name="Group 23">
              <a:extLst>
                <a:ext uri="{FF2B5EF4-FFF2-40B4-BE49-F238E27FC236}">
                  <a16:creationId xmlns:a16="http://schemas.microsoft.com/office/drawing/2014/main" id="{4B6D8D4D-9207-A782-B871-C6478B469EF3}"/>
                </a:ext>
              </a:extLst>
            </p:cNvPr>
            <p:cNvGrpSpPr>
              <a:grpSpLocks/>
            </p:cNvGrpSpPr>
            <p:nvPr/>
          </p:nvGrpSpPr>
          <p:grpSpPr bwMode="auto">
            <a:xfrm>
              <a:off x="4017" y="2992"/>
              <a:ext cx="596" cy="257"/>
              <a:chOff x="2395" y="2034"/>
              <a:chExt cx="596" cy="257"/>
            </a:xfrm>
          </p:grpSpPr>
          <p:sp>
            <p:nvSpPr>
              <p:cNvPr id="12302" name="Line 24">
                <a:extLst>
                  <a:ext uri="{FF2B5EF4-FFF2-40B4-BE49-F238E27FC236}">
                    <a16:creationId xmlns:a16="http://schemas.microsoft.com/office/drawing/2014/main" id="{8E5E7F4C-9C8F-2AC9-030A-020EF0C73C88}"/>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3" name="Line 25">
                <a:extLst>
                  <a:ext uri="{FF2B5EF4-FFF2-40B4-BE49-F238E27FC236}">
                    <a16:creationId xmlns:a16="http://schemas.microsoft.com/office/drawing/2014/main" id="{B57C025E-34EE-0908-BA37-3CBE775D572F}"/>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4" name="Line 26">
                <a:extLst>
                  <a:ext uri="{FF2B5EF4-FFF2-40B4-BE49-F238E27FC236}">
                    <a16:creationId xmlns:a16="http://schemas.microsoft.com/office/drawing/2014/main" id="{B762A6DF-ABDA-B4F6-D46C-0353A61D0671}"/>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5" name="Text Box 27">
                <a:extLst>
                  <a:ext uri="{FF2B5EF4-FFF2-40B4-BE49-F238E27FC236}">
                    <a16:creationId xmlns:a16="http://schemas.microsoft.com/office/drawing/2014/main" id="{42F7AE68-F46A-E731-101C-53EC97C81DC9}"/>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300" name="Text Box 28">
              <a:extLst>
                <a:ext uri="{FF2B5EF4-FFF2-40B4-BE49-F238E27FC236}">
                  <a16:creationId xmlns:a16="http://schemas.microsoft.com/office/drawing/2014/main" id="{FCE097C9-1602-E6B4-C254-15578569DE5C}"/>
                </a:ext>
              </a:extLst>
            </p:cNvPr>
            <p:cNvSpPr txBox="1">
              <a:spLocks noChangeArrowheads="1"/>
            </p:cNvSpPr>
            <p:nvPr/>
          </p:nvSpPr>
          <p:spPr bwMode="auto">
            <a:xfrm>
              <a:off x="1178" y="1422"/>
              <a:ext cx="660" cy="231"/>
            </a:xfrm>
            <a:prstGeom prst="rect">
              <a:avLst/>
            </a:prstGeom>
            <a:noFill/>
            <a:ln w="9525" algn="ctr">
              <a:noFill/>
              <a:miter lim="800000"/>
              <a:headEnd/>
              <a:tailEnd/>
            </a:ln>
          </p:spPr>
          <p:txBody>
            <a:bodyPr wrap="none">
              <a:spAutoFit/>
            </a:bodyPr>
            <a:lstStyle/>
            <a:p>
              <a:r>
                <a:rPr lang="en-US"/>
                <a:t>Collision</a:t>
              </a:r>
            </a:p>
          </p:txBody>
        </p:sp>
        <p:sp>
          <p:nvSpPr>
            <p:cNvPr id="12301" name="Text Box 29">
              <a:extLst>
                <a:ext uri="{FF2B5EF4-FFF2-40B4-BE49-F238E27FC236}">
                  <a16:creationId xmlns:a16="http://schemas.microsoft.com/office/drawing/2014/main" id="{26E2C4FE-A816-E8F4-D7D4-F146BBA6FDD5}"/>
                </a:ext>
              </a:extLst>
            </p:cNvPr>
            <p:cNvSpPr txBox="1">
              <a:spLocks noChangeArrowheads="1"/>
            </p:cNvSpPr>
            <p:nvPr/>
          </p:nvSpPr>
          <p:spPr bwMode="auto">
            <a:xfrm>
              <a:off x="3258" y="1345"/>
              <a:ext cx="1372" cy="231"/>
            </a:xfrm>
            <a:prstGeom prst="rect">
              <a:avLst/>
            </a:prstGeom>
            <a:noFill/>
            <a:ln w="9525" algn="ctr">
              <a:noFill/>
              <a:miter lim="800000"/>
              <a:headEnd/>
              <a:tailEnd/>
            </a:ln>
          </p:spPr>
          <p:txBody>
            <a:bodyPr wrap="none">
              <a:spAutoFit/>
            </a:bodyPr>
            <a:lstStyle/>
            <a:p>
              <a:r>
                <a:rPr lang="en-US"/>
                <a:t>Equivalent Collision</a:t>
              </a:r>
            </a:p>
          </p:txBody>
        </p:sp>
      </p:grpSp>
    </p:spTree>
    <p:extLst>
      <p:ext uri="{BB962C8B-B14F-4D97-AF65-F5344CB8AC3E}">
        <p14:creationId xmlns:p14="http://schemas.microsoft.com/office/powerpoint/2010/main" val="2660859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05CA0-2619-83A8-7EC0-89BD44E7EE85}"/>
            </a:ext>
          </a:extLst>
        </p:cNvPr>
        <p:cNvGrpSpPr/>
        <p:nvPr/>
      </p:nvGrpSpPr>
      <p:grpSpPr>
        <a:xfrm>
          <a:off x="0" y="0"/>
          <a:ext cx="0" cy="0"/>
          <a:chOff x="0" y="0"/>
          <a:chExt cx="0" cy="0"/>
        </a:xfrm>
      </p:grpSpPr>
      <p:sp>
        <p:nvSpPr>
          <p:cNvPr id="6" name="Oval 17">
            <a:extLst>
              <a:ext uri="{FF2B5EF4-FFF2-40B4-BE49-F238E27FC236}">
                <a16:creationId xmlns:a16="http://schemas.microsoft.com/office/drawing/2014/main" id="{BF3C737C-F850-EF75-4E44-21AD70194438}"/>
              </a:ext>
            </a:extLst>
          </p:cNvPr>
          <p:cNvSpPr>
            <a:spLocks noChangeArrowheads="1"/>
          </p:cNvSpPr>
          <p:nvPr/>
        </p:nvSpPr>
        <p:spPr bwMode="auto">
          <a:xfrm>
            <a:off x="1981200" y="2590800"/>
            <a:ext cx="1914525" cy="2076450"/>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sp>
        <p:nvSpPr>
          <p:cNvPr id="4" name="Can 3">
            <a:extLst>
              <a:ext uri="{FF2B5EF4-FFF2-40B4-BE49-F238E27FC236}">
                <a16:creationId xmlns:a16="http://schemas.microsoft.com/office/drawing/2014/main" id="{46DFFD49-B248-8027-3608-6440F46286A2}"/>
              </a:ext>
            </a:extLst>
          </p:cNvPr>
          <p:cNvSpPr/>
          <p:nvPr/>
        </p:nvSpPr>
        <p:spPr>
          <a:xfrm rot="15398693">
            <a:off x="3766970" y="937548"/>
            <a:ext cx="2034655" cy="4495800"/>
          </a:xfrm>
          <a:prstGeom prst="can">
            <a:avLst/>
          </a:prstGeom>
          <a:solidFill>
            <a:schemeClr val="bg1">
              <a:lumMod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4F2E69F-6983-9E0E-5588-224A4E0249F8}"/>
              </a:ext>
            </a:extLst>
          </p:cNvPr>
          <p:cNvCxnSpPr/>
          <p:nvPr/>
        </p:nvCxnSpPr>
        <p:spPr>
          <a:xfrm flipV="1">
            <a:off x="3886200" y="3048000"/>
            <a:ext cx="990600" cy="3048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Oval 16">
            <a:extLst>
              <a:ext uri="{FF2B5EF4-FFF2-40B4-BE49-F238E27FC236}">
                <a16:creationId xmlns:a16="http://schemas.microsoft.com/office/drawing/2014/main" id="{A151E87A-E1C6-6566-BA43-1B09E5928B2B}"/>
              </a:ext>
            </a:extLst>
          </p:cNvPr>
          <p:cNvSpPr>
            <a:spLocks noChangeArrowheads="1"/>
          </p:cNvSpPr>
          <p:nvPr/>
        </p:nvSpPr>
        <p:spPr bwMode="auto">
          <a:xfrm>
            <a:off x="5307013" y="37322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 name="Oval 16">
            <a:extLst>
              <a:ext uri="{FF2B5EF4-FFF2-40B4-BE49-F238E27FC236}">
                <a16:creationId xmlns:a16="http://schemas.microsoft.com/office/drawing/2014/main" id="{AC58B386-3A90-A9F9-1A48-70E83C84CF2F}"/>
              </a:ext>
            </a:extLst>
          </p:cNvPr>
          <p:cNvSpPr>
            <a:spLocks noChangeArrowheads="1"/>
          </p:cNvSpPr>
          <p:nvPr/>
        </p:nvSpPr>
        <p:spPr bwMode="auto">
          <a:xfrm>
            <a:off x="5459413" y="2895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 name="Oval 16">
            <a:extLst>
              <a:ext uri="{FF2B5EF4-FFF2-40B4-BE49-F238E27FC236}">
                <a16:creationId xmlns:a16="http://schemas.microsoft.com/office/drawing/2014/main" id="{70AEB744-DE78-09B8-9D61-549A491A8149}"/>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 name="Oval 16">
            <a:extLst>
              <a:ext uri="{FF2B5EF4-FFF2-40B4-BE49-F238E27FC236}">
                <a16:creationId xmlns:a16="http://schemas.microsoft.com/office/drawing/2014/main" id="{2208E32A-A66B-9F78-D7BF-B08639E26FB0}"/>
              </a:ext>
            </a:extLst>
          </p:cNvPr>
          <p:cNvSpPr>
            <a:spLocks noChangeArrowheads="1"/>
          </p:cNvSpPr>
          <p:nvPr/>
        </p:nvSpPr>
        <p:spPr bwMode="auto">
          <a:xfrm>
            <a:off x="66294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3" name="Oval 16">
            <a:extLst>
              <a:ext uri="{FF2B5EF4-FFF2-40B4-BE49-F238E27FC236}">
                <a16:creationId xmlns:a16="http://schemas.microsoft.com/office/drawing/2014/main" id="{4799BE15-92A6-017F-A431-98A5ED694169}"/>
              </a:ext>
            </a:extLst>
          </p:cNvPr>
          <p:cNvSpPr>
            <a:spLocks noChangeArrowheads="1"/>
          </p:cNvSpPr>
          <p:nvPr/>
        </p:nvSpPr>
        <p:spPr bwMode="auto">
          <a:xfrm>
            <a:off x="6553200"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4" name="Oval 16">
            <a:extLst>
              <a:ext uri="{FF2B5EF4-FFF2-40B4-BE49-F238E27FC236}">
                <a16:creationId xmlns:a16="http://schemas.microsoft.com/office/drawing/2014/main" id="{A1C549F9-090C-A3A5-980F-40DDC69CDB83}"/>
              </a:ext>
            </a:extLst>
          </p:cNvPr>
          <p:cNvSpPr>
            <a:spLocks noChangeArrowheads="1"/>
          </p:cNvSpPr>
          <p:nvPr/>
        </p:nvSpPr>
        <p:spPr bwMode="auto">
          <a:xfrm>
            <a:off x="6172200" y="2514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5" name="Oval 16">
            <a:extLst>
              <a:ext uri="{FF2B5EF4-FFF2-40B4-BE49-F238E27FC236}">
                <a16:creationId xmlns:a16="http://schemas.microsoft.com/office/drawing/2014/main" id="{C0DC3A83-81FC-68DA-63C1-0492B0AFBC0A}"/>
              </a:ext>
            </a:extLst>
          </p:cNvPr>
          <p:cNvSpPr>
            <a:spLocks noChangeArrowheads="1"/>
          </p:cNvSpPr>
          <p:nvPr/>
        </p:nvSpPr>
        <p:spPr bwMode="auto">
          <a:xfrm>
            <a:off x="6553200" y="40370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6" name="Oval 16">
            <a:extLst>
              <a:ext uri="{FF2B5EF4-FFF2-40B4-BE49-F238E27FC236}">
                <a16:creationId xmlns:a16="http://schemas.microsoft.com/office/drawing/2014/main" id="{9039B6FB-0D49-6EC1-1C1B-1C655D60A27A}"/>
              </a:ext>
            </a:extLst>
          </p:cNvPr>
          <p:cNvSpPr>
            <a:spLocks noChangeArrowheads="1"/>
          </p:cNvSpPr>
          <p:nvPr/>
        </p:nvSpPr>
        <p:spPr bwMode="auto">
          <a:xfrm>
            <a:off x="6248400" y="3429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7" name="Oval 16">
            <a:extLst>
              <a:ext uri="{FF2B5EF4-FFF2-40B4-BE49-F238E27FC236}">
                <a16:creationId xmlns:a16="http://schemas.microsoft.com/office/drawing/2014/main" id="{84FF941A-B61D-5316-142D-9810F6FBBC79}"/>
              </a:ext>
            </a:extLst>
          </p:cNvPr>
          <p:cNvSpPr>
            <a:spLocks noChangeArrowheads="1"/>
          </p:cNvSpPr>
          <p:nvPr/>
        </p:nvSpPr>
        <p:spPr bwMode="auto">
          <a:xfrm>
            <a:off x="6858000" y="3352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nvGrpSpPr>
          <p:cNvPr id="27" name="Group 26">
            <a:extLst>
              <a:ext uri="{FF2B5EF4-FFF2-40B4-BE49-F238E27FC236}">
                <a16:creationId xmlns:a16="http://schemas.microsoft.com/office/drawing/2014/main" id="{E5533411-E9F0-6128-B12A-F20E4CFF7294}"/>
              </a:ext>
            </a:extLst>
          </p:cNvPr>
          <p:cNvGrpSpPr/>
          <p:nvPr/>
        </p:nvGrpSpPr>
        <p:grpSpPr>
          <a:xfrm>
            <a:off x="3429000" y="1447800"/>
            <a:ext cx="1622424" cy="1597025"/>
            <a:chOff x="5459413" y="2667000"/>
            <a:chExt cx="1622424" cy="1597025"/>
          </a:xfrm>
        </p:grpSpPr>
        <p:sp>
          <p:nvSpPr>
            <p:cNvPr id="18" name="Oval 16">
              <a:extLst>
                <a:ext uri="{FF2B5EF4-FFF2-40B4-BE49-F238E27FC236}">
                  <a16:creationId xmlns:a16="http://schemas.microsoft.com/office/drawing/2014/main" id="{CB27E782-ED2F-F38E-9683-BA73858E9B99}"/>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9" name="Oval 16">
              <a:extLst>
                <a:ext uri="{FF2B5EF4-FFF2-40B4-BE49-F238E27FC236}">
                  <a16:creationId xmlns:a16="http://schemas.microsoft.com/office/drawing/2014/main" id="{F7EADC73-C092-F447-2734-BC18A711A3E0}"/>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0" name="Oval 16">
              <a:extLst>
                <a:ext uri="{FF2B5EF4-FFF2-40B4-BE49-F238E27FC236}">
                  <a16:creationId xmlns:a16="http://schemas.microsoft.com/office/drawing/2014/main" id="{93A15878-856B-43C5-A1AF-61009D281803}"/>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1" name="Oval 16">
              <a:extLst>
                <a:ext uri="{FF2B5EF4-FFF2-40B4-BE49-F238E27FC236}">
                  <a16:creationId xmlns:a16="http://schemas.microsoft.com/office/drawing/2014/main" id="{18F137DE-0F7A-44F2-A2E1-B5FD8A518A31}"/>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2" name="Oval 16">
              <a:extLst>
                <a:ext uri="{FF2B5EF4-FFF2-40B4-BE49-F238E27FC236}">
                  <a16:creationId xmlns:a16="http://schemas.microsoft.com/office/drawing/2014/main" id="{D91950E7-8625-B7B6-8794-75D043058D50}"/>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3" name="Oval 16">
              <a:extLst>
                <a:ext uri="{FF2B5EF4-FFF2-40B4-BE49-F238E27FC236}">
                  <a16:creationId xmlns:a16="http://schemas.microsoft.com/office/drawing/2014/main" id="{C8B55AF7-79BD-40C4-5B2C-5D6865FB6E9E}"/>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4" name="Oval 16">
              <a:extLst>
                <a:ext uri="{FF2B5EF4-FFF2-40B4-BE49-F238E27FC236}">
                  <a16:creationId xmlns:a16="http://schemas.microsoft.com/office/drawing/2014/main" id="{2232800D-6A8B-EEEA-E523-AC542138406A}"/>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5" name="Oval 16">
              <a:extLst>
                <a:ext uri="{FF2B5EF4-FFF2-40B4-BE49-F238E27FC236}">
                  <a16:creationId xmlns:a16="http://schemas.microsoft.com/office/drawing/2014/main" id="{8DA39508-773B-CE49-CC82-7D9489A89586}"/>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6" name="Oval 25">
              <a:extLst>
                <a:ext uri="{FF2B5EF4-FFF2-40B4-BE49-F238E27FC236}">
                  <a16:creationId xmlns:a16="http://schemas.microsoft.com/office/drawing/2014/main" id="{BABE6529-6D67-C5CA-B341-31B6C27042FC}"/>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28" name="Group 27">
            <a:extLst>
              <a:ext uri="{FF2B5EF4-FFF2-40B4-BE49-F238E27FC236}">
                <a16:creationId xmlns:a16="http://schemas.microsoft.com/office/drawing/2014/main" id="{2770859F-713B-94A8-A73A-F15C1E18D959}"/>
              </a:ext>
            </a:extLst>
          </p:cNvPr>
          <p:cNvGrpSpPr/>
          <p:nvPr/>
        </p:nvGrpSpPr>
        <p:grpSpPr>
          <a:xfrm>
            <a:off x="2590800" y="3962400"/>
            <a:ext cx="1622424" cy="1597025"/>
            <a:chOff x="5459413" y="2667000"/>
            <a:chExt cx="1622424" cy="1597025"/>
          </a:xfrm>
        </p:grpSpPr>
        <p:sp>
          <p:nvSpPr>
            <p:cNvPr id="29" name="Oval 16">
              <a:extLst>
                <a:ext uri="{FF2B5EF4-FFF2-40B4-BE49-F238E27FC236}">
                  <a16:creationId xmlns:a16="http://schemas.microsoft.com/office/drawing/2014/main" id="{71EFACB3-5A2C-9ED8-474B-9FED0096FBB6}"/>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0" name="Oval 16">
              <a:extLst>
                <a:ext uri="{FF2B5EF4-FFF2-40B4-BE49-F238E27FC236}">
                  <a16:creationId xmlns:a16="http://schemas.microsoft.com/office/drawing/2014/main" id="{30C4AD03-49D5-54B6-3FB0-75447C13E226}"/>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1" name="Oval 16">
              <a:extLst>
                <a:ext uri="{FF2B5EF4-FFF2-40B4-BE49-F238E27FC236}">
                  <a16:creationId xmlns:a16="http://schemas.microsoft.com/office/drawing/2014/main" id="{E2ABEB9A-AD48-DEEE-D88F-C111A79EB118}"/>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2" name="Oval 16">
              <a:extLst>
                <a:ext uri="{FF2B5EF4-FFF2-40B4-BE49-F238E27FC236}">
                  <a16:creationId xmlns:a16="http://schemas.microsoft.com/office/drawing/2014/main" id="{75FF4898-C6B4-A518-B8AB-DB7EE78457AC}"/>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3" name="Oval 16">
              <a:extLst>
                <a:ext uri="{FF2B5EF4-FFF2-40B4-BE49-F238E27FC236}">
                  <a16:creationId xmlns:a16="http://schemas.microsoft.com/office/drawing/2014/main" id="{2A48347B-5761-5792-4FC0-321DD6632328}"/>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4" name="Oval 16">
              <a:extLst>
                <a:ext uri="{FF2B5EF4-FFF2-40B4-BE49-F238E27FC236}">
                  <a16:creationId xmlns:a16="http://schemas.microsoft.com/office/drawing/2014/main" id="{C30FE663-A5EC-992C-C92C-E946AD8BFBBB}"/>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5" name="Oval 16">
              <a:extLst>
                <a:ext uri="{FF2B5EF4-FFF2-40B4-BE49-F238E27FC236}">
                  <a16:creationId xmlns:a16="http://schemas.microsoft.com/office/drawing/2014/main" id="{EB499269-65B5-A0CF-45C8-75B1A8D5C29F}"/>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6" name="Oval 16">
              <a:extLst>
                <a:ext uri="{FF2B5EF4-FFF2-40B4-BE49-F238E27FC236}">
                  <a16:creationId xmlns:a16="http://schemas.microsoft.com/office/drawing/2014/main" id="{BCFD136C-B2E3-DD6A-7F0C-F92F7A81321B}"/>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7" name="Oval 36">
              <a:extLst>
                <a:ext uri="{FF2B5EF4-FFF2-40B4-BE49-F238E27FC236}">
                  <a16:creationId xmlns:a16="http://schemas.microsoft.com/office/drawing/2014/main" id="{ECC80E49-96F2-5416-6995-161BD7058DDB}"/>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38" name="Group 37">
            <a:extLst>
              <a:ext uri="{FF2B5EF4-FFF2-40B4-BE49-F238E27FC236}">
                <a16:creationId xmlns:a16="http://schemas.microsoft.com/office/drawing/2014/main" id="{CD7359B1-4E03-0857-04C0-B46928AE840A}"/>
              </a:ext>
            </a:extLst>
          </p:cNvPr>
          <p:cNvGrpSpPr/>
          <p:nvPr/>
        </p:nvGrpSpPr>
        <p:grpSpPr>
          <a:xfrm>
            <a:off x="3733800" y="3200400"/>
            <a:ext cx="1622424" cy="1597025"/>
            <a:chOff x="5459413" y="2667000"/>
            <a:chExt cx="1622424" cy="1597025"/>
          </a:xfrm>
        </p:grpSpPr>
        <p:sp>
          <p:nvSpPr>
            <p:cNvPr id="39" name="Oval 16">
              <a:extLst>
                <a:ext uri="{FF2B5EF4-FFF2-40B4-BE49-F238E27FC236}">
                  <a16:creationId xmlns:a16="http://schemas.microsoft.com/office/drawing/2014/main" id="{11FD099A-46B9-3338-C54A-194F71A306CF}"/>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0" name="Oval 16">
              <a:extLst>
                <a:ext uri="{FF2B5EF4-FFF2-40B4-BE49-F238E27FC236}">
                  <a16:creationId xmlns:a16="http://schemas.microsoft.com/office/drawing/2014/main" id="{B35382EF-DED4-2A9E-33EF-3184485C149B}"/>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1" name="Oval 16">
              <a:extLst>
                <a:ext uri="{FF2B5EF4-FFF2-40B4-BE49-F238E27FC236}">
                  <a16:creationId xmlns:a16="http://schemas.microsoft.com/office/drawing/2014/main" id="{ECF93C01-B5AB-7DF7-5014-27A2E711B2C5}"/>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2" name="Oval 16">
              <a:extLst>
                <a:ext uri="{FF2B5EF4-FFF2-40B4-BE49-F238E27FC236}">
                  <a16:creationId xmlns:a16="http://schemas.microsoft.com/office/drawing/2014/main" id="{3C0424C0-E5B1-6F35-0305-CA28388C3A13}"/>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3" name="Oval 16">
              <a:extLst>
                <a:ext uri="{FF2B5EF4-FFF2-40B4-BE49-F238E27FC236}">
                  <a16:creationId xmlns:a16="http://schemas.microsoft.com/office/drawing/2014/main" id="{8176027C-4503-A0BD-01A9-DF4C0D017282}"/>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4" name="Oval 16">
              <a:extLst>
                <a:ext uri="{FF2B5EF4-FFF2-40B4-BE49-F238E27FC236}">
                  <a16:creationId xmlns:a16="http://schemas.microsoft.com/office/drawing/2014/main" id="{44A41BF7-7294-2264-24BF-4FF7388348EB}"/>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5" name="Oval 16">
              <a:extLst>
                <a:ext uri="{FF2B5EF4-FFF2-40B4-BE49-F238E27FC236}">
                  <a16:creationId xmlns:a16="http://schemas.microsoft.com/office/drawing/2014/main" id="{F23E579E-02AD-F8B0-4E0D-E3F9D34BF33F}"/>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6" name="Oval 16">
              <a:extLst>
                <a:ext uri="{FF2B5EF4-FFF2-40B4-BE49-F238E27FC236}">
                  <a16:creationId xmlns:a16="http://schemas.microsoft.com/office/drawing/2014/main" id="{5480573E-397B-EDD0-4B75-990D427438E1}"/>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7" name="Oval 46">
              <a:extLst>
                <a:ext uri="{FF2B5EF4-FFF2-40B4-BE49-F238E27FC236}">
                  <a16:creationId xmlns:a16="http://schemas.microsoft.com/office/drawing/2014/main" id="{684FA34F-18C6-51D9-D722-5957E31590C7}"/>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48" name="Group 47">
            <a:extLst>
              <a:ext uri="{FF2B5EF4-FFF2-40B4-BE49-F238E27FC236}">
                <a16:creationId xmlns:a16="http://schemas.microsoft.com/office/drawing/2014/main" id="{687A9C01-076C-E3E1-E003-623200C42B75}"/>
              </a:ext>
            </a:extLst>
          </p:cNvPr>
          <p:cNvGrpSpPr/>
          <p:nvPr/>
        </p:nvGrpSpPr>
        <p:grpSpPr>
          <a:xfrm>
            <a:off x="5334000" y="4495800"/>
            <a:ext cx="1622424" cy="1597025"/>
            <a:chOff x="5459413" y="2667000"/>
            <a:chExt cx="1622424" cy="1597025"/>
          </a:xfrm>
        </p:grpSpPr>
        <p:sp>
          <p:nvSpPr>
            <p:cNvPr id="49" name="Oval 16">
              <a:extLst>
                <a:ext uri="{FF2B5EF4-FFF2-40B4-BE49-F238E27FC236}">
                  <a16:creationId xmlns:a16="http://schemas.microsoft.com/office/drawing/2014/main" id="{57F9E368-A571-165F-4FC8-1DC94347900E}"/>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0" name="Oval 16">
              <a:extLst>
                <a:ext uri="{FF2B5EF4-FFF2-40B4-BE49-F238E27FC236}">
                  <a16:creationId xmlns:a16="http://schemas.microsoft.com/office/drawing/2014/main" id="{9C1C5AE8-D3A8-98B0-C4F4-20DDA5AC71FC}"/>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1" name="Oval 16">
              <a:extLst>
                <a:ext uri="{FF2B5EF4-FFF2-40B4-BE49-F238E27FC236}">
                  <a16:creationId xmlns:a16="http://schemas.microsoft.com/office/drawing/2014/main" id="{DE466372-BC40-83C9-A2A9-B00880B10826}"/>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2" name="Oval 16">
              <a:extLst>
                <a:ext uri="{FF2B5EF4-FFF2-40B4-BE49-F238E27FC236}">
                  <a16:creationId xmlns:a16="http://schemas.microsoft.com/office/drawing/2014/main" id="{1F7159D1-1826-831B-58BA-E9E35112EF83}"/>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3" name="Oval 16">
              <a:extLst>
                <a:ext uri="{FF2B5EF4-FFF2-40B4-BE49-F238E27FC236}">
                  <a16:creationId xmlns:a16="http://schemas.microsoft.com/office/drawing/2014/main" id="{22097E35-0541-9335-C4DC-52D0DAE968FC}"/>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4" name="Oval 16">
              <a:extLst>
                <a:ext uri="{FF2B5EF4-FFF2-40B4-BE49-F238E27FC236}">
                  <a16:creationId xmlns:a16="http://schemas.microsoft.com/office/drawing/2014/main" id="{891630A2-024C-0A74-8193-106200D3E3C7}"/>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5" name="Oval 16">
              <a:extLst>
                <a:ext uri="{FF2B5EF4-FFF2-40B4-BE49-F238E27FC236}">
                  <a16:creationId xmlns:a16="http://schemas.microsoft.com/office/drawing/2014/main" id="{094E4170-4EE2-5E26-60BC-36FFFD4C814D}"/>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6" name="Oval 16">
              <a:extLst>
                <a:ext uri="{FF2B5EF4-FFF2-40B4-BE49-F238E27FC236}">
                  <a16:creationId xmlns:a16="http://schemas.microsoft.com/office/drawing/2014/main" id="{54ADD786-A225-58C8-6D5B-B1508BB0BCE4}"/>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7" name="Oval 56">
              <a:extLst>
                <a:ext uri="{FF2B5EF4-FFF2-40B4-BE49-F238E27FC236}">
                  <a16:creationId xmlns:a16="http://schemas.microsoft.com/office/drawing/2014/main" id="{AA26E39B-C876-736A-6649-161592DC7D20}"/>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58" name="Group 57">
            <a:extLst>
              <a:ext uri="{FF2B5EF4-FFF2-40B4-BE49-F238E27FC236}">
                <a16:creationId xmlns:a16="http://schemas.microsoft.com/office/drawing/2014/main" id="{CA8061B4-3454-39BD-DAAD-D0D214D6CB8F}"/>
              </a:ext>
            </a:extLst>
          </p:cNvPr>
          <p:cNvGrpSpPr/>
          <p:nvPr/>
        </p:nvGrpSpPr>
        <p:grpSpPr>
          <a:xfrm>
            <a:off x="1447800" y="990600"/>
            <a:ext cx="1622424" cy="1597025"/>
            <a:chOff x="5459413" y="2667000"/>
            <a:chExt cx="1622424" cy="1597025"/>
          </a:xfrm>
        </p:grpSpPr>
        <p:sp>
          <p:nvSpPr>
            <p:cNvPr id="59" name="Oval 16">
              <a:extLst>
                <a:ext uri="{FF2B5EF4-FFF2-40B4-BE49-F238E27FC236}">
                  <a16:creationId xmlns:a16="http://schemas.microsoft.com/office/drawing/2014/main" id="{9BEF600B-8609-0D0D-B3CB-5E99F9E3E399}"/>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0" name="Oval 16">
              <a:extLst>
                <a:ext uri="{FF2B5EF4-FFF2-40B4-BE49-F238E27FC236}">
                  <a16:creationId xmlns:a16="http://schemas.microsoft.com/office/drawing/2014/main" id="{06B336B3-BD55-8976-8544-A57A45692BBC}"/>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1" name="Oval 16">
              <a:extLst>
                <a:ext uri="{FF2B5EF4-FFF2-40B4-BE49-F238E27FC236}">
                  <a16:creationId xmlns:a16="http://schemas.microsoft.com/office/drawing/2014/main" id="{4919456B-68C0-AEB3-17DF-0ADF86B22354}"/>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2" name="Oval 16">
              <a:extLst>
                <a:ext uri="{FF2B5EF4-FFF2-40B4-BE49-F238E27FC236}">
                  <a16:creationId xmlns:a16="http://schemas.microsoft.com/office/drawing/2014/main" id="{C3067736-8F59-7C2E-915F-DEB4046A813D}"/>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3" name="Oval 16">
              <a:extLst>
                <a:ext uri="{FF2B5EF4-FFF2-40B4-BE49-F238E27FC236}">
                  <a16:creationId xmlns:a16="http://schemas.microsoft.com/office/drawing/2014/main" id="{3ECEFC47-4A99-C76C-B314-7B7BE7ED2C97}"/>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4" name="Oval 16">
              <a:extLst>
                <a:ext uri="{FF2B5EF4-FFF2-40B4-BE49-F238E27FC236}">
                  <a16:creationId xmlns:a16="http://schemas.microsoft.com/office/drawing/2014/main" id="{50BDE67E-7F56-8793-71BB-F3385CD759C5}"/>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5" name="Oval 16">
              <a:extLst>
                <a:ext uri="{FF2B5EF4-FFF2-40B4-BE49-F238E27FC236}">
                  <a16:creationId xmlns:a16="http://schemas.microsoft.com/office/drawing/2014/main" id="{596B3F07-F21F-3588-5A87-07F4B41D68AC}"/>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6" name="Oval 16">
              <a:extLst>
                <a:ext uri="{FF2B5EF4-FFF2-40B4-BE49-F238E27FC236}">
                  <a16:creationId xmlns:a16="http://schemas.microsoft.com/office/drawing/2014/main" id="{F33F18EC-5B1F-0931-983E-E981443529A2}"/>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7" name="Oval 66">
              <a:extLst>
                <a:ext uri="{FF2B5EF4-FFF2-40B4-BE49-F238E27FC236}">
                  <a16:creationId xmlns:a16="http://schemas.microsoft.com/office/drawing/2014/main" id="{8BC10BDC-0315-3754-C53B-B954050B065D}"/>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68" name="Group 67">
            <a:extLst>
              <a:ext uri="{FF2B5EF4-FFF2-40B4-BE49-F238E27FC236}">
                <a16:creationId xmlns:a16="http://schemas.microsoft.com/office/drawing/2014/main" id="{8E6F5282-80A2-1571-D4F8-DB7E0FE2FB70}"/>
              </a:ext>
            </a:extLst>
          </p:cNvPr>
          <p:cNvGrpSpPr/>
          <p:nvPr/>
        </p:nvGrpSpPr>
        <p:grpSpPr>
          <a:xfrm>
            <a:off x="914400" y="2514600"/>
            <a:ext cx="1622424" cy="1597025"/>
            <a:chOff x="5459413" y="2667000"/>
            <a:chExt cx="1622424" cy="1597025"/>
          </a:xfrm>
        </p:grpSpPr>
        <p:sp>
          <p:nvSpPr>
            <p:cNvPr id="69" name="Oval 16">
              <a:extLst>
                <a:ext uri="{FF2B5EF4-FFF2-40B4-BE49-F238E27FC236}">
                  <a16:creationId xmlns:a16="http://schemas.microsoft.com/office/drawing/2014/main" id="{E4708B78-8BFD-772D-77E5-621C5B03521C}"/>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0" name="Oval 16">
              <a:extLst>
                <a:ext uri="{FF2B5EF4-FFF2-40B4-BE49-F238E27FC236}">
                  <a16:creationId xmlns:a16="http://schemas.microsoft.com/office/drawing/2014/main" id="{62ED6F31-C64B-A2C8-7EA9-190D664A9C44}"/>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1" name="Oval 16">
              <a:extLst>
                <a:ext uri="{FF2B5EF4-FFF2-40B4-BE49-F238E27FC236}">
                  <a16:creationId xmlns:a16="http://schemas.microsoft.com/office/drawing/2014/main" id="{C3DFB921-5DA8-D6B4-2B36-B912755C7D69}"/>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2" name="Oval 16">
              <a:extLst>
                <a:ext uri="{FF2B5EF4-FFF2-40B4-BE49-F238E27FC236}">
                  <a16:creationId xmlns:a16="http://schemas.microsoft.com/office/drawing/2014/main" id="{3BD0A9BE-B879-C1D3-69B3-71129E914385}"/>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3" name="Oval 16">
              <a:extLst>
                <a:ext uri="{FF2B5EF4-FFF2-40B4-BE49-F238E27FC236}">
                  <a16:creationId xmlns:a16="http://schemas.microsoft.com/office/drawing/2014/main" id="{2282CBDE-8AAA-4EE5-99B6-07E24727B3B1}"/>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4" name="Oval 16">
              <a:extLst>
                <a:ext uri="{FF2B5EF4-FFF2-40B4-BE49-F238E27FC236}">
                  <a16:creationId xmlns:a16="http://schemas.microsoft.com/office/drawing/2014/main" id="{94986C6D-A954-387C-30EC-C892128CEC1C}"/>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5" name="Oval 16">
              <a:extLst>
                <a:ext uri="{FF2B5EF4-FFF2-40B4-BE49-F238E27FC236}">
                  <a16:creationId xmlns:a16="http://schemas.microsoft.com/office/drawing/2014/main" id="{26C9F243-B3DB-C398-D618-DA878D5EBD84}"/>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6" name="Oval 16">
              <a:extLst>
                <a:ext uri="{FF2B5EF4-FFF2-40B4-BE49-F238E27FC236}">
                  <a16:creationId xmlns:a16="http://schemas.microsoft.com/office/drawing/2014/main" id="{15B5F4DF-7943-AB6E-9B6A-BC3D059D7274}"/>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7" name="Oval 76">
              <a:extLst>
                <a:ext uri="{FF2B5EF4-FFF2-40B4-BE49-F238E27FC236}">
                  <a16:creationId xmlns:a16="http://schemas.microsoft.com/office/drawing/2014/main" id="{7F085CDA-7A39-A566-6E4A-C9FE35C04FFA}"/>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78" name="Group 77">
            <a:extLst>
              <a:ext uri="{FF2B5EF4-FFF2-40B4-BE49-F238E27FC236}">
                <a16:creationId xmlns:a16="http://schemas.microsoft.com/office/drawing/2014/main" id="{F0D6F76A-FBC9-86F4-9C13-92F7EB583C5C}"/>
              </a:ext>
            </a:extLst>
          </p:cNvPr>
          <p:cNvGrpSpPr/>
          <p:nvPr/>
        </p:nvGrpSpPr>
        <p:grpSpPr>
          <a:xfrm>
            <a:off x="990600" y="4343400"/>
            <a:ext cx="1622424" cy="1597025"/>
            <a:chOff x="5459413" y="2667000"/>
            <a:chExt cx="1622424" cy="1597025"/>
          </a:xfrm>
        </p:grpSpPr>
        <p:sp>
          <p:nvSpPr>
            <p:cNvPr id="79" name="Oval 16">
              <a:extLst>
                <a:ext uri="{FF2B5EF4-FFF2-40B4-BE49-F238E27FC236}">
                  <a16:creationId xmlns:a16="http://schemas.microsoft.com/office/drawing/2014/main" id="{B4206F78-B02F-6F95-CA8A-B9797A845EE9}"/>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0" name="Oval 16">
              <a:extLst>
                <a:ext uri="{FF2B5EF4-FFF2-40B4-BE49-F238E27FC236}">
                  <a16:creationId xmlns:a16="http://schemas.microsoft.com/office/drawing/2014/main" id="{84F45F9F-2C45-7E2B-02DE-5520CE08AF5E}"/>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1" name="Oval 16">
              <a:extLst>
                <a:ext uri="{FF2B5EF4-FFF2-40B4-BE49-F238E27FC236}">
                  <a16:creationId xmlns:a16="http://schemas.microsoft.com/office/drawing/2014/main" id="{691FE6FD-F443-9B2F-B849-7B6C5C038DE2}"/>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2" name="Oval 16">
              <a:extLst>
                <a:ext uri="{FF2B5EF4-FFF2-40B4-BE49-F238E27FC236}">
                  <a16:creationId xmlns:a16="http://schemas.microsoft.com/office/drawing/2014/main" id="{6152829C-F351-E52C-B7ED-79F8F2C0BF5D}"/>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3" name="Oval 16">
              <a:extLst>
                <a:ext uri="{FF2B5EF4-FFF2-40B4-BE49-F238E27FC236}">
                  <a16:creationId xmlns:a16="http://schemas.microsoft.com/office/drawing/2014/main" id="{3C0DAA2A-57F3-D8CE-E0DD-077BA06D23B8}"/>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4" name="Oval 16">
              <a:extLst>
                <a:ext uri="{FF2B5EF4-FFF2-40B4-BE49-F238E27FC236}">
                  <a16:creationId xmlns:a16="http://schemas.microsoft.com/office/drawing/2014/main" id="{67BB124B-9EA5-9B55-AB42-3A00F8EADC5B}"/>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5" name="Oval 16">
              <a:extLst>
                <a:ext uri="{FF2B5EF4-FFF2-40B4-BE49-F238E27FC236}">
                  <a16:creationId xmlns:a16="http://schemas.microsoft.com/office/drawing/2014/main" id="{2A087B15-DD8A-44A4-5E92-B60029C2F61B}"/>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6" name="Oval 16">
              <a:extLst>
                <a:ext uri="{FF2B5EF4-FFF2-40B4-BE49-F238E27FC236}">
                  <a16:creationId xmlns:a16="http://schemas.microsoft.com/office/drawing/2014/main" id="{FDDAB1C4-B648-96BD-4CB8-DE4D6D8654F5}"/>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7" name="Oval 86">
              <a:extLst>
                <a:ext uri="{FF2B5EF4-FFF2-40B4-BE49-F238E27FC236}">
                  <a16:creationId xmlns:a16="http://schemas.microsoft.com/office/drawing/2014/main" id="{96B45FFC-6C13-EDD1-2E0B-36A73D5AD52E}"/>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88" name="Group 87">
            <a:extLst>
              <a:ext uri="{FF2B5EF4-FFF2-40B4-BE49-F238E27FC236}">
                <a16:creationId xmlns:a16="http://schemas.microsoft.com/office/drawing/2014/main" id="{07CAC98A-C5D7-0F48-E6CB-C65257D6CD86}"/>
              </a:ext>
            </a:extLst>
          </p:cNvPr>
          <p:cNvGrpSpPr/>
          <p:nvPr/>
        </p:nvGrpSpPr>
        <p:grpSpPr>
          <a:xfrm>
            <a:off x="3810000" y="5260975"/>
            <a:ext cx="1622424" cy="1597025"/>
            <a:chOff x="5459413" y="2667000"/>
            <a:chExt cx="1622424" cy="1597025"/>
          </a:xfrm>
        </p:grpSpPr>
        <p:sp>
          <p:nvSpPr>
            <p:cNvPr id="89" name="Oval 16">
              <a:extLst>
                <a:ext uri="{FF2B5EF4-FFF2-40B4-BE49-F238E27FC236}">
                  <a16:creationId xmlns:a16="http://schemas.microsoft.com/office/drawing/2014/main" id="{D2C8AE67-3214-15FB-E1C9-EA1A5B63D587}"/>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0" name="Oval 16">
              <a:extLst>
                <a:ext uri="{FF2B5EF4-FFF2-40B4-BE49-F238E27FC236}">
                  <a16:creationId xmlns:a16="http://schemas.microsoft.com/office/drawing/2014/main" id="{5807432E-DD15-2B1F-729F-5CA253239EC3}"/>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1" name="Oval 16">
              <a:extLst>
                <a:ext uri="{FF2B5EF4-FFF2-40B4-BE49-F238E27FC236}">
                  <a16:creationId xmlns:a16="http://schemas.microsoft.com/office/drawing/2014/main" id="{B0F90E54-4B23-ABDE-7EF8-246E7BB6AE73}"/>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2" name="Oval 16">
              <a:extLst>
                <a:ext uri="{FF2B5EF4-FFF2-40B4-BE49-F238E27FC236}">
                  <a16:creationId xmlns:a16="http://schemas.microsoft.com/office/drawing/2014/main" id="{3A7B21B0-5ACF-08DF-96D8-15B05EB1C918}"/>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3" name="Oval 16">
              <a:extLst>
                <a:ext uri="{FF2B5EF4-FFF2-40B4-BE49-F238E27FC236}">
                  <a16:creationId xmlns:a16="http://schemas.microsoft.com/office/drawing/2014/main" id="{86D17E53-254B-415D-9A02-A739F62DA3DD}"/>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4" name="Oval 16">
              <a:extLst>
                <a:ext uri="{FF2B5EF4-FFF2-40B4-BE49-F238E27FC236}">
                  <a16:creationId xmlns:a16="http://schemas.microsoft.com/office/drawing/2014/main" id="{B412646D-90D6-EBE3-241C-D3429675A5CF}"/>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5" name="Oval 16">
              <a:extLst>
                <a:ext uri="{FF2B5EF4-FFF2-40B4-BE49-F238E27FC236}">
                  <a16:creationId xmlns:a16="http://schemas.microsoft.com/office/drawing/2014/main" id="{106FE7D1-FA2C-92FA-0813-70DA2DCC3E96}"/>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6" name="Oval 16">
              <a:extLst>
                <a:ext uri="{FF2B5EF4-FFF2-40B4-BE49-F238E27FC236}">
                  <a16:creationId xmlns:a16="http://schemas.microsoft.com/office/drawing/2014/main" id="{07119486-137E-8CE6-931A-3A9B4C913401}"/>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7" name="Oval 96">
              <a:extLst>
                <a:ext uri="{FF2B5EF4-FFF2-40B4-BE49-F238E27FC236}">
                  <a16:creationId xmlns:a16="http://schemas.microsoft.com/office/drawing/2014/main" id="{81B93FA9-2C43-4CC2-8C16-36217F829D22}"/>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98" name="Group 97">
            <a:extLst>
              <a:ext uri="{FF2B5EF4-FFF2-40B4-BE49-F238E27FC236}">
                <a16:creationId xmlns:a16="http://schemas.microsoft.com/office/drawing/2014/main" id="{8509F2D5-9EAA-47B1-2814-A37FA604B47E}"/>
              </a:ext>
            </a:extLst>
          </p:cNvPr>
          <p:cNvGrpSpPr/>
          <p:nvPr/>
        </p:nvGrpSpPr>
        <p:grpSpPr>
          <a:xfrm>
            <a:off x="6781800" y="1295400"/>
            <a:ext cx="1622424" cy="1597025"/>
            <a:chOff x="5459413" y="2667000"/>
            <a:chExt cx="1622424" cy="1597025"/>
          </a:xfrm>
        </p:grpSpPr>
        <p:sp>
          <p:nvSpPr>
            <p:cNvPr id="99" name="Oval 16">
              <a:extLst>
                <a:ext uri="{FF2B5EF4-FFF2-40B4-BE49-F238E27FC236}">
                  <a16:creationId xmlns:a16="http://schemas.microsoft.com/office/drawing/2014/main" id="{94C2D66F-DD90-544B-0188-FCC7017AD7FF}"/>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0" name="Oval 16">
              <a:extLst>
                <a:ext uri="{FF2B5EF4-FFF2-40B4-BE49-F238E27FC236}">
                  <a16:creationId xmlns:a16="http://schemas.microsoft.com/office/drawing/2014/main" id="{0CF4D080-FE61-425F-3103-268ED150C8DE}"/>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1" name="Oval 16">
              <a:extLst>
                <a:ext uri="{FF2B5EF4-FFF2-40B4-BE49-F238E27FC236}">
                  <a16:creationId xmlns:a16="http://schemas.microsoft.com/office/drawing/2014/main" id="{A53C95CB-5385-5FF2-C87A-02B4CD48B549}"/>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2" name="Oval 16">
              <a:extLst>
                <a:ext uri="{FF2B5EF4-FFF2-40B4-BE49-F238E27FC236}">
                  <a16:creationId xmlns:a16="http://schemas.microsoft.com/office/drawing/2014/main" id="{9A0A5F3A-A466-6C5B-F097-871406545DE9}"/>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3" name="Oval 16">
              <a:extLst>
                <a:ext uri="{FF2B5EF4-FFF2-40B4-BE49-F238E27FC236}">
                  <a16:creationId xmlns:a16="http://schemas.microsoft.com/office/drawing/2014/main" id="{B91A800C-F3DB-F009-5ED2-6C250843B8E9}"/>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4" name="Oval 16">
              <a:extLst>
                <a:ext uri="{FF2B5EF4-FFF2-40B4-BE49-F238E27FC236}">
                  <a16:creationId xmlns:a16="http://schemas.microsoft.com/office/drawing/2014/main" id="{1E4F5064-ABD8-A5FC-5F58-8C4B2F8A5256}"/>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5" name="Oval 16">
              <a:extLst>
                <a:ext uri="{FF2B5EF4-FFF2-40B4-BE49-F238E27FC236}">
                  <a16:creationId xmlns:a16="http://schemas.microsoft.com/office/drawing/2014/main" id="{1428B222-626C-9C65-E454-314284924401}"/>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6" name="Oval 16">
              <a:extLst>
                <a:ext uri="{FF2B5EF4-FFF2-40B4-BE49-F238E27FC236}">
                  <a16:creationId xmlns:a16="http://schemas.microsoft.com/office/drawing/2014/main" id="{D5E4B698-DFFC-F01F-FA90-E0FBD3EC3695}"/>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7" name="Oval 106">
              <a:extLst>
                <a:ext uri="{FF2B5EF4-FFF2-40B4-BE49-F238E27FC236}">
                  <a16:creationId xmlns:a16="http://schemas.microsoft.com/office/drawing/2014/main" id="{1A83AA1E-2565-4400-175C-876D019321E5}"/>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08" name="Group 107">
            <a:extLst>
              <a:ext uri="{FF2B5EF4-FFF2-40B4-BE49-F238E27FC236}">
                <a16:creationId xmlns:a16="http://schemas.microsoft.com/office/drawing/2014/main" id="{206CF751-00C7-9FF9-C78F-4EC17770401D}"/>
              </a:ext>
            </a:extLst>
          </p:cNvPr>
          <p:cNvGrpSpPr/>
          <p:nvPr/>
        </p:nvGrpSpPr>
        <p:grpSpPr>
          <a:xfrm>
            <a:off x="6934200" y="3810000"/>
            <a:ext cx="1622424" cy="1597025"/>
            <a:chOff x="5459413" y="2667000"/>
            <a:chExt cx="1622424" cy="1597025"/>
          </a:xfrm>
        </p:grpSpPr>
        <p:sp>
          <p:nvSpPr>
            <p:cNvPr id="109" name="Oval 16">
              <a:extLst>
                <a:ext uri="{FF2B5EF4-FFF2-40B4-BE49-F238E27FC236}">
                  <a16:creationId xmlns:a16="http://schemas.microsoft.com/office/drawing/2014/main" id="{620D41B3-0B62-3181-41B6-7E9C079AFC5E}"/>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0" name="Oval 16">
              <a:extLst>
                <a:ext uri="{FF2B5EF4-FFF2-40B4-BE49-F238E27FC236}">
                  <a16:creationId xmlns:a16="http://schemas.microsoft.com/office/drawing/2014/main" id="{8571CEA2-D49D-E96F-9ED9-A1A767111CB6}"/>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1" name="Oval 16">
              <a:extLst>
                <a:ext uri="{FF2B5EF4-FFF2-40B4-BE49-F238E27FC236}">
                  <a16:creationId xmlns:a16="http://schemas.microsoft.com/office/drawing/2014/main" id="{D3D4F533-6FD0-7787-B5AC-A3BDE76DF433}"/>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2" name="Oval 16">
              <a:extLst>
                <a:ext uri="{FF2B5EF4-FFF2-40B4-BE49-F238E27FC236}">
                  <a16:creationId xmlns:a16="http://schemas.microsoft.com/office/drawing/2014/main" id="{270A78B7-FD5A-C95E-68D9-D8845A48B30E}"/>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3" name="Oval 16">
              <a:extLst>
                <a:ext uri="{FF2B5EF4-FFF2-40B4-BE49-F238E27FC236}">
                  <a16:creationId xmlns:a16="http://schemas.microsoft.com/office/drawing/2014/main" id="{E82788BB-9AB0-2235-30B5-C004D056F6EB}"/>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4" name="Oval 16">
              <a:extLst>
                <a:ext uri="{FF2B5EF4-FFF2-40B4-BE49-F238E27FC236}">
                  <a16:creationId xmlns:a16="http://schemas.microsoft.com/office/drawing/2014/main" id="{489DA7F8-674F-0456-14F0-7E4F0DAFBE96}"/>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5" name="Oval 16">
              <a:extLst>
                <a:ext uri="{FF2B5EF4-FFF2-40B4-BE49-F238E27FC236}">
                  <a16:creationId xmlns:a16="http://schemas.microsoft.com/office/drawing/2014/main" id="{490FC267-1BEE-3923-F859-A722B90FD0CB}"/>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6" name="Oval 16">
              <a:extLst>
                <a:ext uri="{FF2B5EF4-FFF2-40B4-BE49-F238E27FC236}">
                  <a16:creationId xmlns:a16="http://schemas.microsoft.com/office/drawing/2014/main" id="{162E0496-82CE-15FB-A79D-7DC5B0EB0ADA}"/>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7" name="Oval 116">
              <a:extLst>
                <a:ext uri="{FF2B5EF4-FFF2-40B4-BE49-F238E27FC236}">
                  <a16:creationId xmlns:a16="http://schemas.microsoft.com/office/drawing/2014/main" id="{BFC08DD0-72BB-ED14-EA94-0AFDD5AE6F42}"/>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18" name="Group 117">
            <a:extLst>
              <a:ext uri="{FF2B5EF4-FFF2-40B4-BE49-F238E27FC236}">
                <a16:creationId xmlns:a16="http://schemas.microsoft.com/office/drawing/2014/main" id="{F18711A4-53F8-5E3C-7DD3-D4AD8D54E2A7}"/>
              </a:ext>
            </a:extLst>
          </p:cNvPr>
          <p:cNvGrpSpPr/>
          <p:nvPr/>
        </p:nvGrpSpPr>
        <p:grpSpPr>
          <a:xfrm>
            <a:off x="5334000" y="914400"/>
            <a:ext cx="1622424" cy="1597025"/>
            <a:chOff x="5459413" y="2667000"/>
            <a:chExt cx="1622424" cy="1597025"/>
          </a:xfrm>
        </p:grpSpPr>
        <p:sp>
          <p:nvSpPr>
            <p:cNvPr id="119" name="Oval 16">
              <a:extLst>
                <a:ext uri="{FF2B5EF4-FFF2-40B4-BE49-F238E27FC236}">
                  <a16:creationId xmlns:a16="http://schemas.microsoft.com/office/drawing/2014/main" id="{553D0D32-8094-17AB-134E-D5E3151544B6}"/>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0" name="Oval 16">
              <a:extLst>
                <a:ext uri="{FF2B5EF4-FFF2-40B4-BE49-F238E27FC236}">
                  <a16:creationId xmlns:a16="http://schemas.microsoft.com/office/drawing/2014/main" id="{A79D8071-7161-EFC4-9A0C-F2A1B7780FF0}"/>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1" name="Oval 16">
              <a:extLst>
                <a:ext uri="{FF2B5EF4-FFF2-40B4-BE49-F238E27FC236}">
                  <a16:creationId xmlns:a16="http://schemas.microsoft.com/office/drawing/2014/main" id="{2002B767-2332-1D9F-064C-F16D30F82CCD}"/>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 name="Oval 16">
              <a:extLst>
                <a:ext uri="{FF2B5EF4-FFF2-40B4-BE49-F238E27FC236}">
                  <a16:creationId xmlns:a16="http://schemas.microsoft.com/office/drawing/2014/main" id="{B1F3CD45-7B97-937B-8AB3-2D30EA7664EC}"/>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3" name="Oval 16">
              <a:extLst>
                <a:ext uri="{FF2B5EF4-FFF2-40B4-BE49-F238E27FC236}">
                  <a16:creationId xmlns:a16="http://schemas.microsoft.com/office/drawing/2014/main" id="{71454A18-7B8C-2178-6CC1-AF1CFC21E7DA}"/>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4" name="Oval 16">
              <a:extLst>
                <a:ext uri="{FF2B5EF4-FFF2-40B4-BE49-F238E27FC236}">
                  <a16:creationId xmlns:a16="http://schemas.microsoft.com/office/drawing/2014/main" id="{610EF6E9-4B4B-2B54-A1B4-16E247C4D010}"/>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5" name="Oval 16">
              <a:extLst>
                <a:ext uri="{FF2B5EF4-FFF2-40B4-BE49-F238E27FC236}">
                  <a16:creationId xmlns:a16="http://schemas.microsoft.com/office/drawing/2014/main" id="{F78068F1-EA04-6CF6-5DD7-3BC68B7D56D0}"/>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6" name="Oval 16">
              <a:extLst>
                <a:ext uri="{FF2B5EF4-FFF2-40B4-BE49-F238E27FC236}">
                  <a16:creationId xmlns:a16="http://schemas.microsoft.com/office/drawing/2014/main" id="{8CA3CA08-284A-7872-9641-61B1C5A88570}"/>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7" name="Oval 126">
              <a:extLst>
                <a:ext uri="{FF2B5EF4-FFF2-40B4-BE49-F238E27FC236}">
                  <a16:creationId xmlns:a16="http://schemas.microsoft.com/office/drawing/2014/main" id="{AF1601DA-D932-6AE9-398B-AB08A4B2FC32}"/>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cxnSp>
        <p:nvCxnSpPr>
          <p:cNvPr id="3" name="Straight Connector 2">
            <a:extLst>
              <a:ext uri="{FF2B5EF4-FFF2-40B4-BE49-F238E27FC236}">
                <a16:creationId xmlns:a16="http://schemas.microsoft.com/office/drawing/2014/main" id="{D17749A2-4679-C534-AA6B-3C4E5C6CF155}"/>
              </a:ext>
            </a:extLst>
          </p:cNvPr>
          <p:cNvCxnSpPr/>
          <p:nvPr/>
        </p:nvCxnSpPr>
        <p:spPr>
          <a:xfrm>
            <a:off x="2438400" y="21336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DD729BD-23B4-4DF0-23B4-7749E02DDA2B}"/>
              </a:ext>
            </a:extLst>
          </p:cNvPr>
          <p:cNvCxnSpPr/>
          <p:nvPr/>
        </p:nvCxnSpPr>
        <p:spPr>
          <a:xfrm>
            <a:off x="6400800" y="12192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EFC13E6-A2DF-9656-8E50-67EF53A241B9}"/>
              </a:ext>
            </a:extLst>
          </p:cNvPr>
          <p:cNvCxnSpPr/>
          <p:nvPr/>
        </p:nvCxnSpPr>
        <p:spPr>
          <a:xfrm flipV="1">
            <a:off x="2514600" y="1447800"/>
            <a:ext cx="3886200" cy="9144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3E5333BF-AA34-CA51-0907-08BE72FFF895}"/>
              </a:ext>
            </a:extLst>
          </p:cNvPr>
          <p:cNvSpPr txBox="1"/>
          <p:nvPr/>
        </p:nvSpPr>
        <p:spPr>
          <a:xfrm>
            <a:off x="4267200" y="1600200"/>
            <a:ext cx="314510" cy="461665"/>
          </a:xfrm>
          <a:prstGeom prst="rect">
            <a:avLst/>
          </a:prstGeom>
          <a:solidFill>
            <a:schemeClr val="bg1"/>
          </a:solidFill>
        </p:spPr>
        <p:txBody>
          <a:bodyPr wrap="none" rtlCol="0">
            <a:spAutoFit/>
          </a:bodyPr>
          <a:lstStyle/>
          <a:p>
            <a:r>
              <a:rPr lang="en-US" sz="2400" dirty="0"/>
              <a:t>L</a:t>
            </a:r>
          </a:p>
        </p:txBody>
      </p:sp>
      <p:cxnSp>
        <p:nvCxnSpPr>
          <p:cNvPr id="133" name="Straight Arrow Connector 132">
            <a:extLst>
              <a:ext uri="{FF2B5EF4-FFF2-40B4-BE49-F238E27FC236}">
                <a16:creationId xmlns:a16="http://schemas.microsoft.com/office/drawing/2014/main" id="{D4BC4113-E4DE-D82C-05CB-FBED666C120B}"/>
              </a:ext>
            </a:extLst>
          </p:cNvPr>
          <p:cNvCxnSpPr/>
          <p:nvPr/>
        </p:nvCxnSpPr>
        <p:spPr>
          <a:xfrm flipH="1" flipV="1">
            <a:off x="5105400" y="2057400"/>
            <a:ext cx="457200" cy="19812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130121F4-A13E-89A4-8B32-15BA5AA40BE5}"/>
              </a:ext>
            </a:extLst>
          </p:cNvPr>
          <p:cNvSpPr txBox="1"/>
          <p:nvPr/>
        </p:nvSpPr>
        <p:spPr>
          <a:xfrm>
            <a:off x="4876800" y="2895600"/>
            <a:ext cx="502061" cy="461665"/>
          </a:xfrm>
          <a:prstGeom prst="rect">
            <a:avLst/>
          </a:prstGeom>
          <a:noFill/>
        </p:spPr>
        <p:txBody>
          <a:bodyPr wrap="none" rtlCol="0">
            <a:spAutoFit/>
          </a:bodyPr>
          <a:lstStyle/>
          <a:p>
            <a:r>
              <a:rPr lang="en-US" sz="2400" dirty="0"/>
              <a:t>2d</a:t>
            </a:r>
          </a:p>
        </p:txBody>
      </p:sp>
    </p:spTree>
    <p:extLst>
      <p:ext uri="{BB962C8B-B14F-4D97-AF65-F5344CB8AC3E}">
        <p14:creationId xmlns:p14="http://schemas.microsoft.com/office/powerpoint/2010/main" val="331915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8D957-6315-A45E-D874-BD8F1EBFB9B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BE2BF0FB-8C3B-DB6B-45C1-D12A7A02DD3C}"/>
              </a:ext>
            </a:extLst>
          </p:cNvPr>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2052" name="Oval 3">
            <a:extLst>
              <a:ext uri="{FF2B5EF4-FFF2-40B4-BE49-F238E27FC236}">
                <a16:creationId xmlns:a16="http://schemas.microsoft.com/office/drawing/2014/main" id="{51C17AD4-8B5D-E3C5-4B84-0C8672C1CD93}"/>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53" name="Oval 4">
            <a:extLst>
              <a:ext uri="{FF2B5EF4-FFF2-40B4-BE49-F238E27FC236}">
                <a16:creationId xmlns:a16="http://schemas.microsoft.com/office/drawing/2014/main" id="{B16B6DED-A13A-4E87-C710-C02FE6EB86AB}"/>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2054" name="Oval 5">
            <a:extLst>
              <a:ext uri="{FF2B5EF4-FFF2-40B4-BE49-F238E27FC236}">
                <a16:creationId xmlns:a16="http://schemas.microsoft.com/office/drawing/2014/main" id="{DB7341B5-CFDD-242B-45C1-D955CC467299}"/>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5" name="Oval 6">
            <a:extLst>
              <a:ext uri="{FF2B5EF4-FFF2-40B4-BE49-F238E27FC236}">
                <a16:creationId xmlns:a16="http://schemas.microsoft.com/office/drawing/2014/main" id="{A4699F45-2898-DB40-4537-1DB0C6D7EF18}"/>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56" name="Oval 7">
            <a:extLst>
              <a:ext uri="{FF2B5EF4-FFF2-40B4-BE49-F238E27FC236}">
                <a16:creationId xmlns:a16="http://schemas.microsoft.com/office/drawing/2014/main" id="{277DDBF7-01C1-6F79-1250-80BEABEC534A}"/>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2057" name="Oval 8">
            <a:extLst>
              <a:ext uri="{FF2B5EF4-FFF2-40B4-BE49-F238E27FC236}">
                <a16:creationId xmlns:a16="http://schemas.microsoft.com/office/drawing/2014/main" id="{0678095C-152D-CEF9-4E16-AD546C40CE82}"/>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2058" name="Oval 9">
            <a:extLst>
              <a:ext uri="{FF2B5EF4-FFF2-40B4-BE49-F238E27FC236}">
                <a16:creationId xmlns:a16="http://schemas.microsoft.com/office/drawing/2014/main" id="{1C6C300B-C6D3-56BB-7093-02C5C0F61B73}"/>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9" name="Oval 10">
            <a:extLst>
              <a:ext uri="{FF2B5EF4-FFF2-40B4-BE49-F238E27FC236}">
                <a16:creationId xmlns:a16="http://schemas.microsoft.com/office/drawing/2014/main" id="{15E45B92-72DB-DEF6-3D54-2D84E4F86B11}"/>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60" name="Oval 11">
            <a:extLst>
              <a:ext uri="{FF2B5EF4-FFF2-40B4-BE49-F238E27FC236}">
                <a16:creationId xmlns:a16="http://schemas.microsoft.com/office/drawing/2014/main" id="{33EE1AE7-415A-93BC-E8BF-B6D1DA6519E9}"/>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2061" name="Oval 12">
            <a:extLst>
              <a:ext uri="{FF2B5EF4-FFF2-40B4-BE49-F238E27FC236}">
                <a16:creationId xmlns:a16="http://schemas.microsoft.com/office/drawing/2014/main" id="{917B347F-5CAB-FD0B-CC02-4D4475544286}"/>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2062" name="Oval 13">
            <a:extLst>
              <a:ext uri="{FF2B5EF4-FFF2-40B4-BE49-F238E27FC236}">
                <a16:creationId xmlns:a16="http://schemas.microsoft.com/office/drawing/2014/main" id="{01CA2016-02A8-07DD-0136-1838AB0516C2}"/>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2063" name="Oval 14">
            <a:extLst>
              <a:ext uri="{FF2B5EF4-FFF2-40B4-BE49-F238E27FC236}">
                <a16:creationId xmlns:a16="http://schemas.microsoft.com/office/drawing/2014/main" id="{711365DE-5D55-ABFF-0836-692036CE5445}"/>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4" name="Oval 15">
            <a:extLst>
              <a:ext uri="{FF2B5EF4-FFF2-40B4-BE49-F238E27FC236}">
                <a16:creationId xmlns:a16="http://schemas.microsoft.com/office/drawing/2014/main" id="{30C5EFAE-1D1F-F689-2D99-2052D120506B}"/>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2065" name="Oval 16">
            <a:extLst>
              <a:ext uri="{FF2B5EF4-FFF2-40B4-BE49-F238E27FC236}">
                <a16:creationId xmlns:a16="http://schemas.microsoft.com/office/drawing/2014/main" id="{82500AEE-710A-9690-5615-1E5DD20AE813}"/>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6" name="Oval 17">
            <a:extLst>
              <a:ext uri="{FF2B5EF4-FFF2-40B4-BE49-F238E27FC236}">
                <a16:creationId xmlns:a16="http://schemas.microsoft.com/office/drawing/2014/main" id="{30202862-558A-00E2-ABD4-54AABAC05362}"/>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2067" name="Oval 18">
            <a:extLst>
              <a:ext uri="{FF2B5EF4-FFF2-40B4-BE49-F238E27FC236}">
                <a16:creationId xmlns:a16="http://schemas.microsoft.com/office/drawing/2014/main" id="{6941988E-32BD-136E-8FFB-7D2C3FD30099}"/>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2068" name="Oval 19">
            <a:extLst>
              <a:ext uri="{FF2B5EF4-FFF2-40B4-BE49-F238E27FC236}">
                <a16:creationId xmlns:a16="http://schemas.microsoft.com/office/drawing/2014/main" id="{978F39EC-764D-380A-3C0D-ABC67ADACB06}"/>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2069" name="Oval 20">
            <a:extLst>
              <a:ext uri="{FF2B5EF4-FFF2-40B4-BE49-F238E27FC236}">
                <a16:creationId xmlns:a16="http://schemas.microsoft.com/office/drawing/2014/main" id="{CF559539-A020-18FD-888E-B8524EB58E93}"/>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70" name="Oval 21">
            <a:extLst>
              <a:ext uri="{FF2B5EF4-FFF2-40B4-BE49-F238E27FC236}">
                <a16:creationId xmlns:a16="http://schemas.microsoft.com/office/drawing/2014/main" id="{EFF924A0-FF35-FF32-F5D9-AF1860CB5DD4}"/>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2071" name="Oval 22">
            <a:extLst>
              <a:ext uri="{FF2B5EF4-FFF2-40B4-BE49-F238E27FC236}">
                <a16:creationId xmlns:a16="http://schemas.microsoft.com/office/drawing/2014/main" id="{EEE5A3C4-CBB9-B7F0-9941-B3E3B8F0BAF9}"/>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72" name="Oval 23">
            <a:extLst>
              <a:ext uri="{FF2B5EF4-FFF2-40B4-BE49-F238E27FC236}">
                <a16:creationId xmlns:a16="http://schemas.microsoft.com/office/drawing/2014/main" id="{5935D07D-F5F5-E425-B9DD-B8B32624CC9F}"/>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2073" name="Oval 24">
            <a:extLst>
              <a:ext uri="{FF2B5EF4-FFF2-40B4-BE49-F238E27FC236}">
                <a16:creationId xmlns:a16="http://schemas.microsoft.com/office/drawing/2014/main" id="{5EA05F42-2D5D-2F96-085D-56772135CDED}"/>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2074" name="Line 25">
            <a:extLst>
              <a:ext uri="{FF2B5EF4-FFF2-40B4-BE49-F238E27FC236}">
                <a16:creationId xmlns:a16="http://schemas.microsoft.com/office/drawing/2014/main" id="{3F181A14-8356-F075-2B16-7F7DA73BE76D}"/>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2075" name="Line 26">
            <a:extLst>
              <a:ext uri="{FF2B5EF4-FFF2-40B4-BE49-F238E27FC236}">
                <a16:creationId xmlns:a16="http://schemas.microsoft.com/office/drawing/2014/main" id="{8A629633-1D0F-4800-12D8-02854E63D17A}"/>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2076" name="Line 27">
            <a:extLst>
              <a:ext uri="{FF2B5EF4-FFF2-40B4-BE49-F238E27FC236}">
                <a16:creationId xmlns:a16="http://schemas.microsoft.com/office/drawing/2014/main" id="{A211F97C-5F13-638D-D3EC-C4DFFB633DD6}"/>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2077" name="Line 28">
            <a:extLst>
              <a:ext uri="{FF2B5EF4-FFF2-40B4-BE49-F238E27FC236}">
                <a16:creationId xmlns:a16="http://schemas.microsoft.com/office/drawing/2014/main" id="{979135C0-7371-AD8B-1850-5706A3960566}"/>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2078" name="Line 29">
            <a:extLst>
              <a:ext uri="{FF2B5EF4-FFF2-40B4-BE49-F238E27FC236}">
                <a16:creationId xmlns:a16="http://schemas.microsoft.com/office/drawing/2014/main" id="{37F902E8-3D96-A49D-1B03-4BCF6DC451BD}"/>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2079" name="Line 30">
            <a:extLst>
              <a:ext uri="{FF2B5EF4-FFF2-40B4-BE49-F238E27FC236}">
                <a16:creationId xmlns:a16="http://schemas.microsoft.com/office/drawing/2014/main" id="{B8AE2E11-BDE5-1612-4153-6BE482F6A85C}"/>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2080" name="Text Box 31">
            <a:extLst>
              <a:ext uri="{FF2B5EF4-FFF2-40B4-BE49-F238E27FC236}">
                <a16:creationId xmlns:a16="http://schemas.microsoft.com/office/drawing/2014/main" id="{70E231F4-1467-4DED-6DCA-1F6523012098}"/>
              </a:ext>
            </a:extLst>
          </p:cNvPr>
          <p:cNvSpPr txBox="1">
            <a:spLocks noChangeArrowheads="1"/>
          </p:cNvSpPr>
          <p:nvPr/>
        </p:nvSpPr>
        <p:spPr bwMode="auto">
          <a:xfrm>
            <a:off x="0" y="1600200"/>
            <a:ext cx="41910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Collision Frequency</a:t>
            </a:r>
          </a:p>
        </p:txBody>
      </p:sp>
      <p:graphicFrame>
        <p:nvGraphicFramePr>
          <p:cNvPr id="2050" name="Object 32">
            <a:extLst>
              <a:ext uri="{FF2B5EF4-FFF2-40B4-BE49-F238E27FC236}">
                <a16:creationId xmlns:a16="http://schemas.microsoft.com/office/drawing/2014/main" id="{3E0D4BED-349A-4ED5-959A-B8434C7117B2}"/>
              </a:ext>
            </a:extLst>
          </p:cNvPr>
          <p:cNvGraphicFramePr>
            <a:graphicFrameLocks noChangeAspect="1"/>
          </p:cNvGraphicFramePr>
          <p:nvPr/>
        </p:nvGraphicFramePr>
        <p:xfrm>
          <a:off x="228600" y="2514600"/>
          <a:ext cx="4340225" cy="1420813"/>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2050" name="Object 32">
                        <a:extLst>
                          <a:ext uri="{FF2B5EF4-FFF2-40B4-BE49-F238E27FC236}">
                            <a16:creationId xmlns:a16="http://schemas.microsoft.com/office/drawing/2014/main" id="{3E0D4BED-349A-4ED5-959A-B8434C711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4340225" cy="142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1" name="Text Box 33">
            <a:extLst>
              <a:ext uri="{FF2B5EF4-FFF2-40B4-BE49-F238E27FC236}">
                <a16:creationId xmlns:a16="http://schemas.microsoft.com/office/drawing/2014/main" id="{9F8B26E6-477B-1F94-523D-172D1F603D60}"/>
              </a:ext>
            </a:extLst>
          </p:cNvPr>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extLst>
      <p:ext uri="{BB962C8B-B14F-4D97-AF65-F5344CB8AC3E}">
        <p14:creationId xmlns:p14="http://schemas.microsoft.com/office/powerpoint/2010/main" val="316399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2B91B-4C02-29E2-F57B-FC9A0D066BB2}"/>
            </a:ext>
          </a:extLst>
        </p:cNvPr>
        <p:cNvGrpSpPr/>
        <p:nvPr/>
      </p:nvGrpSpPr>
      <p:grpSpPr>
        <a:xfrm>
          <a:off x="0" y="0"/>
          <a:ext cx="0" cy="0"/>
          <a:chOff x="0" y="0"/>
          <a:chExt cx="0" cy="0"/>
        </a:xfrm>
      </p:grpSpPr>
      <p:sp>
        <p:nvSpPr>
          <p:cNvPr id="3076" name="Rectangle 2">
            <a:extLst>
              <a:ext uri="{FF2B5EF4-FFF2-40B4-BE49-F238E27FC236}">
                <a16:creationId xmlns:a16="http://schemas.microsoft.com/office/drawing/2014/main" id="{BB3F014B-4F5D-83FC-C629-D2DC9B947044}"/>
              </a:ext>
            </a:extLst>
          </p:cNvPr>
          <p:cNvSpPr>
            <a:spLocks noGrp="1" noChangeArrowheads="1"/>
          </p:cNvSpPr>
          <p:nvPr>
            <p:ph type="title"/>
          </p:nvPr>
        </p:nvSpPr>
        <p:spPr>
          <a:xfrm>
            <a:off x="609600" y="0"/>
            <a:ext cx="7772400" cy="1143000"/>
          </a:xfrm>
        </p:spPr>
        <p:txBody>
          <a:bodyPr/>
          <a:lstStyle/>
          <a:p>
            <a:pPr eaLnBrk="1" hangingPunct="1"/>
            <a:r>
              <a:rPr lang="en-US"/>
              <a:t>Mean Free Path</a:t>
            </a:r>
          </a:p>
        </p:txBody>
      </p:sp>
      <p:sp>
        <p:nvSpPr>
          <p:cNvPr id="3077" name="Oval 3">
            <a:extLst>
              <a:ext uri="{FF2B5EF4-FFF2-40B4-BE49-F238E27FC236}">
                <a16:creationId xmlns:a16="http://schemas.microsoft.com/office/drawing/2014/main" id="{CE20344C-DBA8-B99A-5E90-3EB976E75B30}"/>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78" name="Oval 4">
            <a:extLst>
              <a:ext uri="{FF2B5EF4-FFF2-40B4-BE49-F238E27FC236}">
                <a16:creationId xmlns:a16="http://schemas.microsoft.com/office/drawing/2014/main" id="{4DBA965C-1C3F-BCF0-F578-C7BD5EA71CBE}"/>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3079" name="Oval 5">
            <a:extLst>
              <a:ext uri="{FF2B5EF4-FFF2-40B4-BE49-F238E27FC236}">
                <a16:creationId xmlns:a16="http://schemas.microsoft.com/office/drawing/2014/main" id="{0A80FB5E-7CF7-0164-9C03-E7BEE5AEE6BB}"/>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0" name="Oval 6">
            <a:extLst>
              <a:ext uri="{FF2B5EF4-FFF2-40B4-BE49-F238E27FC236}">
                <a16:creationId xmlns:a16="http://schemas.microsoft.com/office/drawing/2014/main" id="{4F0AAC41-3988-8D71-6283-9E979782B995}"/>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81" name="Oval 7">
            <a:extLst>
              <a:ext uri="{FF2B5EF4-FFF2-40B4-BE49-F238E27FC236}">
                <a16:creationId xmlns:a16="http://schemas.microsoft.com/office/drawing/2014/main" id="{CEC856BD-FCD0-9D51-1796-7574F634C38C}"/>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3082" name="Oval 8">
            <a:extLst>
              <a:ext uri="{FF2B5EF4-FFF2-40B4-BE49-F238E27FC236}">
                <a16:creationId xmlns:a16="http://schemas.microsoft.com/office/drawing/2014/main" id="{0AD0DC68-2364-68B7-E3E9-41D78AAA0521}"/>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3083" name="Oval 9">
            <a:extLst>
              <a:ext uri="{FF2B5EF4-FFF2-40B4-BE49-F238E27FC236}">
                <a16:creationId xmlns:a16="http://schemas.microsoft.com/office/drawing/2014/main" id="{2A37EF3C-1AB4-7074-364F-138569C1CA04}"/>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4" name="Oval 10">
            <a:extLst>
              <a:ext uri="{FF2B5EF4-FFF2-40B4-BE49-F238E27FC236}">
                <a16:creationId xmlns:a16="http://schemas.microsoft.com/office/drawing/2014/main" id="{C701E213-DB0D-0CE6-FBF0-55C43005F070}"/>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85" name="Oval 11">
            <a:extLst>
              <a:ext uri="{FF2B5EF4-FFF2-40B4-BE49-F238E27FC236}">
                <a16:creationId xmlns:a16="http://schemas.microsoft.com/office/drawing/2014/main" id="{D3ABBEBB-C351-A257-8D63-9576F4A5172B}"/>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3086" name="Oval 12">
            <a:extLst>
              <a:ext uri="{FF2B5EF4-FFF2-40B4-BE49-F238E27FC236}">
                <a16:creationId xmlns:a16="http://schemas.microsoft.com/office/drawing/2014/main" id="{5255FE92-BEA3-70F8-770E-1543D6DFCAB7}"/>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3087" name="Oval 13">
            <a:extLst>
              <a:ext uri="{FF2B5EF4-FFF2-40B4-BE49-F238E27FC236}">
                <a16:creationId xmlns:a16="http://schemas.microsoft.com/office/drawing/2014/main" id="{8AED6E58-806F-C5DB-3FAA-4667E515F59A}"/>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3088" name="Oval 14">
            <a:extLst>
              <a:ext uri="{FF2B5EF4-FFF2-40B4-BE49-F238E27FC236}">
                <a16:creationId xmlns:a16="http://schemas.microsoft.com/office/drawing/2014/main" id="{006478A8-9D05-C2CE-F74D-9301509BAA11}"/>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89" name="Oval 15">
            <a:extLst>
              <a:ext uri="{FF2B5EF4-FFF2-40B4-BE49-F238E27FC236}">
                <a16:creationId xmlns:a16="http://schemas.microsoft.com/office/drawing/2014/main" id="{5E0C2A24-2E61-559E-20E9-B5527AFA0F6C}"/>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3090" name="Oval 16">
            <a:extLst>
              <a:ext uri="{FF2B5EF4-FFF2-40B4-BE49-F238E27FC236}">
                <a16:creationId xmlns:a16="http://schemas.microsoft.com/office/drawing/2014/main" id="{25BF7B06-59D2-7CE3-43B6-21AFFD6AD4C4}"/>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91" name="Oval 17">
            <a:extLst>
              <a:ext uri="{FF2B5EF4-FFF2-40B4-BE49-F238E27FC236}">
                <a16:creationId xmlns:a16="http://schemas.microsoft.com/office/drawing/2014/main" id="{D21E2D9A-64BE-3B18-6A65-B1AFD0EE785A}"/>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3092" name="Oval 18">
            <a:extLst>
              <a:ext uri="{FF2B5EF4-FFF2-40B4-BE49-F238E27FC236}">
                <a16:creationId xmlns:a16="http://schemas.microsoft.com/office/drawing/2014/main" id="{8683D210-53BC-FB1E-90E0-EA83929FC202}"/>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3093" name="Oval 19">
            <a:extLst>
              <a:ext uri="{FF2B5EF4-FFF2-40B4-BE49-F238E27FC236}">
                <a16:creationId xmlns:a16="http://schemas.microsoft.com/office/drawing/2014/main" id="{3BAABE9C-B3A7-A09E-D801-D27FD34D53C9}"/>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3094" name="Oval 20">
            <a:extLst>
              <a:ext uri="{FF2B5EF4-FFF2-40B4-BE49-F238E27FC236}">
                <a16:creationId xmlns:a16="http://schemas.microsoft.com/office/drawing/2014/main" id="{CD3843BD-ECAA-D5B2-980C-3A430D193A3D}"/>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95" name="Oval 21">
            <a:extLst>
              <a:ext uri="{FF2B5EF4-FFF2-40B4-BE49-F238E27FC236}">
                <a16:creationId xmlns:a16="http://schemas.microsoft.com/office/drawing/2014/main" id="{769AC0FD-1513-E685-6623-5EC5F0C02757}"/>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3096" name="Oval 22">
            <a:extLst>
              <a:ext uri="{FF2B5EF4-FFF2-40B4-BE49-F238E27FC236}">
                <a16:creationId xmlns:a16="http://schemas.microsoft.com/office/drawing/2014/main" id="{62FE67E3-450D-F804-58D5-DD5780E5CDD1}"/>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97" name="Oval 23">
            <a:extLst>
              <a:ext uri="{FF2B5EF4-FFF2-40B4-BE49-F238E27FC236}">
                <a16:creationId xmlns:a16="http://schemas.microsoft.com/office/drawing/2014/main" id="{B6D5B236-F328-119A-3703-22EEBD4273B6}"/>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3098" name="Oval 24">
            <a:extLst>
              <a:ext uri="{FF2B5EF4-FFF2-40B4-BE49-F238E27FC236}">
                <a16:creationId xmlns:a16="http://schemas.microsoft.com/office/drawing/2014/main" id="{EC2ED216-989D-8A2E-06AA-C3ED51E2253A}"/>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3099" name="Line 25">
            <a:extLst>
              <a:ext uri="{FF2B5EF4-FFF2-40B4-BE49-F238E27FC236}">
                <a16:creationId xmlns:a16="http://schemas.microsoft.com/office/drawing/2014/main" id="{938212C9-023B-111C-91F9-2ADBB82E7367}"/>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3100" name="Line 26">
            <a:extLst>
              <a:ext uri="{FF2B5EF4-FFF2-40B4-BE49-F238E27FC236}">
                <a16:creationId xmlns:a16="http://schemas.microsoft.com/office/drawing/2014/main" id="{A5D343CB-F041-CBFC-007D-802AEA39E59F}"/>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3101" name="Line 27">
            <a:extLst>
              <a:ext uri="{FF2B5EF4-FFF2-40B4-BE49-F238E27FC236}">
                <a16:creationId xmlns:a16="http://schemas.microsoft.com/office/drawing/2014/main" id="{6A17656F-7FB6-1FDB-4FC0-76537DA3EB87}"/>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3102" name="Line 28">
            <a:extLst>
              <a:ext uri="{FF2B5EF4-FFF2-40B4-BE49-F238E27FC236}">
                <a16:creationId xmlns:a16="http://schemas.microsoft.com/office/drawing/2014/main" id="{3C2A9C14-0230-7F39-2DFF-3C68616D01C3}"/>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3103" name="Line 29">
            <a:extLst>
              <a:ext uri="{FF2B5EF4-FFF2-40B4-BE49-F238E27FC236}">
                <a16:creationId xmlns:a16="http://schemas.microsoft.com/office/drawing/2014/main" id="{263ED514-3E4B-4251-FDE1-9C3C21A486B6}"/>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3104" name="Line 30">
            <a:extLst>
              <a:ext uri="{FF2B5EF4-FFF2-40B4-BE49-F238E27FC236}">
                <a16:creationId xmlns:a16="http://schemas.microsoft.com/office/drawing/2014/main" id="{FB0E95F9-2FBF-B589-5245-A0998DFA8245}"/>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3105" name="Text Box 31">
            <a:extLst>
              <a:ext uri="{FF2B5EF4-FFF2-40B4-BE49-F238E27FC236}">
                <a16:creationId xmlns:a16="http://schemas.microsoft.com/office/drawing/2014/main" id="{A9373765-64A0-D6FB-F95A-D5D724C13F00}"/>
              </a:ext>
            </a:extLst>
          </p:cNvPr>
          <p:cNvSpPr txBox="1">
            <a:spLocks noChangeArrowheads="1"/>
          </p:cNvSpPr>
          <p:nvPr/>
        </p:nvSpPr>
        <p:spPr bwMode="auto">
          <a:xfrm>
            <a:off x="304800" y="1295400"/>
            <a:ext cx="8839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For air molecules at room temperature:</a:t>
            </a:r>
          </a:p>
        </p:txBody>
      </p:sp>
      <p:graphicFrame>
        <p:nvGraphicFramePr>
          <p:cNvPr id="3074" name="Object 32">
            <a:extLst>
              <a:ext uri="{FF2B5EF4-FFF2-40B4-BE49-F238E27FC236}">
                <a16:creationId xmlns:a16="http://schemas.microsoft.com/office/drawing/2014/main" id="{22932702-BD19-BCA8-C528-7594EA7CB717}"/>
              </a:ext>
            </a:extLst>
          </p:cNvPr>
          <p:cNvGraphicFramePr>
            <a:graphicFrameLocks noChangeAspect="1"/>
          </p:cNvGraphicFramePr>
          <p:nvPr/>
        </p:nvGraphicFramePr>
        <p:xfrm>
          <a:off x="304800" y="2133600"/>
          <a:ext cx="3535363" cy="825500"/>
        </p:xfrm>
        <a:graphic>
          <a:graphicData uri="http://schemas.openxmlformats.org/presentationml/2006/ole">
            <mc:AlternateContent xmlns:mc="http://schemas.openxmlformats.org/markup-compatibility/2006">
              <mc:Choice xmlns:v="urn:schemas-microsoft-com:vml" Requires="v">
                <p:oleObj name="Equation" r:id="rId2" imgW="1002960" imgH="228600" progId="Equation.3">
                  <p:embed/>
                </p:oleObj>
              </mc:Choice>
              <mc:Fallback>
                <p:oleObj name="Equation" r:id="rId2" imgW="1002960" imgH="228600" progId="Equation.3">
                  <p:embed/>
                  <p:pic>
                    <p:nvPicPr>
                      <p:cNvPr id="3074" name="Object 32">
                        <a:extLst>
                          <a:ext uri="{FF2B5EF4-FFF2-40B4-BE49-F238E27FC236}">
                            <a16:creationId xmlns:a16="http://schemas.microsoft.com/office/drawing/2014/main" id="{22932702-BD19-BCA8-C528-7594EA7CB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35353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3">
            <a:extLst>
              <a:ext uri="{FF2B5EF4-FFF2-40B4-BE49-F238E27FC236}">
                <a16:creationId xmlns:a16="http://schemas.microsoft.com/office/drawing/2014/main" id="{CD0427F0-51E3-DD41-84BC-9AECE1EDECA2}"/>
              </a:ext>
            </a:extLst>
          </p:cNvPr>
          <p:cNvGraphicFramePr>
            <a:graphicFrameLocks noChangeAspect="1"/>
          </p:cNvGraphicFramePr>
          <p:nvPr/>
        </p:nvGraphicFramePr>
        <p:xfrm>
          <a:off x="193675" y="4572000"/>
          <a:ext cx="3714750" cy="825500"/>
        </p:xfrm>
        <a:graphic>
          <a:graphicData uri="http://schemas.openxmlformats.org/presentationml/2006/ole">
            <mc:AlternateContent xmlns:mc="http://schemas.openxmlformats.org/markup-compatibility/2006">
              <mc:Choice xmlns:v="urn:schemas-microsoft-com:vml" Requires="v">
                <p:oleObj name="Equation" r:id="rId4" imgW="1054080" imgH="228600" progId="Equation.3">
                  <p:embed/>
                </p:oleObj>
              </mc:Choice>
              <mc:Fallback>
                <p:oleObj name="Equation" r:id="rId4" imgW="1054080" imgH="228600" progId="Equation.3">
                  <p:embed/>
                  <p:pic>
                    <p:nvPicPr>
                      <p:cNvPr id="3075" name="Object 33">
                        <a:extLst>
                          <a:ext uri="{FF2B5EF4-FFF2-40B4-BE49-F238E27FC236}">
                            <a16:creationId xmlns:a16="http://schemas.microsoft.com/office/drawing/2014/main" id="{CD0427F0-51E3-DD41-84BC-9AECE1EDEC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4572000"/>
                        <a:ext cx="37147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6" name="Text Box 34">
            <a:extLst>
              <a:ext uri="{FF2B5EF4-FFF2-40B4-BE49-F238E27FC236}">
                <a16:creationId xmlns:a16="http://schemas.microsoft.com/office/drawing/2014/main" id="{55A48369-3927-7783-BF86-86ACC551613B}"/>
              </a:ext>
            </a:extLst>
          </p:cNvPr>
          <p:cNvSpPr txBox="1">
            <a:spLocks noChangeArrowheads="1"/>
          </p:cNvSpPr>
          <p:nvPr/>
        </p:nvSpPr>
        <p:spPr bwMode="auto">
          <a:xfrm>
            <a:off x="0" y="3124200"/>
            <a:ext cx="8458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(Molecule separation distance is 3.4x10</a:t>
            </a:r>
            <a:r>
              <a:rPr lang="en-US" sz="3600" baseline="30000">
                <a:latin typeface="Times New Roman" pitchFamily="18" charset="0"/>
              </a:rPr>
              <a:t>-9</a:t>
            </a:r>
            <a:r>
              <a:rPr lang="en-US" sz="3600">
                <a:latin typeface="Times New Roman" pitchFamily="18" charset="0"/>
              </a:rPr>
              <a:t> m.)</a:t>
            </a:r>
          </a:p>
        </p:txBody>
      </p:sp>
    </p:spTree>
    <p:extLst>
      <p:ext uri="{BB962C8B-B14F-4D97-AF65-F5344CB8AC3E}">
        <p14:creationId xmlns:p14="http://schemas.microsoft.com/office/powerpoint/2010/main" val="339669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2D148-D7FA-0E75-F123-9DFD2CDF0662}"/>
            </a:ext>
          </a:extLst>
        </p:cNvPr>
        <p:cNvGrpSpPr/>
        <p:nvPr/>
      </p:nvGrpSpPr>
      <p:grpSpPr>
        <a:xfrm>
          <a:off x="0" y="0"/>
          <a:ext cx="0" cy="0"/>
          <a:chOff x="0" y="0"/>
          <a:chExt cx="0" cy="0"/>
        </a:xfrm>
      </p:grpSpPr>
      <p:sp>
        <p:nvSpPr>
          <p:cNvPr id="4100" name="Rectangle 2">
            <a:extLst>
              <a:ext uri="{FF2B5EF4-FFF2-40B4-BE49-F238E27FC236}">
                <a16:creationId xmlns:a16="http://schemas.microsoft.com/office/drawing/2014/main" id="{09D5EE9A-CE72-689E-1BE8-9323E2F17733}"/>
              </a:ext>
            </a:extLst>
          </p:cNvPr>
          <p:cNvSpPr>
            <a:spLocks noGrp="1" noChangeArrowheads="1"/>
          </p:cNvSpPr>
          <p:nvPr>
            <p:ph type="title"/>
          </p:nvPr>
        </p:nvSpPr>
        <p:spPr/>
        <p:txBody>
          <a:bodyPr/>
          <a:lstStyle/>
          <a:p>
            <a:pPr eaLnBrk="1" hangingPunct="1"/>
            <a:r>
              <a:rPr lang="en-US"/>
              <a:t>Partial Summary</a:t>
            </a:r>
          </a:p>
        </p:txBody>
      </p:sp>
      <p:sp>
        <p:nvSpPr>
          <p:cNvPr id="4101" name="Rectangle 3">
            <a:extLst>
              <a:ext uri="{FF2B5EF4-FFF2-40B4-BE49-F238E27FC236}">
                <a16:creationId xmlns:a16="http://schemas.microsoft.com/office/drawing/2014/main" id="{44A2C46C-E93E-8CFF-BD90-747766DB5B67}"/>
              </a:ext>
            </a:extLst>
          </p:cNvPr>
          <p:cNvSpPr>
            <a:spLocks noGrp="1" noChangeArrowheads="1"/>
          </p:cNvSpPr>
          <p:nvPr>
            <p:ph type="body" idx="1"/>
          </p:nvPr>
        </p:nvSpPr>
        <p:spPr/>
        <p:txBody>
          <a:bodyPr/>
          <a:lstStyle/>
          <a:p>
            <a:pPr eaLnBrk="1" hangingPunct="1"/>
            <a:r>
              <a:rPr lang="en-US" dirty="0"/>
              <a:t>Mean Free Path</a:t>
            </a:r>
          </a:p>
          <a:p>
            <a:pPr eaLnBrk="1" hangingPunct="1"/>
            <a:endParaRPr lang="en-US" dirty="0"/>
          </a:p>
          <a:p>
            <a:pPr eaLnBrk="1" hangingPunct="1"/>
            <a:endParaRPr lang="en-US" dirty="0"/>
          </a:p>
          <a:p>
            <a:pPr eaLnBrk="1" hangingPunct="1"/>
            <a:r>
              <a:rPr lang="en-US" dirty="0"/>
              <a:t>Problems to try 21.45, 21.61</a:t>
            </a:r>
          </a:p>
          <a:p>
            <a:pPr eaLnBrk="1" hangingPunct="1"/>
            <a:endParaRPr lang="en-US" dirty="0"/>
          </a:p>
          <a:p>
            <a:pPr eaLnBrk="1" hangingPunct="1"/>
            <a:r>
              <a:rPr lang="en-US" dirty="0"/>
              <a:t>Extra Credit:  Write up why the square root of 2 was needed</a:t>
            </a:r>
          </a:p>
        </p:txBody>
      </p:sp>
      <p:sp>
        <p:nvSpPr>
          <p:cNvPr id="4102" name="Rectangle 26">
            <a:extLst>
              <a:ext uri="{FF2B5EF4-FFF2-40B4-BE49-F238E27FC236}">
                <a16:creationId xmlns:a16="http://schemas.microsoft.com/office/drawing/2014/main" id="{C3F4AD3A-5E40-AA85-7B8A-6B034DC05A9E}"/>
              </a:ext>
            </a:extLst>
          </p:cNvPr>
          <p:cNvSpPr>
            <a:spLocks noChangeArrowheads="1"/>
          </p:cNvSpPr>
          <p:nvPr/>
        </p:nvSpPr>
        <p:spPr bwMode="auto">
          <a:xfrm>
            <a:off x="0" y="3238500"/>
            <a:ext cx="9144000" cy="0"/>
          </a:xfrm>
          <a:prstGeom prst="rect">
            <a:avLst/>
          </a:prstGeom>
          <a:noFill/>
          <a:ln w="9525" algn="ctr">
            <a:noFill/>
            <a:miter lim="800000"/>
            <a:headEnd/>
            <a:tailEnd/>
          </a:ln>
        </p:spPr>
        <p:txBody>
          <a:bodyPr wrap="none" anchor="ctr">
            <a:spAutoFit/>
          </a:bodyPr>
          <a:lstStyle/>
          <a:p>
            <a:endParaRPr lang="en-US"/>
          </a:p>
        </p:txBody>
      </p:sp>
      <p:sp>
        <p:nvSpPr>
          <p:cNvPr id="4103" name="Rectangle 31">
            <a:extLst>
              <a:ext uri="{FF2B5EF4-FFF2-40B4-BE49-F238E27FC236}">
                <a16:creationId xmlns:a16="http://schemas.microsoft.com/office/drawing/2014/main" id="{AC473500-19EB-21D5-C02D-703CEE5510D3}"/>
              </a:ext>
            </a:extLst>
          </p:cNvPr>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8" name="Object 32">
            <a:extLst>
              <a:ext uri="{FF2B5EF4-FFF2-40B4-BE49-F238E27FC236}">
                <a16:creationId xmlns:a16="http://schemas.microsoft.com/office/drawing/2014/main" id="{E330E1E4-C797-E62A-9C0A-F601B2A18F70}"/>
              </a:ext>
            </a:extLst>
          </p:cNvPr>
          <p:cNvGraphicFramePr>
            <a:graphicFrameLocks noChangeAspect="1"/>
          </p:cNvGraphicFramePr>
          <p:nvPr/>
        </p:nvGraphicFramePr>
        <p:xfrm>
          <a:off x="5165725" y="1616075"/>
          <a:ext cx="1944688" cy="636588"/>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4098" name="Object 32">
                        <a:extLst>
                          <a:ext uri="{FF2B5EF4-FFF2-40B4-BE49-F238E27FC236}">
                            <a16:creationId xmlns:a16="http://schemas.microsoft.com/office/drawing/2014/main" id="{E330E1E4-C797-E62A-9C0A-F601B2A18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1616075"/>
                        <a:ext cx="1944688"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7">
            <a:extLst>
              <a:ext uri="{FF2B5EF4-FFF2-40B4-BE49-F238E27FC236}">
                <a16:creationId xmlns:a16="http://schemas.microsoft.com/office/drawing/2014/main" id="{D72F4477-52DB-E20B-59C5-657A003CCD48}"/>
              </a:ext>
            </a:extLst>
          </p:cNvPr>
          <p:cNvGraphicFramePr>
            <a:graphicFrameLocks noChangeAspect="1"/>
          </p:cNvGraphicFramePr>
          <p:nvPr/>
        </p:nvGraphicFramePr>
        <p:xfrm>
          <a:off x="5167313" y="2359025"/>
          <a:ext cx="1492250" cy="765175"/>
        </p:xfrm>
        <a:graphic>
          <a:graphicData uri="http://schemas.openxmlformats.org/presentationml/2006/ole">
            <mc:AlternateContent xmlns:mc="http://schemas.openxmlformats.org/markup-compatibility/2006">
              <mc:Choice xmlns:v="urn:schemas-microsoft-com:vml" Requires="v">
                <p:oleObj name="Equation" r:id="rId4" imgW="888840" imgH="444240" progId="Equation.3">
                  <p:embed/>
                </p:oleObj>
              </mc:Choice>
              <mc:Fallback>
                <p:oleObj name="Equation" r:id="rId4" imgW="888840" imgH="444240" progId="Equation.3">
                  <p:embed/>
                  <p:pic>
                    <p:nvPicPr>
                      <p:cNvPr id="4099" name="Object 47">
                        <a:extLst>
                          <a:ext uri="{FF2B5EF4-FFF2-40B4-BE49-F238E27FC236}">
                            <a16:creationId xmlns:a16="http://schemas.microsoft.com/office/drawing/2014/main" id="{D72F4477-52DB-E20B-59C5-657A003CC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3" y="2359025"/>
                        <a:ext cx="14922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335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1C95F-CE17-7048-0F70-2806B9596175}"/>
            </a:ext>
          </a:extLst>
        </p:cNvPr>
        <p:cNvGrpSpPr/>
        <p:nvPr/>
      </p:nvGrpSpPr>
      <p:grpSpPr>
        <a:xfrm>
          <a:off x="0" y="0"/>
          <a:ext cx="0" cy="0"/>
          <a:chOff x="0" y="0"/>
          <a:chExt cx="0" cy="0"/>
        </a:xfrm>
      </p:grpSpPr>
      <p:sp>
        <p:nvSpPr>
          <p:cNvPr id="13314" name="Title 1">
            <a:extLst>
              <a:ext uri="{FF2B5EF4-FFF2-40B4-BE49-F238E27FC236}">
                <a16:creationId xmlns:a16="http://schemas.microsoft.com/office/drawing/2014/main" id="{E77504D2-CA00-B903-3E45-FA9FF3F71B94}"/>
              </a:ext>
            </a:extLst>
          </p:cNvPr>
          <p:cNvSpPr>
            <a:spLocks noGrp="1"/>
          </p:cNvSpPr>
          <p:nvPr>
            <p:ph type="title"/>
          </p:nvPr>
        </p:nvSpPr>
        <p:spPr/>
        <p:txBody>
          <a:bodyPr/>
          <a:lstStyle/>
          <a:p>
            <a:pPr eaLnBrk="1" hangingPunct="1"/>
            <a:endParaRPr lang="en-US"/>
          </a:p>
        </p:txBody>
      </p:sp>
      <p:pic>
        <p:nvPicPr>
          <p:cNvPr id="13315" name="Content Placeholder 5" descr="Mean_Free_Path_equivalent_collision.jpg">
            <a:extLst>
              <a:ext uri="{FF2B5EF4-FFF2-40B4-BE49-F238E27FC236}">
                <a16:creationId xmlns:a16="http://schemas.microsoft.com/office/drawing/2014/main" id="{2C5EB283-EE07-A228-73F4-2E948BB59A87}"/>
              </a:ext>
            </a:extLst>
          </p:cNvPr>
          <p:cNvPicPr>
            <a:picLocks noGrp="1" noChangeAspect="1"/>
          </p:cNvPicPr>
          <p:nvPr>
            <p:ph idx="1"/>
          </p:nvPr>
        </p:nvPicPr>
        <p:blipFill>
          <a:blip r:embed="rId2" cstate="print"/>
          <a:srcRect/>
          <a:stretch>
            <a:fillRect/>
          </a:stretch>
        </p:blipFill>
        <p:spPr>
          <a:xfrm>
            <a:off x="457200" y="1804988"/>
            <a:ext cx="8229600" cy="4114800"/>
          </a:xfrm>
        </p:spPr>
      </p:pic>
    </p:spTree>
    <p:extLst>
      <p:ext uri="{BB962C8B-B14F-4D97-AF65-F5344CB8AC3E}">
        <p14:creationId xmlns:p14="http://schemas.microsoft.com/office/powerpoint/2010/main" val="135223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87E80-FBB1-2C0E-04A8-D8501C70B6BD}"/>
            </a:ext>
          </a:extLst>
        </p:cNvPr>
        <p:cNvGrpSpPr/>
        <p:nvPr/>
      </p:nvGrpSpPr>
      <p:grpSpPr>
        <a:xfrm>
          <a:off x="0" y="0"/>
          <a:ext cx="0" cy="0"/>
          <a:chOff x="0" y="0"/>
          <a:chExt cx="0" cy="0"/>
        </a:xfrm>
      </p:grpSpPr>
      <p:sp>
        <p:nvSpPr>
          <p:cNvPr id="14338" name="Title 1">
            <a:extLst>
              <a:ext uri="{FF2B5EF4-FFF2-40B4-BE49-F238E27FC236}">
                <a16:creationId xmlns:a16="http://schemas.microsoft.com/office/drawing/2014/main" id="{4D5DB04F-BAF0-CD3A-21D1-39EEE000D302}"/>
              </a:ext>
            </a:extLst>
          </p:cNvPr>
          <p:cNvSpPr>
            <a:spLocks noGrp="1"/>
          </p:cNvSpPr>
          <p:nvPr>
            <p:ph type="title"/>
          </p:nvPr>
        </p:nvSpPr>
        <p:spPr/>
        <p:txBody>
          <a:bodyPr/>
          <a:lstStyle/>
          <a:p>
            <a:pPr eaLnBrk="1" hangingPunct="1"/>
            <a:endParaRPr lang="en-US"/>
          </a:p>
        </p:txBody>
      </p:sp>
      <p:pic>
        <p:nvPicPr>
          <p:cNvPr id="14339" name="Content Placeholder 5" descr="mean free path.jpg">
            <a:extLst>
              <a:ext uri="{FF2B5EF4-FFF2-40B4-BE49-F238E27FC236}">
                <a16:creationId xmlns:a16="http://schemas.microsoft.com/office/drawing/2014/main" id="{FBF378D2-EC40-51BB-A338-D02B06AF8AD4}"/>
              </a:ext>
            </a:extLst>
          </p:cNvPr>
          <p:cNvPicPr>
            <a:picLocks noGrp="1" noChangeAspect="1"/>
          </p:cNvPicPr>
          <p:nvPr>
            <p:ph idx="1"/>
          </p:nvPr>
        </p:nvPicPr>
        <p:blipFill>
          <a:blip r:embed="rId2" cstate="print"/>
          <a:srcRect/>
          <a:stretch>
            <a:fillRect/>
          </a:stretch>
        </p:blipFill>
        <p:spPr>
          <a:xfrm>
            <a:off x="762000" y="1957388"/>
            <a:ext cx="7620000" cy="3810000"/>
          </a:xfrm>
        </p:spPr>
      </p:pic>
    </p:spTree>
    <p:extLst>
      <p:ext uri="{BB962C8B-B14F-4D97-AF65-F5344CB8AC3E}">
        <p14:creationId xmlns:p14="http://schemas.microsoft.com/office/powerpoint/2010/main" val="23602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Number Placeholder 5"/>
          <p:cNvSpPr>
            <a:spLocks noGrp="1"/>
          </p:cNvSpPr>
          <p:nvPr>
            <p:ph type="sldNum" sz="quarter" idx="12"/>
          </p:nvPr>
        </p:nvSpPr>
        <p:spPr>
          <a:noFill/>
        </p:spPr>
        <p:txBody>
          <a:bodyPr/>
          <a:lstStyle/>
          <a:p>
            <a:fld id="{7B811258-4C3E-4805-B66A-2765416DF697}" type="slidenum">
              <a:rPr lang="en-US" smtClean="0"/>
              <a:pPr/>
              <a:t>3</a:t>
            </a:fld>
            <a:endParaRPr lang="en-US"/>
          </a:p>
        </p:txBody>
      </p:sp>
      <p:sp>
        <p:nvSpPr>
          <p:cNvPr id="191491" name="Rectangle 2"/>
          <p:cNvSpPr>
            <a:spLocks noGrp="1" noChangeArrowheads="1"/>
          </p:cNvSpPr>
          <p:nvPr>
            <p:ph type="title"/>
          </p:nvPr>
        </p:nvSpPr>
        <p:spPr/>
        <p:txBody>
          <a:bodyPr/>
          <a:lstStyle/>
          <a:p>
            <a:pPr eaLnBrk="1" hangingPunct="1"/>
            <a:r>
              <a:rPr lang="en-US" dirty="0"/>
              <a:t>Question 123.14.1.5</a:t>
            </a:r>
          </a:p>
        </p:txBody>
      </p:sp>
      <p:sp>
        <p:nvSpPr>
          <p:cNvPr id="191492" name="Rectangle 3"/>
          <p:cNvSpPr>
            <a:spLocks noGrp="1" noChangeArrowheads="1"/>
          </p:cNvSpPr>
          <p:nvPr>
            <p:ph type="body" idx="1"/>
          </p:nvPr>
        </p:nvSpPr>
        <p:spPr/>
        <p:txBody>
          <a:bodyPr/>
          <a:lstStyle/>
          <a:p>
            <a:pPr marL="609600" indent="-609600" eaLnBrk="1" hangingPunct="1">
              <a:buFontTx/>
              <a:buNone/>
            </a:pPr>
            <a:r>
              <a:rPr lang="en-US" dirty="0"/>
              <a:t>A car is driving down I-20 at 70mph (the new speed limit). Does the center of mass of the car have the same kinetic energy as a piston in the engine?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Maybe</a:t>
            </a:r>
          </a:p>
          <a:p>
            <a:pPr marL="609600" indent="-609600" eaLnBrk="1" hangingPunct="1">
              <a:buFontTx/>
              <a:buAutoNum type="alphaLcParenR"/>
            </a:pPr>
            <a:r>
              <a:rPr lang="en-US" dirty="0"/>
              <a:t>Wait, the speed limit changed?</a:t>
            </a:r>
          </a:p>
        </p:txBody>
      </p:sp>
    </p:spTree>
    <p:extLst>
      <p:ext uri="{BB962C8B-B14F-4D97-AF65-F5344CB8AC3E}">
        <p14:creationId xmlns:p14="http://schemas.microsoft.com/office/powerpoint/2010/main" val="52701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2AC53-560B-2023-5DAF-E03D994B317C}"/>
            </a:ext>
          </a:extLst>
        </p:cNvPr>
        <p:cNvGrpSpPr/>
        <p:nvPr/>
      </p:nvGrpSpPr>
      <p:grpSpPr>
        <a:xfrm>
          <a:off x="0" y="0"/>
          <a:ext cx="0" cy="0"/>
          <a:chOff x="0" y="0"/>
          <a:chExt cx="0" cy="0"/>
        </a:xfrm>
      </p:grpSpPr>
      <p:sp>
        <p:nvSpPr>
          <p:cNvPr id="13318" name="Slide Number Placeholder 5">
            <a:extLst>
              <a:ext uri="{FF2B5EF4-FFF2-40B4-BE49-F238E27FC236}">
                <a16:creationId xmlns:a16="http://schemas.microsoft.com/office/drawing/2014/main" id="{E3FC587E-D3DB-E964-6A32-0E3F929D93F3}"/>
              </a:ext>
            </a:extLst>
          </p:cNvPr>
          <p:cNvSpPr>
            <a:spLocks noGrp="1"/>
          </p:cNvSpPr>
          <p:nvPr>
            <p:ph type="sldNum" sz="quarter" idx="12"/>
          </p:nvPr>
        </p:nvSpPr>
        <p:spPr>
          <a:noFill/>
        </p:spPr>
        <p:txBody>
          <a:bodyPr/>
          <a:lstStyle/>
          <a:p>
            <a:fld id="{AF8A1169-9EBA-46E2-9B98-508A50930152}" type="slidenum">
              <a:rPr lang="en-US" smtClean="0"/>
              <a:pPr/>
              <a:t>30</a:t>
            </a:fld>
            <a:endParaRPr lang="en-US"/>
          </a:p>
        </p:txBody>
      </p:sp>
      <p:sp>
        <p:nvSpPr>
          <p:cNvPr id="13319" name="Rectangle 2">
            <a:extLst>
              <a:ext uri="{FF2B5EF4-FFF2-40B4-BE49-F238E27FC236}">
                <a16:creationId xmlns:a16="http://schemas.microsoft.com/office/drawing/2014/main" id="{564BCAD3-352D-982B-F140-9FC823944307}"/>
              </a:ext>
            </a:extLst>
          </p:cNvPr>
          <p:cNvSpPr>
            <a:spLocks noGrp="1" noChangeArrowheads="1"/>
          </p:cNvSpPr>
          <p:nvPr>
            <p:ph type="title"/>
          </p:nvPr>
        </p:nvSpPr>
        <p:spPr/>
        <p:txBody>
          <a:bodyPr/>
          <a:lstStyle/>
          <a:p>
            <a:pPr eaLnBrk="1" hangingPunct="1"/>
            <a:r>
              <a:rPr lang="en-US" dirty="0"/>
              <a:t>Question 123.15.1</a:t>
            </a:r>
          </a:p>
        </p:txBody>
      </p:sp>
      <p:sp>
        <p:nvSpPr>
          <p:cNvPr id="13320" name="Rectangle 3">
            <a:extLst>
              <a:ext uri="{FF2B5EF4-FFF2-40B4-BE49-F238E27FC236}">
                <a16:creationId xmlns:a16="http://schemas.microsoft.com/office/drawing/2014/main" id="{327626B0-8EDA-DCD0-2A24-DD5F6E6D5487}"/>
              </a:ext>
            </a:extLst>
          </p:cNvPr>
          <p:cNvSpPr>
            <a:spLocks noGrp="1" noChangeArrowheads="1"/>
          </p:cNvSpPr>
          <p:nvPr>
            <p:ph type="body" idx="1"/>
          </p:nvPr>
        </p:nvSpPr>
        <p:spPr/>
        <p:txBody>
          <a:bodyPr/>
          <a:lstStyle/>
          <a:p>
            <a:pPr marL="609600" indent="-609600" eaLnBrk="1" hangingPunct="1">
              <a:lnSpc>
                <a:spcPct val="90000"/>
              </a:lnSpc>
              <a:buFontTx/>
              <a:buNone/>
            </a:pPr>
            <a:r>
              <a:rPr lang="en-US" sz="2800" dirty="0"/>
              <a:t>Each degree of freedom contributes how much energy?</a:t>
            </a:r>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p:txBody>
      </p:sp>
      <p:sp>
        <p:nvSpPr>
          <p:cNvPr id="13321" name="Rectangle 4">
            <a:extLst>
              <a:ext uri="{FF2B5EF4-FFF2-40B4-BE49-F238E27FC236}">
                <a16:creationId xmlns:a16="http://schemas.microsoft.com/office/drawing/2014/main" id="{EC8687E7-1736-E1C1-5BC1-DE7DDA8E7064}"/>
              </a:ext>
            </a:extLst>
          </p:cNvPr>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3314" name="Object 5">
            <a:extLst>
              <a:ext uri="{FF2B5EF4-FFF2-40B4-BE49-F238E27FC236}">
                <a16:creationId xmlns:a16="http://schemas.microsoft.com/office/drawing/2014/main" id="{18421DF1-41DB-0B23-CE25-736C613D5E4C}"/>
              </a:ext>
            </a:extLst>
          </p:cNvPr>
          <p:cNvGraphicFramePr>
            <a:graphicFrameLocks noChangeAspect="1"/>
          </p:cNvGraphicFramePr>
          <p:nvPr/>
        </p:nvGraphicFramePr>
        <p:xfrm>
          <a:off x="1160463" y="2378075"/>
          <a:ext cx="819150" cy="660400"/>
        </p:xfrm>
        <a:graphic>
          <a:graphicData uri="http://schemas.openxmlformats.org/presentationml/2006/ole">
            <mc:AlternateContent xmlns:mc="http://schemas.openxmlformats.org/markup-compatibility/2006">
              <mc:Choice xmlns:v="urn:schemas-microsoft-com:vml" Requires="v">
                <p:oleObj name="Equation" r:id="rId2" imgW="592560" imgH="483840" progId="Equation.3">
                  <p:embed/>
                </p:oleObj>
              </mc:Choice>
              <mc:Fallback>
                <p:oleObj name="Equation" r:id="rId2" imgW="592560" imgH="483840" progId="Equation.3">
                  <p:embed/>
                  <p:pic>
                    <p:nvPicPr>
                      <p:cNvPr id="13314" name="Object 5">
                        <a:extLst>
                          <a:ext uri="{FF2B5EF4-FFF2-40B4-BE49-F238E27FC236}">
                            <a16:creationId xmlns:a16="http://schemas.microsoft.com/office/drawing/2014/main" id="{18421DF1-41DB-0B23-CE25-736C613D5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378075"/>
                        <a:ext cx="8191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a:extLst>
              <a:ext uri="{FF2B5EF4-FFF2-40B4-BE49-F238E27FC236}">
                <a16:creationId xmlns:a16="http://schemas.microsoft.com/office/drawing/2014/main" id="{473C0D29-A0F5-C6CA-C60E-0B00684D9B38}"/>
              </a:ext>
            </a:extLst>
          </p:cNvPr>
          <p:cNvGraphicFramePr>
            <a:graphicFrameLocks noChangeAspect="1"/>
          </p:cNvGraphicFramePr>
          <p:nvPr/>
        </p:nvGraphicFramePr>
        <p:xfrm>
          <a:off x="1255713" y="3244850"/>
          <a:ext cx="612775" cy="595313"/>
        </p:xfrm>
        <a:graphic>
          <a:graphicData uri="http://schemas.openxmlformats.org/presentationml/2006/ole">
            <mc:AlternateContent xmlns:mc="http://schemas.openxmlformats.org/markup-compatibility/2006">
              <mc:Choice xmlns:v="urn:schemas-microsoft-com:vml" Requires="v">
                <p:oleObj name="Equation" r:id="rId4" imgW="406080" imgH="393480" progId="Equation.3">
                  <p:embed/>
                </p:oleObj>
              </mc:Choice>
              <mc:Fallback>
                <p:oleObj name="Equation" r:id="rId4" imgW="406080" imgH="393480" progId="Equation.3">
                  <p:embed/>
                  <p:pic>
                    <p:nvPicPr>
                      <p:cNvPr id="13315" name="Object 6">
                        <a:extLst>
                          <a:ext uri="{FF2B5EF4-FFF2-40B4-BE49-F238E27FC236}">
                            <a16:creationId xmlns:a16="http://schemas.microsoft.com/office/drawing/2014/main" id="{473C0D29-A0F5-C6CA-C60E-0B00684D9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244850"/>
                        <a:ext cx="6127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7">
            <a:extLst>
              <a:ext uri="{FF2B5EF4-FFF2-40B4-BE49-F238E27FC236}">
                <a16:creationId xmlns:a16="http://schemas.microsoft.com/office/drawing/2014/main" id="{78F9FDB3-1CB2-CAEF-8E11-94AC1839305B}"/>
              </a:ext>
            </a:extLst>
          </p:cNvPr>
          <p:cNvGraphicFramePr>
            <a:graphicFrameLocks noChangeAspect="1"/>
          </p:cNvGraphicFramePr>
          <p:nvPr/>
        </p:nvGraphicFramePr>
        <p:xfrm>
          <a:off x="1306513" y="4240213"/>
          <a:ext cx="612775" cy="595312"/>
        </p:xfrm>
        <a:graphic>
          <a:graphicData uri="http://schemas.openxmlformats.org/presentationml/2006/ole">
            <mc:AlternateContent xmlns:mc="http://schemas.openxmlformats.org/markup-compatibility/2006">
              <mc:Choice xmlns:v="urn:schemas-microsoft-com:vml" Requires="v">
                <p:oleObj name="Equation" r:id="rId6" imgW="406080" imgH="393480" progId="Equation.3">
                  <p:embed/>
                </p:oleObj>
              </mc:Choice>
              <mc:Fallback>
                <p:oleObj name="Equation" r:id="rId6" imgW="406080" imgH="393480" progId="Equation.3">
                  <p:embed/>
                  <p:pic>
                    <p:nvPicPr>
                      <p:cNvPr id="13316" name="Object 7">
                        <a:extLst>
                          <a:ext uri="{FF2B5EF4-FFF2-40B4-BE49-F238E27FC236}">
                            <a16:creationId xmlns:a16="http://schemas.microsoft.com/office/drawing/2014/main" id="{78F9FDB3-1CB2-CAEF-8E11-94AC183930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513" y="4240213"/>
                        <a:ext cx="6127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8">
            <a:extLst>
              <a:ext uri="{FF2B5EF4-FFF2-40B4-BE49-F238E27FC236}">
                <a16:creationId xmlns:a16="http://schemas.microsoft.com/office/drawing/2014/main" id="{20E525D5-098A-D2A0-CCE3-3FA13E5C6CB4}"/>
              </a:ext>
            </a:extLst>
          </p:cNvPr>
          <p:cNvGraphicFramePr>
            <a:graphicFrameLocks noChangeAspect="1"/>
          </p:cNvGraphicFramePr>
          <p:nvPr/>
        </p:nvGraphicFramePr>
        <p:xfrm>
          <a:off x="1249363" y="5132388"/>
          <a:ext cx="536575" cy="595312"/>
        </p:xfrm>
        <a:graphic>
          <a:graphicData uri="http://schemas.openxmlformats.org/presentationml/2006/ole">
            <mc:AlternateContent xmlns:mc="http://schemas.openxmlformats.org/markup-compatibility/2006">
              <mc:Choice xmlns:v="urn:schemas-microsoft-com:vml" Requires="v">
                <p:oleObj name="Equation" r:id="rId8" imgW="355320" imgH="393480" progId="Equation.3">
                  <p:embed/>
                </p:oleObj>
              </mc:Choice>
              <mc:Fallback>
                <p:oleObj name="Equation" r:id="rId8" imgW="355320" imgH="393480" progId="Equation.3">
                  <p:embed/>
                  <p:pic>
                    <p:nvPicPr>
                      <p:cNvPr id="13317" name="Object 8">
                        <a:extLst>
                          <a:ext uri="{FF2B5EF4-FFF2-40B4-BE49-F238E27FC236}">
                            <a16:creationId xmlns:a16="http://schemas.microsoft.com/office/drawing/2014/main" id="{20E525D5-098A-D2A0-CCE3-3FA13E5C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5132388"/>
                        <a:ext cx="5365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3751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956B2-7305-0126-2BAC-83BF133B5715}"/>
            </a:ext>
          </a:extLst>
        </p:cNvPr>
        <p:cNvGrpSpPr/>
        <p:nvPr/>
      </p:nvGrpSpPr>
      <p:grpSpPr>
        <a:xfrm>
          <a:off x="0" y="0"/>
          <a:ext cx="0" cy="0"/>
          <a:chOff x="0" y="0"/>
          <a:chExt cx="0" cy="0"/>
        </a:xfrm>
      </p:grpSpPr>
      <p:sp>
        <p:nvSpPr>
          <p:cNvPr id="193538" name="Title 1">
            <a:extLst>
              <a:ext uri="{FF2B5EF4-FFF2-40B4-BE49-F238E27FC236}">
                <a16:creationId xmlns:a16="http://schemas.microsoft.com/office/drawing/2014/main" id="{31725E26-D5A6-4FD1-380E-CB9009577CAC}"/>
              </a:ext>
            </a:extLst>
          </p:cNvPr>
          <p:cNvSpPr>
            <a:spLocks noGrp="1"/>
          </p:cNvSpPr>
          <p:nvPr>
            <p:ph type="title"/>
          </p:nvPr>
        </p:nvSpPr>
        <p:spPr/>
        <p:txBody>
          <a:bodyPr/>
          <a:lstStyle/>
          <a:p>
            <a:r>
              <a:rPr lang="en-US" dirty="0"/>
              <a:t>Question 123.15.2</a:t>
            </a:r>
          </a:p>
        </p:txBody>
      </p:sp>
      <p:sp>
        <p:nvSpPr>
          <p:cNvPr id="193539" name="Content Placeholder 2">
            <a:extLst>
              <a:ext uri="{FF2B5EF4-FFF2-40B4-BE49-F238E27FC236}">
                <a16:creationId xmlns:a16="http://schemas.microsoft.com/office/drawing/2014/main" id="{90D73663-0DA0-FF99-EC97-4495AD6CC5CA}"/>
              </a:ext>
            </a:extLst>
          </p:cNvPr>
          <p:cNvSpPr>
            <a:spLocks noGrp="1"/>
          </p:cNvSpPr>
          <p:nvPr>
            <p:ph idx="1"/>
          </p:nvPr>
        </p:nvSpPr>
        <p:spPr/>
        <p:txBody>
          <a:bodyPr/>
          <a:lstStyle/>
          <a:p>
            <a:pPr>
              <a:buFontTx/>
              <a:buNone/>
            </a:pPr>
            <a:r>
              <a:rPr lang="en-US"/>
              <a:t>In the kinetic theory of gasses, what is temperature?</a:t>
            </a:r>
          </a:p>
          <a:p>
            <a:pPr>
              <a:buFontTx/>
              <a:buAutoNum type="alphaLcParenR"/>
            </a:pPr>
            <a:r>
              <a:rPr lang="en-US"/>
              <a:t> how much heat you have</a:t>
            </a:r>
          </a:p>
          <a:p>
            <a:pPr>
              <a:buFontTx/>
              <a:buAutoNum type="alphaLcParenR"/>
            </a:pPr>
            <a:r>
              <a:rPr lang="en-US"/>
              <a:t> the average internal kinetic energy of the gas</a:t>
            </a:r>
          </a:p>
          <a:p>
            <a:pPr>
              <a:buFontTx/>
              <a:buAutoNum type="alphaLcParenR"/>
            </a:pPr>
            <a:r>
              <a:rPr lang="en-US"/>
              <a:t> the average potential energy of the molecules</a:t>
            </a:r>
          </a:p>
          <a:p>
            <a:pPr>
              <a:buFontTx/>
              <a:buAutoNum type="alphaLcParenR"/>
            </a:pPr>
            <a:r>
              <a:rPr lang="en-US"/>
              <a:t> the average momentum of the molecules </a:t>
            </a:r>
          </a:p>
        </p:txBody>
      </p:sp>
      <p:sp>
        <p:nvSpPr>
          <p:cNvPr id="193540" name="Slide Number Placeholder 3">
            <a:extLst>
              <a:ext uri="{FF2B5EF4-FFF2-40B4-BE49-F238E27FC236}">
                <a16:creationId xmlns:a16="http://schemas.microsoft.com/office/drawing/2014/main" id="{DBAA418C-E371-DC76-C9DB-97E065A512E0}"/>
              </a:ext>
            </a:extLst>
          </p:cNvPr>
          <p:cNvSpPr>
            <a:spLocks noGrp="1"/>
          </p:cNvSpPr>
          <p:nvPr>
            <p:ph type="sldNum" sz="quarter" idx="12"/>
          </p:nvPr>
        </p:nvSpPr>
        <p:spPr>
          <a:noFill/>
        </p:spPr>
        <p:txBody>
          <a:bodyPr/>
          <a:lstStyle/>
          <a:p>
            <a:fld id="{44AF3AA2-562C-4E7D-A401-97604B9354FA}" type="slidenum">
              <a:rPr lang="en-US" smtClean="0"/>
              <a:pPr/>
              <a:t>31</a:t>
            </a:fld>
            <a:endParaRPr lang="en-US"/>
          </a:p>
        </p:txBody>
      </p:sp>
    </p:spTree>
    <p:extLst>
      <p:ext uri="{BB962C8B-B14F-4D97-AF65-F5344CB8AC3E}">
        <p14:creationId xmlns:p14="http://schemas.microsoft.com/office/powerpoint/2010/main" val="3512843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5FCF5-D45F-CC1E-7EEE-C3B128470A0C}"/>
            </a:ext>
          </a:extLst>
        </p:cNvPr>
        <p:cNvGrpSpPr/>
        <p:nvPr/>
      </p:nvGrpSpPr>
      <p:grpSpPr>
        <a:xfrm>
          <a:off x="0" y="0"/>
          <a:ext cx="0" cy="0"/>
          <a:chOff x="0" y="0"/>
          <a:chExt cx="0" cy="0"/>
        </a:xfrm>
      </p:grpSpPr>
      <p:sp>
        <p:nvSpPr>
          <p:cNvPr id="194562" name="Slide Number Placeholder 5">
            <a:extLst>
              <a:ext uri="{FF2B5EF4-FFF2-40B4-BE49-F238E27FC236}">
                <a16:creationId xmlns:a16="http://schemas.microsoft.com/office/drawing/2014/main" id="{E61F6EEE-D402-BAFE-A20A-C25B6569CC3F}"/>
              </a:ext>
            </a:extLst>
          </p:cNvPr>
          <p:cNvSpPr>
            <a:spLocks noGrp="1"/>
          </p:cNvSpPr>
          <p:nvPr>
            <p:ph type="sldNum" sz="quarter" idx="12"/>
          </p:nvPr>
        </p:nvSpPr>
        <p:spPr>
          <a:noFill/>
        </p:spPr>
        <p:txBody>
          <a:bodyPr/>
          <a:lstStyle/>
          <a:p>
            <a:fld id="{99587A51-97ED-46F4-8A20-2B1A2605E50B}" type="slidenum">
              <a:rPr lang="en-US" smtClean="0"/>
              <a:pPr/>
              <a:t>32</a:t>
            </a:fld>
            <a:endParaRPr lang="en-US"/>
          </a:p>
        </p:txBody>
      </p:sp>
      <p:sp>
        <p:nvSpPr>
          <p:cNvPr id="194563" name="Rectangle 2">
            <a:extLst>
              <a:ext uri="{FF2B5EF4-FFF2-40B4-BE49-F238E27FC236}">
                <a16:creationId xmlns:a16="http://schemas.microsoft.com/office/drawing/2014/main" id="{AFB2A8C0-DDD2-D4EB-5819-754DAE75E781}"/>
              </a:ext>
            </a:extLst>
          </p:cNvPr>
          <p:cNvSpPr>
            <a:spLocks noGrp="1" noChangeArrowheads="1"/>
          </p:cNvSpPr>
          <p:nvPr>
            <p:ph type="title"/>
          </p:nvPr>
        </p:nvSpPr>
        <p:spPr/>
        <p:txBody>
          <a:bodyPr/>
          <a:lstStyle/>
          <a:p>
            <a:pPr eaLnBrk="1" hangingPunct="1"/>
            <a:r>
              <a:rPr lang="en-US" dirty="0"/>
              <a:t>Question 123.15.3</a:t>
            </a:r>
          </a:p>
        </p:txBody>
      </p:sp>
      <p:sp>
        <p:nvSpPr>
          <p:cNvPr id="194564" name="Rectangle 3">
            <a:extLst>
              <a:ext uri="{FF2B5EF4-FFF2-40B4-BE49-F238E27FC236}">
                <a16:creationId xmlns:a16="http://schemas.microsoft.com/office/drawing/2014/main" id="{AA45135D-770F-6829-A3AD-CD5FB8746ABC}"/>
              </a:ext>
            </a:extLst>
          </p:cNvPr>
          <p:cNvSpPr>
            <a:spLocks noGrp="1" noChangeArrowheads="1"/>
          </p:cNvSpPr>
          <p:nvPr>
            <p:ph type="body" idx="1"/>
          </p:nvPr>
        </p:nvSpPr>
        <p:spPr/>
        <p:txBody>
          <a:bodyPr/>
          <a:lstStyle/>
          <a:p>
            <a:pPr marL="609600" indent="-609600" eaLnBrk="1" hangingPunct="1">
              <a:lnSpc>
                <a:spcPct val="90000"/>
              </a:lnSpc>
              <a:buFontTx/>
              <a:buNone/>
            </a:pPr>
            <a:r>
              <a:rPr lang="en-US" sz="2800"/>
              <a:t>Two containers hold an ideal gas at the same temperature and pressure. Both containers hold the same type of gas but container B has twice the volume of container A. The average translational kinetic energy per molecule in container B is</a:t>
            </a:r>
          </a:p>
          <a:p>
            <a:pPr marL="609600" indent="-609600" eaLnBrk="1" hangingPunct="1">
              <a:lnSpc>
                <a:spcPct val="90000"/>
              </a:lnSpc>
              <a:buFontTx/>
              <a:buAutoNum type="alphaLcParenR"/>
            </a:pPr>
            <a:r>
              <a:rPr lang="en-US" sz="2800"/>
              <a:t>Twice that for container A</a:t>
            </a:r>
          </a:p>
          <a:p>
            <a:pPr marL="609600" indent="-609600" eaLnBrk="1" hangingPunct="1">
              <a:lnSpc>
                <a:spcPct val="90000"/>
              </a:lnSpc>
              <a:buFontTx/>
              <a:buAutoNum type="alphaLcParenR"/>
            </a:pPr>
            <a:r>
              <a:rPr lang="en-US" sz="2800"/>
              <a:t>The same as that for container A</a:t>
            </a:r>
          </a:p>
          <a:p>
            <a:pPr marL="609600" indent="-609600" eaLnBrk="1" hangingPunct="1">
              <a:lnSpc>
                <a:spcPct val="90000"/>
              </a:lnSpc>
              <a:buFontTx/>
              <a:buAutoNum type="alphaLcParenR"/>
            </a:pPr>
            <a:r>
              <a:rPr lang="en-US" sz="2800"/>
              <a:t>Half that of container A</a:t>
            </a:r>
          </a:p>
          <a:p>
            <a:pPr marL="609600" indent="-609600" eaLnBrk="1" hangingPunct="1">
              <a:lnSpc>
                <a:spcPct val="90000"/>
              </a:lnSpc>
              <a:buFontTx/>
              <a:buAutoNum type="alphaLcParenR"/>
            </a:pPr>
            <a:r>
              <a:rPr lang="en-US" sz="2800"/>
              <a:t>Can’ Tell</a:t>
            </a:r>
          </a:p>
        </p:txBody>
      </p:sp>
    </p:spTree>
    <p:extLst>
      <p:ext uri="{BB962C8B-B14F-4D97-AF65-F5344CB8AC3E}">
        <p14:creationId xmlns:p14="http://schemas.microsoft.com/office/powerpoint/2010/main" val="2982866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0D7C8-DB68-C0F3-AFE2-AEF6D8517F5E}"/>
            </a:ext>
          </a:extLst>
        </p:cNvPr>
        <p:cNvGrpSpPr/>
        <p:nvPr/>
      </p:nvGrpSpPr>
      <p:grpSpPr>
        <a:xfrm>
          <a:off x="0" y="0"/>
          <a:ext cx="0" cy="0"/>
          <a:chOff x="0" y="0"/>
          <a:chExt cx="0" cy="0"/>
        </a:xfrm>
      </p:grpSpPr>
      <p:sp>
        <p:nvSpPr>
          <p:cNvPr id="195586" name="Title 1">
            <a:extLst>
              <a:ext uri="{FF2B5EF4-FFF2-40B4-BE49-F238E27FC236}">
                <a16:creationId xmlns:a16="http://schemas.microsoft.com/office/drawing/2014/main" id="{AA492365-9244-E35C-4E05-A92837CFF530}"/>
              </a:ext>
            </a:extLst>
          </p:cNvPr>
          <p:cNvSpPr>
            <a:spLocks noGrp="1"/>
          </p:cNvSpPr>
          <p:nvPr>
            <p:ph type="title"/>
          </p:nvPr>
        </p:nvSpPr>
        <p:spPr/>
        <p:txBody>
          <a:bodyPr/>
          <a:lstStyle/>
          <a:p>
            <a:r>
              <a:rPr lang="en-US" dirty="0"/>
              <a:t>Question 123.15.4</a:t>
            </a:r>
          </a:p>
        </p:txBody>
      </p:sp>
      <p:sp>
        <p:nvSpPr>
          <p:cNvPr id="195587" name="Content Placeholder 2">
            <a:extLst>
              <a:ext uri="{FF2B5EF4-FFF2-40B4-BE49-F238E27FC236}">
                <a16:creationId xmlns:a16="http://schemas.microsoft.com/office/drawing/2014/main" id="{E4FF5F73-F6BF-9769-5ACC-1F786C43DDD4}"/>
              </a:ext>
            </a:extLst>
          </p:cNvPr>
          <p:cNvSpPr>
            <a:spLocks noGrp="1"/>
          </p:cNvSpPr>
          <p:nvPr>
            <p:ph idx="1"/>
          </p:nvPr>
        </p:nvSpPr>
        <p:spPr/>
        <p:txBody>
          <a:bodyPr/>
          <a:lstStyle/>
          <a:p>
            <a:pPr>
              <a:buFontTx/>
              <a:buNone/>
            </a:pPr>
            <a:r>
              <a:rPr lang="en-US"/>
              <a:t>Approximately what is the average velocity of the molecules in this room?</a:t>
            </a:r>
          </a:p>
          <a:p>
            <a:pPr>
              <a:buFontTx/>
              <a:buAutoNum type="alphaLcParenR"/>
            </a:pPr>
            <a:r>
              <a:rPr lang="en-US"/>
              <a:t>478m/s</a:t>
            </a:r>
          </a:p>
          <a:p>
            <a:pPr>
              <a:buFontTx/>
              <a:buAutoNum type="alphaLcParenR"/>
            </a:pPr>
            <a:r>
              <a:rPr lang="en-US"/>
              <a:t>1901m/s</a:t>
            </a:r>
          </a:p>
          <a:p>
            <a:pPr>
              <a:buFontTx/>
              <a:buAutoNum type="alphaLcParenR"/>
            </a:pPr>
            <a:r>
              <a:rPr lang="en-US"/>
              <a:t>101005m/s</a:t>
            </a:r>
          </a:p>
          <a:p>
            <a:pPr>
              <a:buFontTx/>
              <a:buAutoNum type="alphaLcParenR"/>
            </a:pPr>
            <a:r>
              <a:rPr lang="en-US"/>
              <a:t>0m/s</a:t>
            </a:r>
          </a:p>
        </p:txBody>
      </p:sp>
      <p:sp>
        <p:nvSpPr>
          <p:cNvPr id="195588" name="Slide Number Placeholder 3">
            <a:extLst>
              <a:ext uri="{FF2B5EF4-FFF2-40B4-BE49-F238E27FC236}">
                <a16:creationId xmlns:a16="http://schemas.microsoft.com/office/drawing/2014/main" id="{3ECD6FF1-1984-478C-872C-B3A7A75FB7CB}"/>
              </a:ext>
            </a:extLst>
          </p:cNvPr>
          <p:cNvSpPr>
            <a:spLocks noGrp="1"/>
          </p:cNvSpPr>
          <p:nvPr>
            <p:ph type="sldNum" sz="quarter" idx="12"/>
          </p:nvPr>
        </p:nvSpPr>
        <p:spPr>
          <a:noFill/>
        </p:spPr>
        <p:txBody>
          <a:bodyPr/>
          <a:lstStyle/>
          <a:p>
            <a:fld id="{657D97E8-0885-427D-90F2-6B75E49ABF8F}" type="slidenum">
              <a:rPr lang="en-US" smtClean="0"/>
              <a:pPr/>
              <a:t>33</a:t>
            </a:fld>
            <a:endParaRPr lang="en-US"/>
          </a:p>
        </p:txBody>
      </p:sp>
    </p:spTree>
    <p:extLst>
      <p:ext uri="{BB962C8B-B14F-4D97-AF65-F5344CB8AC3E}">
        <p14:creationId xmlns:p14="http://schemas.microsoft.com/office/powerpoint/2010/main" val="2854078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E852A-A0CF-2641-557C-62337972F699}"/>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338BF7C5-7998-C6EB-9CC4-4F8D39A28A23}"/>
              </a:ext>
            </a:extLst>
          </p:cNvPr>
          <p:cNvSpPr>
            <a:spLocks noGrp="1" noChangeArrowheads="1"/>
          </p:cNvSpPr>
          <p:nvPr>
            <p:ph type="title"/>
          </p:nvPr>
        </p:nvSpPr>
        <p:spPr/>
        <p:txBody>
          <a:bodyPr/>
          <a:lstStyle/>
          <a:p>
            <a:pPr eaLnBrk="1" hangingPunct="1"/>
            <a:r>
              <a:rPr lang="en-US"/>
              <a:t>Diatomic Molecule</a:t>
            </a:r>
          </a:p>
        </p:txBody>
      </p:sp>
      <p:grpSp>
        <p:nvGrpSpPr>
          <p:cNvPr id="16" name="Group 15">
            <a:extLst>
              <a:ext uri="{FF2B5EF4-FFF2-40B4-BE49-F238E27FC236}">
                <a16:creationId xmlns:a16="http://schemas.microsoft.com/office/drawing/2014/main" id="{4BF6FCD4-E773-8633-990E-CD125CCB28C3}"/>
              </a:ext>
            </a:extLst>
          </p:cNvPr>
          <p:cNvGrpSpPr/>
          <p:nvPr/>
        </p:nvGrpSpPr>
        <p:grpSpPr>
          <a:xfrm>
            <a:off x="5310632" y="2440717"/>
            <a:ext cx="3217862" cy="3203576"/>
            <a:chOff x="5310632" y="2440717"/>
            <a:chExt cx="3217862" cy="3203576"/>
          </a:xfrm>
        </p:grpSpPr>
        <p:sp>
          <p:nvSpPr>
            <p:cNvPr id="13" name="Oval 12">
              <a:extLst>
                <a:ext uri="{FF2B5EF4-FFF2-40B4-BE49-F238E27FC236}">
                  <a16:creationId xmlns:a16="http://schemas.microsoft.com/office/drawing/2014/main" id="{69E8C607-B34F-5AA6-F02B-517DE68BF456}"/>
                </a:ext>
              </a:extLst>
            </p:cNvPr>
            <p:cNvSpPr/>
            <p:nvPr/>
          </p:nvSpPr>
          <p:spPr>
            <a:xfrm>
              <a:off x="5703685" y="350434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7" name="Line 6">
              <a:extLst>
                <a:ext uri="{FF2B5EF4-FFF2-40B4-BE49-F238E27FC236}">
                  <a16:creationId xmlns:a16="http://schemas.microsoft.com/office/drawing/2014/main" id="{3568F913-87E0-ECBC-3293-2E7057065EDF}"/>
                </a:ext>
              </a:extLst>
            </p:cNvPr>
            <p:cNvSpPr>
              <a:spLocks noChangeShapeType="1"/>
            </p:cNvSpPr>
            <p:nvPr/>
          </p:nvSpPr>
          <p:spPr bwMode="auto">
            <a:xfrm flipV="1">
              <a:off x="6855269" y="2561367"/>
              <a:ext cx="0" cy="1785938"/>
            </a:xfrm>
            <a:prstGeom prst="line">
              <a:avLst/>
            </a:prstGeom>
            <a:noFill/>
            <a:ln w="9525">
              <a:solidFill>
                <a:schemeClr val="tx1"/>
              </a:solidFill>
              <a:round/>
              <a:headEnd/>
              <a:tailEnd type="arrow" w="lg" len="med"/>
            </a:ln>
          </p:spPr>
          <p:txBody>
            <a:bodyPr wrap="none" anchor="ctr"/>
            <a:lstStyle/>
            <a:p>
              <a:endParaRPr lang="en-US"/>
            </a:p>
          </p:txBody>
        </p:sp>
        <p:sp>
          <p:nvSpPr>
            <p:cNvPr id="10249" name="Line 10">
              <a:extLst>
                <a:ext uri="{FF2B5EF4-FFF2-40B4-BE49-F238E27FC236}">
                  <a16:creationId xmlns:a16="http://schemas.microsoft.com/office/drawing/2014/main" id="{FF111BBB-15E7-5BE7-9DEE-F85FE25791A8}"/>
                </a:ext>
              </a:extLst>
            </p:cNvPr>
            <p:cNvSpPr>
              <a:spLocks noChangeShapeType="1"/>
            </p:cNvSpPr>
            <p:nvPr/>
          </p:nvSpPr>
          <p:spPr bwMode="auto">
            <a:xfrm flipH="1">
              <a:off x="5310632" y="4350480"/>
              <a:ext cx="1538287" cy="971550"/>
            </a:xfrm>
            <a:prstGeom prst="line">
              <a:avLst/>
            </a:prstGeom>
            <a:noFill/>
            <a:ln w="9525">
              <a:solidFill>
                <a:schemeClr val="tx1"/>
              </a:solidFill>
              <a:round/>
              <a:headEnd/>
              <a:tailEnd type="arrow" w="lg" len="med"/>
            </a:ln>
          </p:spPr>
          <p:txBody>
            <a:bodyPr wrap="none" anchor="ctr"/>
            <a:lstStyle/>
            <a:p>
              <a:endParaRPr lang="en-US"/>
            </a:p>
          </p:txBody>
        </p:sp>
        <p:sp>
          <p:nvSpPr>
            <p:cNvPr id="10250" name="Text Box 11">
              <a:extLst>
                <a:ext uri="{FF2B5EF4-FFF2-40B4-BE49-F238E27FC236}">
                  <a16:creationId xmlns:a16="http://schemas.microsoft.com/office/drawing/2014/main" id="{A23AFB51-B68B-16BF-F37C-914A9C0B4A24}"/>
                </a:ext>
              </a:extLst>
            </p:cNvPr>
            <p:cNvSpPr txBox="1">
              <a:spLocks noChangeArrowheads="1"/>
            </p:cNvSpPr>
            <p:nvPr/>
          </p:nvSpPr>
          <p:spPr bwMode="auto">
            <a:xfrm>
              <a:off x="5355082" y="5277580"/>
              <a:ext cx="298450" cy="366713"/>
            </a:xfrm>
            <a:prstGeom prst="rect">
              <a:avLst/>
            </a:prstGeom>
            <a:noFill/>
            <a:ln w="9525" algn="ctr">
              <a:noFill/>
              <a:miter lim="800000"/>
              <a:headEnd/>
              <a:tailEnd/>
            </a:ln>
          </p:spPr>
          <p:txBody>
            <a:bodyPr wrap="none">
              <a:spAutoFit/>
            </a:bodyPr>
            <a:lstStyle/>
            <a:p>
              <a:r>
                <a:rPr lang="en-US"/>
                <a:t>x</a:t>
              </a:r>
            </a:p>
          </p:txBody>
        </p:sp>
        <p:sp>
          <p:nvSpPr>
            <p:cNvPr id="10251" name="Text Box 12">
              <a:extLst>
                <a:ext uri="{FF2B5EF4-FFF2-40B4-BE49-F238E27FC236}">
                  <a16:creationId xmlns:a16="http://schemas.microsoft.com/office/drawing/2014/main" id="{3F7204D1-3A6E-FC42-1592-0E3984543903}"/>
                </a:ext>
              </a:extLst>
            </p:cNvPr>
            <p:cNvSpPr txBox="1">
              <a:spLocks noChangeArrowheads="1"/>
            </p:cNvSpPr>
            <p:nvPr/>
          </p:nvSpPr>
          <p:spPr bwMode="auto">
            <a:xfrm>
              <a:off x="8230044" y="4566380"/>
              <a:ext cx="298450" cy="366713"/>
            </a:xfrm>
            <a:prstGeom prst="rect">
              <a:avLst/>
            </a:prstGeom>
            <a:noFill/>
            <a:ln w="9525" algn="ctr">
              <a:noFill/>
              <a:miter lim="800000"/>
              <a:headEnd/>
              <a:tailEnd/>
            </a:ln>
          </p:spPr>
          <p:txBody>
            <a:bodyPr wrap="none">
              <a:spAutoFit/>
            </a:bodyPr>
            <a:lstStyle/>
            <a:p>
              <a:r>
                <a:rPr lang="en-US"/>
                <a:t>y</a:t>
              </a:r>
            </a:p>
          </p:txBody>
        </p:sp>
        <p:sp>
          <p:nvSpPr>
            <p:cNvPr id="10252" name="Line 8">
              <a:extLst>
                <a:ext uri="{FF2B5EF4-FFF2-40B4-BE49-F238E27FC236}">
                  <a16:creationId xmlns:a16="http://schemas.microsoft.com/office/drawing/2014/main" id="{16306C4F-12C9-5D60-4E18-18B75EFB2A5A}"/>
                </a:ext>
              </a:extLst>
            </p:cNvPr>
            <p:cNvSpPr>
              <a:spLocks noChangeShapeType="1"/>
            </p:cNvSpPr>
            <p:nvPr/>
          </p:nvSpPr>
          <p:spPr bwMode="auto">
            <a:xfrm>
              <a:off x="6275832" y="4037742"/>
              <a:ext cx="949325" cy="508000"/>
            </a:xfrm>
            <a:prstGeom prst="line">
              <a:avLst/>
            </a:prstGeom>
            <a:noFill/>
            <a:ln w="9525">
              <a:solidFill>
                <a:schemeClr val="tx1"/>
              </a:solidFill>
              <a:round/>
              <a:headEnd/>
              <a:tailEnd/>
            </a:ln>
          </p:spPr>
          <p:txBody>
            <a:bodyPr wrap="none" anchor="ctr"/>
            <a:lstStyle/>
            <a:p>
              <a:endParaRPr lang="en-US"/>
            </a:p>
          </p:txBody>
        </p:sp>
        <p:sp>
          <p:nvSpPr>
            <p:cNvPr id="10253" name="Text Box 13">
              <a:extLst>
                <a:ext uri="{FF2B5EF4-FFF2-40B4-BE49-F238E27FC236}">
                  <a16:creationId xmlns:a16="http://schemas.microsoft.com/office/drawing/2014/main" id="{82E631AF-24FB-87EE-950B-30DF8F41C444}"/>
                </a:ext>
              </a:extLst>
            </p:cNvPr>
            <p:cNvSpPr txBox="1">
              <a:spLocks noChangeArrowheads="1"/>
            </p:cNvSpPr>
            <p:nvPr/>
          </p:nvSpPr>
          <p:spPr bwMode="auto">
            <a:xfrm>
              <a:off x="6988619" y="2440717"/>
              <a:ext cx="298450" cy="366713"/>
            </a:xfrm>
            <a:prstGeom prst="rect">
              <a:avLst/>
            </a:prstGeom>
            <a:noFill/>
            <a:ln w="9525" algn="ctr">
              <a:noFill/>
              <a:miter lim="800000"/>
              <a:headEnd/>
              <a:tailEnd/>
            </a:ln>
          </p:spPr>
          <p:txBody>
            <a:bodyPr wrap="none">
              <a:spAutoFit/>
            </a:bodyPr>
            <a:lstStyle/>
            <a:p>
              <a:r>
                <a:rPr lang="en-US"/>
                <a:t>z</a:t>
              </a:r>
            </a:p>
          </p:txBody>
        </p:sp>
        <p:sp>
          <p:nvSpPr>
            <p:cNvPr id="14" name="Oval 13">
              <a:extLst>
                <a:ext uri="{FF2B5EF4-FFF2-40B4-BE49-F238E27FC236}">
                  <a16:creationId xmlns:a16="http://schemas.microsoft.com/office/drawing/2014/main" id="{1C358117-95FF-A473-DDFA-273C84FF508F}"/>
                </a:ext>
              </a:extLst>
            </p:cNvPr>
            <p:cNvSpPr/>
            <p:nvPr/>
          </p:nvSpPr>
          <p:spPr>
            <a:xfrm>
              <a:off x="7140002" y="4266248"/>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8" name="Line 9">
              <a:extLst>
                <a:ext uri="{FF2B5EF4-FFF2-40B4-BE49-F238E27FC236}">
                  <a16:creationId xmlns:a16="http://schemas.microsoft.com/office/drawing/2014/main" id="{5FC98C20-1457-5B17-E4AB-CD972BBF03A6}"/>
                </a:ext>
              </a:extLst>
            </p:cNvPr>
            <p:cNvSpPr>
              <a:spLocks noChangeShapeType="1"/>
            </p:cNvSpPr>
            <p:nvPr/>
          </p:nvSpPr>
          <p:spPr bwMode="auto">
            <a:xfrm>
              <a:off x="7757615" y="4820364"/>
              <a:ext cx="324929" cy="171482"/>
            </a:xfrm>
            <a:prstGeom prst="line">
              <a:avLst/>
            </a:prstGeom>
            <a:noFill/>
            <a:ln w="9525">
              <a:solidFill>
                <a:schemeClr val="tx1"/>
              </a:solidFill>
              <a:round/>
              <a:headEnd/>
              <a:tailEnd type="arrow" w="lg" len="med"/>
            </a:ln>
          </p:spPr>
          <p:txBody>
            <a:bodyPr wrap="none" anchor="ctr"/>
            <a:lstStyle/>
            <a:p>
              <a:endParaRPr lang="en-US"/>
            </a:p>
          </p:txBody>
        </p:sp>
      </p:grpSp>
    </p:spTree>
    <p:extLst>
      <p:ext uri="{BB962C8B-B14F-4D97-AF65-F5344CB8AC3E}">
        <p14:creationId xmlns:p14="http://schemas.microsoft.com/office/powerpoint/2010/main" val="1457836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E441D-54EF-962D-DF91-F6492F43CA58}"/>
            </a:ext>
          </a:extLst>
        </p:cNvPr>
        <p:cNvGrpSpPr/>
        <p:nvPr/>
      </p:nvGrpSpPr>
      <p:grpSpPr>
        <a:xfrm>
          <a:off x="0" y="0"/>
          <a:ext cx="0" cy="0"/>
          <a:chOff x="0" y="0"/>
          <a:chExt cx="0" cy="0"/>
        </a:xfrm>
      </p:grpSpPr>
      <p:sp>
        <p:nvSpPr>
          <p:cNvPr id="11266" name="Rectangle 2">
            <a:extLst>
              <a:ext uri="{FF2B5EF4-FFF2-40B4-BE49-F238E27FC236}">
                <a16:creationId xmlns:a16="http://schemas.microsoft.com/office/drawing/2014/main" id="{48C47E9B-5AC8-894D-3FB6-CDE34450B629}"/>
              </a:ext>
            </a:extLst>
          </p:cNvPr>
          <p:cNvSpPr>
            <a:spLocks noGrp="1" noChangeArrowheads="1"/>
          </p:cNvSpPr>
          <p:nvPr>
            <p:ph type="title"/>
          </p:nvPr>
        </p:nvSpPr>
        <p:spPr/>
        <p:txBody>
          <a:bodyPr/>
          <a:lstStyle/>
          <a:p>
            <a:pPr eaLnBrk="1" hangingPunct="1"/>
            <a:r>
              <a:rPr lang="en-US" sz="3200"/>
              <a:t>Rotational Degrees of Freedom</a:t>
            </a:r>
          </a:p>
        </p:txBody>
      </p:sp>
      <p:sp>
        <p:nvSpPr>
          <p:cNvPr id="11270" name="Arc 17">
            <a:extLst>
              <a:ext uri="{FF2B5EF4-FFF2-40B4-BE49-F238E27FC236}">
                <a16:creationId xmlns:a16="http://schemas.microsoft.com/office/drawing/2014/main" id="{9FEC2343-A566-BDF8-0D61-123E1C3CCE00}"/>
              </a:ext>
            </a:extLst>
          </p:cNvPr>
          <p:cNvSpPr>
            <a:spLocks/>
          </p:cNvSpPr>
          <p:nvPr/>
        </p:nvSpPr>
        <p:spPr bwMode="auto">
          <a:xfrm>
            <a:off x="5761568" y="2995930"/>
            <a:ext cx="866775" cy="234950"/>
          </a:xfrm>
          <a:custGeom>
            <a:avLst/>
            <a:gdLst>
              <a:gd name="T0" fmla="*/ 0 w 39042"/>
              <a:gd name="T1" fmla="*/ 0 h 43200"/>
              <a:gd name="T2" fmla="*/ 0 w 39042"/>
              <a:gd name="T3" fmla="*/ 0 h 43200"/>
              <a:gd name="T4" fmla="*/ 0 w 39042"/>
              <a:gd name="T5" fmla="*/ 0 h 43200"/>
              <a:gd name="T6" fmla="*/ 0 60000 65536"/>
              <a:gd name="T7" fmla="*/ 0 60000 65536"/>
              <a:gd name="T8" fmla="*/ 0 60000 65536"/>
              <a:gd name="T9" fmla="*/ 0 w 39042"/>
              <a:gd name="T10" fmla="*/ 0 h 43200"/>
              <a:gd name="T11" fmla="*/ 39042 w 39042"/>
              <a:gd name="T12" fmla="*/ 43200 h 43200"/>
            </a:gdLst>
            <a:ahLst/>
            <a:cxnLst>
              <a:cxn ang="T6">
                <a:pos x="T0" y="T1"/>
              </a:cxn>
              <a:cxn ang="T7">
                <a:pos x="T2" y="T3"/>
              </a:cxn>
              <a:cxn ang="T8">
                <a:pos x="T4" y="T5"/>
              </a:cxn>
            </a:cxnLst>
            <a:rect l="T9" t="T10" r="T11" b="T12"/>
            <a:pathLst>
              <a:path w="39042" h="43200" fill="none"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path>
              <a:path w="39042" h="43200" stroke="0"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1" name="Arc 18">
            <a:extLst>
              <a:ext uri="{FF2B5EF4-FFF2-40B4-BE49-F238E27FC236}">
                <a16:creationId xmlns:a16="http://schemas.microsoft.com/office/drawing/2014/main" id="{A58474E6-CF14-456C-EDE8-E79566D0101D}"/>
              </a:ext>
            </a:extLst>
          </p:cNvPr>
          <p:cNvSpPr>
            <a:spLocks/>
          </p:cNvSpPr>
          <p:nvPr/>
        </p:nvSpPr>
        <p:spPr bwMode="auto">
          <a:xfrm rot="4855948">
            <a:off x="4891618" y="4885055"/>
            <a:ext cx="476250" cy="204787"/>
          </a:xfrm>
          <a:custGeom>
            <a:avLst/>
            <a:gdLst>
              <a:gd name="T0" fmla="*/ 0 w 43200"/>
              <a:gd name="T1" fmla="*/ 0 h 43056"/>
              <a:gd name="T2" fmla="*/ 0 w 43200"/>
              <a:gd name="T3" fmla="*/ 0 h 43056"/>
              <a:gd name="T4" fmla="*/ 0 w 43200"/>
              <a:gd name="T5" fmla="*/ 0 h 43056"/>
              <a:gd name="T6" fmla="*/ 0 60000 65536"/>
              <a:gd name="T7" fmla="*/ 0 60000 65536"/>
              <a:gd name="T8" fmla="*/ 0 60000 65536"/>
              <a:gd name="T9" fmla="*/ 0 w 43200"/>
              <a:gd name="T10" fmla="*/ 0 h 43056"/>
              <a:gd name="T11" fmla="*/ 43200 w 43200"/>
              <a:gd name="T12" fmla="*/ 43056 h 43056"/>
            </a:gdLst>
            <a:ahLst/>
            <a:cxnLst>
              <a:cxn ang="T6">
                <a:pos x="T0" y="T1"/>
              </a:cxn>
              <a:cxn ang="T7">
                <a:pos x="T2" y="T3"/>
              </a:cxn>
              <a:cxn ang="T8">
                <a:pos x="T4" y="T5"/>
              </a:cxn>
            </a:cxnLst>
            <a:rect l="T9" t="T10" r="T11" b="T12"/>
            <a:pathLst>
              <a:path w="43200" h="43056" fill="none"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path>
              <a:path w="43200" h="43056" stroke="0"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2" name="Arc 19">
            <a:extLst>
              <a:ext uri="{FF2B5EF4-FFF2-40B4-BE49-F238E27FC236}">
                <a16:creationId xmlns:a16="http://schemas.microsoft.com/office/drawing/2014/main" id="{5469F418-09FE-F4CC-4395-33C1CAADA8CE}"/>
              </a:ext>
            </a:extLst>
          </p:cNvPr>
          <p:cNvSpPr>
            <a:spLocks/>
          </p:cNvSpPr>
          <p:nvPr/>
        </p:nvSpPr>
        <p:spPr bwMode="auto">
          <a:xfrm rot="5277946">
            <a:off x="7188731" y="4889818"/>
            <a:ext cx="584200" cy="285750"/>
          </a:xfrm>
          <a:custGeom>
            <a:avLst/>
            <a:gdLst>
              <a:gd name="T0" fmla="*/ 0 w 43200"/>
              <a:gd name="T1" fmla="*/ 0 h 42667"/>
              <a:gd name="T2" fmla="*/ 0 w 43200"/>
              <a:gd name="T3" fmla="*/ 0 h 42667"/>
              <a:gd name="T4" fmla="*/ 0 w 43200"/>
              <a:gd name="T5" fmla="*/ 0 h 42667"/>
              <a:gd name="T6" fmla="*/ 0 60000 65536"/>
              <a:gd name="T7" fmla="*/ 0 60000 65536"/>
              <a:gd name="T8" fmla="*/ 0 60000 65536"/>
              <a:gd name="T9" fmla="*/ 0 w 43200"/>
              <a:gd name="T10" fmla="*/ 0 h 42667"/>
              <a:gd name="T11" fmla="*/ 43200 w 43200"/>
              <a:gd name="T12" fmla="*/ 42667 h 42667"/>
            </a:gdLst>
            <a:ahLst/>
            <a:cxnLst>
              <a:cxn ang="T6">
                <a:pos x="T0" y="T1"/>
              </a:cxn>
              <a:cxn ang="T7">
                <a:pos x="T2" y="T3"/>
              </a:cxn>
              <a:cxn ang="T8">
                <a:pos x="T4" y="T5"/>
              </a:cxn>
            </a:cxnLst>
            <a:rect l="T9" t="T10" r="T11" b="T12"/>
            <a:pathLst>
              <a:path w="43200" h="42667" fill="none"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path>
              <a:path w="43200" h="42667" stroke="0"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lnTo>
                  <a:pt x="21600" y="21600"/>
                </a:lnTo>
                <a:close/>
              </a:path>
            </a:pathLst>
          </a:custGeom>
          <a:noFill/>
          <a:ln w="9525">
            <a:solidFill>
              <a:schemeClr val="tx1"/>
            </a:solidFill>
            <a:round/>
            <a:headEnd/>
            <a:tailEnd type="triangle" w="med" len="med"/>
          </a:ln>
        </p:spPr>
        <p:txBody>
          <a:bodyPr wrap="none" anchor="ctr"/>
          <a:lstStyle/>
          <a:p>
            <a:endParaRPr lang="en-US"/>
          </a:p>
        </p:txBody>
      </p:sp>
      <p:grpSp>
        <p:nvGrpSpPr>
          <p:cNvPr id="4" name="Group 3">
            <a:extLst>
              <a:ext uri="{FF2B5EF4-FFF2-40B4-BE49-F238E27FC236}">
                <a16:creationId xmlns:a16="http://schemas.microsoft.com/office/drawing/2014/main" id="{000A74E9-D1B7-16F7-9ADA-85D95EC49815}"/>
              </a:ext>
            </a:extLst>
          </p:cNvPr>
          <p:cNvGrpSpPr/>
          <p:nvPr/>
        </p:nvGrpSpPr>
        <p:grpSpPr>
          <a:xfrm>
            <a:off x="4675918" y="2410142"/>
            <a:ext cx="3217862" cy="3203576"/>
            <a:chOff x="5310632" y="2440717"/>
            <a:chExt cx="3217862" cy="3203576"/>
          </a:xfrm>
        </p:grpSpPr>
        <p:sp>
          <p:nvSpPr>
            <p:cNvPr id="5" name="Oval 4">
              <a:extLst>
                <a:ext uri="{FF2B5EF4-FFF2-40B4-BE49-F238E27FC236}">
                  <a16:creationId xmlns:a16="http://schemas.microsoft.com/office/drawing/2014/main" id="{C1042B9F-D5BB-08BF-A0B0-1C8EA64DA165}"/>
                </a:ext>
              </a:extLst>
            </p:cNvPr>
            <p:cNvSpPr/>
            <p:nvPr/>
          </p:nvSpPr>
          <p:spPr>
            <a:xfrm>
              <a:off x="5703685" y="350434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6">
              <a:extLst>
                <a:ext uri="{FF2B5EF4-FFF2-40B4-BE49-F238E27FC236}">
                  <a16:creationId xmlns:a16="http://schemas.microsoft.com/office/drawing/2014/main" id="{0273EE48-79FA-9FAD-AAB5-F2274FCE2180}"/>
                </a:ext>
              </a:extLst>
            </p:cNvPr>
            <p:cNvSpPr>
              <a:spLocks noChangeShapeType="1"/>
            </p:cNvSpPr>
            <p:nvPr/>
          </p:nvSpPr>
          <p:spPr bwMode="auto">
            <a:xfrm flipV="1">
              <a:off x="6855269" y="2561367"/>
              <a:ext cx="0" cy="1785938"/>
            </a:xfrm>
            <a:prstGeom prst="line">
              <a:avLst/>
            </a:prstGeom>
            <a:noFill/>
            <a:ln w="9525">
              <a:solidFill>
                <a:schemeClr val="tx1"/>
              </a:solidFill>
              <a:round/>
              <a:headEnd/>
              <a:tailEnd type="arrow" w="lg" len="med"/>
            </a:ln>
          </p:spPr>
          <p:txBody>
            <a:bodyPr wrap="none" anchor="ctr"/>
            <a:lstStyle/>
            <a:p>
              <a:endParaRPr lang="en-US"/>
            </a:p>
          </p:txBody>
        </p:sp>
        <p:sp>
          <p:nvSpPr>
            <p:cNvPr id="7" name="Line 10">
              <a:extLst>
                <a:ext uri="{FF2B5EF4-FFF2-40B4-BE49-F238E27FC236}">
                  <a16:creationId xmlns:a16="http://schemas.microsoft.com/office/drawing/2014/main" id="{5F03B226-8269-6DF7-A839-487F6CF4A271}"/>
                </a:ext>
              </a:extLst>
            </p:cNvPr>
            <p:cNvSpPr>
              <a:spLocks noChangeShapeType="1"/>
            </p:cNvSpPr>
            <p:nvPr/>
          </p:nvSpPr>
          <p:spPr bwMode="auto">
            <a:xfrm flipH="1">
              <a:off x="5310632" y="4350480"/>
              <a:ext cx="1538287" cy="971550"/>
            </a:xfrm>
            <a:prstGeom prst="line">
              <a:avLst/>
            </a:prstGeom>
            <a:noFill/>
            <a:ln w="9525">
              <a:solidFill>
                <a:schemeClr val="tx1"/>
              </a:solidFill>
              <a:round/>
              <a:headEnd/>
              <a:tailEnd type="arrow" w="lg" len="med"/>
            </a:ln>
          </p:spPr>
          <p:txBody>
            <a:bodyPr wrap="none" anchor="ctr"/>
            <a:lstStyle/>
            <a:p>
              <a:endParaRPr lang="en-US"/>
            </a:p>
          </p:txBody>
        </p:sp>
        <p:sp>
          <p:nvSpPr>
            <p:cNvPr id="8" name="Text Box 11">
              <a:extLst>
                <a:ext uri="{FF2B5EF4-FFF2-40B4-BE49-F238E27FC236}">
                  <a16:creationId xmlns:a16="http://schemas.microsoft.com/office/drawing/2014/main" id="{15996551-F9F4-F430-2A36-72308A41BBD9}"/>
                </a:ext>
              </a:extLst>
            </p:cNvPr>
            <p:cNvSpPr txBox="1">
              <a:spLocks noChangeArrowheads="1"/>
            </p:cNvSpPr>
            <p:nvPr/>
          </p:nvSpPr>
          <p:spPr bwMode="auto">
            <a:xfrm>
              <a:off x="5355082" y="5277580"/>
              <a:ext cx="298450" cy="366713"/>
            </a:xfrm>
            <a:prstGeom prst="rect">
              <a:avLst/>
            </a:prstGeom>
            <a:noFill/>
            <a:ln w="9525" algn="ctr">
              <a:noFill/>
              <a:miter lim="800000"/>
              <a:headEnd/>
              <a:tailEnd/>
            </a:ln>
          </p:spPr>
          <p:txBody>
            <a:bodyPr wrap="none">
              <a:spAutoFit/>
            </a:bodyPr>
            <a:lstStyle/>
            <a:p>
              <a:r>
                <a:rPr lang="en-US"/>
                <a:t>x</a:t>
              </a:r>
            </a:p>
          </p:txBody>
        </p:sp>
        <p:sp>
          <p:nvSpPr>
            <p:cNvPr id="9" name="Text Box 12">
              <a:extLst>
                <a:ext uri="{FF2B5EF4-FFF2-40B4-BE49-F238E27FC236}">
                  <a16:creationId xmlns:a16="http://schemas.microsoft.com/office/drawing/2014/main" id="{8A51AE6B-1CAA-25FE-7F43-DAB16C8D1ED8}"/>
                </a:ext>
              </a:extLst>
            </p:cNvPr>
            <p:cNvSpPr txBox="1">
              <a:spLocks noChangeArrowheads="1"/>
            </p:cNvSpPr>
            <p:nvPr/>
          </p:nvSpPr>
          <p:spPr bwMode="auto">
            <a:xfrm>
              <a:off x="8230044" y="4566380"/>
              <a:ext cx="298450" cy="366713"/>
            </a:xfrm>
            <a:prstGeom prst="rect">
              <a:avLst/>
            </a:prstGeom>
            <a:noFill/>
            <a:ln w="9525" algn="ctr">
              <a:noFill/>
              <a:miter lim="800000"/>
              <a:headEnd/>
              <a:tailEnd/>
            </a:ln>
          </p:spPr>
          <p:txBody>
            <a:bodyPr wrap="none">
              <a:spAutoFit/>
            </a:bodyPr>
            <a:lstStyle/>
            <a:p>
              <a:r>
                <a:rPr lang="en-US"/>
                <a:t>y</a:t>
              </a:r>
            </a:p>
          </p:txBody>
        </p:sp>
        <p:sp>
          <p:nvSpPr>
            <p:cNvPr id="10" name="Line 8">
              <a:extLst>
                <a:ext uri="{FF2B5EF4-FFF2-40B4-BE49-F238E27FC236}">
                  <a16:creationId xmlns:a16="http://schemas.microsoft.com/office/drawing/2014/main" id="{3A1A0D51-2E7A-E870-F393-6CBDF72D48B8}"/>
                </a:ext>
              </a:extLst>
            </p:cNvPr>
            <p:cNvSpPr>
              <a:spLocks noChangeShapeType="1"/>
            </p:cNvSpPr>
            <p:nvPr/>
          </p:nvSpPr>
          <p:spPr bwMode="auto">
            <a:xfrm>
              <a:off x="6275832" y="4037742"/>
              <a:ext cx="949325" cy="508000"/>
            </a:xfrm>
            <a:prstGeom prst="line">
              <a:avLst/>
            </a:prstGeom>
            <a:noFill/>
            <a:ln w="9525">
              <a:solidFill>
                <a:schemeClr val="tx1"/>
              </a:solidFill>
              <a:round/>
              <a:headEnd/>
              <a:tailEnd/>
            </a:ln>
          </p:spPr>
          <p:txBody>
            <a:bodyPr wrap="none" anchor="ctr"/>
            <a:lstStyle/>
            <a:p>
              <a:endParaRPr lang="en-US"/>
            </a:p>
          </p:txBody>
        </p:sp>
        <p:sp>
          <p:nvSpPr>
            <p:cNvPr id="11" name="Text Box 13">
              <a:extLst>
                <a:ext uri="{FF2B5EF4-FFF2-40B4-BE49-F238E27FC236}">
                  <a16:creationId xmlns:a16="http://schemas.microsoft.com/office/drawing/2014/main" id="{81150E22-F002-9DC9-AF57-96269C6642A2}"/>
                </a:ext>
              </a:extLst>
            </p:cNvPr>
            <p:cNvSpPr txBox="1">
              <a:spLocks noChangeArrowheads="1"/>
            </p:cNvSpPr>
            <p:nvPr/>
          </p:nvSpPr>
          <p:spPr bwMode="auto">
            <a:xfrm>
              <a:off x="6988619" y="2440717"/>
              <a:ext cx="298450" cy="366713"/>
            </a:xfrm>
            <a:prstGeom prst="rect">
              <a:avLst/>
            </a:prstGeom>
            <a:noFill/>
            <a:ln w="9525" algn="ctr">
              <a:noFill/>
              <a:miter lim="800000"/>
              <a:headEnd/>
              <a:tailEnd/>
            </a:ln>
          </p:spPr>
          <p:txBody>
            <a:bodyPr wrap="none">
              <a:spAutoFit/>
            </a:bodyPr>
            <a:lstStyle/>
            <a:p>
              <a:r>
                <a:rPr lang="en-US"/>
                <a:t>z</a:t>
              </a:r>
            </a:p>
          </p:txBody>
        </p:sp>
        <p:sp>
          <p:nvSpPr>
            <p:cNvPr id="12" name="Oval 11">
              <a:extLst>
                <a:ext uri="{FF2B5EF4-FFF2-40B4-BE49-F238E27FC236}">
                  <a16:creationId xmlns:a16="http://schemas.microsoft.com/office/drawing/2014/main" id="{6B0E5EA5-A378-FEAB-6641-3A9C68EBBFCB}"/>
                </a:ext>
              </a:extLst>
            </p:cNvPr>
            <p:cNvSpPr/>
            <p:nvPr/>
          </p:nvSpPr>
          <p:spPr>
            <a:xfrm>
              <a:off x="7140002" y="4266248"/>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9">
              <a:extLst>
                <a:ext uri="{FF2B5EF4-FFF2-40B4-BE49-F238E27FC236}">
                  <a16:creationId xmlns:a16="http://schemas.microsoft.com/office/drawing/2014/main" id="{A174A3F9-50CF-D288-3AB5-5CE2AE182775}"/>
                </a:ext>
              </a:extLst>
            </p:cNvPr>
            <p:cNvSpPr>
              <a:spLocks noChangeShapeType="1"/>
            </p:cNvSpPr>
            <p:nvPr/>
          </p:nvSpPr>
          <p:spPr bwMode="auto">
            <a:xfrm>
              <a:off x="7757615" y="4820364"/>
              <a:ext cx="324929" cy="171482"/>
            </a:xfrm>
            <a:prstGeom prst="line">
              <a:avLst/>
            </a:prstGeom>
            <a:noFill/>
            <a:ln w="9525">
              <a:solidFill>
                <a:schemeClr val="tx1"/>
              </a:solidFill>
              <a:round/>
              <a:headEnd/>
              <a:tailEnd type="arrow" w="lg" len="med"/>
            </a:ln>
          </p:spPr>
          <p:txBody>
            <a:bodyPr wrap="none" anchor="ctr"/>
            <a:lstStyle/>
            <a:p>
              <a:endParaRPr lang="en-US"/>
            </a:p>
          </p:txBody>
        </p:sp>
      </p:grpSp>
    </p:spTree>
    <p:extLst>
      <p:ext uri="{BB962C8B-B14F-4D97-AF65-F5344CB8AC3E}">
        <p14:creationId xmlns:p14="http://schemas.microsoft.com/office/powerpoint/2010/main" val="78192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3EC87-5C0A-977F-8DEA-EAD38164FF2E}"/>
            </a:ext>
          </a:extLst>
        </p:cNvPr>
        <p:cNvGrpSpPr/>
        <p:nvPr/>
      </p:nvGrpSpPr>
      <p:grpSpPr>
        <a:xfrm>
          <a:off x="0" y="0"/>
          <a:ext cx="0" cy="0"/>
          <a:chOff x="0" y="0"/>
          <a:chExt cx="0" cy="0"/>
        </a:xfrm>
      </p:grpSpPr>
      <p:sp>
        <p:nvSpPr>
          <p:cNvPr id="12290" name="Rectangle 2">
            <a:extLst>
              <a:ext uri="{FF2B5EF4-FFF2-40B4-BE49-F238E27FC236}">
                <a16:creationId xmlns:a16="http://schemas.microsoft.com/office/drawing/2014/main" id="{59F7FC1C-C3A1-B953-D777-EAC6D2E88AC7}"/>
              </a:ext>
            </a:extLst>
          </p:cNvPr>
          <p:cNvSpPr>
            <a:spLocks noGrp="1" noChangeArrowheads="1"/>
          </p:cNvSpPr>
          <p:nvPr>
            <p:ph type="title"/>
          </p:nvPr>
        </p:nvSpPr>
        <p:spPr/>
        <p:txBody>
          <a:bodyPr/>
          <a:lstStyle/>
          <a:p>
            <a:pPr eaLnBrk="1" hangingPunct="1"/>
            <a:r>
              <a:rPr lang="en-US" sz="3200"/>
              <a:t>Vibrational Degrees of Freedom</a:t>
            </a:r>
          </a:p>
        </p:txBody>
      </p:sp>
      <p:grpSp>
        <p:nvGrpSpPr>
          <p:cNvPr id="4" name="Group 19">
            <a:extLst>
              <a:ext uri="{FF2B5EF4-FFF2-40B4-BE49-F238E27FC236}">
                <a16:creationId xmlns:a16="http://schemas.microsoft.com/office/drawing/2014/main" id="{F64EC437-E65C-9B51-5935-429CEF23610C}"/>
              </a:ext>
            </a:extLst>
          </p:cNvPr>
          <p:cNvGrpSpPr>
            <a:grpSpLocks/>
          </p:cNvGrpSpPr>
          <p:nvPr/>
        </p:nvGrpSpPr>
        <p:grpSpPr bwMode="auto">
          <a:xfrm rot="1747726">
            <a:off x="5650882" y="4267772"/>
            <a:ext cx="1054100" cy="149225"/>
            <a:chOff x="2248" y="1248"/>
            <a:chExt cx="648" cy="128"/>
          </a:xfrm>
        </p:grpSpPr>
        <p:grpSp>
          <p:nvGrpSpPr>
            <p:cNvPr id="5" name="Group 20">
              <a:extLst>
                <a:ext uri="{FF2B5EF4-FFF2-40B4-BE49-F238E27FC236}">
                  <a16:creationId xmlns:a16="http://schemas.microsoft.com/office/drawing/2014/main" id="{31F8116C-F68C-8086-5975-069CB4787A07}"/>
                </a:ext>
              </a:extLst>
            </p:cNvPr>
            <p:cNvGrpSpPr>
              <a:grpSpLocks/>
            </p:cNvGrpSpPr>
            <p:nvPr/>
          </p:nvGrpSpPr>
          <p:grpSpPr bwMode="auto">
            <a:xfrm>
              <a:off x="2814" y="1248"/>
              <a:ext cx="82" cy="128"/>
              <a:chOff x="704" y="1880"/>
              <a:chExt cx="136" cy="128"/>
            </a:xfrm>
          </p:grpSpPr>
          <p:sp>
            <p:nvSpPr>
              <p:cNvPr id="12317" name="Line 21">
                <a:extLst>
                  <a:ext uri="{FF2B5EF4-FFF2-40B4-BE49-F238E27FC236}">
                    <a16:creationId xmlns:a16="http://schemas.microsoft.com/office/drawing/2014/main" id="{BDB22D40-E481-54C6-8039-98F77E08CF0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8" name="Line 22">
                <a:extLst>
                  <a:ext uri="{FF2B5EF4-FFF2-40B4-BE49-F238E27FC236}">
                    <a16:creationId xmlns:a16="http://schemas.microsoft.com/office/drawing/2014/main" id="{0F82BCD3-2510-5866-5C54-9C92DF31DB8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3">
              <a:extLst>
                <a:ext uri="{FF2B5EF4-FFF2-40B4-BE49-F238E27FC236}">
                  <a16:creationId xmlns:a16="http://schemas.microsoft.com/office/drawing/2014/main" id="{45D727C4-8BC3-4A6B-6113-C8DA68474885}"/>
                </a:ext>
              </a:extLst>
            </p:cNvPr>
            <p:cNvGrpSpPr>
              <a:grpSpLocks/>
            </p:cNvGrpSpPr>
            <p:nvPr/>
          </p:nvGrpSpPr>
          <p:grpSpPr bwMode="auto">
            <a:xfrm>
              <a:off x="2727" y="1248"/>
              <a:ext cx="82" cy="128"/>
              <a:chOff x="704" y="1880"/>
              <a:chExt cx="136" cy="128"/>
            </a:xfrm>
          </p:grpSpPr>
          <p:sp>
            <p:nvSpPr>
              <p:cNvPr id="12315" name="Line 24">
                <a:extLst>
                  <a:ext uri="{FF2B5EF4-FFF2-40B4-BE49-F238E27FC236}">
                    <a16:creationId xmlns:a16="http://schemas.microsoft.com/office/drawing/2014/main" id="{970227A3-1074-CF88-891A-4247449AE563}"/>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6" name="Line 25">
                <a:extLst>
                  <a:ext uri="{FF2B5EF4-FFF2-40B4-BE49-F238E27FC236}">
                    <a16:creationId xmlns:a16="http://schemas.microsoft.com/office/drawing/2014/main" id="{512C0941-7791-9D2A-3539-2DE906B467C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6">
              <a:extLst>
                <a:ext uri="{FF2B5EF4-FFF2-40B4-BE49-F238E27FC236}">
                  <a16:creationId xmlns:a16="http://schemas.microsoft.com/office/drawing/2014/main" id="{B34DDABF-6B72-76C5-E1E2-0E73538F57C7}"/>
                </a:ext>
              </a:extLst>
            </p:cNvPr>
            <p:cNvGrpSpPr>
              <a:grpSpLocks/>
            </p:cNvGrpSpPr>
            <p:nvPr/>
          </p:nvGrpSpPr>
          <p:grpSpPr bwMode="auto">
            <a:xfrm>
              <a:off x="2649" y="1248"/>
              <a:ext cx="83" cy="128"/>
              <a:chOff x="704" y="1880"/>
              <a:chExt cx="136" cy="128"/>
            </a:xfrm>
          </p:grpSpPr>
          <p:sp>
            <p:nvSpPr>
              <p:cNvPr id="12313" name="Line 27">
                <a:extLst>
                  <a:ext uri="{FF2B5EF4-FFF2-40B4-BE49-F238E27FC236}">
                    <a16:creationId xmlns:a16="http://schemas.microsoft.com/office/drawing/2014/main" id="{4954C0F4-78C1-4305-D43C-CDD0DCEB8913}"/>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4" name="Line 28">
                <a:extLst>
                  <a:ext uri="{FF2B5EF4-FFF2-40B4-BE49-F238E27FC236}">
                    <a16:creationId xmlns:a16="http://schemas.microsoft.com/office/drawing/2014/main" id="{6B2EA708-C7AD-29EE-8F67-010D48EDB922}"/>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9">
              <a:extLst>
                <a:ext uri="{FF2B5EF4-FFF2-40B4-BE49-F238E27FC236}">
                  <a16:creationId xmlns:a16="http://schemas.microsoft.com/office/drawing/2014/main" id="{A960F0DA-8EB7-B5B8-C266-D7EED3D875C8}"/>
                </a:ext>
              </a:extLst>
            </p:cNvPr>
            <p:cNvGrpSpPr>
              <a:grpSpLocks/>
            </p:cNvGrpSpPr>
            <p:nvPr/>
          </p:nvGrpSpPr>
          <p:grpSpPr bwMode="auto">
            <a:xfrm>
              <a:off x="2567" y="1248"/>
              <a:ext cx="82" cy="128"/>
              <a:chOff x="704" y="1880"/>
              <a:chExt cx="136" cy="128"/>
            </a:xfrm>
          </p:grpSpPr>
          <p:sp>
            <p:nvSpPr>
              <p:cNvPr id="12311" name="Line 30">
                <a:extLst>
                  <a:ext uri="{FF2B5EF4-FFF2-40B4-BE49-F238E27FC236}">
                    <a16:creationId xmlns:a16="http://schemas.microsoft.com/office/drawing/2014/main" id="{83BED919-2B22-E1BF-21E4-9A5417BF26C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2" name="Line 31">
                <a:extLst>
                  <a:ext uri="{FF2B5EF4-FFF2-40B4-BE49-F238E27FC236}">
                    <a16:creationId xmlns:a16="http://schemas.microsoft.com/office/drawing/2014/main" id="{3A438D72-2889-DC1D-19E9-4D433C37B72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2">
              <a:extLst>
                <a:ext uri="{FF2B5EF4-FFF2-40B4-BE49-F238E27FC236}">
                  <a16:creationId xmlns:a16="http://schemas.microsoft.com/office/drawing/2014/main" id="{ABD4EE4C-D2B0-BF4A-7FFD-942158DF7C61}"/>
                </a:ext>
              </a:extLst>
            </p:cNvPr>
            <p:cNvGrpSpPr>
              <a:grpSpLocks/>
            </p:cNvGrpSpPr>
            <p:nvPr/>
          </p:nvGrpSpPr>
          <p:grpSpPr bwMode="auto">
            <a:xfrm>
              <a:off x="2490" y="1248"/>
              <a:ext cx="82" cy="128"/>
              <a:chOff x="704" y="1880"/>
              <a:chExt cx="136" cy="128"/>
            </a:xfrm>
          </p:grpSpPr>
          <p:sp>
            <p:nvSpPr>
              <p:cNvPr id="12309" name="Line 33">
                <a:extLst>
                  <a:ext uri="{FF2B5EF4-FFF2-40B4-BE49-F238E27FC236}">
                    <a16:creationId xmlns:a16="http://schemas.microsoft.com/office/drawing/2014/main" id="{C3BDF457-DE06-EA91-4A2A-2ED2B192689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0" name="Line 34">
                <a:extLst>
                  <a:ext uri="{FF2B5EF4-FFF2-40B4-BE49-F238E27FC236}">
                    <a16:creationId xmlns:a16="http://schemas.microsoft.com/office/drawing/2014/main" id="{1AD31D90-42C5-8944-7331-0B791B081F1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5">
              <a:extLst>
                <a:ext uri="{FF2B5EF4-FFF2-40B4-BE49-F238E27FC236}">
                  <a16:creationId xmlns:a16="http://schemas.microsoft.com/office/drawing/2014/main" id="{08F2E460-32EB-217A-E03B-D8D0970D67DA}"/>
                </a:ext>
              </a:extLst>
            </p:cNvPr>
            <p:cNvGrpSpPr>
              <a:grpSpLocks/>
            </p:cNvGrpSpPr>
            <p:nvPr/>
          </p:nvGrpSpPr>
          <p:grpSpPr bwMode="auto">
            <a:xfrm>
              <a:off x="2408" y="1248"/>
              <a:ext cx="82" cy="128"/>
              <a:chOff x="704" y="1880"/>
              <a:chExt cx="136" cy="128"/>
            </a:xfrm>
          </p:grpSpPr>
          <p:sp>
            <p:nvSpPr>
              <p:cNvPr id="12307" name="Line 36">
                <a:extLst>
                  <a:ext uri="{FF2B5EF4-FFF2-40B4-BE49-F238E27FC236}">
                    <a16:creationId xmlns:a16="http://schemas.microsoft.com/office/drawing/2014/main" id="{AB593F31-57CD-CE49-FAE1-38C6A1F88F39}"/>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8" name="Line 37">
                <a:extLst>
                  <a:ext uri="{FF2B5EF4-FFF2-40B4-BE49-F238E27FC236}">
                    <a16:creationId xmlns:a16="http://schemas.microsoft.com/office/drawing/2014/main" id="{AC37E82F-FB02-FA9C-4FFD-C8D76382DFC6}"/>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8">
              <a:extLst>
                <a:ext uri="{FF2B5EF4-FFF2-40B4-BE49-F238E27FC236}">
                  <a16:creationId xmlns:a16="http://schemas.microsoft.com/office/drawing/2014/main" id="{C43B530F-FD1A-4BAE-4D79-451AA0E2D1A8}"/>
                </a:ext>
              </a:extLst>
            </p:cNvPr>
            <p:cNvGrpSpPr>
              <a:grpSpLocks/>
            </p:cNvGrpSpPr>
            <p:nvPr/>
          </p:nvGrpSpPr>
          <p:grpSpPr bwMode="auto">
            <a:xfrm>
              <a:off x="2330" y="1248"/>
              <a:ext cx="82" cy="128"/>
              <a:chOff x="704" y="1880"/>
              <a:chExt cx="136" cy="128"/>
            </a:xfrm>
          </p:grpSpPr>
          <p:sp>
            <p:nvSpPr>
              <p:cNvPr id="12305" name="Line 39">
                <a:extLst>
                  <a:ext uri="{FF2B5EF4-FFF2-40B4-BE49-F238E27FC236}">
                    <a16:creationId xmlns:a16="http://schemas.microsoft.com/office/drawing/2014/main" id="{58150D35-1DBE-9FC8-F96D-6E9EC0CE328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6" name="Line 40">
                <a:extLst>
                  <a:ext uri="{FF2B5EF4-FFF2-40B4-BE49-F238E27FC236}">
                    <a16:creationId xmlns:a16="http://schemas.microsoft.com/office/drawing/2014/main" id="{6702D0AF-2A2F-0FD9-1BCF-0AF2407F03E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2" name="Group 41">
              <a:extLst>
                <a:ext uri="{FF2B5EF4-FFF2-40B4-BE49-F238E27FC236}">
                  <a16:creationId xmlns:a16="http://schemas.microsoft.com/office/drawing/2014/main" id="{0570BFBC-D27F-EFFD-DFE9-53B4B1ABF67E}"/>
                </a:ext>
              </a:extLst>
            </p:cNvPr>
            <p:cNvGrpSpPr>
              <a:grpSpLocks/>
            </p:cNvGrpSpPr>
            <p:nvPr/>
          </p:nvGrpSpPr>
          <p:grpSpPr bwMode="auto">
            <a:xfrm>
              <a:off x="2248" y="1248"/>
              <a:ext cx="82" cy="128"/>
              <a:chOff x="704" y="1880"/>
              <a:chExt cx="136" cy="128"/>
            </a:xfrm>
          </p:grpSpPr>
          <p:sp>
            <p:nvSpPr>
              <p:cNvPr id="12303" name="Line 42">
                <a:extLst>
                  <a:ext uri="{FF2B5EF4-FFF2-40B4-BE49-F238E27FC236}">
                    <a16:creationId xmlns:a16="http://schemas.microsoft.com/office/drawing/2014/main" id="{728E362A-5D75-A57F-B551-D3230C3E248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4" name="Line 43">
                <a:extLst>
                  <a:ext uri="{FF2B5EF4-FFF2-40B4-BE49-F238E27FC236}">
                    <a16:creationId xmlns:a16="http://schemas.microsoft.com/office/drawing/2014/main" id="{EE4FDFD1-DADB-6680-28E3-4288A9DDAD5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13" name="Group 12">
            <a:extLst>
              <a:ext uri="{FF2B5EF4-FFF2-40B4-BE49-F238E27FC236}">
                <a16:creationId xmlns:a16="http://schemas.microsoft.com/office/drawing/2014/main" id="{567F7492-2A14-7CDD-9B4F-212A06976DC9}"/>
              </a:ext>
            </a:extLst>
          </p:cNvPr>
          <p:cNvGrpSpPr/>
          <p:nvPr/>
        </p:nvGrpSpPr>
        <p:grpSpPr>
          <a:xfrm>
            <a:off x="4572000" y="2399284"/>
            <a:ext cx="3217862" cy="3203576"/>
            <a:chOff x="5310632" y="2440717"/>
            <a:chExt cx="3217862" cy="3203576"/>
          </a:xfrm>
        </p:grpSpPr>
        <p:sp>
          <p:nvSpPr>
            <p:cNvPr id="14" name="Oval 13">
              <a:extLst>
                <a:ext uri="{FF2B5EF4-FFF2-40B4-BE49-F238E27FC236}">
                  <a16:creationId xmlns:a16="http://schemas.microsoft.com/office/drawing/2014/main" id="{55386254-4356-57EE-9A6D-AAA286A00AE7}"/>
                </a:ext>
              </a:extLst>
            </p:cNvPr>
            <p:cNvSpPr/>
            <p:nvPr/>
          </p:nvSpPr>
          <p:spPr>
            <a:xfrm>
              <a:off x="5703685" y="350434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6">
              <a:extLst>
                <a:ext uri="{FF2B5EF4-FFF2-40B4-BE49-F238E27FC236}">
                  <a16:creationId xmlns:a16="http://schemas.microsoft.com/office/drawing/2014/main" id="{3B93CBA1-22C1-546E-A979-4A37995E5358}"/>
                </a:ext>
              </a:extLst>
            </p:cNvPr>
            <p:cNvSpPr>
              <a:spLocks noChangeShapeType="1"/>
            </p:cNvSpPr>
            <p:nvPr/>
          </p:nvSpPr>
          <p:spPr bwMode="auto">
            <a:xfrm flipV="1">
              <a:off x="6855269" y="2561367"/>
              <a:ext cx="0" cy="1785938"/>
            </a:xfrm>
            <a:prstGeom prst="line">
              <a:avLst/>
            </a:prstGeom>
            <a:noFill/>
            <a:ln w="9525">
              <a:solidFill>
                <a:schemeClr val="tx1"/>
              </a:solidFill>
              <a:round/>
              <a:headEnd/>
              <a:tailEnd type="arrow" w="lg" len="med"/>
            </a:ln>
          </p:spPr>
          <p:txBody>
            <a:bodyPr wrap="none" anchor="ctr"/>
            <a:lstStyle/>
            <a:p>
              <a:endParaRPr lang="en-US"/>
            </a:p>
          </p:txBody>
        </p:sp>
        <p:sp>
          <p:nvSpPr>
            <p:cNvPr id="16" name="Line 10">
              <a:extLst>
                <a:ext uri="{FF2B5EF4-FFF2-40B4-BE49-F238E27FC236}">
                  <a16:creationId xmlns:a16="http://schemas.microsoft.com/office/drawing/2014/main" id="{1E47CB1C-174E-F883-D33D-9E4F4AC2E68D}"/>
                </a:ext>
              </a:extLst>
            </p:cNvPr>
            <p:cNvSpPr>
              <a:spLocks noChangeShapeType="1"/>
            </p:cNvSpPr>
            <p:nvPr/>
          </p:nvSpPr>
          <p:spPr bwMode="auto">
            <a:xfrm flipH="1">
              <a:off x="5310632" y="4350480"/>
              <a:ext cx="1538287" cy="971550"/>
            </a:xfrm>
            <a:prstGeom prst="line">
              <a:avLst/>
            </a:prstGeom>
            <a:noFill/>
            <a:ln w="9525">
              <a:solidFill>
                <a:schemeClr val="tx1"/>
              </a:solidFill>
              <a:round/>
              <a:headEnd/>
              <a:tailEnd type="arrow" w="lg" len="med"/>
            </a:ln>
          </p:spPr>
          <p:txBody>
            <a:bodyPr wrap="none" anchor="ctr"/>
            <a:lstStyle/>
            <a:p>
              <a:endParaRPr lang="en-US"/>
            </a:p>
          </p:txBody>
        </p:sp>
        <p:sp>
          <p:nvSpPr>
            <p:cNvPr id="17" name="Text Box 11">
              <a:extLst>
                <a:ext uri="{FF2B5EF4-FFF2-40B4-BE49-F238E27FC236}">
                  <a16:creationId xmlns:a16="http://schemas.microsoft.com/office/drawing/2014/main" id="{BE095DB2-AD79-08B0-EF49-2C8DA12A05C9}"/>
                </a:ext>
              </a:extLst>
            </p:cNvPr>
            <p:cNvSpPr txBox="1">
              <a:spLocks noChangeArrowheads="1"/>
            </p:cNvSpPr>
            <p:nvPr/>
          </p:nvSpPr>
          <p:spPr bwMode="auto">
            <a:xfrm>
              <a:off x="5355082" y="5277580"/>
              <a:ext cx="298450" cy="366713"/>
            </a:xfrm>
            <a:prstGeom prst="rect">
              <a:avLst/>
            </a:prstGeom>
            <a:noFill/>
            <a:ln w="9525" algn="ctr">
              <a:noFill/>
              <a:miter lim="800000"/>
              <a:headEnd/>
              <a:tailEnd/>
            </a:ln>
          </p:spPr>
          <p:txBody>
            <a:bodyPr wrap="none">
              <a:spAutoFit/>
            </a:bodyPr>
            <a:lstStyle/>
            <a:p>
              <a:r>
                <a:rPr lang="en-US"/>
                <a:t>x</a:t>
              </a:r>
            </a:p>
          </p:txBody>
        </p:sp>
        <p:sp>
          <p:nvSpPr>
            <p:cNvPr id="18" name="Text Box 12">
              <a:extLst>
                <a:ext uri="{FF2B5EF4-FFF2-40B4-BE49-F238E27FC236}">
                  <a16:creationId xmlns:a16="http://schemas.microsoft.com/office/drawing/2014/main" id="{F6794D87-513D-DFF7-1368-5BEEBA19ECCC}"/>
                </a:ext>
              </a:extLst>
            </p:cNvPr>
            <p:cNvSpPr txBox="1">
              <a:spLocks noChangeArrowheads="1"/>
            </p:cNvSpPr>
            <p:nvPr/>
          </p:nvSpPr>
          <p:spPr bwMode="auto">
            <a:xfrm>
              <a:off x="8230044" y="4566380"/>
              <a:ext cx="298450" cy="366713"/>
            </a:xfrm>
            <a:prstGeom prst="rect">
              <a:avLst/>
            </a:prstGeom>
            <a:noFill/>
            <a:ln w="9525" algn="ctr">
              <a:noFill/>
              <a:miter lim="800000"/>
              <a:headEnd/>
              <a:tailEnd/>
            </a:ln>
          </p:spPr>
          <p:txBody>
            <a:bodyPr wrap="none">
              <a:spAutoFit/>
            </a:bodyPr>
            <a:lstStyle/>
            <a:p>
              <a:r>
                <a:rPr lang="en-US"/>
                <a:t>y</a:t>
              </a:r>
            </a:p>
          </p:txBody>
        </p:sp>
        <p:sp>
          <p:nvSpPr>
            <p:cNvPr id="19" name="Line 8">
              <a:extLst>
                <a:ext uri="{FF2B5EF4-FFF2-40B4-BE49-F238E27FC236}">
                  <a16:creationId xmlns:a16="http://schemas.microsoft.com/office/drawing/2014/main" id="{72E09256-3E40-397F-4303-7CC58F50C8C5}"/>
                </a:ext>
              </a:extLst>
            </p:cNvPr>
            <p:cNvSpPr>
              <a:spLocks noChangeShapeType="1"/>
            </p:cNvSpPr>
            <p:nvPr/>
          </p:nvSpPr>
          <p:spPr bwMode="auto">
            <a:xfrm>
              <a:off x="6275832" y="4037742"/>
              <a:ext cx="949325" cy="508000"/>
            </a:xfrm>
            <a:prstGeom prst="line">
              <a:avLst/>
            </a:prstGeom>
            <a:noFill/>
            <a:ln w="9525">
              <a:solidFill>
                <a:schemeClr val="tx1"/>
              </a:solidFill>
              <a:round/>
              <a:headEnd/>
              <a:tailEnd/>
            </a:ln>
          </p:spPr>
          <p:txBody>
            <a:bodyPr wrap="none" anchor="ctr"/>
            <a:lstStyle/>
            <a:p>
              <a:endParaRPr lang="en-US"/>
            </a:p>
          </p:txBody>
        </p:sp>
        <p:sp>
          <p:nvSpPr>
            <p:cNvPr id="20" name="Text Box 13">
              <a:extLst>
                <a:ext uri="{FF2B5EF4-FFF2-40B4-BE49-F238E27FC236}">
                  <a16:creationId xmlns:a16="http://schemas.microsoft.com/office/drawing/2014/main" id="{D69BE209-4986-0D09-E81A-5DBE49BFD7E4}"/>
                </a:ext>
              </a:extLst>
            </p:cNvPr>
            <p:cNvSpPr txBox="1">
              <a:spLocks noChangeArrowheads="1"/>
            </p:cNvSpPr>
            <p:nvPr/>
          </p:nvSpPr>
          <p:spPr bwMode="auto">
            <a:xfrm>
              <a:off x="6988619" y="2440717"/>
              <a:ext cx="298450" cy="366713"/>
            </a:xfrm>
            <a:prstGeom prst="rect">
              <a:avLst/>
            </a:prstGeom>
            <a:noFill/>
            <a:ln w="9525" algn="ctr">
              <a:noFill/>
              <a:miter lim="800000"/>
              <a:headEnd/>
              <a:tailEnd/>
            </a:ln>
          </p:spPr>
          <p:txBody>
            <a:bodyPr wrap="none">
              <a:spAutoFit/>
            </a:bodyPr>
            <a:lstStyle/>
            <a:p>
              <a:r>
                <a:rPr lang="en-US"/>
                <a:t>z</a:t>
              </a:r>
            </a:p>
          </p:txBody>
        </p:sp>
        <p:sp>
          <p:nvSpPr>
            <p:cNvPr id="21" name="Oval 20">
              <a:extLst>
                <a:ext uri="{FF2B5EF4-FFF2-40B4-BE49-F238E27FC236}">
                  <a16:creationId xmlns:a16="http://schemas.microsoft.com/office/drawing/2014/main" id="{923E30B0-FDB7-403B-1D1F-280659786EA2}"/>
                </a:ext>
              </a:extLst>
            </p:cNvPr>
            <p:cNvSpPr/>
            <p:nvPr/>
          </p:nvSpPr>
          <p:spPr>
            <a:xfrm>
              <a:off x="7140002" y="4266248"/>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ne 9">
              <a:extLst>
                <a:ext uri="{FF2B5EF4-FFF2-40B4-BE49-F238E27FC236}">
                  <a16:creationId xmlns:a16="http://schemas.microsoft.com/office/drawing/2014/main" id="{169CDA42-2EC2-F589-18A7-E281311CB115}"/>
                </a:ext>
              </a:extLst>
            </p:cNvPr>
            <p:cNvSpPr>
              <a:spLocks noChangeShapeType="1"/>
            </p:cNvSpPr>
            <p:nvPr/>
          </p:nvSpPr>
          <p:spPr bwMode="auto">
            <a:xfrm>
              <a:off x="7757615" y="4820364"/>
              <a:ext cx="324929" cy="171482"/>
            </a:xfrm>
            <a:prstGeom prst="line">
              <a:avLst/>
            </a:prstGeom>
            <a:noFill/>
            <a:ln w="9525">
              <a:solidFill>
                <a:schemeClr val="tx1"/>
              </a:solidFill>
              <a:round/>
              <a:headEnd/>
              <a:tailEnd type="arrow" w="lg" len="med"/>
            </a:ln>
          </p:spPr>
          <p:txBody>
            <a:bodyPr wrap="none" anchor="ctr"/>
            <a:lstStyle/>
            <a:p>
              <a:endParaRPr lang="en-US"/>
            </a:p>
          </p:txBody>
        </p:sp>
      </p:grpSp>
    </p:spTree>
    <p:extLst>
      <p:ext uri="{BB962C8B-B14F-4D97-AF65-F5344CB8AC3E}">
        <p14:creationId xmlns:p14="http://schemas.microsoft.com/office/powerpoint/2010/main" val="2527005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4A5E-EE4F-872E-B011-791695EF5FCC}"/>
            </a:ext>
          </a:extLst>
        </p:cNvPr>
        <p:cNvGrpSpPr/>
        <p:nvPr/>
      </p:nvGrpSpPr>
      <p:grpSpPr>
        <a:xfrm>
          <a:off x="0" y="0"/>
          <a:ext cx="0" cy="0"/>
          <a:chOff x="0" y="0"/>
          <a:chExt cx="0" cy="0"/>
        </a:xfrm>
      </p:grpSpPr>
      <p:sp>
        <p:nvSpPr>
          <p:cNvPr id="1027" name="Rectangle 2">
            <a:extLst>
              <a:ext uri="{FF2B5EF4-FFF2-40B4-BE49-F238E27FC236}">
                <a16:creationId xmlns:a16="http://schemas.microsoft.com/office/drawing/2014/main" id="{EC8AD2CB-44B4-FCAD-116B-FEBE56647341}"/>
              </a:ext>
            </a:extLst>
          </p:cNvPr>
          <p:cNvSpPr>
            <a:spLocks noGrp="1" noChangeArrowheads="1"/>
          </p:cNvSpPr>
          <p:nvPr>
            <p:ph type="title"/>
          </p:nvPr>
        </p:nvSpPr>
        <p:spPr/>
        <p:txBody>
          <a:bodyPr/>
          <a:lstStyle/>
          <a:p>
            <a:pPr eaLnBrk="1" hangingPunct="1"/>
            <a:r>
              <a:rPr lang="en-US"/>
              <a:t>C</a:t>
            </a:r>
            <a:r>
              <a:rPr lang="en-US" baseline="-25000"/>
              <a:t>v</a:t>
            </a:r>
            <a:r>
              <a:rPr lang="en-US"/>
              <a:t> vs Temperature </a:t>
            </a:r>
          </a:p>
        </p:txBody>
      </p:sp>
      <p:sp>
        <p:nvSpPr>
          <p:cNvPr id="1029" name="Rectangle 5">
            <a:extLst>
              <a:ext uri="{FF2B5EF4-FFF2-40B4-BE49-F238E27FC236}">
                <a16:creationId xmlns:a16="http://schemas.microsoft.com/office/drawing/2014/main" id="{5720933B-60D5-8EC3-DEFE-46DFACF17382}"/>
              </a:ext>
            </a:extLst>
          </p:cNvPr>
          <p:cNvSpPr>
            <a:spLocks noChangeArrowheads="1"/>
          </p:cNvSpPr>
          <p:nvPr/>
        </p:nvSpPr>
        <p:spPr bwMode="auto">
          <a:xfrm>
            <a:off x="1233488" y="1524000"/>
            <a:ext cx="6734175" cy="4295775"/>
          </a:xfrm>
          <a:prstGeom prst="rect">
            <a:avLst/>
          </a:prstGeom>
          <a:solidFill>
            <a:schemeClr val="bg1"/>
          </a:solidFill>
          <a:ln w="9525" algn="ctr">
            <a:noFill/>
            <a:miter lim="800000"/>
            <a:headEnd/>
            <a:tailEnd/>
          </a:ln>
        </p:spPr>
        <p:txBody>
          <a:bodyPr wrap="none" anchor="ctr"/>
          <a:lstStyle/>
          <a:p>
            <a:endParaRPr lang="en-US"/>
          </a:p>
        </p:txBody>
      </p:sp>
      <p:pic>
        <p:nvPicPr>
          <p:cNvPr id="1030" name="Picture 6">
            <a:extLst>
              <a:ext uri="{FF2B5EF4-FFF2-40B4-BE49-F238E27FC236}">
                <a16:creationId xmlns:a16="http://schemas.microsoft.com/office/drawing/2014/main" id="{68289640-1B22-E400-9FB3-9851F3AC0888}"/>
              </a:ext>
            </a:extLst>
          </p:cNvPr>
          <p:cNvPicPr>
            <a:picLocks noChangeAspect="1" noChangeArrowheads="1"/>
          </p:cNvPicPr>
          <p:nvPr/>
        </p:nvPicPr>
        <p:blipFill>
          <a:blip r:embed="rId2" cstate="print"/>
          <a:srcRect/>
          <a:stretch>
            <a:fillRect/>
          </a:stretch>
        </p:blipFill>
        <p:spPr bwMode="auto">
          <a:xfrm>
            <a:off x="1623106" y="1404921"/>
            <a:ext cx="5924323" cy="4441389"/>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2989371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45B08-3A04-23C2-6290-1BE6F33BB428}"/>
            </a:ext>
          </a:extLst>
        </p:cNvPr>
        <p:cNvGrpSpPr/>
        <p:nvPr/>
      </p:nvGrpSpPr>
      <p:grpSpPr>
        <a:xfrm>
          <a:off x="0" y="0"/>
          <a:ext cx="0" cy="0"/>
          <a:chOff x="0" y="0"/>
          <a:chExt cx="0" cy="0"/>
        </a:xfrm>
      </p:grpSpPr>
      <p:sp>
        <p:nvSpPr>
          <p:cNvPr id="13314" name="Rectangle 2">
            <a:extLst>
              <a:ext uri="{FF2B5EF4-FFF2-40B4-BE49-F238E27FC236}">
                <a16:creationId xmlns:a16="http://schemas.microsoft.com/office/drawing/2014/main" id="{1D5A50F7-0CDE-5876-1028-5B3056437675}"/>
              </a:ext>
            </a:extLst>
          </p:cNvPr>
          <p:cNvSpPr>
            <a:spLocks noGrp="1" noChangeArrowheads="1"/>
          </p:cNvSpPr>
          <p:nvPr>
            <p:ph type="title"/>
          </p:nvPr>
        </p:nvSpPr>
        <p:spPr>
          <a:xfrm>
            <a:off x="5715000" y="0"/>
            <a:ext cx="3429000" cy="1143000"/>
          </a:xfrm>
        </p:spPr>
        <p:txBody>
          <a:bodyPr/>
          <a:lstStyle/>
          <a:p>
            <a:pPr eaLnBrk="1" hangingPunct="1"/>
            <a:r>
              <a:rPr lang="en-US" sz="3200" dirty="0"/>
              <a:t>Energy States of a Diatomic Molecule</a:t>
            </a:r>
          </a:p>
        </p:txBody>
      </p:sp>
      <p:cxnSp>
        <p:nvCxnSpPr>
          <p:cNvPr id="6" name="Straight Connector 5">
            <a:extLst>
              <a:ext uri="{FF2B5EF4-FFF2-40B4-BE49-F238E27FC236}">
                <a16:creationId xmlns:a16="http://schemas.microsoft.com/office/drawing/2014/main" id="{FFE924A9-DF61-B93C-C1F0-F95850286521}"/>
              </a:ext>
            </a:extLst>
          </p:cNvPr>
          <p:cNvCxnSpPr/>
          <p:nvPr/>
        </p:nvCxnSpPr>
        <p:spPr>
          <a:xfrm>
            <a:off x="1638300" y="228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AE3D11-75DC-2659-4634-637E73F53086}"/>
              </a:ext>
            </a:extLst>
          </p:cNvPr>
          <p:cNvCxnSpPr/>
          <p:nvPr/>
        </p:nvCxnSpPr>
        <p:spPr>
          <a:xfrm>
            <a:off x="1638300" y="2209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CBA68B3-E19E-9B50-DFDF-5C0FA428A539}"/>
              </a:ext>
            </a:extLst>
          </p:cNvPr>
          <p:cNvCxnSpPr/>
          <p:nvPr/>
        </p:nvCxnSpPr>
        <p:spPr>
          <a:xfrm>
            <a:off x="1638300" y="213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712BF1-CC01-582D-72EC-4D4AA496A913}"/>
              </a:ext>
            </a:extLst>
          </p:cNvPr>
          <p:cNvCxnSpPr/>
          <p:nvPr/>
        </p:nvCxnSpPr>
        <p:spPr>
          <a:xfrm>
            <a:off x="1638300" y="2057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776033-3009-D82E-C5B8-08913EEB273B}"/>
              </a:ext>
            </a:extLst>
          </p:cNvPr>
          <p:cNvCxnSpPr/>
          <p:nvPr/>
        </p:nvCxnSpPr>
        <p:spPr>
          <a:xfrm>
            <a:off x="1638300" y="1828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8C20BA-7593-75DD-CE1C-F8B504A4C4E0}"/>
              </a:ext>
            </a:extLst>
          </p:cNvPr>
          <p:cNvCxnSpPr/>
          <p:nvPr/>
        </p:nvCxnSpPr>
        <p:spPr>
          <a:xfrm>
            <a:off x="1638300" y="1295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EB30D9-023E-855B-59AF-5476CF07B57F}"/>
              </a:ext>
            </a:extLst>
          </p:cNvPr>
          <p:cNvCxnSpPr/>
          <p:nvPr/>
        </p:nvCxnSpPr>
        <p:spPr>
          <a:xfrm>
            <a:off x="1638300" y="121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748456-2DA1-A8AB-9FB5-1E1DF68F3B9B}"/>
              </a:ext>
            </a:extLst>
          </p:cNvPr>
          <p:cNvCxnSpPr/>
          <p:nvPr/>
        </p:nvCxnSpPr>
        <p:spPr>
          <a:xfrm>
            <a:off x="1638300" y="1143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8510B7-76C9-D088-C3EC-B78877D8098E}"/>
              </a:ext>
            </a:extLst>
          </p:cNvPr>
          <p:cNvCxnSpPr/>
          <p:nvPr/>
        </p:nvCxnSpPr>
        <p:spPr>
          <a:xfrm>
            <a:off x="1638300" y="914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205E20-043F-27E6-21D9-A5B7DC062CE7}"/>
              </a:ext>
            </a:extLst>
          </p:cNvPr>
          <p:cNvCxnSpPr/>
          <p:nvPr/>
        </p:nvCxnSpPr>
        <p:spPr>
          <a:xfrm>
            <a:off x="1638300" y="762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A80A2F-FB66-68E0-8B80-B489BF7BF26F}"/>
              </a:ext>
            </a:extLst>
          </p:cNvPr>
          <p:cNvCxnSpPr/>
          <p:nvPr/>
        </p:nvCxnSpPr>
        <p:spPr>
          <a:xfrm>
            <a:off x="1638300" y="4876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CBBE16-541B-6BC1-CBC8-0F7AD630B946}"/>
              </a:ext>
            </a:extLst>
          </p:cNvPr>
          <p:cNvCxnSpPr/>
          <p:nvPr/>
        </p:nvCxnSpPr>
        <p:spPr>
          <a:xfrm>
            <a:off x="1638300" y="502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9C7533-D6B6-87B6-B59F-35D4AEE67FCA}"/>
              </a:ext>
            </a:extLst>
          </p:cNvPr>
          <p:cNvCxnSpPr/>
          <p:nvPr/>
        </p:nvCxnSpPr>
        <p:spPr>
          <a:xfrm>
            <a:off x="1638300" y="5181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EA0E83-CE21-F0D3-567C-66CC7F817D72}"/>
              </a:ext>
            </a:extLst>
          </p:cNvPr>
          <p:cNvCxnSpPr/>
          <p:nvPr/>
        </p:nvCxnSpPr>
        <p:spPr>
          <a:xfrm>
            <a:off x="1638300" y="5334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5A0D7C-A0E2-A954-1C09-690E9FD0BB97}"/>
              </a:ext>
            </a:extLst>
          </p:cNvPr>
          <p:cNvCxnSpPr/>
          <p:nvPr/>
        </p:nvCxnSpPr>
        <p:spPr>
          <a:xfrm>
            <a:off x="1638300" y="5257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C52DF4E-CD28-6191-219F-86A6ACFF96D9}"/>
              </a:ext>
            </a:extLst>
          </p:cNvPr>
          <p:cNvCxnSpPr/>
          <p:nvPr/>
        </p:nvCxnSpPr>
        <p:spPr>
          <a:xfrm>
            <a:off x="1638300" y="594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B4905C-76B2-37D3-1A2E-86219824607F}"/>
              </a:ext>
            </a:extLst>
          </p:cNvPr>
          <p:cNvCxnSpPr/>
          <p:nvPr/>
        </p:nvCxnSpPr>
        <p:spPr>
          <a:xfrm>
            <a:off x="1638300" y="609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A0CAD6-1C8A-F42E-E67F-94C86923DFDD}"/>
              </a:ext>
            </a:extLst>
          </p:cNvPr>
          <p:cNvCxnSpPr/>
          <p:nvPr/>
        </p:nvCxnSpPr>
        <p:spPr>
          <a:xfrm>
            <a:off x="1638300" y="6248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10E7230-9AD4-2D1A-8B63-EA0DAECD6132}"/>
              </a:ext>
            </a:extLst>
          </p:cNvPr>
          <p:cNvCxnSpPr/>
          <p:nvPr/>
        </p:nvCxnSpPr>
        <p:spPr>
          <a:xfrm>
            <a:off x="1638300" y="6400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C2BDA1F-D1A7-CB53-A070-15497A8627BD}"/>
              </a:ext>
            </a:extLst>
          </p:cNvPr>
          <p:cNvCxnSpPr/>
          <p:nvPr/>
        </p:nvCxnSpPr>
        <p:spPr>
          <a:xfrm>
            <a:off x="1638300" y="6324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B16D2380-6A6A-9742-FD42-72C872F194E4}"/>
              </a:ext>
            </a:extLst>
          </p:cNvPr>
          <p:cNvGrpSpPr/>
          <p:nvPr/>
        </p:nvGrpSpPr>
        <p:grpSpPr>
          <a:xfrm>
            <a:off x="4419600" y="609600"/>
            <a:ext cx="296118" cy="1752600"/>
            <a:chOff x="3200400" y="1295400"/>
            <a:chExt cx="392906" cy="1600200"/>
          </a:xfrm>
        </p:grpSpPr>
        <p:sp>
          <p:nvSpPr>
            <p:cNvPr id="31" name="Freeform 30">
              <a:extLst>
                <a:ext uri="{FF2B5EF4-FFF2-40B4-BE49-F238E27FC236}">
                  <a16:creationId xmlns:a16="http://schemas.microsoft.com/office/drawing/2014/main" id="{D981AC46-1B7D-31AE-A989-F918F72280CC}"/>
                </a:ext>
              </a:extLst>
            </p:cNvPr>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a:extLst>
                <a:ext uri="{FF2B5EF4-FFF2-40B4-BE49-F238E27FC236}">
                  <a16:creationId xmlns:a16="http://schemas.microsoft.com/office/drawing/2014/main" id="{C986ACB2-5A88-9018-9DD1-2C548B360C0A}"/>
                </a:ext>
              </a:extLst>
            </p:cNvPr>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TextBox 33">
            <a:extLst>
              <a:ext uri="{FF2B5EF4-FFF2-40B4-BE49-F238E27FC236}">
                <a16:creationId xmlns:a16="http://schemas.microsoft.com/office/drawing/2014/main" id="{D55D45B1-D839-AD38-8012-DB79C896A4D9}"/>
              </a:ext>
            </a:extLst>
          </p:cNvPr>
          <p:cNvSpPr txBox="1"/>
          <p:nvPr/>
        </p:nvSpPr>
        <p:spPr>
          <a:xfrm>
            <a:off x="4780012" y="990600"/>
            <a:ext cx="1163588" cy="923330"/>
          </a:xfrm>
          <a:prstGeom prst="rect">
            <a:avLst/>
          </a:prstGeom>
          <a:noFill/>
        </p:spPr>
        <p:txBody>
          <a:bodyPr wrap="none" rtlCol="0">
            <a:spAutoFit/>
          </a:bodyPr>
          <a:lstStyle/>
          <a:p>
            <a:r>
              <a:rPr lang="en-US" dirty="0"/>
              <a:t>3p</a:t>
            </a:r>
          </a:p>
          <a:p>
            <a:r>
              <a:rPr lang="en-US" dirty="0"/>
              <a:t>Electronic </a:t>
            </a:r>
          </a:p>
          <a:p>
            <a:r>
              <a:rPr lang="en-US" dirty="0"/>
              <a:t>State</a:t>
            </a:r>
          </a:p>
        </p:txBody>
      </p:sp>
      <p:grpSp>
        <p:nvGrpSpPr>
          <p:cNvPr id="35" name="Group 34">
            <a:extLst>
              <a:ext uri="{FF2B5EF4-FFF2-40B4-BE49-F238E27FC236}">
                <a16:creationId xmlns:a16="http://schemas.microsoft.com/office/drawing/2014/main" id="{1A7759C8-EF06-64E8-C49D-863433A6F774}"/>
              </a:ext>
            </a:extLst>
          </p:cNvPr>
          <p:cNvGrpSpPr/>
          <p:nvPr/>
        </p:nvGrpSpPr>
        <p:grpSpPr>
          <a:xfrm>
            <a:off x="2895600" y="685800"/>
            <a:ext cx="152400" cy="685800"/>
            <a:chOff x="3200400" y="1295400"/>
            <a:chExt cx="392906" cy="1600200"/>
          </a:xfrm>
        </p:grpSpPr>
        <p:sp>
          <p:nvSpPr>
            <p:cNvPr id="36" name="Freeform 35">
              <a:extLst>
                <a:ext uri="{FF2B5EF4-FFF2-40B4-BE49-F238E27FC236}">
                  <a16:creationId xmlns:a16="http://schemas.microsoft.com/office/drawing/2014/main" id="{AE898014-A49A-C1D5-7E80-430344888E35}"/>
                </a:ext>
              </a:extLst>
            </p:cNvPr>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a:extLst>
                <a:ext uri="{FF2B5EF4-FFF2-40B4-BE49-F238E27FC236}">
                  <a16:creationId xmlns:a16="http://schemas.microsoft.com/office/drawing/2014/main" id="{CA2EF799-529C-BD0C-98F5-34FC7932BF94}"/>
                </a:ext>
              </a:extLst>
            </p:cNvPr>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3815A27B-96FD-2593-937D-A3377135CF90}"/>
              </a:ext>
            </a:extLst>
          </p:cNvPr>
          <p:cNvGrpSpPr/>
          <p:nvPr/>
        </p:nvGrpSpPr>
        <p:grpSpPr>
          <a:xfrm>
            <a:off x="2971800" y="1676400"/>
            <a:ext cx="152400" cy="685800"/>
            <a:chOff x="3200400" y="1295400"/>
            <a:chExt cx="392906" cy="1600200"/>
          </a:xfrm>
        </p:grpSpPr>
        <p:sp>
          <p:nvSpPr>
            <p:cNvPr id="39" name="Freeform 38">
              <a:extLst>
                <a:ext uri="{FF2B5EF4-FFF2-40B4-BE49-F238E27FC236}">
                  <a16:creationId xmlns:a16="http://schemas.microsoft.com/office/drawing/2014/main" id="{04BD3E55-771B-C088-2A16-8BBDFAB572A9}"/>
                </a:ext>
              </a:extLst>
            </p:cNvPr>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a:extLst>
                <a:ext uri="{FF2B5EF4-FFF2-40B4-BE49-F238E27FC236}">
                  <a16:creationId xmlns:a16="http://schemas.microsoft.com/office/drawing/2014/main" id="{87FC741B-2C17-DB91-20AD-7362DB3D8D92}"/>
                </a:ext>
              </a:extLst>
            </p:cNvPr>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a:extLst>
              <a:ext uri="{FF2B5EF4-FFF2-40B4-BE49-F238E27FC236}">
                <a16:creationId xmlns:a16="http://schemas.microsoft.com/office/drawing/2014/main" id="{B5D67C9D-4678-6CDB-03B4-6FFA5D33828E}"/>
              </a:ext>
            </a:extLst>
          </p:cNvPr>
          <p:cNvSpPr txBox="1"/>
          <p:nvPr/>
        </p:nvSpPr>
        <p:spPr>
          <a:xfrm>
            <a:off x="3124200" y="762000"/>
            <a:ext cx="1295400" cy="646331"/>
          </a:xfrm>
          <a:prstGeom prst="rect">
            <a:avLst/>
          </a:prstGeom>
          <a:noFill/>
        </p:spPr>
        <p:txBody>
          <a:bodyPr wrap="square" rtlCol="0">
            <a:spAutoFit/>
          </a:bodyPr>
          <a:lstStyle/>
          <a:p>
            <a:r>
              <a:rPr lang="en-US" dirty="0" err="1"/>
              <a:t>Vibrational</a:t>
            </a:r>
            <a:r>
              <a:rPr lang="en-US" dirty="0"/>
              <a:t> State</a:t>
            </a:r>
          </a:p>
        </p:txBody>
      </p:sp>
      <p:sp>
        <p:nvSpPr>
          <p:cNvPr id="42" name="TextBox 41">
            <a:extLst>
              <a:ext uri="{FF2B5EF4-FFF2-40B4-BE49-F238E27FC236}">
                <a16:creationId xmlns:a16="http://schemas.microsoft.com/office/drawing/2014/main" id="{C185D6F4-1943-3F78-EE1B-BFAADEC42CE1}"/>
              </a:ext>
            </a:extLst>
          </p:cNvPr>
          <p:cNvSpPr txBox="1"/>
          <p:nvPr/>
        </p:nvSpPr>
        <p:spPr>
          <a:xfrm>
            <a:off x="3200400" y="1715869"/>
            <a:ext cx="1295400" cy="646331"/>
          </a:xfrm>
          <a:prstGeom prst="rect">
            <a:avLst/>
          </a:prstGeom>
          <a:noFill/>
        </p:spPr>
        <p:txBody>
          <a:bodyPr wrap="square" rtlCol="0">
            <a:spAutoFit/>
          </a:bodyPr>
          <a:lstStyle/>
          <a:p>
            <a:r>
              <a:rPr lang="en-US" dirty="0" err="1"/>
              <a:t>Roptational</a:t>
            </a:r>
            <a:r>
              <a:rPr lang="en-US" dirty="0"/>
              <a:t> State</a:t>
            </a:r>
          </a:p>
        </p:txBody>
      </p:sp>
      <p:grpSp>
        <p:nvGrpSpPr>
          <p:cNvPr id="43" name="Group 42">
            <a:extLst>
              <a:ext uri="{FF2B5EF4-FFF2-40B4-BE49-F238E27FC236}">
                <a16:creationId xmlns:a16="http://schemas.microsoft.com/office/drawing/2014/main" id="{933BE3E8-37CF-6CC4-72CF-8B05DFDF1102}"/>
              </a:ext>
            </a:extLst>
          </p:cNvPr>
          <p:cNvGrpSpPr/>
          <p:nvPr/>
        </p:nvGrpSpPr>
        <p:grpSpPr>
          <a:xfrm>
            <a:off x="4419600" y="4648200"/>
            <a:ext cx="296118" cy="1752600"/>
            <a:chOff x="3200400" y="1295400"/>
            <a:chExt cx="392906" cy="1600200"/>
          </a:xfrm>
        </p:grpSpPr>
        <p:sp>
          <p:nvSpPr>
            <p:cNvPr id="44" name="Freeform 43">
              <a:extLst>
                <a:ext uri="{FF2B5EF4-FFF2-40B4-BE49-F238E27FC236}">
                  <a16:creationId xmlns:a16="http://schemas.microsoft.com/office/drawing/2014/main" id="{DA8ACB98-374D-EBA8-40C0-BAE2B2CFA40D}"/>
                </a:ext>
              </a:extLst>
            </p:cNvPr>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a:extLst>
                <a:ext uri="{FF2B5EF4-FFF2-40B4-BE49-F238E27FC236}">
                  <a16:creationId xmlns:a16="http://schemas.microsoft.com/office/drawing/2014/main" id="{0F43ED6F-911C-E4BD-9DDE-8BE66A7A7835}"/>
                </a:ext>
              </a:extLst>
            </p:cNvPr>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a:extLst>
              <a:ext uri="{FF2B5EF4-FFF2-40B4-BE49-F238E27FC236}">
                <a16:creationId xmlns:a16="http://schemas.microsoft.com/office/drawing/2014/main" id="{6682065E-D36D-27CF-ED97-EA0C73B40814}"/>
              </a:ext>
            </a:extLst>
          </p:cNvPr>
          <p:cNvSpPr txBox="1"/>
          <p:nvPr/>
        </p:nvSpPr>
        <p:spPr>
          <a:xfrm>
            <a:off x="4703812" y="5029200"/>
            <a:ext cx="1163588" cy="923330"/>
          </a:xfrm>
          <a:prstGeom prst="rect">
            <a:avLst/>
          </a:prstGeom>
          <a:noFill/>
        </p:spPr>
        <p:txBody>
          <a:bodyPr wrap="none" rtlCol="0">
            <a:spAutoFit/>
          </a:bodyPr>
          <a:lstStyle/>
          <a:p>
            <a:r>
              <a:rPr lang="en-US" dirty="0"/>
              <a:t>2s</a:t>
            </a:r>
          </a:p>
          <a:p>
            <a:r>
              <a:rPr lang="en-US" dirty="0"/>
              <a:t>Electronic </a:t>
            </a:r>
          </a:p>
          <a:p>
            <a:r>
              <a:rPr lang="en-US" dirty="0"/>
              <a:t>State</a:t>
            </a:r>
          </a:p>
        </p:txBody>
      </p:sp>
      <p:cxnSp>
        <p:nvCxnSpPr>
          <p:cNvPr id="49" name="Straight Arrow Connector 48">
            <a:extLst>
              <a:ext uri="{FF2B5EF4-FFF2-40B4-BE49-F238E27FC236}">
                <a16:creationId xmlns:a16="http://schemas.microsoft.com/office/drawing/2014/main" id="{A00F7BD6-1A00-6F5F-5896-C6910FECF753}"/>
              </a:ext>
            </a:extLst>
          </p:cNvPr>
          <p:cNvCxnSpPr/>
          <p:nvPr/>
        </p:nvCxnSpPr>
        <p:spPr>
          <a:xfrm flipV="1">
            <a:off x="1143000" y="2362200"/>
            <a:ext cx="0" cy="1981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7162DA6-DE9A-C590-EA9B-CFCE0B6CFF30}"/>
              </a:ext>
            </a:extLst>
          </p:cNvPr>
          <p:cNvSpPr txBox="1"/>
          <p:nvPr/>
        </p:nvSpPr>
        <p:spPr>
          <a:xfrm>
            <a:off x="1219200" y="152400"/>
            <a:ext cx="2344873" cy="369332"/>
          </a:xfrm>
          <a:prstGeom prst="rect">
            <a:avLst/>
          </a:prstGeom>
          <a:noFill/>
        </p:spPr>
        <p:txBody>
          <a:bodyPr wrap="none" rtlCol="0">
            <a:spAutoFit/>
          </a:bodyPr>
          <a:lstStyle/>
          <a:p>
            <a:r>
              <a:rPr lang="en-US" dirty="0"/>
              <a:t>Available Energy States</a:t>
            </a:r>
          </a:p>
        </p:txBody>
      </p:sp>
      <p:sp>
        <p:nvSpPr>
          <p:cNvPr id="51" name="TextBox 50">
            <a:extLst>
              <a:ext uri="{FF2B5EF4-FFF2-40B4-BE49-F238E27FC236}">
                <a16:creationId xmlns:a16="http://schemas.microsoft.com/office/drawing/2014/main" id="{1D2E8020-F9E5-07D4-4B10-4F1122B86184}"/>
              </a:ext>
            </a:extLst>
          </p:cNvPr>
          <p:cNvSpPr txBox="1"/>
          <p:nvPr/>
        </p:nvSpPr>
        <p:spPr>
          <a:xfrm>
            <a:off x="0" y="2819400"/>
            <a:ext cx="1142999" cy="646331"/>
          </a:xfrm>
          <a:prstGeom prst="rect">
            <a:avLst/>
          </a:prstGeom>
          <a:noFill/>
        </p:spPr>
        <p:txBody>
          <a:bodyPr wrap="square" rtlCol="0">
            <a:spAutoFit/>
          </a:bodyPr>
          <a:lstStyle/>
          <a:p>
            <a:pPr algn="r"/>
            <a:r>
              <a:rPr lang="en-US" dirty="0">
                <a:solidFill>
                  <a:srgbClr val="FF0000"/>
                </a:solidFill>
              </a:rPr>
              <a:t>Increasing Energy</a:t>
            </a:r>
          </a:p>
        </p:txBody>
      </p:sp>
      <p:cxnSp>
        <p:nvCxnSpPr>
          <p:cNvPr id="53" name="Straight Arrow Connector 52">
            <a:extLst>
              <a:ext uri="{FF2B5EF4-FFF2-40B4-BE49-F238E27FC236}">
                <a16:creationId xmlns:a16="http://schemas.microsoft.com/office/drawing/2014/main" id="{B4627D19-7BF8-3736-621F-79A3C98B9D06}"/>
              </a:ext>
            </a:extLst>
          </p:cNvPr>
          <p:cNvCxnSpPr/>
          <p:nvPr/>
        </p:nvCxnSpPr>
        <p:spPr>
          <a:xfrm>
            <a:off x="1828800" y="914400"/>
            <a:ext cx="0" cy="914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58BF399-5787-9CE7-D9DE-4B50A99FD97E}"/>
              </a:ext>
            </a:extLst>
          </p:cNvPr>
          <p:cNvCxnSpPr/>
          <p:nvPr/>
        </p:nvCxnSpPr>
        <p:spPr>
          <a:xfrm>
            <a:off x="1905000" y="914400"/>
            <a:ext cx="0" cy="11430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605A767-2812-24C9-4842-7203393F2668}"/>
              </a:ext>
            </a:extLst>
          </p:cNvPr>
          <p:cNvCxnSpPr/>
          <p:nvPr/>
        </p:nvCxnSpPr>
        <p:spPr>
          <a:xfrm>
            <a:off x="2514600" y="2057400"/>
            <a:ext cx="0" cy="2819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839A888-72FD-3EE1-7890-627219FC8903}"/>
              </a:ext>
            </a:extLst>
          </p:cNvPr>
          <p:cNvCxnSpPr/>
          <p:nvPr/>
        </p:nvCxnSpPr>
        <p:spPr>
          <a:xfrm>
            <a:off x="2438400" y="20574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DFFFF0D-7B88-E718-36A4-F09B83B7EE1F}"/>
              </a:ext>
            </a:extLst>
          </p:cNvPr>
          <p:cNvCxnSpPr/>
          <p:nvPr/>
        </p:nvCxnSpPr>
        <p:spPr>
          <a:xfrm>
            <a:off x="2286000" y="2133600"/>
            <a:ext cx="0" cy="28956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67624B-9CB7-EE33-E3BD-1B0C632D4B62}"/>
              </a:ext>
            </a:extLst>
          </p:cNvPr>
          <p:cNvCxnSpPr/>
          <p:nvPr/>
        </p:nvCxnSpPr>
        <p:spPr>
          <a:xfrm>
            <a:off x="2209800" y="21336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4B036D-F96B-EE84-E337-56A30AB06DA9}"/>
              </a:ext>
            </a:extLst>
          </p:cNvPr>
          <p:cNvCxnSpPr/>
          <p:nvPr/>
        </p:nvCxnSpPr>
        <p:spPr>
          <a:xfrm>
            <a:off x="2057400" y="22098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C3A3974-6765-7BF9-6A3F-6CFF1A8BD280}"/>
              </a:ext>
            </a:extLst>
          </p:cNvPr>
          <p:cNvCxnSpPr/>
          <p:nvPr/>
        </p:nvCxnSpPr>
        <p:spPr>
          <a:xfrm>
            <a:off x="1981200" y="22098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F22EEC3-44D4-8538-D598-46276BF0982E}"/>
              </a:ext>
            </a:extLst>
          </p:cNvPr>
          <p:cNvCxnSpPr/>
          <p:nvPr/>
        </p:nvCxnSpPr>
        <p:spPr>
          <a:xfrm>
            <a:off x="1752600" y="22860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C4B870D-1453-6386-0ABF-CA0158EA2CAA}"/>
              </a:ext>
            </a:extLst>
          </p:cNvPr>
          <p:cNvSpPr txBox="1"/>
          <p:nvPr/>
        </p:nvSpPr>
        <p:spPr>
          <a:xfrm>
            <a:off x="3429000" y="3276600"/>
            <a:ext cx="2148345" cy="307777"/>
          </a:xfrm>
          <a:prstGeom prst="rect">
            <a:avLst/>
          </a:prstGeom>
          <a:noFill/>
        </p:spPr>
        <p:txBody>
          <a:bodyPr wrap="none" rtlCol="0">
            <a:spAutoFit/>
          </a:bodyPr>
          <a:lstStyle/>
          <a:p>
            <a:r>
              <a:rPr lang="en-US" sz="1400" dirty="0"/>
              <a:t>Possible Energy Transitions</a:t>
            </a:r>
          </a:p>
        </p:txBody>
      </p:sp>
      <p:sp>
        <p:nvSpPr>
          <p:cNvPr id="74" name="Freeform 73">
            <a:extLst>
              <a:ext uri="{FF2B5EF4-FFF2-40B4-BE49-F238E27FC236}">
                <a16:creationId xmlns:a16="http://schemas.microsoft.com/office/drawing/2014/main" id="{373F936A-9686-6814-96D0-3022591CD182}"/>
              </a:ext>
            </a:extLst>
          </p:cNvPr>
          <p:cNvSpPr/>
          <p:nvPr/>
        </p:nvSpPr>
        <p:spPr>
          <a:xfrm>
            <a:off x="2088106" y="1501254"/>
            <a:ext cx="1340893" cy="1851546"/>
          </a:xfrm>
          <a:custGeom>
            <a:avLst/>
            <a:gdLst>
              <a:gd name="connsiteX0" fmla="*/ 1173708 w 1173708"/>
              <a:gd name="connsiteY0" fmla="*/ 1705970 h 1705970"/>
              <a:gd name="connsiteX1" fmla="*/ 709684 w 1173708"/>
              <a:gd name="connsiteY1" fmla="*/ 1078173 h 1705970"/>
              <a:gd name="connsiteX2" fmla="*/ 832514 w 1173708"/>
              <a:gd name="connsiteY2" fmla="*/ 1105468 h 1705970"/>
              <a:gd name="connsiteX3" fmla="*/ 0 w 1173708"/>
              <a:gd name="connsiteY3" fmla="*/ 0 h 1705970"/>
            </a:gdLst>
            <a:ahLst/>
            <a:cxnLst>
              <a:cxn ang="0">
                <a:pos x="connsiteX0" y="connsiteY0"/>
              </a:cxn>
              <a:cxn ang="0">
                <a:pos x="connsiteX1" y="connsiteY1"/>
              </a:cxn>
              <a:cxn ang="0">
                <a:pos x="connsiteX2" y="connsiteY2"/>
              </a:cxn>
              <a:cxn ang="0">
                <a:pos x="connsiteX3" y="connsiteY3"/>
              </a:cxn>
            </a:cxnLst>
            <a:rect l="l" t="t" r="r" b="b"/>
            <a:pathLst>
              <a:path w="1173708" h="1705970">
                <a:moveTo>
                  <a:pt x="1173708" y="1705970"/>
                </a:moveTo>
                <a:cubicBezTo>
                  <a:pt x="970129" y="1442113"/>
                  <a:pt x="766550" y="1178257"/>
                  <a:pt x="709684" y="1078173"/>
                </a:cubicBezTo>
                <a:cubicBezTo>
                  <a:pt x="652818" y="978089"/>
                  <a:pt x="950795" y="1285163"/>
                  <a:pt x="832514" y="1105468"/>
                </a:cubicBezTo>
                <a:cubicBezTo>
                  <a:pt x="714233" y="925773"/>
                  <a:pt x="357116" y="462886"/>
                  <a:pt x="0" y="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a:extLst>
              <a:ext uri="{FF2B5EF4-FFF2-40B4-BE49-F238E27FC236}">
                <a16:creationId xmlns:a16="http://schemas.microsoft.com/office/drawing/2014/main" id="{71A2DF6A-F264-2759-6803-8ED971F92AFC}"/>
              </a:ext>
            </a:extLst>
          </p:cNvPr>
          <p:cNvSpPr/>
          <p:nvPr/>
        </p:nvSpPr>
        <p:spPr>
          <a:xfrm>
            <a:off x="2606722" y="3441510"/>
            <a:ext cx="805218" cy="368490"/>
          </a:xfrm>
          <a:custGeom>
            <a:avLst/>
            <a:gdLst>
              <a:gd name="connsiteX0" fmla="*/ 805218 w 805218"/>
              <a:gd name="connsiteY0" fmla="*/ 0 h 368490"/>
              <a:gd name="connsiteX1" fmla="*/ 423081 w 805218"/>
              <a:gd name="connsiteY1" fmla="*/ 232012 h 368490"/>
              <a:gd name="connsiteX2" fmla="*/ 0 w 805218"/>
              <a:gd name="connsiteY2" fmla="*/ 368490 h 368490"/>
            </a:gdLst>
            <a:ahLst/>
            <a:cxnLst>
              <a:cxn ang="0">
                <a:pos x="connsiteX0" y="connsiteY0"/>
              </a:cxn>
              <a:cxn ang="0">
                <a:pos x="connsiteX1" y="connsiteY1"/>
              </a:cxn>
              <a:cxn ang="0">
                <a:pos x="connsiteX2" y="connsiteY2"/>
              </a:cxn>
            </a:cxnLst>
            <a:rect l="l" t="t" r="r" b="b"/>
            <a:pathLst>
              <a:path w="805218" h="368490">
                <a:moveTo>
                  <a:pt x="805218" y="0"/>
                </a:moveTo>
                <a:cubicBezTo>
                  <a:pt x="681251" y="85298"/>
                  <a:pt x="557284" y="170597"/>
                  <a:pt x="423081" y="232012"/>
                </a:cubicBezTo>
                <a:cubicBezTo>
                  <a:pt x="288878" y="293427"/>
                  <a:pt x="81886" y="343469"/>
                  <a:pt x="0" y="36849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6048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BCECF-ADAB-8F74-526F-ADA2AFB9E66D}"/>
            </a:ext>
          </a:extLst>
        </p:cNvPr>
        <p:cNvGrpSpPr/>
        <p:nvPr/>
      </p:nvGrpSpPr>
      <p:grpSpPr>
        <a:xfrm>
          <a:off x="0" y="0"/>
          <a:ext cx="0" cy="0"/>
          <a:chOff x="0" y="0"/>
          <a:chExt cx="0" cy="0"/>
        </a:xfrm>
      </p:grpSpPr>
      <p:sp>
        <p:nvSpPr>
          <p:cNvPr id="33" name="Oval 32">
            <a:extLst>
              <a:ext uri="{FF2B5EF4-FFF2-40B4-BE49-F238E27FC236}">
                <a16:creationId xmlns:a16="http://schemas.microsoft.com/office/drawing/2014/main" id="{CFD81549-DE46-DAD0-4CB1-968C26A07FF3}"/>
              </a:ext>
            </a:extLst>
          </p:cNvPr>
          <p:cNvSpPr/>
          <p:nvPr/>
        </p:nvSpPr>
        <p:spPr>
          <a:xfrm>
            <a:off x="5809105" y="172561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5416CCF-CDF3-F5FA-9ECD-EE9B1827E941}"/>
              </a:ext>
            </a:extLst>
          </p:cNvPr>
          <p:cNvSpPr/>
          <p:nvPr/>
        </p:nvSpPr>
        <p:spPr>
          <a:xfrm>
            <a:off x="4311650" y="2584450"/>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B5DA2F57-BF8E-93FF-8005-AB9675A06291}"/>
              </a:ext>
            </a:extLst>
          </p:cNvPr>
          <p:cNvSpPr>
            <a:spLocks noGrp="1" noChangeArrowheads="1"/>
          </p:cNvSpPr>
          <p:nvPr>
            <p:ph type="title"/>
          </p:nvPr>
        </p:nvSpPr>
        <p:spPr/>
        <p:txBody>
          <a:bodyPr/>
          <a:lstStyle/>
          <a:p>
            <a:pPr eaLnBrk="1" hangingPunct="1"/>
            <a:r>
              <a:rPr lang="en-US"/>
              <a:t>Model of a Solid</a:t>
            </a:r>
          </a:p>
        </p:txBody>
      </p:sp>
      <p:sp>
        <p:nvSpPr>
          <p:cNvPr id="14339" name="Rectangle 3">
            <a:extLst>
              <a:ext uri="{FF2B5EF4-FFF2-40B4-BE49-F238E27FC236}">
                <a16:creationId xmlns:a16="http://schemas.microsoft.com/office/drawing/2014/main" id="{44B74999-D785-C04E-BCBE-B9320D439AB5}"/>
              </a:ext>
            </a:extLst>
          </p:cNvPr>
          <p:cNvSpPr>
            <a:spLocks noGrp="1" noChangeArrowheads="1"/>
          </p:cNvSpPr>
          <p:nvPr>
            <p:ph type="body" idx="1"/>
          </p:nvPr>
        </p:nvSpPr>
        <p:spPr>
          <a:xfrm>
            <a:off x="457200" y="1600200"/>
            <a:ext cx="2946400" cy="4525963"/>
          </a:xfrm>
        </p:spPr>
        <p:txBody>
          <a:bodyPr/>
          <a:lstStyle/>
          <a:p>
            <a:pPr eaLnBrk="1" hangingPunct="1"/>
            <a:endParaRPr lang="en-US"/>
          </a:p>
        </p:txBody>
      </p:sp>
      <p:sp>
        <p:nvSpPr>
          <p:cNvPr id="14343" name="Line 7">
            <a:extLst>
              <a:ext uri="{FF2B5EF4-FFF2-40B4-BE49-F238E27FC236}">
                <a16:creationId xmlns:a16="http://schemas.microsoft.com/office/drawing/2014/main" id="{F280418E-4835-47A8-3AC8-A60CE2BE79A7}"/>
              </a:ext>
            </a:extLst>
          </p:cNvPr>
          <p:cNvSpPr>
            <a:spLocks noChangeShapeType="1"/>
          </p:cNvSpPr>
          <p:nvPr/>
        </p:nvSpPr>
        <p:spPr bwMode="auto">
          <a:xfrm flipV="1">
            <a:off x="7010400" y="2457450"/>
            <a:ext cx="0" cy="1785937"/>
          </a:xfrm>
          <a:prstGeom prst="line">
            <a:avLst/>
          </a:prstGeom>
          <a:noFill/>
          <a:ln w="9525">
            <a:solidFill>
              <a:schemeClr val="tx1"/>
            </a:solidFill>
            <a:round/>
            <a:headEnd/>
            <a:tailEnd type="arrow" w="lg" len="med"/>
          </a:ln>
        </p:spPr>
        <p:txBody>
          <a:bodyPr wrap="none" anchor="ctr"/>
          <a:lstStyle/>
          <a:p>
            <a:endParaRPr lang="en-US"/>
          </a:p>
        </p:txBody>
      </p:sp>
      <p:sp>
        <p:nvSpPr>
          <p:cNvPr id="14344" name="Line 8">
            <a:extLst>
              <a:ext uri="{FF2B5EF4-FFF2-40B4-BE49-F238E27FC236}">
                <a16:creationId xmlns:a16="http://schemas.microsoft.com/office/drawing/2014/main" id="{675309C8-9085-3C7B-C878-33480E64C2F1}"/>
              </a:ext>
            </a:extLst>
          </p:cNvPr>
          <p:cNvSpPr>
            <a:spLocks noChangeShapeType="1"/>
          </p:cNvSpPr>
          <p:nvPr/>
        </p:nvSpPr>
        <p:spPr bwMode="auto">
          <a:xfrm>
            <a:off x="8040688" y="4803775"/>
            <a:ext cx="377825" cy="188912"/>
          </a:xfrm>
          <a:prstGeom prst="line">
            <a:avLst/>
          </a:prstGeom>
          <a:noFill/>
          <a:ln w="9525">
            <a:solidFill>
              <a:schemeClr val="tx1"/>
            </a:solidFill>
            <a:round/>
            <a:headEnd/>
            <a:tailEnd type="arrow" w="lg" len="med"/>
          </a:ln>
        </p:spPr>
        <p:txBody>
          <a:bodyPr wrap="none" anchor="ctr"/>
          <a:lstStyle/>
          <a:p>
            <a:endParaRPr lang="en-US"/>
          </a:p>
        </p:txBody>
      </p:sp>
      <p:sp>
        <p:nvSpPr>
          <p:cNvPr id="14345" name="Line 9">
            <a:extLst>
              <a:ext uri="{FF2B5EF4-FFF2-40B4-BE49-F238E27FC236}">
                <a16:creationId xmlns:a16="http://schemas.microsoft.com/office/drawing/2014/main" id="{7E3EE51A-FB15-85E0-1F81-5289FAE99A90}"/>
              </a:ext>
            </a:extLst>
          </p:cNvPr>
          <p:cNvSpPr>
            <a:spLocks noChangeShapeType="1"/>
          </p:cNvSpPr>
          <p:nvPr/>
        </p:nvSpPr>
        <p:spPr bwMode="auto">
          <a:xfrm flipH="1">
            <a:off x="5465763" y="4246563"/>
            <a:ext cx="1538288" cy="971550"/>
          </a:xfrm>
          <a:prstGeom prst="line">
            <a:avLst/>
          </a:prstGeom>
          <a:noFill/>
          <a:ln w="9525">
            <a:solidFill>
              <a:schemeClr val="tx1"/>
            </a:solidFill>
            <a:round/>
            <a:headEnd/>
            <a:tailEnd type="arrow" w="lg" len="med"/>
          </a:ln>
        </p:spPr>
        <p:txBody>
          <a:bodyPr wrap="none" anchor="ctr"/>
          <a:lstStyle/>
          <a:p>
            <a:endParaRPr lang="en-US"/>
          </a:p>
        </p:txBody>
      </p:sp>
      <p:sp>
        <p:nvSpPr>
          <p:cNvPr id="14346" name="Text Box 10">
            <a:extLst>
              <a:ext uri="{FF2B5EF4-FFF2-40B4-BE49-F238E27FC236}">
                <a16:creationId xmlns:a16="http://schemas.microsoft.com/office/drawing/2014/main" id="{34962547-5A48-948B-82AA-368EFF4CFD29}"/>
              </a:ext>
            </a:extLst>
          </p:cNvPr>
          <p:cNvSpPr txBox="1">
            <a:spLocks noChangeArrowheads="1"/>
          </p:cNvSpPr>
          <p:nvPr/>
        </p:nvSpPr>
        <p:spPr bwMode="auto">
          <a:xfrm>
            <a:off x="5451475" y="4679950"/>
            <a:ext cx="298450" cy="366712"/>
          </a:xfrm>
          <a:prstGeom prst="rect">
            <a:avLst/>
          </a:prstGeom>
          <a:noFill/>
          <a:ln w="9525" algn="ctr">
            <a:noFill/>
            <a:miter lim="800000"/>
            <a:headEnd/>
            <a:tailEnd/>
          </a:ln>
        </p:spPr>
        <p:txBody>
          <a:bodyPr wrap="none">
            <a:spAutoFit/>
          </a:bodyPr>
          <a:lstStyle/>
          <a:p>
            <a:r>
              <a:rPr lang="en-US"/>
              <a:t>x</a:t>
            </a:r>
          </a:p>
        </p:txBody>
      </p:sp>
      <p:sp>
        <p:nvSpPr>
          <p:cNvPr id="14347" name="Text Box 11">
            <a:extLst>
              <a:ext uri="{FF2B5EF4-FFF2-40B4-BE49-F238E27FC236}">
                <a16:creationId xmlns:a16="http://schemas.microsoft.com/office/drawing/2014/main" id="{A87E654E-A00A-B208-499D-826670C8901C}"/>
              </a:ext>
            </a:extLst>
          </p:cNvPr>
          <p:cNvSpPr txBox="1">
            <a:spLocks noChangeArrowheads="1"/>
          </p:cNvSpPr>
          <p:nvPr/>
        </p:nvSpPr>
        <p:spPr bwMode="auto">
          <a:xfrm>
            <a:off x="8385175" y="4462463"/>
            <a:ext cx="298450" cy="366712"/>
          </a:xfrm>
          <a:prstGeom prst="rect">
            <a:avLst/>
          </a:prstGeom>
          <a:noFill/>
          <a:ln w="9525" algn="ctr">
            <a:noFill/>
            <a:miter lim="800000"/>
            <a:headEnd/>
            <a:tailEnd/>
          </a:ln>
        </p:spPr>
        <p:txBody>
          <a:bodyPr wrap="none">
            <a:spAutoFit/>
          </a:bodyPr>
          <a:lstStyle/>
          <a:p>
            <a:r>
              <a:rPr lang="en-US"/>
              <a:t>y</a:t>
            </a:r>
          </a:p>
        </p:txBody>
      </p:sp>
      <p:sp>
        <p:nvSpPr>
          <p:cNvPr id="14348" name="Line 12">
            <a:extLst>
              <a:ext uri="{FF2B5EF4-FFF2-40B4-BE49-F238E27FC236}">
                <a16:creationId xmlns:a16="http://schemas.microsoft.com/office/drawing/2014/main" id="{B091C4F4-A932-9FF1-D8D1-02C552669C05}"/>
              </a:ext>
            </a:extLst>
          </p:cNvPr>
          <p:cNvSpPr>
            <a:spLocks noChangeShapeType="1"/>
          </p:cNvSpPr>
          <p:nvPr/>
        </p:nvSpPr>
        <p:spPr bwMode="auto">
          <a:xfrm>
            <a:off x="6430963" y="3933825"/>
            <a:ext cx="949325" cy="508000"/>
          </a:xfrm>
          <a:prstGeom prst="line">
            <a:avLst/>
          </a:prstGeom>
          <a:noFill/>
          <a:ln w="9525">
            <a:solidFill>
              <a:schemeClr val="tx1"/>
            </a:solidFill>
            <a:round/>
            <a:headEnd/>
            <a:tailEnd/>
          </a:ln>
        </p:spPr>
        <p:txBody>
          <a:bodyPr wrap="none" anchor="ctr"/>
          <a:lstStyle/>
          <a:p>
            <a:endParaRPr lang="en-US"/>
          </a:p>
        </p:txBody>
      </p:sp>
      <p:sp>
        <p:nvSpPr>
          <p:cNvPr id="14349" name="Text Box 13">
            <a:extLst>
              <a:ext uri="{FF2B5EF4-FFF2-40B4-BE49-F238E27FC236}">
                <a16:creationId xmlns:a16="http://schemas.microsoft.com/office/drawing/2014/main" id="{4C72DE71-1F66-B2FA-5AE7-58349B7D9543}"/>
              </a:ext>
            </a:extLst>
          </p:cNvPr>
          <p:cNvSpPr txBox="1">
            <a:spLocks noChangeArrowheads="1"/>
          </p:cNvSpPr>
          <p:nvPr/>
        </p:nvSpPr>
        <p:spPr bwMode="auto">
          <a:xfrm>
            <a:off x="6694488" y="2568575"/>
            <a:ext cx="298450" cy="366712"/>
          </a:xfrm>
          <a:prstGeom prst="rect">
            <a:avLst/>
          </a:prstGeom>
          <a:noFill/>
          <a:ln w="9525" algn="ctr">
            <a:noFill/>
            <a:miter lim="800000"/>
            <a:headEnd/>
            <a:tailEnd/>
          </a:ln>
        </p:spPr>
        <p:txBody>
          <a:bodyPr wrap="none">
            <a:spAutoFit/>
          </a:bodyPr>
          <a:lstStyle/>
          <a:p>
            <a:r>
              <a:rPr lang="en-US"/>
              <a:t>z</a:t>
            </a:r>
          </a:p>
        </p:txBody>
      </p:sp>
      <p:grpSp>
        <p:nvGrpSpPr>
          <p:cNvPr id="3" name="Group 14">
            <a:extLst>
              <a:ext uri="{FF2B5EF4-FFF2-40B4-BE49-F238E27FC236}">
                <a16:creationId xmlns:a16="http://schemas.microsoft.com/office/drawing/2014/main" id="{8E381FFE-10FD-8CD6-1AD4-1B5226FC1EFC}"/>
              </a:ext>
            </a:extLst>
          </p:cNvPr>
          <p:cNvGrpSpPr>
            <a:grpSpLocks/>
          </p:cNvGrpSpPr>
          <p:nvPr/>
        </p:nvGrpSpPr>
        <p:grpSpPr bwMode="auto">
          <a:xfrm rot="1747726">
            <a:off x="6402388" y="4086225"/>
            <a:ext cx="1054100" cy="149225"/>
            <a:chOff x="2248" y="1248"/>
            <a:chExt cx="648" cy="128"/>
          </a:xfrm>
        </p:grpSpPr>
        <p:grpSp>
          <p:nvGrpSpPr>
            <p:cNvPr id="4" name="Group 15">
              <a:extLst>
                <a:ext uri="{FF2B5EF4-FFF2-40B4-BE49-F238E27FC236}">
                  <a16:creationId xmlns:a16="http://schemas.microsoft.com/office/drawing/2014/main" id="{570BA632-9B74-5EA1-BF6E-8A3062BB33FB}"/>
                </a:ext>
              </a:extLst>
            </p:cNvPr>
            <p:cNvGrpSpPr>
              <a:grpSpLocks/>
            </p:cNvGrpSpPr>
            <p:nvPr/>
          </p:nvGrpSpPr>
          <p:grpSpPr bwMode="auto">
            <a:xfrm>
              <a:off x="2814" y="1248"/>
              <a:ext cx="82" cy="128"/>
              <a:chOff x="704" y="1880"/>
              <a:chExt cx="136" cy="128"/>
            </a:xfrm>
          </p:grpSpPr>
          <p:sp>
            <p:nvSpPr>
              <p:cNvPr id="14654" name="Line 16">
                <a:extLst>
                  <a:ext uri="{FF2B5EF4-FFF2-40B4-BE49-F238E27FC236}">
                    <a16:creationId xmlns:a16="http://schemas.microsoft.com/office/drawing/2014/main" id="{EF315922-E9B9-CBB8-8746-F469822DDB9E}"/>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5" name="Line 17">
                <a:extLst>
                  <a:ext uri="{FF2B5EF4-FFF2-40B4-BE49-F238E27FC236}">
                    <a16:creationId xmlns:a16="http://schemas.microsoft.com/office/drawing/2014/main" id="{F947460D-4EA6-23C0-53FC-82821F8164F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8">
              <a:extLst>
                <a:ext uri="{FF2B5EF4-FFF2-40B4-BE49-F238E27FC236}">
                  <a16:creationId xmlns:a16="http://schemas.microsoft.com/office/drawing/2014/main" id="{03FB2D4D-F755-3F18-187D-1416E821B36D}"/>
                </a:ext>
              </a:extLst>
            </p:cNvPr>
            <p:cNvGrpSpPr>
              <a:grpSpLocks/>
            </p:cNvGrpSpPr>
            <p:nvPr/>
          </p:nvGrpSpPr>
          <p:grpSpPr bwMode="auto">
            <a:xfrm>
              <a:off x="2727" y="1248"/>
              <a:ext cx="82" cy="128"/>
              <a:chOff x="704" y="1880"/>
              <a:chExt cx="136" cy="128"/>
            </a:xfrm>
          </p:grpSpPr>
          <p:sp>
            <p:nvSpPr>
              <p:cNvPr id="14652" name="Line 19">
                <a:extLst>
                  <a:ext uri="{FF2B5EF4-FFF2-40B4-BE49-F238E27FC236}">
                    <a16:creationId xmlns:a16="http://schemas.microsoft.com/office/drawing/2014/main" id="{3E7DED52-08A5-ECE5-AD86-7CE6D5F3766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3" name="Line 20">
                <a:extLst>
                  <a:ext uri="{FF2B5EF4-FFF2-40B4-BE49-F238E27FC236}">
                    <a16:creationId xmlns:a16="http://schemas.microsoft.com/office/drawing/2014/main" id="{87B5DA34-6106-EC5B-5281-B4F9C150530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1">
              <a:extLst>
                <a:ext uri="{FF2B5EF4-FFF2-40B4-BE49-F238E27FC236}">
                  <a16:creationId xmlns:a16="http://schemas.microsoft.com/office/drawing/2014/main" id="{72C1D70D-FE08-9991-0277-A684C36828FA}"/>
                </a:ext>
              </a:extLst>
            </p:cNvPr>
            <p:cNvGrpSpPr>
              <a:grpSpLocks/>
            </p:cNvGrpSpPr>
            <p:nvPr/>
          </p:nvGrpSpPr>
          <p:grpSpPr bwMode="auto">
            <a:xfrm>
              <a:off x="2649" y="1248"/>
              <a:ext cx="83" cy="128"/>
              <a:chOff x="704" y="1880"/>
              <a:chExt cx="136" cy="128"/>
            </a:xfrm>
          </p:grpSpPr>
          <p:sp>
            <p:nvSpPr>
              <p:cNvPr id="14650" name="Line 22">
                <a:extLst>
                  <a:ext uri="{FF2B5EF4-FFF2-40B4-BE49-F238E27FC236}">
                    <a16:creationId xmlns:a16="http://schemas.microsoft.com/office/drawing/2014/main" id="{A66E14BB-174B-BCB5-5092-BB9A89060B9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1" name="Line 23">
                <a:extLst>
                  <a:ext uri="{FF2B5EF4-FFF2-40B4-BE49-F238E27FC236}">
                    <a16:creationId xmlns:a16="http://schemas.microsoft.com/office/drawing/2014/main" id="{A931BB4F-C89E-3DDA-ACA9-5444D1EC7EE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4">
              <a:extLst>
                <a:ext uri="{FF2B5EF4-FFF2-40B4-BE49-F238E27FC236}">
                  <a16:creationId xmlns:a16="http://schemas.microsoft.com/office/drawing/2014/main" id="{AFA02A55-85D2-EE24-A40C-DD8A7BD14E94}"/>
                </a:ext>
              </a:extLst>
            </p:cNvPr>
            <p:cNvGrpSpPr>
              <a:grpSpLocks/>
            </p:cNvGrpSpPr>
            <p:nvPr/>
          </p:nvGrpSpPr>
          <p:grpSpPr bwMode="auto">
            <a:xfrm>
              <a:off x="2567" y="1248"/>
              <a:ext cx="82" cy="128"/>
              <a:chOff x="704" y="1880"/>
              <a:chExt cx="136" cy="128"/>
            </a:xfrm>
          </p:grpSpPr>
          <p:sp>
            <p:nvSpPr>
              <p:cNvPr id="14648" name="Line 25">
                <a:extLst>
                  <a:ext uri="{FF2B5EF4-FFF2-40B4-BE49-F238E27FC236}">
                    <a16:creationId xmlns:a16="http://schemas.microsoft.com/office/drawing/2014/main" id="{9AB602FB-DCF6-4F8A-82B3-E4F70FAC2EF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9" name="Line 26">
                <a:extLst>
                  <a:ext uri="{FF2B5EF4-FFF2-40B4-BE49-F238E27FC236}">
                    <a16:creationId xmlns:a16="http://schemas.microsoft.com/office/drawing/2014/main" id="{DE2BA2E2-DA15-BFB4-6DB3-E58B9BE6E6AF}"/>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7">
              <a:extLst>
                <a:ext uri="{FF2B5EF4-FFF2-40B4-BE49-F238E27FC236}">
                  <a16:creationId xmlns:a16="http://schemas.microsoft.com/office/drawing/2014/main" id="{01C17DCE-4725-5C3F-BFE0-F8C6AB287354}"/>
                </a:ext>
              </a:extLst>
            </p:cNvPr>
            <p:cNvGrpSpPr>
              <a:grpSpLocks/>
            </p:cNvGrpSpPr>
            <p:nvPr/>
          </p:nvGrpSpPr>
          <p:grpSpPr bwMode="auto">
            <a:xfrm>
              <a:off x="2490" y="1248"/>
              <a:ext cx="82" cy="128"/>
              <a:chOff x="704" y="1880"/>
              <a:chExt cx="136" cy="128"/>
            </a:xfrm>
          </p:grpSpPr>
          <p:sp>
            <p:nvSpPr>
              <p:cNvPr id="14646" name="Line 28">
                <a:extLst>
                  <a:ext uri="{FF2B5EF4-FFF2-40B4-BE49-F238E27FC236}">
                    <a16:creationId xmlns:a16="http://schemas.microsoft.com/office/drawing/2014/main" id="{59FBB64F-A4B5-F804-12C4-B61E34044765}"/>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7" name="Line 29">
                <a:extLst>
                  <a:ext uri="{FF2B5EF4-FFF2-40B4-BE49-F238E27FC236}">
                    <a16:creationId xmlns:a16="http://schemas.microsoft.com/office/drawing/2014/main" id="{FC20DAA5-B7C9-6883-A9BF-D5C39269404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0">
              <a:extLst>
                <a:ext uri="{FF2B5EF4-FFF2-40B4-BE49-F238E27FC236}">
                  <a16:creationId xmlns:a16="http://schemas.microsoft.com/office/drawing/2014/main" id="{7DA901F2-FF24-274E-40D3-B7041A338DA4}"/>
                </a:ext>
              </a:extLst>
            </p:cNvPr>
            <p:cNvGrpSpPr>
              <a:grpSpLocks/>
            </p:cNvGrpSpPr>
            <p:nvPr/>
          </p:nvGrpSpPr>
          <p:grpSpPr bwMode="auto">
            <a:xfrm>
              <a:off x="2408" y="1248"/>
              <a:ext cx="82" cy="128"/>
              <a:chOff x="704" y="1880"/>
              <a:chExt cx="136" cy="128"/>
            </a:xfrm>
          </p:grpSpPr>
          <p:sp>
            <p:nvSpPr>
              <p:cNvPr id="14644" name="Line 31">
                <a:extLst>
                  <a:ext uri="{FF2B5EF4-FFF2-40B4-BE49-F238E27FC236}">
                    <a16:creationId xmlns:a16="http://schemas.microsoft.com/office/drawing/2014/main" id="{81148675-B64C-01E8-DB9A-3AAA6CF1979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5" name="Line 32">
                <a:extLst>
                  <a:ext uri="{FF2B5EF4-FFF2-40B4-BE49-F238E27FC236}">
                    <a16:creationId xmlns:a16="http://schemas.microsoft.com/office/drawing/2014/main" id="{C1DF35B0-E7F5-36F8-8A4D-A820BE2A37A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3">
              <a:extLst>
                <a:ext uri="{FF2B5EF4-FFF2-40B4-BE49-F238E27FC236}">
                  <a16:creationId xmlns:a16="http://schemas.microsoft.com/office/drawing/2014/main" id="{9E6F9157-DB09-27F1-1B10-B82E1DF12B7A}"/>
                </a:ext>
              </a:extLst>
            </p:cNvPr>
            <p:cNvGrpSpPr>
              <a:grpSpLocks/>
            </p:cNvGrpSpPr>
            <p:nvPr/>
          </p:nvGrpSpPr>
          <p:grpSpPr bwMode="auto">
            <a:xfrm>
              <a:off x="2330" y="1248"/>
              <a:ext cx="82" cy="128"/>
              <a:chOff x="704" y="1880"/>
              <a:chExt cx="136" cy="128"/>
            </a:xfrm>
          </p:grpSpPr>
          <p:sp>
            <p:nvSpPr>
              <p:cNvPr id="14642" name="Line 34">
                <a:extLst>
                  <a:ext uri="{FF2B5EF4-FFF2-40B4-BE49-F238E27FC236}">
                    <a16:creationId xmlns:a16="http://schemas.microsoft.com/office/drawing/2014/main" id="{09A9DA8D-8097-B7A0-FD7E-6B28EAFEDE8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3" name="Line 35">
                <a:extLst>
                  <a:ext uri="{FF2B5EF4-FFF2-40B4-BE49-F238E27FC236}">
                    <a16:creationId xmlns:a16="http://schemas.microsoft.com/office/drawing/2014/main" id="{16BF424A-929C-8292-AC9F-952A3E98A57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6">
              <a:extLst>
                <a:ext uri="{FF2B5EF4-FFF2-40B4-BE49-F238E27FC236}">
                  <a16:creationId xmlns:a16="http://schemas.microsoft.com/office/drawing/2014/main" id="{B2FB09A6-DAB7-6914-7508-560AABF8D496}"/>
                </a:ext>
              </a:extLst>
            </p:cNvPr>
            <p:cNvGrpSpPr>
              <a:grpSpLocks/>
            </p:cNvGrpSpPr>
            <p:nvPr/>
          </p:nvGrpSpPr>
          <p:grpSpPr bwMode="auto">
            <a:xfrm>
              <a:off x="2248" y="1248"/>
              <a:ext cx="82" cy="128"/>
              <a:chOff x="704" y="1880"/>
              <a:chExt cx="136" cy="128"/>
            </a:xfrm>
          </p:grpSpPr>
          <p:sp>
            <p:nvSpPr>
              <p:cNvPr id="14640" name="Line 37">
                <a:extLst>
                  <a:ext uri="{FF2B5EF4-FFF2-40B4-BE49-F238E27FC236}">
                    <a16:creationId xmlns:a16="http://schemas.microsoft.com/office/drawing/2014/main" id="{A2B05A6A-B0AC-FA26-A078-92000742727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1" name="Line 38">
                <a:extLst>
                  <a:ext uri="{FF2B5EF4-FFF2-40B4-BE49-F238E27FC236}">
                    <a16:creationId xmlns:a16="http://schemas.microsoft.com/office/drawing/2014/main" id="{74FA82EB-F3BD-FFC8-E932-51B9B8C5E45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12" name="Group 41">
            <a:extLst>
              <a:ext uri="{FF2B5EF4-FFF2-40B4-BE49-F238E27FC236}">
                <a16:creationId xmlns:a16="http://schemas.microsoft.com/office/drawing/2014/main" id="{0EA6C3A0-483C-9632-9E41-EA21AA40F367}"/>
              </a:ext>
            </a:extLst>
          </p:cNvPr>
          <p:cNvGrpSpPr>
            <a:grpSpLocks/>
          </p:cNvGrpSpPr>
          <p:nvPr/>
        </p:nvGrpSpPr>
        <p:grpSpPr bwMode="auto">
          <a:xfrm rot="5400000">
            <a:off x="5705475" y="2867025"/>
            <a:ext cx="952500" cy="119063"/>
            <a:chOff x="2248" y="1248"/>
            <a:chExt cx="648" cy="128"/>
          </a:xfrm>
        </p:grpSpPr>
        <p:grpSp>
          <p:nvGrpSpPr>
            <p:cNvPr id="13" name="Group 42">
              <a:extLst>
                <a:ext uri="{FF2B5EF4-FFF2-40B4-BE49-F238E27FC236}">
                  <a16:creationId xmlns:a16="http://schemas.microsoft.com/office/drawing/2014/main" id="{1DA69938-0760-62A3-D16C-922A15CAFB53}"/>
                </a:ext>
              </a:extLst>
            </p:cNvPr>
            <p:cNvGrpSpPr>
              <a:grpSpLocks/>
            </p:cNvGrpSpPr>
            <p:nvPr/>
          </p:nvGrpSpPr>
          <p:grpSpPr bwMode="auto">
            <a:xfrm>
              <a:off x="2814" y="1248"/>
              <a:ext cx="82" cy="128"/>
              <a:chOff x="704" y="1880"/>
              <a:chExt cx="136" cy="128"/>
            </a:xfrm>
          </p:grpSpPr>
          <p:sp>
            <p:nvSpPr>
              <p:cNvPr id="14630" name="Line 43">
                <a:extLst>
                  <a:ext uri="{FF2B5EF4-FFF2-40B4-BE49-F238E27FC236}">
                    <a16:creationId xmlns:a16="http://schemas.microsoft.com/office/drawing/2014/main" id="{94AD630F-4DC4-2A5E-1A7F-8F7BE2466A7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31" name="Line 44">
                <a:extLst>
                  <a:ext uri="{FF2B5EF4-FFF2-40B4-BE49-F238E27FC236}">
                    <a16:creationId xmlns:a16="http://schemas.microsoft.com/office/drawing/2014/main" id="{DDE4E7D1-D0D1-0931-F308-FC5055BB1F8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5">
              <a:extLst>
                <a:ext uri="{FF2B5EF4-FFF2-40B4-BE49-F238E27FC236}">
                  <a16:creationId xmlns:a16="http://schemas.microsoft.com/office/drawing/2014/main" id="{C1ECA788-9AA8-79A9-B0CC-1B45B82162B6}"/>
                </a:ext>
              </a:extLst>
            </p:cNvPr>
            <p:cNvGrpSpPr>
              <a:grpSpLocks/>
            </p:cNvGrpSpPr>
            <p:nvPr/>
          </p:nvGrpSpPr>
          <p:grpSpPr bwMode="auto">
            <a:xfrm>
              <a:off x="2727" y="1248"/>
              <a:ext cx="82" cy="128"/>
              <a:chOff x="704" y="1880"/>
              <a:chExt cx="136" cy="128"/>
            </a:xfrm>
          </p:grpSpPr>
          <p:sp>
            <p:nvSpPr>
              <p:cNvPr id="14628" name="Line 46">
                <a:extLst>
                  <a:ext uri="{FF2B5EF4-FFF2-40B4-BE49-F238E27FC236}">
                    <a16:creationId xmlns:a16="http://schemas.microsoft.com/office/drawing/2014/main" id="{6ED90519-BAFC-B7FA-B792-4821A133CF9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9" name="Line 47">
                <a:extLst>
                  <a:ext uri="{FF2B5EF4-FFF2-40B4-BE49-F238E27FC236}">
                    <a16:creationId xmlns:a16="http://schemas.microsoft.com/office/drawing/2014/main" id="{00D0E9DA-A9D4-C2A7-6473-DFF62A7A863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48">
              <a:extLst>
                <a:ext uri="{FF2B5EF4-FFF2-40B4-BE49-F238E27FC236}">
                  <a16:creationId xmlns:a16="http://schemas.microsoft.com/office/drawing/2014/main" id="{5D16D6C1-896A-2CF8-5C26-9EFB226B5FD4}"/>
                </a:ext>
              </a:extLst>
            </p:cNvPr>
            <p:cNvGrpSpPr>
              <a:grpSpLocks/>
            </p:cNvGrpSpPr>
            <p:nvPr/>
          </p:nvGrpSpPr>
          <p:grpSpPr bwMode="auto">
            <a:xfrm>
              <a:off x="2649" y="1248"/>
              <a:ext cx="83" cy="128"/>
              <a:chOff x="704" y="1880"/>
              <a:chExt cx="136" cy="128"/>
            </a:xfrm>
          </p:grpSpPr>
          <p:sp>
            <p:nvSpPr>
              <p:cNvPr id="14626" name="Line 49">
                <a:extLst>
                  <a:ext uri="{FF2B5EF4-FFF2-40B4-BE49-F238E27FC236}">
                    <a16:creationId xmlns:a16="http://schemas.microsoft.com/office/drawing/2014/main" id="{6D47AE67-10E1-55AD-33B2-F76F734E2A7F}"/>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7" name="Line 50">
                <a:extLst>
                  <a:ext uri="{FF2B5EF4-FFF2-40B4-BE49-F238E27FC236}">
                    <a16:creationId xmlns:a16="http://schemas.microsoft.com/office/drawing/2014/main" id="{D75EE481-27E9-072A-7B98-B62D6C3DDAFC}"/>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1">
              <a:extLst>
                <a:ext uri="{FF2B5EF4-FFF2-40B4-BE49-F238E27FC236}">
                  <a16:creationId xmlns:a16="http://schemas.microsoft.com/office/drawing/2014/main" id="{7C67C6A1-3289-E9C9-CEE4-9FC219537153}"/>
                </a:ext>
              </a:extLst>
            </p:cNvPr>
            <p:cNvGrpSpPr>
              <a:grpSpLocks/>
            </p:cNvGrpSpPr>
            <p:nvPr/>
          </p:nvGrpSpPr>
          <p:grpSpPr bwMode="auto">
            <a:xfrm>
              <a:off x="2567" y="1248"/>
              <a:ext cx="82" cy="128"/>
              <a:chOff x="704" y="1880"/>
              <a:chExt cx="136" cy="128"/>
            </a:xfrm>
          </p:grpSpPr>
          <p:sp>
            <p:nvSpPr>
              <p:cNvPr id="14624" name="Line 52">
                <a:extLst>
                  <a:ext uri="{FF2B5EF4-FFF2-40B4-BE49-F238E27FC236}">
                    <a16:creationId xmlns:a16="http://schemas.microsoft.com/office/drawing/2014/main" id="{FB6E832C-C217-CED7-F873-E691728F16F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5" name="Line 53">
                <a:extLst>
                  <a:ext uri="{FF2B5EF4-FFF2-40B4-BE49-F238E27FC236}">
                    <a16:creationId xmlns:a16="http://schemas.microsoft.com/office/drawing/2014/main" id="{C9FB5B13-AFAB-EBD8-FFFE-25424DA6268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4">
              <a:extLst>
                <a:ext uri="{FF2B5EF4-FFF2-40B4-BE49-F238E27FC236}">
                  <a16:creationId xmlns:a16="http://schemas.microsoft.com/office/drawing/2014/main" id="{A16D8171-E35F-CC26-084A-8F1E59C1B7B1}"/>
                </a:ext>
              </a:extLst>
            </p:cNvPr>
            <p:cNvGrpSpPr>
              <a:grpSpLocks/>
            </p:cNvGrpSpPr>
            <p:nvPr/>
          </p:nvGrpSpPr>
          <p:grpSpPr bwMode="auto">
            <a:xfrm>
              <a:off x="2490" y="1248"/>
              <a:ext cx="82" cy="128"/>
              <a:chOff x="704" y="1880"/>
              <a:chExt cx="136" cy="128"/>
            </a:xfrm>
          </p:grpSpPr>
          <p:sp>
            <p:nvSpPr>
              <p:cNvPr id="14622" name="Line 55">
                <a:extLst>
                  <a:ext uri="{FF2B5EF4-FFF2-40B4-BE49-F238E27FC236}">
                    <a16:creationId xmlns:a16="http://schemas.microsoft.com/office/drawing/2014/main" id="{46D8308E-3E22-DE0C-5F3D-AD3A01318A35}"/>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3" name="Line 56">
                <a:extLst>
                  <a:ext uri="{FF2B5EF4-FFF2-40B4-BE49-F238E27FC236}">
                    <a16:creationId xmlns:a16="http://schemas.microsoft.com/office/drawing/2014/main" id="{87E712C2-02A5-F2D1-EF6F-BB654465D50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7">
              <a:extLst>
                <a:ext uri="{FF2B5EF4-FFF2-40B4-BE49-F238E27FC236}">
                  <a16:creationId xmlns:a16="http://schemas.microsoft.com/office/drawing/2014/main" id="{52E3C3AA-EEA0-6D02-58EA-5C41C39223B7}"/>
                </a:ext>
              </a:extLst>
            </p:cNvPr>
            <p:cNvGrpSpPr>
              <a:grpSpLocks/>
            </p:cNvGrpSpPr>
            <p:nvPr/>
          </p:nvGrpSpPr>
          <p:grpSpPr bwMode="auto">
            <a:xfrm>
              <a:off x="2408" y="1248"/>
              <a:ext cx="82" cy="128"/>
              <a:chOff x="704" y="1880"/>
              <a:chExt cx="136" cy="128"/>
            </a:xfrm>
          </p:grpSpPr>
          <p:sp>
            <p:nvSpPr>
              <p:cNvPr id="14620" name="Line 58">
                <a:extLst>
                  <a:ext uri="{FF2B5EF4-FFF2-40B4-BE49-F238E27FC236}">
                    <a16:creationId xmlns:a16="http://schemas.microsoft.com/office/drawing/2014/main" id="{1705DE48-453E-F6E8-4DF2-4D9FD6FAEF3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1" name="Line 59">
                <a:extLst>
                  <a:ext uri="{FF2B5EF4-FFF2-40B4-BE49-F238E27FC236}">
                    <a16:creationId xmlns:a16="http://schemas.microsoft.com/office/drawing/2014/main" id="{12A6FDDB-72D7-19A4-158D-75B03F84A6D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0">
              <a:extLst>
                <a:ext uri="{FF2B5EF4-FFF2-40B4-BE49-F238E27FC236}">
                  <a16:creationId xmlns:a16="http://schemas.microsoft.com/office/drawing/2014/main" id="{E9D17D5B-555B-C157-7998-D2AD71CDA21F}"/>
                </a:ext>
              </a:extLst>
            </p:cNvPr>
            <p:cNvGrpSpPr>
              <a:grpSpLocks/>
            </p:cNvGrpSpPr>
            <p:nvPr/>
          </p:nvGrpSpPr>
          <p:grpSpPr bwMode="auto">
            <a:xfrm>
              <a:off x="2330" y="1248"/>
              <a:ext cx="82" cy="128"/>
              <a:chOff x="704" y="1880"/>
              <a:chExt cx="136" cy="128"/>
            </a:xfrm>
          </p:grpSpPr>
          <p:sp>
            <p:nvSpPr>
              <p:cNvPr id="14618" name="Line 61">
                <a:extLst>
                  <a:ext uri="{FF2B5EF4-FFF2-40B4-BE49-F238E27FC236}">
                    <a16:creationId xmlns:a16="http://schemas.microsoft.com/office/drawing/2014/main" id="{5DD31812-AC09-CD87-106D-FB41BB486FF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9" name="Line 62">
                <a:extLst>
                  <a:ext uri="{FF2B5EF4-FFF2-40B4-BE49-F238E27FC236}">
                    <a16:creationId xmlns:a16="http://schemas.microsoft.com/office/drawing/2014/main" id="{E651F500-C5CD-B70E-8F22-F189D25BC50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3">
              <a:extLst>
                <a:ext uri="{FF2B5EF4-FFF2-40B4-BE49-F238E27FC236}">
                  <a16:creationId xmlns:a16="http://schemas.microsoft.com/office/drawing/2014/main" id="{FB0A6885-31E9-CC48-156D-609490BAC47A}"/>
                </a:ext>
              </a:extLst>
            </p:cNvPr>
            <p:cNvGrpSpPr>
              <a:grpSpLocks/>
            </p:cNvGrpSpPr>
            <p:nvPr/>
          </p:nvGrpSpPr>
          <p:grpSpPr bwMode="auto">
            <a:xfrm>
              <a:off x="2248" y="1248"/>
              <a:ext cx="82" cy="128"/>
              <a:chOff x="704" y="1880"/>
              <a:chExt cx="136" cy="128"/>
            </a:xfrm>
          </p:grpSpPr>
          <p:sp>
            <p:nvSpPr>
              <p:cNvPr id="14616" name="Line 64">
                <a:extLst>
                  <a:ext uri="{FF2B5EF4-FFF2-40B4-BE49-F238E27FC236}">
                    <a16:creationId xmlns:a16="http://schemas.microsoft.com/office/drawing/2014/main" id="{07B19870-FB48-87A0-5F0C-A2E2943F320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7" name="Line 65">
                <a:extLst>
                  <a:ext uri="{FF2B5EF4-FFF2-40B4-BE49-F238E27FC236}">
                    <a16:creationId xmlns:a16="http://schemas.microsoft.com/office/drawing/2014/main" id="{3746CDEF-0D76-12E3-EBEA-747CA2D9C7B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21" name="Group 66">
            <a:extLst>
              <a:ext uri="{FF2B5EF4-FFF2-40B4-BE49-F238E27FC236}">
                <a16:creationId xmlns:a16="http://schemas.microsoft.com/office/drawing/2014/main" id="{41DCDEAF-0112-1141-8C0B-292697FE119E}"/>
              </a:ext>
            </a:extLst>
          </p:cNvPr>
          <p:cNvGrpSpPr>
            <a:grpSpLocks/>
          </p:cNvGrpSpPr>
          <p:nvPr/>
        </p:nvGrpSpPr>
        <p:grpSpPr bwMode="auto">
          <a:xfrm rot="19768321">
            <a:off x="4914900" y="4151313"/>
            <a:ext cx="1054100" cy="149225"/>
            <a:chOff x="2248" y="1248"/>
            <a:chExt cx="648" cy="128"/>
          </a:xfrm>
        </p:grpSpPr>
        <p:grpSp>
          <p:nvGrpSpPr>
            <p:cNvPr id="22" name="Group 67">
              <a:extLst>
                <a:ext uri="{FF2B5EF4-FFF2-40B4-BE49-F238E27FC236}">
                  <a16:creationId xmlns:a16="http://schemas.microsoft.com/office/drawing/2014/main" id="{20A47949-910C-F01E-58F5-5C5D9F4A53B4}"/>
                </a:ext>
              </a:extLst>
            </p:cNvPr>
            <p:cNvGrpSpPr>
              <a:grpSpLocks/>
            </p:cNvGrpSpPr>
            <p:nvPr/>
          </p:nvGrpSpPr>
          <p:grpSpPr bwMode="auto">
            <a:xfrm>
              <a:off x="2814" y="1248"/>
              <a:ext cx="82" cy="128"/>
              <a:chOff x="704" y="1880"/>
              <a:chExt cx="136" cy="128"/>
            </a:xfrm>
          </p:grpSpPr>
          <p:sp>
            <p:nvSpPr>
              <p:cNvPr id="14606" name="Line 68">
                <a:extLst>
                  <a:ext uri="{FF2B5EF4-FFF2-40B4-BE49-F238E27FC236}">
                    <a16:creationId xmlns:a16="http://schemas.microsoft.com/office/drawing/2014/main" id="{DFBCC750-6579-0B4F-AA7F-E5186909B33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7" name="Line 69">
                <a:extLst>
                  <a:ext uri="{FF2B5EF4-FFF2-40B4-BE49-F238E27FC236}">
                    <a16:creationId xmlns:a16="http://schemas.microsoft.com/office/drawing/2014/main" id="{B46D35B1-34C9-7C26-6077-CB7710E02AF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70">
              <a:extLst>
                <a:ext uri="{FF2B5EF4-FFF2-40B4-BE49-F238E27FC236}">
                  <a16:creationId xmlns:a16="http://schemas.microsoft.com/office/drawing/2014/main" id="{E9C7AEEA-6150-0F8D-9FD2-DB21AFA398C9}"/>
                </a:ext>
              </a:extLst>
            </p:cNvPr>
            <p:cNvGrpSpPr>
              <a:grpSpLocks/>
            </p:cNvGrpSpPr>
            <p:nvPr/>
          </p:nvGrpSpPr>
          <p:grpSpPr bwMode="auto">
            <a:xfrm>
              <a:off x="2727" y="1248"/>
              <a:ext cx="82" cy="128"/>
              <a:chOff x="704" y="1880"/>
              <a:chExt cx="136" cy="128"/>
            </a:xfrm>
          </p:grpSpPr>
          <p:sp>
            <p:nvSpPr>
              <p:cNvPr id="14604" name="Line 71">
                <a:extLst>
                  <a:ext uri="{FF2B5EF4-FFF2-40B4-BE49-F238E27FC236}">
                    <a16:creationId xmlns:a16="http://schemas.microsoft.com/office/drawing/2014/main" id="{A3E8BFDE-0AC0-3407-3F62-10B0DAF1B0E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5" name="Line 72">
                <a:extLst>
                  <a:ext uri="{FF2B5EF4-FFF2-40B4-BE49-F238E27FC236}">
                    <a16:creationId xmlns:a16="http://schemas.microsoft.com/office/drawing/2014/main" id="{311E069F-8C78-912E-01AD-25035831A72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73">
              <a:extLst>
                <a:ext uri="{FF2B5EF4-FFF2-40B4-BE49-F238E27FC236}">
                  <a16:creationId xmlns:a16="http://schemas.microsoft.com/office/drawing/2014/main" id="{0B3A9C74-7738-B2BC-92C5-B7A0325FF14F}"/>
                </a:ext>
              </a:extLst>
            </p:cNvPr>
            <p:cNvGrpSpPr>
              <a:grpSpLocks/>
            </p:cNvGrpSpPr>
            <p:nvPr/>
          </p:nvGrpSpPr>
          <p:grpSpPr bwMode="auto">
            <a:xfrm>
              <a:off x="2649" y="1248"/>
              <a:ext cx="83" cy="128"/>
              <a:chOff x="704" y="1880"/>
              <a:chExt cx="136" cy="128"/>
            </a:xfrm>
          </p:grpSpPr>
          <p:sp>
            <p:nvSpPr>
              <p:cNvPr id="14602" name="Line 74">
                <a:extLst>
                  <a:ext uri="{FF2B5EF4-FFF2-40B4-BE49-F238E27FC236}">
                    <a16:creationId xmlns:a16="http://schemas.microsoft.com/office/drawing/2014/main" id="{FF81B661-B594-9D80-1E06-A8FDC5F601B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3" name="Line 75">
                <a:extLst>
                  <a:ext uri="{FF2B5EF4-FFF2-40B4-BE49-F238E27FC236}">
                    <a16:creationId xmlns:a16="http://schemas.microsoft.com/office/drawing/2014/main" id="{5FDF9681-9905-0773-1B6E-1797A088BC72}"/>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76">
              <a:extLst>
                <a:ext uri="{FF2B5EF4-FFF2-40B4-BE49-F238E27FC236}">
                  <a16:creationId xmlns:a16="http://schemas.microsoft.com/office/drawing/2014/main" id="{FCA334AF-4285-AC66-531D-552689A6D069}"/>
                </a:ext>
              </a:extLst>
            </p:cNvPr>
            <p:cNvGrpSpPr>
              <a:grpSpLocks/>
            </p:cNvGrpSpPr>
            <p:nvPr/>
          </p:nvGrpSpPr>
          <p:grpSpPr bwMode="auto">
            <a:xfrm>
              <a:off x="2567" y="1248"/>
              <a:ext cx="82" cy="128"/>
              <a:chOff x="704" y="1880"/>
              <a:chExt cx="136" cy="128"/>
            </a:xfrm>
          </p:grpSpPr>
          <p:sp>
            <p:nvSpPr>
              <p:cNvPr id="14600" name="Line 77">
                <a:extLst>
                  <a:ext uri="{FF2B5EF4-FFF2-40B4-BE49-F238E27FC236}">
                    <a16:creationId xmlns:a16="http://schemas.microsoft.com/office/drawing/2014/main" id="{77599D25-5C68-5A0A-B087-6FCAB3A84F7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1" name="Line 78">
                <a:extLst>
                  <a:ext uri="{FF2B5EF4-FFF2-40B4-BE49-F238E27FC236}">
                    <a16:creationId xmlns:a16="http://schemas.microsoft.com/office/drawing/2014/main" id="{21C3F03E-ACFA-4E91-8AF8-9451D031AE7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79">
              <a:extLst>
                <a:ext uri="{FF2B5EF4-FFF2-40B4-BE49-F238E27FC236}">
                  <a16:creationId xmlns:a16="http://schemas.microsoft.com/office/drawing/2014/main" id="{3183430B-ABFA-72CA-EE45-17FA017D93C0}"/>
                </a:ext>
              </a:extLst>
            </p:cNvPr>
            <p:cNvGrpSpPr>
              <a:grpSpLocks/>
            </p:cNvGrpSpPr>
            <p:nvPr/>
          </p:nvGrpSpPr>
          <p:grpSpPr bwMode="auto">
            <a:xfrm>
              <a:off x="2490" y="1248"/>
              <a:ext cx="82" cy="128"/>
              <a:chOff x="704" y="1880"/>
              <a:chExt cx="136" cy="128"/>
            </a:xfrm>
          </p:grpSpPr>
          <p:sp>
            <p:nvSpPr>
              <p:cNvPr id="14598" name="Line 80">
                <a:extLst>
                  <a:ext uri="{FF2B5EF4-FFF2-40B4-BE49-F238E27FC236}">
                    <a16:creationId xmlns:a16="http://schemas.microsoft.com/office/drawing/2014/main" id="{E092DAC1-631E-C399-C770-156C621C297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9" name="Line 81">
                <a:extLst>
                  <a:ext uri="{FF2B5EF4-FFF2-40B4-BE49-F238E27FC236}">
                    <a16:creationId xmlns:a16="http://schemas.microsoft.com/office/drawing/2014/main" id="{3A79117E-196C-2DD5-F199-1E730A1B909C}"/>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82">
              <a:extLst>
                <a:ext uri="{FF2B5EF4-FFF2-40B4-BE49-F238E27FC236}">
                  <a16:creationId xmlns:a16="http://schemas.microsoft.com/office/drawing/2014/main" id="{DD1FD711-0352-F6F8-EAFC-1A49ACE08259}"/>
                </a:ext>
              </a:extLst>
            </p:cNvPr>
            <p:cNvGrpSpPr>
              <a:grpSpLocks/>
            </p:cNvGrpSpPr>
            <p:nvPr/>
          </p:nvGrpSpPr>
          <p:grpSpPr bwMode="auto">
            <a:xfrm>
              <a:off x="2408" y="1248"/>
              <a:ext cx="82" cy="128"/>
              <a:chOff x="704" y="1880"/>
              <a:chExt cx="136" cy="128"/>
            </a:xfrm>
          </p:grpSpPr>
          <p:sp>
            <p:nvSpPr>
              <p:cNvPr id="14596" name="Line 83">
                <a:extLst>
                  <a:ext uri="{FF2B5EF4-FFF2-40B4-BE49-F238E27FC236}">
                    <a16:creationId xmlns:a16="http://schemas.microsoft.com/office/drawing/2014/main" id="{10F21397-AD5D-B9CC-5D6C-CBDE87DD805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7" name="Line 84">
                <a:extLst>
                  <a:ext uri="{FF2B5EF4-FFF2-40B4-BE49-F238E27FC236}">
                    <a16:creationId xmlns:a16="http://schemas.microsoft.com/office/drawing/2014/main" id="{365ED62E-A2CB-961F-E9E8-28E08474FCFF}"/>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85">
              <a:extLst>
                <a:ext uri="{FF2B5EF4-FFF2-40B4-BE49-F238E27FC236}">
                  <a16:creationId xmlns:a16="http://schemas.microsoft.com/office/drawing/2014/main" id="{3811C147-768B-FD99-8EF5-1DAAFF3C3213}"/>
                </a:ext>
              </a:extLst>
            </p:cNvPr>
            <p:cNvGrpSpPr>
              <a:grpSpLocks/>
            </p:cNvGrpSpPr>
            <p:nvPr/>
          </p:nvGrpSpPr>
          <p:grpSpPr bwMode="auto">
            <a:xfrm>
              <a:off x="2330" y="1248"/>
              <a:ext cx="82" cy="128"/>
              <a:chOff x="704" y="1880"/>
              <a:chExt cx="136" cy="128"/>
            </a:xfrm>
          </p:grpSpPr>
          <p:sp>
            <p:nvSpPr>
              <p:cNvPr id="14594" name="Line 86">
                <a:extLst>
                  <a:ext uri="{FF2B5EF4-FFF2-40B4-BE49-F238E27FC236}">
                    <a16:creationId xmlns:a16="http://schemas.microsoft.com/office/drawing/2014/main" id="{6FEB0D16-38DD-E9FD-1D2D-513FF7E0C4A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5" name="Line 87">
                <a:extLst>
                  <a:ext uri="{FF2B5EF4-FFF2-40B4-BE49-F238E27FC236}">
                    <a16:creationId xmlns:a16="http://schemas.microsoft.com/office/drawing/2014/main" id="{781CD6A7-F1DB-D419-625B-CBC8739C101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88">
              <a:extLst>
                <a:ext uri="{FF2B5EF4-FFF2-40B4-BE49-F238E27FC236}">
                  <a16:creationId xmlns:a16="http://schemas.microsoft.com/office/drawing/2014/main" id="{696D072B-AACE-3635-90A8-A0E62C8AFFA8}"/>
                </a:ext>
              </a:extLst>
            </p:cNvPr>
            <p:cNvGrpSpPr>
              <a:grpSpLocks/>
            </p:cNvGrpSpPr>
            <p:nvPr/>
          </p:nvGrpSpPr>
          <p:grpSpPr bwMode="auto">
            <a:xfrm>
              <a:off x="2248" y="1248"/>
              <a:ext cx="82" cy="128"/>
              <a:chOff x="704" y="1880"/>
              <a:chExt cx="136" cy="128"/>
            </a:xfrm>
          </p:grpSpPr>
          <p:sp>
            <p:nvSpPr>
              <p:cNvPr id="14592" name="Line 89">
                <a:extLst>
                  <a:ext uri="{FF2B5EF4-FFF2-40B4-BE49-F238E27FC236}">
                    <a16:creationId xmlns:a16="http://schemas.microsoft.com/office/drawing/2014/main" id="{B1645053-BF47-5196-FF2A-562637B5FF1A}"/>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3" name="Line 90">
                <a:extLst>
                  <a:ext uri="{FF2B5EF4-FFF2-40B4-BE49-F238E27FC236}">
                    <a16:creationId xmlns:a16="http://schemas.microsoft.com/office/drawing/2014/main" id="{63FC6E36-E179-B420-C074-D82F1125BDE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30" name="Group 91">
            <a:extLst>
              <a:ext uri="{FF2B5EF4-FFF2-40B4-BE49-F238E27FC236}">
                <a16:creationId xmlns:a16="http://schemas.microsoft.com/office/drawing/2014/main" id="{59013D36-CF30-2507-117C-6216C461D3C2}"/>
              </a:ext>
            </a:extLst>
          </p:cNvPr>
          <p:cNvGrpSpPr>
            <a:grpSpLocks/>
          </p:cNvGrpSpPr>
          <p:nvPr/>
        </p:nvGrpSpPr>
        <p:grpSpPr bwMode="auto">
          <a:xfrm rot="5400000">
            <a:off x="4189413" y="3848100"/>
            <a:ext cx="952500" cy="119063"/>
            <a:chOff x="2248" y="1248"/>
            <a:chExt cx="648" cy="128"/>
          </a:xfrm>
        </p:grpSpPr>
        <p:grpSp>
          <p:nvGrpSpPr>
            <p:cNvPr id="31" name="Group 92">
              <a:extLst>
                <a:ext uri="{FF2B5EF4-FFF2-40B4-BE49-F238E27FC236}">
                  <a16:creationId xmlns:a16="http://schemas.microsoft.com/office/drawing/2014/main" id="{98894E5B-B838-863A-95EA-64980C36E660}"/>
                </a:ext>
              </a:extLst>
            </p:cNvPr>
            <p:cNvGrpSpPr>
              <a:grpSpLocks/>
            </p:cNvGrpSpPr>
            <p:nvPr/>
          </p:nvGrpSpPr>
          <p:grpSpPr bwMode="auto">
            <a:xfrm>
              <a:off x="2814" y="1248"/>
              <a:ext cx="82" cy="128"/>
              <a:chOff x="704" y="1880"/>
              <a:chExt cx="136" cy="128"/>
            </a:xfrm>
          </p:grpSpPr>
          <p:sp>
            <p:nvSpPr>
              <p:cNvPr id="14582" name="Line 93">
                <a:extLst>
                  <a:ext uri="{FF2B5EF4-FFF2-40B4-BE49-F238E27FC236}">
                    <a16:creationId xmlns:a16="http://schemas.microsoft.com/office/drawing/2014/main" id="{7EDCFB40-F026-56C6-0F3B-11F8151F4FED}"/>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3" name="Line 94">
                <a:extLst>
                  <a:ext uri="{FF2B5EF4-FFF2-40B4-BE49-F238E27FC236}">
                    <a16:creationId xmlns:a16="http://schemas.microsoft.com/office/drawing/2014/main" id="{B3F5C0A0-598A-39DA-5CED-7ED4C6F80D5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6" name="Group 95">
              <a:extLst>
                <a:ext uri="{FF2B5EF4-FFF2-40B4-BE49-F238E27FC236}">
                  <a16:creationId xmlns:a16="http://schemas.microsoft.com/office/drawing/2014/main" id="{0ADDB041-A561-5447-DBFC-3D25029B4E36}"/>
                </a:ext>
              </a:extLst>
            </p:cNvPr>
            <p:cNvGrpSpPr>
              <a:grpSpLocks/>
            </p:cNvGrpSpPr>
            <p:nvPr/>
          </p:nvGrpSpPr>
          <p:grpSpPr bwMode="auto">
            <a:xfrm>
              <a:off x="2727" y="1248"/>
              <a:ext cx="82" cy="128"/>
              <a:chOff x="704" y="1880"/>
              <a:chExt cx="136" cy="128"/>
            </a:xfrm>
          </p:grpSpPr>
          <p:sp>
            <p:nvSpPr>
              <p:cNvPr id="14580" name="Line 96">
                <a:extLst>
                  <a:ext uri="{FF2B5EF4-FFF2-40B4-BE49-F238E27FC236}">
                    <a16:creationId xmlns:a16="http://schemas.microsoft.com/office/drawing/2014/main" id="{311E1830-1EF6-FA01-F3FC-3283F52315C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1" name="Line 97">
                <a:extLst>
                  <a:ext uri="{FF2B5EF4-FFF2-40B4-BE49-F238E27FC236}">
                    <a16:creationId xmlns:a16="http://schemas.microsoft.com/office/drawing/2014/main" id="{F78FB489-302C-D885-FAA6-D077743D5FA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7" name="Group 98">
              <a:extLst>
                <a:ext uri="{FF2B5EF4-FFF2-40B4-BE49-F238E27FC236}">
                  <a16:creationId xmlns:a16="http://schemas.microsoft.com/office/drawing/2014/main" id="{F1A1FD1A-E4DB-7237-EA0B-D1F1894BE4CD}"/>
                </a:ext>
              </a:extLst>
            </p:cNvPr>
            <p:cNvGrpSpPr>
              <a:grpSpLocks/>
            </p:cNvGrpSpPr>
            <p:nvPr/>
          </p:nvGrpSpPr>
          <p:grpSpPr bwMode="auto">
            <a:xfrm>
              <a:off x="2649" y="1248"/>
              <a:ext cx="83" cy="128"/>
              <a:chOff x="704" y="1880"/>
              <a:chExt cx="136" cy="128"/>
            </a:xfrm>
          </p:grpSpPr>
          <p:sp>
            <p:nvSpPr>
              <p:cNvPr id="14578" name="Line 99">
                <a:extLst>
                  <a:ext uri="{FF2B5EF4-FFF2-40B4-BE49-F238E27FC236}">
                    <a16:creationId xmlns:a16="http://schemas.microsoft.com/office/drawing/2014/main" id="{F7CE7E50-28B1-52FC-E51F-E1D32CD4C839}"/>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9" name="Line 100">
                <a:extLst>
                  <a:ext uri="{FF2B5EF4-FFF2-40B4-BE49-F238E27FC236}">
                    <a16:creationId xmlns:a16="http://schemas.microsoft.com/office/drawing/2014/main" id="{C7026986-BE74-8C7A-73C7-099FE8A8AF5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8" name="Group 101">
              <a:extLst>
                <a:ext uri="{FF2B5EF4-FFF2-40B4-BE49-F238E27FC236}">
                  <a16:creationId xmlns:a16="http://schemas.microsoft.com/office/drawing/2014/main" id="{3DED280D-C8A2-4103-4D4B-AC2D34FE45DB}"/>
                </a:ext>
              </a:extLst>
            </p:cNvPr>
            <p:cNvGrpSpPr>
              <a:grpSpLocks/>
            </p:cNvGrpSpPr>
            <p:nvPr/>
          </p:nvGrpSpPr>
          <p:grpSpPr bwMode="auto">
            <a:xfrm>
              <a:off x="2567" y="1248"/>
              <a:ext cx="82" cy="128"/>
              <a:chOff x="704" y="1880"/>
              <a:chExt cx="136" cy="128"/>
            </a:xfrm>
          </p:grpSpPr>
          <p:sp>
            <p:nvSpPr>
              <p:cNvPr id="14576" name="Line 102">
                <a:extLst>
                  <a:ext uri="{FF2B5EF4-FFF2-40B4-BE49-F238E27FC236}">
                    <a16:creationId xmlns:a16="http://schemas.microsoft.com/office/drawing/2014/main" id="{2EE05D37-6B34-BB02-0CEF-5FFE8D3E204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7" name="Line 103">
                <a:extLst>
                  <a:ext uri="{FF2B5EF4-FFF2-40B4-BE49-F238E27FC236}">
                    <a16:creationId xmlns:a16="http://schemas.microsoft.com/office/drawing/2014/main" id="{CEDD1504-CB79-4CED-B9C9-A6AA4283900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9" name="Group 104">
              <a:extLst>
                <a:ext uri="{FF2B5EF4-FFF2-40B4-BE49-F238E27FC236}">
                  <a16:creationId xmlns:a16="http://schemas.microsoft.com/office/drawing/2014/main" id="{E30DA763-860A-AE6C-A268-CE59571276EC}"/>
                </a:ext>
              </a:extLst>
            </p:cNvPr>
            <p:cNvGrpSpPr>
              <a:grpSpLocks/>
            </p:cNvGrpSpPr>
            <p:nvPr/>
          </p:nvGrpSpPr>
          <p:grpSpPr bwMode="auto">
            <a:xfrm>
              <a:off x="2490" y="1248"/>
              <a:ext cx="82" cy="128"/>
              <a:chOff x="704" y="1880"/>
              <a:chExt cx="136" cy="128"/>
            </a:xfrm>
          </p:grpSpPr>
          <p:sp>
            <p:nvSpPr>
              <p:cNvPr id="14574" name="Line 105">
                <a:extLst>
                  <a:ext uri="{FF2B5EF4-FFF2-40B4-BE49-F238E27FC236}">
                    <a16:creationId xmlns:a16="http://schemas.microsoft.com/office/drawing/2014/main" id="{17B74E72-F783-E3AB-BCEC-C28266D2021F}"/>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5" name="Line 106">
                <a:extLst>
                  <a:ext uri="{FF2B5EF4-FFF2-40B4-BE49-F238E27FC236}">
                    <a16:creationId xmlns:a16="http://schemas.microsoft.com/office/drawing/2014/main" id="{256B9B24-B750-513E-1452-3A60E0144A2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0" name="Group 107">
              <a:extLst>
                <a:ext uri="{FF2B5EF4-FFF2-40B4-BE49-F238E27FC236}">
                  <a16:creationId xmlns:a16="http://schemas.microsoft.com/office/drawing/2014/main" id="{A97AD766-C6D9-62DA-C1E1-E70B730151FC}"/>
                </a:ext>
              </a:extLst>
            </p:cNvPr>
            <p:cNvGrpSpPr>
              <a:grpSpLocks/>
            </p:cNvGrpSpPr>
            <p:nvPr/>
          </p:nvGrpSpPr>
          <p:grpSpPr bwMode="auto">
            <a:xfrm>
              <a:off x="2408" y="1248"/>
              <a:ext cx="82" cy="128"/>
              <a:chOff x="704" y="1880"/>
              <a:chExt cx="136" cy="128"/>
            </a:xfrm>
          </p:grpSpPr>
          <p:sp>
            <p:nvSpPr>
              <p:cNvPr id="14572" name="Line 108">
                <a:extLst>
                  <a:ext uri="{FF2B5EF4-FFF2-40B4-BE49-F238E27FC236}">
                    <a16:creationId xmlns:a16="http://schemas.microsoft.com/office/drawing/2014/main" id="{EF0149FC-49E6-14C8-E431-D920EB98465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3" name="Line 109">
                <a:extLst>
                  <a:ext uri="{FF2B5EF4-FFF2-40B4-BE49-F238E27FC236}">
                    <a16:creationId xmlns:a16="http://schemas.microsoft.com/office/drawing/2014/main" id="{5CA29F71-DDC5-B0A6-3D9B-4AC15E9D8BB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1" name="Group 110">
              <a:extLst>
                <a:ext uri="{FF2B5EF4-FFF2-40B4-BE49-F238E27FC236}">
                  <a16:creationId xmlns:a16="http://schemas.microsoft.com/office/drawing/2014/main" id="{4E83E559-C913-9453-6CEA-17CDD94DBB90}"/>
                </a:ext>
              </a:extLst>
            </p:cNvPr>
            <p:cNvGrpSpPr>
              <a:grpSpLocks/>
            </p:cNvGrpSpPr>
            <p:nvPr/>
          </p:nvGrpSpPr>
          <p:grpSpPr bwMode="auto">
            <a:xfrm>
              <a:off x="2330" y="1248"/>
              <a:ext cx="82" cy="128"/>
              <a:chOff x="704" y="1880"/>
              <a:chExt cx="136" cy="128"/>
            </a:xfrm>
          </p:grpSpPr>
          <p:sp>
            <p:nvSpPr>
              <p:cNvPr id="14570" name="Line 111">
                <a:extLst>
                  <a:ext uri="{FF2B5EF4-FFF2-40B4-BE49-F238E27FC236}">
                    <a16:creationId xmlns:a16="http://schemas.microsoft.com/office/drawing/2014/main" id="{7613B8D2-A5B1-FB20-F084-E62CA76839B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1" name="Line 112">
                <a:extLst>
                  <a:ext uri="{FF2B5EF4-FFF2-40B4-BE49-F238E27FC236}">
                    <a16:creationId xmlns:a16="http://schemas.microsoft.com/office/drawing/2014/main" id="{FDE0B2EC-F7E1-FC89-DB87-ABA2DC471F5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2" name="Group 113">
              <a:extLst>
                <a:ext uri="{FF2B5EF4-FFF2-40B4-BE49-F238E27FC236}">
                  <a16:creationId xmlns:a16="http://schemas.microsoft.com/office/drawing/2014/main" id="{1A53859A-E558-676D-6882-3795D1D19BC4}"/>
                </a:ext>
              </a:extLst>
            </p:cNvPr>
            <p:cNvGrpSpPr>
              <a:grpSpLocks/>
            </p:cNvGrpSpPr>
            <p:nvPr/>
          </p:nvGrpSpPr>
          <p:grpSpPr bwMode="auto">
            <a:xfrm>
              <a:off x="2248" y="1248"/>
              <a:ext cx="82" cy="128"/>
              <a:chOff x="704" y="1880"/>
              <a:chExt cx="136" cy="128"/>
            </a:xfrm>
          </p:grpSpPr>
          <p:sp>
            <p:nvSpPr>
              <p:cNvPr id="14568" name="Line 114">
                <a:extLst>
                  <a:ext uri="{FF2B5EF4-FFF2-40B4-BE49-F238E27FC236}">
                    <a16:creationId xmlns:a16="http://schemas.microsoft.com/office/drawing/2014/main" id="{00C31232-D144-B648-148D-0271C884F7E3}"/>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69" name="Line 115">
                <a:extLst>
                  <a:ext uri="{FF2B5EF4-FFF2-40B4-BE49-F238E27FC236}">
                    <a16:creationId xmlns:a16="http://schemas.microsoft.com/office/drawing/2014/main" id="{9E81E58C-7522-DDCF-C229-DA23DA2B2F9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45" name="Group 117">
            <a:extLst>
              <a:ext uri="{FF2B5EF4-FFF2-40B4-BE49-F238E27FC236}">
                <a16:creationId xmlns:a16="http://schemas.microsoft.com/office/drawing/2014/main" id="{22126E64-BFA3-C40F-0826-FF9D9DE11377}"/>
              </a:ext>
            </a:extLst>
          </p:cNvPr>
          <p:cNvGrpSpPr>
            <a:grpSpLocks/>
          </p:cNvGrpSpPr>
          <p:nvPr/>
        </p:nvGrpSpPr>
        <p:grpSpPr bwMode="auto">
          <a:xfrm rot="19768321">
            <a:off x="4878388" y="2416175"/>
            <a:ext cx="1054100" cy="149225"/>
            <a:chOff x="2248" y="1248"/>
            <a:chExt cx="648" cy="128"/>
          </a:xfrm>
        </p:grpSpPr>
        <p:grpSp>
          <p:nvGrpSpPr>
            <p:cNvPr id="405546" name="Group 118">
              <a:extLst>
                <a:ext uri="{FF2B5EF4-FFF2-40B4-BE49-F238E27FC236}">
                  <a16:creationId xmlns:a16="http://schemas.microsoft.com/office/drawing/2014/main" id="{4CF991B6-8B4D-0F7C-60EA-2346AE438296}"/>
                </a:ext>
              </a:extLst>
            </p:cNvPr>
            <p:cNvGrpSpPr>
              <a:grpSpLocks/>
            </p:cNvGrpSpPr>
            <p:nvPr/>
          </p:nvGrpSpPr>
          <p:grpSpPr bwMode="auto">
            <a:xfrm>
              <a:off x="2814" y="1248"/>
              <a:ext cx="82" cy="128"/>
              <a:chOff x="704" y="1880"/>
              <a:chExt cx="136" cy="128"/>
            </a:xfrm>
          </p:grpSpPr>
          <p:sp>
            <p:nvSpPr>
              <p:cNvPr id="14558" name="Line 119">
                <a:extLst>
                  <a:ext uri="{FF2B5EF4-FFF2-40B4-BE49-F238E27FC236}">
                    <a16:creationId xmlns:a16="http://schemas.microsoft.com/office/drawing/2014/main" id="{2EA3F7DC-25E0-B143-E281-A33C4C03ACF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9" name="Line 120">
                <a:extLst>
                  <a:ext uri="{FF2B5EF4-FFF2-40B4-BE49-F238E27FC236}">
                    <a16:creationId xmlns:a16="http://schemas.microsoft.com/office/drawing/2014/main" id="{D683178D-FABB-A441-F18B-57668E90836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7" name="Group 121">
              <a:extLst>
                <a:ext uri="{FF2B5EF4-FFF2-40B4-BE49-F238E27FC236}">
                  <a16:creationId xmlns:a16="http://schemas.microsoft.com/office/drawing/2014/main" id="{9E71DE22-D089-D7AD-BBFB-78FD3F3AE067}"/>
                </a:ext>
              </a:extLst>
            </p:cNvPr>
            <p:cNvGrpSpPr>
              <a:grpSpLocks/>
            </p:cNvGrpSpPr>
            <p:nvPr/>
          </p:nvGrpSpPr>
          <p:grpSpPr bwMode="auto">
            <a:xfrm>
              <a:off x="2727" y="1248"/>
              <a:ext cx="82" cy="128"/>
              <a:chOff x="704" y="1880"/>
              <a:chExt cx="136" cy="128"/>
            </a:xfrm>
          </p:grpSpPr>
          <p:sp>
            <p:nvSpPr>
              <p:cNvPr id="14556" name="Line 122">
                <a:extLst>
                  <a:ext uri="{FF2B5EF4-FFF2-40B4-BE49-F238E27FC236}">
                    <a16:creationId xmlns:a16="http://schemas.microsoft.com/office/drawing/2014/main" id="{F634EAD4-6E18-0CFF-ECE7-5A10B8FB3B1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7" name="Line 123">
                <a:extLst>
                  <a:ext uri="{FF2B5EF4-FFF2-40B4-BE49-F238E27FC236}">
                    <a16:creationId xmlns:a16="http://schemas.microsoft.com/office/drawing/2014/main" id="{F1E4A044-D00E-47A8-DD76-219247598E9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8" name="Group 124">
              <a:extLst>
                <a:ext uri="{FF2B5EF4-FFF2-40B4-BE49-F238E27FC236}">
                  <a16:creationId xmlns:a16="http://schemas.microsoft.com/office/drawing/2014/main" id="{F22AD657-2CFA-9A28-423B-47B5198C6D06}"/>
                </a:ext>
              </a:extLst>
            </p:cNvPr>
            <p:cNvGrpSpPr>
              <a:grpSpLocks/>
            </p:cNvGrpSpPr>
            <p:nvPr/>
          </p:nvGrpSpPr>
          <p:grpSpPr bwMode="auto">
            <a:xfrm>
              <a:off x="2649" y="1248"/>
              <a:ext cx="83" cy="128"/>
              <a:chOff x="704" y="1880"/>
              <a:chExt cx="136" cy="128"/>
            </a:xfrm>
          </p:grpSpPr>
          <p:sp>
            <p:nvSpPr>
              <p:cNvPr id="14554" name="Line 125">
                <a:extLst>
                  <a:ext uri="{FF2B5EF4-FFF2-40B4-BE49-F238E27FC236}">
                    <a16:creationId xmlns:a16="http://schemas.microsoft.com/office/drawing/2014/main" id="{275C7E96-14A9-6324-66E3-1D312B98C4A5}"/>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5" name="Line 126">
                <a:extLst>
                  <a:ext uri="{FF2B5EF4-FFF2-40B4-BE49-F238E27FC236}">
                    <a16:creationId xmlns:a16="http://schemas.microsoft.com/office/drawing/2014/main" id="{6EAC14DA-9F6D-4AF4-EF9D-0FD0CF6A205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9" name="Group 127">
              <a:extLst>
                <a:ext uri="{FF2B5EF4-FFF2-40B4-BE49-F238E27FC236}">
                  <a16:creationId xmlns:a16="http://schemas.microsoft.com/office/drawing/2014/main" id="{7D1C2470-98C9-659E-C4EC-B393F9503E50}"/>
                </a:ext>
              </a:extLst>
            </p:cNvPr>
            <p:cNvGrpSpPr>
              <a:grpSpLocks/>
            </p:cNvGrpSpPr>
            <p:nvPr/>
          </p:nvGrpSpPr>
          <p:grpSpPr bwMode="auto">
            <a:xfrm>
              <a:off x="2567" y="1248"/>
              <a:ext cx="82" cy="128"/>
              <a:chOff x="704" y="1880"/>
              <a:chExt cx="136" cy="128"/>
            </a:xfrm>
          </p:grpSpPr>
          <p:sp>
            <p:nvSpPr>
              <p:cNvPr id="14552" name="Line 128">
                <a:extLst>
                  <a:ext uri="{FF2B5EF4-FFF2-40B4-BE49-F238E27FC236}">
                    <a16:creationId xmlns:a16="http://schemas.microsoft.com/office/drawing/2014/main" id="{FAE41377-FCAD-7AC1-6B59-334FA97E6A2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3" name="Line 129">
                <a:extLst>
                  <a:ext uri="{FF2B5EF4-FFF2-40B4-BE49-F238E27FC236}">
                    <a16:creationId xmlns:a16="http://schemas.microsoft.com/office/drawing/2014/main" id="{62A9E436-1843-2EB0-5E37-65860697969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0" name="Group 130">
              <a:extLst>
                <a:ext uri="{FF2B5EF4-FFF2-40B4-BE49-F238E27FC236}">
                  <a16:creationId xmlns:a16="http://schemas.microsoft.com/office/drawing/2014/main" id="{94D102CF-7802-2761-554F-4BC5E3148F7A}"/>
                </a:ext>
              </a:extLst>
            </p:cNvPr>
            <p:cNvGrpSpPr>
              <a:grpSpLocks/>
            </p:cNvGrpSpPr>
            <p:nvPr/>
          </p:nvGrpSpPr>
          <p:grpSpPr bwMode="auto">
            <a:xfrm>
              <a:off x="2490" y="1248"/>
              <a:ext cx="82" cy="128"/>
              <a:chOff x="704" y="1880"/>
              <a:chExt cx="136" cy="128"/>
            </a:xfrm>
          </p:grpSpPr>
          <p:sp>
            <p:nvSpPr>
              <p:cNvPr id="14550" name="Line 131">
                <a:extLst>
                  <a:ext uri="{FF2B5EF4-FFF2-40B4-BE49-F238E27FC236}">
                    <a16:creationId xmlns:a16="http://schemas.microsoft.com/office/drawing/2014/main" id="{9DC3745A-325B-D407-D774-ADBD14B10573}"/>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1" name="Line 132">
                <a:extLst>
                  <a:ext uri="{FF2B5EF4-FFF2-40B4-BE49-F238E27FC236}">
                    <a16:creationId xmlns:a16="http://schemas.microsoft.com/office/drawing/2014/main" id="{DAB49249-6734-1291-D000-4082149CA52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1" name="Group 133">
              <a:extLst>
                <a:ext uri="{FF2B5EF4-FFF2-40B4-BE49-F238E27FC236}">
                  <a16:creationId xmlns:a16="http://schemas.microsoft.com/office/drawing/2014/main" id="{1080D00C-6C82-7620-E28F-804DDCB3FC1C}"/>
                </a:ext>
              </a:extLst>
            </p:cNvPr>
            <p:cNvGrpSpPr>
              <a:grpSpLocks/>
            </p:cNvGrpSpPr>
            <p:nvPr/>
          </p:nvGrpSpPr>
          <p:grpSpPr bwMode="auto">
            <a:xfrm>
              <a:off x="2408" y="1248"/>
              <a:ext cx="82" cy="128"/>
              <a:chOff x="704" y="1880"/>
              <a:chExt cx="136" cy="128"/>
            </a:xfrm>
          </p:grpSpPr>
          <p:sp>
            <p:nvSpPr>
              <p:cNvPr id="14548" name="Line 134">
                <a:extLst>
                  <a:ext uri="{FF2B5EF4-FFF2-40B4-BE49-F238E27FC236}">
                    <a16:creationId xmlns:a16="http://schemas.microsoft.com/office/drawing/2014/main" id="{21F5C457-3A86-2874-A8E1-376E075DBED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9" name="Line 135">
                <a:extLst>
                  <a:ext uri="{FF2B5EF4-FFF2-40B4-BE49-F238E27FC236}">
                    <a16:creationId xmlns:a16="http://schemas.microsoft.com/office/drawing/2014/main" id="{CAB4AEE7-995A-B577-956E-59312F0F198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2" name="Group 136">
              <a:extLst>
                <a:ext uri="{FF2B5EF4-FFF2-40B4-BE49-F238E27FC236}">
                  <a16:creationId xmlns:a16="http://schemas.microsoft.com/office/drawing/2014/main" id="{8AF3DEE9-215E-8C96-AFF2-FBD4B1DF69CF}"/>
                </a:ext>
              </a:extLst>
            </p:cNvPr>
            <p:cNvGrpSpPr>
              <a:grpSpLocks/>
            </p:cNvGrpSpPr>
            <p:nvPr/>
          </p:nvGrpSpPr>
          <p:grpSpPr bwMode="auto">
            <a:xfrm>
              <a:off x="2330" y="1248"/>
              <a:ext cx="82" cy="128"/>
              <a:chOff x="704" y="1880"/>
              <a:chExt cx="136" cy="128"/>
            </a:xfrm>
          </p:grpSpPr>
          <p:sp>
            <p:nvSpPr>
              <p:cNvPr id="14546" name="Line 137">
                <a:extLst>
                  <a:ext uri="{FF2B5EF4-FFF2-40B4-BE49-F238E27FC236}">
                    <a16:creationId xmlns:a16="http://schemas.microsoft.com/office/drawing/2014/main" id="{0E0DD6E3-A7E8-5952-14B5-695B01C1972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7" name="Line 138">
                <a:extLst>
                  <a:ext uri="{FF2B5EF4-FFF2-40B4-BE49-F238E27FC236}">
                    <a16:creationId xmlns:a16="http://schemas.microsoft.com/office/drawing/2014/main" id="{76120393-E05A-EFE1-4B42-70866682D40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3" name="Group 139">
              <a:extLst>
                <a:ext uri="{FF2B5EF4-FFF2-40B4-BE49-F238E27FC236}">
                  <a16:creationId xmlns:a16="http://schemas.microsoft.com/office/drawing/2014/main" id="{B33D844F-A52B-AF68-639D-039D6FE99201}"/>
                </a:ext>
              </a:extLst>
            </p:cNvPr>
            <p:cNvGrpSpPr>
              <a:grpSpLocks/>
            </p:cNvGrpSpPr>
            <p:nvPr/>
          </p:nvGrpSpPr>
          <p:grpSpPr bwMode="auto">
            <a:xfrm>
              <a:off x="2248" y="1248"/>
              <a:ext cx="82" cy="128"/>
              <a:chOff x="704" y="1880"/>
              <a:chExt cx="136" cy="128"/>
            </a:xfrm>
          </p:grpSpPr>
          <p:sp>
            <p:nvSpPr>
              <p:cNvPr id="14544" name="Line 140">
                <a:extLst>
                  <a:ext uri="{FF2B5EF4-FFF2-40B4-BE49-F238E27FC236}">
                    <a16:creationId xmlns:a16="http://schemas.microsoft.com/office/drawing/2014/main" id="{DD42FF91-EEC6-4FDA-7561-817B9F59DBF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5" name="Line 141">
                <a:extLst>
                  <a:ext uri="{FF2B5EF4-FFF2-40B4-BE49-F238E27FC236}">
                    <a16:creationId xmlns:a16="http://schemas.microsoft.com/office/drawing/2014/main" id="{00D10D96-CAB1-7C66-FFF7-B3693B45FCAF}"/>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54" name="Group 144">
            <a:extLst>
              <a:ext uri="{FF2B5EF4-FFF2-40B4-BE49-F238E27FC236}">
                <a16:creationId xmlns:a16="http://schemas.microsoft.com/office/drawing/2014/main" id="{2222E7AD-CC02-243C-5CA4-96F5AC4991A4}"/>
              </a:ext>
            </a:extLst>
          </p:cNvPr>
          <p:cNvGrpSpPr>
            <a:grpSpLocks/>
          </p:cNvGrpSpPr>
          <p:nvPr/>
        </p:nvGrpSpPr>
        <p:grpSpPr bwMode="auto">
          <a:xfrm rot="5400000">
            <a:off x="7308850" y="3789363"/>
            <a:ext cx="952500" cy="119063"/>
            <a:chOff x="2248" y="1248"/>
            <a:chExt cx="648" cy="128"/>
          </a:xfrm>
        </p:grpSpPr>
        <p:grpSp>
          <p:nvGrpSpPr>
            <p:cNvPr id="405555" name="Group 145">
              <a:extLst>
                <a:ext uri="{FF2B5EF4-FFF2-40B4-BE49-F238E27FC236}">
                  <a16:creationId xmlns:a16="http://schemas.microsoft.com/office/drawing/2014/main" id="{704C1106-4DE7-D09A-C3D5-E9C017ECB873}"/>
                </a:ext>
              </a:extLst>
            </p:cNvPr>
            <p:cNvGrpSpPr>
              <a:grpSpLocks/>
            </p:cNvGrpSpPr>
            <p:nvPr/>
          </p:nvGrpSpPr>
          <p:grpSpPr bwMode="auto">
            <a:xfrm>
              <a:off x="2814" y="1248"/>
              <a:ext cx="82" cy="128"/>
              <a:chOff x="704" y="1880"/>
              <a:chExt cx="136" cy="128"/>
            </a:xfrm>
          </p:grpSpPr>
          <p:sp>
            <p:nvSpPr>
              <p:cNvPr id="14534" name="Line 146">
                <a:extLst>
                  <a:ext uri="{FF2B5EF4-FFF2-40B4-BE49-F238E27FC236}">
                    <a16:creationId xmlns:a16="http://schemas.microsoft.com/office/drawing/2014/main" id="{C2BCBC25-1DC1-E350-F93E-39974C31511F}"/>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5" name="Line 147">
                <a:extLst>
                  <a:ext uri="{FF2B5EF4-FFF2-40B4-BE49-F238E27FC236}">
                    <a16:creationId xmlns:a16="http://schemas.microsoft.com/office/drawing/2014/main" id="{C01B3A56-9265-A692-EF1A-37727BA47D8C}"/>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6" name="Group 148">
              <a:extLst>
                <a:ext uri="{FF2B5EF4-FFF2-40B4-BE49-F238E27FC236}">
                  <a16:creationId xmlns:a16="http://schemas.microsoft.com/office/drawing/2014/main" id="{EB16A2B6-914C-8832-B47A-3279C0E70092}"/>
                </a:ext>
              </a:extLst>
            </p:cNvPr>
            <p:cNvGrpSpPr>
              <a:grpSpLocks/>
            </p:cNvGrpSpPr>
            <p:nvPr/>
          </p:nvGrpSpPr>
          <p:grpSpPr bwMode="auto">
            <a:xfrm>
              <a:off x="2727" y="1248"/>
              <a:ext cx="82" cy="128"/>
              <a:chOff x="704" y="1880"/>
              <a:chExt cx="136" cy="128"/>
            </a:xfrm>
          </p:grpSpPr>
          <p:sp>
            <p:nvSpPr>
              <p:cNvPr id="14532" name="Line 149">
                <a:extLst>
                  <a:ext uri="{FF2B5EF4-FFF2-40B4-BE49-F238E27FC236}">
                    <a16:creationId xmlns:a16="http://schemas.microsoft.com/office/drawing/2014/main" id="{29C08361-9E0C-F791-D83A-8909F933D31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3" name="Line 150">
                <a:extLst>
                  <a:ext uri="{FF2B5EF4-FFF2-40B4-BE49-F238E27FC236}">
                    <a16:creationId xmlns:a16="http://schemas.microsoft.com/office/drawing/2014/main" id="{CBD8B56D-699F-93E1-6DF1-DEA0B8606C7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7" name="Group 151">
              <a:extLst>
                <a:ext uri="{FF2B5EF4-FFF2-40B4-BE49-F238E27FC236}">
                  <a16:creationId xmlns:a16="http://schemas.microsoft.com/office/drawing/2014/main" id="{74533670-F41B-740E-4ECD-DBB7CA313948}"/>
                </a:ext>
              </a:extLst>
            </p:cNvPr>
            <p:cNvGrpSpPr>
              <a:grpSpLocks/>
            </p:cNvGrpSpPr>
            <p:nvPr/>
          </p:nvGrpSpPr>
          <p:grpSpPr bwMode="auto">
            <a:xfrm>
              <a:off x="2649" y="1248"/>
              <a:ext cx="83" cy="128"/>
              <a:chOff x="704" y="1880"/>
              <a:chExt cx="136" cy="128"/>
            </a:xfrm>
          </p:grpSpPr>
          <p:sp>
            <p:nvSpPr>
              <p:cNvPr id="14530" name="Line 152">
                <a:extLst>
                  <a:ext uri="{FF2B5EF4-FFF2-40B4-BE49-F238E27FC236}">
                    <a16:creationId xmlns:a16="http://schemas.microsoft.com/office/drawing/2014/main" id="{DA211C1D-A50C-9871-C986-58E46EE7436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1" name="Line 153">
                <a:extLst>
                  <a:ext uri="{FF2B5EF4-FFF2-40B4-BE49-F238E27FC236}">
                    <a16:creationId xmlns:a16="http://schemas.microsoft.com/office/drawing/2014/main" id="{674EF64D-0465-1175-D8A6-B0E0ABB9490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8" name="Group 154">
              <a:extLst>
                <a:ext uri="{FF2B5EF4-FFF2-40B4-BE49-F238E27FC236}">
                  <a16:creationId xmlns:a16="http://schemas.microsoft.com/office/drawing/2014/main" id="{21BA28C4-73A2-A667-EEF9-5CF0FBE7B981}"/>
                </a:ext>
              </a:extLst>
            </p:cNvPr>
            <p:cNvGrpSpPr>
              <a:grpSpLocks/>
            </p:cNvGrpSpPr>
            <p:nvPr/>
          </p:nvGrpSpPr>
          <p:grpSpPr bwMode="auto">
            <a:xfrm>
              <a:off x="2567" y="1248"/>
              <a:ext cx="82" cy="128"/>
              <a:chOff x="704" y="1880"/>
              <a:chExt cx="136" cy="128"/>
            </a:xfrm>
          </p:grpSpPr>
          <p:sp>
            <p:nvSpPr>
              <p:cNvPr id="14528" name="Line 155">
                <a:extLst>
                  <a:ext uri="{FF2B5EF4-FFF2-40B4-BE49-F238E27FC236}">
                    <a16:creationId xmlns:a16="http://schemas.microsoft.com/office/drawing/2014/main" id="{6738F9E4-FF2E-A7FE-A1A6-89CDB4BF946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9" name="Line 156">
                <a:extLst>
                  <a:ext uri="{FF2B5EF4-FFF2-40B4-BE49-F238E27FC236}">
                    <a16:creationId xmlns:a16="http://schemas.microsoft.com/office/drawing/2014/main" id="{EAEBEEBA-7400-D9CC-A930-3E29D90B98C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9" name="Group 157">
              <a:extLst>
                <a:ext uri="{FF2B5EF4-FFF2-40B4-BE49-F238E27FC236}">
                  <a16:creationId xmlns:a16="http://schemas.microsoft.com/office/drawing/2014/main" id="{D091CFEA-9CE2-8252-514C-E7F5DA68342D}"/>
                </a:ext>
              </a:extLst>
            </p:cNvPr>
            <p:cNvGrpSpPr>
              <a:grpSpLocks/>
            </p:cNvGrpSpPr>
            <p:nvPr/>
          </p:nvGrpSpPr>
          <p:grpSpPr bwMode="auto">
            <a:xfrm>
              <a:off x="2490" y="1248"/>
              <a:ext cx="82" cy="128"/>
              <a:chOff x="704" y="1880"/>
              <a:chExt cx="136" cy="128"/>
            </a:xfrm>
          </p:grpSpPr>
          <p:sp>
            <p:nvSpPr>
              <p:cNvPr id="14526" name="Line 158">
                <a:extLst>
                  <a:ext uri="{FF2B5EF4-FFF2-40B4-BE49-F238E27FC236}">
                    <a16:creationId xmlns:a16="http://schemas.microsoft.com/office/drawing/2014/main" id="{BB083060-A6F5-3419-C13E-7D76491945E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7" name="Line 159">
                <a:extLst>
                  <a:ext uri="{FF2B5EF4-FFF2-40B4-BE49-F238E27FC236}">
                    <a16:creationId xmlns:a16="http://schemas.microsoft.com/office/drawing/2014/main" id="{F497C2CC-F8AC-03F6-07BD-E8009D6C8AD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0" name="Group 160">
              <a:extLst>
                <a:ext uri="{FF2B5EF4-FFF2-40B4-BE49-F238E27FC236}">
                  <a16:creationId xmlns:a16="http://schemas.microsoft.com/office/drawing/2014/main" id="{C6949DF8-72DA-488D-34E9-976F1C52AC62}"/>
                </a:ext>
              </a:extLst>
            </p:cNvPr>
            <p:cNvGrpSpPr>
              <a:grpSpLocks/>
            </p:cNvGrpSpPr>
            <p:nvPr/>
          </p:nvGrpSpPr>
          <p:grpSpPr bwMode="auto">
            <a:xfrm>
              <a:off x="2408" y="1248"/>
              <a:ext cx="82" cy="128"/>
              <a:chOff x="704" y="1880"/>
              <a:chExt cx="136" cy="128"/>
            </a:xfrm>
          </p:grpSpPr>
          <p:sp>
            <p:nvSpPr>
              <p:cNvPr id="14524" name="Line 161">
                <a:extLst>
                  <a:ext uri="{FF2B5EF4-FFF2-40B4-BE49-F238E27FC236}">
                    <a16:creationId xmlns:a16="http://schemas.microsoft.com/office/drawing/2014/main" id="{ADEA61D4-44F3-B37F-EE95-5ED4EE885C3E}"/>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5" name="Line 162">
                <a:extLst>
                  <a:ext uri="{FF2B5EF4-FFF2-40B4-BE49-F238E27FC236}">
                    <a16:creationId xmlns:a16="http://schemas.microsoft.com/office/drawing/2014/main" id="{77692909-C821-52E9-E1F1-D514718DF5F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1" name="Group 163">
              <a:extLst>
                <a:ext uri="{FF2B5EF4-FFF2-40B4-BE49-F238E27FC236}">
                  <a16:creationId xmlns:a16="http://schemas.microsoft.com/office/drawing/2014/main" id="{238AE5C2-3FF4-A05E-18B0-2184B47675FC}"/>
                </a:ext>
              </a:extLst>
            </p:cNvPr>
            <p:cNvGrpSpPr>
              <a:grpSpLocks/>
            </p:cNvGrpSpPr>
            <p:nvPr/>
          </p:nvGrpSpPr>
          <p:grpSpPr bwMode="auto">
            <a:xfrm>
              <a:off x="2330" y="1248"/>
              <a:ext cx="82" cy="128"/>
              <a:chOff x="704" y="1880"/>
              <a:chExt cx="136" cy="128"/>
            </a:xfrm>
          </p:grpSpPr>
          <p:sp>
            <p:nvSpPr>
              <p:cNvPr id="14522" name="Line 164">
                <a:extLst>
                  <a:ext uri="{FF2B5EF4-FFF2-40B4-BE49-F238E27FC236}">
                    <a16:creationId xmlns:a16="http://schemas.microsoft.com/office/drawing/2014/main" id="{2FE44655-9012-ABCB-898D-AF939739748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3" name="Line 165">
                <a:extLst>
                  <a:ext uri="{FF2B5EF4-FFF2-40B4-BE49-F238E27FC236}">
                    <a16:creationId xmlns:a16="http://schemas.microsoft.com/office/drawing/2014/main" id="{1DE1953F-ABE2-5B72-61E1-2C61B3A5D3E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2" name="Group 166">
              <a:extLst>
                <a:ext uri="{FF2B5EF4-FFF2-40B4-BE49-F238E27FC236}">
                  <a16:creationId xmlns:a16="http://schemas.microsoft.com/office/drawing/2014/main" id="{15ADDEF7-33BC-F0E7-5BB7-5DB60E731B29}"/>
                </a:ext>
              </a:extLst>
            </p:cNvPr>
            <p:cNvGrpSpPr>
              <a:grpSpLocks/>
            </p:cNvGrpSpPr>
            <p:nvPr/>
          </p:nvGrpSpPr>
          <p:grpSpPr bwMode="auto">
            <a:xfrm>
              <a:off x="2248" y="1248"/>
              <a:ext cx="82" cy="128"/>
              <a:chOff x="704" y="1880"/>
              <a:chExt cx="136" cy="128"/>
            </a:xfrm>
          </p:grpSpPr>
          <p:sp>
            <p:nvSpPr>
              <p:cNvPr id="14520" name="Line 167">
                <a:extLst>
                  <a:ext uri="{FF2B5EF4-FFF2-40B4-BE49-F238E27FC236}">
                    <a16:creationId xmlns:a16="http://schemas.microsoft.com/office/drawing/2014/main" id="{48E87A28-5EB4-5135-225C-BE1FF2EBDA7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1" name="Line 168">
                <a:extLst>
                  <a:ext uri="{FF2B5EF4-FFF2-40B4-BE49-F238E27FC236}">
                    <a16:creationId xmlns:a16="http://schemas.microsoft.com/office/drawing/2014/main" id="{FE863897-F3E7-D885-CC18-F53E9DF001C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63" name="Group 169">
            <a:extLst>
              <a:ext uri="{FF2B5EF4-FFF2-40B4-BE49-F238E27FC236}">
                <a16:creationId xmlns:a16="http://schemas.microsoft.com/office/drawing/2014/main" id="{7EDFF838-FC5E-4B82-5D44-60B279B68F6F}"/>
              </a:ext>
            </a:extLst>
          </p:cNvPr>
          <p:cNvGrpSpPr>
            <a:grpSpLocks/>
          </p:cNvGrpSpPr>
          <p:nvPr/>
        </p:nvGrpSpPr>
        <p:grpSpPr bwMode="auto">
          <a:xfrm rot="19768321">
            <a:off x="6518275" y="5073650"/>
            <a:ext cx="1054100" cy="149225"/>
            <a:chOff x="2248" y="1248"/>
            <a:chExt cx="648" cy="128"/>
          </a:xfrm>
        </p:grpSpPr>
        <p:grpSp>
          <p:nvGrpSpPr>
            <p:cNvPr id="405564" name="Group 170">
              <a:extLst>
                <a:ext uri="{FF2B5EF4-FFF2-40B4-BE49-F238E27FC236}">
                  <a16:creationId xmlns:a16="http://schemas.microsoft.com/office/drawing/2014/main" id="{93C86EB0-19C3-E929-93F6-7126F24B1B6C}"/>
                </a:ext>
              </a:extLst>
            </p:cNvPr>
            <p:cNvGrpSpPr>
              <a:grpSpLocks/>
            </p:cNvGrpSpPr>
            <p:nvPr/>
          </p:nvGrpSpPr>
          <p:grpSpPr bwMode="auto">
            <a:xfrm>
              <a:off x="2814" y="1248"/>
              <a:ext cx="82" cy="128"/>
              <a:chOff x="704" y="1880"/>
              <a:chExt cx="136" cy="128"/>
            </a:xfrm>
          </p:grpSpPr>
          <p:sp>
            <p:nvSpPr>
              <p:cNvPr id="14510" name="Line 171">
                <a:extLst>
                  <a:ext uri="{FF2B5EF4-FFF2-40B4-BE49-F238E27FC236}">
                    <a16:creationId xmlns:a16="http://schemas.microsoft.com/office/drawing/2014/main" id="{5B821D91-8098-CB48-4B8C-ADC2D80FA87F}"/>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11" name="Line 172">
                <a:extLst>
                  <a:ext uri="{FF2B5EF4-FFF2-40B4-BE49-F238E27FC236}">
                    <a16:creationId xmlns:a16="http://schemas.microsoft.com/office/drawing/2014/main" id="{14997A8B-9E9C-447D-2BF1-B3795D149472}"/>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5" name="Group 173">
              <a:extLst>
                <a:ext uri="{FF2B5EF4-FFF2-40B4-BE49-F238E27FC236}">
                  <a16:creationId xmlns:a16="http://schemas.microsoft.com/office/drawing/2014/main" id="{B609D442-8174-BCEF-3207-17B33EEDB0F0}"/>
                </a:ext>
              </a:extLst>
            </p:cNvPr>
            <p:cNvGrpSpPr>
              <a:grpSpLocks/>
            </p:cNvGrpSpPr>
            <p:nvPr/>
          </p:nvGrpSpPr>
          <p:grpSpPr bwMode="auto">
            <a:xfrm>
              <a:off x="2727" y="1248"/>
              <a:ext cx="82" cy="128"/>
              <a:chOff x="704" y="1880"/>
              <a:chExt cx="136" cy="128"/>
            </a:xfrm>
          </p:grpSpPr>
          <p:sp>
            <p:nvSpPr>
              <p:cNvPr id="14508" name="Line 174">
                <a:extLst>
                  <a:ext uri="{FF2B5EF4-FFF2-40B4-BE49-F238E27FC236}">
                    <a16:creationId xmlns:a16="http://schemas.microsoft.com/office/drawing/2014/main" id="{1F4B1B5B-5CDA-0C4B-1E2F-9F82A44EEE5A}"/>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9" name="Line 175">
                <a:extLst>
                  <a:ext uri="{FF2B5EF4-FFF2-40B4-BE49-F238E27FC236}">
                    <a16:creationId xmlns:a16="http://schemas.microsoft.com/office/drawing/2014/main" id="{73DDAA07-1C61-0427-C43C-ABBBEEBC882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6" name="Group 176">
              <a:extLst>
                <a:ext uri="{FF2B5EF4-FFF2-40B4-BE49-F238E27FC236}">
                  <a16:creationId xmlns:a16="http://schemas.microsoft.com/office/drawing/2014/main" id="{C801AAF6-AA0F-3DC4-12B5-C1F3F756471B}"/>
                </a:ext>
              </a:extLst>
            </p:cNvPr>
            <p:cNvGrpSpPr>
              <a:grpSpLocks/>
            </p:cNvGrpSpPr>
            <p:nvPr/>
          </p:nvGrpSpPr>
          <p:grpSpPr bwMode="auto">
            <a:xfrm>
              <a:off x="2649" y="1248"/>
              <a:ext cx="83" cy="128"/>
              <a:chOff x="704" y="1880"/>
              <a:chExt cx="136" cy="128"/>
            </a:xfrm>
          </p:grpSpPr>
          <p:sp>
            <p:nvSpPr>
              <p:cNvPr id="14506" name="Line 177">
                <a:extLst>
                  <a:ext uri="{FF2B5EF4-FFF2-40B4-BE49-F238E27FC236}">
                    <a16:creationId xmlns:a16="http://schemas.microsoft.com/office/drawing/2014/main" id="{4A30A45E-787A-7451-6631-67FD76B866C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7" name="Line 178">
                <a:extLst>
                  <a:ext uri="{FF2B5EF4-FFF2-40B4-BE49-F238E27FC236}">
                    <a16:creationId xmlns:a16="http://schemas.microsoft.com/office/drawing/2014/main" id="{24FBFCA9-0FB3-8DB1-B537-37FEA31084B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7" name="Group 179">
              <a:extLst>
                <a:ext uri="{FF2B5EF4-FFF2-40B4-BE49-F238E27FC236}">
                  <a16:creationId xmlns:a16="http://schemas.microsoft.com/office/drawing/2014/main" id="{5E174E10-4A5E-3818-6AE4-EA53D1EE57C5}"/>
                </a:ext>
              </a:extLst>
            </p:cNvPr>
            <p:cNvGrpSpPr>
              <a:grpSpLocks/>
            </p:cNvGrpSpPr>
            <p:nvPr/>
          </p:nvGrpSpPr>
          <p:grpSpPr bwMode="auto">
            <a:xfrm>
              <a:off x="2567" y="1248"/>
              <a:ext cx="82" cy="128"/>
              <a:chOff x="704" y="1880"/>
              <a:chExt cx="136" cy="128"/>
            </a:xfrm>
          </p:grpSpPr>
          <p:sp>
            <p:nvSpPr>
              <p:cNvPr id="14504" name="Line 180">
                <a:extLst>
                  <a:ext uri="{FF2B5EF4-FFF2-40B4-BE49-F238E27FC236}">
                    <a16:creationId xmlns:a16="http://schemas.microsoft.com/office/drawing/2014/main" id="{A02FFF01-5050-87EE-2EF3-3E0EF7068CA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5" name="Line 181">
                <a:extLst>
                  <a:ext uri="{FF2B5EF4-FFF2-40B4-BE49-F238E27FC236}">
                    <a16:creationId xmlns:a16="http://schemas.microsoft.com/office/drawing/2014/main" id="{57398F4D-F351-5336-B1F6-D1A5D2F6304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0" name="Group 182">
              <a:extLst>
                <a:ext uri="{FF2B5EF4-FFF2-40B4-BE49-F238E27FC236}">
                  <a16:creationId xmlns:a16="http://schemas.microsoft.com/office/drawing/2014/main" id="{BD2EFC2F-4B2D-B14B-EA3D-1153BDB933FC}"/>
                </a:ext>
              </a:extLst>
            </p:cNvPr>
            <p:cNvGrpSpPr>
              <a:grpSpLocks/>
            </p:cNvGrpSpPr>
            <p:nvPr/>
          </p:nvGrpSpPr>
          <p:grpSpPr bwMode="auto">
            <a:xfrm>
              <a:off x="2490" y="1248"/>
              <a:ext cx="82" cy="128"/>
              <a:chOff x="704" y="1880"/>
              <a:chExt cx="136" cy="128"/>
            </a:xfrm>
          </p:grpSpPr>
          <p:sp>
            <p:nvSpPr>
              <p:cNvPr id="14502" name="Line 183">
                <a:extLst>
                  <a:ext uri="{FF2B5EF4-FFF2-40B4-BE49-F238E27FC236}">
                    <a16:creationId xmlns:a16="http://schemas.microsoft.com/office/drawing/2014/main" id="{9F8F3038-682A-A108-4B88-8822BB04ECB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3" name="Line 184">
                <a:extLst>
                  <a:ext uri="{FF2B5EF4-FFF2-40B4-BE49-F238E27FC236}">
                    <a16:creationId xmlns:a16="http://schemas.microsoft.com/office/drawing/2014/main" id="{1565D614-A5C8-501E-5898-D5F768D0002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1" name="Group 185">
              <a:extLst>
                <a:ext uri="{FF2B5EF4-FFF2-40B4-BE49-F238E27FC236}">
                  <a16:creationId xmlns:a16="http://schemas.microsoft.com/office/drawing/2014/main" id="{D1487EFA-3DA9-408A-13E7-72FA86AC1B60}"/>
                </a:ext>
              </a:extLst>
            </p:cNvPr>
            <p:cNvGrpSpPr>
              <a:grpSpLocks/>
            </p:cNvGrpSpPr>
            <p:nvPr/>
          </p:nvGrpSpPr>
          <p:grpSpPr bwMode="auto">
            <a:xfrm>
              <a:off x="2408" y="1248"/>
              <a:ext cx="82" cy="128"/>
              <a:chOff x="704" y="1880"/>
              <a:chExt cx="136" cy="128"/>
            </a:xfrm>
          </p:grpSpPr>
          <p:sp>
            <p:nvSpPr>
              <p:cNvPr id="14500" name="Line 186">
                <a:extLst>
                  <a:ext uri="{FF2B5EF4-FFF2-40B4-BE49-F238E27FC236}">
                    <a16:creationId xmlns:a16="http://schemas.microsoft.com/office/drawing/2014/main" id="{F07E97BB-9F70-64BD-0C03-24C2948B8F8D}"/>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1" name="Line 187">
                <a:extLst>
                  <a:ext uri="{FF2B5EF4-FFF2-40B4-BE49-F238E27FC236}">
                    <a16:creationId xmlns:a16="http://schemas.microsoft.com/office/drawing/2014/main" id="{BCDB046C-B943-9A7A-317D-2312942A2C9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2" name="Group 188">
              <a:extLst>
                <a:ext uri="{FF2B5EF4-FFF2-40B4-BE49-F238E27FC236}">
                  <a16:creationId xmlns:a16="http://schemas.microsoft.com/office/drawing/2014/main" id="{61ABFE1C-76DE-1B04-9243-34C1F5298ED7}"/>
                </a:ext>
              </a:extLst>
            </p:cNvPr>
            <p:cNvGrpSpPr>
              <a:grpSpLocks/>
            </p:cNvGrpSpPr>
            <p:nvPr/>
          </p:nvGrpSpPr>
          <p:grpSpPr bwMode="auto">
            <a:xfrm>
              <a:off x="2330" y="1248"/>
              <a:ext cx="82" cy="128"/>
              <a:chOff x="704" y="1880"/>
              <a:chExt cx="136" cy="128"/>
            </a:xfrm>
          </p:grpSpPr>
          <p:sp>
            <p:nvSpPr>
              <p:cNvPr id="14498" name="Line 189">
                <a:extLst>
                  <a:ext uri="{FF2B5EF4-FFF2-40B4-BE49-F238E27FC236}">
                    <a16:creationId xmlns:a16="http://schemas.microsoft.com/office/drawing/2014/main" id="{2EBA41B2-B07C-705C-F5B8-F2A11122120B}"/>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9" name="Line 190">
                <a:extLst>
                  <a:ext uri="{FF2B5EF4-FFF2-40B4-BE49-F238E27FC236}">
                    <a16:creationId xmlns:a16="http://schemas.microsoft.com/office/drawing/2014/main" id="{22C3C1C0-0D0A-5F55-3C27-16343CEE2D7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3" name="Group 191">
              <a:extLst>
                <a:ext uri="{FF2B5EF4-FFF2-40B4-BE49-F238E27FC236}">
                  <a16:creationId xmlns:a16="http://schemas.microsoft.com/office/drawing/2014/main" id="{343B750B-2DF4-326B-5E47-A04A5F0C9FF7}"/>
                </a:ext>
              </a:extLst>
            </p:cNvPr>
            <p:cNvGrpSpPr>
              <a:grpSpLocks/>
            </p:cNvGrpSpPr>
            <p:nvPr/>
          </p:nvGrpSpPr>
          <p:grpSpPr bwMode="auto">
            <a:xfrm>
              <a:off x="2248" y="1248"/>
              <a:ext cx="82" cy="128"/>
              <a:chOff x="704" y="1880"/>
              <a:chExt cx="136" cy="128"/>
            </a:xfrm>
          </p:grpSpPr>
          <p:sp>
            <p:nvSpPr>
              <p:cNvPr id="14496" name="Line 192">
                <a:extLst>
                  <a:ext uri="{FF2B5EF4-FFF2-40B4-BE49-F238E27FC236}">
                    <a16:creationId xmlns:a16="http://schemas.microsoft.com/office/drawing/2014/main" id="{2C1E8DE7-C692-3ECF-6E19-039B0470C93F}"/>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7" name="Line 193">
                <a:extLst>
                  <a:ext uri="{FF2B5EF4-FFF2-40B4-BE49-F238E27FC236}">
                    <a16:creationId xmlns:a16="http://schemas.microsoft.com/office/drawing/2014/main" id="{4E506C54-8541-FF0C-A2BC-97C8AF8C59F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04" name="Group 194">
            <a:extLst>
              <a:ext uri="{FF2B5EF4-FFF2-40B4-BE49-F238E27FC236}">
                <a16:creationId xmlns:a16="http://schemas.microsoft.com/office/drawing/2014/main" id="{99A7E946-5EF5-B1E3-C7CF-B7DB52CF49DC}"/>
              </a:ext>
            </a:extLst>
          </p:cNvPr>
          <p:cNvGrpSpPr>
            <a:grpSpLocks/>
          </p:cNvGrpSpPr>
          <p:nvPr/>
        </p:nvGrpSpPr>
        <p:grpSpPr bwMode="auto">
          <a:xfrm rot="5400000">
            <a:off x="5792788" y="4770438"/>
            <a:ext cx="952500" cy="119063"/>
            <a:chOff x="2248" y="1248"/>
            <a:chExt cx="648" cy="128"/>
          </a:xfrm>
        </p:grpSpPr>
        <p:grpSp>
          <p:nvGrpSpPr>
            <p:cNvPr id="405605" name="Group 195">
              <a:extLst>
                <a:ext uri="{FF2B5EF4-FFF2-40B4-BE49-F238E27FC236}">
                  <a16:creationId xmlns:a16="http://schemas.microsoft.com/office/drawing/2014/main" id="{74CCBE19-3095-64D1-822E-4032DF558B2E}"/>
                </a:ext>
              </a:extLst>
            </p:cNvPr>
            <p:cNvGrpSpPr>
              <a:grpSpLocks/>
            </p:cNvGrpSpPr>
            <p:nvPr/>
          </p:nvGrpSpPr>
          <p:grpSpPr bwMode="auto">
            <a:xfrm>
              <a:off x="2814" y="1248"/>
              <a:ext cx="82" cy="128"/>
              <a:chOff x="704" y="1880"/>
              <a:chExt cx="136" cy="128"/>
            </a:xfrm>
          </p:grpSpPr>
          <p:sp>
            <p:nvSpPr>
              <p:cNvPr id="14486" name="Line 196">
                <a:extLst>
                  <a:ext uri="{FF2B5EF4-FFF2-40B4-BE49-F238E27FC236}">
                    <a16:creationId xmlns:a16="http://schemas.microsoft.com/office/drawing/2014/main" id="{8B35D31C-170D-9DDD-58F1-C73A954C4DB3}"/>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7" name="Line 197">
                <a:extLst>
                  <a:ext uri="{FF2B5EF4-FFF2-40B4-BE49-F238E27FC236}">
                    <a16:creationId xmlns:a16="http://schemas.microsoft.com/office/drawing/2014/main" id="{E5FB5B47-6CFC-27A1-38D0-5CA4A1D60BB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6" name="Group 198">
              <a:extLst>
                <a:ext uri="{FF2B5EF4-FFF2-40B4-BE49-F238E27FC236}">
                  <a16:creationId xmlns:a16="http://schemas.microsoft.com/office/drawing/2014/main" id="{761C196C-852E-84AF-A83A-B70BDEE50D13}"/>
                </a:ext>
              </a:extLst>
            </p:cNvPr>
            <p:cNvGrpSpPr>
              <a:grpSpLocks/>
            </p:cNvGrpSpPr>
            <p:nvPr/>
          </p:nvGrpSpPr>
          <p:grpSpPr bwMode="auto">
            <a:xfrm>
              <a:off x="2727" y="1248"/>
              <a:ext cx="82" cy="128"/>
              <a:chOff x="704" y="1880"/>
              <a:chExt cx="136" cy="128"/>
            </a:xfrm>
          </p:grpSpPr>
          <p:sp>
            <p:nvSpPr>
              <p:cNvPr id="14484" name="Line 199">
                <a:extLst>
                  <a:ext uri="{FF2B5EF4-FFF2-40B4-BE49-F238E27FC236}">
                    <a16:creationId xmlns:a16="http://schemas.microsoft.com/office/drawing/2014/main" id="{7DED6690-2808-ED30-F2D7-288624F0E68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5" name="Line 200">
                <a:extLst>
                  <a:ext uri="{FF2B5EF4-FFF2-40B4-BE49-F238E27FC236}">
                    <a16:creationId xmlns:a16="http://schemas.microsoft.com/office/drawing/2014/main" id="{9C1C4981-3249-F697-43A8-2A026FA4CB56}"/>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7" name="Group 201">
              <a:extLst>
                <a:ext uri="{FF2B5EF4-FFF2-40B4-BE49-F238E27FC236}">
                  <a16:creationId xmlns:a16="http://schemas.microsoft.com/office/drawing/2014/main" id="{703CDA39-DAC2-96D9-52AF-FF4242146854}"/>
                </a:ext>
              </a:extLst>
            </p:cNvPr>
            <p:cNvGrpSpPr>
              <a:grpSpLocks/>
            </p:cNvGrpSpPr>
            <p:nvPr/>
          </p:nvGrpSpPr>
          <p:grpSpPr bwMode="auto">
            <a:xfrm>
              <a:off x="2649" y="1248"/>
              <a:ext cx="83" cy="128"/>
              <a:chOff x="704" y="1880"/>
              <a:chExt cx="136" cy="128"/>
            </a:xfrm>
          </p:grpSpPr>
          <p:sp>
            <p:nvSpPr>
              <p:cNvPr id="14482" name="Line 202">
                <a:extLst>
                  <a:ext uri="{FF2B5EF4-FFF2-40B4-BE49-F238E27FC236}">
                    <a16:creationId xmlns:a16="http://schemas.microsoft.com/office/drawing/2014/main" id="{706CD7A9-E6D4-497B-AA55-ABD0D3F1638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3" name="Line 203">
                <a:extLst>
                  <a:ext uri="{FF2B5EF4-FFF2-40B4-BE49-F238E27FC236}">
                    <a16:creationId xmlns:a16="http://schemas.microsoft.com/office/drawing/2014/main" id="{70DDBA62-5A29-BE8C-EC2B-A0D02A0F584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8" name="Group 204">
              <a:extLst>
                <a:ext uri="{FF2B5EF4-FFF2-40B4-BE49-F238E27FC236}">
                  <a16:creationId xmlns:a16="http://schemas.microsoft.com/office/drawing/2014/main" id="{0892F7CC-00E8-0AF6-23CF-CD1BAB868144}"/>
                </a:ext>
              </a:extLst>
            </p:cNvPr>
            <p:cNvGrpSpPr>
              <a:grpSpLocks/>
            </p:cNvGrpSpPr>
            <p:nvPr/>
          </p:nvGrpSpPr>
          <p:grpSpPr bwMode="auto">
            <a:xfrm>
              <a:off x="2567" y="1248"/>
              <a:ext cx="82" cy="128"/>
              <a:chOff x="704" y="1880"/>
              <a:chExt cx="136" cy="128"/>
            </a:xfrm>
          </p:grpSpPr>
          <p:sp>
            <p:nvSpPr>
              <p:cNvPr id="14480" name="Line 205">
                <a:extLst>
                  <a:ext uri="{FF2B5EF4-FFF2-40B4-BE49-F238E27FC236}">
                    <a16:creationId xmlns:a16="http://schemas.microsoft.com/office/drawing/2014/main" id="{1303C776-6EF5-F753-E5A3-1011D3E6D0D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1" name="Line 206">
                <a:extLst>
                  <a:ext uri="{FF2B5EF4-FFF2-40B4-BE49-F238E27FC236}">
                    <a16:creationId xmlns:a16="http://schemas.microsoft.com/office/drawing/2014/main" id="{3709D1C8-58A1-F972-B0A3-E81E00AF04E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9" name="Group 207">
              <a:extLst>
                <a:ext uri="{FF2B5EF4-FFF2-40B4-BE49-F238E27FC236}">
                  <a16:creationId xmlns:a16="http://schemas.microsoft.com/office/drawing/2014/main" id="{3E2E2201-2E5E-99E8-4DAE-67EAC3377B39}"/>
                </a:ext>
              </a:extLst>
            </p:cNvPr>
            <p:cNvGrpSpPr>
              <a:grpSpLocks/>
            </p:cNvGrpSpPr>
            <p:nvPr/>
          </p:nvGrpSpPr>
          <p:grpSpPr bwMode="auto">
            <a:xfrm>
              <a:off x="2490" y="1248"/>
              <a:ext cx="82" cy="128"/>
              <a:chOff x="704" y="1880"/>
              <a:chExt cx="136" cy="128"/>
            </a:xfrm>
          </p:grpSpPr>
          <p:sp>
            <p:nvSpPr>
              <p:cNvPr id="14478" name="Line 208">
                <a:extLst>
                  <a:ext uri="{FF2B5EF4-FFF2-40B4-BE49-F238E27FC236}">
                    <a16:creationId xmlns:a16="http://schemas.microsoft.com/office/drawing/2014/main" id="{C9D52356-28A0-CC12-1F27-8A8FC6B2686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9" name="Line 209">
                <a:extLst>
                  <a:ext uri="{FF2B5EF4-FFF2-40B4-BE49-F238E27FC236}">
                    <a16:creationId xmlns:a16="http://schemas.microsoft.com/office/drawing/2014/main" id="{860D1871-1944-4F44-B73D-1EB936F1202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0" name="Group 210">
              <a:extLst>
                <a:ext uri="{FF2B5EF4-FFF2-40B4-BE49-F238E27FC236}">
                  <a16:creationId xmlns:a16="http://schemas.microsoft.com/office/drawing/2014/main" id="{E111158C-6B39-FD1F-45D3-9650ECA545D6}"/>
                </a:ext>
              </a:extLst>
            </p:cNvPr>
            <p:cNvGrpSpPr>
              <a:grpSpLocks/>
            </p:cNvGrpSpPr>
            <p:nvPr/>
          </p:nvGrpSpPr>
          <p:grpSpPr bwMode="auto">
            <a:xfrm>
              <a:off x="2408" y="1248"/>
              <a:ext cx="82" cy="128"/>
              <a:chOff x="704" y="1880"/>
              <a:chExt cx="136" cy="128"/>
            </a:xfrm>
          </p:grpSpPr>
          <p:sp>
            <p:nvSpPr>
              <p:cNvPr id="14476" name="Line 211">
                <a:extLst>
                  <a:ext uri="{FF2B5EF4-FFF2-40B4-BE49-F238E27FC236}">
                    <a16:creationId xmlns:a16="http://schemas.microsoft.com/office/drawing/2014/main" id="{5871E4DE-DBC1-2415-5743-C3590AF3F05A}"/>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7" name="Line 212">
                <a:extLst>
                  <a:ext uri="{FF2B5EF4-FFF2-40B4-BE49-F238E27FC236}">
                    <a16:creationId xmlns:a16="http://schemas.microsoft.com/office/drawing/2014/main" id="{1540A012-393A-4888-0E8B-B5C9C6CA307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1" name="Group 213">
              <a:extLst>
                <a:ext uri="{FF2B5EF4-FFF2-40B4-BE49-F238E27FC236}">
                  <a16:creationId xmlns:a16="http://schemas.microsoft.com/office/drawing/2014/main" id="{D937E61A-C8B4-718F-29FE-55FC70542892}"/>
                </a:ext>
              </a:extLst>
            </p:cNvPr>
            <p:cNvGrpSpPr>
              <a:grpSpLocks/>
            </p:cNvGrpSpPr>
            <p:nvPr/>
          </p:nvGrpSpPr>
          <p:grpSpPr bwMode="auto">
            <a:xfrm>
              <a:off x="2330" y="1248"/>
              <a:ext cx="82" cy="128"/>
              <a:chOff x="704" y="1880"/>
              <a:chExt cx="136" cy="128"/>
            </a:xfrm>
          </p:grpSpPr>
          <p:sp>
            <p:nvSpPr>
              <p:cNvPr id="14474" name="Line 214">
                <a:extLst>
                  <a:ext uri="{FF2B5EF4-FFF2-40B4-BE49-F238E27FC236}">
                    <a16:creationId xmlns:a16="http://schemas.microsoft.com/office/drawing/2014/main" id="{929AEB71-F872-5455-1C4C-C068B5C223BD}"/>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5" name="Line 215">
                <a:extLst>
                  <a:ext uri="{FF2B5EF4-FFF2-40B4-BE49-F238E27FC236}">
                    <a16:creationId xmlns:a16="http://schemas.microsoft.com/office/drawing/2014/main" id="{2123DB15-619A-EDA1-7E0F-C59A996C784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2" name="Group 216">
              <a:extLst>
                <a:ext uri="{FF2B5EF4-FFF2-40B4-BE49-F238E27FC236}">
                  <a16:creationId xmlns:a16="http://schemas.microsoft.com/office/drawing/2014/main" id="{D864DBC2-0953-FF07-6BC0-7905544DA896}"/>
                </a:ext>
              </a:extLst>
            </p:cNvPr>
            <p:cNvGrpSpPr>
              <a:grpSpLocks/>
            </p:cNvGrpSpPr>
            <p:nvPr/>
          </p:nvGrpSpPr>
          <p:grpSpPr bwMode="auto">
            <a:xfrm>
              <a:off x="2248" y="1248"/>
              <a:ext cx="82" cy="128"/>
              <a:chOff x="704" y="1880"/>
              <a:chExt cx="136" cy="128"/>
            </a:xfrm>
          </p:grpSpPr>
          <p:sp>
            <p:nvSpPr>
              <p:cNvPr id="14472" name="Line 217">
                <a:extLst>
                  <a:ext uri="{FF2B5EF4-FFF2-40B4-BE49-F238E27FC236}">
                    <a16:creationId xmlns:a16="http://schemas.microsoft.com/office/drawing/2014/main" id="{8DDAAFB2-8BF9-17A6-2B78-85F353605DC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3" name="Line 218">
                <a:extLst>
                  <a:ext uri="{FF2B5EF4-FFF2-40B4-BE49-F238E27FC236}">
                    <a16:creationId xmlns:a16="http://schemas.microsoft.com/office/drawing/2014/main" id="{AB8CF4C0-5166-A057-4829-6C6110E945D3}"/>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13" name="Group 220">
            <a:extLst>
              <a:ext uri="{FF2B5EF4-FFF2-40B4-BE49-F238E27FC236}">
                <a16:creationId xmlns:a16="http://schemas.microsoft.com/office/drawing/2014/main" id="{6C8F0231-EF86-E728-81A1-6D08CCF89401}"/>
              </a:ext>
            </a:extLst>
          </p:cNvPr>
          <p:cNvGrpSpPr>
            <a:grpSpLocks/>
          </p:cNvGrpSpPr>
          <p:nvPr/>
        </p:nvGrpSpPr>
        <p:grpSpPr bwMode="auto">
          <a:xfrm rot="19768321">
            <a:off x="6481763" y="3338513"/>
            <a:ext cx="1054100" cy="149225"/>
            <a:chOff x="2248" y="1248"/>
            <a:chExt cx="648" cy="128"/>
          </a:xfrm>
        </p:grpSpPr>
        <p:grpSp>
          <p:nvGrpSpPr>
            <p:cNvPr id="405614" name="Group 221">
              <a:extLst>
                <a:ext uri="{FF2B5EF4-FFF2-40B4-BE49-F238E27FC236}">
                  <a16:creationId xmlns:a16="http://schemas.microsoft.com/office/drawing/2014/main" id="{B2D056B4-544A-A2F6-D341-DF4275F4DD97}"/>
                </a:ext>
              </a:extLst>
            </p:cNvPr>
            <p:cNvGrpSpPr>
              <a:grpSpLocks/>
            </p:cNvGrpSpPr>
            <p:nvPr/>
          </p:nvGrpSpPr>
          <p:grpSpPr bwMode="auto">
            <a:xfrm>
              <a:off x="2814" y="1248"/>
              <a:ext cx="82" cy="128"/>
              <a:chOff x="704" y="1880"/>
              <a:chExt cx="136" cy="128"/>
            </a:xfrm>
          </p:grpSpPr>
          <p:sp>
            <p:nvSpPr>
              <p:cNvPr id="14462" name="Line 222">
                <a:extLst>
                  <a:ext uri="{FF2B5EF4-FFF2-40B4-BE49-F238E27FC236}">
                    <a16:creationId xmlns:a16="http://schemas.microsoft.com/office/drawing/2014/main" id="{DBAF6064-72B0-B08D-2E3E-3D3ABB48C6B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3" name="Line 223">
                <a:extLst>
                  <a:ext uri="{FF2B5EF4-FFF2-40B4-BE49-F238E27FC236}">
                    <a16:creationId xmlns:a16="http://schemas.microsoft.com/office/drawing/2014/main" id="{89BE5B24-EB8B-7ED3-B728-596DE532B17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5" name="Group 224">
              <a:extLst>
                <a:ext uri="{FF2B5EF4-FFF2-40B4-BE49-F238E27FC236}">
                  <a16:creationId xmlns:a16="http://schemas.microsoft.com/office/drawing/2014/main" id="{CAD851CB-3109-2A8F-29DA-F8295AB5071C}"/>
                </a:ext>
              </a:extLst>
            </p:cNvPr>
            <p:cNvGrpSpPr>
              <a:grpSpLocks/>
            </p:cNvGrpSpPr>
            <p:nvPr/>
          </p:nvGrpSpPr>
          <p:grpSpPr bwMode="auto">
            <a:xfrm>
              <a:off x="2727" y="1248"/>
              <a:ext cx="82" cy="128"/>
              <a:chOff x="704" y="1880"/>
              <a:chExt cx="136" cy="128"/>
            </a:xfrm>
          </p:grpSpPr>
          <p:sp>
            <p:nvSpPr>
              <p:cNvPr id="14460" name="Line 225">
                <a:extLst>
                  <a:ext uri="{FF2B5EF4-FFF2-40B4-BE49-F238E27FC236}">
                    <a16:creationId xmlns:a16="http://schemas.microsoft.com/office/drawing/2014/main" id="{016B1CAB-B45B-4F9C-4E9F-05F49934B6B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1" name="Line 226">
                <a:extLst>
                  <a:ext uri="{FF2B5EF4-FFF2-40B4-BE49-F238E27FC236}">
                    <a16:creationId xmlns:a16="http://schemas.microsoft.com/office/drawing/2014/main" id="{80C5C070-77A2-4244-5F6C-FECD743771B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6" name="Group 227">
              <a:extLst>
                <a:ext uri="{FF2B5EF4-FFF2-40B4-BE49-F238E27FC236}">
                  <a16:creationId xmlns:a16="http://schemas.microsoft.com/office/drawing/2014/main" id="{90C623B4-CB4E-8DA8-576A-16A2D948D2D9}"/>
                </a:ext>
              </a:extLst>
            </p:cNvPr>
            <p:cNvGrpSpPr>
              <a:grpSpLocks/>
            </p:cNvGrpSpPr>
            <p:nvPr/>
          </p:nvGrpSpPr>
          <p:grpSpPr bwMode="auto">
            <a:xfrm>
              <a:off x="2649" y="1248"/>
              <a:ext cx="83" cy="128"/>
              <a:chOff x="704" y="1880"/>
              <a:chExt cx="136" cy="128"/>
            </a:xfrm>
          </p:grpSpPr>
          <p:sp>
            <p:nvSpPr>
              <p:cNvPr id="14458" name="Line 228">
                <a:extLst>
                  <a:ext uri="{FF2B5EF4-FFF2-40B4-BE49-F238E27FC236}">
                    <a16:creationId xmlns:a16="http://schemas.microsoft.com/office/drawing/2014/main" id="{A2F425CD-A441-C227-C410-FD6DF0DF535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9" name="Line 229">
                <a:extLst>
                  <a:ext uri="{FF2B5EF4-FFF2-40B4-BE49-F238E27FC236}">
                    <a16:creationId xmlns:a16="http://schemas.microsoft.com/office/drawing/2014/main" id="{53DA736A-0E8A-7379-832D-3788643D3C8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7" name="Group 230">
              <a:extLst>
                <a:ext uri="{FF2B5EF4-FFF2-40B4-BE49-F238E27FC236}">
                  <a16:creationId xmlns:a16="http://schemas.microsoft.com/office/drawing/2014/main" id="{A92EAC7D-234B-CE1F-2AD1-A9039FF907B4}"/>
                </a:ext>
              </a:extLst>
            </p:cNvPr>
            <p:cNvGrpSpPr>
              <a:grpSpLocks/>
            </p:cNvGrpSpPr>
            <p:nvPr/>
          </p:nvGrpSpPr>
          <p:grpSpPr bwMode="auto">
            <a:xfrm>
              <a:off x="2567" y="1248"/>
              <a:ext cx="82" cy="128"/>
              <a:chOff x="704" y="1880"/>
              <a:chExt cx="136" cy="128"/>
            </a:xfrm>
          </p:grpSpPr>
          <p:sp>
            <p:nvSpPr>
              <p:cNvPr id="14456" name="Line 231">
                <a:extLst>
                  <a:ext uri="{FF2B5EF4-FFF2-40B4-BE49-F238E27FC236}">
                    <a16:creationId xmlns:a16="http://schemas.microsoft.com/office/drawing/2014/main" id="{50C57F48-4ED9-7741-88D2-9276F4E7E5C9}"/>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7" name="Line 232">
                <a:extLst>
                  <a:ext uri="{FF2B5EF4-FFF2-40B4-BE49-F238E27FC236}">
                    <a16:creationId xmlns:a16="http://schemas.microsoft.com/office/drawing/2014/main" id="{9DC00669-288A-C7F2-D0F7-F54FAEE056B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8" name="Group 233">
              <a:extLst>
                <a:ext uri="{FF2B5EF4-FFF2-40B4-BE49-F238E27FC236}">
                  <a16:creationId xmlns:a16="http://schemas.microsoft.com/office/drawing/2014/main" id="{ECC255E0-0907-BDC7-6EC8-6A621589017D}"/>
                </a:ext>
              </a:extLst>
            </p:cNvPr>
            <p:cNvGrpSpPr>
              <a:grpSpLocks/>
            </p:cNvGrpSpPr>
            <p:nvPr/>
          </p:nvGrpSpPr>
          <p:grpSpPr bwMode="auto">
            <a:xfrm>
              <a:off x="2490" y="1248"/>
              <a:ext cx="82" cy="128"/>
              <a:chOff x="704" y="1880"/>
              <a:chExt cx="136" cy="128"/>
            </a:xfrm>
          </p:grpSpPr>
          <p:sp>
            <p:nvSpPr>
              <p:cNvPr id="14454" name="Line 234">
                <a:extLst>
                  <a:ext uri="{FF2B5EF4-FFF2-40B4-BE49-F238E27FC236}">
                    <a16:creationId xmlns:a16="http://schemas.microsoft.com/office/drawing/2014/main" id="{99ABC639-8136-70B0-E913-A220FB70811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5" name="Line 235">
                <a:extLst>
                  <a:ext uri="{FF2B5EF4-FFF2-40B4-BE49-F238E27FC236}">
                    <a16:creationId xmlns:a16="http://schemas.microsoft.com/office/drawing/2014/main" id="{6ADE2281-E2FF-A005-FE61-43E3F806F81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9" name="Group 236">
              <a:extLst>
                <a:ext uri="{FF2B5EF4-FFF2-40B4-BE49-F238E27FC236}">
                  <a16:creationId xmlns:a16="http://schemas.microsoft.com/office/drawing/2014/main" id="{70700B9F-B392-5D15-84B7-8ACB234A1053}"/>
                </a:ext>
              </a:extLst>
            </p:cNvPr>
            <p:cNvGrpSpPr>
              <a:grpSpLocks/>
            </p:cNvGrpSpPr>
            <p:nvPr/>
          </p:nvGrpSpPr>
          <p:grpSpPr bwMode="auto">
            <a:xfrm>
              <a:off x="2408" y="1248"/>
              <a:ext cx="82" cy="128"/>
              <a:chOff x="704" y="1880"/>
              <a:chExt cx="136" cy="128"/>
            </a:xfrm>
          </p:grpSpPr>
          <p:sp>
            <p:nvSpPr>
              <p:cNvPr id="14452" name="Line 237">
                <a:extLst>
                  <a:ext uri="{FF2B5EF4-FFF2-40B4-BE49-F238E27FC236}">
                    <a16:creationId xmlns:a16="http://schemas.microsoft.com/office/drawing/2014/main" id="{23E34537-320E-A06D-C9B0-98189CC269D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3" name="Line 238">
                <a:extLst>
                  <a:ext uri="{FF2B5EF4-FFF2-40B4-BE49-F238E27FC236}">
                    <a16:creationId xmlns:a16="http://schemas.microsoft.com/office/drawing/2014/main" id="{A2987FB0-ADF5-3E6E-5461-6585B5A886D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1" name="Group 239">
              <a:extLst>
                <a:ext uri="{FF2B5EF4-FFF2-40B4-BE49-F238E27FC236}">
                  <a16:creationId xmlns:a16="http://schemas.microsoft.com/office/drawing/2014/main" id="{77DB616F-2676-349C-9BD8-D840E9D68CDD}"/>
                </a:ext>
              </a:extLst>
            </p:cNvPr>
            <p:cNvGrpSpPr>
              <a:grpSpLocks/>
            </p:cNvGrpSpPr>
            <p:nvPr/>
          </p:nvGrpSpPr>
          <p:grpSpPr bwMode="auto">
            <a:xfrm>
              <a:off x="2330" y="1248"/>
              <a:ext cx="82" cy="128"/>
              <a:chOff x="704" y="1880"/>
              <a:chExt cx="136" cy="128"/>
            </a:xfrm>
          </p:grpSpPr>
          <p:sp>
            <p:nvSpPr>
              <p:cNvPr id="14450" name="Line 240">
                <a:extLst>
                  <a:ext uri="{FF2B5EF4-FFF2-40B4-BE49-F238E27FC236}">
                    <a16:creationId xmlns:a16="http://schemas.microsoft.com/office/drawing/2014/main" id="{E4EE34BD-4BF3-ED39-C940-3245EDEF864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1" name="Line 241">
                <a:extLst>
                  <a:ext uri="{FF2B5EF4-FFF2-40B4-BE49-F238E27FC236}">
                    <a16:creationId xmlns:a16="http://schemas.microsoft.com/office/drawing/2014/main" id="{FDE9717E-1A85-3D76-AFCF-C5A870B6820F}"/>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2" name="Group 242">
              <a:extLst>
                <a:ext uri="{FF2B5EF4-FFF2-40B4-BE49-F238E27FC236}">
                  <a16:creationId xmlns:a16="http://schemas.microsoft.com/office/drawing/2014/main" id="{987E844A-3972-5449-DD4D-078533767580}"/>
                </a:ext>
              </a:extLst>
            </p:cNvPr>
            <p:cNvGrpSpPr>
              <a:grpSpLocks/>
            </p:cNvGrpSpPr>
            <p:nvPr/>
          </p:nvGrpSpPr>
          <p:grpSpPr bwMode="auto">
            <a:xfrm>
              <a:off x="2248" y="1248"/>
              <a:ext cx="82" cy="128"/>
              <a:chOff x="704" y="1880"/>
              <a:chExt cx="136" cy="128"/>
            </a:xfrm>
          </p:grpSpPr>
          <p:sp>
            <p:nvSpPr>
              <p:cNvPr id="14448" name="Line 243">
                <a:extLst>
                  <a:ext uri="{FF2B5EF4-FFF2-40B4-BE49-F238E27FC236}">
                    <a16:creationId xmlns:a16="http://schemas.microsoft.com/office/drawing/2014/main" id="{D184ACFE-937A-700E-9524-8F0CE6DB1BA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49" name="Line 244">
                <a:extLst>
                  <a:ext uri="{FF2B5EF4-FFF2-40B4-BE49-F238E27FC236}">
                    <a16:creationId xmlns:a16="http://schemas.microsoft.com/office/drawing/2014/main" id="{6ADEBABD-D43A-C8BA-F692-33C8AAD74A7E}"/>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23" name="Group 245">
            <a:extLst>
              <a:ext uri="{FF2B5EF4-FFF2-40B4-BE49-F238E27FC236}">
                <a16:creationId xmlns:a16="http://schemas.microsoft.com/office/drawing/2014/main" id="{9AB8B1A0-D816-74FD-6C77-253CA12AD911}"/>
              </a:ext>
            </a:extLst>
          </p:cNvPr>
          <p:cNvGrpSpPr>
            <a:grpSpLocks/>
          </p:cNvGrpSpPr>
          <p:nvPr/>
        </p:nvGrpSpPr>
        <p:grpSpPr bwMode="auto">
          <a:xfrm rot="1747726">
            <a:off x="4929188" y="5181600"/>
            <a:ext cx="1054100" cy="149225"/>
            <a:chOff x="2248" y="1248"/>
            <a:chExt cx="648" cy="128"/>
          </a:xfrm>
        </p:grpSpPr>
        <p:grpSp>
          <p:nvGrpSpPr>
            <p:cNvPr id="405624" name="Group 246">
              <a:extLst>
                <a:ext uri="{FF2B5EF4-FFF2-40B4-BE49-F238E27FC236}">
                  <a16:creationId xmlns:a16="http://schemas.microsoft.com/office/drawing/2014/main" id="{A0C4333A-99C8-5E37-3929-8AC4E62ABBA7}"/>
                </a:ext>
              </a:extLst>
            </p:cNvPr>
            <p:cNvGrpSpPr>
              <a:grpSpLocks/>
            </p:cNvGrpSpPr>
            <p:nvPr/>
          </p:nvGrpSpPr>
          <p:grpSpPr bwMode="auto">
            <a:xfrm>
              <a:off x="2814" y="1248"/>
              <a:ext cx="82" cy="128"/>
              <a:chOff x="704" y="1880"/>
              <a:chExt cx="136" cy="128"/>
            </a:xfrm>
          </p:grpSpPr>
          <p:sp>
            <p:nvSpPr>
              <p:cNvPr id="14438" name="Line 247">
                <a:extLst>
                  <a:ext uri="{FF2B5EF4-FFF2-40B4-BE49-F238E27FC236}">
                    <a16:creationId xmlns:a16="http://schemas.microsoft.com/office/drawing/2014/main" id="{7CD61707-221A-AD2C-50E2-E8A59418C8B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9" name="Line 248">
                <a:extLst>
                  <a:ext uri="{FF2B5EF4-FFF2-40B4-BE49-F238E27FC236}">
                    <a16:creationId xmlns:a16="http://schemas.microsoft.com/office/drawing/2014/main" id="{2CAC1462-ECD1-0E6B-71ED-A3059F14779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5" name="Group 249">
              <a:extLst>
                <a:ext uri="{FF2B5EF4-FFF2-40B4-BE49-F238E27FC236}">
                  <a16:creationId xmlns:a16="http://schemas.microsoft.com/office/drawing/2014/main" id="{6817B3B1-D05D-DBEB-574D-AE7E06178372}"/>
                </a:ext>
              </a:extLst>
            </p:cNvPr>
            <p:cNvGrpSpPr>
              <a:grpSpLocks/>
            </p:cNvGrpSpPr>
            <p:nvPr/>
          </p:nvGrpSpPr>
          <p:grpSpPr bwMode="auto">
            <a:xfrm>
              <a:off x="2727" y="1248"/>
              <a:ext cx="82" cy="128"/>
              <a:chOff x="704" y="1880"/>
              <a:chExt cx="136" cy="128"/>
            </a:xfrm>
          </p:grpSpPr>
          <p:sp>
            <p:nvSpPr>
              <p:cNvPr id="14436" name="Line 250">
                <a:extLst>
                  <a:ext uri="{FF2B5EF4-FFF2-40B4-BE49-F238E27FC236}">
                    <a16:creationId xmlns:a16="http://schemas.microsoft.com/office/drawing/2014/main" id="{70CA66B6-F64A-B4EA-EBAE-8070E2E9E19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7" name="Line 251">
                <a:extLst>
                  <a:ext uri="{FF2B5EF4-FFF2-40B4-BE49-F238E27FC236}">
                    <a16:creationId xmlns:a16="http://schemas.microsoft.com/office/drawing/2014/main" id="{68E81843-6919-E88A-91BF-EDA9A4565FC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6" name="Group 252">
              <a:extLst>
                <a:ext uri="{FF2B5EF4-FFF2-40B4-BE49-F238E27FC236}">
                  <a16:creationId xmlns:a16="http://schemas.microsoft.com/office/drawing/2014/main" id="{3854FEBD-A9F4-72DD-A3DE-9781751716F4}"/>
                </a:ext>
              </a:extLst>
            </p:cNvPr>
            <p:cNvGrpSpPr>
              <a:grpSpLocks/>
            </p:cNvGrpSpPr>
            <p:nvPr/>
          </p:nvGrpSpPr>
          <p:grpSpPr bwMode="auto">
            <a:xfrm>
              <a:off x="2649" y="1248"/>
              <a:ext cx="83" cy="128"/>
              <a:chOff x="704" y="1880"/>
              <a:chExt cx="136" cy="128"/>
            </a:xfrm>
          </p:grpSpPr>
          <p:sp>
            <p:nvSpPr>
              <p:cNvPr id="14434" name="Line 253">
                <a:extLst>
                  <a:ext uri="{FF2B5EF4-FFF2-40B4-BE49-F238E27FC236}">
                    <a16:creationId xmlns:a16="http://schemas.microsoft.com/office/drawing/2014/main" id="{5EBEC3B3-84BA-D1B1-2049-6903F7E62006}"/>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5" name="Line 254">
                <a:extLst>
                  <a:ext uri="{FF2B5EF4-FFF2-40B4-BE49-F238E27FC236}">
                    <a16:creationId xmlns:a16="http://schemas.microsoft.com/office/drawing/2014/main" id="{9C22DA0C-21A3-B9CD-EEF5-7020AB48A785}"/>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7" name="Group 255">
              <a:extLst>
                <a:ext uri="{FF2B5EF4-FFF2-40B4-BE49-F238E27FC236}">
                  <a16:creationId xmlns:a16="http://schemas.microsoft.com/office/drawing/2014/main" id="{64B30C13-8041-841F-3522-E03180CE9345}"/>
                </a:ext>
              </a:extLst>
            </p:cNvPr>
            <p:cNvGrpSpPr>
              <a:grpSpLocks/>
            </p:cNvGrpSpPr>
            <p:nvPr/>
          </p:nvGrpSpPr>
          <p:grpSpPr bwMode="auto">
            <a:xfrm>
              <a:off x="2567" y="1248"/>
              <a:ext cx="82" cy="128"/>
              <a:chOff x="704" y="1880"/>
              <a:chExt cx="136" cy="128"/>
            </a:xfrm>
          </p:grpSpPr>
          <p:sp>
            <p:nvSpPr>
              <p:cNvPr id="14432" name="Line 256">
                <a:extLst>
                  <a:ext uri="{FF2B5EF4-FFF2-40B4-BE49-F238E27FC236}">
                    <a16:creationId xmlns:a16="http://schemas.microsoft.com/office/drawing/2014/main" id="{3BD3D33E-A448-2B54-785C-13012B11494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3" name="Line 257">
                <a:extLst>
                  <a:ext uri="{FF2B5EF4-FFF2-40B4-BE49-F238E27FC236}">
                    <a16:creationId xmlns:a16="http://schemas.microsoft.com/office/drawing/2014/main" id="{3C2AF40A-ACB3-0BE9-C658-B357304CC94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8" name="Group 258">
              <a:extLst>
                <a:ext uri="{FF2B5EF4-FFF2-40B4-BE49-F238E27FC236}">
                  <a16:creationId xmlns:a16="http://schemas.microsoft.com/office/drawing/2014/main" id="{69D3758A-066E-D943-A6B7-33E2DC7FAFFB}"/>
                </a:ext>
              </a:extLst>
            </p:cNvPr>
            <p:cNvGrpSpPr>
              <a:grpSpLocks/>
            </p:cNvGrpSpPr>
            <p:nvPr/>
          </p:nvGrpSpPr>
          <p:grpSpPr bwMode="auto">
            <a:xfrm>
              <a:off x="2490" y="1248"/>
              <a:ext cx="82" cy="128"/>
              <a:chOff x="704" y="1880"/>
              <a:chExt cx="136" cy="128"/>
            </a:xfrm>
          </p:grpSpPr>
          <p:sp>
            <p:nvSpPr>
              <p:cNvPr id="14430" name="Line 259">
                <a:extLst>
                  <a:ext uri="{FF2B5EF4-FFF2-40B4-BE49-F238E27FC236}">
                    <a16:creationId xmlns:a16="http://schemas.microsoft.com/office/drawing/2014/main" id="{669EAFD6-364F-153D-74B5-06774BB6B72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1" name="Line 260">
                <a:extLst>
                  <a:ext uri="{FF2B5EF4-FFF2-40B4-BE49-F238E27FC236}">
                    <a16:creationId xmlns:a16="http://schemas.microsoft.com/office/drawing/2014/main" id="{7A2A3D5B-2855-7BC5-E04B-42F821878E0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9" name="Group 261">
              <a:extLst>
                <a:ext uri="{FF2B5EF4-FFF2-40B4-BE49-F238E27FC236}">
                  <a16:creationId xmlns:a16="http://schemas.microsoft.com/office/drawing/2014/main" id="{8F9030E5-9291-ED78-F9A7-C8BDA11456F5}"/>
                </a:ext>
              </a:extLst>
            </p:cNvPr>
            <p:cNvGrpSpPr>
              <a:grpSpLocks/>
            </p:cNvGrpSpPr>
            <p:nvPr/>
          </p:nvGrpSpPr>
          <p:grpSpPr bwMode="auto">
            <a:xfrm>
              <a:off x="2408" y="1248"/>
              <a:ext cx="82" cy="128"/>
              <a:chOff x="704" y="1880"/>
              <a:chExt cx="136" cy="128"/>
            </a:xfrm>
          </p:grpSpPr>
          <p:sp>
            <p:nvSpPr>
              <p:cNvPr id="14428" name="Line 262">
                <a:extLst>
                  <a:ext uri="{FF2B5EF4-FFF2-40B4-BE49-F238E27FC236}">
                    <a16:creationId xmlns:a16="http://schemas.microsoft.com/office/drawing/2014/main" id="{A756E927-5A38-7C36-9ABF-85E1A2BDA94A}"/>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9" name="Line 263">
                <a:extLst>
                  <a:ext uri="{FF2B5EF4-FFF2-40B4-BE49-F238E27FC236}">
                    <a16:creationId xmlns:a16="http://schemas.microsoft.com/office/drawing/2014/main" id="{F7052C2B-4848-7630-9CCA-53DAD41A684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0" name="Group 264">
              <a:extLst>
                <a:ext uri="{FF2B5EF4-FFF2-40B4-BE49-F238E27FC236}">
                  <a16:creationId xmlns:a16="http://schemas.microsoft.com/office/drawing/2014/main" id="{4E2A43CA-FD6A-344C-F82D-D2953A304541}"/>
                </a:ext>
              </a:extLst>
            </p:cNvPr>
            <p:cNvGrpSpPr>
              <a:grpSpLocks/>
            </p:cNvGrpSpPr>
            <p:nvPr/>
          </p:nvGrpSpPr>
          <p:grpSpPr bwMode="auto">
            <a:xfrm>
              <a:off x="2330" y="1248"/>
              <a:ext cx="82" cy="128"/>
              <a:chOff x="704" y="1880"/>
              <a:chExt cx="136" cy="128"/>
            </a:xfrm>
          </p:grpSpPr>
          <p:sp>
            <p:nvSpPr>
              <p:cNvPr id="14426" name="Line 265">
                <a:extLst>
                  <a:ext uri="{FF2B5EF4-FFF2-40B4-BE49-F238E27FC236}">
                    <a16:creationId xmlns:a16="http://schemas.microsoft.com/office/drawing/2014/main" id="{BBE05702-07B9-D680-9B84-C8927542DDA8}"/>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7" name="Line 266">
                <a:extLst>
                  <a:ext uri="{FF2B5EF4-FFF2-40B4-BE49-F238E27FC236}">
                    <a16:creationId xmlns:a16="http://schemas.microsoft.com/office/drawing/2014/main" id="{FFA31467-33E2-0407-707A-D2D4DF7CAA82}"/>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1" name="Group 267">
              <a:extLst>
                <a:ext uri="{FF2B5EF4-FFF2-40B4-BE49-F238E27FC236}">
                  <a16:creationId xmlns:a16="http://schemas.microsoft.com/office/drawing/2014/main" id="{A6C09FE5-6CF4-1181-D463-E86E2786DEBB}"/>
                </a:ext>
              </a:extLst>
            </p:cNvPr>
            <p:cNvGrpSpPr>
              <a:grpSpLocks/>
            </p:cNvGrpSpPr>
            <p:nvPr/>
          </p:nvGrpSpPr>
          <p:grpSpPr bwMode="auto">
            <a:xfrm>
              <a:off x="2248" y="1248"/>
              <a:ext cx="82" cy="128"/>
              <a:chOff x="704" y="1880"/>
              <a:chExt cx="136" cy="128"/>
            </a:xfrm>
          </p:grpSpPr>
          <p:sp>
            <p:nvSpPr>
              <p:cNvPr id="14424" name="Line 268">
                <a:extLst>
                  <a:ext uri="{FF2B5EF4-FFF2-40B4-BE49-F238E27FC236}">
                    <a16:creationId xmlns:a16="http://schemas.microsoft.com/office/drawing/2014/main" id="{7B488ED0-CA52-D20D-CCD9-DB0B9ABFDB2E}"/>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5" name="Line 269">
                <a:extLst>
                  <a:ext uri="{FF2B5EF4-FFF2-40B4-BE49-F238E27FC236}">
                    <a16:creationId xmlns:a16="http://schemas.microsoft.com/office/drawing/2014/main" id="{B077C3BA-5DE7-3D5F-9DF5-138463CF9E0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41" name="Group 295">
            <a:extLst>
              <a:ext uri="{FF2B5EF4-FFF2-40B4-BE49-F238E27FC236}">
                <a16:creationId xmlns:a16="http://schemas.microsoft.com/office/drawing/2014/main" id="{D116F4E1-4108-9506-5D09-CCA9E0B6B6EB}"/>
              </a:ext>
            </a:extLst>
          </p:cNvPr>
          <p:cNvGrpSpPr>
            <a:grpSpLocks/>
          </p:cNvGrpSpPr>
          <p:nvPr/>
        </p:nvGrpSpPr>
        <p:grpSpPr bwMode="auto">
          <a:xfrm rot="1747726">
            <a:off x="6454775" y="2365375"/>
            <a:ext cx="1054100" cy="149225"/>
            <a:chOff x="2248" y="1248"/>
            <a:chExt cx="648" cy="128"/>
          </a:xfrm>
        </p:grpSpPr>
        <p:grpSp>
          <p:nvGrpSpPr>
            <p:cNvPr id="405642" name="Group 296">
              <a:extLst>
                <a:ext uri="{FF2B5EF4-FFF2-40B4-BE49-F238E27FC236}">
                  <a16:creationId xmlns:a16="http://schemas.microsoft.com/office/drawing/2014/main" id="{166F5FD0-4DD5-4251-691E-903213589FE0}"/>
                </a:ext>
              </a:extLst>
            </p:cNvPr>
            <p:cNvGrpSpPr>
              <a:grpSpLocks/>
            </p:cNvGrpSpPr>
            <p:nvPr/>
          </p:nvGrpSpPr>
          <p:grpSpPr bwMode="auto">
            <a:xfrm>
              <a:off x="2814" y="1248"/>
              <a:ext cx="82" cy="128"/>
              <a:chOff x="704" y="1880"/>
              <a:chExt cx="136" cy="128"/>
            </a:xfrm>
          </p:grpSpPr>
          <p:sp>
            <p:nvSpPr>
              <p:cNvPr id="14390" name="Line 297">
                <a:extLst>
                  <a:ext uri="{FF2B5EF4-FFF2-40B4-BE49-F238E27FC236}">
                    <a16:creationId xmlns:a16="http://schemas.microsoft.com/office/drawing/2014/main" id="{244D8C32-727A-AE40-839C-A98B2D29C434}"/>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91" name="Line 298">
                <a:extLst>
                  <a:ext uri="{FF2B5EF4-FFF2-40B4-BE49-F238E27FC236}">
                    <a16:creationId xmlns:a16="http://schemas.microsoft.com/office/drawing/2014/main" id="{04A191ED-43F8-CAF2-7DB0-DD6CEF42760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3" name="Group 299">
              <a:extLst>
                <a:ext uri="{FF2B5EF4-FFF2-40B4-BE49-F238E27FC236}">
                  <a16:creationId xmlns:a16="http://schemas.microsoft.com/office/drawing/2014/main" id="{5478A041-7BB8-2268-1E4E-FDB0D5514574}"/>
                </a:ext>
              </a:extLst>
            </p:cNvPr>
            <p:cNvGrpSpPr>
              <a:grpSpLocks/>
            </p:cNvGrpSpPr>
            <p:nvPr/>
          </p:nvGrpSpPr>
          <p:grpSpPr bwMode="auto">
            <a:xfrm>
              <a:off x="2727" y="1248"/>
              <a:ext cx="82" cy="128"/>
              <a:chOff x="704" y="1880"/>
              <a:chExt cx="136" cy="128"/>
            </a:xfrm>
          </p:grpSpPr>
          <p:sp>
            <p:nvSpPr>
              <p:cNvPr id="14388" name="Line 300">
                <a:extLst>
                  <a:ext uri="{FF2B5EF4-FFF2-40B4-BE49-F238E27FC236}">
                    <a16:creationId xmlns:a16="http://schemas.microsoft.com/office/drawing/2014/main" id="{EDE912BF-64ED-1BFB-572A-E7ED6664FDED}"/>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9" name="Line 301">
                <a:extLst>
                  <a:ext uri="{FF2B5EF4-FFF2-40B4-BE49-F238E27FC236}">
                    <a16:creationId xmlns:a16="http://schemas.microsoft.com/office/drawing/2014/main" id="{1A40FA77-F57A-0D15-B26E-8D3BB01AF99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4" name="Group 302">
              <a:extLst>
                <a:ext uri="{FF2B5EF4-FFF2-40B4-BE49-F238E27FC236}">
                  <a16:creationId xmlns:a16="http://schemas.microsoft.com/office/drawing/2014/main" id="{C2163308-3F48-8588-370F-2D90DE675931}"/>
                </a:ext>
              </a:extLst>
            </p:cNvPr>
            <p:cNvGrpSpPr>
              <a:grpSpLocks/>
            </p:cNvGrpSpPr>
            <p:nvPr/>
          </p:nvGrpSpPr>
          <p:grpSpPr bwMode="auto">
            <a:xfrm>
              <a:off x="2649" y="1248"/>
              <a:ext cx="83" cy="128"/>
              <a:chOff x="704" y="1880"/>
              <a:chExt cx="136" cy="128"/>
            </a:xfrm>
          </p:grpSpPr>
          <p:sp>
            <p:nvSpPr>
              <p:cNvPr id="14386" name="Line 303">
                <a:extLst>
                  <a:ext uri="{FF2B5EF4-FFF2-40B4-BE49-F238E27FC236}">
                    <a16:creationId xmlns:a16="http://schemas.microsoft.com/office/drawing/2014/main" id="{A83D55E5-5558-9A9C-7301-F91C58322955}"/>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7" name="Line 304">
                <a:extLst>
                  <a:ext uri="{FF2B5EF4-FFF2-40B4-BE49-F238E27FC236}">
                    <a16:creationId xmlns:a16="http://schemas.microsoft.com/office/drawing/2014/main" id="{42F3B14B-2889-3B6A-1C2D-588F98F0D8FC}"/>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5" name="Group 305">
              <a:extLst>
                <a:ext uri="{FF2B5EF4-FFF2-40B4-BE49-F238E27FC236}">
                  <a16:creationId xmlns:a16="http://schemas.microsoft.com/office/drawing/2014/main" id="{94074265-FA73-F54C-2CE4-D58198347056}"/>
                </a:ext>
              </a:extLst>
            </p:cNvPr>
            <p:cNvGrpSpPr>
              <a:grpSpLocks/>
            </p:cNvGrpSpPr>
            <p:nvPr/>
          </p:nvGrpSpPr>
          <p:grpSpPr bwMode="auto">
            <a:xfrm>
              <a:off x="2567" y="1248"/>
              <a:ext cx="82" cy="128"/>
              <a:chOff x="704" y="1880"/>
              <a:chExt cx="136" cy="128"/>
            </a:xfrm>
          </p:grpSpPr>
          <p:sp>
            <p:nvSpPr>
              <p:cNvPr id="14384" name="Line 306">
                <a:extLst>
                  <a:ext uri="{FF2B5EF4-FFF2-40B4-BE49-F238E27FC236}">
                    <a16:creationId xmlns:a16="http://schemas.microsoft.com/office/drawing/2014/main" id="{BAED0C00-62F5-ACE6-35D3-E61E173B114E}"/>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5" name="Line 307">
                <a:extLst>
                  <a:ext uri="{FF2B5EF4-FFF2-40B4-BE49-F238E27FC236}">
                    <a16:creationId xmlns:a16="http://schemas.microsoft.com/office/drawing/2014/main" id="{00C31369-9607-87E1-FCA4-33548879535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8" name="Group 308">
              <a:extLst>
                <a:ext uri="{FF2B5EF4-FFF2-40B4-BE49-F238E27FC236}">
                  <a16:creationId xmlns:a16="http://schemas.microsoft.com/office/drawing/2014/main" id="{5E560A92-8CF3-FFCC-769A-9CD2D8AACF62}"/>
                </a:ext>
              </a:extLst>
            </p:cNvPr>
            <p:cNvGrpSpPr>
              <a:grpSpLocks/>
            </p:cNvGrpSpPr>
            <p:nvPr/>
          </p:nvGrpSpPr>
          <p:grpSpPr bwMode="auto">
            <a:xfrm>
              <a:off x="2490" y="1248"/>
              <a:ext cx="82" cy="128"/>
              <a:chOff x="704" y="1880"/>
              <a:chExt cx="136" cy="128"/>
            </a:xfrm>
          </p:grpSpPr>
          <p:sp>
            <p:nvSpPr>
              <p:cNvPr id="14382" name="Line 309">
                <a:extLst>
                  <a:ext uri="{FF2B5EF4-FFF2-40B4-BE49-F238E27FC236}">
                    <a16:creationId xmlns:a16="http://schemas.microsoft.com/office/drawing/2014/main" id="{87DA1FA4-A56B-E2C6-FE97-863D57330AC7}"/>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3" name="Line 310">
                <a:extLst>
                  <a:ext uri="{FF2B5EF4-FFF2-40B4-BE49-F238E27FC236}">
                    <a16:creationId xmlns:a16="http://schemas.microsoft.com/office/drawing/2014/main" id="{E23C3E06-93BC-E3FB-69D9-4464801BE38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9" name="Group 311">
              <a:extLst>
                <a:ext uri="{FF2B5EF4-FFF2-40B4-BE49-F238E27FC236}">
                  <a16:creationId xmlns:a16="http://schemas.microsoft.com/office/drawing/2014/main" id="{0FC76A59-ED65-8BDD-4331-40C67E4858A6}"/>
                </a:ext>
              </a:extLst>
            </p:cNvPr>
            <p:cNvGrpSpPr>
              <a:grpSpLocks/>
            </p:cNvGrpSpPr>
            <p:nvPr/>
          </p:nvGrpSpPr>
          <p:grpSpPr bwMode="auto">
            <a:xfrm>
              <a:off x="2408" y="1248"/>
              <a:ext cx="82" cy="128"/>
              <a:chOff x="704" y="1880"/>
              <a:chExt cx="136" cy="128"/>
            </a:xfrm>
          </p:grpSpPr>
          <p:sp>
            <p:nvSpPr>
              <p:cNvPr id="14380" name="Line 312">
                <a:extLst>
                  <a:ext uri="{FF2B5EF4-FFF2-40B4-BE49-F238E27FC236}">
                    <a16:creationId xmlns:a16="http://schemas.microsoft.com/office/drawing/2014/main" id="{F29ABF53-784D-2820-BE84-DEDEFF6267C5}"/>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1" name="Line 313">
                <a:extLst>
                  <a:ext uri="{FF2B5EF4-FFF2-40B4-BE49-F238E27FC236}">
                    <a16:creationId xmlns:a16="http://schemas.microsoft.com/office/drawing/2014/main" id="{160A777E-BEA7-718A-C12A-77DF159BA73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0" name="Group 314">
              <a:extLst>
                <a:ext uri="{FF2B5EF4-FFF2-40B4-BE49-F238E27FC236}">
                  <a16:creationId xmlns:a16="http://schemas.microsoft.com/office/drawing/2014/main" id="{C05BE91B-924B-044B-1615-AB2CFB89752C}"/>
                </a:ext>
              </a:extLst>
            </p:cNvPr>
            <p:cNvGrpSpPr>
              <a:grpSpLocks/>
            </p:cNvGrpSpPr>
            <p:nvPr/>
          </p:nvGrpSpPr>
          <p:grpSpPr bwMode="auto">
            <a:xfrm>
              <a:off x="2330" y="1248"/>
              <a:ext cx="82" cy="128"/>
              <a:chOff x="704" y="1880"/>
              <a:chExt cx="136" cy="128"/>
            </a:xfrm>
          </p:grpSpPr>
          <p:sp>
            <p:nvSpPr>
              <p:cNvPr id="14378" name="Line 315">
                <a:extLst>
                  <a:ext uri="{FF2B5EF4-FFF2-40B4-BE49-F238E27FC236}">
                    <a16:creationId xmlns:a16="http://schemas.microsoft.com/office/drawing/2014/main" id="{3BB39314-B9BA-FE49-878C-855BC8CF012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9" name="Line 316">
                <a:extLst>
                  <a:ext uri="{FF2B5EF4-FFF2-40B4-BE49-F238E27FC236}">
                    <a16:creationId xmlns:a16="http://schemas.microsoft.com/office/drawing/2014/main" id="{6533E637-24B6-1A59-5264-0244551C3326}"/>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1" name="Group 317">
              <a:extLst>
                <a:ext uri="{FF2B5EF4-FFF2-40B4-BE49-F238E27FC236}">
                  <a16:creationId xmlns:a16="http://schemas.microsoft.com/office/drawing/2014/main" id="{554337BF-0C1D-930A-F8A4-7C9298A9F796}"/>
                </a:ext>
              </a:extLst>
            </p:cNvPr>
            <p:cNvGrpSpPr>
              <a:grpSpLocks/>
            </p:cNvGrpSpPr>
            <p:nvPr/>
          </p:nvGrpSpPr>
          <p:grpSpPr bwMode="auto">
            <a:xfrm>
              <a:off x="2248" y="1248"/>
              <a:ext cx="82" cy="128"/>
              <a:chOff x="704" y="1880"/>
              <a:chExt cx="136" cy="128"/>
            </a:xfrm>
          </p:grpSpPr>
          <p:sp>
            <p:nvSpPr>
              <p:cNvPr id="14376" name="Line 318">
                <a:extLst>
                  <a:ext uri="{FF2B5EF4-FFF2-40B4-BE49-F238E27FC236}">
                    <a16:creationId xmlns:a16="http://schemas.microsoft.com/office/drawing/2014/main" id="{58864D09-FE9A-EA69-96C7-4E442DF54D4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7" name="Line 319">
                <a:extLst>
                  <a:ext uri="{FF2B5EF4-FFF2-40B4-BE49-F238E27FC236}">
                    <a16:creationId xmlns:a16="http://schemas.microsoft.com/office/drawing/2014/main" id="{635622F6-D562-2B7A-4A31-691115F7E31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34" name="Oval 33">
            <a:extLst>
              <a:ext uri="{FF2B5EF4-FFF2-40B4-BE49-F238E27FC236}">
                <a16:creationId xmlns:a16="http://schemas.microsoft.com/office/drawing/2014/main" id="{75858BDD-B4BC-3777-FE72-B389F670B7B3}"/>
              </a:ext>
            </a:extLst>
          </p:cNvPr>
          <p:cNvSpPr/>
          <p:nvPr/>
        </p:nvSpPr>
        <p:spPr>
          <a:xfrm>
            <a:off x="7325170" y="253841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64CC84A-D3AA-46A2-5D4F-91838B6593F7}"/>
              </a:ext>
            </a:extLst>
          </p:cNvPr>
          <p:cNvSpPr/>
          <p:nvPr/>
        </p:nvSpPr>
        <p:spPr>
          <a:xfrm>
            <a:off x="5732757" y="3325813"/>
            <a:ext cx="795043" cy="842963"/>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0BF8156-3CE0-DA19-C8AA-35F6AE3F712E}"/>
              </a:ext>
            </a:extLst>
          </p:cNvPr>
          <p:cNvSpPr/>
          <p:nvPr/>
        </p:nvSpPr>
        <p:spPr>
          <a:xfrm>
            <a:off x="5837385" y="3498849"/>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43B1EB0-63F1-F74D-CA98-D7132D2390D2}"/>
              </a:ext>
            </a:extLst>
          </p:cNvPr>
          <p:cNvSpPr/>
          <p:nvPr/>
        </p:nvSpPr>
        <p:spPr>
          <a:xfrm>
            <a:off x="4363392" y="4310856"/>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FE4594A-9FCD-4CC4-D993-D63A2A6AD478}"/>
              </a:ext>
            </a:extLst>
          </p:cNvPr>
          <p:cNvSpPr/>
          <p:nvPr/>
        </p:nvSpPr>
        <p:spPr>
          <a:xfrm>
            <a:off x="5858169" y="5084762"/>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41FD4BD-31EB-8419-C6A9-1D0D0405A32C}"/>
              </a:ext>
            </a:extLst>
          </p:cNvPr>
          <p:cNvSpPr/>
          <p:nvPr/>
        </p:nvSpPr>
        <p:spPr>
          <a:xfrm>
            <a:off x="7245645" y="4168776"/>
            <a:ext cx="795043" cy="842963"/>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5632" name="Group 270">
            <a:extLst>
              <a:ext uri="{FF2B5EF4-FFF2-40B4-BE49-F238E27FC236}">
                <a16:creationId xmlns:a16="http://schemas.microsoft.com/office/drawing/2014/main" id="{49C71E44-8AF0-914D-A8D1-EC764A528703}"/>
              </a:ext>
            </a:extLst>
          </p:cNvPr>
          <p:cNvGrpSpPr>
            <a:grpSpLocks/>
          </p:cNvGrpSpPr>
          <p:nvPr/>
        </p:nvGrpSpPr>
        <p:grpSpPr bwMode="auto">
          <a:xfrm rot="1747726">
            <a:off x="4922838" y="3302000"/>
            <a:ext cx="1054100" cy="149225"/>
            <a:chOff x="2248" y="1248"/>
            <a:chExt cx="648" cy="128"/>
          </a:xfrm>
        </p:grpSpPr>
        <p:grpSp>
          <p:nvGrpSpPr>
            <p:cNvPr id="405633" name="Group 271">
              <a:extLst>
                <a:ext uri="{FF2B5EF4-FFF2-40B4-BE49-F238E27FC236}">
                  <a16:creationId xmlns:a16="http://schemas.microsoft.com/office/drawing/2014/main" id="{3E047E35-346A-4D6B-24FD-BE5708544420}"/>
                </a:ext>
              </a:extLst>
            </p:cNvPr>
            <p:cNvGrpSpPr>
              <a:grpSpLocks/>
            </p:cNvGrpSpPr>
            <p:nvPr/>
          </p:nvGrpSpPr>
          <p:grpSpPr bwMode="auto">
            <a:xfrm>
              <a:off x="2814" y="1248"/>
              <a:ext cx="82" cy="128"/>
              <a:chOff x="704" y="1880"/>
              <a:chExt cx="136" cy="128"/>
            </a:xfrm>
          </p:grpSpPr>
          <p:sp>
            <p:nvSpPr>
              <p:cNvPr id="14414" name="Line 272">
                <a:extLst>
                  <a:ext uri="{FF2B5EF4-FFF2-40B4-BE49-F238E27FC236}">
                    <a16:creationId xmlns:a16="http://schemas.microsoft.com/office/drawing/2014/main" id="{1C542D18-2A48-62D8-81A6-8A64B1676461}"/>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5" name="Line 273">
                <a:extLst>
                  <a:ext uri="{FF2B5EF4-FFF2-40B4-BE49-F238E27FC236}">
                    <a16:creationId xmlns:a16="http://schemas.microsoft.com/office/drawing/2014/main" id="{DB34C39C-2E65-B344-A17F-1C789EC5B49C}"/>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4" name="Group 274">
              <a:extLst>
                <a:ext uri="{FF2B5EF4-FFF2-40B4-BE49-F238E27FC236}">
                  <a16:creationId xmlns:a16="http://schemas.microsoft.com/office/drawing/2014/main" id="{6A468C19-1CFC-00A8-48EE-81083FD7D333}"/>
                </a:ext>
              </a:extLst>
            </p:cNvPr>
            <p:cNvGrpSpPr>
              <a:grpSpLocks/>
            </p:cNvGrpSpPr>
            <p:nvPr/>
          </p:nvGrpSpPr>
          <p:grpSpPr bwMode="auto">
            <a:xfrm>
              <a:off x="2727" y="1248"/>
              <a:ext cx="82" cy="128"/>
              <a:chOff x="704" y="1880"/>
              <a:chExt cx="136" cy="128"/>
            </a:xfrm>
          </p:grpSpPr>
          <p:sp>
            <p:nvSpPr>
              <p:cNvPr id="14412" name="Line 275">
                <a:extLst>
                  <a:ext uri="{FF2B5EF4-FFF2-40B4-BE49-F238E27FC236}">
                    <a16:creationId xmlns:a16="http://schemas.microsoft.com/office/drawing/2014/main" id="{46745A45-AD4E-D6C9-2517-FF095162A4DA}"/>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3" name="Line 276">
                <a:extLst>
                  <a:ext uri="{FF2B5EF4-FFF2-40B4-BE49-F238E27FC236}">
                    <a16:creationId xmlns:a16="http://schemas.microsoft.com/office/drawing/2014/main" id="{111C180C-3637-18DE-E978-B8D3AB07DD6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5" name="Group 277">
              <a:extLst>
                <a:ext uri="{FF2B5EF4-FFF2-40B4-BE49-F238E27FC236}">
                  <a16:creationId xmlns:a16="http://schemas.microsoft.com/office/drawing/2014/main" id="{607C6448-559F-9882-80F6-A01D45D56E93}"/>
                </a:ext>
              </a:extLst>
            </p:cNvPr>
            <p:cNvGrpSpPr>
              <a:grpSpLocks/>
            </p:cNvGrpSpPr>
            <p:nvPr/>
          </p:nvGrpSpPr>
          <p:grpSpPr bwMode="auto">
            <a:xfrm>
              <a:off x="2649" y="1248"/>
              <a:ext cx="83" cy="128"/>
              <a:chOff x="704" y="1880"/>
              <a:chExt cx="136" cy="128"/>
            </a:xfrm>
          </p:grpSpPr>
          <p:sp>
            <p:nvSpPr>
              <p:cNvPr id="14410" name="Line 278">
                <a:extLst>
                  <a:ext uri="{FF2B5EF4-FFF2-40B4-BE49-F238E27FC236}">
                    <a16:creationId xmlns:a16="http://schemas.microsoft.com/office/drawing/2014/main" id="{ED666855-7902-53C1-C779-ADD8C4A99A7C}"/>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1" name="Line 279">
                <a:extLst>
                  <a:ext uri="{FF2B5EF4-FFF2-40B4-BE49-F238E27FC236}">
                    <a16:creationId xmlns:a16="http://schemas.microsoft.com/office/drawing/2014/main" id="{73E03E9C-B673-FD1D-7E29-3EFE045911A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6" name="Group 280">
              <a:extLst>
                <a:ext uri="{FF2B5EF4-FFF2-40B4-BE49-F238E27FC236}">
                  <a16:creationId xmlns:a16="http://schemas.microsoft.com/office/drawing/2014/main" id="{17863FD9-C9F1-BADF-404E-FCAE081776A1}"/>
                </a:ext>
              </a:extLst>
            </p:cNvPr>
            <p:cNvGrpSpPr>
              <a:grpSpLocks/>
            </p:cNvGrpSpPr>
            <p:nvPr/>
          </p:nvGrpSpPr>
          <p:grpSpPr bwMode="auto">
            <a:xfrm>
              <a:off x="2567" y="1248"/>
              <a:ext cx="82" cy="128"/>
              <a:chOff x="704" y="1880"/>
              <a:chExt cx="136" cy="128"/>
            </a:xfrm>
          </p:grpSpPr>
          <p:sp>
            <p:nvSpPr>
              <p:cNvPr id="14408" name="Line 281">
                <a:extLst>
                  <a:ext uri="{FF2B5EF4-FFF2-40B4-BE49-F238E27FC236}">
                    <a16:creationId xmlns:a16="http://schemas.microsoft.com/office/drawing/2014/main" id="{C2B86078-6CCA-124E-014A-CDBAD8EEAC8E}"/>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9" name="Line 282">
                <a:extLst>
                  <a:ext uri="{FF2B5EF4-FFF2-40B4-BE49-F238E27FC236}">
                    <a16:creationId xmlns:a16="http://schemas.microsoft.com/office/drawing/2014/main" id="{50A7C7B1-E4DD-20ED-FE14-282E3C71BC80}"/>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7" name="Group 283">
              <a:extLst>
                <a:ext uri="{FF2B5EF4-FFF2-40B4-BE49-F238E27FC236}">
                  <a16:creationId xmlns:a16="http://schemas.microsoft.com/office/drawing/2014/main" id="{154E54D4-D983-ACF5-7514-445F2CBCBE22}"/>
                </a:ext>
              </a:extLst>
            </p:cNvPr>
            <p:cNvGrpSpPr>
              <a:grpSpLocks/>
            </p:cNvGrpSpPr>
            <p:nvPr/>
          </p:nvGrpSpPr>
          <p:grpSpPr bwMode="auto">
            <a:xfrm>
              <a:off x="2490" y="1248"/>
              <a:ext cx="82" cy="128"/>
              <a:chOff x="704" y="1880"/>
              <a:chExt cx="136" cy="128"/>
            </a:xfrm>
          </p:grpSpPr>
          <p:sp>
            <p:nvSpPr>
              <p:cNvPr id="14406" name="Line 284">
                <a:extLst>
                  <a:ext uri="{FF2B5EF4-FFF2-40B4-BE49-F238E27FC236}">
                    <a16:creationId xmlns:a16="http://schemas.microsoft.com/office/drawing/2014/main" id="{2ACA6EA1-54FC-DEC7-7EE8-32B5CD0A3D30}"/>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7" name="Line 285">
                <a:extLst>
                  <a:ext uri="{FF2B5EF4-FFF2-40B4-BE49-F238E27FC236}">
                    <a16:creationId xmlns:a16="http://schemas.microsoft.com/office/drawing/2014/main" id="{3942CA5B-4CCE-BEA2-44EC-00596D40644B}"/>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8" name="Group 286">
              <a:extLst>
                <a:ext uri="{FF2B5EF4-FFF2-40B4-BE49-F238E27FC236}">
                  <a16:creationId xmlns:a16="http://schemas.microsoft.com/office/drawing/2014/main" id="{D419D6A6-511E-5F75-F96C-282DCE8CE183}"/>
                </a:ext>
              </a:extLst>
            </p:cNvPr>
            <p:cNvGrpSpPr>
              <a:grpSpLocks/>
            </p:cNvGrpSpPr>
            <p:nvPr/>
          </p:nvGrpSpPr>
          <p:grpSpPr bwMode="auto">
            <a:xfrm>
              <a:off x="2408" y="1248"/>
              <a:ext cx="82" cy="128"/>
              <a:chOff x="704" y="1880"/>
              <a:chExt cx="136" cy="128"/>
            </a:xfrm>
          </p:grpSpPr>
          <p:sp>
            <p:nvSpPr>
              <p:cNvPr id="14404" name="Line 287">
                <a:extLst>
                  <a:ext uri="{FF2B5EF4-FFF2-40B4-BE49-F238E27FC236}">
                    <a16:creationId xmlns:a16="http://schemas.microsoft.com/office/drawing/2014/main" id="{4173AD9C-4C6F-AD47-D300-D288851CB442}"/>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5" name="Line 288">
                <a:extLst>
                  <a:ext uri="{FF2B5EF4-FFF2-40B4-BE49-F238E27FC236}">
                    <a16:creationId xmlns:a16="http://schemas.microsoft.com/office/drawing/2014/main" id="{188275C2-A651-5AF5-31DD-D49E0D9B80B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9" name="Group 289">
              <a:extLst>
                <a:ext uri="{FF2B5EF4-FFF2-40B4-BE49-F238E27FC236}">
                  <a16:creationId xmlns:a16="http://schemas.microsoft.com/office/drawing/2014/main" id="{6134E2EB-7022-EBCB-B646-F608CC86583E}"/>
                </a:ext>
              </a:extLst>
            </p:cNvPr>
            <p:cNvGrpSpPr>
              <a:grpSpLocks/>
            </p:cNvGrpSpPr>
            <p:nvPr/>
          </p:nvGrpSpPr>
          <p:grpSpPr bwMode="auto">
            <a:xfrm>
              <a:off x="2330" y="1248"/>
              <a:ext cx="82" cy="128"/>
              <a:chOff x="704" y="1880"/>
              <a:chExt cx="136" cy="128"/>
            </a:xfrm>
          </p:grpSpPr>
          <p:sp>
            <p:nvSpPr>
              <p:cNvPr id="14402" name="Line 290">
                <a:extLst>
                  <a:ext uri="{FF2B5EF4-FFF2-40B4-BE49-F238E27FC236}">
                    <a16:creationId xmlns:a16="http://schemas.microsoft.com/office/drawing/2014/main" id="{546563C9-9B0E-D17C-6DA0-26BD8C9FDC59}"/>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3" name="Line 291">
                <a:extLst>
                  <a:ext uri="{FF2B5EF4-FFF2-40B4-BE49-F238E27FC236}">
                    <a16:creationId xmlns:a16="http://schemas.microsoft.com/office/drawing/2014/main" id="{DB894B1D-ECE3-872D-93C0-BAB0FF83823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0" name="Group 292">
              <a:extLst>
                <a:ext uri="{FF2B5EF4-FFF2-40B4-BE49-F238E27FC236}">
                  <a16:creationId xmlns:a16="http://schemas.microsoft.com/office/drawing/2014/main" id="{82D07DD9-FD84-BA4F-9DD9-14717F26C141}"/>
                </a:ext>
              </a:extLst>
            </p:cNvPr>
            <p:cNvGrpSpPr>
              <a:grpSpLocks/>
            </p:cNvGrpSpPr>
            <p:nvPr/>
          </p:nvGrpSpPr>
          <p:grpSpPr bwMode="auto">
            <a:xfrm>
              <a:off x="2248" y="1248"/>
              <a:ext cx="82" cy="128"/>
              <a:chOff x="704" y="1880"/>
              <a:chExt cx="136" cy="128"/>
            </a:xfrm>
          </p:grpSpPr>
          <p:sp>
            <p:nvSpPr>
              <p:cNvPr id="14400" name="Line 293">
                <a:extLst>
                  <a:ext uri="{FF2B5EF4-FFF2-40B4-BE49-F238E27FC236}">
                    <a16:creationId xmlns:a16="http://schemas.microsoft.com/office/drawing/2014/main" id="{18A65EF6-2675-A990-A92C-62712ECEEB19}"/>
                  </a:ext>
                </a:extLst>
              </p:cNvPr>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1" name="Line 294">
                <a:extLst>
                  <a:ext uri="{FF2B5EF4-FFF2-40B4-BE49-F238E27FC236}">
                    <a16:creationId xmlns:a16="http://schemas.microsoft.com/office/drawing/2014/main" id="{C9942084-F6DE-38C2-DAE4-7C329CEDF29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Tree>
    <p:extLst>
      <p:ext uri="{BB962C8B-B14F-4D97-AF65-F5344CB8AC3E}">
        <p14:creationId xmlns:p14="http://schemas.microsoft.com/office/powerpoint/2010/main" val="410353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Number Placeholder 5"/>
          <p:cNvSpPr>
            <a:spLocks noGrp="1"/>
          </p:cNvSpPr>
          <p:nvPr>
            <p:ph type="sldNum" sz="quarter" idx="12"/>
          </p:nvPr>
        </p:nvSpPr>
        <p:spPr>
          <a:noFill/>
        </p:spPr>
        <p:txBody>
          <a:bodyPr/>
          <a:lstStyle/>
          <a:p>
            <a:fld id="{7B811258-4C3E-4805-B66A-2765416DF697}" type="slidenum">
              <a:rPr lang="en-US" smtClean="0"/>
              <a:pPr/>
              <a:t>4</a:t>
            </a:fld>
            <a:endParaRPr lang="en-US"/>
          </a:p>
        </p:txBody>
      </p:sp>
      <p:sp>
        <p:nvSpPr>
          <p:cNvPr id="191491" name="Rectangle 2"/>
          <p:cNvSpPr>
            <a:spLocks noGrp="1" noChangeArrowheads="1"/>
          </p:cNvSpPr>
          <p:nvPr>
            <p:ph type="title"/>
          </p:nvPr>
        </p:nvSpPr>
        <p:spPr/>
        <p:txBody>
          <a:bodyPr/>
          <a:lstStyle/>
          <a:p>
            <a:pPr eaLnBrk="1" hangingPunct="1"/>
            <a:r>
              <a:rPr lang="en-US" dirty="0"/>
              <a:t>Question 123.14.1</a:t>
            </a:r>
          </a:p>
        </p:txBody>
      </p:sp>
      <p:sp>
        <p:nvSpPr>
          <p:cNvPr id="191492" name="Rectangle 3"/>
          <p:cNvSpPr>
            <a:spLocks noGrp="1" noChangeArrowheads="1"/>
          </p:cNvSpPr>
          <p:nvPr>
            <p:ph type="body" idx="1"/>
          </p:nvPr>
        </p:nvSpPr>
        <p:spPr/>
        <p:txBody>
          <a:bodyPr/>
          <a:lstStyle/>
          <a:p>
            <a:pPr marL="609600" indent="-609600" eaLnBrk="1" hangingPunct="1">
              <a:buFontTx/>
              <a:buNone/>
            </a:pPr>
            <a:r>
              <a:rPr lang="en-US"/>
              <a:t>We have two gases, each with the same values of n, V and T. One gas is Hydrogen, the other is Nitrogen. For which gas is the rms speed larger?</a:t>
            </a:r>
          </a:p>
          <a:p>
            <a:pPr marL="609600" indent="-609600" eaLnBrk="1" hangingPunct="1">
              <a:buFontTx/>
              <a:buAutoNum type="alphaLcParenR"/>
            </a:pPr>
            <a:r>
              <a:rPr lang="en-US"/>
              <a:t>Hydrogen</a:t>
            </a:r>
          </a:p>
          <a:p>
            <a:pPr marL="609600" indent="-609600" eaLnBrk="1" hangingPunct="1">
              <a:buFontTx/>
              <a:buAutoNum type="alphaLcParenR"/>
            </a:pPr>
            <a:r>
              <a:rPr lang="en-US"/>
              <a:t>Nitrogen</a:t>
            </a:r>
          </a:p>
        </p:txBody>
      </p:sp>
    </p:spTree>
    <p:extLst>
      <p:ext uri="{BB962C8B-B14F-4D97-AF65-F5344CB8AC3E}">
        <p14:creationId xmlns:p14="http://schemas.microsoft.com/office/powerpoint/2010/main" val="596017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26B2-BE95-BCA0-8FA1-1EB772CB77E0}"/>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BB939E33-C647-57AA-1692-BC9DBA2D90BE}"/>
              </a:ext>
            </a:extLst>
          </p:cNvPr>
          <p:cNvSpPr>
            <a:spLocks noGrp="1" noChangeArrowheads="1"/>
          </p:cNvSpPr>
          <p:nvPr>
            <p:ph type="title"/>
          </p:nvPr>
        </p:nvSpPr>
        <p:spPr/>
        <p:txBody>
          <a:bodyPr/>
          <a:lstStyle/>
          <a:p>
            <a:pPr eaLnBrk="1" hangingPunct="1"/>
            <a:r>
              <a:rPr lang="en-US"/>
              <a:t>Dulong and Petit Law</a:t>
            </a:r>
          </a:p>
        </p:txBody>
      </p:sp>
      <p:sp>
        <p:nvSpPr>
          <p:cNvPr id="15363" name="Rectangle 4">
            <a:extLst>
              <a:ext uri="{FF2B5EF4-FFF2-40B4-BE49-F238E27FC236}">
                <a16:creationId xmlns:a16="http://schemas.microsoft.com/office/drawing/2014/main" id="{F86E63C3-D416-6148-A828-2B682B458FDA}"/>
              </a:ext>
            </a:extLst>
          </p:cNvPr>
          <p:cNvSpPr>
            <a:spLocks noChangeArrowheads="1"/>
          </p:cNvSpPr>
          <p:nvPr/>
        </p:nvSpPr>
        <p:spPr bwMode="auto">
          <a:xfrm>
            <a:off x="1519238" y="5583238"/>
            <a:ext cx="6597650" cy="366712"/>
          </a:xfrm>
          <a:prstGeom prst="rect">
            <a:avLst/>
          </a:prstGeom>
          <a:noFill/>
          <a:ln w="9525" algn="ctr">
            <a:noFill/>
            <a:miter lim="800000"/>
            <a:headEnd/>
            <a:tailEnd/>
          </a:ln>
        </p:spPr>
        <p:txBody>
          <a:bodyPr wrap="none">
            <a:spAutoFit/>
          </a:bodyPr>
          <a:lstStyle/>
          <a:p>
            <a:r>
              <a:rPr lang="en-US"/>
              <a:t>http://hyperphysics.phy-astr.gsu.edu/Hbase/thermo/dulong.html</a:t>
            </a:r>
          </a:p>
        </p:txBody>
      </p:sp>
      <p:pic>
        <p:nvPicPr>
          <p:cNvPr id="15364" name="Picture 5" descr="silisph">
            <a:extLst>
              <a:ext uri="{FF2B5EF4-FFF2-40B4-BE49-F238E27FC236}">
                <a16:creationId xmlns:a16="http://schemas.microsoft.com/office/drawing/2014/main" id="{A3F8AE10-AB00-431D-EA57-D486A069DED7}"/>
              </a:ext>
            </a:extLst>
          </p:cNvPr>
          <p:cNvPicPr>
            <a:picLocks noChangeAspect="1" noChangeArrowheads="1"/>
          </p:cNvPicPr>
          <p:nvPr/>
        </p:nvPicPr>
        <p:blipFill>
          <a:blip r:embed="rId2" cstate="print"/>
          <a:srcRect/>
          <a:stretch>
            <a:fillRect/>
          </a:stretch>
        </p:blipFill>
        <p:spPr bwMode="auto">
          <a:xfrm>
            <a:off x="735013" y="1581150"/>
            <a:ext cx="7445375" cy="3913188"/>
          </a:xfrm>
          <a:prstGeom prst="rect">
            <a:avLst/>
          </a:prstGeom>
          <a:noFill/>
          <a:ln w="9525">
            <a:noFill/>
            <a:miter lim="800000"/>
            <a:headEnd/>
            <a:tailEnd/>
          </a:ln>
        </p:spPr>
      </p:pic>
    </p:spTree>
    <p:extLst>
      <p:ext uri="{BB962C8B-B14F-4D97-AF65-F5344CB8AC3E}">
        <p14:creationId xmlns:p14="http://schemas.microsoft.com/office/powerpoint/2010/main" val="4190586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F303F-14FA-17C8-867E-F9EA6D1A0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D2648-25BC-09E1-CB2D-8B252B37BE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2E6682-87BC-73DA-1F4A-038C23CAD66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A3B927C-F8B9-48DF-C16E-1FCE725A4914}"/>
              </a:ext>
            </a:extLst>
          </p:cNvPr>
          <p:cNvSpPr>
            <a:spLocks noGrp="1"/>
          </p:cNvSpPr>
          <p:nvPr>
            <p:ph type="dt" sz="half" idx="10"/>
          </p:nvPr>
        </p:nvSpPr>
        <p:spPr/>
        <p:txBody>
          <a:bodyPr/>
          <a:lstStyle/>
          <a:p>
            <a:pPr>
              <a:defRPr/>
            </a:pPr>
            <a:r>
              <a:rPr lang="en-US"/>
              <a:t>Oct 11-13, 2006</a:t>
            </a:r>
          </a:p>
        </p:txBody>
      </p:sp>
      <p:sp>
        <p:nvSpPr>
          <p:cNvPr id="5" name="Footer Placeholder 4">
            <a:extLst>
              <a:ext uri="{FF2B5EF4-FFF2-40B4-BE49-F238E27FC236}">
                <a16:creationId xmlns:a16="http://schemas.microsoft.com/office/drawing/2014/main" id="{BE4AAF34-7ACD-DF7B-8AE4-011B270D5629}"/>
              </a:ext>
            </a:extLst>
          </p:cNvPr>
          <p:cNvSpPr>
            <a:spLocks noGrp="1"/>
          </p:cNvSpPr>
          <p:nvPr>
            <p:ph type="ftr" sz="quarter" idx="11"/>
          </p:nvPr>
        </p:nvSpPr>
        <p:spPr/>
        <p:txBody>
          <a:bodyPr/>
          <a:lstStyle/>
          <a:p>
            <a:pPr>
              <a:defRPr/>
            </a:pPr>
            <a:r>
              <a:rPr lang="en-US"/>
              <a:t>R. Todd Lines</a:t>
            </a:r>
          </a:p>
        </p:txBody>
      </p:sp>
      <p:pic>
        <p:nvPicPr>
          <p:cNvPr id="30722" name="Picture 2">
            <a:extLst>
              <a:ext uri="{FF2B5EF4-FFF2-40B4-BE49-F238E27FC236}">
                <a16:creationId xmlns:a16="http://schemas.microsoft.com/office/drawing/2014/main" id="{B795F54B-81AF-7F47-C707-44525E3370A9}"/>
              </a:ext>
            </a:extLst>
          </p:cNvPr>
          <p:cNvPicPr>
            <a:picLocks noChangeAspect="1" noChangeArrowheads="1"/>
          </p:cNvPicPr>
          <p:nvPr/>
        </p:nvPicPr>
        <p:blipFill>
          <a:blip r:embed="rId2" cstate="print"/>
          <a:srcRect/>
          <a:stretch>
            <a:fillRect/>
          </a:stretch>
        </p:blipFill>
        <p:spPr bwMode="auto">
          <a:xfrm>
            <a:off x="1238250" y="571500"/>
            <a:ext cx="6667500" cy="5715000"/>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2408911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5300-B2FE-28CC-25AB-87D9E96213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AEC0F2-2745-C117-95AA-443D33D4B18E}"/>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90FC05D6-4A1F-D182-49E7-04EC71B437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5458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8BB10-3CA4-0C81-820C-293E9D96A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5025C-6AFC-9994-D6F2-0B1E97093990}"/>
              </a:ext>
            </a:extLst>
          </p:cNvPr>
          <p:cNvSpPr>
            <a:spLocks noGrp="1"/>
          </p:cNvSpPr>
          <p:nvPr>
            <p:ph type="title"/>
          </p:nvPr>
        </p:nvSpPr>
        <p:spPr/>
        <p:txBody>
          <a:bodyPr/>
          <a:lstStyle/>
          <a:p>
            <a:r>
              <a:rPr lang="en-US" dirty="0"/>
              <a:t>Question 123.16.1</a:t>
            </a:r>
          </a:p>
        </p:txBody>
      </p:sp>
      <p:sp>
        <p:nvSpPr>
          <p:cNvPr id="3" name="Content Placeholder 2">
            <a:extLst>
              <a:ext uri="{FF2B5EF4-FFF2-40B4-BE49-F238E27FC236}">
                <a16:creationId xmlns:a16="http://schemas.microsoft.com/office/drawing/2014/main" id="{5A8F7FB7-639E-7833-3ECD-20CC5D4A6C92}"/>
              </a:ext>
            </a:extLst>
          </p:cNvPr>
          <p:cNvSpPr>
            <a:spLocks noGrp="1"/>
          </p:cNvSpPr>
          <p:nvPr>
            <p:ph idx="1"/>
          </p:nvPr>
        </p:nvSpPr>
        <p:spPr/>
        <p:txBody>
          <a:bodyPr/>
          <a:lstStyle/>
          <a:p>
            <a:pPr>
              <a:buNone/>
            </a:pPr>
            <a:r>
              <a:rPr lang="en-US" dirty="0"/>
              <a:t>What is the microscopic mechanism for energy transfer between two objects in thermal contact?</a:t>
            </a:r>
          </a:p>
          <a:p>
            <a:pPr marL="514350" indent="-514350">
              <a:buFont typeface="+mj-lt"/>
              <a:buAutoNum type="alphaLcParenR"/>
            </a:pPr>
            <a:r>
              <a:rPr lang="en-US" dirty="0"/>
              <a:t>collisions</a:t>
            </a:r>
          </a:p>
          <a:p>
            <a:pPr marL="514350" indent="-514350">
              <a:buFont typeface="+mj-lt"/>
              <a:buAutoNum type="alphaLcParenR"/>
            </a:pPr>
            <a:r>
              <a:rPr lang="en-US" dirty="0"/>
              <a:t>Heat moving</a:t>
            </a:r>
          </a:p>
          <a:p>
            <a:pPr marL="514350" indent="-514350">
              <a:buFont typeface="+mj-lt"/>
              <a:buAutoNum type="alphaLcParenR"/>
            </a:pPr>
            <a:r>
              <a:rPr lang="en-US" dirty="0"/>
              <a:t>Transfer of particles</a:t>
            </a:r>
          </a:p>
          <a:p>
            <a:pPr marL="514350" indent="-514350">
              <a:buFont typeface="+mj-lt"/>
              <a:buAutoNum type="alphaLcParenR"/>
            </a:pPr>
            <a:r>
              <a:rPr lang="en-US" dirty="0"/>
              <a:t>Radiation</a:t>
            </a:r>
          </a:p>
          <a:p>
            <a:pPr marL="514350" indent="-514350">
              <a:buFont typeface="+mj-lt"/>
              <a:buAutoNum type="alphaLcParenR"/>
            </a:pPr>
            <a:endParaRPr lang="en-US" dirty="0"/>
          </a:p>
        </p:txBody>
      </p:sp>
      <p:sp>
        <p:nvSpPr>
          <p:cNvPr id="4" name="Slide Number Placeholder 3">
            <a:extLst>
              <a:ext uri="{FF2B5EF4-FFF2-40B4-BE49-F238E27FC236}">
                <a16:creationId xmlns:a16="http://schemas.microsoft.com/office/drawing/2014/main" id="{4A711ACE-1171-5C2D-B4B8-8BAC091E4F68}"/>
              </a:ext>
            </a:extLst>
          </p:cNvPr>
          <p:cNvSpPr>
            <a:spLocks noGrp="1"/>
          </p:cNvSpPr>
          <p:nvPr>
            <p:ph type="sldNum" sz="quarter" idx="12"/>
          </p:nvPr>
        </p:nvSpPr>
        <p:spPr/>
        <p:txBody>
          <a:bodyPr/>
          <a:lstStyle/>
          <a:p>
            <a:pPr>
              <a:defRPr/>
            </a:pPr>
            <a:fld id="{4E87D1FB-7ED3-4D53-B026-4508F19EE3B8}" type="slidenum">
              <a:rPr lang="en-US" smtClean="0"/>
              <a:pPr>
                <a:defRPr/>
              </a:pPr>
              <a:t>43</a:t>
            </a:fld>
            <a:endParaRPr lang="en-US"/>
          </a:p>
        </p:txBody>
      </p:sp>
    </p:spTree>
    <p:extLst>
      <p:ext uri="{BB962C8B-B14F-4D97-AF65-F5344CB8AC3E}">
        <p14:creationId xmlns:p14="http://schemas.microsoft.com/office/powerpoint/2010/main" val="961047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D7D8A-5836-AA36-7214-1F8DA93EE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B965E-0F47-125D-4E59-475701C7686F}"/>
              </a:ext>
            </a:extLst>
          </p:cNvPr>
          <p:cNvSpPr>
            <a:spLocks noGrp="1"/>
          </p:cNvSpPr>
          <p:nvPr>
            <p:ph type="title"/>
          </p:nvPr>
        </p:nvSpPr>
        <p:spPr/>
        <p:txBody>
          <a:bodyPr/>
          <a:lstStyle/>
          <a:p>
            <a:r>
              <a:rPr lang="en-US" dirty="0"/>
              <a:t>Question 123.16.0.1</a:t>
            </a:r>
          </a:p>
        </p:txBody>
      </p:sp>
      <p:sp>
        <p:nvSpPr>
          <p:cNvPr id="3" name="Content Placeholder 2">
            <a:extLst>
              <a:ext uri="{FF2B5EF4-FFF2-40B4-BE49-F238E27FC236}">
                <a16:creationId xmlns:a16="http://schemas.microsoft.com/office/drawing/2014/main" id="{7884B1C0-6EFD-EC60-28D6-1B2E5BFA318A}"/>
              </a:ext>
            </a:extLst>
          </p:cNvPr>
          <p:cNvSpPr>
            <a:spLocks noGrp="1"/>
          </p:cNvSpPr>
          <p:nvPr>
            <p:ph idx="1"/>
          </p:nvPr>
        </p:nvSpPr>
        <p:spPr/>
        <p:txBody>
          <a:bodyPr/>
          <a:lstStyle/>
          <a:p>
            <a:pPr marL="0" indent="0">
              <a:buNone/>
            </a:pPr>
            <a:r>
              <a:rPr lang="en-US" dirty="0"/>
              <a:t>Can time go backwards?</a:t>
            </a:r>
          </a:p>
          <a:p>
            <a:pPr marL="514350" indent="-514350">
              <a:buAutoNum type="alphaLcParenR"/>
            </a:pPr>
            <a:r>
              <a:rPr lang="en-US" dirty="0"/>
              <a:t>Of course, you just make the </a:t>
            </a:r>
            <a:r>
              <a:rPr lang="en-US" i="1" dirty="0"/>
              <a:t>Enterprise</a:t>
            </a:r>
            <a:r>
              <a:rPr lang="en-US" dirty="0"/>
              <a:t> go really fast</a:t>
            </a:r>
          </a:p>
          <a:p>
            <a:pPr marL="514350" indent="-514350">
              <a:buAutoNum type="alphaLcParenR"/>
            </a:pPr>
            <a:r>
              <a:rPr lang="en-US" dirty="0"/>
              <a:t>No</a:t>
            </a:r>
          </a:p>
          <a:p>
            <a:pPr marL="514350" indent="-514350">
              <a:buAutoNum type="alphaLcParenR"/>
            </a:pPr>
            <a:r>
              <a:rPr lang="en-US" dirty="0"/>
              <a:t>Yes, but you need to travel in space as well</a:t>
            </a:r>
          </a:p>
        </p:txBody>
      </p:sp>
      <p:sp>
        <p:nvSpPr>
          <p:cNvPr id="4" name="Slide Number Placeholder 3">
            <a:extLst>
              <a:ext uri="{FF2B5EF4-FFF2-40B4-BE49-F238E27FC236}">
                <a16:creationId xmlns:a16="http://schemas.microsoft.com/office/drawing/2014/main" id="{341CF180-7059-7266-7673-FE98F7B2C88B}"/>
              </a:ext>
            </a:extLst>
          </p:cNvPr>
          <p:cNvSpPr>
            <a:spLocks noGrp="1"/>
          </p:cNvSpPr>
          <p:nvPr>
            <p:ph type="sldNum" sz="quarter" idx="12"/>
          </p:nvPr>
        </p:nvSpPr>
        <p:spPr/>
        <p:txBody>
          <a:bodyPr/>
          <a:lstStyle/>
          <a:p>
            <a:pPr>
              <a:defRPr/>
            </a:pPr>
            <a:fld id="{4E87D1FB-7ED3-4D53-B026-4508F19EE3B8}" type="slidenum">
              <a:rPr lang="en-US" smtClean="0"/>
              <a:pPr>
                <a:defRPr/>
              </a:pPr>
              <a:t>44</a:t>
            </a:fld>
            <a:endParaRPr lang="en-US"/>
          </a:p>
        </p:txBody>
      </p:sp>
    </p:spTree>
    <p:extLst>
      <p:ext uri="{BB962C8B-B14F-4D97-AF65-F5344CB8AC3E}">
        <p14:creationId xmlns:p14="http://schemas.microsoft.com/office/powerpoint/2010/main" val="2010878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9CFE5-DE95-35C3-3ED3-1153E77D3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B196B-F975-AEB2-48F1-1CD2F5D7C295}"/>
              </a:ext>
            </a:extLst>
          </p:cNvPr>
          <p:cNvSpPr>
            <a:spLocks noGrp="1"/>
          </p:cNvSpPr>
          <p:nvPr>
            <p:ph type="title"/>
          </p:nvPr>
        </p:nvSpPr>
        <p:spPr/>
        <p:txBody>
          <a:bodyPr/>
          <a:lstStyle/>
          <a:p>
            <a:r>
              <a:rPr lang="en-US" dirty="0"/>
              <a:t>Question 123.16.0.2</a:t>
            </a:r>
          </a:p>
        </p:txBody>
      </p:sp>
      <p:sp>
        <p:nvSpPr>
          <p:cNvPr id="3" name="Content Placeholder 2">
            <a:extLst>
              <a:ext uri="{FF2B5EF4-FFF2-40B4-BE49-F238E27FC236}">
                <a16:creationId xmlns:a16="http://schemas.microsoft.com/office/drawing/2014/main" id="{7362CB9C-3B27-F412-2011-EE143BD0CCE9}"/>
              </a:ext>
            </a:extLst>
          </p:cNvPr>
          <p:cNvSpPr>
            <a:spLocks noGrp="1"/>
          </p:cNvSpPr>
          <p:nvPr>
            <p:ph idx="1"/>
          </p:nvPr>
        </p:nvSpPr>
        <p:spPr/>
        <p:txBody>
          <a:bodyPr/>
          <a:lstStyle/>
          <a:p>
            <a:pPr marL="0" indent="0">
              <a:buNone/>
            </a:pPr>
            <a:r>
              <a:rPr lang="en-US" dirty="0"/>
              <a:t>Why does time only go one direction?</a:t>
            </a:r>
          </a:p>
          <a:p>
            <a:pPr marL="514350" indent="-514350">
              <a:buAutoNum type="alphaLcParenR"/>
            </a:pPr>
            <a:r>
              <a:rPr lang="en-US" dirty="0"/>
              <a:t>Because we are not The Flash and can’t run fast enough</a:t>
            </a:r>
          </a:p>
          <a:p>
            <a:pPr marL="514350" indent="-514350">
              <a:buAutoNum type="alphaLcParenR"/>
            </a:pPr>
            <a:r>
              <a:rPr lang="en-US" dirty="0"/>
              <a:t>Because the second law of thermodynamics says so</a:t>
            </a:r>
          </a:p>
          <a:p>
            <a:pPr marL="514350" indent="-514350">
              <a:buAutoNum type="alphaLcParenR"/>
            </a:pPr>
            <a:r>
              <a:rPr lang="en-US" dirty="0"/>
              <a:t>We don’t know</a:t>
            </a:r>
          </a:p>
        </p:txBody>
      </p:sp>
      <p:sp>
        <p:nvSpPr>
          <p:cNvPr id="4" name="Slide Number Placeholder 3">
            <a:extLst>
              <a:ext uri="{FF2B5EF4-FFF2-40B4-BE49-F238E27FC236}">
                <a16:creationId xmlns:a16="http://schemas.microsoft.com/office/drawing/2014/main" id="{991F0CF3-1F89-A35F-A943-D22745CE6B20}"/>
              </a:ext>
            </a:extLst>
          </p:cNvPr>
          <p:cNvSpPr>
            <a:spLocks noGrp="1"/>
          </p:cNvSpPr>
          <p:nvPr>
            <p:ph type="sldNum" sz="quarter" idx="12"/>
          </p:nvPr>
        </p:nvSpPr>
        <p:spPr/>
        <p:txBody>
          <a:bodyPr/>
          <a:lstStyle/>
          <a:p>
            <a:pPr>
              <a:defRPr/>
            </a:pPr>
            <a:fld id="{4E87D1FB-7ED3-4D53-B026-4508F19EE3B8}" type="slidenum">
              <a:rPr lang="en-US" smtClean="0"/>
              <a:pPr>
                <a:defRPr/>
              </a:pPr>
              <a:t>45</a:t>
            </a:fld>
            <a:endParaRPr lang="en-US"/>
          </a:p>
        </p:txBody>
      </p:sp>
    </p:spTree>
    <p:extLst>
      <p:ext uri="{BB962C8B-B14F-4D97-AF65-F5344CB8AC3E}">
        <p14:creationId xmlns:p14="http://schemas.microsoft.com/office/powerpoint/2010/main" val="798257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C352-FDA2-3EDA-60CE-942E2A9A5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D8083-207D-3E78-9450-43AD07C6CE2C}"/>
              </a:ext>
            </a:extLst>
          </p:cNvPr>
          <p:cNvSpPr>
            <a:spLocks noGrp="1"/>
          </p:cNvSpPr>
          <p:nvPr>
            <p:ph type="title"/>
          </p:nvPr>
        </p:nvSpPr>
        <p:spPr/>
        <p:txBody>
          <a:bodyPr/>
          <a:lstStyle/>
          <a:p>
            <a:r>
              <a:rPr lang="en-US" dirty="0"/>
              <a:t>Question 123.16.1</a:t>
            </a:r>
          </a:p>
        </p:txBody>
      </p:sp>
      <p:sp>
        <p:nvSpPr>
          <p:cNvPr id="3" name="Content Placeholder 2">
            <a:extLst>
              <a:ext uri="{FF2B5EF4-FFF2-40B4-BE49-F238E27FC236}">
                <a16:creationId xmlns:a16="http://schemas.microsoft.com/office/drawing/2014/main" id="{CF49DFAD-D682-9E69-42EF-CF3E1EF89390}"/>
              </a:ext>
            </a:extLst>
          </p:cNvPr>
          <p:cNvSpPr>
            <a:spLocks noGrp="1"/>
          </p:cNvSpPr>
          <p:nvPr>
            <p:ph idx="1"/>
          </p:nvPr>
        </p:nvSpPr>
        <p:spPr/>
        <p:txBody>
          <a:bodyPr/>
          <a:lstStyle/>
          <a:p>
            <a:pPr>
              <a:buNone/>
            </a:pPr>
            <a:r>
              <a:rPr lang="en-US" dirty="0"/>
              <a:t>Does disorder always increase in thermodynamic processes?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 (be prepared to explain)</a:t>
            </a:r>
          </a:p>
          <a:p>
            <a:pPr marL="514350" indent="-514350">
              <a:buFont typeface="+mj-lt"/>
              <a:buAutoNum type="alphaLcParenR"/>
            </a:pPr>
            <a:endParaRPr lang="en-US" dirty="0"/>
          </a:p>
        </p:txBody>
      </p:sp>
      <p:sp>
        <p:nvSpPr>
          <p:cNvPr id="4" name="Slide Number Placeholder 3">
            <a:extLst>
              <a:ext uri="{FF2B5EF4-FFF2-40B4-BE49-F238E27FC236}">
                <a16:creationId xmlns:a16="http://schemas.microsoft.com/office/drawing/2014/main" id="{B8BB3EB6-3B64-C5A8-2C92-3ECD4957F6D5}"/>
              </a:ext>
            </a:extLst>
          </p:cNvPr>
          <p:cNvSpPr>
            <a:spLocks noGrp="1"/>
          </p:cNvSpPr>
          <p:nvPr>
            <p:ph type="sldNum" sz="quarter" idx="12"/>
          </p:nvPr>
        </p:nvSpPr>
        <p:spPr/>
        <p:txBody>
          <a:bodyPr/>
          <a:lstStyle/>
          <a:p>
            <a:pPr>
              <a:defRPr/>
            </a:pPr>
            <a:fld id="{4E87D1FB-7ED3-4D53-B026-4508F19EE3B8}" type="slidenum">
              <a:rPr lang="en-US" smtClean="0"/>
              <a:pPr>
                <a:defRPr/>
              </a:pPr>
              <a:t>46</a:t>
            </a:fld>
            <a:endParaRPr lang="en-US"/>
          </a:p>
        </p:txBody>
      </p:sp>
    </p:spTree>
    <p:extLst>
      <p:ext uri="{BB962C8B-B14F-4D97-AF65-F5344CB8AC3E}">
        <p14:creationId xmlns:p14="http://schemas.microsoft.com/office/powerpoint/2010/main" val="3297716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08378-BFCC-C196-F9EA-2B89072BE8E3}"/>
            </a:ext>
          </a:extLst>
        </p:cNvPr>
        <p:cNvGrpSpPr/>
        <p:nvPr/>
      </p:nvGrpSpPr>
      <p:grpSpPr>
        <a:xfrm>
          <a:off x="0" y="0"/>
          <a:ext cx="0" cy="0"/>
          <a:chOff x="0" y="0"/>
          <a:chExt cx="0" cy="0"/>
        </a:xfrm>
      </p:grpSpPr>
      <p:sp>
        <p:nvSpPr>
          <p:cNvPr id="8" name="Rectangle 4">
            <a:extLst>
              <a:ext uri="{FF2B5EF4-FFF2-40B4-BE49-F238E27FC236}">
                <a16:creationId xmlns:a16="http://schemas.microsoft.com/office/drawing/2014/main" id="{9863F9F5-A748-BFB5-04DD-6ECE2E9CE7FB}"/>
              </a:ext>
            </a:extLst>
          </p:cNvPr>
          <p:cNvSpPr>
            <a:spLocks noChangeArrowheads="1"/>
          </p:cNvSpPr>
          <p:nvPr/>
        </p:nvSpPr>
        <p:spPr bwMode="auto">
          <a:xfrm>
            <a:off x="4519391" y="2188191"/>
            <a:ext cx="2195513" cy="3292475"/>
          </a:xfrm>
          <a:prstGeom prst="rect">
            <a:avLst/>
          </a:prstGeom>
          <a:solidFill>
            <a:schemeClr val="accent6">
              <a:lumMod val="20000"/>
              <a:lumOff val="80000"/>
            </a:schemeClr>
          </a:solidFill>
          <a:ln w="9525" algn="ctr">
            <a:noFill/>
            <a:miter lim="800000"/>
            <a:headEnd/>
            <a:tailEnd/>
          </a:ln>
        </p:spPr>
        <p:txBody>
          <a:bodyPr wrap="none" anchor="ctr"/>
          <a:lstStyle/>
          <a:p>
            <a:pPr algn="l"/>
            <a:r>
              <a:rPr lang="en-US" dirty="0"/>
              <a:t>               </a:t>
            </a:r>
            <a:endParaRPr lang="en-US" baseline="-25000" dirty="0"/>
          </a:p>
        </p:txBody>
      </p:sp>
      <p:sp>
        <p:nvSpPr>
          <p:cNvPr id="20484" name="Rectangle 4">
            <a:extLst>
              <a:ext uri="{FF2B5EF4-FFF2-40B4-BE49-F238E27FC236}">
                <a16:creationId xmlns:a16="http://schemas.microsoft.com/office/drawing/2014/main" id="{BE95DF99-0E37-3C78-9CEA-590EDDBE61FA}"/>
              </a:ext>
            </a:extLst>
          </p:cNvPr>
          <p:cNvSpPr>
            <a:spLocks noChangeArrowheads="1"/>
          </p:cNvSpPr>
          <p:nvPr/>
        </p:nvSpPr>
        <p:spPr bwMode="auto">
          <a:xfrm>
            <a:off x="2333625" y="2147888"/>
            <a:ext cx="2195513" cy="3292475"/>
          </a:xfrm>
          <a:prstGeom prst="rect">
            <a:avLst/>
          </a:prstGeom>
          <a:solidFill>
            <a:schemeClr val="accent1">
              <a:lumMod val="40000"/>
              <a:lumOff val="60000"/>
            </a:schemeClr>
          </a:solidFill>
          <a:ln w="9525" algn="ctr">
            <a:noFill/>
            <a:miter lim="800000"/>
            <a:headEnd/>
            <a:tailEnd/>
          </a:ln>
        </p:spPr>
        <p:txBody>
          <a:bodyPr wrap="none" anchor="ctr"/>
          <a:lstStyle/>
          <a:p>
            <a:pPr algn="l"/>
            <a:r>
              <a:rPr lang="en-US" dirty="0"/>
              <a:t>               </a:t>
            </a:r>
            <a:endParaRPr lang="en-US" baseline="-25000" dirty="0"/>
          </a:p>
        </p:txBody>
      </p:sp>
      <p:sp>
        <p:nvSpPr>
          <p:cNvPr id="20485" name="Rectangle 5">
            <a:extLst>
              <a:ext uri="{FF2B5EF4-FFF2-40B4-BE49-F238E27FC236}">
                <a16:creationId xmlns:a16="http://schemas.microsoft.com/office/drawing/2014/main" id="{9D435EB7-4CF4-1BED-A880-EA63AA0A7B9C}"/>
              </a:ext>
            </a:extLst>
          </p:cNvPr>
          <p:cNvSpPr>
            <a:spLocks noChangeArrowheads="1"/>
          </p:cNvSpPr>
          <p:nvPr/>
        </p:nvSpPr>
        <p:spPr bwMode="auto">
          <a:xfrm rot="16200000">
            <a:off x="2895600" y="1600200"/>
            <a:ext cx="3276600" cy="4419600"/>
          </a:xfrm>
          <a:prstGeom prst="rect">
            <a:avLst/>
          </a:prstGeom>
          <a:noFill/>
          <a:ln w="101600" algn="ctr">
            <a:solidFill>
              <a:schemeClr val="bg1">
                <a:lumMod val="50000"/>
              </a:schemeClr>
            </a:solidFill>
            <a:miter lim="800000"/>
            <a:headEnd/>
            <a:tailEnd/>
          </a:ln>
        </p:spPr>
        <p:txBody>
          <a:bodyPr wrap="none" anchor="ctr"/>
          <a:lstStyle/>
          <a:p>
            <a:endParaRPr lang="en-US"/>
          </a:p>
        </p:txBody>
      </p:sp>
      <p:sp>
        <p:nvSpPr>
          <p:cNvPr id="20486" name="Line 6">
            <a:extLst>
              <a:ext uri="{FF2B5EF4-FFF2-40B4-BE49-F238E27FC236}">
                <a16:creationId xmlns:a16="http://schemas.microsoft.com/office/drawing/2014/main" id="{872C2E1C-B1DE-E5CD-A432-275DB56B58AB}"/>
              </a:ext>
            </a:extLst>
          </p:cNvPr>
          <p:cNvSpPr>
            <a:spLocks noChangeShapeType="1"/>
          </p:cNvSpPr>
          <p:nvPr/>
        </p:nvSpPr>
        <p:spPr bwMode="auto">
          <a:xfrm rot="16200000">
            <a:off x="2895600" y="3810000"/>
            <a:ext cx="3276600" cy="0"/>
          </a:xfrm>
          <a:prstGeom prst="line">
            <a:avLst/>
          </a:prstGeom>
          <a:noFill/>
          <a:ln w="9525">
            <a:solidFill>
              <a:srgbClr val="FF0000"/>
            </a:solidFill>
            <a:miter lim="800000"/>
            <a:headEnd/>
            <a:tailEnd/>
          </a:ln>
        </p:spPr>
        <p:txBody>
          <a:bodyPr wrap="none" anchor="ctr"/>
          <a:lstStyle/>
          <a:p>
            <a:endParaRPr lang="en-US"/>
          </a:p>
        </p:txBody>
      </p:sp>
      <p:sp>
        <p:nvSpPr>
          <p:cNvPr id="9" name="Rectangle 8">
            <a:extLst>
              <a:ext uri="{FF2B5EF4-FFF2-40B4-BE49-F238E27FC236}">
                <a16:creationId xmlns:a16="http://schemas.microsoft.com/office/drawing/2014/main" id="{855D7964-1EAF-BADE-CF71-6A03B25EDA03}"/>
              </a:ext>
            </a:extLst>
          </p:cNvPr>
          <p:cNvSpPr/>
          <p:nvPr/>
        </p:nvSpPr>
        <p:spPr>
          <a:xfrm>
            <a:off x="3181632" y="2689697"/>
            <a:ext cx="538930" cy="523220"/>
          </a:xfrm>
          <a:prstGeom prst="rect">
            <a:avLst/>
          </a:prstGeom>
        </p:spPr>
        <p:txBody>
          <a:bodyPr wrap="none">
            <a:spAutoFit/>
          </a:bodyPr>
          <a:lstStyle/>
          <a:p>
            <a:r>
              <a:rPr lang="en-US" sz="2800" dirty="0"/>
              <a:t>N</a:t>
            </a:r>
            <a:r>
              <a:rPr lang="en-US" sz="2800" baseline="-25000" dirty="0"/>
              <a:t>1</a:t>
            </a:r>
          </a:p>
        </p:txBody>
      </p:sp>
      <p:sp>
        <p:nvSpPr>
          <p:cNvPr id="11" name="Rectangle 10">
            <a:extLst>
              <a:ext uri="{FF2B5EF4-FFF2-40B4-BE49-F238E27FC236}">
                <a16:creationId xmlns:a16="http://schemas.microsoft.com/office/drawing/2014/main" id="{ACF563CB-0AD2-B1E0-1C6D-63EC635EAF2E}"/>
              </a:ext>
            </a:extLst>
          </p:cNvPr>
          <p:cNvSpPr/>
          <p:nvPr/>
        </p:nvSpPr>
        <p:spPr>
          <a:xfrm>
            <a:off x="5282753" y="2752156"/>
            <a:ext cx="538930" cy="523220"/>
          </a:xfrm>
          <a:prstGeom prst="rect">
            <a:avLst/>
          </a:prstGeom>
        </p:spPr>
        <p:txBody>
          <a:bodyPr wrap="none">
            <a:spAutoFit/>
          </a:bodyPr>
          <a:lstStyle/>
          <a:p>
            <a:r>
              <a:rPr lang="en-US" sz="2800" dirty="0"/>
              <a:t>N</a:t>
            </a:r>
            <a:r>
              <a:rPr lang="en-US" sz="2800" baseline="-25000" dirty="0"/>
              <a:t>2</a:t>
            </a:r>
          </a:p>
        </p:txBody>
      </p:sp>
      <p:sp>
        <p:nvSpPr>
          <p:cNvPr id="12" name="Rectangle 11">
            <a:extLst>
              <a:ext uri="{FF2B5EF4-FFF2-40B4-BE49-F238E27FC236}">
                <a16:creationId xmlns:a16="http://schemas.microsoft.com/office/drawing/2014/main" id="{4DE8D2B4-09F9-726C-4E86-777D6B76D2B1}"/>
              </a:ext>
            </a:extLst>
          </p:cNvPr>
          <p:cNvSpPr/>
          <p:nvPr/>
        </p:nvSpPr>
        <p:spPr>
          <a:xfrm>
            <a:off x="3259081" y="3666556"/>
            <a:ext cx="481222" cy="523220"/>
          </a:xfrm>
          <a:prstGeom prst="rect">
            <a:avLst/>
          </a:prstGeom>
        </p:spPr>
        <p:txBody>
          <a:bodyPr wrap="none">
            <a:spAutoFit/>
          </a:bodyPr>
          <a:lstStyle/>
          <a:p>
            <a:r>
              <a:rPr lang="en-US" sz="2800" dirty="0"/>
              <a:t>T</a:t>
            </a:r>
            <a:r>
              <a:rPr lang="en-US" sz="2800" baseline="-25000" dirty="0"/>
              <a:t>1</a:t>
            </a:r>
          </a:p>
        </p:txBody>
      </p:sp>
      <p:sp>
        <p:nvSpPr>
          <p:cNvPr id="13" name="Rectangle 12">
            <a:extLst>
              <a:ext uri="{FF2B5EF4-FFF2-40B4-BE49-F238E27FC236}">
                <a16:creationId xmlns:a16="http://schemas.microsoft.com/office/drawing/2014/main" id="{0C5A62DF-6A31-F68A-7BE4-3E4365627225}"/>
              </a:ext>
            </a:extLst>
          </p:cNvPr>
          <p:cNvSpPr/>
          <p:nvPr/>
        </p:nvSpPr>
        <p:spPr>
          <a:xfrm>
            <a:off x="5360202" y="3729015"/>
            <a:ext cx="481222" cy="523220"/>
          </a:xfrm>
          <a:prstGeom prst="rect">
            <a:avLst/>
          </a:prstGeom>
        </p:spPr>
        <p:txBody>
          <a:bodyPr wrap="none">
            <a:spAutoFit/>
          </a:bodyPr>
          <a:lstStyle/>
          <a:p>
            <a:r>
              <a:rPr lang="en-US" sz="2800" dirty="0"/>
              <a:t>T</a:t>
            </a:r>
            <a:r>
              <a:rPr lang="en-US" sz="2800" baseline="-25000" dirty="0"/>
              <a:t>2</a:t>
            </a:r>
          </a:p>
        </p:txBody>
      </p:sp>
    </p:spTree>
    <p:extLst>
      <p:ext uri="{BB962C8B-B14F-4D97-AF65-F5344CB8AC3E}">
        <p14:creationId xmlns:p14="http://schemas.microsoft.com/office/powerpoint/2010/main" val="3448476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CA8CF-37A6-EC04-A538-EE018019A56D}"/>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582C474A-70F6-2895-2902-1DF2C0692423}"/>
              </a:ext>
            </a:extLst>
          </p:cNvPr>
          <p:cNvGrpSpPr/>
          <p:nvPr/>
        </p:nvGrpSpPr>
        <p:grpSpPr>
          <a:xfrm>
            <a:off x="914400" y="1600200"/>
            <a:ext cx="7315200" cy="1828800"/>
            <a:chOff x="914400" y="1600200"/>
            <a:chExt cx="7315200" cy="1828800"/>
          </a:xfrm>
        </p:grpSpPr>
        <p:sp>
          <p:nvSpPr>
            <p:cNvPr id="5" name="Rectangle 4">
              <a:extLst>
                <a:ext uri="{FF2B5EF4-FFF2-40B4-BE49-F238E27FC236}">
                  <a16:creationId xmlns:a16="http://schemas.microsoft.com/office/drawing/2014/main" id="{4DBD36F1-7379-B94A-C510-F7DA74E5EEEC}"/>
                </a:ext>
              </a:extLst>
            </p:cNvPr>
            <p:cNvSpPr/>
            <p:nvPr/>
          </p:nvSpPr>
          <p:spPr>
            <a:xfrm>
              <a:off x="9144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0B9086C-D70A-62C8-93B1-D26D9FD3B19F}"/>
                </a:ext>
              </a:extLst>
            </p:cNvPr>
            <p:cNvSpPr/>
            <p:nvPr/>
          </p:nvSpPr>
          <p:spPr>
            <a:xfrm>
              <a:off x="45720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CE8F9A9-4269-72F9-8AAE-549CD94F8EBC}"/>
                </a:ext>
              </a:extLst>
            </p:cNvPr>
            <p:cNvGrpSpPr/>
            <p:nvPr/>
          </p:nvGrpSpPr>
          <p:grpSpPr>
            <a:xfrm>
              <a:off x="1524000" y="1981200"/>
              <a:ext cx="533400" cy="533400"/>
              <a:chOff x="1524000" y="1981200"/>
              <a:chExt cx="3505200" cy="3505200"/>
            </a:xfrm>
          </p:grpSpPr>
          <p:sp>
            <p:nvSpPr>
              <p:cNvPr id="7" name="Oval 6">
                <a:extLst>
                  <a:ext uri="{FF2B5EF4-FFF2-40B4-BE49-F238E27FC236}">
                    <a16:creationId xmlns:a16="http://schemas.microsoft.com/office/drawing/2014/main" id="{D6D01CB5-7FCE-10AF-8754-A75A4DFC9D73}"/>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494F4C18-FB53-492D-B4C4-F2B1D805990A}"/>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EB714BFC-A975-AAC4-895B-C9C788C6355E}"/>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a:extLst>
              <a:ext uri="{FF2B5EF4-FFF2-40B4-BE49-F238E27FC236}">
                <a16:creationId xmlns:a16="http://schemas.microsoft.com/office/drawing/2014/main" id="{4D6D97A5-2CF1-4162-5142-388579D0B951}"/>
              </a:ext>
            </a:extLst>
          </p:cNvPr>
          <p:cNvGrpSpPr/>
          <p:nvPr/>
        </p:nvGrpSpPr>
        <p:grpSpPr>
          <a:xfrm>
            <a:off x="914400" y="3962400"/>
            <a:ext cx="7315200" cy="1828800"/>
            <a:chOff x="914400" y="3962400"/>
            <a:chExt cx="7315200" cy="1828800"/>
          </a:xfrm>
        </p:grpSpPr>
        <p:sp>
          <p:nvSpPr>
            <p:cNvPr id="11" name="Rectangle 10">
              <a:extLst>
                <a:ext uri="{FF2B5EF4-FFF2-40B4-BE49-F238E27FC236}">
                  <a16:creationId xmlns:a16="http://schemas.microsoft.com/office/drawing/2014/main" id="{299C9CCB-D312-0631-3346-BD82B25D4A74}"/>
                </a:ext>
              </a:extLst>
            </p:cNvPr>
            <p:cNvSpPr/>
            <p:nvPr/>
          </p:nvSpPr>
          <p:spPr>
            <a:xfrm>
              <a:off x="9144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827343-A4FB-CB69-D050-DBC490D0D87A}"/>
                </a:ext>
              </a:extLst>
            </p:cNvPr>
            <p:cNvSpPr/>
            <p:nvPr/>
          </p:nvSpPr>
          <p:spPr>
            <a:xfrm>
              <a:off x="45720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D790FF7-A0E0-0A18-F59F-75E96C27ADFE}"/>
                </a:ext>
              </a:extLst>
            </p:cNvPr>
            <p:cNvGrpSpPr/>
            <p:nvPr/>
          </p:nvGrpSpPr>
          <p:grpSpPr>
            <a:xfrm>
              <a:off x="6400800" y="4419600"/>
              <a:ext cx="533400" cy="533400"/>
              <a:chOff x="1524000" y="1981200"/>
              <a:chExt cx="3505200" cy="3505200"/>
            </a:xfrm>
          </p:grpSpPr>
          <p:sp>
            <p:nvSpPr>
              <p:cNvPr id="14" name="Oval 13">
                <a:extLst>
                  <a:ext uri="{FF2B5EF4-FFF2-40B4-BE49-F238E27FC236}">
                    <a16:creationId xmlns:a16="http://schemas.microsoft.com/office/drawing/2014/main" id="{7DA32FDC-6053-F3FA-2FFA-3F3BD9069899}"/>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02DA638D-A36D-EBEA-F01F-DC86BCF2F5ED}"/>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47E14A15-8F55-84F7-6DD7-D948797A8795}"/>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2128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7DE9-1FEC-576D-6A37-6BC2F6967D7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E59965C-47B1-CB70-C17E-97799A3613DC}"/>
              </a:ext>
            </a:extLst>
          </p:cNvPr>
          <p:cNvSpPr/>
          <p:nvPr/>
        </p:nvSpPr>
        <p:spPr>
          <a:xfrm>
            <a:off x="609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0C2F52-9D77-B881-026C-9FA41851FB0A}"/>
              </a:ext>
            </a:extLst>
          </p:cNvPr>
          <p:cNvSpPr/>
          <p:nvPr/>
        </p:nvSpPr>
        <p:spPr>
          <a:xfrm>
            <a:off x="24384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a:extLst>
              <a:ext uri="{FF2B5EF4-FFF2-40B4-BE49-F238E27FC236}">
                <a16:creationId xmlns:a16="http://schemas.microsoft.com/office/drawing/2014/main" id="{4417E64A-1612-5FFF-57D3-02547B3CDBB4}"/>
              </a:ext>
            </a:extLst>
          </p:cNvPr>
          <p:cNvGrpSpPr/>
          <p:nvPr/>
        </p:nvGrpSpPr>
        <p:grpSpPr>
          <a:xfrm>
            <a:off x="1219200" y="1790700"/>
            <a:ext cx="266700" cy="266700"/>
            <a:chOff x="1524000" y="1981200"/>
            <a:chExt cx="3505200" cy="3505200"/>
          </a:xfrm>
        </p:grpSpPr>
        <p:sp>
          <p:nvSpPr>
            <p:cNvPr id="7" name="Oval 6">
              <a:extLst>
                <a:ext uri="{FF2B5EF4-FFF2-40B4-BE49-F238E27FC236}">
                  <a16:creationId xmlns:a16="http://schemas.microsoft.com/office/drawing/2014/main" id="{76615658-A112-86C9-C164-541660F4D946}"/>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7780639A-CD52-043E-E2A3-3692B2BE9C0D}"/>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D7B201A5-9B01-86C6-59AD-D1340510F027}"/>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3F2388A-74BD-D20A-810A-F38BB4E33028}"/>
              </a:ext>
            </a:extLst>
          </p:cNvPr>
          <p:cNvSpPr/>
          <p:nvPr/>
        </p:nvSpPr>
        <p:spPr>
          <a:xfrm>
            <a:off x="48768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FFE6C1-7FF4-A596-752A-16CF454A7907}"/>
              </a:ext>
            </a:extLst>
          </p:cNvPr>
          <p:cNvSpPr/>
          <p:nvPr/>
        </p:nvSpPr>
        <p:spPr>
          <a:xfrm>
            <a:off x="6705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983E5202-A734-F106-C9AB-27EDA6F5CA5E}"/>
              </a:ext>
            </a:extLst>
          </p:cNvPr>
          <p:cNvGrpSpPr/>
          <p:nvPr/>
        </p:nvGrpSpPr>
        <p:grpSpPr>
          <a:xfrm>
            <a:off x="5181600" y="1790700"/>
            <a:ext cx="266700" cy="266700"/>
            <a:chOff x="1524000" y="1981200"/>
            <a:chExt cx="3505200" cy="3505200"/>
          </a:xfrm>
        </p:grpSpPr>
        <p:sp>
          <p:nvSpPr>
            <p:cNvPr id="20" name="Oval 19">
              <a:extLst>
                <a:ext uri="{FF2B5EF4-FFF2-40B4-BE49-F238E27FC236}">
                  <a16:creationId xmlns:a16="http://schemas.microsoft.com/office/drawing/2014/main" id="{77F5C6DB-CBC3-5E16-B3C1-D33FAF0293F1}"/>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B54221AA-C8C2-1FB5-8EE4-0BE78052941C}"/>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ADA4BDA6-1710-D26B-194E-90BB0B79F5FF}"/>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98F1E6A-418E-BF8E-E4E7-F05449023BF0}"/>
              </a:ext>
            </a:extLst>
          </p:cNvPr>
          <p:cNvGrpSpPr/>
          <p:nvPr/>
        </p:nvGrpSpPr>
        <p:grpSpPr>
          <a:xfrm>
            <a:off x="1905000" y="2133600"/>
            <a:ext cx="266700" cy="266700"/>
            <a:chOff x="2514600" y="3657600"/>
            <a:chExt cx="266700" cy="266700"/>
          </a:xfrm>
        </p:grpSpPr>
        <p:sp>
          <p:nvSpPr>
            <p:cNvPr id="24" name="Oval 23">
              <a:extLst>
                <a:ext uri="{FF2B5EF4-FFF2-40B4-BE49-F238E27FC236}">
                  <a16:creationId xmlns:a16="http://schemas.microsoft.com/office/drawing/2014/main" id="{2606CB5B-843C-BCFF-D443-E41C33AD10C1}"/>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79CC26DF-1C58-A5F3-E49F-029C97BE8BA6}"/>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59D087EC-8477-06F8-E3E2-1F3D6B4645DB}"/>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950EF53-FFAF-8A8A-5374-0942F5DCC8B9}"/>
              </a:ext>
            </a:extLst>
          </p:cNvPr>
          <p:cNvGrpSpPr/>
          <p:nvPr/>
        </p:nvGrpSpPr>
        <p:grpSpPr>
          <a:xfrm>
            <a:off x="7315200" y="1905000"/>
            <a:ext cx="266700" cy="266700"/>
            <a:chOff x="2514600" y="3657600"/>
            <a:chExt cx="266700" cy="266700"/>
          </a:xfrm>
        </p:grpSpPr>
        <p:sp>
          <p:nvSpPr>
            <p:cNvPr id="29" name="Oval 28">
              <a:extLst>
                <a:ext uri="{FF2B5EF4-FFF2-40B4-BE49-F238E27FC236}">
                  <a16:creationId xmlns:a16="http://schemas.microsoft.com/office/drawing/2014/main" id="{935D38FB-ECEA-2C9E-5195-0EFF0B7243F7}"/>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B08F542B-4391-EBFF-0F34-E756FF970390}"/>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D941A950-0020-9E9F-1D93-C79E64DABB80}"/>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1AD70815-E93C-FDAE-3A6A-A7828E9A0230}"/>
              </a:ext>
            </a:extLst>
          </p:cNvPr>
          <p:cNvSpPr/>
          <p:nvPr/>
        </p:nvSpPr>
        <p:spPr>
          <a:xfrm>
            <a:off x="609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10957CB-1B82-0D12-CDAF-67033864910C}"/>
              </a:ext>
            </a:extLst>
          </p:cNvPr>
          <p:cNvSpPr/>
          <p:nvPr/>
        </p:nvSpPr>
        <p:spPr>
          <a:xfrm>
            <a:off x="24384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a:extLst>
              <a:ext uri="{FF2B5EF4-FFF2-40B4-BE49-F238E27FC236}">
                <a16:creationId xmlns:a16="http://schemas.microsoft.com/office/drawing/2014/main" id="{20D964E4-DC7B-E264-F4E2-9F3902B894DD}"/>
              </a:ext>
            </a:extLst>
          </p:cNvPr>
          <p:cNvGrpSpPr/>
          <p:nvPr/>
        </p:nvGrpSpPr>
        <p:grpSpPr>
          <a:xfrm>
            <a:off x="3124200" y="2971800"/>
            <a:ext cx="266700" cy="266700"/>
            <a:chOff x="1524000" y="1981200"/>
            <a:chExt cx="3505200" cy="3505200"/>
          </a:xfrm>
        </p:grpSpPr>
        <p:sp>
          <p:nvSpPr>
            <p:cNvPr id="35" name="Oval 34">
              <a:extLst>
                <a:ext uri="{FF2B5EF4-FFF2-40B4-BE49-F238E27FC236}">
                  <a16:creationId xmlns:a16="http://schemas.microsoft.com/office/drawing/2014/main" id="{AD7AB1CF-C266-8704-23B2-1B17B28EE89B}"/>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1AF90A59-B456-0561-7896-D1BB8DD5041C}"/>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2D0407E6-E476-51F2-FADF-52A6AFC0D099}"/>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AE4D7B03-69AF-03A6-536D-A3D7DDFFB515}"/>
              </a:ext>
            </a:extLst>
          </p:cNvPr>
          <p:cNvSpPr/>
          <p:nvPr/>
        </p:nvSpPr>
        <p:spPr>
          <a:xfrm>
            <a:off x="48768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53DCD9B-28A6-FE7D-4614-25C55EA52C0D}"/>
              </a:ext>
            </a:extLst>
          </p:cNvPr>
          <p:cNvSpPr/>
          <p:nvPr/>
        </p:nvSpPr>
        <p:spPr>
          <a:xfrm>
            <a:off x="6705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5CA1C95E-2BB2-8163-9988-CF848A96FB5B}"/>
              </a:ext>
            </a:extLst>
          </p:cNvPr>
          <p:cNvGrpSpPr/>
          <p:nvPr/>
        </p:nvGrpSpPr>
        <p:grpSpPr>
          <a:xfrm>
            <a:off x="7924800" y="3200400"/>
            <a:ext cx="266700" cy="266700"/>
            <a:chOff x="1524000" y="1981200"/>
            <a:chExt cx="3505200" cy="3505200"/>
          </a:xfrm>
        </p:grpSpPr>
        <p:sp>
          <p:nvSpPr>
            <p:cNvPr id="41" name="Oval 40">
              <a:extLst>
                <a:ext uri="{FF2B5EF4-FFF2-40B4-BE49-F238E27FC236}">
                  <a16:creationId xmlns:a16="http://schemas.microsoft.com/office/drawing/2014/main" id="{03125778-A482-7246-DC91-890AEBC627E9}"/>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4DE470D3-F5B6-954F-38F6-7AE3DA8BF163}"/>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4CA91C6-E0F3-B87E-2045-BEA4C3BD9662}"/>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0914E5EF-5CFE-DE52-C6B6-3E954174CE94}"/>
              </a:ext>
            </a:extLst>
          </p:cNvPr>
          <p:cNvGrpSpPr/>
          <p:nvPr/>
        </p:nvGrpSpPr>
        <p:grpSpPr>
          <a:xfrm>
            <a:off x="1905000" y="3352800"/>
            <a:ext cx="266700" cy="266700"/>
            <a:chOff x="2514600" y="3657600"/>
            <a:chExt cx="266700" cy="266700"/>
          </a:xfrm>
        </p:grpSpPr>
        <p:sp>
          <p:nvSpPr>
            <p:cNvPr id="45" name="Oval 44">
              <a:extLst>
                <a:ext uri="{FF2B5EF4-FFF2-40B4-BE49-F238E27FC236}">
                  <a16:creationId xmlns:a16="http://schemas.microsoft.com/office/drawing/2014/main" id="{30386179-3735-7660-373E-49474E789670}"/>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ADFFD409-32C5-E578-9988-9652C7BF9DE1}"/>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A4B8BD5A-04D9-929B-C401-60A0BB5D225C}"/>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FF86F12-FF82-6BD9-DFD8-A04DE77E67E6}"/>
              </a:ext>
            </a:extLst>
          </p:cNvPr>
          <p:cNvGrpSpPr/>
          <p:nvPr/>
        </p:nvGrpSpPr>
        <p:grpSpPr>
          <a:xfrm>
            <a:off x="7315200" y="3124200"/>
            <a:ext cx="266700" cy="266700"/>
            <a:chOff x="2514600" y="3657600"/>
            <a:chExt cx="266700" cy="266700"/>
          </a:xfrm>
        </p:grpSpPr>
        <p:sp>
          <p:nvSpPr>
            <p:cNvPr id="49" name="Oval 48">
              <a:extLst>
                <a:ext uri="{FF2B5EF4-FFF2-40B4-BE49-F238E27FC236}">
                  <a16:creationId xmlns:a16="http://schemas.microsoft.com/office/drawing/2014/main" id="{4749B7B9-DE3D-1D38-3C7E-5FF906767468}"/>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49F9F3EB-4733-86FF-F094-26224A12C042}"/>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3B5E0FB4-0472-15EC-AB1B-AC508957FF09}"/>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222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rot="20146416">
            <a:off x="5024400" y="1639494"/>
            <a:ext cx="1726197" cy="3689659"/>
            <a:chOff x="835152" y="1266092"/>
            <a:chExt cx="2265975" cy="4867276"/>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152" y="1266092"/>
              <a:ext cx="2265975" cy="486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74660" y="5181600"/>
              <a:ext cx="385042" cy="584775"/>
            </a:xfrm>
            <a:prstGeom prst="rect">
              <a:avLst/>
            </a:prstGeom>
            <a:noFill/>
          </p:spPr>
          <p:txBody>
            <a:bodyPr wrap="none" rtlCol="0">
              <a:spAutoFit/>
            </a:bodyPr>
            <a:lstStyle/>
            <a:p>
              <a:r>
                <a:rPr lang="en-US" sz="3200" dirty="0"/>
                <a:t>T</a:t>
              </a:r>
            </a:p>
          </p:txBody>
        </p:sp>
        <p:sp>
          <p:nvSpPr>
            <p:cNvPr id="6" name="TextBox 5"/>
            <p:cNvSpPr txBox="1"/>
            <p:nvPr/>
          </p:nvSpPr>
          <p:spPr>
            <a:xfrm>
              <a:off x="1447800" y="4038600"/>
              <a:ext cx="675788" cy="646331"/>
            </a:xfrm>
            <a:prstGeom prst="rect">
              <a:avLst/>
            </a:prstGeom>
            <a:noFill/>
          </p:spPr>
          <p:txBody>
            <a:bodyPr wrap="square" rtlCol="0">
              <a:spAutoFit/>
            </a:bodyPr>
            <a:lstStyle/>
            <a:p>
              <a:r>
                <a:rPr lang="en-US" sz="3600" dirty="0"/>
                <a:t>V</a:t>
              </a:r>
            </a:p>
          </p:txBody>
        </p:sp>
        <p:sp>
          <p:nvSpPr>
            <p:cNvPr id="7" name="TextBox 6"/>
            <p:cNvSpPr txBox="1"/>
            <p:nvPr/>
          </p:nvSpPr>
          <p:spPr>
            <a:xfrm>
              <a:off x="2062323" y="4158173"/>
              <a:ext cx="675788" cy="646331"/>
            </a:xfrm>
            <a:prstGeom prst="rect">
              <a:avLst/>
            </a:prstGeom>
            <a:noFill/>
          </p:spPr>
          <p:txBody>
            <a:bodyPr wrap="square" rtlCol="0">
              <a:spAutoFit/>
            </a:bodyPr>
            <a:lstStyle/>
            <a:p>
              <a:r>
                <a:rPr lang="en-US" sz="3600" dirty="0"/>
                <a:t>P</a:t>
              </a:r>
            </a:p>
          </p:txBody>
        </p:sp>
        <p:sp>
          <p:nvSpPr>
            <p:cNvPr id="8" name="TextBox 7"/>
            <p:cNvSpPr txBox="1"/>
            <p:nvPr/>
          </p:nvSpPr>
          <p:spPr>
            <a:xfrm>
              <a:off x="1219200" y="4572000"/>
              <a:ext cx="675788" cy="646331"/>
            </a:xfrm>
            <a:prstGeom prst="rect">
              <a:avLst/>
            </a:prstGeom>
            <a:noFill/>
          </p:spPr>
          <p:txBody>
            <a:bodyPr wrap="square" rtlCol="0">
              <a:spAutoFit/>
            </a:bodyPr>
            <a:lstStyle/>
            <a:p>
              <a:r>
                <a:rPr lang="en-US" sz="3600" dirty="0"/>
                <a:t>n</a:t>
              </a:r>
            </a:p>
          </p:txBody>
        </p:sp>
        <p:sp>
          <p:nvSpPr>
            <p:cNvPr id="9" name="Oval 8"/>
            <p:cNvSpPr/>
            <p:nvPr/>
          </p:nvSpPr>
          <p:spPr>
            <a:xfrm>
              <a:off x="2362200" y="3657600"/>
              <a:ext cx="152400" cy="152400"/>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1905000" y="3505200"/>
              <a:ext cx="4572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40554" y="3677736"/>
              <a:ext cx="1134616" cy="487211"/>
            </a:xfrm>
            <a:prstGeom prst="rect">
              <a:avLst/>
            </a:prstGeom>
            <a:noFill/>
          </p:spPr>
          <p:txBody>
            <a:bodyPr wrap="none" rtlCol="0">
              <a:spAutoFit/>
            </a:bodyPr>
            <a:lstStyle/>
            <a:p>
              <a:r>
                <a:rPr lang="en-US" dirty="0" err="1">
                  <a:solidFill>
                    <a:schemeClr val="accent3">
                      <a:lumMod val="50000"/>
                    </a:schemeClr>
                  </a:solidFill>
                </a:rPr>
                <a:t>v</a:t>
              </a:r>
              <a:r>
                <a:rPr lang="en-US" baseline="-25000" dirty="0" err="1">
                  <a:solidFill>
                    <a:schemeClr val="accent3">
                      <a:lumMod val="50000"/>
                    </a:schemeClr>
                  </a:solidFill>
                </a:rPr>
                <a:t>molecule</a:t>
              </a:r>
              <a:endParaRPr lang="en-US" baseline="-25000" dirty="0">
                <a:solidFill>
                  <a:schemeClr val="accent3">
                    <a:lumMod val="50000"/>
                  </a:schemeClr>
                </a:solidFill>
              </a:endParaRPr>
            </a:p>
          </p:txBody>
        </p:sp>
      </p:grpSp>
      <p:cxnSp>
        <p:nvCxnSpPr>
          <p:cNvPr id="16" name="Straight Arrow Connector 15"/>
          <p:cNvCxnSpPr/>
          <p:nvPr/>
        </p:nvCxnSpPr>
        <p:spPr>
          <a:xfrm flipV="1">
            <a:off x="6934200" y="2438400"/>
            <a:ext cx="914400" cy="4572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524000"/>
            <a:ext cx="1375889" cy="707886"/>
          </a:xfrm>
          <a:prstGeom prst="rect">
            <a:avLst/>
          </a:prstGeom>
          <a:noFill/>
        </p:spPr>
        <p:txBody>
          <a:bodyPr wrap="none" rtlCol="0">
            <a:spAutoFit/>
          </a:bodyPr>
          <a:lstStyle/>
          <a:p>
            <a:r>
              <a:rPr lang="en-US" sz="4000" dirty="0" err="1">
                <a:solidFill>
                  <a:srgbClr val="00B050"/>
                </a:solidFill>
              </a:rPr>
              <a:t>v</a:t>
            </a:r>
            <a:r>
              <a:rPr lang="en-US" sz="4000" baseline="-25000" dirty="0" err="1">
                <a:solidFill>
                  <a:srgbClr val="00B050"/>
                </a:solidFill>
              </a:rPr>
              <a:t>system</a:t>
            </a:r>
            <a:endParaRPr lang="en-US" sz="4000" baseline="-25000" dirty="0">
              <a:solidFill>
                <a:srgbClr val="00B050"/>
              </a:solidFill>
            </a:endParaRPr>
          </a:p>
        </p:txBody>
      </p:sp>
      <p:sp>
        <p:nvSpPr>
          <p:cNvPr id="18" name="Freeform 17"/>
          <p:cNvSpPr/>
          <p:nvPr/>
        </p:nvSpPr>
        <p:spPr>
          <a:xfrm>
            <a:off x="-24914" y="3944983"/>
            <a:ext cx="3867572" cy="2913017"/>
          </a:xfrm>
          <a:custGeom>
            <a:avLst/>
            <a:gdLst>
              <a:gd name="connsiteX0" fmla="*/ 0 w 3918857"/>
              <a:gd name="connsiteY0" fmla="*/ 1894114 h 2926080"/>
              <a:gd name="connsiteX1" fmla="*/ 940526 w 3918857"/>
              <a:gd name="connsiteY1" fmla="*/ 1515291 h 2926080"/>
              <a:gd name="connsiteX2" fmla="*/ 1606731 w 3918857"/>
              <a:gd name="connsiteY2" fmla="*/ 1345474 h 2926080"/>
              <a:gd name="connsiteX3" fmla="*/ 1724297 w 3918857"/>
              <a:gd name="connsiteY3" fmla="*/ 1136468 h 2926080"/>
              <a:gd name="connsiteX4" fmla="*/ 1763486 w 3918857"/>
              <a:gd name="connsiteY4" fmla="*/ 836022 h 2926080"/>
              <a:gd name="connsiteX5" fmla="*/ 1907177 w 3918857"/>
              <a:gd name="connsiteY5" fmla="*/ 600891 h 2926080"/>
              <a:gd name="connsiteX6" fmla="*/ 2116183 w 3918857"/>
              <a:gd name="connsiteY6" fmla="*/ 300445 h 2926080"/>
              <a:gd name="connsiteX7" fmla="*/ 2312126 w 3918857"/>
              <a:gd name="connsiteY7" fmla="*/ 195942 h 2926080"/>
              <a:gd name="connsiteX8" fmla="*/ 2495006 w 3918857"/>
              <a:gd name="connsiteY8" fmla="*/ 0 h 2926080"/>
              <a:gd name="connsiteX9" fmla="*/ 2625634 w 3918857"/>
              <a:gd name="connsiteY9" fmla="*/ 65314 h 2926080"/>
              <a:gd name="connsiteX10" fmla="*/ 2638697 w 3918857"/>
              <a:gd name="connsiteY10" fmla="*/ 261257 h 2926080"/>
              <a:gd name="connsiteX11" fmla="*/ 2521131 w 3918857"/>
              <a:gd name="connsiteY11" fmla="*/ 457200 h 2926080"/>
              <a:gd name="connsiteX12" fmla="*/ 2416628 w 3918857"/>
              <a:gd name="connsiteY12" fmla="*/ 627017 h 2926080"/>
              <a:gd name="connsiteX13" fmla="*/ 2638697 w 3918857"/>
              <a:gd name="connsiteY13" fmla="*/ 483325 h 2926080"/>
              <a:gd name="connsiteX14" fmla="*/ 2926080 w 3918857"/>
              <a:gd name="connsiteY14" fmla="*/ 209005 h 2926080"/>
              <a:gd name="connsiteX15" fmla="*/ 3344091 w 3918857"/>
              <a:gd name="connsiteY15" fmla="*/ 13062 h 2926080"/>
              <a:gd name="connsiteX16" fmla="*/ 3474720 w 3918857"/>
              <a:gd name="connsiteY16" fmla="*/ 78377 h 2926080"/>
              <a:gd name="connsiteX17" fmla="*/ 3500846 w 3918857"/>
              <a:gd name="connsiteY17" fmla="*/ 261257 h 2926080"/>
              <a:gd name="connsiteX18" fmla="*/ 3331028 w 3918857"/>
              <a:gd name="connsiteY18" fmla="*/ 404948 h 2926080"/>
              <a:gd name="connsiteX19" fmla="*/ 3161211 w 3918857"/>
              <a:gd name="connsiteY19" fmla="*/ 496388 h 2926080"/>
              <a:gd name="connsiteX20" fmla="*/ 2978331 w 3918857"/>
              <a:gd name="connsiteY20" fmla="*/ 587828 h 2926080"/>
              <a:gd name="connsiteX21" fmla="*/ 2965268 w 3918857"/>
              <a:gd name="connsiteY21" fmla="*/ 679268 h 2926080"/>
              <a:gd name="connsiteX22" fmla="*/ 3135086 w 3918857"/>
              <a:gd name="connsiteY22" fmla="*/ 613954 h 2926080"/>
              <a:gd name="connsiteX23" fmla="*/ 3422468 w 3918857"/>
              <a:gd name="connsiteY23" fmla="*/ 548640 h 2926080"/>
              <a:gd name="connsiteX24" fmla="*/ 3618411 w 3918857"/>
              <a:gd name="connsiteY24" fmla="*/ 548640 h 2926080"/>
              <a:gd name="connsiteX25" fmla="*/ 3827417 w 3918857"/>
              <a:gd name="connsiteY25" fmla="*/ 587828 h 2926080"/>
              <a:gd name="connsiteX26" fmla="*/ 3827417 w 3918857"/>
              <a:gd name="connsiteY26" fmla="*/ 744582 h 2926080"/>
              <a:gd name="connsiteX27" fmla="*/ 3801291 w 3918857"/>
              <a:gd name="connsiteY27" fmla="*/ 849085 h 2926080"/>
              <a:gd name="connsiteX28" fmla="*/ 3631474 w 3918857"/>
              <a:gd name="connsiteY28" fmla="*/ 862148 h 2926080"/>
              <a:gd name="connsiteX29" fmla="*/ 3409406 w 3918857"/>
              <a:gd name="connsiteY29" fmla="*/ 862148 h 2926080"/>
              <a:gd name="connsiteX30" fmla="*/ 3265714 w 3918857"/>
              <a:gd name="connsiteY30" fmla="*/ 888274 h 2926080"/>
              <a:gd name="connsiteX31" fmla="*/ 3135086 w 3918857"/>
              <a:gd name="connsiteY31" fmla="*/ 914400 h 2926080"/>
              <a:gd name="connsiteX32" fmla="*/ 3122023 w 3918857"/>
              <a:gd name="connsiteY32" fmla="*/ 1005840 h 2926080"/>
              <a:gd name="connsiteX33" fmla="*/ 3265714 w 3918857"/>
              <a:gd name="connsiteY33" fmla="*/ 1018902 h 2926080"/>
              <a:gd name="connsiteX34" fmla="*/ 3513908 w 3918857"/>
              <a:gd name="connsiteY34" fmla="*/ 979714 h 2926080"/>
              <a:gd name="connsiteX35" fmla="*/ 3722914 w 3918857"/>
              <a:gd name="connsiteY35" fmla="*/ 979714 h 2926080"/>
              <a:gd name="connsiteX36" fmla="*/ 3918857 w 3918857"/>
              <a:gd name="connsiteY36" fmla="*/ 1071154 h 2926080"/>
              <a:gd name="connsiteX37" fmla="*/ 3827417 w 3918857"/>
              <a:gd name="connsiteY37" fmla="*/ 1214845 h 2926080"/>
              <a:gd name="connsiteX38" fmla="*/ 3579223 w 3918857"/>
              <a:gd name="connsiteY38" fmla="*/ 1240971 h 2926080"/>
              <a:gd name="connsiteX39" fmla="*/ 3396343 w 3918857"/>
              <a:gd name="connsiteY39" fmla="*/ 1254034 h 2926080"/>
              <a:gd name="connsiteX40" fmla="*/ 3239588 w 3918857"/>
              <a:gd name="connsiteY40" fmla="*/ 1254034 h 2926080"/>
              <a:gd name="connsiteX41" fmla="*/ 3056708 w 3918857"/>
              <a:gd name="connsiteY41" fmla="*/ 1319348 h 2926080"/>
              <a:gd name="connsiteX42" fmla="*/ 2978331 w 3918857"/>
              <a:gd name="connsiteY42" fmla="*/ 1332411 h 2926080"/>
              <a:gd name="connsiteX43" fmla="*/ 3082834 w 3918857"/>
              <a:gd name="connsiteY43" fmla="*/ 1371600 h 2926080"/>
              <a:gd name="connsiteX44" fmla="*/ 3278777 w 3918857"/>
              <a:gd name="connsiteY44" fmla="*/ 1423851 h 2926080"/>
              <a:gd name="connsiteX45" fmla="*/ 3435531 w 3918857"/>
              <a:gd name="connsiteY45" fmla="*/ 1423851 h 2926080"/>
              <a:gd name="connsiteX46" fmla="*/ 3553097 w 3918857"/>
              <a:gd name="connsiteY46" fmla="*/ 1476102 h 2926080"/>
              <a:gd name="connsiteX47" fmla="*/ 3566160 w 3918857"/>
              <a:gd name="connsiteY47" fmla="*/ 1645920 h 2926080"/>
              <a:gd name="connsiteX48" fmla="*/ 3370217 w 3918857"/>
              <a:gd name="connsiteY48" fmla="*/ 1698171 h 2926080"/>
              <a:gd name="connsiteX49" fmla="*/ 3017520 w 3918857"/>
              <a:gd name="connsiteY49" fmla="*/ 1619794 h 2926080"/>
              <a:gd name="connsiteX50" fmla="*/ 2886891 w 3918857"/>
              <a:gd name="connsiteY50" fmla="*/ 1658982 h 2926080"/>
              <a:gd name="connsiteX51" fmla="*/ 2690948 w 3918857"/>
              <a:gd name="connsiteY51" fmla="*/ 1854925 h 2926080"/>
              <a:gd name="connsiteX52" fmla="*/ 2429691 w 3918857"/>
              <a:gd name="connsiteY52" fmla="*/ 1998617 h 2926080"/>
              <a:gd name="connsiteX53" fmla="*/ 2181497 w 3918857"/>
              <a:gd name="connsiteY53" fmla="*/ 2129245 h 2926080"/>
              <a:gd name="connsiteX54" fmla="*/ 1946366 w 3918857"/>
              <a:gd name="connsiteY54" fmla="*/ 2194560 h 2926080"/>
              <a:gd name="connsiteX55" fmla="*/ 1632857 w 3918857"/>
              <a:gd name="connsiteY55" fmla="*/ 2377440 h 2926080"/>
              <a:gd name="connsiteX56" fmla="*/ 1332411 w 3918857"/>
              <a:gd name="connsiteY56" fmla="*/ 2612571 h 2926080"/>
              <a:gd name="connsiteX57" fmla="*/ 1110343 w 3918857"/>
              <a:gd name="connsiteY57" fmla="*/ 2834640 h 2926080"/>
              <a:gd name="connsiteX58" fmla="*/ 1045028 w 3918857"/>
              <a:gd name="connsiteY58" fmla="*/ 2873828 h 2926080"/>
              <a:gd name="connsiteX59" fmla="*/ 91440 w 3918857"/>
              <a:gd name="connsiteY59" fmla="*/ 2926080 h 2926080"/>
              <a:gd name="connsiteX60" fmla="*/ 39188 w 3918857"/>
              <a:gd name="connsiteY60" fmla="*/ 1841862 h 2926080"/>
              <a:gd name="connsiteX0" fmla="*/ 0 w 3918857"/>
              <a:gd name="connsiteY0" fmla="*/ 1894114 h 2913017"/>
              <a:gd name="connsiteX1" fmla="*/ 940526 w 3918857"/>
              <a:gd name="connsiteY1" fmla="*/ 1515291 h 2913017"/>
              <a:gd name="connsiteX2" fmla="*/ 1606731 w 3918857"/>
              <a:gd name="connsiteY2" fmla="*/ 1345474 h 2913017"/>
              <a:gd name="connsiteX3" fmla="*/ 1724297 w 3918857"/>
              <a:gd name="connsiteY3" fmla="*/ 1136468 h 2913017"/>
              <a:gd name="connsiteX4" fmla="*/ 1763486 w 3918857"/>
              <a:gd name="connsiteY4" fmla="*/ 836022 h 2913017"/>
              <a:gd name="connsiteX5" fmla="*/ 1907177 w 3918857"/>
              <a:gd name="connsiteY5" fmla="*/ 600891 h 2913017"/>
              <a:gd name="connsiteX6" fmla="*/ 2116183 w 3918857"/>
              <a:gd name="connsiteY6" fmla="*/ 300445 h 2913017"/>
              <a:gd name="connsiteX7" fmla="*/ 2312126 w 3918857"/>
              <a:gd name="connsiteY7" fmla="*/ 195942 h 2913017"/>
              <a:gd name="connsiteX8" fmla="*/ 2495006 w 3918857"/>
              <a:gd name="connsiteY8" fmla="*/ 0 h 2913017"/>
              <a:gd name="connsiteX9" fmla="*/ 2625634 w 3918857"/>
              <a:gd name="connsiteY9" fmla="*/ 65314 h 2913017"/>
              <a:gd name="connsiteX10" fmla="*/ 2638697 w 3918857"/>
              <a:gd name="connsiteY10" fmla="*/ 261257 h 2913017"/>
              <a:gd name="connsiteX11" fmla="*/ 2521131 w 3918857"/>
              <a:gd name="connsiteY11" fmla="*/ 457200 h 2913017"/>
              <a:gd name="connsiteX12" fmla="*/ 2416628 w 3918857"/>
              <a:gd name="connsiteY12" fmla="*/ 627017 h 2913017"/>
              <a:gd name="connsiteX13" fmla="*/ 2638697 w 3918857"/>
              <a:gd name="connsiteY13" fmla="*/ 483325 h 2913017"/>
              <a:gd name="connsiteX14" fmla="*/ 2926080 w 3918857"/>
              <a:gd name="connsiteY14" fmla="*/ 209005 h 2913017"/>
              <a:gd name="connsiteX15" fmla="*/ 3344091 w 3918857"/>
              <a:gd name="connsiteY15" fmla="*/ 13062 h 2913017"/>
              <a:gd name="connsiteX16" fmla="*/ 3474720 w 3918857"/>
              <a:gd name="connsiteY16" fmla="*/ 78377 h 2913017"/>
              <a:gd name="connsiteX17" fmla="*/ 3500846 w 3918857"/>
              <a:gd name="connsiteY17" fmla="*/ 261257 h 2913017"/>
              <a:gd name="connsiteX18" fmla="*/ 3331028 w 3918857"/>
              <a:gd name="connsiteY18" fmla="*/ 404948 h 2913017"/>
              <a:gd name="connsiteX19" fmla="*/ 3161211 w 3918857"/>
              <a:gd name="connsiteY19" fmla="*/ 496388 h 2913017"/>
              <a:gd name="connsiteX20" fmla="*/ 2978331 w 3918857"/>
              <a:gd name="connsiteY20" fmla="*/ 587828 h 2913017"/>
              <a:gd name="connsiteX21" fmla="*/ 2965268 w 3918857"/>
              <a:gd name="connsiteY21" fmla="*/ 679268 h 2913017"/>
              <a:gd name="connsiteX22" fmla="*/ 3135086 w 3918857"/>
              <a:gd name="connsiteY22" fmla="*/ 613954 h 2913017"/>
              <a:gd name="connsiteX23" fmla="*/ 3422468 w 3918857"/>
              <a:gd name="connsiteY23" fmla="*/ 548640 h 2913017"/>
              <a:gd name="connsiteX24" fmla="*/ 3618411 w 3918857"/>
              <a:gd name="connsiteY24" fmla="*/ 548640 h 2913017"/>
              <a:gd name="connsiteX25" fmla="*/ 3827417 w 3918857"/>
              <a:gd name="connsiteY25" fmla="*/ 587828 h 2913017"/>
              <a:gd name="connsiteX26" fmla="*/ 3827417 w 3918857"/>
              <a:gd name="connsiteY26" fmla="*/ 744582 h 2913017"/>
              <a:gd name="connsiteX27" fmla="*/ 3801291 w 3918857"/>
              <a:gd name="connsiteY27" fmla="*/ 849085 h 2913017"/>
              <a:gd name="connsiteX28" fmla="*/ 3631474 w 3918857"/>
              <a:gd name="connsiteY28" fmla="*/ 862148 h 2913017"/>
              <a:gd name="connsiteX29" fmla="*/ 3409406 w 3918857"/>
              <a:gd name="connsiteY29" fmla="*/ 862148 h 2913017"/>
              <a:gd name="connsiteX30" fmla="*/ 3265714 w 3918857"/>
              <a:gd name="connsiteY30" fmla="*/ 888274 h 2913017"/>
              <a:gd name="connsiteX31" fmla="*/ 3135086 w 3918857"/>
              <a:gd name="connsiteY31" fmla="*/ 914400 h 2913017"/>
              <a:gd name="connsiteX32" fmla="*/ 3122023 w 3918857"/>
              <a:gd name="connsiteY32" fmla="*/ 1005840 h 2913017"/>
              <a:gd name="connsiteX33" fmla="*/ 3265714 w 3918857"/>
              <a:gd name="connsiteY33" fmla="*/ 1018902 h 2913017"/>
              <a:gd name="connsiteX34" fmla="*/ 3513908 w 3918857"/>
              <a:gd name="connsiteY34" fmla="*/ 979714 h 2913017"/>
              <a:gd name="connsiteX35" fmla="*/ 3722914 w 3918857"/>
              <a:gd name="connsiteY35" fmla="*/ 979714 h 2913017"/>
              <a:gd name="connsiteX36" fmla="*/ 3918857 w 3918857"/>
              <a:gd name="connsiteY36" fmla="*/ 1071154 h 2913017"/>
              <a:gd name="connsiteX37" fmla="*/ 3827417 w 3918857"/>
              <a:gd name="connsiteY37" fmla="*/ 1214845 h 2913017"/>
              <a:gd name="connsiteX38" fmla="*/ 3579223 w 3918857"/>
              <a:gd name="connsiteY38" fmla="*/ 1240971 h 2913017"/>
              <a:gd name="connsiteX39" fmla="*/ 3396343 w 3918857"/>
              <a:gd name="connsiteY39" fmla="*/ 1254034 h 2913017"/>
              <a:gd name="connsiteX40" fmla="*/ 3239588 w 3918857"/>
              <a:gd name="connsiteY40" fmla="*/ 1254034 h 2913017"/>
              <a:gd name="connsiteX41" fmla="*/ 3056708 w 3918857"/>
              <a:gd name="connsiteY41" fmla="*/ 1319348 h 2913017"/>
              <a:gd name="connsiteX42" fmla="*/ 2978331 w 3918857"/>
              <a:gd name="connsiteY42" fmla="*/ 1332411 h 2913017"/>
              <a:gd name="connsiteX43" fmla="*/ 3082834 w 3918857"/>
              <a:gd name="connsiteY43" fmla="*/ 1371600 h 2913017"/>
              <a:gd name="connsiteX44" fmla="*/ 3278777 w 3918857"/>
              <a:gd name="connsiteY44" fmla="*/ 1423851 h 2913017"/>
              <a:gd name="connsiteX45" fmla="*/ 3435531 w 3918857"/>
              <a:gd name="connsiteY45" fmla="*/ 1423851 h 2913017"/>
              <a:gd name="connsiteX46" fmla="*/ 3553097 w 3918857"/>
              <a:gd name="connsiteY46" fmla="*/ 1476102 h 2913017"/>
              <a:gd name="connsiteX47" fmla="*/ 3566160 w 3918857"/>
              <a:gd name="connsiteY47" fmla="*/ 1645920 h 2913017"/>
              <a:gd name="connsiteX48" fmla="*/ 3370217 w 3918857"/>
              <a:gd name="connsiteY48" fmla="*/ 1698171 h 2913017"/>
              <a:gd name="connsiteX49" fmla="*/ 3017520 w 3918857"/>
              <a:gd name="connsiteY49" fmla="*/ 1619794 h 2913017"/>
              <a:gd name="connsiteX50" fmla="*/ 2886891 w 3918857"/>
              <a:gd name="connsiteY50" fmla="*/ 1658982 h 2913017"/>
              <a:gd name="connsiteX51" fmla="*/ 2690948 w 3918857"/>
              <a:gd name="connsiteY51" fmla="*/ 1854925 h 2913017"/>
              <a:gd name="connsiteX52" fmla="*/ 2429691 w 3918857"/>
              <a:gd name="connsiteY52" fmla="*/ 1998617 h 2913017"/>
              <a:gd name="connsiteX53" fmla="*/ 2181497 w 3918857"/>
              <a:gd name="connsiteY53" fmla="*/ 2129245 h 2913017"/>
              <a:gd name="connsiteX54" fmla="*/ 1946366 w 3918857"/>
              <a:gd name="connsiteY54" fmla="*/ 2194560 h 2913017"/>
              <a:gd name="connsiteX55" fmla="*/ 1632857 w 3918857"/>
              <a:gd name="connsiteY55" fmla="*/ 2377440 h 2913017"/>
              <a:gd name="connsiteX56" fmla="*/ 1332411 w 3918857"/>
              <a:gd name="connsiteY56" fmla="*/ 2612571 h 2913017"/>
              <a:gd name="connsiteX57" fmla="*/ 1110343 w 3918857"/>
              <a:gd name="connsiteY57" fmla="*/ 2834640 h 2913017"/>
              <a:gd name="connsiteX58" fmla="*/ 1045028 w 3918857"/>
              <a:gd name="connsiteY58" fmla="*/ 2873828 h 2913017"/>
              <a:gd name="connsiteX59" fmla="*/ 52252 w 3918857"/>
              <a:gd name="connsiteY59" fmla="*/ 2913017 h 2913017"/>
              <a:gd name="connsiteX60" fmla="*/ 39188 w 3918857"/>
              <a:gd name="connsiteY60" fmla="*/ 1841862 h 2913017"/>
              <a:gd name="connsiteX0" fmla="*/ 0 w 3918857"/>
              <a:gd name="connsiteY0" fmla="*/ 1894114 h 2913017"/>
              <a:gd name="connsiteX1" fmla="*/ 940526 w 3918857"/>
              <a:gd name="connsiteY1" fmla="*/ 1515291 h 2913017"/>
              <a:gd name="connsiteX2" fmla="*/ 1606731 w 3918857"/>
              <a:gd name="connsiteY2" fmla="*/ 1345474 h 2913017"/>
              <a:gd name="connsiteX3" fmla="*/ 1724297 w 3918857"/>
              <a:gd name="connsiteY3" fmla="*/ 1136468 h 2913017"/>
              <a:gd name="connsiteX4" fmla="*/ 1763486 w 3918857"/>
              <a:gd name="connsiteY4" fmla="*/ 836022 h 2913017"/>
              <a:gd name="connsiteX5" fmla="*/ 1907177 w 3918857"/>
              <a:gd name="connsiteY5" fmla="*/ 600891 h 2913017"/>
              <a:gd name="connsiteX6" fmla="*/ 2116183 w 3918857"/>
              <a:gd name="connsiteY6" fmla="*/ 300445 h 2913017"/>
              <a:gd name="connsiteX7" fmla="*/ 2312126 w 3918857"/>
              <a:gd name="connsiteY7" fmla="*/ 195942 h 2913017"/>
              <a:gd name="connsiteX8" fmla="*/ 2495006 w 3918857"/>
              <a:gd name="connsiteY8" fmla="*/ 0 h 2913017"/>
              <a:gd name="connsiteX9" fmla="*/ 2625634 w 3918857"/>
              <a:gd name="connsiteY9" fmla="*/ 65314 h 2913017"/>
              <a:gd name="connsiteX10" fmla="*/ 2638697 w 3918857"/>
              <a:gd name="connsiteY10" fmla="*/ 261257 h 2913017"/>
              <a:gd name="connsiteX11" fmla="*/ 2521131 w 3918857"/>
              <a:gd name="connsiteY11" fmla="*/ 457200 h 2913017"/>
              <a:gd name="connsiteX12" fmla="*/ 2416628 w 3918857"/>
              <a:gd name="connsiteY12" fmla="*/ 627017 h 2913017"/>
              <a:gd name="connsiteX13" fmla="*/ 2638697 w 3918857"/>
              <a:gd name="connsiteY13" fmla="*/ 483325 h 2913017"/>
              <a:gd name="connsiteX14" fmla="*/ 2926080 w 3918857"/>
              <a:gd name="connsiteY14" fmla="*/ 209005 h 2913017"/>
              <a:gd name="connsiteX15" fmla="*/ 3344091 w 3918857"/>
              <a:gd name="connsiteY15" fmla="*/ 13062 h 2913017"/>
              <a:gd name="connsiteX16" fmla="*/ 3474720 w 3918857"/>
              <a:gd name="connsiteY16" fmla="*/ 78377 h 2913017"/>
              <a:gd name="connsiteX17" fmla="*/ 3500846 w 3918857"/>
              <a:gd name="connsiteY17" fmla="*/ 261257 h 2913017"/>
              <a:gd name="connsiteX18" fmla="*/ 3331028 w 3918857"/>
              <a:gd name="connsiteY18" fmla="*/ 404948 h 2913017"/>
              <a:gd name="connsiteX19" fmla="*/ 3161211 w 3918857"/>
              <a:gd name="connsiteY19" fmla="*/ 496388 h 2913017"/>
              <a:gd name="connsiteX20" fmla="*/ 2978331 w 3918857"/>
              <a:gd name="connsiteY20" fmla="*/ 587828 h 2913017"/>
              <a:gd name="connsiteX21" fmla="*/ 2965268 w 3918857"/>
              <a:gd name="connsiteY21" fmla="*/ 679268 h 2913017"/>
              <a:gd name="connsiteX22" fmla="*/ 3135086 w 3918857"/>
              <a:gd name="connsiteY22" fmla="*/ 613954 h 2913017"/>
              <a:gd name="connsiteX23" fmla="*/ 3422468 w 3918857"/>
              <a:gd name="connsiteY23" fmla="*/ 548640 h 2913017"/>
              <a:gd name="connsiteX24" fmla="*/ 3618411 w 3918857"/>
              <a:gd name="connsiteY24" fmla="*/ 548640 h 2913017"/>
              <a:gd name="connsiteX25" fmla="*/ 3827417 w 3918857"/>
              <a:gd name="connsiteY25" fmla="*/ 587828 h 2913017"/>
              <a:gd name="connsiteX26" fmla="*/ 3827417 w 3918857"/>
              <a:gd name="connsiteY26" fmla="*/ 744582 h 2913017"/>
              <a:gd name="connsiteX27" fmla="*/ 3801291 w 3918857"/>
              <a:gd name="connsiteY27" fmla="*/ 849085 h 2913017"/>
              <a:gd name="connsiteX28" fmla="*/ 3631474 w 3918857"/>
              <a:gd name="connsiteY28" fmla="*/ 862148 h 2913017"/>
              <a:gd name="connsiteX29" fmla="*/ 3409406 w 3918857"/>
              <a:gd name="connsiteY29" fmla="*/ 862148 h 2913017"/>
              <a:gd name="connsiteX30" fmla="*/ 3265714 w 3918857"/>
              <a:gd name="connsiteY30" fmla="*/ 888274 h 2913017"/>
              <a:gd name="connsiteX31" fmla="*/ 3135086 w 3918857"/>
              <a:gd name="connsiteY31" fmla="*/ 914400 h 2913017"/>
              <a:gd name="connsiteX32" fmla="*/ 3122023 w 3918857"/>
              <a:gd name="connsiteY32" fmla="*/ 1005840 h 2913017"/>
              <a:gd name="connsiteX33" fmla="*/ 3265714 w 3918857"/>
              <a:gd name="connsiteY33" fmla="*/ 1018902 h 2913017"/>
              <a:gd name="connsiteX34" fmla="*/ 3513908 w 3918857"/>
              <a:gd name="connsiteY34" fmla="*/ 979714 h 2913017"/>
              <a:gd name="connsiteX35" fmla="*/ 3722914 w 3918857"/>
              <a:gd name="connsiteY35" fmla="*/ 979714 h 2913017"/>
              <a:gd name="connsiteX36" fmla="*/ 3918857 w 3918857"/>
              <a:gd name="connsiteY36" fmla="*/ 1071154 h 2913017"/>
              <a:gd name="connsiteX37" fmla="*/ 3827417 w 3918857"/>
              <a:gd name="connsiteY37" fmla="*/ 1214845 h 2913017"/>
              <a:gd name="connsiteX38" fmla="*/ 3579223 w 3918857"/>
              <a:gd name="connsiteY38" fmla="*/ 1240971 h 2913017"/>
              <a:gd name="connsiteX39" fmla="*/ 3396343 w 3918857"/>
              <a:gd name="connsiteY39" fmla="*/ 1254034 h 2913017"/>
              <a:gd name="connsiteX40" fmla="*/ 3239588 w 3918857"/>
              <a:gd name="connsiteY40" fmla="*/ 1254034 h 2913017"/>
              <a:gd name="connsiteX41" fmla="*/ 3056708 w 3918857"/>
              <a:gd name="connsiteY41" fmla="*/ 1319348 h 2913017"/>
              <a:gd name="connsiteX42" fmla="*/ 2978331 w 3918857"/>
              <a:gd name="connsiteY42" fmla="*/ 1332411 h 2913017"/>
              <a:gd name="connsiteX43" fmla="*/ 3082834 w 3918857"/>
              <a:gd name="connsiteY43" fmla="*/ 1371600 h 2913017"/>
              <a:gd name="connsiteX44" fmla="*/ 3278777 w 3918857"/>
              <a:gd name="connsiteY44" fmla="*/ 1423851 h 2913017"/>
              <a:gd name="connsiteX45" fmla="*/ 3435531 w 3918857"/>
              <a:gd name="connsiteY45" fmla="*/ 1423851 h 2913017"/>
              <a:gd name="connsiteX46" fmla="*/ 3553097 w 3918857"/>
              <a:gd name="connsiteY46" fmla="*/ 1476102 h 2913017"/>
              <a:gd name="connsiteX47" fmla="*/ 3566160 w 3918857"/>
              <a:gd name="connsiteY47" fmla="*/ 1645920 h 2913017"/>
              <a:gd name="connsiteX48" fmla="*/ 3370217 w 3918857"/>
              <a:gd name="connsiteY48" fmla="*/ 1698171 h 2913017"/>
              <a:gd name="connsiteX49" fmla="*/ 3017520 w 3918857"/>
              <a:gd name="connsiteY49" fmla="*/ 1619794 h 2913017"/>
              <a:gd name="connsiteX50" fmla="*/ 2886891 w 3918857"/>
              <a:gd name="connsiteY50" fmla="*/ 1658982 h 2913017"/>
              <a:gd name="connsiteX51" fmla="*/ 2690948 w 3918857"/>
              <a:gd name="connsiteY51" fmla="*/ 1854925 h 2913017"/>
              <a:gd name="connsiteX52" fmla="*/ 2429691 w 3918857"/>
              <a:gd name="connsiteY52" fmla="*/ 1998617 h 2913017"/>
              <a:gd name="connsiteX53" fmla="*/ 2181497 w 3918857"/>
              <a:gd name="connsiteY53" fmla="*/ 2129245 h 2913017"/>
              <a:gd name="connsiteX54" fmla="*/ 1946366 w 3918857"/>
              <a:gd name="connsiteY54" fmla="*/ 2194560 h 2913017"/>
              <a:gd name="connsiteX55" fmla="*/ 1632857 w 3918857"/>
              <a:gd name="connsiteY55" fmla="*/ 2377440 h 2913017"/>
              <a:gd name="connsiteX56" fmla="*/ 1332411 w 3918857"/>
              <a:gd name="connsiteY56" fmla="*/ 2612571 h 2913017"/>
              <a:gd name="connsiteX57" fmla="*/ 1110343 w 3918857"/>
              <a:gd name="connsiteY57" fmla="*/ 2834640 h 2913017"/>
              <a:gd name="connsiteX58" fmla="*/ 1031965 w 3918857"/>
              <a:gd name="connsiteY58" fmla="*/ 2913016 h 2913017"/>
              <a:gd name="connsiteX59" fmla="*/ 52252 w 3918857"/>
              <a:gd name="connsiteY59" fmla="*/ 2913017 h 2913017"/>
              <a:gd name="connsiteX60" fmla="*/ 39188 w 3918857"/>
              <a:gd name="connsiteY60" fmla="*/ 1841862 h 2913017"/>
              <a:gd name="connsiteX0" fmla="*/ 0 w 3918857"/>
              <a:gd name="connsiteY0" fmla="*/ 1894114 h 2913017"/>
              <a:gd name="connsiteX1" fmla="*/ 940526 w 3918857"/>
              <a:gd name="connsiteY1" fmla="*/ 1515291 h 2913017"/>
              <a:gd name="connsiteX2" fmla="*/ 1606731 w 3918857"/>
              <a:gd name="connsiteY2" fmla="*/ 1345474 h 2913017"/>
              <a:gd name="connsiteX3" fmla="*/ 1724297 w 3918857"/>
              <a:gd name="connsiteY3" fmla="*/ 1136468 h 2913017"/>
              <a:gd name="connsiteX4" fmla="*/ 1763486 w 3918857"/>
              <a:gd name="connsiteY4" fmla="*/ 836022 h 2913017"/>
              <a:gd name="connsiteX5" fmla="*/ 1907177 w 3918857"/>
              <a:gd name="connsiteY5" fmla="*/ 600891 h 2913017"/>
              <a:gd name="connsiteX6" fmla="*/ 2116183 w 3918857"/>
              <a:gd name="connsiteY6" fmla="*/ 300445 h 2913017"/>
              <a:gd name="connsiteX7" fmla="*/ 2312126 w 3918857"/>
              <a:gd name="connsiteY7" fmla="*/ 195942 h 2913017"/>
              <a:gd name="connsiteX8" fmla="*/ 2495006 w 3918857"/>
              <a:gd name="connsiteY8" fmla="*/ 0 h 2913017"/>
              <a:gd name="connsiteX9" fmla="*/ 2625634 w 3918857"/>
              <a:gd name="connsiteY9" fmla="*/ 65314 h 2913017"/>
              <a:gd name="connsiteX10" fmla="*/ 2638697 w 3918857"/>
              <a:gd name="connsiteY10" fmla="*/ 261257 h 2913017"/>
              <a:gd name="connsiteX11" fmla="*/ 2521131 w 3918857"/>
              <a:gd name="connsiteY11" fmla="*/ 457200 h 2913017"/>
              <a:gd name="connsiteX12" fmla="*/ 2416628 w 3918857"/>
              <a:gd name="connsiteY12" fmla="*/ 627017 h 2913017"/>
              <a:gd name="connsiteX13" fmla="*/ 2638697 w 3918857"/>
              <a:gd name="connsiteY13" fmla="*/ 483325 h 2913017"/>
              <a:gd name="connsiteX14" fmla="*/ 2926080 w 3918857"/>
              <a:gd name="connsiteY14" fmla="*/ 209005 h 2913017"/>
              <a:gd name="connsiteX15" fmla="*/ 3344091 w 3918857"/>
              <a:gd name="connsiteY15" fmla="*/ 13062 h 2913017"/>
              <a:gd name="connsiteX16" fmla="*/ 3474720 w 3918857"/>
              <a:gd name="connsiteY16" fmla="*/ 78377 h 2913017"/>
              <a:gd name="connsiteX17" fmla="*/ 3500846 w 3918857"/>
              <a:gd name="connsiteY17" fmla="*/ 261257 h 2913017"/>
              <a:gd name="connsiteX18" fmla="*/ 3331028 w 3918857"/>
              <a:gd name="connsiteY18" fmla="*/ 404948 h 2913017"/>
              <a:gd name="connsiteX19" fmla="*/ 3161211 w 3918857"/>
              <a:gd name="connsiteY19" fmla="*/ 496388 h 2913017"/>
              <a:gd name="connsiteX20" fmla="*/ 2978331 w 3918857"/>
              <a:gd name="connsiteY20" fmla="*/ 587828 h 2913017"/>
              <a:gd name="connsiteX21" fmla="*/ 2965268 w 3918857"/>
              <a:gd name="connsiteY21" fmla="*/ 679268 h 2913017"/>
              <a:gd name="connsiteX22" fmla="*/ 3135086 w 3918857"/>
              <a:gd name="connsiteY22" fmla="*/ 613954 h 2913017"/>
              <a:gd name="connsiteX23" fmla="*/ 3422468 w 3918857"/>
              <a:gd name="connsiteY23" fmla="*/ 548640 h 2913017"/>
              <a:gd name="connsiteX24" fmla="*/ 3618411 w 3918857"/>
              <a:gd name="connsiteY24" fmla="*/ 548640 h 2913017"/>
              <a:gd name="connsiteX25" fmla="*/ 3827417 w 3918857"/>
              <a:gd name="connsiteY25" fmla="*/ 587828 h 2913017"/>
              <a:gd name="connsiteX26" fmla="*/ 3827417 w 3918857"/>
              <a:gd name="connsiteY26" fmla="*/ 744582 h 2913017"/>
              <a:gd name="connsiteX27" fmla="*/ 3801291 w 3918857"/>
              <a:gd name="connsiteY27" fmla="*/ 849085 h 2913017"/>
              <a:gd name="connsiteX28" fmla="*/ 3631474 w 3918857"/>
              <a:gd name="connsiteY28" fmla="*/ 862148 h 2913017"/>
              <a:gd name="connsiteX29" fmla="*/ 3409406 w 3918857"/>
              <a:gd name="connsiteY29" fmla="*/ 862148 h 2913017"/>
              <a:gd name="connsiteX30" fmla="*/ 3265714 w 3918857"/>
              <a:gd name="connsiteY30" fmla="*/ 888274 h 2913017"/>
              <a:gd name="connsiteX31" fmla="*/ 3135086 w 3918857"/>
              <a:gd name="connsiteY31" fmla="*/ 914400 h 2913017"/>
              <a:gd name="connsiteX32" fmla="*/ 3122023 w 3918857"/>
              <a:gd name="connsiteY32" fmla="*/ 1005840 h 2913017"/>
              <a:gd name="connsiteX33" fmla="*/ 3265714 w 3918857"/>
              <a:gd name="connsiteY33" fmla="*/ 1018902 h 2913017"/>
              <a:gd name="connsiteX34" fmla="*/ 3513908 w 3918857"/>
              <a:gd name="connsiteY34" fmla="*/ 979714 h 2913017"/>
              <a:gd name="connsiteX35" fmla="*/ 3722914 w 3918857"/>
              <a:gd name="connsiteY35" fmla="*/ 979714 h 2913017"/>
              <a:gd name="connsiteX36" fmla="*/ 3918857 w 3918857"/>
              <a:gd name="connsiteY36" fmla="*/ 1071154 h 2913017"/>
              <a:gd name="connsiteX37" fmla="*/ 3827417 w 3918857"/>
              <a:gd name="connsiteY37" fmla="*/ 1214845 h 2913017"/>
              <a:gd name="connsiteX38" fmla="*/ 3579223 w 3918857"/>
              <a:gd name="connsiteY38" fmla="*/ 1240971 h 2913017"/>
              <a:gd name="connsiteX39" fmla="*/ 3396343 w 3918857"/>
              <a:gd name="connsiteY39" fmla="*/ 1254034 h 2913017"/>
              <a:gd name="connsiteX40" fmla="*/ 3239588 w 3918857"/>
              <a:gd name="connsiteY40" fmla="*/ 1254034 h 2913017"/>
              <a:gd name="connsiteX41" fmla="*/ 3056708 w 3918857"/>
              <a:gd name="connsiteY41" fmla="*/ 1319348 h 2913017"/>
              <a:gd name="connsiteX42" fmla="*/ 2978331 w 3918857"/>
              <a:gd name="connsiteY42" fmla="*/ 1332411 h 2913017"/>
              <a:gd name="connsiteX43" fmla="*/ 3082834 w 3918857"/>
              <a:gd name="connsiteY43" fmla="*/ 1371600 h 2913017"/>
              <a:gd name="connsiteX44" fmla="*/ 3278777 w 3918857"/>
              <a:gd name="connsiteY44" fmla="*/ 1423851 h 2913017"/>
              <a:gd name="connsiteX45" fmla="*/ 3435531 w 3918857"/>
              <a:gd name="connsiteY45" fmla="*/ 1423851 h 2913017"/>
              <a:gd name="connsiteX46" fmla="*/ 3553097 w 3918857"/>
              <a:gd name="connsiteY46" fmla="*/ 1476102 h 2913017"/>
              <a:gd name="connsiteX47" fmla="*/ 3566160 w 3918857"/>
              <a:gd name="connsiteY47" fmla="*/ 1645920 h 2913017"/>
              <a:gd name="connsiteX48" fmla="*/ 3370217 w 3918857"/>
              <a:gd name="connsiteY48" fmla="*/ 1698171 h 2913017"/>
              <a:gd name="connsiteX49" fmla="*/ 3017520 w 3918857"/>
              <a:gd name="connsiteY49" fmla="*/ 1619794 h 2913017"/>
              <a:gd name="connsiteX50" fmla="*/ 2886891 w 3918857"/>
              <a:gd name="connsiteY50" fmla="*/ 1658982 h 2913017"/>
              <a:gd name="connsiteX51" fmla="*/ 2690948 w 3918857"/>
              <a:gd name="connsiteY51" fmla="*/ 1854925 h 2913017"/>
              <a:gd name="connsiteX52" fmla="*/ 2429691 w 3918857"/>
              <a:gd name="connsiteY52" fmla="*/ 1998617 h 2913017"/>
              <a:gd name="connsiteX53" fmla="*/ 2181497 w 3918857"/>
              <a:gd name="connsiteY53" fmla="*/ 2129245 h 2913017"/>
              <a:gd name="connsiteX54" fmla="*/ 1946366 w 3918857"/>
              <a:gd name="connsiteY54" fmla="*/ 2194560 h 2913017"/>
              <a:gd name="connsiteX55" fmla="*/ 1632857 w 3918857"/>
              <a:gd name="connsiteY55" fmla="*/ 2377440 h 2913017"/>
              <a:gd name="connsiteX56" fmla="*/ 1332411 w 3918857"/>
              <a:gd name="connsiteY56" fmla="*/ 2612571 h 2913017"/>
              <a:gd name="connsiteX57" fmla="*/ 1110343 w 3918857"/>
              <a:gd name="connsiteY57" fmla="*/ 2834640 h 2913017"/>
              <a:gd name="connsiteX58" fmla="*/ 1031965 w 3918857"/>
              <a:gd name="connsiteY58" fmla="*/ 2913016 h 2913017"/>
              <a:gd name="connsiteX59" fmla="*/ 52252 w 3918857"/>
              <a:gd name="connsiteY59" fmla="*/ 2913017 h 2913017"/>
              <a:gd name="connsiteX60" fmla="*/ 52387 w 3918857"/>
              <a:gd name="connsiteY60" fmla="*/ 1862886 h 2913017"/>
              <a:gd name="connsiteX61" fmla="*/ 39188 w 3918857"/>
              <a:gd name="connsiteY61" fmla="*/ 1841862 h 2913017"/>
              <a:gd name="connsiteX0" fmla="*/ 15581 w 3879669"/>
              <a:gd name="connsiteY0" fmla="*/ 1867920 h 2913017"/>
              <a:gd name="connsiteX1" fmla="*/ 901338 w 3879669"/>
              <a:gd name="connsiteY1" fmla="*/ 1515291 h 2913017"/>
              <a:gd name="connsiteX2" fmla="*/ 1567543 w 3879669"/>
              <a:gd name="connsiteY2" fmla="*/ 1345474 h 2913017"/>
              <a:gd name="connsiteX3" fmla="*/ 1685109 w 3879669"/>
              <a:gd name="connsiteY3" fmla="*/ 1136468 h 2913017"/>
              <a:gd name="connsiteX4" fmla="*/ 1724298 w 3879669"/>
              <a:gd name="connsiteY4" fmla="*/ 836022 h 2913017"/>
              <a:gd name="connsiteX5" fmla="*/ 1867989 w 3879669"/>
              <a:gd name="connsiteY5" fmla="*/ 600891 h 2913017"/>
              <a:gd name="connsiteX6" fmla="*/ 2076995 w 3879669"/>
              <a:gd name="connsiteY6" fmla="*/ 300445 h 2913017"/>
              <a:gd name="connsiteX7" fmla="*/ 2272938 w 3879669"/>
              <a:gd name="connsiteY7" fmla="*/ 195942 h 2913017"/>
              <a:gd name="connsiteX8" fmla="*/ 2455818 w 3879669"/>
              <a:gd name="connsiteY8" fmla="*/ 0 h 2913017"/>
              <a:gd name="connsiteX9" fmla="*/ 2586446 w 3879669"/>
              <a:gd name="connsiteY9" fmla="*/ 65314 h 2913017"/>
              <a:gd name="connsiteX10" fmla="*/ 2599509 w 3879669"/>
              <a:gd name="connsiteY10" fmla="*/ 261257 h 2913017"/>
              <a:gd name="connsiteX11" fmla="*/ 2481943 w 3879669"/>
              <a:gd name="connsiteY11" fmla="*/ 457200 h 2913017"/>
              <a:gd name="connsiteX12" fmla="*/ 2377440 w 3879669"/>
              <a:gd name="connsiteY12" fmla="*/ 627017 h 2913017"/>
              <a:gd name="connsiteX13" fmla="*/ 2599509 w 3879669"/>
              <a:gd name="connsiteY13" fmla="*/ 483325 h 2913017"/>
              <a:gd name="connsiteX14" fmla="*/ 2886892 w 3879669"/>
              <a:gd name="connsiteY14" fmla="*/ 209005 h 2913017"/>
              <a:gd name="connsiteX15" fmla="*/ 3304903 w 3879669"/>
              <a:gd name="connsiteY15" fmla="*/ 13062 h 2913017"/>
              <a:gd name="connsiteX16" fmla="*/ 3435532 w 3879669"/>
              <a:gd name="connsiteY16" fmla="*/ 78377 h 2913017"/>
              <a:gd name="connsiteX17" fmla="*/ 3461658 w 3879669"/>
              <a:gd name="connsiteY17" fmla="*/ 261257 h 2913017"/>
              <a:gd name="connsiteX18" fmla="*/ 3291840 w 3879669"/>
              <a:gd name="connsiteY18" fmla="*/ 404948 h 2913017"/>
              <a:gd name="connsiteX19" fmla="*/ 3122023 w 3879669"/>
              <a:gd name="connsiteY19" fmla="*/ 496388 h 2913017"/>
              <a:gd name="connsiteX20" fmla="*/ 2939143 w 3879669"/>
              <a:gd name="connsiteY20" fmla="*/ 587828 h 2913017"/>
              <a:gd name="connsiteX21" fmla="*/ 2926080 w 3879669"/>
              <a:gd name="connsiteY21" fmla="*/ 679268 h 2913017"/>
              <a:gd name="connsiteX22" fmla="*/ 3095898 w 3879669"/>
              <a:gd name="connsiteY22" fmla="*/ 613954 h 2913017"/>
              <a:gd name="connsiteX23" fmla="*/ 3383280 w 3879669"/>
              <a:gd name="connsiteY23" fmla="*/ 548640 h 2913017"/>
              <a:gd name="connsiteX24" fmla="*/ 3579223 w 3879669"/>
              <a:gd name="connsiteY24" fmla="*/ 548640 h 2913017"/>
              <a:gd name="connsiteX25" fmla="*/ 3788229 w 3879669"/>
              <a:gd name="connsiteY25" fmla="*/ 587828 h 2913017"/>
              <a:gd name="connsiteX26" fmla="*/ 3788229 w 3879669"/>
              <a:gd name="connsiteY26" fmla="*/ 744582 h 2913017"/>
              <a:gd name="connsiteX27" fmla="*/ 3762103 w 3879669"/>
              <a:gd name="connsiteY27" fmla="*/ 849085 h 2913017"/>
              <a:gd name="connsiteX28" fmla="*/ 3592286 w 3879669"/>
              <a:gd name="connsiteY28" fmla="*/ 862148 h 2913017"/>
              <a:gd name="connsiteX29" fmla="*/ 3370218 w 3879669"/>
              <a:gd name="connsiteY29" fmla="*/ 862148 h 2913017"/>
              <a:gd name="connsiteX30" fmla="*/ 3226526 w 3879669"/>
              <a:gd name="connsiteY30" fmla="*/ 888274 h 2913017"/>
              <a:gd name="connsiteX31" fmla="*/ 3095898 w 3879669"/>
              <a:gd name="connsiteY31" fmla="*/ 914400 h 2913017"/>
              <a:gd name="connsiteX32" fmla="*/ 3082835 w 3879669"/>
              <a:gd name="connsiteY32" fmla="*/ 1005840 h 2913017"/>
              <a:gd name="connsiteX33" fmla="*/ 3226526 w 3879669"/>
              <a:gd name="connsiteY33" fmla="*/ 1018902 h 2913017"/>
              <a:gd name="connsiteX34" fmla="*/ 3474720 w 3879669"/>
              <a:gd name="connsiteY34" fmla="*/ 979714 h 2913017"/>
              <a:gd name="connsiteX35" fmla="*/ 3683726 w 3879669"/>
              <a:gd name="connsiteY35" fmla="*/ 979714 h 2913017"/>
              <a:gd name="connsiteX36" fmla="*/ 3879669 w 3879669"/>
              <a:gd name="connsiteY36" fmla="*/ 1071154 h 2913017"/>
              <a:gd name="connsiteX37" fmla="*/ 3788229 w 3879669"/>
              <a:gd name="connsiteY37" fmla="*/ 1214845 h 2913017"/>
              <a:gd name="connsiteX38" fmla="*/ 3540035 w 3879669"/>
              <a:gd name="connsiteY38" fmla="*/ 1240971 h 2913017"/>
              <a:gd name="connsiteX39" fmla="*/ 3357155 w 3879669"/>
              <a:gd name="connsiteY39" fmla="*/ 1254034 h 2913017"/>
              <a:gd name="connsiteX40" fmla="*/ 3200400 w 3879669"/>
              <a:gd name="connsiteY40" fmla="*/ 1254034 h 2913017"/>
              <a:gd name="connsiteX41" fmla="*/ 3017520 w 3879669"/>
              <a:gd name="connsiteY41" fmla="*/ 1319348 h 2913017"/>
              <a:gd name="connsiteX42" fmla="*/ 2939143 w 3879669"/>
              <a:gd name="connsiteY42" fmla="*/ 1332411 h 2913017"/>
              <a:gd name="connsiteX43" fmla="*/ 3043646 w 3879669"/>
              <a:gd name="connsiteY43" fmla="*/ 1371600 h 2913017"/>
              <a:gd name="connsiteX44" fmla="*/ 3239589 w 3879669"/>
              <a:gd name="connsiteY44" fmla="*/ 1423851 h 2913017"/>
              <a:gd name="connsiteX45" fmla="*/ 3396343 w 3879669"/>
              <a:gd name="connsiteY45" fmla="*/ 1423851 h 2913017"/>
              <a:gd name="connsiteX46" fmla="*/ 3513909 w 3879669"/>
              <a:gd name="connsiteY46" fmla="*/ 1476102 h 2913017"/>
              <a:gd name="connsiteX47" fmla="*/ 3526972 w 3879669"/>
              <a:gd name="connsiteY47" fmla="*/ 1645920 h 2913017"/>
              <a:gd name="connsiteX48" fmla="*/ 3331029 w 3879669"/>
              <a:gd name="connsiteY48" fmla="*/ 1698171 h 2913017"/>
              <a:gd name="connsiteX49" fmla="*/ 2978332 w 3879669"/>
              <a:gd name="connsiteY49" fmla="*/ 1619794 h 2913017"/>
              <a:gd name="connsiteX50" fmla="*/ 2847703 w 3879669"/>
              <a:gd name="connsiteY50" fmla="*/ 1658982 h 2913017"/>
              <a:gd name="connsiteX51" fmla="*/ 2651760 w 3879669"/>
              <a:gd name="connsiteY51" fmla="*/ 1854925 h 2913017"/>
              <a:gd name="connsiteX52" fmla="*/ 2390503 w 3879669"/>
              <a:gd name="connsiteY52" fmla="*/ 1998617 h 2913017"/>
              <a:gd name="connsiteX53" fmla="*/ 2142309 w 3879669"/>
              <a:gd name="connsiteY53" fmla="*/ 2129245 h 2913017"/>
              <a:gd name="connsiteX54" fmla="*/ 1907178 w 3879669"/>
              <a:gd name="connsiteY54" fmla="*/ 2194560 h 2913017"/>
              <a:gd name="connsiteX55" fmla="*/ 1593669 w 3879669"/>
              <a:gd name="connsiteY55" fmla="*/ 2377440 h 2913017"/>
              <a:gd name="connsiteX56" fmla="*/ 1293223 w 3879669"/>
              <a:gd name="connsiteY56" fmla="*/ 2612571 h 2913017"/>
              <a:gd name="connsiteX57" fmla="*/ 1071155 w 3879669"/>
              <a:gd name="connsiteY57" fmla="*/ 2834640 h 2913017"/>
              <a:gd name="connsiteX58" fmla="*/ 992777 w 3879669"/>
              <a:gd name="connsiteY58" fmla="*/ 2913016 h 2913017"/>
              <a:gd name="connsiteX59" fmla="*/ 13064 w 3879669"/>
              <a:gd name="connsiteY59" fmla="*/ 2913017 h 2913017"/>
              <a:gd name="connsiteX60" fmla="*/ 13199 w 3879669"/>
              <a:gd name="connsiteY60" fmla="*/ 1862886 h 2913017"/>
              <a:gd name="connsiteX61" fmla="*/ 0 w 3879669"/>
              <a:gd name="connsiteY61" fmla="*/ 1841862 h 2913017"/>
              <a:gd name="connsiteX0" fmla="*/ 3864 w 3867952"/>
              <a:gd name="connsiteY0" fmla="*/ 1867920 h 2913017"/>
              <a:gd name="connsiteX1" fmla="*/ 889621 w 3867952"/>
              <a:gd name="connsiteY1" fmla="*/ 1515291 h 2913017"/>
              <a:gd name="connsiteX2" fmla="*/ 1555826 w 3867952"/>
              <a:gd name="connsiteY2" fmla="*/ 1345474 h 2913017"/>
              <a:gd name="connsiteX3" fmla="*/ 1673392 w 3867952"/>
              <a:gd name="connsiteY3" fmla="*/ 1136468 h 2913017"/>
              <a:gd name="connsiteX4" fmla="*/ 1712581 w 3867952"/>
              <a:gd name="connsiteY4" fmla="*/ 836022 h 2913017"/>
              <a:gd name="connsiteX5" fmla="*/ 1856272 w 3867952"/>
              <a:gd name="connsiteY5" fmla="*/ 600891 h 2913017"/>
              <a:gd name="connsiteX6" fmla="*/ 2065278 w 3867952"/>
              <a:gd name="connsiteY6" fmla="*/ 300445 h 2913017"/>
              <a:gd name="connsiteX7" fmla="*/ 2261221 w 3867952"/>
              <a:gd name="connsiteY7" fmla="*/ 195942 h 2913017"/>
              <a:gd name="connsiteX8" fmla="*/ 2444101 w 3867952"/>
              <a:gd name="connsiteY8" fmla="*/ 0 h 2913017"/>
              <a:gd name="connsiteX9" fmla="*/ 2574729 w 3867952"/>
              <a:gd name="connsiteY9" fmla="*/ 65314 h 2913017"/>
              <a:gd name="connsiteX10" fmla="*/ 2587792 w 3867952"/>
              <a:gd name="connsiteY10" fmla="*/ 261257 h 2913017"/>
              <a:gd name="connsiteX11" fmla="*/ 2470226 w 3867952"/>
              <a:gd name="connsiteY11" fmla="*/ 457200 h 2913017"/>
              <a:gd name="connsiteX12" fmla="*/ 2365723 w 3867952"/>
              <a:gd name="connsiteY12" fmla="*/ 627017 h 2913017"/>
              <a:gd name="connsiteX13" fmla="*/ 2587792 w 3867952"/>
              <a:gd name="connsiteY13" fmla="*/ 483325 h 2913017"/>
              <a:gd name="connsiteX14" fmla="*/ 2875175 w 3867952"/>
              <a:gd name="connsiteY14" fmla="*/ 209005 h 2913017"/>
              <a:gd name="connsiteX15" fmla="*/ 3293186 w 3867952"/>
              <a:gd name="connsiteY15" fmla="*/ 13062 h 2913017"/>
              <a:gd name="connsiteX16" fmla="*/ 3423815 w 3867952"/>
              <a:gd name="connsiteY16" fmla="*/ 78377 h 2913017"/>
              <a:gd name="connsiteX17" fmla="*/ 3449941 w 3867952"/>
              <a:gd name="connsiteY17" fmla="*/ 261257 h 2913017"/>
              <a:gd name="connsiteX18" fmla="*/ 3280123 w 3867952"/>
              <a:gd name="connsiteY18" fmla="*/ 404948 h 2913017"/>
              <a:gd name="connsiteX19" fmla="*/ 3110306 w 3867952"/>
              <a:gd name="connsiteY19" fmla="*/ 496388 h 2913017"/>
              <a:gd name="connsiteX20" fmla="*/ 2927426 w 3867952"/>
              <a:gd name="connsiteY20" fmla="*/ 587828 h 2913017"/>
              <a:gd name="connsiteX21" fmla="*/ 2914363 w 3867952"/>
              <a:gd name="connsiteY21" fmla="*/ 679268 h 2913017"/>
              <a:gd name="connsiteX22" fmla="*/ 3084181 w 3867952"/>
              <a:gd name="connsiteY22" fmla="*/ 613954 h 2913017"/>
              <a:gd name="connsiteX23" fmla="*/ 3371563 w 3867952"/>
              <a:gd name="connsiteY23" fmla="*/ 548640 h 2913017"/>
              <a:gd name="connsiteX24" fmla="*/ 3567506 w 3867952"/>
              <a:gd name="connsiteY24" fmla="*/ 548640 h 2913017"/>
              <a:gd name="connsiteX25" fmla="*/ 3776512 w 3867952"/>
              <a:gd name="connsiteY25" fmla="*/ 587828 h 2913017"/>
              <a:gd name="connsiteX26" fmla="*/ 3776512 w 3867952"/>
              <a:gd name="connsiteY26" fmla="*/ 744582 h 2913017"/>
              <a:gd name="connsiteX27" fmla="*/ 3750386 w 3867952"/>
              <a:gd name="connsiteY27" fmla="*/ 849085 h 2913017"/>
              <a:gd name="connsiteX28" fmla="*/ 3580569 w 3867952"/>
              <a:gd name="connsiteY28" fmla="*/ 862148 h 2913017"/>
              <a:gd name="connsiteX29" fmla="*/ 3358501 w 3867952"/>
              <a:gd name="connsiteY29" fmla="*/ 862148 h 2913017"/>
              <a:gd name="connsiteX30" fmla="*/ 3214809 w 3867952"/>
              <a:gd name="connsiteY30" fmla="*/ 888274 h 2913017"/>
              <a:gd name="connsiteX31" fmla="*/ 3084181 w 3867952"/>
              <a:gd name="connsiteY31" fmla="*/ 914400 h 2913017"/>
              <a:gd name="connsiteX32" fmla="*/ 3071118 w 3867952"/>
              <a:gd name="connsiteY32" fmla="*/ 1005840 h 2913017"/>
              <a:gd name="connsiteX33" fmla="*/ 3214809 w 3867952"/>
              <a:gd name="connsiteY33" fmla="*/ 1018902 h 2913017"/>
              <a:gd name="connsiteX34" fmla="*/ 3463003 w 3867952"/>
              <a:gd name="connsiteY34" fmla="*/ 979714 h 2913017"/>
              <a:gd name="connsiteX35" fmla="*/ 3672009 w 3867952"/>
              <a:gd name="connsiteY35" fmla="*/ 979714 h 2913017"/>
              <a:gd name="connsiteX36" fmla="*/ 3867952 w 3867952"/>
              <a:gd name="connsiteY36" fmla="*/ 1071154 h 2913017"/>
              <a:gd name="connsiteX37" fmla="*/ 3776512 w 3867952"/>
              <a:gd name="connsiteY37" fmla="*/ 1214845 h 2913017"/>
              <a:gd name="connsiteX38" fmla="*/ 3528318 w 3867952"/>
              <a:gd name="connsiteY38" fmla="*/ 1240971 h 2913017"/>
              <a:gd name="connsiteX39" fmla="*/ 3345438 w 3867952"/>
              <a:gd name="connsiteY39" fmla="*/ 1254034 h 2913017"/>
              <a:gd name="connsiteX40" fmla="*/ 3188683 w 3867952"/>
              <a:gd name="connsiteY40" fmla="*/ 1254034 h 2913017"/>
              <a:gd name="connsiteX41" fmla="*/ 3005803 w 3867952"/>
              <a:gd name="connsiteY41" fmla="*/ 1319348 h 2913017"/>
              <a:gd name="connsiteX42" fmla="*/ 2927426 w 3867952"/>
              <a:gd name="connsiteY42" fmla="*/ 1332411 h 2913017"/>
              <a:gd name="connsiteX43" fmla="*/ 3031929 w 3867952"/>
              <a:gd name="connsiteY43" fmla="*/ 1371600 h 2913017"/>
              <a:gd name="connsiteX44" fmla="*/ 3227872 w 3867952"/>
              <a:gd name="connsiteY44" fmla="*/ 1423851 h 2913017"/>
              <a:gd name="connsiteX45" fmla="*/ 3384626 w 3867952"/>
              <a:gd name="connsiteY45" fmla="*/ 1423851 h 2913017"/>
              <a:gd name="connsiteX46" fmla="*/ 3502192 w 3867952"/>
              <a:gd name="connsiteY46" fmla="*/ 1476102 h 2913017"/>
              <a:gd name="connsiteX47" fmla="*/ 3515255 w 3867952"/>
              <a:gd name="connsiteY47" fmla="*/ 1645920 h 2913017"/>
              <a:gd name="connsiteX48" fmla="*/ 3319312 w 3867952"/>
              <a:gd name="connsiteY48" fmla="*/ 1698171 h 2913017"/>
              <a:gd name="connsiteX49" fmla="*/ 2966615 w 3867952"/>
              <a:gd name="connsiteY49" fmla="*/ 1619794 h 2913017"/>
              <a:gd name="connsiteX50" fmla="*/ 2835986 w 3867952"/>
              <a:gd name="connsiteY50" fmla="*/ 1658982 h 2913017"/>
              <a:gd name="connsiteX51" fmla="*/ 2640043 w 3867952"/>
              <a:gd name="connsiteY51" fmla="*/ 1854925 h 2913017"/>
              <a:gd name="connsiteX52" fmla="*/ 2378786 w 3867952"/>
              <a:gd name="connsiteY52" fmla="*/ 1998617 h 2913017"/>
              <a:gd name="connsiteX53" fmla="*/ 2130592 w 3867952"/>
              <a:gd name="connsiteY53" fmla="*/ 2129245 h 2913017"/>
              <a:gd name="connsiteX54" fmla="*/ 1895461 w 3867952"/>
              <a:gd name="connsiteY54" fmla="*/ 2194560 h 2913017"/>
              <a:gd name="connsiteX55" fmla="*/ 1581952 w 3867952"/>
              <a:gd name="connsiteY55" fmla="*/ 2377440 h 2913017"/>
              <a:gd name="connsiteX56" fmla="*/ 1281506 w 3867952"/>
              <a:gd name="connsiteY56" fmla="*/ 2612571 h 2913017"/>
              <a:gd name="connsiteX57" fmla="*/ 1059438 w 3867952"/>
              <a:gd name="connsiteY57" fmla="*/ 2834640 h 2913017"/>
              <a:gd name="connsiteX58" fmla="*/ 981060 w 3867952"/>
              <a:gd name="connsiteY58" fmla="*/ 2913016 h 2913017"/>
              <a:gd name="connsiteX59" fmla="*/ 1347 w 3867952"/>
              <a:gd name="connsiteY59" fmla="*/ 2913017 h 2913017"/>
              <a:gd name="connsiteX60" fmla="*/ 1482 w 3867952"/>
              <a:gd name="connsiteY60" fmla="*/ 1862886 h 2913017"/>
              <a:gd name="connsiteX0" fmla="*/ 3484 w 3867572"/>
              <a:gd name="connsiteY0" fmla="*/ 1867920 h 2913017"/>
              <a:gd name="connsiteX1" fmla="*/ 889241 w 3867572"/>
              <a:gd name="connsiteY1" fmla="*/ 1515291 h 2913017"/>
              <a:gd name="connsiteX2" fmla="*/ 1555446 w 3867572"/>
              <a:gd name="connsiteY2" fmla="*/ 1345474 h 2913017"/>
              <a:gd name="connsiteX3" fmla="*/ 1673012 w 3867572"/>
              <a:gd name="connsiteY3" fmla="*/ 1136468 h 2913017"/>
              <a:gd name="connsiteX4" fmla="*/ 1712201 w 3867572"/>
              <a:gd name="connsiteY4" fmla="*/ 836022 h 2913017"/>
              <a:gd name="connsiteX5" fmla="*/ 1855892 w 3867572"/>
              <a:gd name="connsiteY5" fmla="*/ 600891 h 2913017"/>
              <a:gd name="connsiteX6" fmla="*/ 2064898 w 3867572"/>
              <a:gd name="connsiteY6" fmla="*/ 300445 h 2913017"/>
              <a:gd name="connsiteX7" fmla="*/ 2260841 w 3867572"/>
              <a:gd name="connsiteY7" fmla="*/ 195942 h 2913017"/>
              <a:gd name="connsiteX8" fmla="*/ 2443721 w 3867572"/>
              <a:gd name="connsiteY8" fmla="*/ 0 h 2913017"/>
              <a:gd name="connsiteX9" fmla="*/ 2574349 w 3867572"/>
              <a:gd name="connsiteY9" fmla="*/ 65314 h 2913017"/>
              <a:gd name="connsiteX10" fmla="*/ 2587412 w 3867572"/>
              <a:gd name="connsiteY10" fmla="*/ 261257 h 2913017"/>
              <a:gd name="connsiteX11" fmla="*/ 2469846 w 3867572"/>
              <a:gd name="connsiteY11" fmla="*/ 457200 h 2913017"/>
              <a:gd name="connsiteX12" fmla="*/ 2365343 w 3867572"/>
              <a:gd name="connsiteY12" fmla="*/ 627017 h 2913017"/>
              <a:gd name="connsiteX13" fmla="*/ 2587412 w 3867572"/>
              <a:gd name="connsiteY13" fmla="*/ 483325 h 2913017"/>
              <a:gd name="connsiteX14" fmla="*/ 2874795 w 3867572"/>
              <a:gd name="connsiteY14" fmla="*/ 209005 h 2913017"/>
              <a:gd name="connsiteX15" fmla="*/ 3292806 w 3867572"/>
              <a:gd name="connsiteY15" fmla="*/ 13062 h 2913017"/>
              <a:gd name="connsiteX16" fmla="*/ 3423435 w 3867572"/>
              <a:gd name="connsiteY16" fmla="*/ 78377 h 2913017"/>
              <a:gd name="connsiteX17" fmla="*/ 3449561 w 3867572"/>
              <a:gd name="connsiteY17" fmla="*/ 261257 h 2913017"/>
              <a:gd name="connsiteX18" fmla="*/ 3279743 w 3867572"/>
              <a:gd name="connsiteY18" fmla="*/ 404948 h 2913017"/>
              <a:gd name="connsiteX19" fmla="*/ 3109926 w 3867572"/>
              <a:gd name="connsiteY19" fmla="*/ 496388 h 2913017"/>
              <a:gd name="connsiteX20" fmla="*/ 2927046 w 3867572"/>
              <a:gd name="connsiteY20" fmla="*/ 587828 h 2913017"/>
              <a:gd name="connsiteX21" fmla="*/ 2913983 w 3867572"/>
              <a:gd name="connsiteY21" fmla="*/ 679268 h 2913017"/>
              <a:gd name="connsiteX22" fmla="*/ 3083801 w 3867572"/>
              <a:gd name="connsiteY22" fmla="*/ 613954 h 2913017"/>
              <a:gd name="connsiteX23" fmla="*/ 3371183 w 3867572"/>
              <a:gd name="connsiteY23" fmla="*/ 548640 h 2913017"/>
              <a:gd name="connsiteX24" fmla="*/ 3567126 w 3867572"/>
              <a:gd name="connsiteY24" fmla="*/ 548640 h 2913017"/>
              <a:gd name="connsiteX25" fmla="*/ 3776132 w 3867572"/>
              <a:gd name="connsiteY25" fmla="*/ 587828 h 2913017"/>
              <a:gd name="connsiteX26" fmla="*/ 3776132 w 3867572"/>
              <a:gd name="connsiteY26" fmla="*/ 744582 h 2913017"/>
              <a:gd name="connsiteX27" fmla="*/ 3750006 w 3867572"/>
              <a:gd name="connsiteY27" fmla="*/ 849085 h 2913017"/>
              <a:gd name="connsiteX28" fmla="*/ 3580189 w 3867572"/>
              <a:gd name="connsiteY28" fmla="*/ 862148 h 2913017"/>
              <a:gd name="connsiteX29" fmla="*/ 3358121 w 3867572"/>
              <a:gd name="connsiteY29" fmla="*/ 862148 h 2913017"/>
              <a:gd name="connsiteX30" fmla="*/ 3214429 w 3867572"/>
              <a:gd name="connsiteY30" fmla="*/ 888274 h 2913017"/>
              <a:gd name="connsiteX31" fmla="*/ 3083801 w 3867572"/>
              <a:gd name="connsiteY31" fmla="*/ 914400 h 2913017"/>
              <a:gd name="connsiteX32" fmla="*/ 3070738 w 3867572"/>
              <a:gd name="connsiteY32" fmla="*/ 1005840 h 2913017"/>
              <a:gd name="connsiteX33" fmla="*/ 3214429 w 3867572"/>
              <a:gd name="connsiteY33" fmla="*/ 1018902 h 2913017"/>
              <a:gd name="connsiteX34" fmla="*/ 3462623 w 3867572"/>
              <a:gd name="connsiteY34" fmla="*/ 979714 h 2913017"/>
              <a:gd name="connsiteX35" fmla="*/ 3671629 w 3867572"/>
              <a:gd name="connsiteY35" fmla="*/ 979714 h 2913017"/>
              <a:gd name="connsiteX36" fmla="*/ 3867572 w 3867572"/>
              <a:gd name="connsiteY36" fmla="*/ 1071154 h 2913017"/>
              <a:gd name="connsiteX37" fmla="*/ 3776132 w 3867572"/>
              <a:gd name="connsiteY37" fmla="*/ 1214845 h 2913017"/>
              <a:gd name="connsiteX38" fmla="*/ 3527938 w 3867572"/>
              <a:gd name="connsiteY38" fmla="*/ 1240971 h 2913017"/>
              <a:gd name="connsiteX39" fmla="*/ 3345058 w 3867572"/>
              <a:gd name="connsiteY39" fmla="*/ 1254034 h 2913017"/>
              <a:gd name="connsiteX40" fmla="*/ 3188303 w 3867572"/>
              <a:gd name="connsiteY40" fmla="*/ 1254034 h 2913017"/>
              <a:gd name="connsiteX41" fmla="*/ 3005423 w 3867572"/>
              <a:gd name="connsiteY41" fmla="*/ 1319348 h 2913017"/>
              <a:gd name="connsiteX42" fmla="*/ 2927046 w 3867572"/>
              <a:gd name="connsiteY42" fmla="*/ 1332411 h 2913017"/>
              <a:gd name="connsiteX43" fmla="*/ 3031549 w 3867572"/>
              <a:gd name="connsiteY43" fmla="*/ 1371600 h 2913017"/>
              <a:gd name="connsiteX44" fmla="*/ 3227492 w 3867572"/>
              <a:gd name="connsiteY44" fmla="*/ 1423851 h 2913017"/>
              <a:gd name="connsiteX45" fmla="*/ 3384246 w 3867572"/>
              <a:gd name="connsiteY45" fmla="*/ 1423851 h 2913017"/>
              <a:gd name="connsiteX46" fmla="*/ 3501812 w 3867572"/>
              <a:gd name="connsiteY46" fmla="*/ 1476102 h 2913017"/>
              <a:gd name="connsiteX47" fmla="*/ 3514875 w 3867572"/>
              <a:gd name="connsiteY47" fmla="*/ 1645920 h 2913017"/>
              <a:gd name="connsiteX48" fmla="*/ 3318932 w 3867572"/>
              <a:gd name="connsiteY48" fmla="*/ 1698171 h 2913017"/>
              <a:gd name="connsiteX49" fmla="*/ 2966235 w 3867572"/>
              <a:gd name="connsiteY49" fmla="*/ 1619794 h 2913017"/>
              <a:gd name="connsiteX50" fmla="*/ 2835606 w 3867572"/>
              <a:gd name="connsiteY50" fmla="*/ 1658982 h 2913017"/>
              <a:gd name="connsiteX51" fmla="*/ 2639663 w 3867572"/>
              <a:gd name="connsiteY51" fmla="*/ 1854925 h 2913017"/>
              <a:gd name="connsiteX52" fmla="*/ 2378406 w 3867572"/>
              <a:gd name="connsiteY52" fmla="*/ 1998617 h 2913017"/>
              <a:gd name="connsiteX53" fmla="*/ 2130212 w 3867572"/>
              <a:gd name="connsiteY53" fmla="*/ 2129245 h 2913017"/>
              <a:gd name="connsiteX54" fmla="*/ 1895081 w 3867572"/>
              <a:gd name="connsiteY54" fmla="*/ 2194560 h 2913017"/>
              <a:gd name="connsiteX55" fmla="*/ 1581572 w 3867572"/>
              <a:gd name="connsiteY55" fmla="*/ 2377440 h 2913017"/>
              <a:gd name="connsiteX56" fmla="*/ 1281126 w 3867572"/>
              <a:gd name="connsiteY56" fmla="*/ 2612571 h 2913017"/>
              <a:gd name="connsiteX57" fmla="*/ 1059058 w 3867572"/>
              <a:gd name="connsiteY57" fmla="*/ 2834640 h 2913017"/>
              <a:gd name="connsiteX58" fmla="*/ 980680 w 3867572"/>
              <a:gd name="connsiteY58" fmla="*/ 2913016 h 2913017"/>
              <a:gd name="connsiteX59" fmla="*/ 967 w 3867572"/>
              <a:gd name="connsiteY59" fmla="*/ 2913017 h 2913017"/>
              <a:gd name="connsiteX60" fmla="*/ 5864 w 3867572"/>
              <a:gd name="connsiteY60" fmla="*/ 1867648 h 2913017"/>
              <a:gd name="connsiteX0" fmla="*/ 3484 w 3867572"/>
              <a:gd name="connsiteY0" fmla="*/ 1867920 h 2913017"/>
              <a:gd name="connsiteX1" fmla="*/ 889241 w 3867572"/>
              <a:gd name="connsiteY1" fmla="*/ 1515291 h 2913017"/>
              <a:gd name="connsiteX2" fmla="*/ 1555446 w 3867572"/>
              <a:gd name="connsiteY2" fmla="*/ 1345474 h 2913017"/>
              <a:gd name="connsiteX3" fmla="*/ 1673012 w 3867572"/>
              <a:gd name="connsiteY3" fmla="*/ 1136468 h 2913017"/>
              <a:gd name="connsiteX4" fmla="*/ 1712201 w 3867572"/>
              <a:gd name="connsiteY4" fmla="*/ 836022 h 2913017"/>
              <a:gd name="connsiteX5" fmla="*/ 1855892 w 3867572"/>
              <a:gd name="connsiteY5" fmla="*/ 600891 h 2913017"/>
              <a:gd name="connsiteX6" fmla="*/ 2064898 w 3867572"/>
              <a:gd name="connsiteY6" fmla="*/ 300445 h 2913017"/>
              <a:gd name="connsiteX7" fmla="*/ 2260841 w 3867572"/>
              <a:gd name="connsiteY7" fmla="*/ 195942 h 2913017"/>
              <a:gd name="connsiteX8" fmla="*/ 2443721 w 3867572"/>
              <a:gd name="connsiteY8" fmla="*/ 0 h 2913017"/>
              <a:gd name="connsiteX9" fmla="*/ 2574349 w 3867572"/>
              <a:gd name="connsiteY9" fmla="*/ 65314 h 2913017"/>
              <a:gd name="connsiteX10" fmla="*/ 2587412 w 3867572"/>
              <a:gd name="connsiteY10" fmla="*/ 261257 h 2913017"/>
              <a:gd name="connsiteX11" fmla="*/ 2469846 w 3867572"/>
              <a:gd name="connsiteY11" fmla="*/ 457200 h 2913017"/>
              <a:gd name="connsiteX12" fmla="*/ 2365343 w 3867572"/>
              <a:gd name="connsiteY12" fmla="*/ 627017 h 2913017"/>
              <a:gd name="connsiteX13" fmla="*/ 2587412 w 3867572"/>
              <a:gd name="connsiteY13" fmla="*/ 483325 h 2913017"/>
              <a:gd name="connsiteX14" fmla="*/ 2874795 w 3867572"/>
              <a:gd name="connsiteY14" fmla="*/ 209005 h 2913017"/>
              <a:gd name="connsiteX15" fmla="*/ 3292806 w 3867572"/>
              <a:gd name="connsiteY15" fmla="*/ 13062 h 2913017"/>
              <a:gd name="connsiteX16" fmla="*/ 3423435 w 3867572"/>
              <a:gd name="connsiteY16" fmla="*/ 78377 h 2913017"/>
              <a:gd name="connsiteX17" fmla="*/ 3449561 w 3867572"/>
              <a:gd name="connsiteY17" fmla="*/ 261257 h 2913017"/>
              <a:gd name="connsiteX18" fmla="*/ 3279743 w 3867572"/>
              <a:gd name="connsiteY18" fmla="*/ 404948 h 2913017"/>
              <a:gd name="connsiteX19" fmla="*/ 3109926 w 3867572"/>
              <a:gd name="connsiteY19" fmla="*/ 496388 h 2913017"/>
              <a:gd name="connsiteX20" fmla="*/ 2927046 w 3867572"/>
              <a:gd name="connsiteY20" fmla="*/ 587828 h 2913017"/>
              <a:gd name="connsiteX21" fmla="*/ 2913983 w 3867572"/>
              <a:gd name="connsiteY21" fmla="*/ 679268 h 2913017"/>
              <a:gd name="connsiteX22" fmla="*/ 3083801 w 3867572"/>
              <a:gd name="connsiteY22" fmla="*/ 613954 h 2913017"/>
              <a:gd name="connsiteX23" fmla="*/ 3371183 w 3867572"/>
              <a:gd name="connsiteY23" fmla="*/ 548640 h 2913017"/>
              <a:gd name="connsiteX24" fmla="*/ 3567126 w 3867572"/>
              <a:gd name="connsiteY24" fmla="*/ 548640 h 2913017"/>
              <a:gd name="connsiteX25" fmla="*/ 3776132 w 3867572"/>
              <a:gd name="connsiteY25" fmla="*/ 587828 h 2913017"/>
              <a:gd name="connsiteX26" fmla="*/ 3776132 w 3867572"/>
              <a:gd name="connsiteY26" fmla="*/ 744582 h 2913017"/>
              <a:gd name="connsiteX27" fmla="*/ 3750006 w 3867572"/>
              <a:gd name="connsiteY27" fmla="*/ 849085 h 2913017"/>
              <a:gd name="connsiteX28" fmla="*/ 3580189 w 3867572"/>
              <a:gd name="connsiteY28" fmla="*/ 862148 h 2913017"/>
              <a:gd name="connsiteX29" fmla="*/ 3358121 w 3867572"/>
              <a:gd name="connsiteY29" fmla="*/ 862148 h 2913017"/>
              <a:gd name="connsiteX30" fmla="*/ 3214429 w 3867572"/>
              <a:gd name="connsiteY30" fmla="*/ 888274 h 2913017"/>
              <a:gd name="connsiteX31" fmla="*/ 3083801 w 3867572"/>
              <a:gd name="connsiteY31" fmla="*/ 914400 h 2913017"/>
              <a:gd name="connsiteX32" fmla="*/ 3070738 w 3867572"/>
              <a:gd name="connsiteY32" fmla="*/ 1005840 h 2913017"/>
              <a:gd name="connsiteX33" fmla="*/ 3214429 w 3867572"/>
              <a:gd name="connsiteY33" fmla="*/ 1018902 h 2913017"/>
              <a:gd name="connsiteX34" fmla="*/ 3462623 w 3867572"/>
              <a:gd name="connsiteY34" fmla="*/ 979714 h 2913017"/>
              <a:gd name="connsiteX35" fmla="*/ 3671629 w 3867572"/>
              <a:gd name="connsiteY35" fmla="*/ 979714 h 2913017"/>
              <a:gd name="connsiteX36" fmla="*/ 3867572 w 3867572"/>
              <a:gd name="connsiteY36" fmla="*/ 1071154 h 2913017"/>
              <a:gd name="connsiteX37" fmla="*/ 3776132 w 3867572"/>
              <a:gd name="connsiteY37" fmla="*/ 1214845 h 2913017"/>
              <a:gd name="connsiteX38" fmla="*/ 3527938 w 3867572"/>
              <a:gd name="connsiteY38" fmla="*/ 1240971 h 2913017"/>
              <a:gd name="connsiteX39" fmla="*/ 3345058 w 3867572"/>
              <a:gd name="connsiteY39" fmla="*/ 1254034 h 2913017"/>
              <a:gd name="connsiteX40" fmla="*/ 3188303 w 3867572"/>
              <a:gd name="connsiteY40" fmla="*/ 1254034 h 2913017"/>
              <a:gd name="connsiteX41" fmla="*/ 3005423 w 3867572"/>
              <a:gd name="connsiteY41" fmla="*/ 1319348 h 2913017"/>
              <a:gd name="connsiteX42" fmla="*/ 2927046 w 3867572"/>
              <a:gd name="connsiteY42" fmla="*/ 1332411 h 2913017"/>
              <a:gd name="connsiteX43" fmla="*/ 3031549 w 3867572"/>
              <a:gd name="connsiteY43" fmla="*/ 1371600 h 2913017"/>
              <a:gd name="connsiteX44" fmla="*/ 3227492 w 3867572"/>
              <a:gd name="connsiteY44" fmla="*/ 1423851 h 2913017"/>
              <a:gd name="connsiteX45" fmla="*/ 3384246 w 3867572"/>
              <a:gd name="connsiteY45" fmla="*/ 1423851 h 2913017"/>
              <a:gd name="connsiteX46" fmla="*/ 3501812 w 3867572"/>
              <a:gd name="connsiteY46" fmla="*/ 1476102 h 2913017"/>
              <a:gd name="connsiteX47" fmla="*/ 3514875 w 3867572"/>
              <a:gd name="connsiteY47" fmla="*/ 1645920 h 2913017"/>
              <a:gd name="connsiteX48" fmla="*/ 3318932 w 3867572"/>
              <a:gd name="connsiteY48" fmla="*/ 1698171 h 2913017"/>
              <a:gd name="connsiteX49" fmla="*/ 2966235 w 3867572"/>
              <a:gd name="connsiteY49" fmla="*/ 1619794 h 2913017"/>
              <a:gd name="connsiteX50" fmla="*/ 2835606 w 3867572"/>
              <a:gd name="connsiteY50" fmla="*/ 1658982 h 2913017"/>
              <a:gd name="connsiteX51" fmla="*/ 2639663 w 3867572"/>
              <a:gd name="connsiteY51" fmla="*/ 1854925 h 2913017"/>
              <a:gd name="connsiteX52" fmla="*/ 2378406 w 3867572"/>
              <a:gd name="connsiteY52" fmla="*/ 1998617 h 2913017"/>
              <a:gd name="connsiteX53" fmla="*/ 2130212 w 3867572"/>
              <a:gd name="connsiteY53" fmla="*/ 2129245 h 2913017"/>
              <a:gd name="connsiteX54" fmla="*/ 1895081 w 3867572"/>
              <a:gd name="connsiteY54" fmla="*/ 2194560 h 2913017"/>
              <a:gd name="connsiteX55" fmla="*/ 1581572 w 3867572"/>
              <a:gd name="connsiteY55" fmla="*/ 2377440 h 2913017"/>
              <a:gd name="connsiteX56" fmla="*/ 1281126 w 3867572"/>
              <a:gd name="connsiteY56" fmla="*/ 2612571 h 2913017"/>
              <a:gd name="connsiteX57" fmla="*/ 1059058 w 3867572"/>
              <a:gd name="connsiteY57" fmla="*/ 2834640 h 2913017"/>
              <a:gd name="connsiteX58" fmla="*/ 980680 w 3867572"/>
              <a:gd name="connsiteY58" fmla="*/ 2913016 h 2913017"/>
              <a:gd name="connsiteX59" fmla="*/ 967 w 3867572"/>
              <a:gd name="connsiteY59" fmla="*/ 2913017 h 2913017"/>
              <a:gd name="connsiteX60" fmla="*/ 5864 w 3867572"/>
              <a:gd name="connsiteY60" fmla="*/ 1867648 h 2913017"/>
              <a:gd name="connsiteX61" fmla="*/ 3484 w 3867572"/>
              <a:gd name="connsiteY61" fmla="*/ 1867920 h 291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867572" h="2913017">
                <a:moveTo>
                  <a:pt x="3484" y="1867920"/>
                </a:moveTo>
                <a:lnTo>
                  <a:pt x="889241" y="1515291"/>
                </a:lnTo>
                <a:lnTo>
                  <a:pt x="1555446" y="1345474"/>
                </a:lnTo>
                <a:lnTo>
                  <a:pt x="1673012" y="1136468"/>
                </a:lnTo>
                <a:lnTo>
                  <a:pt x="1712201" y="836022"/>
                </a:lnTo>
                <a:lnTo>
                  <a:pt x="1855892" y="600891"/>
                </a:lnTo>
                <a:lnTo>
                  <a:pt x="2064898" y="300445"/>
                </a:lnTo>
                <a:lnTo>
                  <a:pt x="2260841" y="195942"/>
                </a:lnTo>
                <a:lnTo>
                  <a:pt x="2443721" y="0"/>
                </a:lnTo>
                <a:lnTo>
                  <a:pt x="2574349" y="65314"/>
                </a:lnTo>
                <a:lnTo>
                  <a:pt x="2587412" y="261257"/>
                </a:lnTo>
                <a:lnTo>
                  <a:pt x="2469846" y="457200"/>
                </a:lnTo>
                <a:lnTo>
                  <a:pt x="2365343" y="627017"/>
                </a:lnTo>
                <a:lnTo>
                  <a:pt x="2587412" y="483325"/>
                </a:lnTo>
                <a:lnTo>
                  <a:pt x="2874795" y="209005"/>
                </a:lnTo>
                <a:lnTo>
                  <a:pt x="3292806" y="13062"/>
                </a:lnTo>
                <a:lnTo>
                  <a:pt x="3423435" y="78377"/>
                </a:lnTo>
                <a:lnTo>
                  <a:pt x="3449561" y="261257"/>
                </a:lnTo>
                <a:lnTo>
                  <a:pt x="3279743" y="404948"/>
                </a:lnTo>
                <a:lnTo>
                  <a:pt x="3109926" y="496388"/>
                </a:lnTo>
                <a:lnTo>
                  <a:pt x="2927046" y="587828"/>
                </a:lnTo>
                <a:lnTo>
                  <a:pt x="2913983" y="679268"/>
                </a:lnTo>
                <a:lnTo>
                  <a:pt x="3083801" y="613954"/>
                </a:lnTo>
                <a:lnTo>
                  <a:pt x="3371183" y="548640"/>
                </a:lnTo>
                <a:lnTo>
                  <a:pt x="3567126" y="548640"/>
                </a:lnTo>
                <a:lnTo>
                  <a:pt x="3776132" y="587828"/>
                </a:lnTo>
                <a:lnTo>
                  <a:pt x="3776132" y="744582"/>
                </a:lnTo>
                <a:lnTo>
                  <a:pt x="3750006" y="849085"/>
                </a:lnTo>
                <a:lnTo>
                  <a:pt x="3580189" y="862148"/>
                </a:lnTo>
                <a:lnTo>
                  <a:pt x="3358121" y="862148"/>
                </a:lnTo>
                <a:lnTo>
                  <a:pt x="3214429" y="888274"/>
                </a:lnTo>
                <a:lnTo>
                  <a:pt x="3083801" y="914400"/>
                </a:lnTo>
                <a:lnTo>
                  <a:pt x="3070738" y="1005840"/>
                </a:lnTo>
                <a:lnTo>
                  <a:pt x="3214429" y="1018902"/>
                </a:lnTo>
                <a:lnTo>
                  <a:pt x="3462623" y="979714"/>
                </a:lnTo>
                <a:lnTo>
                  <a:pt x="3671629" y="979714"/>
                </a:lnTo>
                <a:lnTo>
                  <a:pt x="3867572" y="1071154"/>
                </a:lnTo>
                <a:lnTo>
                  <a:pt x="3776132" y="1214845"/>
                </a:lnTo>
                <a:lnTo>
                  <a:pt x="3527938" y="1240971"/>
                </a:lnTo>
                <a:lnTo>
                  <a:pt x="3345058" y="1254034"/>
                </a:lnTo>
                <a:lnTo>
                  <a:pt x="3188303" y="1254034"/>
                </a:lnTo>
                <a:lnTo>
                  <a:pt x="3005423" y="1319348"/>
                </a:lnTo>
                <a:lnTo>
                  <a:pt x="2927046" y="1332411"/>
                </a:lnTo>
                <a:lnTo>
                  <a:pt x="3031549" y="1371600"/>
                </a:lnTo>
                <a:lnTo>
                  <a:pt x="3227492" y="1423851"/>
                </a:lnTo>
                <a:lnTo>
                  <a:pt x="3384246" y="1423851"/>
                </a:lnTo>
                <a:lnTo>
                  <a:pt x="3501812" y="1476102"/>
                </a:lnTo>
                <a:lnTo>
                  <a:pt x="3514875" y="1645920"/>
                </a:lnTo>
                <a:lnTo>
                  <a:pt x="3318932" y="1698171"/>
                </a:lnTo>
                <a:lnTo>
                  <a:pt x="2966235" y="1619794"/>
                </a:lnTo>
                <a:lnTo>
                  <a:pt x="2835606" y="1658982"/>
                </a:lnTo>
                <a:lnTo>
                  <a:pt x="2639663" y="1854925"/>
                </a:lnTo>
                <a:lnTo>
                  <a:pt x="2378406" y="1998617"/>
                </a:lnTo>
                <a:lnTo>
                  <a:pt x="2130212" y="2129245"/>
                </a:lnTo>
                <a:lnTo>
                  <a:pt x="1895081" y="2194560"/>
                </a:lnTo>
                <a:lnTo>
                  <a:pt x="1581572" y="2377440"/>
                </a:lnTo>
                <a:lnTo>
                  <a:pt x="1281126" y="2612571"/>
                </a:lnTo>
                <a:lnTo>
                  <a:pt x="1059058" y="2834640"/>
                </a:lnTo>
                <a:lnTo>
                  <a:pt x="980680" y="2913016"/>
                </a:lnTo>
                <a:lnTo>
                  <a:pt x="967" y="2913017"/>
                </a:lnTo>
                <a:cubicBezTo>
                  <a:pt x="-3750" y="2559005"/>
                  <a:pt x="10581" y="2221660"/>
                  <a:pt x="5864" y="1867648"/>
                </a:cubicBezTo>
                <a:lnTo>
                  <a:pt x="3484" y="1867920"/>
                </a:lnTo>
                <a:close/>
              </a:path>
            </a:pathLst>
          </a:cu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363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6849-6C2F-7402-36AE-5C1EC00E503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0DCD715-DA45-C677-B694-758693BF0871}"/>
              </a:ext>
            </a:extLst>
          </p:cNvPr>
          <p:cNvSpPr/>
          <p:nvPr/>
        </p:nvSpPr>
        <p:spPr>
          <a:xfrm>
            <a:off x="609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E74264-9BDD-B654-D7F1-0D1AABC47050}"/>
              </a:ext>
            </a:extLst>
          </p:cNvPr>
          <p:cNvSpPr/>
          <p:nvPr/>
        </p:nvSpPr>
        <p:spPr>
          <a:xfrm>
            <a:off x="24384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9">
            <a:extLst>
              <a:ext uri="{FF2B5EF4-FFF2-40B4-BE49-F238E27FC236}">
                <a16:creationId xmlns:a16="http://schemas.microsoft.com/office/drawing/2014/main" id="{1095D883-3281-CE91-95A1-0E403B4EA087}"/>
              </a:ext>
            </a:extLst>
          </p:cNvPr>
          <p:cNvGrpSpPr/>
          <p:nvPr/>
        </p:nvGrpSpPr>
        <p:grpSpPr>
          <a:xfrm>
            <a:off x="1219200" y="723900"/>
            <a:ext cx="266700" cy="266700"/>
            <a:chOff x="1524000" y="1981200"/>
            <a:chExt cx="3505200" cy="3505200"/>
          </a:xfrm>
        </p:grpSpPr>
        <p:sp>
          <p:nvSpPr>
            <p:cNvPr id="7" name="Oval 6">
              <a:extLst>
                <a:ext uri="{FF2B5EF4-FFF2-40B4-BE49-F238E27FC236}">
                  <a16:creationId xmlns:a16="http://schemas.microsoft.com/office/drawing/2014/main" id="{8E29FCD0-465B-A975-5851-3A3DA88396F2}"/>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6C722507-67A1-9523-2CE2-69755147B9D4}"/>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7BA1A19C-D423-28A5-29A7-1B88A988F00F}"/>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C81ACFE-6377-A567-A04E-BBA679EF2B17}"/>
              </a:ext>
            </a:extLst>
          </p:cNvPr>
          <p:cNvSpPr/>
          <p:nvPr/>
        </p:nvSpPr>
        <p:spPr>
          <a:xfrm>
            <a:off x="48768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479B8C-ABF0-463D-2181-B91711AD7C80}"/>
              </a:ext>
            </a:extLst>
          </p:cNvPr>
          <p:cNvSpPr/>
          <p:nvPr/>
        </p:nvSpPr>
        <p:spPr>
          <a:xfrm>
            <a:off x="6705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a:extLst>
              <a:ext uri="{FF2B5EF4-FFF2-40B4-BE49-F238E27FC236}">
                <a16:creationId xmlns:a16="http://schemas.microsoft.com/office/drawing/2014/main" id="{F250213E-18AE-B898-19CC-FA2E736C0B0E}"/>
              </a:ext>
            </a:extLst>
          </p:cNvPr>
          <p:cNvGrpSpPr/>
          <p:nvPr/>
        </p:nvGrpSpPr>
        <p:grpSpPr>
          <a:xfrm>
            <a:off x="5181600" y="723900"/>
            <a:ext cx="266700" cy="266700"/>
            <a:chOff x="1524000" y="1981200"/>
            <a:chExt cx="3505200" cy="3505200"/>
          </a:xfrm>
        </p:grpSpPr>
        <p:sp>
          <p:nvSpPr>
            <p:cNvPr id="20" name="Oval 19">
              <a:extLst>
                <a:ext uri="{FF2B5EF4-FFF2-40B4-BE49-F238E27FC236}">
                  <a16:creationId xmlns:a16="http://schemas.microsoft.com/office/drawing/2014/main" id="{4D590191-BC62-D371-34F2-14D39AE14E37}"/>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ACE8CA10-3057-6441-34AC-E8DF2CF6F277}"/>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AEF43DC5-E0EE-E661-4763-B230A363B25C}"/>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6">
            <a:extLst>
              <a:ext uri="{FF2B5EF4-FFF2-40B4-BE49-F238E27FC236}">
                <a16:creationId xmlns:a16="http://schemas.microsoft.com/office/drawing/2014/main" id="{E9083A01-F117-3253-9A52-917E282567FF}"/>
              </a:ext>
            </a:extLst>
          </p:cNvPr>
          <p:cNvGrpSpPr/>
          <p:nvPr/>
        </p:nvGrpSpPr>
        <p:grpSpPr>
          <a:xfrm>
            <a:off x="1905000" y="1066800"/>
            <a:ext cx="266700" cy="266700"/>
            <a:chOff x="2514600" y="3657600"/>
            <a:chExt cx="266700" cy="266700"/>
          </a:xfrm>
        </p:grpSpPr>
        <p:sp>
          <p:nvSpPr>
            <p:cNvPr id="24" name="Oval 23">
              <a:extLst>
                <a:ext uri="{FF2B5EF4-FFF2-40B4-BE49-F238E27FC236}">
                  <a16:creationId xmlns:a16="http://schemas.microsoft.com/office/drawing/2014/main" id="{B29317A8-96D5-85DC-54C7-B6A4C3251349}"/>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50FB5000-52C0-7A59-AEC2-907687B5C722}"/>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C6DD1436-E5DA-0AB9-61B3-937FA4823D76}"/>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7">
            <a:extLst>
              <a:ext uri="{FF2B5EF4-FFF2-40B4-BE49-F238E27FC236}">
                <a16:creationId xmlns:a16="http://schemas.microsoft.com/office/drawing/2014/main" id="{A32D2246-CB5E-D45D-FD75-4B2B225564A1}"/>
              </a:ext>
            </a:extLst>
          </p:cNvPr>
          <p:cNvGrpSpPr/>
          <p:nvPr/>
        </p:nvGrpSpPr>
        <p:grpSpPr>
          <a:xfrm>
            <a:off x="5715000" y="1066800"/>
            <a:ext cx="266700" cy="266700"/>
            <a:chOff x="2514600" y="3657600"/>
            <a:chExt cx="266700" cy="266700"/>
          </a:xfrm>
        </p:grpSpPr>
        <p:sp>
          <p:nvSpPr>
            <p:cNvPr id="29" name="Oval 28">
              <a:extLst>
                <a:ext uri="{FF2B5EF4-FFF2-40B4-BE49-F238E27FC236}">
                  <a16:creationId xmlns:a16="http://schemas.microsoft.com/office/drawing/2014/main" id="{E012BB74-A064-7950-9484-EC4D03D9093C}"/>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56D1F084-9A77-E6C0-EF7E-10F476362B95}"/>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4738F317-09DA-EDE6-0431-2B884884611D}"/>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2F4D3B3-A2B8-4C85-8FEC-7EF6246BF545}"/>
              </a:ext>
            </a:extLst>
          </p:cNvPr>
          <p:cNvSpPr/>
          <p:nvPr/>
        </p:nvSpPr>
        <p:spPr>
          <a:xfrm>
            <a:off x="609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87A56B-0A12-963A-B3FC-8631B90C7357}"/>
              </a:ext>
            </a:extLst>
          </p:cNvPr>
          <p:cNvSpPr/>
          <p:nvPr/>
        </p:nvSpPr>
        <p:spPr>
          <a:xfrm>
            <a:off x="24384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9">
            <a:extLst>
              <a:ext uri="{FF2B5EF4-FFF2-40B4-BE49-F238E27FC236}">
                <a16:creationId xmlns:a16="http://schemas.microsoft.com/office/drawing/2014/main" id="{91FCA901-5F22-DD99-AF8A-D0E4E9721039}"/>
              </a:ext>
            </a:extLst>
          </p:cNvPr>
          <p:cNvGrpSpPr/>
          <p:nvPr/>
        </p:nvGrpSpPr>
        <p:grpSpPr>
          <a:xfrm>
            <a:off x="3124200" y="1905000"/>
            <a:ext cx="266700" cy="266700"/>
            <a:chOff x="1524000" y="1981200"/>
            <a:chExt cx="3505200" cy="3505200"/>
          </a:xfrm>
        </p:grpSpPr>
        <p:sp>
          <p:nvSpPr>
            <p:cNvPr id="35" name="Oval 34">
              <a:extLst>
                <a:ext uri="{FF2B5EF4-FFF2-40B4-BE49-F238E27FC236}">
                  <a16:creationId xmlns:a16="http://schemas.microsoft.com/office/drawing/2014/main" id="{445F6C19-324F-18FA-6891-3CDB493BA07E}"/>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F19E2E32-BBB4-58DD-2E4A-91487DBAB738}"/>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C87635A6-18CD-7D3E-DFDF-C0C56E066D51}"/>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45EBE278-C7E2-9A02-E730-7DF801202FC9}"/>
              </a:ext>
            </a:extLst>
          </p:cNvPr>
          <p:cNvSpPr/>
          <p:nvPr/>
        </p:nvSpPr>
        <p:spPr>
          <a:xfrm>
            <a:off x="48768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DBB7BD6-83DC-71EE-49AF-E775543330A3}"/>
              </a:ext>
            </a:extLst>
          </p:cNvPr>
          <p:cNvSpPr/>
          <p:nvPr/>
        </p:nvSpPr>
        <p:spPr>
          <a:xfrm>
            <a:off x="6705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9">
            <a:extLst>
              <a:ext uri="{FF2B5EF4-FFF2-40B4-BE49-F238E27FC236}">
                <a16:creationId xmlns:a16="http://schemas.microsoft.com/office/drawing/2014/main" id="{D8D8C516-0968-8965-695A-BE1EBFC8FD96}"/>
              </a:ext>
            </a:extLst>
          </p:cNvPr>
          <p:cNvGrpSpPr/>
          <p:nvPr/>
        </p:nvGrpSpPr>
        <p:grpSpPr>
          <a:xfrm>
            <a:off x="6096000" y="2209800"/>
            <a:ext cx="266700" cy="266700"/>
            <a:chOff x="1524000" y="1981200"/>
            <a:chExt cx="3505200" cy="3505200"/>
          </a:xfrm>
        </p:grpSpPr>
        <p:sp>
          <p:nvSpPr>
            <p:cNvPr id="41" name="Oval 40">
              <a:extLst>
                <a:ext uri="{FF2B5EF4-FFF2-40B4-BE49-F238E27FC236}">
                  <a16:creationId xmlns:a16="http://schemas.microsoft.com/office/drawing/2014/main" id="{FCC83AA5-4608-B370-1E10-724EBE6A0943}"/>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97619693-41BD-919F-51C9-D00712F867EC}"/>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9DB50AB9-9101-44D2-D470-AAFE8B21E4CA}"/>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43">
            <a:extLst>
              <a:ext uri="{FF2B5EF4-FFF2-40B4-BE49-F238E27FC236}">
                <a16:creationId xmlns:a16="http://schemas.microsoft.com/office/drawing/2014/main" id="{B1D50B59-93B9-4D8C-E61D-AFA286DD9011}"/>
              </a:ext>
            </a:extLst>
          </p:cNvPr>
          <p:cNvGrpSpPr/>
          <p:nvPr/>
        </p:nvGrpSpPr>
        <p:grpSpPr>
          <a:xfrm>
            <a:off x="1905000" y="2286000"/>
            <a:ext cx="266700" cy="266700"/>
            <a:chOff x="2514600" y="3657600"/>
            <a:chExt cx="266700" cy="266700"/>
          </a:xfrm>
        </p:grpSpPr>
        <p:sp>
          <p:nvSpPr>
            <p:cNvPr id="45" name="Oval 44">
              <a:extLst>
                <a:ext uri="{FF2B5EF4-FFF2-40B4-BE49-F238E27FC236}">
                  <a16:creationId xmlns:a16="http://schemas.microsoft.com/office/drawing/2014/main" id="{2311AEEF-FB59-0676-CBE0-80C80890A822}"/>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BB109044-9FB1-A68F-2A47-CF7E0805CCCC}"/>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A3976F73-A5ED-CEC2-1470-822D16991FA9}"/>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47">
            <a:extLst>
              <a:ext uri="{FF2B5EF4-FFF2-40B4-BE49-F238E27FC236}">
                <a16:creationId xmlns:a16="http://schemas.microsoft.com/office/drawing/2014/main" id="{7FD8015C-666D-8BD1-A514-74519628262F}"/>
              </a:ext>
            </a:extLst>
          </p:cNvPr>
          <p:cNvGrpSpPr/>
          <p:nvPr/>
        </p:nvGrpSpPr>
        <p:grpSpPr>
          <a:xfrm>
            <a:off x="7315200" y="2057400"/>
            <a:ext cx="266700" cy="266700"/>
            <a:chOff x="2514600" y="3657600"/>
            <a:chExt cx="266700" cy="266700"/>
          </a:xfrm>
        </p:grpSpPr>
        <p:sp>
          <p:nvSpPr>
            <p:cNvPr id="49" name="Oval 48">
              <a:extLst>
                <a:ext uri="{FF2B5EF4-FFF2-40B4-BE49-F238E27FC236}">
                  <a16:creationId xmlns:a16="http://schemas.microsoft.com/office/drawing/2014/main" id="{A87D243B-6838-C084-A17C-A634B47788DB}"/>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AAC6F116-0B84-B8E5-7D44-4D6E6E375709}"/>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84AA3666-62BE-5213-8362-2E7FCE78FC2B}"/>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36E6E516-BBA5-279B-8C91-33133191BB0F}"/>
              </a:ext>
            </a:extLst>
          </p:cNvPr>
          <p:cNvSpPr/>
          <p:nvPr/>
        </p:nvSpPr>
        <p:spPr>
          <a:xfrm>
            <a:off x="685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7C30FB-7491-807D-6E4A-F4A52F4DA00C}"/>
              </a:ext>
            </a:extLst>
          </p:cNvPr>
          <p:cNvSpPr/>
          <p:nvPr/>
        </p:nvSpPr>
        <p:spPr>
          <a:xfrm>
            <a:off x="25146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5D9649E5-4967-6D16-1F89-035C4A986989}"/>
              </a:ext>
            </a:extLst>
          </p:cNvPr>
          <p:cNvGrpSpPr/>
          <p:nvPr/>
        </p:nvGrpSpPr>
        <p:grpSpPr>
          <a:xfrm>
            <a:off x="1295400" y="3162300"/>
            <a:ext cx="266700" cy="266700"/>
            <a:chOff x="1524000" y="1981200"/>
            <a:chExt cx="3505200" cy="3505200"/>
          </a:xfrm>
        </p:grpSpPr>
        <p:sp>
          <p:nvSpPr>
            <p:cNvPr id="53" name="Oval 52">
              <a:extLst>
                <a:ext uri="{FF2B5EF4-FFF2-40B4-BE49-F238E27FC236}">
                  <a16:creationId xmlns:a16="http://schemas.microsoft.com/office/drawing/2014/main" id="{F51ECDD4-6FC5-9C43-B444-B98BFE4B86B1}"/>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CF9DB643-6871-E86A-ABCB-6C8304BF8A2D}"/>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D01AF0B1-C9E1-D01F-7891-8A25E46CE904}"/>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A86B9C33-5B00-0518-400C-FCD45E98018F}"/>
              </a:ext>
            </a:extLst>
          </p:cNvPr>
          <p:cNvSpPr/>
          <p:nvPr/>
        </p:nvSpPr>
        <p:spPr>
          <a:xfrm>
            <a:off x="49530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A9F25A0-4394-1968-806D-C6B187E80E56}"/>
              </a:ext>
            </a:extLst>
          </p:cNvPr>
          <p:cNvSpPr/>
          <p:nvPr/>
        </p:nvSpPr>
        <p:spPr>
          <a:xfrm>
            <a:off x="6781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9">
            <a:extLst>
              <a:ext uri="{FF2B5EF4-FFF2-40B4-BE49-F238E27FC236}">
                <a16:creationId xmlns:a16="http://schemas.microsoft.com/office/drawing/2014/main" id="{412AB5AF-6D3F-9D37-D7E1-A01A561A6575}"/>
              </a:ext>
            </a:extLst>
          </p:cNvPr>
          <p:cNvGrpSpPr/>
          <p:nvPr/>
        </p:nvGrpSpPr>
        <p:grpSpPr>
          <a:xfrm>
            <a:off x="7772400" y="3200400"/>
            <a:ext cx="266700" cy="266700"/>
            <a:chOff x="1524000" y="1981200"/>
            <a:chExt cx="3505200" cy="3505200"/>
          </a:xfrm>
        </p:grpSpPr>
        <p:sp>
          <p:nvSpPr>
            <p:cNvPr id="59" name="Oval 58">
              <a:extLst>
                <a:ext uri="{FF2B5EF4-FFF2-40B4-BE49-F238E27FC236}">
                  <a16:creationId xmlns:a16="http://schemas.microsoft.com/office/drawing/2014/main" id="{846C5C46-E7D5-F00D-2E10-B2664A12C983}"/>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6244EA87-A039-55A4-4CF7-962748E15D92}"/>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74F86C1C-75A9-AACC-23E9-3A9F9458496C}"/>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26">
            <a:extLst>
              <a:ext uri="{FF2B5EF4-FFF2-40B4-BE49-F238E27FC236}">
                <a16:creationId xmlns:a16="http://schemas.microsoft.com/office/drawing/2014/main" id="{140BC21D-9D46-CDC3-11BD-37D06347DB71}"/>
              </a:ext>
            </a:extLst>
          </p:cNvPr>
          <p:cNvGrpSpPr/>
          <p:nvPr/>
        </p:nvGrpSpPr>
        <p:grpSpPr>
          <a:xfrm>
            <a:off x="3657600" y="3505200"/>
            <a:ext cx="266700" cy="266700"/>
            <a:chOff x="2514600" y="3657600"/>
            <a:chExt cx="266700" cy="266700"/>
          </a:xfrm>
        </p:grpSpPr>
        <p:sp>
          <p:nvSpPr>
            <p:cNvPr id="63" name="Oval 62">
              <a:extLst>
                <a:ext uri="{FF2B5EF4-FFF2-40B4-BE49-F238E27FC236}">
                  <a16:creationId xmlns:a16="http://schemas.microsoft.com/office/drawing/2014/main" id="{F5E9D1C0-C1FD-7F9E-149C-D2B3464C0010}"/>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B35DD2B8-8855-0E53-40C0-579427A06C50}"/>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a16="http://schemas.microsoft.com/office/drawing/2014/main" id="{886FCA33-0DFD-3F7F-DFFE-60FDCCA4200A}"/>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27">
            <a:extLst>
              <a:ext uri="{FF2B5EF4-FFF2-40B4-BE49-F238E27FC236}">
                <a16:creationId xmlns:a16="http://schemas.microsoft.com/office/drawing/2014/main" id="{39E4F7A9-0AB9-4961-0F7D-69E76A4A5F15}"/>
              </a:ext>
            </a:extLst>
          </p:cNvPr>
          <p:cNvGrpSpPr/>
          <p:nvPr/>
        </p:nvGrpSpPr>
        <p:grpSpPr>
          <a:xfrm>
            <a:off x="5867400" y="3429000"/>
            <a:ext cx="266700" cy="266700"/>
            <a:chOff x="2514600" y="3657600"/>
            <a:chExt cx="266700" cy="266700"/>
          </a:xfrm>
        </p:grpSpPr>
        <p:sp>
          <p:nvSpPr>
            <p:cNvPr id="67" name="Oval 66">
              <a:extLst>
                <a:ext uri="{FF2B5EF4-FFF2-40B4-BE49-F238E27FC236}">
                  <a16:creationId xmlns:a16="http://schemas.microsoft.com/office/drawing/2014/main" id="{A267AB1C-1FF1-78A3-B238-230C9643DAB3}"/>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F669AB24-62E5-882C-BE1F-C4125F04F5B1}"/>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C76AA024-A757-F4B6-2A11-AC8432AD0CAA}"/>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4E120FB8-B2BD-EC41-857B-FAB06DC992A8}"/>
              </a:ext>
            </a:extLst>
          </p:cNvPr>
          <p:cNvSpPr/>
          <p:nvPr/>
        </p:nvSpPr>
        <p:spPr>
          <a:xfrm>
            <a:off x="685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691A668-9F28-CCAC-E10B-180728AB7865}"/>
              </a:ext>
            </a:extLst>
          </p:cNvPr>
          <p:cNvSpPr/>
          <p:nvPr/>
        </p:nvSpPr>
        <p:spPr>
          <a:xfrm>
            <a:off x="25146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9">
            <a:extLst>
              <a:ext uri="{FF2B5EF4-FFF2-40B4-BE49-F238E27FC236}">
                <a16:creationId xmlns:a16="http://schemas.microsoft.com/office/drawing/2014/main" id="{D3B53C26-ED50-0EC8-79D8-3FA5F5DC47C9}"/>
              </a:ext>
            </a:extLst>
          </p:cNvPr>
          <p:cNvGrpSpPr/>
          <p:nvPr/>
        </p:nvGrpSpPr>
        <p:grpSpPr>
          <a:xfrm>
            <a:off x="3200400" y="4343400"/>
            <a:ext cx="266700" cy="266700"/>
            <a:chOff x="1524000" y="1981200"/>
            <a:chExt cx="3505200" cy="3505200"/>
          </a:xfrm>
        </p:grpSpPr>
        <p:sp>
          <p:nvSpPr>
            <p:cNvPr id="73" name="Oval 72">
              <a:extLst>
                <a:ext uri="{FF2B5EF4-FFF2-40B4-BE49-F238E27FC236}">
                  <a16:creationId xmlns:a16="http://schemas.microsoft.com/office/drawing/2014/main" id="{61B9F897-913E-7429-321C-A678378A9AFC}"/>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a:extLst>
                <a:ext uri="{FF2B5EF4-FFF2-40B4-BE49-F238E27FC236}">
                  <a16:creationId xmlns:a16="http://schemas.microsoft.com/office/drawing/2014/main" id="{BC2B0B3F-1A8A-293E-00D5-33B567AE881A}"/>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a:extLst>
                <a:ext uri="{FF2B5EF4-FFF2-40B4-BE49-F238E27FC236}">
                  <a16:creationId xmlns:a16="http://schemas.microsoft.com/office/drawing/2014/main" id="{CFA8062B-802B-AC43-7081-6FFD9D8AD2D0}"/>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C034E9BB-EEF3-0977-17DD-9DC0E9B2BB9D}"/>
              </a:ext>
            </a:extLst>
          </p:cNvPr>
          <p:cNvSpPr/>
          <p:nvPr/>
        </p:nvSpPr>
        <p:spPr>
          <a:xfrm>
            <a:off x="49530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B1D1F13-F9EC-4BE5-0C41-34781413CB0E}"/>
              </a:ext>
            </a:extLst>
          </p:cNvPr>
          <p:cNvSpPr/>
          <p:nvPr/>
        </p:nvSpPr>
        <p:spPr>
          <a:xfrm>
            <a:off x="6781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
            <a:extLst>
              <a:ext uri="{FF2B5EF4-FFF2-40B4-BE49-F238E27FC236}">
                <a16:creationId xmlns:a16="http://schemas.microsoft.com/office/drawing/2014/main" id="{96E728CF-89EC-6307-962F-7F886516823E}"/>
              </a:ext>
            </a:extLst>
          </p:cNvPr>
          <p:cNvGrpSpPr/>
          <p:nvPr/>
        </p:nvGrpSpPr>
        <p:grpSpPr>
          <a:xfrm>
            <a:off x="8001000" y="4572000"/>
            <a:ext cx="266700" cy="266700"/>
            <a:chOff x="1524000" y="1981200"/>
            <a:chExt cx="3505200" cy="3505200"/>
          </a:xfrm>
        </p:grpSpPr>
        <p:sp>
          <p:nvSpPr>
            <p:cNvPr id="79" name="Oval 78">
              <a:extLst>
                <a:ext uri="{FF2B5EF4-FFF2-40B4-BE49-F238E27FC236}">
                  <a16:creationId xmlns:a16="http://schemas.microsoft.com/office/drawing/2014/main" id="{D8DBFD9B-A08D-3FCE-8073-E2847EC688C4}"/>
                </a:ext>
              </a:extLst>
            </p:cNvPr>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a:extLst>
                <a:ext uri="{FF2B5EF4-FFF2-40B4-BE49-F238E27FC236}">
                  <a16:creationId xmlns:a16="http://schemas.microsoft.com/office/drawing/2014/main" id="{88E14C8F-9D98-5681-B22B-C07E851D7544}"/>
                </a:ext>
              </a:extLst>
            </p:cNvPr>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42B22F33-2CE0-498C-9734-35A7D8A7B2B6}"/>
                </a:ext>
              </a:extLst>
            </p:cNvPr>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43">
            <a:extLst>
              <a:ext uri="{FF2B5EF4-FFF2-40B4-BE49-F238E27FC236}">
                <a16:creationId xmlns:a16="http://schemas.microsoft.com/office/drawing/2014/main" id="{05A61527-7DDC-23F4-F857-C6A48CE3DA82}"/>
              </a:ext>
            </a:extLst>
          </p:cNvPr>
          <p:cNvGrpSpPr/>
          <p:nvPr/>
        </p:nvGrpSpPr>
        <p:grpSpPr>
          <a:xfrm>
            <a:off x="1981200" y="4724400"/>
            <a:ext cx="266700" cy="266700"/>
            <a:chOff x="2514600" y="3657600"/>
            <a:chExt cx="266700" cy="266700"/>
          </a:xfrm>
        </p:grpSpPr>
        <p:sp>
          <p:nvSpPr>
            <p:cNvPr id="83" name="Oval 82">
              <a:extLst>
                <a:ext uri="{FF2B5EF4-FFF2-40B4-BE49-F238E27FC236}">
                  <a16:creationId xmlns:a16="http://schemas.microsoft.com/office/drawing/2014/main" id="{071AAC83-EA23-52D0-F407-A44B8EE21669}"/>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42602821-D790-0D5B-81FF-1BCFD9AD3CA1}"/>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40BB035C-9C44-C9F1-4CB4-436B365237EC}"/>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47">
            <a:extLst>
              <a:ext uri="{FF2B5EF4-FFF2-40B4-BE49-F238E27FC236}">
                <a16:creationId xmlns:a16="http://schemas.microsoft.com/office/drawing/2014/main" id="{E4F653D1-EA1E-1E70-45FF-265B6368AB7A}"/>
              </a:ext>
            </a:extLst>
          </p:cNvPr>
          <p:cNvGrpSpPr/>
          <p:nvPr/>
        </p:nvGrpSpPr>
        <p:grpSpPr>
          <a:xfrm>
            <a:off x="7391400" y="4495800"/>
            <a:ext cx="266700" cy="266700"/>
            <a:chOff x="2514600" y="3657600"/>
            <a:chExt cx="266700" cy="266700"/>
          </a:xfrm>
        </p:grpSpPr>
        <p:sp>
          <p:nvSpPr>
            <p:cNvPr id="87" name="Oval 86">
              <a:extLst>
                <a:ext uri="{FF2B5EF4-FFF2-40B4-BE49-F238E27FC236}">
                  <a16:creationId xmlns:a16="http://schemas.microsoft.com/office/drawing/2014/main" id="{3ED1ACBC-7570-2844-6434-504B33CA5B0A}"/>
                </a:ext>
              </a:extLst>
            </p:cNvPr>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AF4548F1-DB62-340C-C21C-E013FDE986F6}"/>
                </a:ext>
              </a:extLst>
            </p:cNvPr>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a:extLst>
                <a:ext uri="{FF2B5EF4-FFF2-40B4-BE49-F238E27FC236}">
                  <a16:creationId xmlns:a16="http://schemas.microsoft.com/office/drawing/2014/main" id="{B52EB10B-6235-9DC6-0972-98334C1443D3}"/>
                </a:ext>
              </a:extLst>
            </p:cNvPr>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587916EF-35AA-CD35-5F46-0907309FD89E}"/>
              </a:ext>
            </a:extLst>
          </p:cNvPr>
          <p:cNvGrpSpPr/>
          <p:nvPr/>
        </p:nvGrpSpPr>
        <p:grpSpPr>
          <a:xfrm>
            <a:off x="762000" y="1066800"/>
            <a:ext cx="266700" cy="266700"/>
            <a:chOff x="2743200" y="5715000"/>
            <a:chExt cx="266700" cy="266700"/>
          </a:xfrm>
        </p:grpSpPr>
        <p:sp>
          <p:nvSpPr>
            <p:cNvPr id="91" name="Oval 90">
              <a:extLst>
                <a:ext uri="{FF2B5EF4-FFF2-40B4-BE49-F238E27FC236}">
                  <a16:creationId xmlns:a16="http://schemas.microsoft.com/office/drawing/2014/main" id="{391AF028-95FF-593D-6EC2-CFC7183A96DA}"/>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a:extLst>
                <a:ext uri="{FF2B5EF4-FFF2-40B4-BE49-F238E27FC236}">
                  <a16:creationId xmlns:a16="http://schemas.microsoft.com/office/drawing/2014/main" id="{FADC33B0-3006-1601-7CEE-FDBB177A91E2}"/>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a:extLst>
                <a:ext uri="{FF2B5EF4-FFF2-40B4-BE49-F238E27FC236}">
                  <a16:creationId xmlns:a16="http://schemas.microsoft.com/office/drawing/2014/main" id="{F8416854-8966-77B6-800E-8CB950217286}"/>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1F4AC2-A5FB-5307-2481-DF27181D5653}"/>
              </a:ext>
            </a:extLst>
          </p:cNvPr>
          <p:cNvGrpSpPr/>
          <p:nvPr/>
        </p:nvGrpSpPr>
        <p:grpSpPr>
          <a:xfrm>
            <a:off x="7391400" y="838200"/>
            <a:ext cx="266700" cy="266700"/>
            <a:chOff x="2743200" y="5715000"/>
            <a:chExt cx="266700" cy="266700"/>
          </a:xfrm>
        </p:grpSpPr>
        <p:sp>
          <p:nvSpPr>
            <p:cNvPr id="96" name="Oval 95">
              <a:extLst>
                <a:ext uri="{FF2B5EF4-FFF2-40B4-BE49-F238E27FC236}">
                  <a16:creationId xmlns:a16="http://schemas.microsoft.com/office/drawing/2014/main" id="{BA9073CB-056E-0C76-99F9-6B07981CF3E0}"/>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a:extLst>
                <a:ext uri="{FF2B5EF4-FFF2-40B4-BE49-F238E27FC236}">
                  <a16:creationId xmlns:a16="http://schemas.microsoft.com/office/drawing/2014/main" id="{71F1B157-F70A-5557-79F1-B786B36DEAE4}"/>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a:extLst>
                <a:ext uri="{FF2B5EF4-FFF2-40B4-BE49-F238E27FC236}">
                  <a16:creationId xmlns:a16="http://schemas.microsoft.com/office/drawing/2014/main" id="{74874F5A-ABE6-9168-AC70-58C938E47C14}"/>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6215A5B3-030C-D205-D341-CD3958947251}"/>
              </a:ext>
            </a:extLst>
          </p:cNvPr>
          <p:cNvGrpSpPr/>
          <p:nvPr/>
        </p:nvGrpSpPr>
        <p:grpSpPr>
          <a:xfrm>
            <a:off x="1447800" y="1981200"/>
            <a:ext cx="266700" cy="266700"/>
            <a:chOff x="2743200" y="5715000"/>
            <a:chExt cx="266700" cy="266700"/>
          </a:xfrm>
        </p:grpSpPr>
        <p:sp>
          <p:nvSpPr>
            <p:cNvPr id="100" name="Oval 99">
              <a:extLst>
                <a:ext uri="{FF2B5EF4-FFF2-40B4-BE49-F238E27FC236}">
                  <a16:creationId xmlns:a16="http://schemas.microsoft.com/office/drawing/2014/main" id="{E1600E05-6094-E8F6-08B8-A128AD006025}"/>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a:extLst>
                <a:ext uri="{FF2B5EF4-FFF2-40B4-BE49-F238E27FC236}">
                  <a16:creationId xmlns:a16="http://schemas.microsoft.com/office/drawing/2014/main" id="{A074FFCF-2BAF-CCE2-7DE3-554579803A95}"/>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a:extLst>
                <a:ext uri="{FF2B5EF4-FFF2-40B4-BE49-F238E27FC236}">
                  <a16:creationId xmlns:a16="http://schemas.microsoft.com/office/drawing/2014/main" id="{4E294EE2-87A1-3889-B775-D0A73798234C}"/>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C5AE0938-ACBF-21A7-D85A-15C17BB05CD6}"/>
              </a:ext>
            </a:extLst>
          </p:cNvPr>
          <p:cNvGrpSpPr/>
          <p:nvPr/>
        </p:nvGrpSpPr>
        <p:grpSpPr>
          <a:xfrm>
            <a:off x="5410200" y="1905000"/>
            <a:ext cx="266700" cy="266700"/>
            <a:chOff x="2743200" y="5715000"/>
            <a:chExt cx="266700" cy="266700"/>
          </a:xfrm>
        </p:grpSpPr>
        <p:sp>
          <p:nvSpPr>
            <p:cNvPr id="104" name="Oval 103">
              <a:extLst>
                <a:ext uri="{FF2B5EF4-FFF2-40B4-BE49-F238E27FC236}">
                  <a16:creationId xmlns:a16="http://schemas.microsoft.com/office/drawing/2014/main" id="{32AB7D60-1CD1-1BF2-DAA5-A7FAA81B9C64}"/>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a:extLst>
                <a:ext uri="{FF2B5EF4-FFF2-40B4-BE49-F238E27FC236}">
                  <a16:creationId xmlns:a16="http://schemas.microsoft.com/office/drawing/2014/main" id="{FB1113B7-150F-6F24-0C18-6BDB72E2036E}"/>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a:extLst>
                <a:ext uri="{FF2B5EF4-FFF2-40B4-BE49-F238E27FC236}">
                  <a16:creationId xmlns:a16="http://schemas.microsoft.com/office/drawing/2014/main" id="{0EADC377-17C3-ABD1-9D84-A3C23C1D122B}"/>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542F3490-891F-F917-459D-BAC986135548}"/>
              </a:ext>
            </a:extLst>
          </p:cNvPr>
          <p:cNvGrpSpPr/>
          <p:nvPr/>
        </p:nvGrpSpPr>
        <p:grpSpPr>
          <a:xfrm>
            <a:off x="3124200" y="3200400"/>
            <a:ext cx="266700" cy="266700"/>
            <a:chOff x="2743200" y="5715000"/>
            <a:chExt cx="266700" cy="266700"/>
          </a:xfrm>
        </p:grpSpPr>
        <p:sp>
          <p:nvSpPr>
            <p:cNvPr id="108" name="Oval 107">
              <a:extLst>
                <a:ext uri="{FF2B5EF4-FFF2-40B4-BE49-F238E27FC236}">
                  <a16:creationId xmlns:a16="http://schemas.microsoft.com/office/drawing/2014/main" id="{C32FBF36-15E7-B376-B6E0-0AFEABF59F8B}"/>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a:extLst>
                <a:ext uri="{FF2B5EF4-FFF2-40B4-BE49-F238E27FC236}">
                  <a16:creationId xmlns:a16="http://schemas.microsoft.com/office/drawing/2014/main" id="{4C9D66C6-C6E2-D4C5-EA57-D9B9229E2D24}"/>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a:extLst>
                <a:ext uri="{FF2B5EF4-FFF2-40B4-BE49-F238E27FC236}">
                  <a16:creationId xmlns:a16="http://schemas.microsoft.com/office/drawing/2014/main" id="{F1564F6C-1205-5A7D-3C6A-50AA27D6E10E}"/>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F2C983C7-53B6-4613-C559-16CE0FA78175}"/>
              </a:ext>
            </a:extLst>
          </p:cNvPr>
          <p:cNvGrpSpPr/>
          <p:nvPr/>
        </p:nvGrpSpPr>
        <p:grpSpPr>
          <a:xfrm>
            <a:off x="6934200" y="3200400"/>
            <a:ext cx="266700" cy="266700"/>
            <a:chOff x="2743200" y="5715000"/>
            <a:chExt cx="266700" cy="266700"/>
          </a:xfrm>
        </p:grpSpPr>
        <p:sp>
          <p:nvSpPr>
            <p:cNvPr id="112" name="Oval 111">
              <a:extLst>
                <a:ext uri="{FF2B5EF4-FFF2-40B4-BE49-F238E27FC236}">
                  <a16:creationId xmlns:a16="http://schemas.microsoft.com/office/drawing/2014/main" id="{0531A006-BF29-C21F-0E2B-6C133215B010}"/>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E5C8AF7F-41BD-CCA9-BDAA-21566EEEDD4B}"/>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a:extLst>
                <a:ext uri="{FF2B5EF4-FFF2-40B4-BE49-F238E27FC236}">
                  <a16:creationId xmlns:a16="http://schemas.microsoft.com/office/drawing/2014/main" id="{1B4D4E91-34CF-C554-49CC-6E7008523642}"/>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CC8A1D32-956D-9402-27E4-50699DDB0CD4}"/>
              </a:ext>
            </a:extLst>
          </p:cNvPr>
          <p:cNvGrpSpPr/>
          <p:nvPr/>
        </p:nvGrpSpPr>
        <p:grpSpPr>
          <a:xfrm>
            <a:off x="3810000" y="4648200"/>
            <a:ext cx="266700" cy="266700"/>
            <a:chOff x="2743200" y="5715000"/>
            <a:chExt cx="266700" cy="266700"/>
          </a:xfrm>
        </p:grpSpPr>
        <p:sp>
          <p:nvSpPr>
            <p:cNvPr id="116" name="Oval 115">
              <a:extLst>
                <a:ext uri="{FF2B5EF4-FFF2-40B4-BE49-F238E27FC236}">
                  <a16:creationId xmlns:a16="http://schemas.microsoft.com/office/drawing/2014/main" id="{9EA7E242-358A-36E3-582A-E0BABDFEBA45}"/>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a:extLst>
                <a:ext uri="{FF2B5EF4-FFF2-40B4-BE49-F238E27FC236}">
                  <a16:creationId xmlns:a16="http://schemas.microsoft.com/office/drawing/2014/main" id="{A6CDA682-74DE-C84F-F2EC-44583C7A09DF}"/>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740654C3-BC9B-4DD7-3C7F-1627C0612C96}"/>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E7D26744-09DC-6FC2-9925-EFF52445E042}"/>
              </a:ext>
            </a:extLst>
          </p:cNvPr>
          <p:cNvGrpSpPr/>
          <p:nvPr/>
        </p:nvGrpSpPr>
        <p:grpSpPr>
          <a:xfrm>
            <a:off x="7086600" y="4724400"/>
            <a:ext cx="266700" cy="266700"/>
            <a:chOff x="2743200" y="5715000"/>
            <a:chExt cx="266700" cy="266700"/>
          </a:xfrm>
        </p:grpSpPr>
        <p:sp>
          <p:nvSpPr>
            <p:cNvPr id="120" name="Oval 119">
              <a:extLst>
                <a:ext uri="{FF2B5EF4-FFF2-40B4-BE49-F238E27FC236}">
                  <a16:creationId xmlns:a16="http://schemas.microsoft.com/office/drawing/2014/main" id="{CF299D79-13EF-D1D3-FDFF-19992491509D}"/>
                </a:ext>
              </a:extLst>
            </p:cNvPr>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a:extLst>
                <a:ext uri="{FF2B5EF4-FFF2-40B4-BE49-F238E27FC236}">
                  <a16:creationId xmlns:a16="http://schemas.microsoft.com/office/drawing/2014/main" id="{6EE0FFBD-B338-0F62-1054-561670603F5B}"/>
                </a:ext>
              </a:extLst>
            </p:cNvPr>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a:extLst>
                <a:ext uri="{FF2B5EF4-FFF2-40B4-BE49-F238E27FC236}">
                  <a16:creationId xmlns:a16="http://schemas.microsoft.com/office/drawing/2014/main" id="{00B2CDF2-BD28-D900-66CF-BC1E08AB2F5F}"/>
                </a:ext>
              </a:extLst>
            </p:cNvPr>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7552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270AF-1815-D4EF-95D8-758361414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C66FD-EF25-D86B-8CFE-8F92B7C34A27}"/>
              </a:ext>
            </a:extLst>
          </p:cNvPr>
          <p:cNvSpPr>
            <a:spLocks noGrp="1"/>
          </p:cNvSpPr>
          <p:nvPr>
            <p:ph type="title"/>
          </p:nvPr>
        </p:nvSpPr>
        <p:spPr/>
        <p:txBody>
          <a:bodyPr/>
          <a:lstStyle/>
          <a:p>
            <a:r>
              <a:rPr lang="en-US" dirty="0"/>
              <a:t>Question 123.16.2</a:t>
            </a:r>
          </a:p>
        </p:txBody>
      </p:sp>
      <p:sp>
        <p:nvSpPr>
          <p:cNvPr id="3" name="Content Placeholder 2">
            <a:extLst>
              <a:ext uri="{FF2B5EF4-FFF2-40B4-BE49-F238E27FC236}">
                <a16:creationId xmlns:a16="http://schemas.microsoft.com/office/drawing/2014/main" id="{D88BD621-9EC5-41DA-3D76-A097670EB60B}"/>
              </a:ext>
            </a:extLst>
          </p:cNvPr>
          <p:cNvSpPr>
            <a:spLocks noGrp="1"/>
          </p:cNvSpPr>
          <p:nvPr>
            <p:ph idx="1"/>
          </p:nvPr>
        </p:nvSpPr>
        <p:spPr/>
        <p:txBody>
          <a:bodyPr/>
          <a:lstStyle/>
          <a:p>
            <a:pPr>
              <a:buNone/>
            </a:pPr>
            <a:r>
              <a:rPr lang="en-US" dirty="0"/>
              <a:t>In thermodynamics, we have several state variables. Combined with the Ideal Gas Law we have  </a:t>
            </a:r>
            <a:r>
              <a:rPr lang="en-US" dirty="0">
                <a:sym typeface="Symbol"/>
              </a:rPr>
              <a:t></a:t>
            </a:r>
            <a:r>
              <a:rPr lang="en-US" dirty="0" err="1">
                <a:sym typeface="Symbol"/>
              </a:rPr>
              <a:t>E</a:t>
            </a:r>
            <a:r>
              <a:rPr lang="en-US" baseline="-25000" dirty="0" err="1">
                <a:sym typeface="Symbol"/>
              </a:rPr>
              <a:t>in</a:t>
            </a:r>
            <a:r>
              <a:rPr lang="en-US" dirty="0" err="1">
                <a:sym typeface="Symbol"/>
              </a:rPr>
              <a:t>t</a:t>
            </a:r>
            <a:r>
              <a:rPr lang="en-US" dirty="0">
                <a:sym typeface="Symbol"/>
              </a:rPr>
              <a:t>, P, V, n, and  T. There is one more we are studying, it is</a:t>
            </a: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a:rPr>
              <a:t>S</a:t>
            </a:r>
          </a:p>
          <a:p>
            <a:pPr marL="514350" indent="-514350">
              <a:buFont typeface="+mj-lt"/>
              <a:buAutoNum type="alphaLcParenR"/>
            </a:pPr>
            <a:r>
              <a:rPr lang="en-US" dirty="0" err="1">
                <a:sym typeface="Symbol"/>
              </a:rPr>
              <a:t>C</a:t>
            </a:r>
            <a:r>
              <a:rPr lang="en-US" baseline="-25000" dirty="0" err="1">
                <a:sym typeface="Symbol"/>
              </a:rPr>
              <a:t>v</a:t>
            </a:r>
            <a:endParaRPr lang="en-US" baseline="-25000" dirty="0">
              <a:sym typeface="Symbol"/>
            </a:endParaRPr>
          </a:p>
          <a:p>
            <a:pPr marL="514350" indent="-514350">
              <a:buFont typeface="+mj-lt"/>
              <a:buAutoNum type="alphaLcParenR"/>
            </a:pPr>
            <a:r>
              <a:rPr lang="en-US" dirty="0">
                <a:sym typeface="Symbol"/>
              </a:rPr>
              <a:t>C</a:t>
            </a:r>
            <a:r>
              <a:rPr lang="en-US" baseline="-25000" dirty="0">
                <a:sym typeface="Symbol"/>
              </a:rPr>
              <a:t>p</a:t>
            </a:r>
            <a:endParaRPr lang="en-US" baseline="-25000" dirty="0"/>
          </a:p>
        </p:txBody>
      </p:sp>
      <p:sp>
        <p:nvSpPr>
          <p:cNvPr id="4" name="Slide Number Placeholder 3">
            <a:extLst>
              <a:ext uri="{FF2B5EF4-FFF2-40B4-BE49-F238E27FC236}">
                <a16:creationId xmlns:a16="http://schemas.microsoft.com/office/drawing/2014/main" id="{5BFC1072-8537-97BE-6B52-E3D7A220F167}"/>
              </a:ext>
            </a:extLst>
          </p:cNvPr>
          <p:cNvSpPr>
            <a:spLocks noGrp="1"/>
          </p:cNvSpPr>
          <p:nvPr>
            <p:ph type="sldNum" sz="quarter" idx="12"/>
          </p:nvPr>
        </p:nvSpPr>
        <p:spPr/>
        <p:txBody>
          <a:bodyPr/>
          <a:lstStyle/>
          <a:p>
            <a:pPr>
              <a:defRPr/>
            </a:pPr>
            <a:fld id="{4E87D1FB-7ED3-4D53-B026-4508F19EE3B8}" type="slidenum">
              <a:rPr lang="en-US" smtClean="0"/>
              <a:pPr>
                <a:defRPr/>
              </a:pPr>
              <a:t>51</a:t>
            </a:fld>
            <a:endParaRPr lang="en-US"/>
          </a:p>
        </p:txBody>
      </p:sp>
    </p:spTree>
    <p:extLst>
      <p:ext uri="{BB962C8B-B14F-4D97-AF65-F5344CB8AC3E}">
        <p14:creationId xmlns:p14="http://schemas.microsoft.com/office/powerpoint/2010/main" val="191239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5FE75-5871-1913-3D8C-3DCA71C18DC3}"/>
            </a:ext>
          </a:extLst>
        </p:cNvPr>
        <p:cNvGrpSpPr/>
        <p:nvPr/>
      </p:nvGrpSpPr>
      <p:grpSpPr>
        <a:xfrm>
          <a:off x="0" y="0"/>
          <a:ext cx="0" cy="0"/>
          <a:chOff x="0" y="0"/>
          <a:chExt cx="0" cy="0"/>
        </a:xfrm>
      </p:grpSpPr>
      <p:sp>
        <p:nvSpPr>
          <p:cNvPr id="19458" name="Rectangle 2">
            <a:extLst>
              <a:ext uri="{FF2B5EF4-FFF2-40B4-BE49-F238E27FC236}">
                <a16:creationId xmlns:a16="http://schemas.microsoft.com/office/drawing/2014/main" id="{C01C1FE1-D8E2-3CE4-E661-95303F098CC8}"/>
              </a:ext>
            </a:extLst>
          </p:cNvPr>
          <p:cNvSpPr>
            <a:spLocks noGrp="1" noChangeArrowheads="1"/>
          </p:cNvSpPr>
          <p:nvPr>
            <p:ph type="title"/>
          </p:nvPr>
        </p:nvSpPr>
        <p:spPr/>
        <p:txBody>
          <a:bodyPr/>
          <a:lstStyle/>
          <a:p>
            <a:pPr eaLnBrk="1" hangingPunct="1"/>
            <a:r>
              <a:rPr lang="en-US"/>
              <a:t>Probabilities: </a:t>
            </a:r>
          </a:p>
        </p:txBody>
      </p:sp>
      <p:sp>
        <p:nvSpPr>
          <p:cNvPr id="19459" name="Rectangle 3">
            <a:extLst>
              <a:ext uri="{FF2B5EF4-FFF2-40B4-BE49-F238E27FC236}">
                <a16:creationId xmlns:a16="http://schemas.microsoft.com/office/drawing/2014/main" id="{A592D28E-02DB-489E-7DCC-50231526F93E}"/>
              </a:ext>
            </a:extLst>
          </p:cNvPr>
          <p:cNvSpPr>
            <a:spLocks noGrp="1" noChangeArrowheads="1"/>
          </p:cNvSpPr>
          <p:nvPr>
            <p:ph type="body" idx="1"/>
          </p:nvPr>
        </p:nvSpPr>
        <p:spPr/>
        <p:txBody>
          <a:bodyPr/>
          <a:lstStyle/>
          <a:p>
            <a:pPr eaLnBrk="1" hangingPunct="1"/>
            <a:r>
              <a:rPr lang="en-US"/>
              <a:t>Two boxes:</a:t>
            </a:r>
          </a:p>
          <a:p>
            <a:pPr lvl="1" eaLnBrk="1" hangingPunct="1"/>
            <a:r>
              <a:rPr lang="en-US"/>
              <a:t>One particle on left:  		½</a:t>
            </a:r>
          </a:p>
          <a:p>
            <a:pPr lvl="1" eaLnBrk="1" hangingPunct="1"/>
            <a:r>
              <a:rPr lang="en-US"/>
              <a:t>Two particles on left:		¼</a:t>
            </a:r>
          </a:p>
          <a:p>
            <a:pPr lvl="1" eaLnBrk="1" hangingPunct="1"/>
            <a:endParaRPr lang="en-US"/>
          </a:p>
          <a:p>
            <a:pPr lvl="1" eaLnBrk="1" hangingPunct="1"/>
            <a:r>
              <a:rPr lang="en-US"/>
              <a:t>50 particles on left:   1/1125899906842624</a:t>
            </a:r>
          </a:p>
          <a:p>
            <a:pPr eaLnBrk="1" hangingPunct="1"/>
            <a:r>
              <a:rPr lang="en-US"/>
              <a:t>Two boxes, 100 particles, 50 slowest on one side, 50 fastest on the other</a:t>
            </a:r>
          </a:p>
          <a:p>
            <a:pPr lvl="1" eaLnBrk="1" hangingPunct="1"/>
            <a:r>
              <a:rPr lang="en-US"/>
              <a:t>        1/1267650600228229401496703205376</a:t>
            </a:r>
          </a:p>
        </p:txBody>
      </p:sp>
    </p:spTree>
    <p:extLst>
      <p:ext uri="{BB962C8B-B14F-4D97-AF65-F5344CB8AC3E}">
        <p14:creationId xmlns:p14="http://schemas.microsoft.com/office/powerpoint/2010/main" val="1696165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8194C-388A-D59D-57AA-24F37B053D7B}"/>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867352FC-870F-2CD0-11EF-621386D09FBD}"/>
              </a:ext>
            </a:extLst>
          </p:cNvPr>
          <p:cNvSpPr>
            <a:spLocks noGrp="1" noChangeArrowheads="1"/>
          </p:cNvSpPr>
          <p:nvPr>
            <p:ph type="title"/>
          </p:nvPr>
        </p:nvSpPr>
        <p:spPr/>
        <p:txBody>
          <a:bodyPr/>
          <a:lstStyle/>
          <a:p>
            <a:pPr eaLnBrk="1" hangingPunct="1"/>
            <a:r>
              <a:rPr lang="en-US" sz="3200"/>
              <a:t>Adiabatic Free Expansion Again</a:t>
            </a:r>
          </a:p>
        </p:txBody>
      </p:sp>
      <p:grpSp>
        <p:nvGrpSpPr>
          <p:cNvPr id="2" name="Group 3">
            <a:extLst>
              <a:ext uri="{FF2B5EF4-FFF2-40B4-BE49-F238E27FC236}">
                <a16:creationId xmlns:a16="http://schemas.microsoft.com/office/drawing/2014/main" id="{D488E347-234B-6B42-760B-CE1D992BE92D}"/>
              </a:ext>
            </a:extLst>
          </p:cNvPr>
          <p:cNvGrpSpPr>
            <a:grpSpLocks/>
          </p:cNvGrpSpPr>
          <p:nvPr/>
        </p:nvGrpSpPr>
        <p:grpSpPr bwMode="auto">
          <a:xfrm>
            <a:off x="2324100" y="2147888"/>
            <a:ext cx="4419600" cy="3300412"/>
            <a:chOff x="1464" y="1353"/>
            <a:chExt cx="2784" cy="2079"/>
          </a:xfrm>
        </p:grpSpPr>
        <p:sp>
          <p:nvSpPr>
            <p:cNvPr id="20484" name="Rectangle 4">
              <a:extLst>
                <a:ext uri="{FF2B5EF4-FFF2-40B4-BE49-F238E27FC236}">
                  <a16:creationId xmlns:a16="http://schemas.microsoft.com/office/drawing/2014/main" id="{83AA63D9-8EFE-A900-DA27-6F7CA72DF95F}"/>
                </a:ext>
              </a:extLst>
            </p:cNvPr>
            <p:cNvSpPr>
              <a:spLocks noChangeArrowheads="1"/>
            </p:cNvSpPr>
            <p:nvPr/>
          </p:nvSpPr>
          <p:spPr bwMode="auto">
            <a:xfrm>
              <a:off x="1470" y="1353"/>
              <a:ext cx="1383" cy="2074"/>
            </a:xfrm>
            <a:prstGeom prst="rect">
              <a:avLst/>
            </a:prstGeom>
            <a:solidFill>
              <a:schemeClr val="accent1"/>
            </a:solidFill>
            <a:ln w="9525" algn="ctr">
              <a:noFill/>
              <a:miter lim="800000"/>
              <a:headEnd/>
              <a:tailEnd/>
            </a:ln>
          </p:spPr>
          <p:txBody>
            <a:bodyPr wrap="none" anchor="ctr"/>
            <a:lstStyle/>
            <a:p>
              <a:pPr algn="l"/>
              <a:r>
                <a:rPr lang="en-US"/>
                <a:t>               V</a:t>
              </a:r>
              <a:r>
                <a:rPr lang="en-US" baseline="-25000"/>
                <a:t>i</a:t>
              </a:r>
            </a:p>
          </p:txBody>
        </p:sp>
        <p:sp>
          <p:nvSpPr>
            <p:cNvPr id="20485" name="Rectangle 5">
              <a:extLst>
                <a:ext uri="{FF2B5EF4-FFF2-40B4-BE49-F238E27FC236}">
                  <a16:creationId xmlns:a16="http://schemas.microsoft.com/office/drawing/2014/main" id="{0D06651E-571A-DC90-D221-F9DF3F4D78F4}"/>
                </a:ext>
              </a:extLst>
            </p:cNvPr>
            <p:cNvSpPr>
              <a:spLocks noChangeArrowheads="1"/>
            </p:cNvSpPr>
            <p:nvPr/>
          </p:nvSpPr>
          <p:spPr bwMode="auto">
            <a:xfrm rot="-5400000">
              <a:off x="1824" y="1008"/>
              <a:ext cx="2064" cy="2784"/>
            </a:xfrm>
            <a:prstGeom prst="rect">
              <a:avLst/>
            </a:prstGeom>
            <a:noFill/>
            <a:ln w="76200" algn="ctr">
              <a:solidFill>
                <a:srgbClr val="FFFF00"/>
              </a:solidFill>
              <a:miter lim="800000"/>
              <a:headEnd/>
              <a:tailEnd/>
            </a:ln>
          </p:spPr>
          <p:txBody>
            <a:bodyPr wrap="none" anchor="ctr"/>
            <a:lstStyle/>
            <a:p>
              <a:endParaRPr lang="en-US"/>
            </a:p>
          </p:txBody>
        </p:sp>
        <p:sp>
          <p:nvSpPr>
            <p:cNvPr id="20486" name="Line 6">
              <a:extLst>
                <a:ext uri="{FF2B5EF4-FFF2-40B4-BE49-F238E27FC236}">
                  <a16:creationId xmlns:a16="http://schemas.microsoft.com/office/drawing/2014/main" id="{B9087F4B-9F6C-8EA2-EC69-F904438D2D8C}"/>
                </a:ext>
              </a:extLst>
            </p:cNvPr>
            <p:cNvSpPr>
              <a:spLocks noChangeShapeType="1"/>
            </p:cNvSpPr>
            <p:nvPr/>
          </p:nvSpPr>
          <p:spPr bwMode="auto">
            <a:xfrm rot="-5400000">
              <a:off x="1824" y="2400"/>
              <a:ext cx="2064" cy="0"/>
            </a:xfrm>
            <a:prstGeom prst="line">
              <a:avLst/>
            </a:prstGeom>
            <a:noFill/>
            <a:ln w="9525">
              <a:solidFill>
                <a:srgbClr val="FF0000"/>
              </a:solidFill>
              <a:miter lim="800000"/>
              <a:headEnd/>
              <a:tailEnd/>
            </a:ln>
          </p:spPr>
          <p:txBody>
            <a:bodyPr wrap="none" anchor="ctr"/>
            <a:lstStyle/>
            <a:p>
              <a:endParaRPr lang="en-US"/>
            </a:p>
          </p:txBody>
        </p:sp>
        <p:sp>
          <p:nvSpPr>
            <p:cNvPr id="20487" name="Text Box 7">
              <a:extLst>
                <a:ext uri="{FF2B5EF4-FFF2-40B4-BE49-F238E27FC236}">
                  <a16:creationId xmlns:a16="http://schemas.microsoft.com/office/drawing/2014/main" id="{D9BE436B-783C-7839-D15C-A26F5BE88170}"/>
                </a:ext>
              </a:extLst>
            </p:cNvPr>
            <p:cNvSpPr txBox="1">
              <a:spLocks noChangeArrowheads="1"/>
            </p:cNvSpPr>
            <p:nvPr/>
          </p:nvSpPr>
          <p:spPr bwMode="auto">
            <a:xfrm>
              <a:off x="3211" y="2241"/>
              <a:ext cx="644" cy="231"/>
            </a:xfrm>
            <a:prstGeom prst="rect">
              <a:avLst/>
            </a:prstGeom>
            <a:noFill/>
            <a:ln w="9525" algn="ctr">
              <a:noFill/>
              <a:miter lim="800000"/>
              <a:headEnd/>
              <a:tailEnd/>
            </a:ln>
          </p:spPr>
          <p:txBody>
            <a:bodyPr wrap="none">
              <a:spAutoFit/>
            </a:bodyPr>
            <a:lstStyle/>
            <a:p>
              <a:r>
                <a:rPr lang="en-US"/>
                <a:t>Vacuum</a:t>
              </a:r>
            </a:p>
          </p:txBody>
        </p:sp>
      </p:grpSp>
    </p:spTree>
    <p:extLst>
      <p:ext uri="{BB962C8B-B14F-4D97-AF65-F5344CB8AC3E}">
        <p14:creationId xmlns:p14="http://schemas.microsoft.com/office/powerpoint/2010/main" val="1074964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D62CA-2D66-8001-2E41-B269D471C3E3}"/>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BEB59AF3-DEDF-E40B-715C-862D2DB4D8EA}"/>
              </a:ext>
            </a:extLst>
          </p:cNvPr>
          <p:cNvSpPr>
            <a:spLocks noGrp="1" noChangeArrowheads="1"/>
          </p:cNvSpPr>
          <p:nvPr>
            <p:ph type="title"/>
          </p:nvPr>
        </p:nvSpPr>
        <p:spPr>
          <a:xfrm>
            <a:off x="1231900" y="0"/>
            <a:ext cx="7623175" cy="1143000"/>
          </a:xfrm>
        </p:spPr>
        <p:txBody>
          <a:bodyPr/>
          <a:lstStyle/>
          <a:p>
            <a:pPr eaLnBrk="1" hangingPunct="1"/>
            <a:r>
              <a:rPr lang="en-US" sz="3200"/>
              <a:t>Entropy, Molecule Example Extended</a:t>
            </a:r>
          </a:p>
        </p:txBody>
      </p:sp>
      <p:sp>
        <p:nvSpPr>
          <p:cNvPr id="21507" name="Rectangle 3">
            <a:extLst>
              <a:ext uri="{FF2B5EF4-FFF2-40B4-BE49-F238E27FC236}">
                <a16:creationId xmlns:a16="http://schemas.microsoft.com/office/drawing/2014/main" id="{61DEEF2E-364F-BBD5-D4B5-54C89A819FEA}"/>
              </a:ext>
            </a:extLst>
          </p:cNvPr>
          <p:cNvSpPr>
            <a:spLocks noGrp="1" noChangeArrowheads="1"/>
          </p:cNvSpPr>
          <p:nvPr>
            <p:ph type="body" idx="1"/>
          </p:nvPr>
        </p:nvSpPr>
        <p:spPr/>
        <p:txBody>
          <a:bodyPr/>
          <a:lstStyle/>
          <a:p>
            <a:pPr eaLnBrk="1" hangingPunct="1"/>
            <a:r>
              <a:rPr lang="en-US"/>
              <a:t>Consider 100 molecules in the container</a:t>
            </a:r>
          </a:p>
          <a:p>
            <a:pPr eaLnBrk="1" hangingPunct="1"/>
            <a:r>
              <a:rPr lang="en-US"/>
              <a:t>The probability of separating 50 fast molecules on one side and 50 slow molecules on the other side is (½)</a:t>
            </a:r>
            <a:r>
              <a:rPr lang="en-US" baseline="30000"/>
              <a:t>100</a:t>
            </a:r>
            <a:endParaRPr lang="en-US"/>
          </a:p>
          <a:p>
            <a:pPr eaLnBrk="1" hangingPunct="1"/>
            <a:r>
              <a:rPr lang="en-US"/>
              <a:t>If we have one mole of gas, this is found to be extremely improbable</a:t>
            </a:r>
          </a:p>
        </p:txBody>
      </p:sp>
    </p:spTree>
    <p:extLst>
      <p:ext uri="{BB962C8B-B14F-4D97-AF65-F5344CB8AC3E}">
        <p14:creationId xmlns:p14="http://schemas.microsoft.com/office/powerpoint/2010/main" val="3773655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738D7-DC2B-81B9-8887-CE293C21C737}"/>
            </a:ext>
          </a:extLst>
        </p:cNvPr>
        <p:cNvGrpSpPr/>
        <p:nvPr/>
      </p:nvGrpSpPr>
      <p:grpSpPr>
        <a:xfrm>
          <a:off x="0" y="0"/>
          <a:ext cx="0" cy="0"/>
          <a:chOff x="0" y="0"/>
          <a:chExt cx="0" cy="0"/>
        </a:xfrm>
      </p:grpSpPr>
      <p:sp>
        <p:nvSpPr>
          <p:cNvPr id="1027" name="Rectangle 2">
            <a:extLst>
              <a:ext uri="{FF2B5EF4-FFF2-40B4-BE49-F238E27FC236}">
                <a16:creationId xmlns:a16="http://schemas.microsoft.com/office/drawing/2014/main" id="{7037A918-9CF8-F1BB-FA03-46CA5A972465}"/>
              </a:ext>
            </a:extLst>
          </p:cNvPr>
          <p:cNvSpPr>
            <a:spLocks noGrp="1" noChangeArrowheads="1"/>
          </p:cNvSpPr>
          <p:nvPr>
            <p:ph type="title"/>
          </p:nvPr>
        </p:nvSpPr>
        <p:spPr/>
        <p:txBody>
          <a:bodyPr/>
          <a:lstStyle/>
          <a:p>
            <a:pPr eaLnBrk="1" hangingPunct="1"/>
            <a:r>
              <a:rPr lang="en-US"/>
              <a:t>Entropy and Heat</a:t>
            </a:r>
          </a:p>
        </p:txBody>
      </p:sp>
      <p:sp>
        <p:nvSpPr>
          <p:cNvPr id="1028" name="Rectangle 3">
            <a:extLst>
              <a:ext uri="{FF2B5EF4-FFF2-40B4-BE49-F238E27FC236}">
                <a16:creationId xmlns:a16="http://schemas.microsoft.com/office/drawing/2014/main" id="{7040EC3E-15CD-A080-F7CB-D77960180CC2}"/>
              </a:ext>
            </a:extLst>
          </p:cNvPr>
          <p:cNvSpPr>
            <a:spLocks noGrp="1" noChangeArrowheads="1"/>
          </p:cNvSpPr>
          <p:nvPr>
            <p:ph type="body" idx="1"/>
          </p:nvPr>
        </p:nvSpPr>
        <p:spPr>
          <a:xfrm>
            <a:off x="685800" y="1265238"/>
            <a:ext cx="7772400" cy="4572000"/>
          </a:xfrm>
        </p:spPr>
        <p:txBody>
          <a:bodyPr/>
          <a:lstStyle/>
          <a:p>
            <a:pPr eaLnBrk="1" hangingPunct="1"/>
            <a:r>
              <a:rPr lang="en-US"/>
              <a:t>The original formulation of entropy dealt with the transfer of energy by heat in a reversible process</a:t>
            </a:r>
          </a:p>
          <a:p>
            <a:pPr eaLnBrk="1" hangingPunct="1"/>
            <a:r>
              <a:rPr lang="en-US"/>
              <a:t>Let </a:t>
            </a:r>
            <a:r>
              <a:rPr lang="en-US" i="1"/>
              <a:t>dQ</a:t>
            </a:r>
            <a:r>
              <a:rPr lang="en-US" i="1" baseline="-25000"/>
              <a:t>r</a:t>
            </a:r>
            <a:r>
              <a:rPr lang="en-US"/>
              <a:t> be the amount of energy transferred by heat when a system follows a reversible path</a:t>
            </a:r>
          </a:p>
          <a:p>
            <a:pPr eaLnBrk="1" hangingPunct="1"/>
            <a:r>
              <a:rPr lang="en-US"/>
              <a:t>The change in entropy, </a:t>
            </a:r>
            <a:r>
              <a:rPr lang="en-US">
                <a:latin typeface="Symbol" pitchFamily="18" charset="2"/>
              </a:rPr>
              <a:t>D</a:t>
            </a:r>
            <a:r>
              <a:rPr lang="en-US" i="1"/>
              <a:t>S</a:t>
            </a:r>
            <a:r>
              <a:rPr lang="en-US"/>
              <a:t> is </a:t>
            </a:r>
          </a:p>
          <a:p>
            <a:pPr eaLnBrk="1" hangingPunct="1"/>
            <a:endParaRPr lang="en-US"/>
          </a:p>
          <a:p>
            <a:pPr eaLnBrk="1" hangingPunct="1"/>
            <a:endParaRPr lang="en-US"/>
          </a:p>
        </p:txBody>
      </p:sp>
      <p:graphicFrame>
        <p:nvGraphicFramePr>
          <p:cNvPr id="1026" name="Object 4">
            <a:extLst>
              <a:ext uri="{FF2B5EF4-FFF2-40B4-BE49-F238E27FC236}">
                <a16:creationId xmlns:a16="http://schemas.microsoft.com/office/drawing/2014/main" id="{44476810-512D-E3C4-8B07-38552E3D0408}"/>
              </a:ext>
            </a:extLst>
          </p:cNvPr>
          <p:cNvGraphicFramePr>
            <a:graphicFrameLocks noChangeAspect="1"/>
          </p:cNvGraphicFramePr>
          <p:nvPr/>
        </p:nvGraphicFramePr>
        <p:xfrm>
          <a:off x="3384550" y="5035550"/>
          <a:ext cx="1676400" cy="1017588"/>
        </p:xfrm>
        <a:graphic>
          <a:graphicData uri="http://schemas.openxmlformats.org/presentationml/2006/ole">
            <mc:AlternateContent xmlns:mc="http://schemas.openxmlformats.org/markup-compatibility/2006">
              <mc:Choice xmlns:v="urn:schemas-microsoft-com:vml" Requires="v">
                <p:oleObj name="Equation" r:id="rId2" imgW="647640" imgH="393480" progId="Equation.DSMT4">
                  <p:embed/>
                </p:oleObj>
              </mc:Choice>
              <mc:Fallback>
                <p:oleObj name="Equation" r:id="rId2" imgW="647640" imgH="393480" progId="Equation.DSMT4">
                  <p:embed/>
                  <p:pic>
                    <p:nvPicPr>
                      <p:cNvPr id="1026" name="Object 4">
                        <a:extLst>
                          <a:ext uri="{FF2B5EF4-FFF2-40B4-BE49-F238E27FC236}">
                            <a16:creationId xmlns:a16="http://schemas.microsoft.com/office/drawing/2014/main" id="{44476810-512D-E3C4-8B07-38552E3D0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5035550"/>
                        <a:ext cx="16764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9935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1D677-FFA3-2D5B-09C0-E983A3046F39}"/>
            </a:ext>
          </a:extLst>
        </p:cNvPr>
        <p:cNvGrpSpPr/>
        <p:nvPr/>
      </p:nvGrpSpPr>
      <p:grpSpPr>
        <a:xfrm>
          <a:off x="0" y="0"/>
          <a:ext cx="0" cy="0"/>
          <a:chOff x="0" y="0"/>
          <a:chExt cx="0" cy="0"/>
        </a:xfrm>
      </p:grpSpPr>
      <p:sp>
        <p:nvSpPr>
          <p:cNvPr id="22530" name="Rectangle 2">
            <a:extLst>
              <a:ext uri="{FF2B5EF4-FFF2-40B4-BE49-F238E27FC236}">
                <a16:creationId xmlns:a16="http://schemas.microsoft.com/office/drawing/2014/main" id="{64F1BA39-D685-5791-8516-5916BECC7113}"/>
              </a:ext>
            </a:extLst>
          </p:cNvPr>
          <p:cNvSpPr>
            <a:spLocks noGrp="1" noChangeArrowheads="1"/>
          </p:cNvSpPr>
          <p:nvPr>
            <p:ph type="title"/>
          </p:nvPr>
        </p:nvSpPr>
        <p:spPr/>
        <p:txBody>
          <a:bodyPr/>
          <a:lstStyle/>
          <a:p>
            <a:pPr eaLnBrk="1" hangingPunct="1"/>
            <a:r>
              <a:rPr lang="en-US"/>
              <a:t>Entropy and Heat, cont</a:t>
            </a:r>
          </a:p>
        </p:txBody>
      </p:sp>
      <p:sp>
        <p:nvSpPr>
          <p:cNvPr id="22531" name="Rectangle 3">
            <a:extLst>
              <a:ext uri="{FF2B5EF4-FFF2-40B4-BE49-F238E27FC236}">
                <a16:creationId xmlns:a16="http://schemas.microsoft.com/office/drawing/2014/main" id="{E93B0187-43DE-1E68-033F-A8F21E036011}"/>
              </a:ext>
            </a:extLst>
          </p:cNvPr>
          <p:cNvSpPr>
            <a:spLocks noGrp="1" noChangeArrowheads="1"/>
          </p:cNvSpPr>
          <p:nvPr>
            <p:ph type="body" idx="1"/>
          </p:nvPr>
        </p:nvSpPr>
        <p:spPr/>
        <p:txBody>
          <a:bodyPr/>
          <a:lstStyle/>
          <a:p>
            <a:pPr eaLnBrk="1" hangingPunct="1"/>
            <a:r>
              <a:rPr lang="en-US"/>
              <a:t>The change in entropy depends only on the endpoints and is independent of the path followed</a:t>
            </a:r>
          </a:p>
          <a:p>
            <a:pPr eaLnBrk="1" hangingPunct="1"/>
            <a:r>
              <a:rPr lang="en-US"/>
              <a:t>The entropy change for an irreversible process can be determined by calculating the change in entropy for a reversible process that connects the same initial and final points</a:t>
            </a:r>
          </a:p>
          <a:p>
            <a:pPr eaLnBrk="1" hangingPunct="1"/>
            <a:endParaRPr lang="en-US"/>
          </a:p>
        </p:txBody>
      </p:sp>
    </p:spTree>
    <p:extLst>
      <p:ext uri="{BB962C8B-B14F-4D97-AF65-F5344CB8AC3E}">
        <p14:creationId xmlns:p14="http://schemas.microsoft.com/office/powerpoint/2010/main" val="4146647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532F-F65F-E306-B751-BAC53677302A}"/>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0BA53E26-EB61-F965-09A4-744F9BC74F53}"/>
              </a:ext>
            </a:extLst>
          </p:cNvPr>
          <p:cNvSpPr>
            <a:spLocks noGrp="1" noChangeArrowheads="1"/>
          </p:cNvSpPr>
          <p:nvPr>
            <p:ph type="title"/>
          </p:nvPr>
        </p:nvSpPr>
        <p:spPr/>
        <p:txBody>
          <a:bodyPr/>
          <a:lstStyle/>
          <a:p>
            <a:pPr eaLnBrk="1" hangingPunct="1"/>
            <a:r>
              <a:rPr lang="en-US"/>
              <a:t>More About Change in Entropy</a:t>
            </a:r>
          </a:p>
        </p:txBody>
      </p:sp>
      <p:sp>
        <p:nvSpPr>
          <p:cNvPr id="2052" name="Rectangle 3">
            <a:extLst>
              <a:ext uri="{FF2B5EF4-FFF2-40B4-BE49-F238E27FC236}">
                <a16:creationId xmlns:a16="http://schemas.microsoft.com/office/drawing/2014/main" id="{7E1F8F3E-42DF-5E78-4EB0-DA2BD0589235}"/>
              </a:ext>
            </a:extLst>
          </p:cNvPr>
          <p:cNvSpPr>
            <a:spLocks noGrp="1" noChangeArrowheads="1"/>
          </p:cNvSpPr>
          <p:nvPr>
            <p:ph type="body" idx="1"/>
          </p:nvPr>
        </p:nvSpPr>
        <p:spPr/>
        <p:txBody>
          <a:bodyPr/>
          <a:lstStyle/>
          <a:p>
            <a:pPr eaLnBrk="1" hangingPunct="1"/>
            <a:r>
              <a:rPr lang="en-US" i="1"/>
              <a:t>dQ</a:t>
            </a:r>
            <a:r>
              <a:rPr lang="en-US" i="1" baseline="-25000"/>
              <a:t>r</a:t>
            </a:r>
            <a:r>
              <a:rPr lang="en-US"/>
              <a:t> is measured along a reversible path, even if the system may have followed an irreversible path</a:t>
            </a:r>
          </a:p>
          <a:p>
            <a:pPr eaLnBrk="1" hangingPunct="1"/>
            <a:r>
              <a:rPr lang="en-US"/>
              <a:t>The meaningful quantity is the </a:t>
            </a:r>
            <a:r>
              <a:rPr lang="en-US" i="1"/>
              <a:t>change</a:t>
            </a:r>
            <a:r>
              <a:rPr lang="en-US"/>
              <a:t> in entropy and not the entropy itself</a:t>
            </a:r>
          </a:p>
          <a:p>
            <a:pPr eaLnBrk="1" hangingPunct="1"/>
            <a:r>
              <a:rPr lang="en-US"/>
              <a:t>For a finite process,</a:t>
            </a:r>
          </a:p>
        </p:txBody>
      </p:sp>
      <p:graphicFrame>
        <p:nvGraphicFramePr>
          <p:cNvPr id="2050" name="Object 4">
            <a:extLst>
              <a:ext uri="{FF2B5EF4-FFF2-40B4-BE49-F238E27FC236}">
                <a16:creationId xmlns:a16="http://schemas.microsoft.com/office/drawing/2014/main" id="{3D0FAA72-9985-7AB9-4BC8-7F87EE68570A}"/>
              </a:ext>
            </a:extLst>
          </p:cNvPr>
          <p:cNvGraphicFramePr>
            <a:graphicFrameLocks noChangeAspect="1"/>
          </p:cNvGraphicFramePr>
          <p:nvPr/>
        </p:nvGraphicFramePr>
        <p:xfrm>
          <a:off x="2446338" y="4892675"/>
          <a:ext cx="3711575" cy="1116013"/>
        </p:xfrm>
        <a:graphic>
          <a:graphicData uri="http://schemas.openxmlformats.org/presentationml/2006/ole">
            <mc:AlternateContent xmlns:mc="http://schemas.openxmlformats.org/markup-compatibility/2006">
              <mc:Choice xmlns:v="urn:schemas-microsoft-com:vml" Requires="v">
                <p:oleObj name="Equation" r:id="rId2" imgW="1307880" imgH="393480" progId="Equation.DSMT4">
                  <p:embed/>
                </p:oleObj>
              </mc:Choice>
              <mc:Fallback>
                <p:oleObj name="Equation" r:id="rId2" imgW="1307880" imgH="393480" progId="Equation.DSMT4">
                  <p:embed/>
                  <p:pic>
                    <p:nvPicPr>
                      <p:cNvPr id="2050" name="Object 4">
                        <a:extLst>
                          <a:ext uri="{FF2B5EF4-FFF2-40B4-BE49-F238E27FC236}">
                            <a16:creationId xmlns:a16="http://schemas.microsoft.com/office/drawing/2014/main" id="{3D0FAA72-9985-7AB9-4BC8-7F87EE68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4892675"/>
                        <a:ext cx="3711575"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4971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6DBD6-44C9-EFA5-93B9-BFC27EB49914}"/>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B8E9290-B1CA-1922-5678-0690855BB02B}"/>
              </a:ext>
            </a:extLst>
          </p:cNvPr>
          <p:cNvSpPr>
            <a:spLocks noGrp="1" noChangeArrowheads="1"/>
          </p:cNvSpPr>
          <p:nvPr>
            <p:ph type="title"/>
          </p:nvPr>
        </p:nvSpPr>
        <p:spPr/>
        <p:txBody>
          <a:bodyPr/>
          <a:lstStyle/>
          <a:p>
            <a:pPr eaLnBrk="1" hangingPunct="1"/>
            <a:r>
              <a:rPr lang="en-US"/>
              <a:t>Change in Entropy, cont</a:t>
            </a:r>
          </a:p>
        </p:txBody>
      </p:sp>
      <p:sp>
        <p:nvSpPr>
          <p:cNvPr id="23555" name="Rectangle 3">
            <a:extLst>
              <a:ext uri="{FF2B5EF4-FFF2-40B4-BE49-F238E27FC236}">
                <a16:creationId xmlns:a16="http://schemas.microsoft.com/office/drawing/2014/main" id="{58DAE673-2C22-896F-4431-A08EC70346B5}"/>
              </a:ext>
            </a:extLst>
          </p:cNvPr>
          <p:cNvSpPr>
            <a:spLocks noGrp="1" noChangeArrowheads="1"/>
          </p:cNvSpPr>
          <p:nvPr>
            <p:ph type="body" idx="1"/>
          </p:nvPr>
        </p:nvSpPr>
        <p:spPr/>
        <p:txBody>
          <a:bodyPr/>
          <a:lstStyle/>
          <a:p>
            <a:pPr eaLnBrk="1" hangingPunct="1"/>
            <a:r>
              <a:rPr lang="en-US"/>
              <a:t>The change in entropy of a system going from one state to another has the same value for all paths connecting the two states</a:t>
            </a:r>
          </a:p>
          <a:p>
            <a:pPr eaLnBrk="1" hangingPunct="1"/>
            <a:r>
              <a:rPr lang="en-US"/>
              <a:t>The finite change in entropy depends only on the properties of the initial and final equilibrium states</a:t>
            </a:r>
          </a:p>
        </p:txBody>
      </p:sp>
    </p:spTree>
    <p:extLst>
      <p:ext uri="{BB962C8B-B14F-4D97-AF65-F5344CB8AC3E}">
        <p14:creationId xmlns:p14="http://schemas.microsoft.com/office/powerpoint/2010/main" val="3060789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E8C6D-0E84-DE56-D53C-831722A219A4}"/>
            </a:ext>
          </a:extLst>
        </p:cNvPr>
        <p:cNvGrpSpPr/>
        <p:nvPr/>
      </p:nvGrpSpPr>
      <p:grpSpPr>
        <a:xfrm>
          <a:off x="0" y="0"/>
          <a:ext cx="0" cy="0"/>
          <a:chOff x="0" y="0"/>
          <a:chExt cx="0" cy="0"/>
        </a:xfrm>
      </p:grpSpPr>
      <p:sp>
        <p:nvSpPr>
          <p:cNvPr id="3075" name="Rectangle 2">
            <a:extLst>
              <a:ext uri="{FF2B5EF4-FFF2-40B4-BE49-F238E27FC236}">
                <a16:creationId xmlns:a16="http://schemas.microsoft.com/office/drawing/2014/main" id="{2FA4693F-444A-7684-7A42-15D0568C8A25}"/>
              </a:ext>
            </a:extLst>
          </p:cNvPr>
          <p:cNvSpPr>
            <a:spLocks noGrp="1" noChangeArrowheads="1"/>
          </p:cNvSpPr>
          <p:nvPr>
            <p:ph type="title"/>
          </p:nvPr>
        </p:nvSpPr>
        <p:spPr/>
        <p:txBody>
          <a:bodyPr/>
          <a:lstStyle/>
          <a:p>
            <a:pPr eaLnBrk="1" hangingPunct="1"/>
            <a:r>
              <a:rPr lang="en-US">
                <a:latin typeface="Symbol" pitchFamily="18" charset="2"/>
              </a:rPr>
              <a:t>D</a:t>
            </a:r>
            <a:r>
              <a:rPr lang="en-US" i="1"/>
              <a:t>S</a:t>
            </a:r>
            <a:r>
              <a:rPr lang="en-US"/>
              <a:t> for a Reversible Cycle</a:t>
            </a:r>
            <a:endParaRPr lang="en-US">
              <a:latin typeface="Symbol" pitchFamily="18" charset="2"/>
            </a:endParaRPr>
          </a:p>
        </p:txBody>
      </p:sp>
      <p:sp>
        <p:nvSpPr>
          <p:cNvPr id="3076" name="Rectangle 3">
            <a:extLst>
              <a:ext uri="{FF2B5EF4-FFF2-40B4-BE49-F238E27FC236}">
                <a16:creationId xmlns:a16="http://schemas.microsoft.com/office/drawing/2014/main" id="{FE1C8B3F-B78C-CFF4-CE9C-01EBCC2E640F}"/>
              </a:ext>
            </a:extLst>
          </p:cNvPr>
          <p:cNvSpPr>
            <a:spLocks noGrp="1" noChangeArrowheads="1"/>
          </p:cNvSpPr>
          <p:nvPr>
            <p:ph type="body" idx="1"/>
          </p:nvPr>
        </p:nvSpPr>
        <p:spPr/>
        <p:txBody>
          <a:bodyPr/>
          <a:lstStyle/>
          <a:p>
            <a:pPr eaLnBrk="1" hangingPunct="1"/>
            <a:r>
              <a:rPr lang="en-US">
                <a:latin typeface="Symbol" pitchFamily="18" charset="2"/>
              </a:rPr>
              <a:t>D</a:t>
            </a:r>
            <a:r>
              <a:rPr lang="en-US" i="1"/>
              <a:t>S</a:t>
            </a:r>
            <a:r>
              <a:rPr lang="en-US"/>
              <a:t> = 0 for any reversible cycle</a:t>
            </a:r>
          </a:p>
          <a:p>
            <a:pPr eaLnBrk="1" hangingPunct="1"/>
            <a:r>
              <a:rPr lang="en-US"/>
              <a:t>In general, </a:t>
            </a:r>
          </a:p>
          <a:p>
            <a:pPr eaLnBrk="1" hangingPunct="1"/>
            <a:endParaRPr lang="en-US"/>
          </a:p>
          <a:p>
            <a:pPr eaLnBrk="1" hangingPunct="1"/>
            <a:endParaRPr lang="en-US"/>
          </a:p>
          <a:p>
            <a:pPr lvl="1" eaLnBrk="1" hangingPunct="1"/>
            <a:r>
              <a:rPr lang="en-US"/>
              <a:t>This integral symbol indicates the integral is over a closed path</a:t>
            </a:r>
          </a:p>
        </p:txBody>
      </p:sp>
      <p:graphicFrame>
        <p:nvGraphicFramePr>
          <p:cNvPr id="3074" name="Object 5">
            <a:extLst>
              <a:ext uri="{FF2B5EF4-FFF2-40B4-BE49-F238E27FC236}">
                <a16:creationId xmlns:a16="http://schemas.microsoft.com/office/drawing/2014/main" id="{B7FD66CB-0065-2445-0A61-8D5ACE82094F}"/>
              </a:ext>
            </a:extLst>
          </p:cNvPr>
          <p:cNvGraphicFramePr>
            <a:graphicFrameLocks noChangeAspect="1"/>
          </p:cNvGraphicFramePr>
          <p:nvPr/>
        </p:nvGraphicFramePr>
        <p:xfrm>
          <a:off x="3417888" y="2865438"/>
          <a:ext cx="1643062" cy="1019175"/>
        </p:xfrm>
        <a:graphic>
          <a:graphicData uri="http://schemas.openxmlformats.org/presentationml/2006/ole">
            <mc:AlternateContent xmlns:mc="http://schemas.openxmlformats.org/markup-compatibility/2006">
              <mc:Choice xmlns:v="urn:schemas-microsoft-com:vml" Requires="v">
                <p:oleObj name="Equation" r:id="rId2" imgW="634680" imgH="393480" progId="Equation.3">
                  <p:embed/>
                </p:oleObj>
              </mc:Choice>
              <mc:Fallback>
                <p:oleObj name="Equation" r:id="rId2" imgW="634680" imgH="393480" progId="Equation.3">
                  <p:embed/>
                  <p:pic>
                    <p:nvPicPr>
                      <p:cNvPr id="3074" name="Object 5">
                        <a:extLst>
                          <a:ext uri="{FF2B5EF4-FFF2-40B4-BE49-F238E27FC236}">
                            <a16:creationId xmlns:a16="http://schemas.microsoft.com/office/drawing/2014/main" id="{B7FD66CB-0065-2445-0A61-8D5ACE8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888" y="2865438"/>
                        <a:ext cx="16430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041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24000" y="1219200"/>
            <a:ext cx="838200" cy="838200"/>
            <a:chOff x="1524000" y="1219200"/>
            <a:chExt cx="838200" cy="838200"/>
          </a:xfrm>
        </p:grpSpPr>
        <p:sp>
          <p:nvSpPr>
            <p:cNvPr id="4" name="Oval 3"/>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rot="7848833">
            <a:off x="3982830" y="1163430"/>
            <a:ext cx="838200" cy="838200"/>
            <a:chOff x="1524000" y="1219200"/>
            <a:chExt cx="838200" cy="838200"/>
          </a:xfrm>
        </p:grpSpPr>
        <p:sp>
          <p:nvSpPr>
            <p:cNvPr id="10" name="Oval 9"/>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13393127">
            <a:off x="2535511" y="2383111"/>
            <a:ext cx="838200" cy="838200"/>
            <a:chOff x="1524000" y="1219200"/>
            <a:chExt cx="838200" cy="838200"/>
          </a:xfrm>
        </p:grpSpPr>
        <p:sp>
          <p:nvSpPr>
            <p:cNvPr id="13" name="Oval 12"/>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9791407">
            <a:off x="4065694" y="2998894"/>
            <a:ext cx="838200" cy="838200"/>
            <a:chOff x="1524000" y="1219200"/>
            <a:chExt cx="838200" cy="838200"/>
          </a:xfrm>
        </p:grpSpPr>
        <p:sp>
          <p:nvSpPr>
            <p:cNvPr id="16" name="Oval 15"/>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676400" y="2895600"/>
            <a:ext cx="228600" cy="914400"/>
            <a:chOff x="2514600" y="4114800"/>
            <a:chExt cx="228600" cy="914400"/>
          </a:xfrm>
        </p:grpSpPr>
        <p:sp>
          <p:nvSpPr>
            <p:cNvPr id="5" name="Oval 4"/>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rot="9231653">
            <a:off x="3542532" y="3737397"/>
            <a:ext cx="228600" cy="914400"/>
            <a:chOff x="2514600" y="4114800"/>
            <a:chExt cx="228600" cy="914400"/>
          </a:xfrm>
        </p:grpSpPr>
        <p:sp>
          <p:nvSpPr>
            <p:cNvPr id="22" name="Oval 21"/>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rot="13225376">
            <a:off x="4320645" y="1865233"/>
            <a:ext cx="228600" cy="954099"/>
            <a:chOff x="2514600" y="4114800"/>
            <a:chExt cx="228600" cy="914400"/>
          </a:xfrm>
        </p:grpSpPr>
        <p:sp>
          <p:nvSpPr>
            <p:cNvPr id="25" name="Oval 24"/>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rot="5400000">
            <a:off x="1658149" y="1999451"/>
            <a:ext cx="228600" cy="954099"/>
            <a:chOff x="2514600" y="4114800"/>
            <a:chExt cx="228600" cy="914400"/>
          </a:xfrm>
        </p:grpSpPr>
        <p:sp>
          <p:nvSpPr>
            <p:cNvPr id="28" name="Oval 27"/>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rot="10606688">
            <a:off x="172016" y="2915216"/>
            <a:ext cx="838200" cy="838200"/>
            <a:chOff x="1524000" y="1219200"/>
            <a:chExt cx="838200" cy="838200"/>
          </a:xfrm>
        </p:grpSpPr>
        <p:sp>
          <p:nvSpPr>
            <p:cNvPr id="31" name="Oval 30"/>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4077218">
            <a:off x="137554" y="1269667"/>
            <a:ext cx="838200" cy="838200"/>
            <a:chOff x="1524000" y="1219200"/>
            <a:chExt cx="838200" cy="838200"/>
          </a:xfrm>
        </p:grpSpPr>
        <p:sp>
          <p:nvSpPr>
            <p:cNvPr id="34" name="Oval 33"/>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17820188">
            <a:off x="2887799" y="677997"/>
            <a:ext cx="838200" cy="838200"/>
            <a:chOff x="1524000" y="1219200"/>
            <a:chExt cx="838200" cy="838200"/>
          </a:xfrm>
        </p:grpSpPr>
        <p:sp>
          <p:nvSpPr>
            <p:cNvPr id="37" name="Oval 36"/>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6858000" y="664030"/>
            <a:ext cx="838200" cy="838200"/>
            <a:chOff x="1524000" y="1219200"/>
            <a:chExt cx="838200" cy="838200"/>
          </a:xfrm>
        </p:grpSpPr>
        <p:sp>
          <p:nvSpPr>
            <p:cNvPr id="73" name="Oval 72"/>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rot="7848833">
            <a:off x="4820216" y="2686616"/>
            <a:ext cx="838200" cy="838200"/>
            <a:chOff x="1524000" y="1219200"/>
            <a:chExt cx="838200" cy="838200"/>
          </a:xfrm>
        </p:grpSpPr>
        <p:sp>
          <p:nvSpPr>
            <p:cNvPr id="76" name="Oval 75"/>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rot="13393127">
            <a:off x="7869511" y="1827941"/>
            <a:ext cx="838200" cy="838200"/>
            <a:chOff x="1524000" y="1219200"/>
            <a:chExt cx="838200" cy="838200"/>
          </a:xfrm>
        </p:grpSpPr>
        <p:sp>
          <p:nvSpPr>
            <p:cNvPr id="79" name="Oval 78"/>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rot="9791407">
            <a:off x="4903080" y="4522080"/>
            <a:ext cx="838200" cy="838200"/>
            <a:chOff x="1524000" y="1219200"/>
            <a:chExt cx="838200" cy="838200"/>
          </a:xfrm>
        </p:grpSpPr>
        <p:sp>
          <p:nvSpPr>
            <p:cNvPr id="82" name="Oval 81"/>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7010400" y="2340430"/>
            <a:ext cx="228600" cy="914400"/>
            <a:chOff x="2514600" y="4114800"/>
            <a:chExt cx="228600" cy="914400"/>
          </a:xfrm>
        </p:grpSpPr>
        <p:sp>
          <p:nvSpPr>
            <p:cNvPr id="85" name="Oval 84"/>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rot="9231653">
            <a:off x="8077200" y="3178630"/>
            <a:ext cx="228600" cy="914400"/>
            <a:chOff x="2514600" y="4114800"/>
            <a:chExt cx="228600" cy="914400"/>
          </a:xfrm>
        </p:grpSpPr>
        <p:sp>
          <p:nvSpPr>
            <p:cNvPr id="88" name="Oval 87"/>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rot="13225376">
            <a:off x="6378045" y="3465433"/>
            <a:ext cx="228600" cy="954099"/>
            <a:chOff x="2514600" y="4114800"/>
            <a:chExt cx="228600" cy="914400"/>
          </a:xfrm>
        </p:grpSpPr>
        <p:sp>
          <p:nvSpPr>
            <p:cNvPr id="91" name="Oval 90"/>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rot="5400000">
            <a:off x="6992149" y="1444281"/>
            <a:ext cx="228600" cy="954099"/>
            <a:chOff x="2514600" y="4114800"/>
            <a:chExt cx="228600" cy="914400"/>
          </a:xfrm>
        </p:grpSpPr>
        <p:sp>
          <p:nvSpPr>
            <p:cNvPr id="94" name="Oval 93"/>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rot="10606688">
            <a:off x="5506016" y="2360046"/>
            <a:ext cx="838200" cy="838200"/>
            <a:chOff x="1524000" y="1219200"/>
            <a:chExt cx="838200" cy="838200"/>
          </a:xfrm>
        </p:grpSpPr>
        <p:sp>
          <p:nvSpPr>
            <p:cNvPr id="97" name="Oval 96"/>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rot="4077218">
            <a:off x="5471554" y="714497"/>
            <a:ext cx="838200" cy="838200"/>
            <a:chOff x="1524000" y="1219200"/>
            <a:chExt cx="838200" cy="838200"/>
          </a:xfrm>
        </p:grpSpPr>
        <p:sp>
          <p:nvSpPr>
            <p:cNvPr id="100" name="Oval 99"/>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rot="17820188">
            <a:off x="8221799" y="122827"/>
            <a:ext cx="838200" cy="838200"/>
            <a:chOff x="1524000" y="1219200"/>
            <a:chExt cx="838200" cy="838200"/>
          </a:xfrm>
        </p:grpSpPr>
        <p:sp>
          <p:nvSpPr>
            <p:cNvPr id="103" name="Oval 102"/>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rot="13393127">
            <a:off x="2687911" y="4440511"/>
            <a:ext cx="838200" cy="838200"/>
            <a:chOff x="1524000" y="1219200"/>
            <a:chExt cx="838200" cy="838200"/>
          </a:xfrm>
        </p:grpSpPr>
        <p:sp>
          <p:nvSpPr>
            <p:cNvPr id="106" name="Oval 105"/>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rot="9791407">
            <a:off x="4218094" y="5056294"/>
            <a:ext cx="838200" cy="838200"/>
            <a:chOff x="1524000" y="1219200"/>
            <a:chExt cx="838200" cy="838200"/>
          </a:xfrm>
        </p:grpSpPr>
        <p:sp>
          <p:nvSpPr>
            <p:cNvPr id="109" name="Oval 108"/>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828800" y="4953000"/>
            <a:ext cx="228600" cy="914400"/>
            <a:chOff x="2514600" y="4114800"/>
            <a:chExt cx="228600" cy="914400"/>
          </a:xfrm>
        </p:grpSpPr>
        <p:sp>
          <p:nvSpPr>
            <p:cNvPr id="112" name="Oval 111"/>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rot="9231653">
            <a:off x="2895600" y="5791200"/>
            <a:ext cx="228600" cy="914400"/>
            <a:chOff x="2514600" y="4114800"/>
            <a:chExt cx="228600" cy="914400"/>
          </a:xfrm>
        </p:grpSpPr>
        <p:sp>
          <p:nvSpPr>
            <p:cNvPr id="115" name="Oval 114"/>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rot="13225376">
            <a:off x="4473045" y="3922633"/>
            <a:ext cx="228600" cy="954099"/>
            <a:chOff x="2514600" y="4114800"/>
            <a:chExt cx="228600" cy="914400"/>
          </a:xfrm>
        </p:grpSpPr>
        <p:sp>
          <p:nvSpPr>
            <p:cNvPr id="118" name="Oval 117"/>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rot="5400000">
            <a:off x="1810549" y="4056851"/>
            <a:ext cx="228600" cy="954099"/>
            <a:chOff x="2514600" y="4114800"/>
            <a:chExt cx="228600" cy="914400"/>
          </a:xfrm>
        </p:grpSpPr>
        <p:sp>
          <p:nvSpPr>
            <p:cNvPr id="121" name="Oval 120"/>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rot="10606688">
            <a:off x="324416" y="4972616"/>
            <a:ext cx="838200" cy="838200"/>
            <a:chOff x="1524000" y="1219200"/>
            <a:chExt cx="838200" cy="838200"/>
          </a:xfrm>
        </p:grpSpPr>
        <p:sp>
          <p:nvSpPr>
            <p:cNvPr id="124" name="Oval 123"/>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rot="7848833">
            <a:off x="6572816" y="5582216"/>
            <a:ext cx="838200" cy="838200"/>
            <a:chOff x="1524000" y="1219200"/>
            <a:chExt cx="838200" cy="838200"/>
          </a:xfrm>
        </p:grpSpPr>
        <p:sp>
          <p:nvSpPr>
            <p:cNvPr id="127" name="Oval 126"/>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7162800" y="4397830"/>
            <a:ext cx="228600" cy="914400"/>
            <a:chOff x="2514600" y="4114800"/>
            <a:chExt cx="228600" cy="914400"/>
          </a:xfrm>
        </p:grpSpPr>
        <p:sp>
          <p:nvSpPr>
            <p:cNvPr id="130" name="Oval 129"/>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rot="9231653">
            <a:off x="8229600" y="5236030"/>
            <a:ext cx="228600" cy="914400"/>
            <a:chOff x="2514600" y="4114800"/>
            <a:chExt cx="228600" cy="914400"/>
          </a:xfrm>
        </p:grpSpPr>
        <p:sp>
          <p:nvSpPr>
            <p:cNvPr id="133" name="Oval 132"/>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rot="13225376">
            <a:off x="5310431" y="5445819"/>
            <a:ext cx="228600" cy="954099"/>
            <a:chOff x="2514600" y="4114800"/>
            <a:chExt cx="228600" cy="914400"/>
          </a:xfrm>
        </p:grpSpPr>
        <p:sp>
          <p:nvSpPr>
            <p:cNvPr id="136" name="Oval 135"/>
            <p:cNvSpPr/>
            <p:nvPr/>
          </p:nvSpPr>
          <p:spPr>
            <a:xfrm>
              <a:off x="2514600" y="48006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p:nvPr/>
          </p:nvCxnSpPr>
          <p:spPr>
            <a:xfrm flipV="1">
              <a:off x="2622421" y="4114800"/>
              <a:ext cx="12958" cy="633088"/>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rot="10606688">
            <a:off x="5658416" y="4417446"/>
            <a:ext cx="838200" cy="838200"/>
            <a:chOff x="1524000" y="1219200"/>
            <a:chExt cx="838200" cy="838200"/>
          </a:xfrm>
        </p:grpSpPr>
        <p:sp>
          <p:nvSpPr>
            <p:cNvPr id="139" name="Oval 138"/>
            <p:cNvSpPr/>
            <p:nvPr/>
          </p:nvSpPr>
          <p:spPr>
            <a:xfrm>
              <a:off x="1524000" y="1219200"/>
              <a:ext cx="228600" cy="2286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p:nvPr/>
          </p:nvCxnSpPr>
          <p:spPr>
            <a:xfrm>
              <a:off x="1752600" y="1447800"/>
              <a:ext cx="609600" cy="609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7767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2C93F-8E39-FF19-39C6-87DD50F85FEF}"/>
            </a:ext>
          </a:extLst>
        </p:cNvPr>
        <p:cNvGrpSpPr/>
        <p:nvPr/>
      </p:nvGrpSpPr>
      <p:grpSpPr>
        <a:xfrm>
          <a:off x="0" y="0"/>
          <a:ext cx="0" cy="0"/>
          <a:chOff x="0" y="0"/>
          <a:chExt cx="0" cy="0"/>
        </a:xfrm>
      </p:grpSpPr>
      <p:sp>
        <p:nvSpPr>
          <p:cNvPr id="4099" name="Rectangle 4">
            <a:extLst>
              <a:ext uri="{FF2B5EF4-FFF2-40B4-BE49-F238E27FC236}">
                <a16:creationId xmlns:a16="http://schemas.microsoft.com/office/drawing/2014/main" id="{FAF103A4-B550-3D62-EBD7-15EF2E7B154C}"/>
              </a:ext>
            </a:extLst>
          </p:cNvPr>
          <p:cNvSpPr>
            <a:spLocks noGrp="1" noChangeArrowheads="1"/>
          </p:cNvSpPr>
          <p:nvPr>
            <p:ph type="title"/>
          </p:nvPr>
        </p:nvSpPr>
        <p:spPr/>
        <p:txBody>
          <a:bodyPr/>
          <a:lstStyle/>
          <a:p>
            <a:pPr eaLnBrk="1" hangingPunct="1"/>
            <a:r>
              <a:rPr lang="en-US" sz="2400">
                <a:latin typeface="Symbol" pitchFamily="18" charset="2"/>
              </a:rPr>
              <a:t>D</a:t>
            </a:r>
            <a:r>
              <a:rPr lang="en-US" sz="2400" i="1"/>
              <a:t>S</a:t>
            </a:r>
            <a:r>
              <a:rPr lang="en-US" sz="2400"/>
              <a:t> for a Quasi-Static, Reversible Process</a:t>
            </a:r>
          </a:p>
        </p:txBody>
      </p:sp>
      <p:sp>
        <p:nvSpPr>
          <p:cNvPr id="4100" name="Rectangle 5">
            <a:extLst>
              <a:ext uri="{FF2B5EF4-FFF2-40B4-BE49-F238E27FC236}">
                <a16:creationId xmlns:a16="http://schemas.microsoft.com/office/drawing/2014/main" id="{24B6A1C9-75BF-54BB-C5B5-C67850248A83}"/>
              </a:ext>
            </a:extLst>
          </p:cNvPr>
          <p:cNvSpPr>
            <a:spLocks noGrp="1" noChangeArrowheads="1"/>
          </p:cNvSpPr>
          <p:nvPr>
            <p:ph type="body" idx="1"/>
          </p:nvPr>
        </p:nvSpPr>
        <p:spPr>
          <a:xfrm>
            <a:off x="1182688" y="1493838"/>
            <a:ext cx="7772400" cy="4535487"/>
          </a:xfrm>
        </p:spPr>
        <p:txBody>
          <a:bodyPr/>
          <a:lstStyle/>
          <a:p>
            <a:pPr eaLnBrk="1" hangingPunct="1">
              <a:lnSpc>
                <a:spcPct val="90000"/>
              </a:lnSpc>
            </a:pPr>
            <a:r>
              <a:rPr lang="en-US" sz="3000"/>
              <a:t>Assume an ideal gas undergoes a quasi-static, reversible process</a:t>
            </a:r>
          </a:p>
          <a:p>
            <a:pPr eaLnBrk="1" hangingPunct="1">
              <a:lnSpc>
                <a:spcPct val="90000"/>
              </a:lnSpc>
            </a:pPr>
            <a:r>
              <a:rPr lang="en-US" sz="3000"/>
              <a:t>Its initial state has </a:t>
            </a:r>
            <a:r>
              <a:rPr lang="en-US" sz="3000" i="1"/>
              <a:t>T</a:t>
            </a:r>
            <a:r>
              <a:rPr lang="en-US" sz="3000" i="1" baseline="-25000"/>
              <a:t>i</a:t>
            </a:r>
            <a:r>
              <a:rPr lang="en-US" sz="3000"/>
              <a:t> and </a:t>
            </a:r>
            <a:r>
              <a:rPr lang="en-US" sz="3000" i="1"/>
              <a:t>V</a:t>
            </a:r>
            <a:r>
              <a:rPr lang="en-US" sz="3000" i="1" baseline="-25000"/>
              <a:t>i</a:t>
            </a:r>
            <a:r>
              <a:rPr lang="en-US" sz="3000"/>
              <a:t> </a:t>
            </a:r>
          </a:p>
          <a:p>
            <a:pPr eaLnBrk="1" hangingPunct="1">
              <a:lnSpc>
                <a:spcPct val="90000"/>
              </a:lnSpc>
            </a:pPr>
            <a:r>
              <a:rPr lang="en-US" sz="3000"/>
              <a:t>Its final state has </a:t>
            </a:r>
            <a:r>
              <a:rPr lang="en-US" sz="3000" i="1"/>
              <a:t>T</a:t>
            </a:r>
            <a:r>
              <a:rPr lang="en-US" sz="3000" i="1" baseline="-25000"/>
              <a:t>f</a:t>
            </a:r>
            <a:r>
              <a:rPr lang="en-US" sz="3000"/>
              <a:t> and </a:t>
            </a:r>
            <a:r>
              <a:rPr lang="en-US" sz="3000" i="1"/>
              <a:t>V</a:t>
            </a:r>
            <a:r>
              <a:rPr lang="en-US" sz="3000" i="1" baseline="-25000"/>
              <a:t>f</a:t>
            </a:r>
            <a:endParaRPr lang="en-US" sz="3000" i="1"/>
          </a:p>
          <a:p>
            <a:pPr eaLnBrk="1" hangingPunct="1">
              <a:lnSpc>
                <a:spcPct val="90000"/>
              </a:lnSpc>
            </a:pPr>
            <a:r>
              <a:rPr lang="en-US" sz="3000"/>
              <a:t>The change in entropy is</a:t>
            </a:r>
          </a:p>
          <a:p>
            <a:pPr eaLnBrk="1" hangingPunct="1">
              <a:lnSpc>
                <a:spcPct val="90000"/>
              </a:lnSpc>
            </a:pPr>
            <a:endParaRPr lang="en-US" sz="3000"/>
          </a:p>
          <a:p>
            <a:pPr lvl="1" eaLnBrk="1" hangingPunct="1">
              <a:lnSpc>
                <a:spcPct val="90000"/>
              </a:lnSpc>
            </a:pPr>
            <a:endParaRPr lang="en-US" sz="2600"/>
          </a:p>
          <a:p>
            <a:pPr lvl="1" eaLnBrk="1" hangingPunct="1">
              <a:lnSpc>
                <a:spcPct val="90000"/>
              </a:lnSpc>
            </a:pPr>
            <a:r>
              <a:rPr lang="en-US" sz="2600"/>
              <a:t>This demonstrates that </a:t>
            </a:r>
            <a:r>
              <a:rPr lang="en-US" sz="2600">
                <a:latin typeface="Symbol" pitchFamily="18" charset="2"/>
              </a:rPr>
              <a:t>D</a:t>
            </a:r>
            <a:r>
              <a:rPr lang="en-US" sz="2600" i="1"/>
              <a:t>S</a:t>
            </a:r>
            <a:r>
              <a:rPr lang="en-US" sz="2600"/>
              <a:t> depends on only the initial and final states and not the path between the states</a:t>
            </a:r>
            <a:endParaRPr lang="en-US"/>
          </a:p>
        </p:txBody>
      </p:sp>
      <p:graphicFrame>
        <p:nvGraphicFramePr>
          <p:cNvPr id="4098" name="Object 6">
            <a:extLst>
              <a:ext uri="{FF2B5EF4-FFF2-40B4-BE49-F238E27FC236}">
                <a16:creationId xmlns:a16="http://schemas.microsoft.com/office/drawing/2014/main" id="{9EE44879-717C-24B1-5E08-5DEE5D7262D7}"/>
              </a:ext>
            </a:extLst>
          </p:cNvPr>
          <p:cNvGraphicFramePr>
            <a:graphicFrameLocks noChangeAspect="1"/>
          </p:cNvGraphicFramePr>
          <p:nvPr/>
        </p:nvGraphicFramePr>
        <p:xfrm>
          <a:off x="2209800" y="3971925"/>
          <a:ext cx="4321175" cy="873125"/>
        </p:xfrm>
        <a:graphic>
          <a:graphicData uri="http://schemas.openxmlformats.org/presentationml/2006/ole">
            <mc:AlternateContent xmlns:mc="http://schemas.openxmlformats.org/markup-compatibility/2006">
              <mc:Choice xmlns:v="urn:schemas-microsoft-com:vml" Requires="v">
                <p:oleObj name="Equation" r:id="rId2" imgW="2197080" imgH="444240" progId="Equation.DSMT4">
                  <p:embed/>
                </p:oleObj>
              </mc:Choice>
              <mc:Fallback>
                <p:oleObj name="Equation" r:id="rId2" imgW="2197080" imgH="444240" progId="Equation.DSMT4">
                  <p:embed/>
                  <p:pic>
                    <p:nvPicPr>
                      <p:cNvPr id="4098" name="Object 6">
                        <a:extLst>
                          <a:ext uri="{FF2B5EF4-FFF2-40B4-BE49-F238E27FC236}">
                            <a16:creationId xmlns:a16="http://schemas.microsoft.com/office/drawing/2014/main" id="{9EE44879-717C-24B1-5E08-5DEE5D726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71925"/>
                        <a:ext cx="432117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216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79DB-C5BF-02FE-CD54-AC8471879463}"/>
            </a:ext>
          </a:extLst>
        </p:cNvPr>
        <p:cNvGrpSpPr/>
        <p:nvPr/>
      </p:nvGrpSpPr>
      <p:grpSpPr>
        <a:xfrm>
          <a:off x="0" y="0"/>
          <a:ext cx="0" cy="0"/>
          <a:chOff x="0" y="0"/>
          <a:chExt cx="0" cy="0"/>
        </a:xfrm>
      </p:grpSpPr>
      <p:sp>
        <p:nvSpPr>
          <p:cNvPr id="24578" name="Rectangle 2">
            <a:extLst>
              <a:ext uri="{FF2B5EF4-FFF2-40B4-BE49-F238E27FC236}">
                <a16:creationId xmlns:a16="http://schemas.microsoft.com/office/drawing/2014/main" id="{6F1882B3-A743-DE43-D006-789831300B1A}"/>
              </a:ext>
            </a:extLst>
          </p:cNvPr>
          <p:cNvSpPr>
            <a:spLocks noGrp="1" noChangeArrowheads="1"/>
          </p:cNvSpPr>
          <p:nvPr>
            <p:ph type="title"/>
          </p:nvPr>
        </p:nvSpPr>
        <p:spPr>
          <a:xfrm>
            <a:off x="1149350" y="0"/>
            <a:ext cx="7827963" cy="1143000"/>
          </a:xfrm>
        </p:spPr>
        <p:txBody>
          <a:bodyPr/>
          <a:lstStyle/>
          <a:p>
            <a:pPr eaLnBrk="1" hangingPunct="1"/>
            <a:r>
              <a:rPr lang="en-US" sz="2800"/>
              <a:t>Entropy Changes in Irreversible Processes</a:t>
            </a:r>
          </a:p>
        </p:txBody>
      </p:sp>
      <p:sp>
        <p:nvSpPr>
          <p:cNvPr id="24579" name="Rectangle 3">
            <a:extLst>
              <a:ext uri="{FF2B5EF4-FFF2-40B4-BE49-F238E27FC236}">
                <a16:creationId xmlns:a16="http://schemas.microsoft.com/office/drawing/2014/main" id="{DEC2B925-89CE-C6F2-E34A-8CB6DEF73557}"/>
              </a:ext>
            </a:extLst>
          </p:cNvPr>
          <p:cNvSpPr>
            <a:spLocks noGrp="1" noChangeArrowheads="1"/>
          </p:cNvSpPr>
          <p:nvPr>
            <p:ph type="body" idx="1"/>
          </p:nvPr>
        </p:nvSpPr>
        <p:spPr/>
        <p:txBody>
          <a:bodyPr/>
          <a:lstStyle/>
          <a:p>
            <a:pPr eaLnBrk="1" hangingPunct="1">
              <a:lnSpc>
                <a:spcPct val="90000"/>
              </a:lnSpc>
            </a:pPr>
            <a:r>
              <a:rPr lang="en-US"/>
              <a:t>To calculate the change in entropy in a real system, remember that entropy depends only on the state of the system</a:t>
            </a:r>
          </a:p>
          <a:p>
            <a:pPr eaLnBrk="1" hangingPunct="1">
              <a:lnSpc>
                <a:spcPct val="90000"/>
              </a:lnSpc>
            </a:pPr>
            <a:r>
              <a:rPr lang="en-US"/>
              <a:t>Do not use </a:t>
            </a:r>
            <a:r>
              <a:rPr lang="en-US" i="1"/>
              <a:t>Q</a:t>
            </a:r>
            <a:r>
              <a:rPr lang="en-US"/>
              <a:t>, the actual energy transfer in the process</a:t>
            </a:r>
          </a:p>
          <a:p>
            <a:pPr lvl="1" eaLnBrk="1" hangingPunct="1">
              <a:lnSpc>
                <a:spcPct val="90000"/>
              </a:lnSpc>
            </a:pPr>
            <a:r>
              <a:rPr lang="en-US"/>
              <a:t>Distinguish this from </a:t>
            </a:r>
            <a:r>
              <a:rPr lang="en-US" i="1"/>
              <a:t>Q</a:t>
            </a:r>
            <a:r>
              <a:rPr lang="en-US" i="1" baseline="-25000"/>
              <a:t>r </a:t>
            </a:r>
            <a:r>
              <a:rPr lang="en-US"/>
              <a:t>, the amount of energy that would have been transferred by heat along a reversible path</a:t>
            </a:r>
          </a:p>
          <a:p>
            <a:pPr lvl="1" eaLnBrk="1" hangingPunct="1">
              <a:lnSpc>
                <a:spcPct val="90000"/>
              </a:lnSpc>
            </a:pPr>
            <a:r>
              <a:rPr lang="en-US" i="1"/>
              <a:t>Q</a:t>
            </a:r>
            <a:r>
              <a:rPr lang="en-US" i="1" baseline="-25000"/>
              <a:t>r</a:t>
            </a:r>
            <a:r>
              <a:rPr lang="en-US"/>
              <a:t> is the correct value to use for </a:t>
            </a:r>
            <a:r>
              <a:rPr lang="en-US">
                <a:latin typeface="Symbol" pitchFamily="18" charset="2"/>
              </a:rPr>
              <a:t>D</a:t>
            </a:r>
            <a:r>
              <a:rPr lang="en-US" i="1"/>
              <a:t>S</a:t>
            </a:r>
          </a:p>
        </p:txBody>
      </p:sp>
    </p:spTree>
    <p:extLst>
      <p:ext uri="{BB962C8B-B14F-4D97-AF65-F5344CB8AC3E}">
        <p14:creationId xmlns:p14="http://schemas.microsoft.com/office/powerpoint/2010/main" val="2658217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3973-34A5-D7C3-3D62-9A3548C7FFC7}"/>
            </a:ext>
          </a:extLst>
        </p:cNvPr>
        <p:cNvGrpSpPr/>
        <p:nvPr/>
      </p:nvGrpSpPr>
      <p:grpSpPr>
        <a:xfrm>
          <a:off x="0" y="0"/>
          <a:ext cx="0" cy="0"/>
          <a:chOff x="0" y="0"/>
          <a:chExt cx="0" cy="0"/>
        </a:xfrm>
      </p:grpSpPr>
      <p:sp>
        <p:nvSpPr>
          <p:cNvPr id="25602" name="Rectangle 3">
            <a:extLst>
              <a:ext uri="{FF2B5EF4-FFF2-40B4-BE49-F238E27FC236}">
                <a16:creationId xmlns:a16="http://schemas.microsoft.com/office/drawing/2014/main" id="{1B5DDC7A-607E-F144-5D38-713E315470D0}"/>
              </a:ext>
            </a:extLst>
          </p:cNvPr>
          <p:cNvSpPr>
            <a:spLocks noGrp="1" noChangeArrowheads="1"/>
          </p:cNvSpPr>
          <p:nvPr>
            <p:ph type="body" idx="1"/>
          </p:nvPr>
        </p:nvSpPr>
        <p:spPr/>
        <p:txBody>
          <a:bodyPr/>
          <a:lstStyle/>
          <a:p>
            <a:pPr eaLnBrk="1" hangingPunct="1"/>
            <a:r>
              <a:rPr lang="en-US"/>
              <a:t>In general, the total entropy and therefore the total disorder always increases in an irreversible process</a:t>
            </a:r>
          </a:p>
          <a:p>
            <a:pPr eaLnBrk="1" hangingPunct="1"/>
            <a:r>
              <a:rPr lang="en-US"/>
              <a:t>The total entropy of an isolated system undergoes a change that cannot decrease</a:t>
            </a:r>
          </a:p>
          <a:p>
            <a:pPr lvl="1" eaLnBrk="1" hangingPunct="1"/>
            <a:r>
              <a:rPr lang="en-US"/>
              <a:t>This is another statement of the second law of thermodynamics</a:t>
            </a:r>
          </a:p>
        </p:txBody>
      </p:sp>
      <p:sp>
        <p:nvSpPr>
          <p:cNvPr id="25603" name="Rectangle 4">
            <a:extLst>
              <a:ext uri="{FF2B5EF4-FFF2-40B4-BE49-F238E27FC236}">
                <a16:creationId xmlns:a16="http://schemas.microsoft.com/office/drawing/2014/main" id="{1613BC5B-F47A-6CED-F94E-47F8475E9F48}"/>
              </a:ext>
            </a:extLst>
          </p:cNvPr>
          <p:cNvSpPr>
            <a:spLocks noGrp="1" noChangeArrowheads="1"/>
          </p:cNvSpPr>
          <p:nvPr>
            <p:ph type="title"/>
          </p:nvPr>
        </p:nvSpPr>
        <p:spPr>
          <a:xfrm>
            <a:off x="1136650" y="0"/>
            <a:ext cx="8007350" cy="1143000"/>
          </a:xfrm>
        </p:spPr>
        <p:txBody>
          <a:bodyPr/>
          <a:lstStyle/>
          <a:p>
            <a:pPr eaLnBrk="1" hangingPunct="1"/>
            <a:r>
              <a:rPr lang="en-US" sz="2800"/>
              <a:t>Entropy Changes in Irreversible Processes, cont</a:t>
            </a:r>
          </a:p>
        </p:txBody>
      </p:sp>
    </p:spTree>
    <p:extLst>
      <p:ext uri="{BB962C8B-B14F-4D97-AF65-F5344CB8AC3E}">
        <p14:creationId xmlns:p14="http://schemas.microsoft.com/office/powerpoint/2010/main" val="20190232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45B6D-1656-F1CB-C7CA-5648F5720C77}"/>
            </a:ext>
          </a:extLst>
        </p:cNvPr>
        <p:cNvGrpSpPr/>
        <p:nvPr/>
      </p:nvGrpSpPr>
      <p:grpSpPr>
        <a:xfrm>
          <a:off x="0" y="0"/>
          <a:ext cx="0" cy="0"/>
          <a:chOff x="0" y="0"/>
          <a:chExt cx="0" cy="0"/>
        </a:xfrm>
      </p:grpSpPr>
      <p:sp>
        <p:nvSpPr>
          <p:cNvPr id="26626" name="Rectangle 2">
            <a:extLst>
              <a:ext uri="{FF2B5EF4-FFF2-40B4-BE49-F238E27FC236}">
                <a16:creationId xmlns:a16="http://schemas.microsoft.com/office/drawing/2014/main" id="{8EC54689-9CE4-48BE-FCD8-6EC00E1E5298}"/>
              </a:ext>
            </a:extLst>
          </p:cNvPr>
          <p:cNvSpPr>
            <a:spLocks noGrp="1" noChangeArrowheads="1"/>
          </p:cNvSpPr>
          <p:nvPr>
            <p:ph type="title"/>
          </p:nvPr>
        </p:nvSpPr>
        <p:spPr>
          <a:xfrm>
            <a:off x="1095375" y="0"/>
            <a:ext cx="8048625" cy="1143000"/>
          </a:xfrm>
        </p:spPr>
        <p:txBody>
          <a:bodyPr/>
          <a:lstStyle/>
          <a:p>
            <a:pPr eaLnBrk="1" hangingPunct="1"/>
            <a:r>
              <a:rPr lang="en-US" sz="2800"/>
              <a:t>Entropy Changes in Irreversible Processes, final</a:t>
            </a:r>
          </a:p>
        </p:txBody>
      </p:sp>
      <p:sp>
        <p:nvSpPr>
          <p:cNvPr id="26627" name="Rectangle 3">
            <a:extLst>
              <a:ext uri="{FF2B5EF4-FFF2-40B4-BE49-F238E27FC236}">
                <a16:creationId xmlns:a16="http://schemas.microsoft.com/office/drawing/2014/main" id="{E2C7EF2E-516C-C2AF-38CB-662671219CE7}"/>
              </a:ext>
            </a:extLst>
          </p:cNvPr>
          <p:cNvSpPr>
            <a:spLocks noGrp="1" noChangeArrowheads="1"/>
          </p:cNvSpPr>
          <p:nvPr>
            <p:ph type="body" idx="1"/>
          </p:nvPr>
        </p:nvSpPr>
        <p:spPr/>
        <p:txBody>
          <a:bodyPr/>
          <a:lstStyle/>
          <a:p>
            <a:pPr eaLnBrk="1" hangingPunct="1">
              <a:lnSpc>
                <a:spcPct val="90000"/>
              </a:lnSpc>
            </a:pPr>
            <a:r>
              <a:rPr lang="en-US"/>
              <a:t>If the process is irreversible, then the total entropy of an isolated system always increases</a:t>
            </a:r>
          </a:p>
          <a:p>
            <a:pPr lvl="1" eaLnBrk="1" hangingPunct="1">
              <a:lnSpc>
                <a:spcPct val="90000"/>
              </a:lnSpc>
            </a:pPr>
            <a:r>
              <a:rPr lang="en-US"/>
              <a:t>In a reversible process, the total entropy of an isolated system remains constant</a:t>
            </a:r>
          </a:p>
          <a:p>
            <a:pPr eaLnBrk="1" hangingPunct="1">
              <a:lnSpc>
                <a:spcPct val="90000"/>
              </a:lnSpc>
            </a:pPr>
            <a:r>
              <a:rPr lang="en-US"/>
              <a:t>The change in entropy of the Universe must be greater than zero for an irreversible process and equal to zero for a reversible process</a:t>
            </a:r>
          </a:p>
        </p:txBody>
      </p:sp>
    </p:spTree>
    <p:extLst>
      <p:ext uri="{BB962C8B-B14F-4D97-AF65-F5344CB8AC3E}">
        <p14:creationId xmlns:p14="http://schemas.microsoft.com/office/powerpoint/2010/main" val="843184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7A25F-FDF9-76A5-F241-E4F6FA4D8FF2}"/>
            </a:ext>
          </a:extLst>
        </p:cNvPr>
        <p:cNvGrpSpPr/>
        <p:nvPr/>
      </p:nvGrpSpPr>
      <p:grpSpPr>
        <a:xfrm>
          <a:off x="0" y="0"/>
          <a:ext cx="0" cy="0"/>
          <a:chOff x="0" y="0"/>
          <a:chExt cx="0" cy="0"/>
        </a:xfrm>
      </p:grpSpPr>
      <p:sp>
        <p:nvSpPr>
          <p:cNvPr id="27650" name="Rectangle 2">
            <a:extLst>
              <a:ext uri="{FF2B5EF4-FFF2-40B4-BE49-F238E27FC236}">
                <a16:creationId xmlns:a16="http://schemas.microsoft.com/office/drawing/2014/main" id="{E78F299A-323F-A3B1-8276-8C9B9A7EA05B}"/>
              </a:ext>
            </a:extLst>
          </p:cNvPr>
          <p:cNvSpPr>
            <a:spLocks noGrp="1" noChangeArrowheads="1"/>
          </p:cNvSpPr>
          <p:nvPr>
            <p:ph type="title"/>
          </p:nvPr>
        </p:nvSpPr>
        <p:spPr/>
        <p:txBody>
          <a:bodyPr/>
          <a:lstStyle/>
          <a:p>
            <a:pPr eaLnBrk="1" hangingPunct="1"/>
            <a:r>
              <a:rPr lang="en-US"/>
              <a:t>Heat Death of the Universe</a:t>
            </a:r>
          </a:p>
        </p:txBody>
      </p:sp>
      <p:sp>
        <p:nvSpPr>
          <p:cNvPr id="27651" name="Rectangle 3">
            <a:extLst>
              <a:ext uri="{FF2B5EF4-FFF2-40B4-BE49-F238E27FC236}">
                <a16:creationId xmlns:a16="http://schemas.microsoft.com/office/drawing/2014/main" id="{465D452A-312A-C3EC-7674-C862C641C591}"/>
              </a:ext>
            </a:extLst>
          </p:cNvPr>
          <p:cNvSpPr>
            <a:spLocks noGrp="1" noChangeArrowheads="1"/>
          </p:cNvSpPr>
          <p:nvPr>
            <p:ph type="body" idx="1"/>
          </p:nvPr>
        </p:nvSpPr>
        <p:spPr/>
        <p:txBody>
          <a:bodyPr/>
          <a:lstStyle/>
          <a:p>
            <a:pPr eaLnBrk="1" hangingPunct="1"/>
            <a:r>
              <a:rPr lang="en-US" sz="2800"/>
              <a:t>Ultimately, the entropy of the Universe should reach a maximum value</a:t>
            </a:r>
          </a:p>
          <a:p>
            <a:pPr eaLnBrk="1" hangingPunct="1"/>
            <a:r>
              <a:rPr lang="en-US" sz="2800"/>
              <a:t>At this value, the Universe will be in a state of uniform temperature and density</a:t>
            </a:r>
          </a:p>
          <a:p>
            <a:pPr eaLnBrk="1" hangingPunct="1"/>
            <a:r>
              <a:rPr lang="en-US" sz="2800"/>
              <a:t>All physical, chemical, and biological processes will cease</a:t>
            </a:r>
          </a:p>
          <a:p>
            <a:pPr lvl="1" eaLnBrk="1" hangingPunct="1"/>
            <a:r>
              <a:rPr lang="en-US" sz="2400"/>
              <a:t>The state of perfect disorder implies that no energy is available for doing work</a:t>
            </a:r>
          </a:p>
          <a:p>
            <a:pPr lvl="1" eaLnBrk="1" hangingPunct="1"/>
            <a:r>
              <a:rPr lang="en-US" sz="2400"/>
              <a:t>This state is called the heat death of the Universe</a:t>
            </a:r>
          </a:p>
        </p:txBody>
      </p:sp>
    </p:spTree>
    <p:extLst>
      <p:ext uri="{BB962C8B-B14F-4D97-AF65-F5344CB8AC3E}">
        <p14:creationId xmlns:p14="http://schemas.microsoft.com/office/powerpoint/2010/main" val="2321347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BB195-169A-1FAE-DC41-BFAE91D2CC96}"/>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C0EE6483-693D-2846-FDDD-960F7D13B1F7}"/>
              </a:ext>
            </a:extLst>
          </p:cNvPr>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Thermal Conduction</a:t>
            </a:r>
            <a:endParaRPr lang="en-US">
              <a:latin typeface="Symbol" pitchFamily="18" charset="2"/>
            </a:endParaRPr>
          </a:p>
        </p:txBody>
      </p:sp>
      <p:sp>
        <p:nvSpPr>
          <p:cNvPr id="28675" name="Rectangle 3">
            <a:extLst>
              <a:ext uri="{FF2B5EF4-FFF2-40B4-BE49-F238E27FC236}">
                <a16:creationId xmlns:a16="http://schemas.microsoft.com/office/drawing/2014/main" id="{22992773-5EBC-6FCD-8C55-2E67DE9D0AA7}"/>
              </a:ext>
            </a:extLst>
          </p:cNvPr>
          <p:cNvSpPr>
            <a:spLocks noGrp="1" noChangeArrowheads="1"/>
          </p:cNvSpPr>
          <p:nvPr>
            <p:ph type="body" idx="1"/>
          </p:nvPr>
        </p:nvSpPr>
        <p:spPr/>
        <p:txBody>
          <a:bodyPr/>
          <a:lstStyle/>
          <a:p>
            <a:pPr eaLnBrk="1" hangingPunct="1">
              <a:lnSpc>
                <a:spcPct val="90000"/>
              </a:lnSpc>
            </a:pPr>
            <a:r>
              <a:rPr lang="en-US" sz="2800"/>
              <a:t>The cold reservoir absorbs </a:t>
            </a:r>
            <a:r>
              <a:rPr lang="en-US" sz="2800" i="1"/>
              <a:t>Q</a:t>
            </a:r>
            <a:r>
              <a:rPr lang="en-US" sz="2800"/>
              <a:t> and its entropy changes by </a:t>
            </a:r>
            <a:r>
              <a:rPr lang="en-US" sz="2800" i="1"/>
              <a:t>Q</a:t>
            </a:r>
            <a:r>
              <a:rPr lang="en-US" sz="2800"/>
              <a:t>/</a:t>
            </a:r>
            <a:r>
              <a:rPr lang="en-US" sz="2800" i="1"/>
              <a:t>T</a:t>
            </a:r>
            <a:r>
              <a:rPr lang="en-US" sz="2800" i="1" baseline="-25000"/>
              <a:t>c</a:t>
            </a:r>
          </a:p>
          <a:p>
            <a:pPr eaLnBrk="1" hangingPunct="1">
              <a:lnSpc>
                <a:spcPct val="90000"/>
              </a:lnSpc>
            </a:pPr>
            <a:r>
              <a:rPr lang="en-US" sz="2800"/>
              <a:t>At the same time, the hot reservoir loses </a:t>
            </a:r>
            <a:r>
              <a:rPr lang="en-US" sz="2800" i="1"/>
              <a:t>Q</a:t>
            </a:r>
            <a:r>
              <a:rPr lang="en-US" sz="2800"/>
              <a:t> and its entropy changes by -</a:t>
            </a:r>
            <a:r>
              <a:rPr lang="en-US" sz="2800" i="1"/>
              <a:t>Q</a:t>
            </a:r>
            <a:r>
              <a:rPr lang="en-US" sz="2800"/>
              <a:t>/</a:t>
            </a:r>
            <a:r>
              <a:rPr lang="en-US" sz="2800" i="1"/>
              <a:t>T</a:t>
            </a:r>
            <a:r>
              <a:rPr lang="en-US" sz="2800" i="1" baseline="-25000"/>
              <a:t>h</a:t>
            </a:r>
          </a:p>
          <a:p>
            <a:pPr eaLnBrk="1" hangingPunct="1">
              <a:lnSpc>
                <a:spcPct val="90000"/>
              </a:lnSpc>
            </a:pPr>
            <a:r>
              <a:rPr lang="en-US" sz="2800"/>
              <a:t>Since </a:t>
            </a:r>
            <a:r>
              <a:rPr lang="en-US" sz="2800" i="1"/>
              <a:t>T</a:t>
            </a:r>
            <a:r>
              <a:rPr lang="en-US" sz="2800" i="1" baseline="-25000"/>
              <a:t>h</a:t>
            </a:r>
            <a:r>
              <a:rPr lang="en-US" sz="2800"/>
              <a:t> &gt; </a:t>
            </a:r>
            <a:r>
              <a:rPr lang="en-US" sz="2800" i="1"/>
              <a:t>T</a:t>
            </a:r>
            <a:r>
              <a:rPr lang="en-US" sz="2800" i="1" baseline="-25000"/>
              <a:t>c </a:t>
            </a:r>
            <a:r>
              <a:rPr lang="en-US" sz="2800"/>
              <a:t>, the increase in entropy in the cold reservoir is greater than the decrease in entropy in the hot reservoir</a:t>
            </a:r>
          </a:p>
          <a:p>
            <a:pPr eaLnBrk="1" hangingPunct="1">
              <a:lnSpc>
                <a:spcPct val="90000"/>
              </a:lnSpc>
            </a:pPr>
            <a:r>
              <a:rPr lang="en-US" sz="2800"/>
              <a:t>Therefore, </a:t>
            </a:r>
            <a:r>
              <a:rPr lang="en-US" sz="2800">
                <a:latin typeface="Symbol" pitchFamily="18" charset="2"/>
              </a:rPr>
              <a:t>D</a:t>
            </a:r>
            <a:r>
              <a:rPr lang="en-US" sz="2800" i="1"/>
              <a:t>S</a:t>
            </a:r>
            <a:r>
              <a:rPr lang="en-US" sz="2800" i="1" baseline="-25000"/>
              <a:t>U</a:t>
            </a:r>
            <a:r>
              <a:rPr lang="en-US" sz="2800"/>
              <a:t> &gt; 0</a:t>
            </a:r>
          </a:p>
          <a:p>
            <a:pPr lvl="1" eaLnBrk="1" hangingPunct="1">
              <a:lnSpc>
                <a:spcPct val="90000"/>
              </a:lnSpc>
            </a:pPr>
            <a:r>
              <a:rPr lang="en-US" sz="2400"/>
              <a:t>For the system and the Universe</a:t>
            </a:r>
          </a:p>
          <a:p>
            <a:pPr eaLnBrk="1" hangingPunct="1">
              <a:lnSpc>
                <a:spcPct val="90000"/>
              </a:lnSpc>
            </a:pPr>
            <a:endParaRPr lang="en-US" sz="2800"/>
          </a:p>
        </p:txBody>
      </p:sp>
    </p:spTree>
    <p:extLst>
      <p:ext uri="{BB962C8B-B14F-4D97-AF65-F5344CB8AC3E}">
        <p14:creationId xmlns:p14="http://schemas.microsoft.com/office/powerpoint/2010/main" val="1932585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34799-3E55-7D46-526B-132312D7E408}"/>
            </a:ext>
          </a:extLst>
        </p:cNvPr>
        <p:cNvGrpSpPr/>
        <p:nvPr/>
      </p:nvGrpSpPr>
      <p:grpSpPr>
        <a:xfrm>
          <a:off x="0" y="0"/>
          <a:ext cx="0" cy="0"/>
          <a:chOff x="0" y="0"/>
          <a:chExt cx="0" cy="0"/>
        </a:xfrm>
      </p:grpSpPr>
      <p:sp>
        <p:nvSpPr>
          <p:cNvPr id="5123" name="Rectangle 2">
            <a:extLst>
              <a:ext uri="{FF2B5EF4-FFF2-40B4-BE49-F238E27FC236}">
                <a16:creationId xmlns:a16="http://schemas.microsoft.com/office/drawing/2014/main" id="{440E8FD0-8556-8292-1631-8745343D9852}"/>
              </a:ext>
            </a:extLst>
          </p:cNvPr>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a Free Expansion</a:t>
            </a:r>
          </a:p>
        </p:txBody>
      </p:sp>
      <p:sp>
        <p:nvSpPr>
          <p:cNvPr id="5124" name="Rectangle 3">
            <a:extLst>
              <a:ext uri="{FF2B5EF4-FFF2-40B4-BE49-F238E27FC236}">
                <a16:creationId xmlns:a16="http://schemas.microsoft.com/office/drawing/2014/main" id="{E7827E5F-D86A-1B6F-EC90-18BF212BFCE0}"/>
              </a:ext>
            </a:extLst>
          </p:cNvPr>
          <p:cNvSpPr>
            <a:spLocks noGrp="1" noChangeArrowheads="1"/>
          </p:cNvSpPr>
          <p:nvPr>
            <p:ph type="body" idx="1"/>
          </p:nvPr>
        </p:nvSpPr>
        <p:spPr/>
        <p:txBody>
          <a:bodyPr/>
          <a:lstStyle/>
          <a:p>
            <a:pPr eaLnBrk="1" hangingPunct="1"/>
            <a:r>
              <a:rPr lang="en-US"/>
              <a:t>Consider an adiabatic free expansion</a:t>
            </a:r>
          </a:p>
          <a:p>
            <a:pPr eaLnBrk="1" hangingPunct="1"/>
            <a:r>
              <a:rPr lang="en-US" i="1"/>
              <a:t>Q</a:t>
            </a:r>
            <a:r>
              <a:rPr lang="en-US"/>
              <a:t> = 0 but cannot be used since that is for an irreversible process</a:t>
            </a:r>
          </a:p>
          <a:p>
            <a:pPr eaLnBrk="1" hangingPunct="1"/>
            <a:endParaRPr lang="en-US"/>
          </a:p>
          <a:p>
            <a:pPr eaLnBrk="1" hangingPunct="1"/>
            <a:endParaRPr lang="en-US"/>
          </a:p>
          <a:p>
            <a:pPr eaLnBrk="1" hangingPunct="1">
              <a:buFontTx/>
              <a:buNone/>
            </a:pPr>
            <a:endParaRPr lang="en-US"/>
          </a:p>
          <a:p>
            <a:pPr eaLnBrk="1" hangingPunct="1"/>
            <a:endParaRPr lang="en-US"/>
          </a:p>
        </p:txBody>
      </p:sp>
      <p:graphicFrame>
        <p:nvGraphicFramePr>
          <p:cNvPr id="5122" name="Object 4">
            <a:extLst>
              <a:ext uri="{FF2B5EF4-FFF2-40B4-BE49-F238E27FC236}">
                <a16:creationId xmlns:a16="http://schemas.microsoft.com/office/drawing/2014/main" id="{03728389-0CC7-3922-1584-B9E9FEB9E3BF}"/>
              </a:ext>
            </a:extLst>
          </p:cNvPr>
          <p:cNvGraphicFramePr>
            <a:graphicFrameLocks noChangeAspect="1"/>
          </p:cNvGraphicFramePr>
          <p:nvPr/>
        </p:nvGraphicFramePr>
        <p:xfrm>
          <a:off x="2317750" y="3886200"/>
          <a:ext cx="4506913" cy="1163638"/>
        </p:xfrm>
        <a:graphic>
          <a:graphicData uri="http://schemas.openxmlformats.org/presentationml/2006/ole">
            <mc:AlternateContent xmlns:mc="http://schemas.openxmlformats.org/markup-compatibility/2006">
              <mc:Choice xmlns:v="urn:schemas-microsoft-com:vml" Requires="v">
                <p:oleObj name="Equation" r:id="rId2" imgW="1523880" imgH="393480" progId="Equation.DSMT4">
                  <p:embed/>
                </p:oleObj>
              </mc:Choice>
              <mc:Fallback>
                <p:oleObj name="Equation" r:id="rId2" imgW="1523880" imgH="393480" progId="Equation.DSMT4">
                  <p:embed/>
                  <p:pic>
                    <p:nvPicPr>
                      <p:cNvPr id="5122" name="Object 4">
                        <a:extLst>
                          <a:ext uri="{FF2B5EF4-FFF2-40B4-BE49-F238E27FC236}">
                            <a16:creationId xmlns:a16="http://schemas.microsoft.com/office/drawing/2014/main" id="{03728389-0CC7-3922-1584-B9E9FEB9E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3886200"/>
                        <a:ext cx="450691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19098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A0FE-E4F3-7C3A-B43B-1173E20859C0}"/>
            </a:ext>
          </a:extLst>
        </p:cNvPr>
        <p:cNvGrpSpPr/>
        <p:nvPr/>
      </p:nvGrpSpPr>
      <p:grpSpPr>
        <a:xfrm>
          <a:off x="0" y="0"/>
          <a:ext cx="0" cy="0"/>
          <a:chOff x="0" y="0"/>
          <a:chExt cx="0" cy="0"/>
        </a:xfrm>
      </p:grpSpPr>
      <p:sp>
        <p:nvSpPr>
          <p:cNvPr id="6147" name="Rectangle 2">
            <a:extLst>
              <a:ext uri="{FF2B5EF4-FFF2-40B4-BE49-F238E27FC236}">
                <a16:creationId xmlns:a16="http://schemas.microsoft.com/office/drawing/2014/main" id="{1F565C02-DC59-E945-5F03-0CCBD7378ED7}"/>
              </a:ext>
            </a:extLst>
          </p:cNvPr>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Free Expansion, cont</a:t>
            </a:r>
          </a:p>
        </p:txBody>
      </p:sp>
      <p:sp>
        <p:nvSpPr>
          <p:cNvPr id="6148" name="Rectangle 3">
            <a:extLst>
              <a:ext uri="{FF2B5EF4-FFF2-40B4-BE49-F238E27FC236}">
                <a16:creationId xmlns:a16="http://schemas.microsoft.com/office/drawing/2014/main" id="{1655AD9E-33AA-FCAE-FCE0-AE2595A92BEE}"/>
              </a:ext>
            </a:extLst>
          </p:cNvPr>
          <p:cNvSpPr>
            <a:spLocks noGrp="1" noChangeArrowheads="1"/>
          </p:cNvSpPr>
          <p:nvPr>
            <p:ph type="body" idx="1"/>
          </p:nvPr>
        </p:nvSpPr>
        <p:spPr/>
        <p:txBody>
          <a:bodyPr/>
          <a:lstStyle/>
          <a:p>
            <a:pPr eaLnBrk="1" hangingPunct="1">
              <a:lnSpc>
                <a:spcPct val="90000"/>
              </a:lnSpc>
            </a:pPr>
            <a:r>
              <a:rPr lang="en-US"/>
              <a:t>For an isothermal process, this becomes</a:t>
            </a:r>
          </a:p>
          <a:p>
            <a:pPr eaLnBrk="1" hangingPunct="1">
              <a:lnSpc>
                <a:spcPct val="90000"/>
              </a:lnSpc>
            </a:pPr>
            <a:endParaRPr lang="en-US"/>
          </a:p>
          <a:p>
            <a:pPr eaLnBrk="1" hangingPunct="1">
              <a:lnSpc>
                <a:spcPct val="90000"/>
              </a:lnSpc>
            </a:pPr>
            <a:endParaRPr lang="en-US"/>
          </a:p>
          <a:p>
            <a:pPr eaLnBrk="1" hangingPunct="1">
              <a:lnSpc>
                <a:spcPct val="90000"/>
              </a:lnSpc>
            </a:pPr>
            <a:r>
              <a:rPr lang="en-US"/>
              <a:t>Since </a:t>
            </a:r>
            <a:r>
              <a:rPr lang="en-US" i="1"/>
              <a:t>V</a:t>
            </a:r>
            <a:r>
              <a:rPr lang="en-US" i="1" baseline="-25000"/>
              <a:t>f</a:t>
            </a:r>
            <a:r>
              <a:rPr lang="en-US"/>
              <a:t> &gt; </a:t>
            </a:r>
            <a:r>
              <a:rPr lang="en-US" i="1"/>
              <a:t>V</a:t>
            </a:r>
            <a:r>
              <a:rPr lang="en-US" i="1" baseline="-25000"/>
              <a:t>i </a:t>
            </a:r>
            <a:r>
              <a:rPr lang="en-US"/>
              <a:t>, </a:t>
            </a:r>
            <a:r>
              <a:rPr lang="en-US">
                <a:latin typeface="Symbol" pitchFamily="18" charset="2"/>
              </a:rPr>
              <a:t>D</a:t>
            </a:r>
            <a:r>
              <a:rPr lang="en-US" i="1"/>
              <a:t>S</a:t>
            </a:r>
            <a:r>
              <a:rPr lang="en-US"/>
              <a:t> is positive</a:t>
            </a:r>
          </a:p>
          <a:p>
            <a:pPr eaLnBrk="1" hangingPunct="1">
              <a:lnSpc>
                <a:spcPct val="90000"/>
              </a:lnSpc>
            </a:pPr>
            <a:r>
              <a:rPr lang="en-US"/>
              <a:t>This indicates that both the entropy and the disorder of the gas increase as a result of the irreversible adiabatic expansion </a:t>
            </a:r>
          </a:p>
        </p:txBody>
      </p:sp>
      <p:graphicFrame>
        <p:nvGraphicFramePr>
          <p:cNvPr id="6146" name="Object 4">
            <a:extLst>
              <a:ext uri="{FF2B5EF4-FFF2-40B4-BE49-F238E27FC236}">
                <a16:creationId xmlns:a16="http://schemas.microsoft.com/office/drawing/2014/main" id="{6B0FFFDB-AE1E-75B1-E986-A65C06238476}"/>
              </a:ext>
            </a:extLst>
          </p:cNvPr>
          <p:cNvGraphicFramePr>
            <a:graphicFrameLocks noChangeAspect="1"/>
          </p:cNvGraphicFramePr>
          <p:nvPr/>
        </p:nvGraphicFramePr>
        <p:xfrm>
          <a:off x="3368675" y="2198688"/>
          <a:ext cx="1981200" cy="1020762"/>
        </p:xfrm>
        <a:graphic>
          <a:graphicData uri="http://schemas.openxmlformats.org/presentationml/2006/ole">
            <mc:AlternateContent xmlns:mc="http://schemas.openxmlformats.org/markup-compatibility/2006">
              <mc:Choice xmlns:v="urn:schemas-microsoft-com:vml" Requires="v">
                <p:oleObj name="Equation" r:id="rId2" imgW="863280" imgH="444240" progId="Equation.DSMT4">
                  <p:embed/>
                </p:oleObj>
              </mc:Choice>
              <mc:Fallback>
                <p:oleObj name="Equation" r:id="rId2" imgW="863280" imgH="444240" progId="Equation.DSMT4">
                  <p:embed/>
                  <p:pic>
                    <p:nvPicPr>
                      <p:cNvPr id="6146" name="Object 4">
                        <a:extLst>
                          <a:ext uri="{FF2B5EF4-FFF2-40B4-BE49-F238E27FC236}">
                            <a16:creationId xmlns:a16="http://schemas.microsoft.com/office/drawing/2014/main" id="{6B0FFFDB-AE1E-75B1-E986-A65C0623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2198688"/>
                        <a:ext cx="198120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9405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1A202-D812-5EBE-29ED-898616277A47}"/>
            </a:ext>
          </a:extLst>
        </p:cNvPr>
        <p:cNvGrpSpPr/>
        <p:nvPr/>
      </p:nvGrpSpPr>
      <p:grpSpPr>
        <a:xfrm>
          <a:off x="0" y="0"/>
          <a:ext cx="0" cy="0"/>
          <a:chOff x="0" y="0"/>
          <a:chExt cx="0" cy="0"/>
        </a:xfrm>
      </p:grpSpPr>
      <p:sp>
        <p:nvSpPr>
          <p:cNvPr id="7171" name="Rectangle 2">
            <a:extLst>
              <a:ext uri="{FF2B5EF4-FFF2-40B4-BE49-F238E27FC236}">
                <a16:creationId xmlns:a16="http://schemas.microsoft.com/office/drawing/2014/main" id="{8E6EBA4D-A8BC-8BB6-D25A-33335EF4D082}"/>
              </a:ext>
            </a:extLst>
          </p:cNvPr>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Calorimetric Processes</a:t>
            </a:r>
          </a:p>
        </p:txBody>
      </p:sp>
      <p:sp>
        <p:nvSpPr>
          <p:cNvPr id="7172" name="Rectangle 3">
            <a:extLst>
              <a:ext uri="{FF2B5EF4-FFF2-40B4-BE49-F238E27FC236}">
                <a16:creationId xmlns:a16="http://schemas.microsoft.com/office/drawing/2014/main" id="{9AFDA092-277F-14BD-8C0F-0C741641717F}"/>
              </a:ext>
            </a:extLst>
          </p:cNvPr>
          <p:cNvSpPr>
            <a:spLocks noGrp="1" noChangeArrowheads="1"/>
          </p:cNvSpPr>
          <p:nvPr>
            <p:ph type="body" idx="1"/>
          </p:nvPr>
        </p:nvSpPr>
        <p:spPr/>
        <p:txBody>
          <a:bodyPr/>
          <a:lstStyle/>
          <a:p>
            <a:pPr eaLnBrk="1" hangingPunct="1">
              <a:lnSpc>
                <a:spcPct val="90000"/>
              </a:lnSpc>
            </a:pPr>
            <a:r>
              <a:rPr lang="en-US" sz="2800"/>
              <a:t>The process is irreversible because the system goes through a series of non-equilibrium states</a:t>
            </a:r>
          </a:p>
          <a:p>
            <a:pPr eaLnBrk="1" hangingPunct="1">
              <a:lnSpc>
                <a:spcPct val="90000"/>
              </a:lnSpc>
            </a:pPr>
            <a:r>
              <a:rPr lang="en-US" sz="2800"/>
              <a:t>Assuming the specific heats remain constant and no mixing takes place:</a:t>
            </a:r>
          </a:p>
          <a:p>
            <a:pPr eaLnBrk="1" hangingPunct="1">
              <a:lnSpc>
                <a:spcPct val="90000"/>
              </a:lnSpc>
            </a:pPr>
            <a:endParaRPr lang="en-US" sz="2800"/>
          </a:p>
          <a:p>
            <a:pPr eaLnBrk="1" hangingPunct="1">
              <a:lnSpc>
                <a:spcPct val="90000"/>
              </a:lnSpc>
            </a:pPr>
            <a:endParaRPr lang="en-US" sz="2800"/>
          </a:p>
          <a:p>
            <a:pPr lvl="1" eaLnBrk="1" hangingPunct="1">
              <a:lnSpc>
                <a:spcPct val="90000"/>
              </a:lnSpc>
            </a:pPr>
            <a:r>
              <a:rPr lang="en-US" sz="2400"/>
              <a:t>If mixing takes place, this result applies only to identical substances</a:t>
            </a:r>
          </a:p>
          <a:p>
            <a:pPr eaLnBrk="1" hangingPunct="1">
              <a:lnSpc>
                <a:spcPct val="90000"/>
              </a:lnSpc>
              <a:buFontTx/>
              <a:buNone/>
            </a:pPr>
            <a:r>
              <a:rPr lang="en-US" sz="2800">
                <a:latin typeface="Symbol" pitchFamily="18" charset="2"/>
              </a:rPr>
              <a:t>D</a:t>
            </a:r>
            <a:r>
              <a:rPr lang="en-US" sz="2800" i="1"/>
              <a:t>S</a:t>
            </a:r>
            <a:r>
              <a:rPr lang="en-US" sz="2800"/>
              <a:t> will be positive and the entropy of the Universe increases</a:t>
            </a:r>
          </a:p>
        </p:txBody>
      </p:sp>
      <p:graphicFrame>
        <p:nvGraphicFramePr>
          <p:cNvPr id="7170" name="Object 4">
            <a:extLst>
              <a:ext uri="{FF2B5EF4-FFF2-40B4-BE49-F238E27FC236}">
                <a16:creationId xmlns:a16="http://schemas.microsoft.com/office/drawing/2014/main" id="{B0BA8996-D970-8A1D-2267-CE1AEDA086F6}"/>
              </a:ext>
            </a:extLst>
          </p:cNvPr>
          <p:cNvGraphicFramePr>
            <a:graphicFrameLocks noChangeAspect="1"/>
          </p:cNvGraphicFramePr>
          <p:nvPr/>
        </p:nvGraphicFramePr>
        <p:xfrm>
          <a:off x="2811463" y="3365500"/>
          <a:ext cx="3589337" cy="925513"/>
        </p:xfrm>
        <a:graphic>
          <a:graphicData uri="http://schemas.openxmlformats.org/presentationml/2006/ole">
            <mc:AlternateContent xmlns:mc="http://schemas.openxmlformats.org/markup-compatibility/2006">
              <mc:Choice xmlns:v="urn:schemas-microsoft-com:vml" Requires="v">
                <p:oleObj name="Equation" r:id="rId2" imgW="1726920" imgH="444240" progId="Equation.DSMT4">
                  <p:embed/>
                </p:oleObj>
              </mc:Choice>
              <mc:Fallback>
                <p:oleObj name="Equation" r:id="rId2" imgW="1726920" imgH="444240" progId="Equation.DSMT4">
                  <p:embed/>
                  <p:pic>
                    <p:nvPicPr>
                      <p:cNvPr id="7170" name="Object 4">
                        <a:extLst>
                          <a:ext uri="{FF2B5EF4-FFF2-40B4-BE49-F238E27FC236}">
                            <a16:creationId xmlns:a16="http://schemas.microsoft.com/office/drawing/2014/main" id="{B0BA8996-D970-8A1D-2267-CE1AEDA08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3365500"/>
                        <a:ext cx="35893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35715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0150B-73D8-74CF-CF0E-F72E7C0E6BB6}"/>
            </a:ext>
          </a:extLst>
        </p:cNvPr>
        <p:cNvGrpSpPr/>
        <p:nvPr/>
      </p:nvGrpSpPr>
      <p:grpSpPr>
        <a:xfrm>
          <a:off x="0" y="0"/>
          <a:ext cx="0" cy="0"/>
          <a:chOff x="0" y="0"/>
          <a:chExt cx="0" cy="0"/>
        </a:xfrm>
      </p:grpSpPr>
      <p:sp>
        <p:nvSpPr>
          <p:cNvPr id="206850" name="Slide Number Placeholder 5">
            <a:extLst>
              <a:ext uri="{FF2B5EF4-FFF2-40B4-BE49-F238E27FC236}">
                <a16:creationId xmlns:a16="http://schemas.microsoft.com/office/drawing/2014/main" id="{D999D76B-5D76-1FDA-E8B7-C2AEF5893493}"/>
              </a:ext>
            </a:extLst>
          </p:cNvPr>
          <p:cNvSpPr>
            <a:spLocks noGrp="1"/>
          </p:cNvSpPr>
          <p:nvPr>
            <p:ph type="sldNum" sz="quarter" idx="12"/>
          </p:nvPr>
        </p:nvSpPr>
        <p:spPr>
          <a:noFill/>
        </p:spPr>
        <p:txBody>
          <a:bodyPr/>
          <a:lstStyle/>
          <a:p>
            <a:fld id="{C8DC7579-8A71-4CF2-8C80-54DAA6C21BFA}" type="slidenum">
              <a:rPr lang="en-US" smtClean="0"/>
              <a:pPr/>
              <a:t>69</a:t>
            </a:fld>
            <a:endParaRPr lang="en-US"/>
          </a:p>
        </p:txBody>
      </p:sp>
      <p:sp>
        <p:nvSpPr>
          <p:cNvPr id="206851" name="Rectangle 2">
            <a:extLst>
              <a:ext uri="{FF2B5EF4-FFF2-40B4-BE49-F238E27FC236}">
                <a16:creationId xmlns:a16="http://schemas.microsoft.com/office/drawing/2014/main" id="{3669908A-5F89-58F9-6DCF-41A76655BA3E}"/>
              </a:ext>
            </a:extLst>
          </p:cNvPr>
          <p:cNvSpPr>
            <a:spLocks noGrp="1" noChangeArrowheads="1"/>
          </p:cNvSpPr>
          <p:nvPr>
            <p:ph type="title"/>
          </p:nvPr>
        </p:nvSpPr>
        <p:spPr/>
        <p:txBody>
          <a:bodyPr/>
          <a:lstStyle/>
          <a:p>
            <a:pPr eaLnBrk="1" hangingPunct="1"/>
            <a:r>
              <a:rPr lang="en-US"/>
              <a:t>Question 22.4</a:t>
            </a:r>
          </a:p>
        </p:txBody>
      </p:sp>
      <p:sp>
        <p:nvSpPr>
          <p:cNvPr id="206852" name="Rectangle 3">
            <a:extLst>
              <a:ext uri="{FF2B5EF4-FFF2-40B4-BE49-F238E27FC236}">
                <a16:creationId xmlns:a16="http://schemas.microsoft.com/office/drawing/2014/main" id="{D7B3EA4A-6CA4-4E19-3BBA-CCF74EBAEA73}"/>
              </a:ext>
            </a:extLst>
          </p:cNvPr>
          <p:cNvSpPr>
            <a:spLocks noGrp="1" noChangeArrowheads="1"/>
          </p:cNvSpPr>
          <p:nvPr>
            <p:ph type="body" idx="1"/>
          </p:nvPr>
        </p:nvSpPr>
        <p:spPr/>
        <p:txBody>
          <a:bodyPr>
            <a:normAutofit lnSpcReduction="10000"/>
          </a:bodyPr>
          <a:lstStyle/>
          <a:p>
            <a:pPr marL="609600" indent="-609600" eaLnBrk="1" hangingPunct="1">
              <a:lnSpc>
                <a:spcPct val="90000"/>
              </a:lnSpc>
              <a:buFontTx/>
              <a:buNone/>
            </a:pPr>
            <a:r>
              <a:rPr lang="en-US" dirty="0"/>
              <a:t>Which two quantities are “state variables” meaning they are path independent?</a:t>
            </a:r>
          </a:p>
          <a:p>
            <a:pPr marL="609600" indent="-609600" eaLnBrk="1" hangingPunct="1">
              <a:lnSpc>
                <a:spcPct val="90000"/>
              </a:lnSpc>
              <a:buFontTx/>
              <a:buAutoNum type="alphaLcParenR"/>
            </a:pPr>
            <a:r>
              <a:rPr lang="en-US" dirty="0">
                <a:sym typeface="Symbol" pitchFamily="18" charset="2"/>
              </a:rPr>
              <a:t>The change in internal energy and change in entropy</a:t>
            </a:r>
          </a:p>
          <a:p>
            <a:pPr marL="609600" indent="-609600" eaLnBrk="1" hangingPunct="1">
              <a:lnSpc>
                <a:spcPct val="90000"/>
              </a:lnSpc>
              <a:buFontTx/>
              <a:buAutoNum type="alphaLcParenR"/>
            </a:pPr>
            <a:r>
              <a:rPr lang="en-US" dirty="0">
                <a:sym typeface="Symbol" pitchFamily="18" charset="2"/>
              </a:rPr>
              <a:t>The change in internal energy and work</a:t>
            </a:r>
          </a:p>
          <a:p>
            <a:pPr marL="609600" indent="-609600" eaLnBrk="1" hangingPunct="1">
              <a:lnSpc>
                <a:spcPct val="90000"/>
              </a:lnSpc>
              <a:buFontTx/>
              <a:buAutoNum type="alphaLcParenR"/>
            </a:pPr>
            <a:r>
              <a:rPr lang="en-US" dirty="0">
                <a:sym typeface="Symbol" pitchFamily="18" charset="2"/>
              </a:rPr>
              <a:t>The change in internal energy and heat</a:t>
            </a:r>
          </a:p>
          <a:p>
            <a:pPr marL="609600" indent="-609600" eaLnBrk="1" hangingPunct="1">
              <a:lnSpc>
                <a:spcPct val="90000"/>
              </a:lnSpc>
              <a:buFontTx/>
              <a:buAutoNum type="alphaLcParenR"/>
            </a:pPr>
            <a:r>
              <a:rPr lang="en-US" dirty="0">
                <a:sym typeface="Symbol" pitchFamily="18" charset="2"/>
              </a:rPr>
              <a:t>Heat and work</a:t>
            </a:r>
          </a:p>
          <a:p>
            <a:pPr marL="609600" indent="-609600" eaLnBrk="1" hangingPunct="1">
              <a:lnSpc>
                <a:spcPct val="90000"/>
              </a:lnSpc>
              <a:buFontTx/>
              <a:buAutoNum type="alphaLcParenR"/>
            </a:pPr>
            <a:r>
              <a:rPr lang="en-US" dirty="0">
                <a:sym typeface="Symbol" pitchFamily="18" charset="2"/>
              </a:rPr>
              <a:t>The change in internal energy and mean free path</a:t>
            </a:r>
          </a:p>
        </p:txBody>
      </p:sp>
    </p:spTree>
    <p:extLst>
      <p:ext uri="{BB962C8B-B14F-4D97-AF65-F5344CB8AC3E}">
        <p14:creationId xmlns:p14="http://schemas.microsoft.com/office/powerpoint/2010/main" val="155194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Assumptions</a:t>
            </a:r>
          </a:p>
        </p:txBody>
      </p:sp>
      <p:sp>
        <p:nvSpPr>
          <p:cNvPr id="14339" name="Rectangle 3"/>
          <p:cNvSpPr>
            <a:spLocks noGrp="1" noChangeArrowheads="1"/>
          </p:cNvSpPr>
          <p:nvPr>
            <p:ph type="body" idx="1"/>
          </p:nvPr>
        </p:nvSpPr>
        <p:spPr/>
        <p:txBody>
          <a:bodyPr/>
          <a:lstStyle/>
          <a:p>
            <a:pPr eaLnBrk="1" hangingPunct="1"/>
            <a:r>
              <a:rPr lang="en-US"/>
              <a:t>The number of molecules in the gas is large and the average separation between them is large compared to their dimensions</a:t>
            </a:r>
          </a:p>
          <a:p>
            <a:pPr eaLnBrk="1" hangingPunct="1"/>
            <a:r>
              <a:rPr lang="en-US"/>
              <a:t>The molecules obey Newton’s laws of motion, but as a whole they move randomly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2BA2-8477-A8FA-814B-B8EF1FBA7EF2}"/>
            </a:ext>
          </a:extLst>
        </p:cNvPr>
        <p:cNvGrpSpPr/>
        <p:nvPr/>
      </p:nvGrpSpPr>
      <p:grpSpPr>
        <a:xfrm>
          <a:off x="0" y="0"/>
          <a:ext cx="0" cy="0"/>
          <a:chOff x="0" y="0"/>
          <a:chExt cx="0" cy="0"/>
        </a:xfrm>
      </p:grpSpPr>
      <p:sp>
        <p:nvSpPr>
          <p:cNvPr id="185346" name="Slide Number Placeholder 5">
            <a:extLst>
              <a:ext uri="{FF2B5EF4-FFF2-40B4-BE49-F238E27FC236}">
                <a16:creationId xmlns:a16="http://schemas.microsoft.com/office/drawing/2014/main" id="{E042CB71-9504-13DF-6CFC-A6B83F38EE8D}"/>
              </a:ext>
            </a:extLst>
          </p:cNvPr>
          <p:cNvSpPr>
            <a:spLocks noGrp="1"/>
          </p:cNvSpPr>
          <p:nvPr>
            <p:ph type="sldNum" sz="quarter" idx="12"/>
          </p:nvPr>
        </p:nvSpPr>
        <p:spPr>
          <a:noFill/>
        </p:spPr>
        <p:txBody>
          <a:bodyPr/>
          <a:lstStyle/>
          <a:p>
            <a:fld id="{230DFF15-7384-41A0-9FCD-D051FFD3566A}" type="slidenum">
              <a:rPr lang="en-US" smtClean="0"/>
              <a:pPr/>
              <a:t>70</a:t>
            </a:fld>
            <a:endParaRPr lang="en-US"/>
          </a:p>
        </p:txBody>
      </p:sp>
      <p:sp>
        <p:nvSpPr>
          <p:cNvPr id="185347" name="Rectangle 2">
            <a:extLst>
              <a:ext uri="{FF2B5EF4-FFF2-40B4-BE49-F238E27FC236}">
                <a16:creationId xmlns:a16="http://schemas.microsoft.com/office/drawing/2014/main" id="{3A1AB7A2-6029-1486-A250-649F567E536B}"/>
              </a:ext>
            </a:extLst>
          </p:cNvPr>
          <p:cNvSpPr>
            <a:spLocks noGrp="1" noChangeArrowheads="1"/>
          </p:cNvSpPr>
          <p:nvPr>
            <p:ph type="title"/>
          </p:nvPr>
        </p:nvSpPr>
        <p:spPr/>
        <p:txBody>
          <a:bodyPr/>
          <a:lstStyle/>
          <a:p>
            <a:pPr eaLnBrk="1" hangingPunct="1"/>
            <a:r>
              <a:rPr lang="en-US"/>
              <a:t>Question 20.8</a:t>
            </a:r>
          </a:p>
        </p:txBody>
      </p:sp>
      <p:sp>
        <p:nvSpPr>
          <p:cNvPr id="185348" name="Rectangle 3">
            <a:extLst>
              <a:ext uri="{FF2B5EF4-FFF2-40B4-BE49-F238E27FC236}">
                <a16:creationId xmlns:a16="http://schemas.microsoft.com/office/drawing/2014/main" id="{BF8059DB-259C-9C2D-0EB4-567E6C530D2D}"/>
              </a:ext>
            </a:extLst>
          </p:cNvPr>
          <p:cNvSpPr>
            <a:spLocks noGrp="1" noChangeArrowheads="1"/>
          </p:cNvSpPr>
          <p:nvPr>
            <p:ph type="body" idx="1"/>
          </p:nvPr>
        </p:nvSpPr>
        <p:spPr/>
        <p:txBody>
          <a:bodyPr/>
          <a:lstStyle/>
          <a:p>
            <a:pPr marL="609600" indent="-609600" eaLnBrk="1" hangingPunct="1">
              <a:buFontTx/>
              <a:buNone/>
            </a:pPr>
            <a:r>
              <a:rPr lang="en-US" dirty="0"/>
              <a:t>By observing a system we find that</a:t>
            </a:r>
          </a:p>
          <a:p>
            <a:pPr marL="609600" indent="-609600" eaLnBrk="1" hangingPunct="1">
              <a:buFontTx/>
              <a:buNone/>
            </a:pPr>
            <a:r>
              <a:rPr lang="en-US" dirty="0"/>
              <a:t>                   </a:t>
            </a:r>
            <a:r>
              <a:rPr lang="en-US" dirty="0">
                <a:sym typeface="Symbol" pitchFamily="18" charset="2"/>
              </a:rPr>
              <a:t></a:t>
            </a:r>
            <a:r>
              <a:rPr lang="en-US" dirty="0" err="1"/>
              <a:t>E</a:t>
            </a:r>
            <a:r>
              <a:rPr lang="en-US" baseline="-25000" dirty="0" err="1"/>
              <a:t>int</a:t>
            </a:r>
            <a:r>
              <a:rPr lang="en-US" baseline="-25000" dirty="0"/>
              <a:t> </a:t>
            </a:r>
            <a:r>
              <a:rPr lang="en-US" dirty="0"/>
              <a:t>= 0</a:t>
            </a:r>
          </a:p>
          <a:p>
            <a:pPr marL="609600" indent="-609600" eaLnBrk="1" hangingPunct="1">
              <a:buFontTx/>
              <a:buNone/>
            </a:pPr>
            <a:r>
              <a:rPr lang="en-US" dirty="0"/>
              <a:t>What might be the reason for this?</a:t>
            </a:r>
          </a:p>
          <a:p>
            <a:pPr marL="609600" indent="-609600" eaLnBrk="1" hangingPunct="1">
              <a:buFontTx/>
              <a:buAutoNum type="alphaLcParenR"/>
            </a:pPr>
            <a:r>
              <a:rPr lang="en-US" dirty="0"/>
              <a:t>It is isolated</a:t>
            </a:r>
          </a:p>
          <a:p>
            <a:pPr marL="609600" indent="-609600" eaLnBrk="1" hangingPunct="1">
              <a:buFontTx/>
              <a:buAutoNum type="alphaLcParenR"/>
            </a:pPr>
            <a:r>
              <a:rPr lang="en-US" dirty="0"/>
              <a:t>It is cyclic</a:t>
            </a:r>
          </a:p>
          <a:p>
            <a:pPr marL="609600" indent="-609600" eaLnBrk="1" hangingPunct="1">
              <a:buFontTx/>
              <a:buAutoNum type="alphaLcParenR"/>
            </a:pPr>
            <a:r>
              <a:rPr lang="en-US" dirty="0"/>
              <a:t>It is isobaric</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2024767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0547B-D219-9957-4636-FCAE0E1E09B0}"/>
            </a:ext>
          </a:extLst>
        </p:cNvPr>
        <p:cNvGrpSpPr/>
        <p:nvPr/>
      </p:nvGrpSpPr>
      <p:grpSpPr>
        <a:xfrm>
          <a:off x="0" y="0"/>
          <a:ext cx="0" cy="0"/>
          <a:chOff x="0" y="0"/>
          <a:chExt cx="0" cy="0"/>
        </a:xfrm>
      </p:grpSpPr>
    </p:spTree>
    <p:extLst>
      <p:ext uri="{BB962C8B-B14F-4D97-AF65-F5344CB8AC3E}">
        <p14:creationId xmlns:p14="http://schemas.microsoft.com/office/powerpoint/2010/main" val="17079288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869DD-CBB5-8CFC-BB86-0B6376F539D5}"/>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227C51B-9C76-7FDA-F1B9-061215F8A076}"/>
              </a:ext>
            </a:extLst>
          </p:cNvPr>
          <p:cNvSpPr>
            <a:spLocks noGrp="1" noChangeArrowheads="1"/>
          </p:cNvSpPr>
          <p:nvPr>
            <p:ph type="ctrTitle"/>
          </p:nvPr>
        </p:nvSpPr>
        <p:spPr/>
        <p:txBody>
          <a:bodyPr>
            <a:normAutofit fontScale="90000"/>
          </a:bodyPr>
          <a:lstStyle/>
          <a:p>
            <a:r>
              <a:rPr lang="en-US" sz="4000"/>
              <a:t>An Opinion on the Second Law of Thermodynamics and Mormon Thought</a:t>
            </a:r>
          </a:p>
        </p:txBody>
      </p:sp>
      <p:sp>
        <p:nvSpPr>
          <p:cNvPr id="2051" name="Rectangle 3">
            <a:extLst>
              <a:ext uri="{FF2B5EF4-FFF2-40B4-BE49-F238E27FC236}">
                <a16:creationId xmlns:a16="http://schemas.microsoft.com/office/drawing/2014/main" id="{B149A7CF-7770-4F01-68DF-10EBF9F3EB58}"/>
              </a:ext>
            </a:extLst>
          </p:cNvPr>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3398237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CA167-7221-4151-E35D-9D74A3E739AF}"/>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84204217-87A3-9333-5B0D-24A9683149C4}"/>
              </a:ext>
            </a:extLst>
          </p:cNvPr>
          <p:cNvSpPr>
            <a:spLocks noGrp="1" noChangeArrowheads="1"/>
          </p:cNvSpPr>
          <p:nvPr>
            <p:ph type="title"/>
          </p:nvPr>
        </p:nvSpPr>
        <p:spPr/>
        <p:txBody>
          <a:bodyPr/>
          <a:lstStyle/>
          <a:p>
            <a:r>
              <a:rPr lang="en-US"/>
              <a:t>Warning</a:t>
            </a:r>
          </a:p>
        </p:txBody>
      </p:sp>
      <p:sp>
        <p:nvSpPr>
          <p:cNvPr id="5123" name="Rectangle 3">
            <a:extLst>
              <a:ext uri="{FF2B5EF4-FFF2-40B4-BE49-F238E27FC236}">
                <a16:creationId xmlns:a16="http://schemas.microsoft.com/office/drawing/2014/main" id="{4BD42E3C-8185-F8BF-4130-FDB811D47519}"/>
              </a:ext>
            </a:extLst>
          </p:cNvPr>
          <p:cNvSpPr>
            <a:spLocks noGrp="1" noChangeArrowheads="1"/>
          </p:cNvSpPr>
          <p:nvPr>
            <p:ph type="body" idx="1"/>
          </p:nvPr>
        </p:nvSpPr>
        <p:spPr/>
        <p:txBody>
          <a:bodyPr/>
          <a:lstStyle/>
          <a:p>
            <a:r>
              <a:rPr lang="en-US"/>
              <a:t>This is not an official statement of doctrine</a:t>
            </a:r>
          </a:p>
          <a:p>
            <a:r>
              <a:rPr lang="en-US"/>
              <a:t>This is an answer to a question that many scientists must face from colleagues who will try to attack their faith using the principals of thermodynamics</a:t>
            </a:r>
          </a:p>
          <a:p>
            <a:pPr lvl="1"/>
            <a:r>
              <a:rPr lang="en-US"/>
              <a:t>Official statements by the General Authorities supersede any opinions expressed here</a:t>
            </a:r>
          </a:p>
        </p:txBody>
      </p:sp>
    </p:spTree>
    <p:extLst>
      <p:ext uri="{BB962C8B-B14F-4D97-AF65-F5344CB8AC3E}">
        <p14:creationId xmlns:p14="http://schemas.microsoft.com/office/powerpoint/2010/main" val="1794855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70F8A-7D94-DC33-143A-FA548CD51B4C}"/>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C1B3EAA-A6D8-E7C8-8077-A97CB6D14AEF}"/>
              </a:ext>
            </a:extLst>
          </p:cNvPr>
          <p:cNvSpPr>
            <a:spLocks noGrp="1" noChangeArrowheads="1"/>
          </p:cNvSpPr>
          <p:nvPr>
            <p:ph type="title"/>
          </p:nvPr>
        </p:nvSpPr>
        <p:spPr/>
        <p:txBody>
          <a:bodyPr>
            <a:normAutofit fontScale="90000"/>
          </a:bodyPr>
          <a:lstStyle/>
          <a:p>
            <a:r>
              <a:rPr lang="en-US" sz="4000"/>
              <a:t>First Law: Conservation of Energy (and Mass)</a:t>
            </a:r>
          </a:p>
        </p:txBody>
      </p:sp>
      <p:sp>
        <p:nvSpPr>
          <p:cNvPr id="3075" name="Rectangle 3">
            <a:extLst>
              <a:ext uri="{FF2B5EF4-FFF2-40B4-BE49-F238E27FC236}">
                <a16:creationId xmlns:a16="http://schemas.microsoft.com/office/drawing/2014/main" id="{AB7F763F-309D-BD5B-3BB5-6316166E462E}"/>
              </a:ext>
            </a:extLst>
          </p:cNvPr>
          <p:cNvSpPr>
            <a:spLocks noGrp="1" noChangeArrowheads="1"/>
          </p:cNvSpPr>
          <p:nvPr>
            <p:ph type="body" idx="1"/>
          </p:nvPr>
        </p:nvSpPr>
        <p:spPr/>
        <p:txBody>
          <a:bodyPr/>
          <a:lstStyle/>
          <a:p>
            <a:pPr>
              <a:lnSpc>
                <a:spcPct val="80000"/>
              </a:lnSpc>
            </a:pPr>
            <a:r>
              <a:rPr lang="en-US" sz="2000"/>
              <a:t>And there stood one among them that was like unto God, and he said unto those who were with him: We will go down, for there is space there, and we will take of these materials, and we will make an earth whereon these may dwell; (Abraham 3:24 )</a:t>
            </a:r>
          </a:p>
          <a:p>
            <a:pPr>
              <a:lnSpc>
                <a:spcPct val="80000"/>
              </a:lnSpc>
            </a:pPr>
            <a:endParaRPr lang="en-US" sz="2000"/>
          </a:p>
          <a:p>
            <a:pPr>
              <a:lnSpc>
                <a:spcPct val="80000"/>
              </a:lnSpc>
            </a:pPr>
            <a:r>
              <a:rPr lang="en-US" sz="2000"/>
              <a:t>You ask the learned doctors why the say the world was made out of nothing; and they will answer, ‘Doesn’t the Bible say He </a:t>
            </a:r>
            <a:r>
              <a:rPr lang="en-US" sz="2000" i="1"/>
              <a:t>created</a:t>
            </a:r>
            <a:r>
              <a:rPr lang="en-US" sz="2000"/>
              <a:t> the world?’ And they infer, from the word create, that it must have been made out of nothing. Now, the word create came from the word </a:t>
            </a:r>
            <a:r>
              <a:rPr lang="en-US" sz="2000" i="1"/>
              <a:t>baurau </a:t>
            </a:r>
            <a:r>
              <a:rPr lang="en-US" sz="2000"/>
              <a:t>which does not mean create out of nothing; it means to </a:t>
            </a:r>
            <a:r>
              <a:rPr lang="en-US" sz="2000" i="1"/>
              <a:t>organize</a:t>
            </a:r>
            <a:r>
              <a:rPr lang="en-US" sz="2000"/>
              <a:t>; the same as a man would organize materials and build a ship.  </a:t>
            </a:r>
          </a:p>
          <a:p>
            <a:pPr lvl="1">
              <a:lnSpc>
                <a:spcPct val="80000"/>
              </a:lnSpc>
            </a:pPr>
            <a:r>
              <a:rPr lang="en-US" sz="1800"/>
              <a:t>Joseph Smith, King Follett Discourse</a:t>
            </a:r>
          </a:p>
          <a:p>
            <a:pPr>
              <a:lnSpc>
                <a:spcPct val="80000"/>
              </a:lnSpc>
            </a:pPr>
            <a:endParaRPr lang="en-US" sz="2000"/>
          </a:p>
        </p:txBody>
      </p:sp>
      <p:sp>
        <p:nvSpPr>
          <p:cNvPr id="3076" name="AutoShape 4">
            <a:extLst>
              <a:ext uri="{FF2B5EF4-FFF2-40B4-BE49-F238E27FC236}">
                <a16:creationId xmlns:a16="http://schemas.microsoft.com/office/drawing/2014/main" id="{43B9E4CF-7A5C-5C88-BD95-CDA2C4E2AA69}"/>
              </a:ext>
            </a:extLst>
          </p:cNvPr>
          <p:cNvSpPr>
            <a:spLocks noChangeArrowheads="1"/>
          </p:cNvSpPr>
          <p:nvPr/>
        </p:nvSpPr>
        <p:spPr bwMode="auto">
          <a:xfrm>
            <a:off x="228600" y="5562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The idea of the first law of thermodynamics seems in harmony with LDS thought</a:t>
            </a:r>
          </a:p>
        </p:txBody>
      </p:sp>
    </p:spTree>
    <p:extLst>
      <p:ext uri="{BB962C8B-B14F-4D97-AF65-F5344CB8AC3E}">
        <p14:creationId xmlns:p14="http://schemas.microsoft.com/office/powerpoint/2010/main" val="239129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79A97-A9C9-535B-B1BA-3812054935AB}"/>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B827C954-5477-07B9-1019-972311A9C422}"/>
              </a:ext>
            </a:extLst>
          </p:cNvPr>
          <p:cNvSpPr>
            <a:spLocks noGrp="1" noChangeArrowheads="1"/>
          </p:cNvSpPr>
          <p:nvPr>
            <p:ph type="title"/>
          </p:nvPr>
        </p:nvSpPr>
        <p:spPr/>
        <p:txBody>
          <a:bodyPr/>
          <a:lstStyle/>
          <a:p>
            <a:r>
              <a:rPr lang="en-US"/>
              <a:t>Second Law</a:t>
            </a:r>
          </a:p>
        </p:txBody>
      </p:sp>
      <p:sp>
        <p:nvSpPr>
          <p:cNvPr id="4099" name="Rectangle 3">
            <a:extLst>
              <a:ext uri="{FF2B5EF4-FFF2-40B4-BE49-F238E27FC236}">
                <a16:creationId xmlns:a16="http://schemas.microsoft.com/office/drawing/2014/main" id="{D555D0F6-623B-1A30-47AB-AC2DF3687444}"/>
              </a:ext>
            </a:extLst>
          </p:cNvPr>
          <p:cNvSpPr>
            <a:spLocks noGrp="1" noChangeArrowheads="1"/>
          </p:cNvSpPr>
          <p:nvPr>
            <p:ph type="body" idx="1"/>
          </p:nvPr>
        </p:nvSpPr>
        <p:spPr>
          <a:xfrm>
            <a:off x="457200" y="1600200"/>
            <a:ext cx="8229600" cy="3810000"/>
          </a:xfrm>
        </p:spPr>
        <p:txBody>
          <a:bodyPr/>
          <a:lstStyle/>
          <a:p>
            <a:pPr>
              <a:lnSpc>
                <a:spcPct val="90000"/>
              </a:lnSpc>
            </a:pPr>
            <a:r>
              <a:rPr lang="en-US" sz="2400"/>
              <a:t>Jacob Describes the conditions called for by the second law</a:t>
            </a:r>
          </a:p>
          <a:p>
            <a:pPr lvl="1">
              <a:lnSpc>
                <a:spcPct val="90000"/>
              </a:lnSpc>
            </a:pPr>
            <a:r>
              <a:rPr lang="en-US" sz="2000"/>
              <a:t>Wherefore, the first judgment which came upon man must needs have remained to an endless duration. And if so, this flesh must have laid down to rot and to crumble to its mother earth, to rise no more. (2 Nephi 9:7)</a:t>
            </a:r>
          </a:p>
          <a:p>
            <a:pPr lvl="1">
              <a:lnSpc>
                <a:spcPct val="90000"/>
              </a:lnSpc>
            </a:pPr>
            <a:r>
              <a:rPr lang="en-US" sz="2000"/>
              <a:t>And our spirits must have become like unto [Satain], and we become devils, angels to a devil, to be shut out from the presence of our God, and to remain with the father of lies, in misery, like unto himself.  (2 Nephi 9:9)</a:t>
            </a:r>
          </a:p>
          <a:p>
            <a:pPr lvl="1">
              <a:lnSpc>
                <a:spcPct val="90000"/>
              </a:lnSpc>
            </a:pPr>
            <a:endParaRPr lang="en-US" sz="2000"/>
          </a:p>
        </p:txBody>
      </p:sp>
      <p:sp>
        <p:nvSpPr>
          <p:cNvPr id="4100" name="AutoShape 4">
            <a:extLst>
              <a:ext uri="{FF2B5EF4-FFF2-40B4-BE49-F238E27FC236}">
                <a16:creationId xmlns:a16="http://schemas.microsoft.com/office/drawing/2014/main" id="{F4D4EE2D-A850-6B29-A857-B4E7BDC63B61}"/>
              </a:ext>
            </a:extLst>
          </p:cNvPr>
          <p:cNvSpPr>
            <a:spLocks noChangeArrowheads="1"/>
          </p:cNvSpPr>
          <p:nvPr/>
        </p:nvSpPr>
        <p:spPr bwMode="auto">
          <a:xfrm>
            <a:off x="228600" y="5181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90000"/>
              </a:lnSpc>
              <a:spcBef>
                <a:spcPct val="20000"/>
              </a:spcBef>
            </a:pPr>
            <a:r>
              <a:rPr lang="en-US"/>
              <a:t>We </a:t>
            </a:r>
            <a:r>
              <a:rPr lang="en-US" i="1"/>
              <a:t>also</a:t>
            </a:r>
            <a:r>
              <a:rPr lang="en-US"/>
              <a:t> seem to accept the concept of the second law as well</a:t>
            </a:r>
          </a:p>
          <a:p>
            <a:pPr algn="ctr">
              <a:lnSpc>
                <a:spcPct val="90000"/>
              </a:lnSpc>
              <a:spcBef>
                <a:spcPct val="20000"/>
              </a:spcBef>
            </a:pPr>
            <a:r>
              <a:rPr lang="en-US"/>
              <a:t>--This will be a surprise to our non-Mormon friends</a:t>
            </a:r>
          </a:p>
        </p:txBody>
      </p:sp>
    </p:spTree>
    <p:extLst>
      <p:ext uri="{BB962C8B-B14F-4D97-AF65-F5344CB8AC3E}">
        <p14:creationId xmlns:p14="http://schemas.microsoft.com/office/powerpoint/2010/main" val="2694304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03CB-0D20-392A-AA46-1B08479805C1}"/>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4DE7040A-EF8E-07EE-F2C5-5FEA04697952}"/>
              </a:ext>
            </a:extLst>
          </p:cNvPr>
          <p:cNvSpPr>
            <a:spLocks noGrp="1" noChangeArrowheads="1"/>
          </p:cNvSpPr>
          <p:nvPr>
            <p:ph type="title"/>
          </p:nvPr>
        </p:nvSpPr>
        <p:spPr/>
        <p:txBody>
          <a:bodyPr/>
          <a:lstStyle/>
          <a:p>
            <a:r>
              <a:rPr lang="en-US" sz="2800"/>
              <a:t>Does Something Counter the Second Law </a:t>
            </a:r>
            <a:br>
              <a:rPr lang="en-US" sz="2800"/>
            </a:br>
            <a:r>
              <a:rPr lang="en-US" sz="2800"/>
              <a:t>(a Third Law of Thermodynamics)?</a:t>
            </a:r>
          </a:p>
        </p:txBody>
      </p:sp>
      <p:sp>
        <p:nvSpPr>
          <p:cNvPr id="6147" name="Rectangle 3">
            <a:extLst>
              <a:ext uri="{FF2B5EF4-FFF2-40B4-BE49-F238E27FC236}">
                <a16:creationId xmlns:a16="http://schemas.microsoft.com/office/drawing/2014/main" id="{5D97BEF9-70FF-C5D7-D4F4-084828BA3485}"/>
              </a:ext>
            </a:extLst>
          </p:cNvPr>
          <p:cNvSpPr>
            <a:spLocks noGrp="1" noChangeArrowheads="1"/>
          </p:cNvSpPr>
          <p:nvPr>
            <p:ph type="body" idx="1"/>
          </p:nvPr>
        </p:nvSpPr>
        <p:spPr/>
        <p:txBody>
          <a:bodyPr/>
          <a:lstStyle/>
          <a:p>
            <a:pPr>
              <a:lnSpc>
                <a:spcPct val="80000"/>
              </a:lnSpc>
            </a:pPr>
            <a:r>
              <a:rPr lang="en-US" sz="2000"/>
              <a:t>Jacob describes another force not recognized by current scientific theory that counteracts this tendency to decay</a:t>
            </a:r>
          </a:p>
          <a:p>
            <a:pPr lvl="1">
              <a:lnSpc>
                <a:spcPct val="80000"/>
              </a:lnSpc>
            </a:pPr>
            <a:r>
              <a:rPr lang="en-US" sz="1600"/>
              <a:t>Wherefore, it must needs be an infinite atonement—save it should be an infinite atonement this corruption could not put on incorruption. Wherefore, the first judgment which came upon man must needs have remained to an endless duration. And if so, this flesh must have laid down to rot and to crumble to its mother earth, to rise no more. (2 Nephi 9:7-8)</a:t>
            </a:r>
          </a:p>
          <a:p>
            <a:pPr lvl="1">
              <a:lnSpc>
                <a:spcPct val="80000"/>
              </a:lnSpc>
            </a:pPr>
            <a:r>
              <a:rPr lang="en-US" sz="1600"/>
              <a:t>O how great the goodness of our God, who prepareth a way for our escape from the grasp of this awful monster; yea, that monster, death and hell, which I call the death of the body, and also the death of the spirit. (2 Nephi 9:10)</a:t>
            </a:r>
          </a:p>
          <a:p>
            <a:pPr>
              <a:lnSpc>
                <a:spcPct val="80000"/>
              </a:lnSpc>
            </a:pPr>
            <a:r>
              <a:rPr lang="en-US" sz="2000"/>
              <a:t>Atonement means to bring together. This is an apt description of a process or law that would counter or balance the second law</a:t>
            </a:r>
            <a:r>
              <a:rPr lang="en-US" sz="1800"/>
              <a:t> </a:t>
            </a:r>
          </a:p>
          <a:p>
            <a:pPr lvl="1">
              <a:lnSpc>
                <a:spcPct val="80000"/>
              </a:lnSpc>
            </a:pPr>
            <a:r>
              <a:rPr lang="en-US" sz="1600"/>
              <a:t>(Nibley, The meaning of the temple, reprinted in the Collected Works of Hugh Nibley: volume 12, Deseret Book, Salt Lake City, UT, 1992)</a:t>
            </a:r>
          </a:p>
          <a:p>
            <a:pPr>
              <a:lnSpc>
                <a:spcPct val="80000"/>
              </a:lnSpc>
            </a:pPr>
            <a:r>
              <a:rPr lang="en-US" sz="1800"/>
              <a:t>Since the atonement can only be accessed through Christ, it is not likely to be discovered in a laboratory, but is a very real, physical, process. (see for example Luke 24:39)</a:t>
            </a:r>
          </a:p>
          <a:p>
            <a:pPr>
              <a:lnSpc>
                <a:spcPct val="80000"/>
              </a:lnSpc>
            </a:pPr>
            <a:endParaRPr lang="en-US" sz="1800"/>
          </a:p>
          <a:p>
            <a:pPr>
              <a:lnSpc>
                <a:spcPct val="80000"/>
              </a:lnSpc>
            </a:pPr>
            <a:endParaRPr lang="en-US" sz="1800"/>
          </a:p>
        </p:txBody>
      </p:sp>
    </p:spTree>
    <p:extLst>
      <p:ext uri="{BB962C8B-B14F-4D97-AF65-F5344CB8AC3E}">
        <p14:creationId xmlns:p14="http://schemas.microsoft.com/office/powerpoint/2010/main" val="10690370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BFE10-28A1-24AF-F4E3-719BC27E151B}"/>
            </a:ext>
          </a:extLst>
        </p:cNvPr>
        <p:cNvGrpSpPr/>
        <p:nvPr/>
      </p:nvGrpSpPr>
      <p:grpSpPr>
        <a:xfrm>
          <a:off x="0" y="0"/>
          <a:ext cx="0" cy="0"/>
          <a:chOff x="0" y="0"/>
          <a:chExt cx="0" cy="0"/>
        </a:xfrm>
      </p:grpSpPr>
      <p:sp>
        <p:nvSpPr>
          <p:cNvPr id="29698" name="Rectangle 2">
            <a:extLst>
              <a:ext uri="{FF2B5EF4-FFF2-40B4-BE49-F238E27FC236}">
                <a16:creationId xmlns:a16="http://schemas.microsoft.com/office/drawing/2014/main" id="{BCAD195E-41EE-854C-D27E-FEDA44FB372D}"/>
              </a:ext>
            </a:extLst>
          </p:cNvPr>
          <p:cNvSpPr>
            <a:spLocks noGrp="1" noChangeArrowheads="1"/>
          </p:cNvSpPr>
          <p:nvPr>
            <p:ph type="title"/>
          </p:nvPr>
        </p:nvSpPr>
        <p:spPr/>
        <p:txBody>
          <a:bodyPr/>
          <a:lstStyle/>
          <a:p>
            <a:pPr eaLnBrk="1" hangingPunct="1"/>
            <a:r>
              <a:rPr lang="en-US"/>
              <a:t>Entropy, Marble Example</a:t>
            </a:r>
          </a:p>
        </p:txBody>
      </p:sp>
      <p:sp>
        <p:nvSpPr>
          <p:cNvPr id="29699" name="Rectangle 3">
            <a:extLst>
              <a:ext uri="{FF2B5EF4-FFF2-40B4-BE49-F238E27FC236}">
                <a16:creationId xmlns:a16="http://schemas.microsoft.com/office/drawing/2014/main" id="{DFB0B4CB-85B6-F50F-506E-57A5057E37DF}"/>
              </a:ext>
            </a:extLst>
          </p:cNvPr>
          <p:cNvSpPr>
            <a:spLocks noGrp="1" noChangeArrowheads="1"/>
          </p:cNvSpPr>
          <p:nvPr>
            <p:ph type="body" idx="1"/>
          </p:nvPr>
        </p:nvSpPr>
        <p:spPr/>
        <p:txBody>
          <a:bodyPr/>
          <a:lstStyle/>
          <a:p>
            <a:pPr eaLnBrk="1" hangingPunct="1">
              <a:lnSpc>
                <a:spcPct val="90000"/>
              </a:lnSpc>
            </a:pPr>
            <a:r>
              <a:rPr lang="en-US"/>
              <a:t>Suppose you have a bag with 50 red marbles and 50 green marbles</a:t>
            </a:r>
          </a:p>
          <a:p>
            <a:pPr eaLnBrk="1" hangingPunct="1">
              <a:lnSpc>
                <a:spcPct val="90000"/>
              </a:lnSpc>
            </a:pPr>
            <a:r>
              <a:rPr lang="en-US"/>
              <a:t>You draw a marble, record its color, return it to the bag, and draw another </a:t>
            </a:r>
          </a:p>
          <a:p>
            <a:pPr eaLnBrk="1" hangingPunct="1">
              <a:lnSpc>
                <a:spcPct val="90000"/>
              </a:lnSpc>
            </a:pPr>
            <a:r>
              <a:rPr lang="en-US"/>
              <a:t>Continue until four marbles have been drawn</a:t>
            </a:r>
          </a:p>
          <a:p>
            <a:pPr eaLnBrk="1" hangingPunct="1">
              <a:lnSpc>
                <a:spcPct val="90000"/>
              </a:lnSpc>
            </a:pPr>
            <a:r>
              <a:rPr lang="en-US"/>
              <a:t>What are possible macrostates and what are their probabilities?</a:t>
            </a:r>
          </a:p>
        </p:txBody>
      </p:sp>
    </p:spTree>
    <p:extLst>
      <p:ext uri="{BB962C8B-B14F-4D97-AF65-F5344CB8AC3E}">
        <p14:creationId xmlns:p14="http://schemas.microsoft.com/office/powerpoint/2010/main" val="21384820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7E4C9-AA3D-BDE0-E9F0-B679E6E4E9D8}"/>
            </a:ext>
          </a:extLst>
        </p:cNvPr>
        <p:cNvGrpSpPr/>
        <p:nvPr/>
      </p:nvGrpSpPr>
      <p:grpSpPr>
        <a:xfrm>
          <a:off x="0" y="0"/>
          <a:ext cx="0" cy="0"/>
          <a:chOff x="0" y="0"/>
          <a:chExt cx="0" cy="0"/>
        </a:xfrm>
      </p:grpSpPr>
      <p:sp>
        <p:nvSpPr>
          <p:cNvPr id="8195" name="Rectangle 2">
            <a:extLst>
              <a:ext uri="{FF2B5EF4-FFF2-40B4-BE49-F238E27FC236}">
                <a16:creationId xmlns:a16="http://schemas.microsoft.com/office/drawing/2014/main" id="{739ABB14-1BD4-24FF-CE76-4CFFD3676F6D}"/>
              </a:ext>
            </a:extLst>
          </p:cNvPr>
          <p:cNvSpPr>
            <a:spLocks noGrp="1" noChangeArrowheads="1"/>
          </p:cNvSpPr>
          <p:nvPr>
            <p:ph type="title"/>
          </p:nvPr>
        </p:nvSpPr>
        <p:spPr>
          <a:xfrm>
            <a:off x="1600200" y="0"/>
            <a:ext cx="7543800" cy="1143000"/>
          </a:xfrm>
        </p:spPr>
        <p:txBody>
          <a:bodyPr>
            <a:normAutofit fontScale="90000"/>
          </a:bodyPr>
          <a:lstStyle/>
          <a:p>
            <a:pPr eaLnBrk="1" hangingPunct="1"/>
            <a:r>
              <a:rPr lang="en-US"/>
              <a:t>Entropy, Marble Example, Results</a:t>
            </a:r>
          </a:p>
        </p:txBody>
      </p:sp>
      <p:graphicFrame>
        <p:nvGraphicFramePr>
          <p:cNvPr id="8194" name="Object 4">
            <a:extLst>
              <a:ext uri="{FF2B5EF4-FFF2-40B4-BE49-F238E27FC236}">
                <a16:creationId xmlns:a16="http://schemas.microsoft.com/office/drawing/2014/main" id="{08307966-99BE-77BF-AFA4-05266317BFAD}"/>
              </a:ext>
            </a:extLst>
          </p:cNvPr>
          <p:cNvGraphicFramePr>
            <a:graphicFrameLocks noGrp="1" noChangeAspect="1"/>
          </p:cNvGraphicFramePr>
          <p:nvPr>
            <p:ph sz="half" idx="1"/>
          </p:nvPr>
        </p:nvGraphicFramePr>
        <p:xfrm>
          <a:off x="1371600" y="1981200"/>
          <a:ext cx="7239000" cy="2651125"/>
        </p:xfrm>
        <a:graphic>
          <a:graphicData uri="http://schemas.openxmlformats.org/presentationml/2006/ole">
            <mc:AlternateContent xmlns:mc="http://schemas.openxmlformats.org/markup-compatibility/2006">
              <mc:Choice xmlns:v="urn:schemas-microsoft-com:vml" Requires="v">
                <p:oleObj name="Photo Editor Photo" r:id="rId2" imgW="9078592" imgH="3323810" progId="MSPhotoEd.3">
                  <p:embed/>
                </p:oleObj>
              </mc:Choice>
              <mc:Fallback>
                <p:oleObj name="Photo Editor Photo" r:id="rId2" imgW="9078592" imgH="3323810" progId="MSPhotoEd.3">
                  <p:embed/>
                  <p:pic>
                    <p:nvPicPr>
                      <p:cNvPr id="8194" name="Object 4">
                        <a:extLst>
                          <a:ext uri="{FF2B5EF4-FFF2-40B4-BE49-F238E27FC236}">
                            <a16:creationId xmlns:a16="http://schemas.microsoft.com/office/drawing/2014/main" id="{08307966-99BE-77BF-AFA4-05266317B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7239000"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5">
            <a:extLst>
              <a:ext uri="{FF2B5EF4-FFF2-40B4-BE49-F238E27FC236}">
                <a16:creationId xmlns:a16="http://schemas.microsoft.com/office/drawing/2014/main" id="{289844E3-BA97-A92F-9318-61A0EB2131E0}"/>
              </a:ext>
            </a:extLst>
          </p:cNvPr>
          <p:cNvSpPr>
            <a:spLocks noGrp="1" noChangeArrowheads="1"/>
          </p:cNvSpPr>
          <p:nvPr>
            <p:ph type="body" sz="half" idx="2"/>
          </p:nvPr>
        </p:nvSpPr>
        <p:spPr>
          <a:xfrm>
            <a:off x="1066800" y="4953000"/>
            <a:ext cx="7772400" cy="1182688"/>
          </a:xfrm>
        </p:spPr>
        <p:txBody>
          <a:bodyPr/>
          <a:lstStyle/>
          <a:p>
            <a:pPr eaLnBrk="1" hangingPunct="1"/>
            <a:r>
              <a:rPr lang="en-US" sz="2800"/>
              <a:t>The most ordered are the least likely</a:t>
            </a:r>
          </a:p>
          <a:p>
            <a:pPr eaLnBrk="1" hangingPunct="1"/>
            <a:r>
              <a:rPr lang="en-US" sz="2800"/>
              <a:t>The most disorder is the most likely</a:t>
            </a:r>
          </a:p>
        </p:txBody>
      </p:sp>
    </p:spTree>
    <p:extLst>
      <p:ext uri="{BB962C8B-B14F-4D97-AF65-F5344CB8AC3E}">
        <p14:creationId xmlns:p14="http://schemas.microsoft.com/office/powerpoint/2010/main" val="4133051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822E4-9387-A152-DBAD-263D49776856}"/>
            </a:ext>
          </a:extLst>
        </p:cNvPr>
        <p:cNvGrpSpPr/>
        <p:nvPr/>
      </p:nvGrpSpPr>
      <p:grpSpPr>
        <a:xfrm>
          <a:off x="0" y="0"/>
          <a:ext cx="0" cy="0"/>
          <a:chOff x="0" y="0"/>
          <a:chExt cx="0" cy="0"/>
        </a:xfrm>
      </p:grpSpPr>
      <p:sp>
        <p:nvSpPr>
          <p:cNvPr id="9222" name="Rectangle 2">
            <a:extLst>
              <a:ext uri="{FF2B5EF4-FFF2-40B4-BE49-F238E27FC236}">
                <a16:creationId xmlns:a16="http://schemas.microsoft.com/office/drawing/2014/main" id="{7C3873A3-BEC6-7EFB-DBD3-5F9ABE363AD0}"/>
              </a:ext>
            </a:extLst>
          </p:cNvPr>
          <p:cNvSpPr>
            <a:spLocks noGrp="1" noChangeArrowheads="1"/>
          </p:cNvSpPr>
          <p:nvPr>
            <p:ph type="title"/>
          </p:nvPr>
        </p:nvSpPr>
        <p:spPr/>
        <p:txBody>
          <a:bodyPr/>
          <a:lstStyle/>
          <a:p>
            <a:pPr eaLnBrk="1" hangingPunct="1"/>
            <a:r>
              <a:rPr lang="en-US"/>
              <a:t>Summary</a:t>
            </a:r>
          </a:p>
        </p:txBody>
      </p:sp>
      <p:sp>
        <p:nvSpPr>
          <p:cNvPr id="9223" name="Rectangle 3">
            <a:extLst>
              <a:ext uri="{FF2B5EF4-FFF2-40B4-BE49-F238E27FC236}">
                <a16:creationId xmlns:a16="http://schemas.microsoft.com/office/drawing/2014/main" id="{11C0D0E4-58D3-7A6A-48DD-8E7231048B5B}"/>
              </a:ext>
            </a:extLst>
          </p:cNvPr>
          <p:cNvSpPr>
            <a:spLocks noGrp="1" noChangeArrowheads="1"/>
          </p:cNvSpPr>
          <p:nvPr>
            <p:ph type="body" idx="1"/>
          </p:nvPr>
        </p:nvSpPr>
        <p:spPr/>
        <p:txBody>
          <a:bodyPr/>
          <a:lstStyle/>
          <a:p>
            <a:pPr eaLnBrk="1" hangingPunct="1">
              <a:lnSpc>
                <a:spcPct val="90000"/>
              </a:lnSpc>
            </a:pPr>
            <a:r>
              <a:rPr lang="en-US" sz="1800"/>
              <a:t>Two forms of entropy equations</a:t>
            </a:r>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1800" i="1"/>
              <a:t>Microscopic</a:t>
            </a:r>
          </a:p>
          <a:p>
            <a:pPr eaLnBrk="1" hangingPunct="1">
              <a:lnSpc>
                <a:spcPct val="90000"/>
              </a:lnSpc>
            </a:pPr>
            <a:endParaRPr lang="en-US" sz="1800" i="1"/>
          </a:p>
          <a:p>
            <a:pPr eaLnBrk="1" hangingPunct="1">
              <a:lnSpc>
                <a:spcPct val="90000"/>
              </a:lnSpc>
            </a:pPr>
            <a:endParaRPr lang="en-US" sz="1800" i="1"/>
          </a:p>
          <a:p>
            <a:pPr eaLnBrk="1" hangingPunct="1">
              <a:lnSpc>
                <a:spcPct val="90000"/>
              </a:lnSpc>
            </a:pPr>
            <a:r>
              <a:rPr lang="en-US" sz="1800" i="1"/>
              <a:t>Cyclic Reversible Process</a:t>
            </a: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2400"/>
              <a:t>Problems to now try 9-13</a:t>
            </a:r>
          </a:p>
          <a:p>
            <a:pPr eaLnBrk="1" hangingPunct="1">
              <a:lnSpc>
                <a:spcPct val="90000"/>
              </a:lnSpc>
            </a:pPr>
            <a:endParaRPr lang="en-US" sz="2400"/>
          </a:p>
        </p:txBody>
      </p:sp>
      <p:graphicFrame>
        <p:nvGraphicFramePr>
          <p:cNvPr id="9218" name="Object 29">
            <a:extLst>
              <a:ext uri="{FF2B5EF4-FFF2-40B4-BE49-F238E27FC236}">
                <a16:creationId xmlns:a16="http://schemas.microsoft.com/office/drawing/2014/main" id="{127700D7-97A1-F9B0-37F1-9D29F1F3AD7E}"/>
              </a:ext>
            </a:extLst>
          </p:cNvPr>
          <p:cNvGraphicFramePr>
            <a:graphicFrameLocks noChangeAspect="1"/>
          </p:cNvGraphicFramePr>
          <p:nvPr/>
        </p:nvGraphicFramePr>
        <p:xfrm>
          <a:off x="1571625" y="1955800"/>
          <a:ext cx="792163" cy="481013"/>
        </p:xfrm>
        <a:graphic>
          <a:graphicData uri="http://schemas.openxmlformats.org/presentationml/2006/ole">
            <mc:AlternateContent xmlns:mc="http://schemas.openxmlformats.org/markup-compatibility/2006">
              <mc:Choice xmlns:v="urn:schemas-microsoft-com:vml" Requires="v">
                <p:oleObj name="Equation" r:id="rId2" imgW="647640" imgH="393480" progId="Equation.DSMT4">
                  <p:embed/>
                </p:oleObj>
              </mc:Choice>
              <mc:Fallback>
                <p:oleObj name="Equation" r:id="rId2" imgW="647640" imgH="393480" progId="Equation.DSMT4">
                  <p:embed/>
                  <p:pic>
                    <p:nvPicPr>
                      <p:cNvPr id="9218" name="Object 29">
                        <a:extLst>
                          <a:ext uri="{FF2B5EF4-FFF2-40B4-BE49-F238E27FC236}">
                            <a16:creationId xmlns:a16="http://schemas.microsoft.com/office/drawing/2014/main" id="{127700D7-97A1-F9B0-37F1-9D29F1F3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955800"/>
                        <a:ext cx="79216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0">
            <a:extLst>
              <a:ext uri="{FF2B5EF4-FFF2-40B4-BE49-F238E27FC236}">
                <a16:creationId xmlns:a16="http://schemas.microsoft.com/office/drawing/2014/main" id="{00B90CFB-038F-ABC7-430F-234C70442736}"/>
              </a:ext>
            </a:extLst>
          </p:cNvPr>
          <p:cNvGraphicFramePr>
            <a:graphicFrameLocks noChangeAspect="1"/>
          </p:cNvGraphicFramePr>
          <p:nvPr/>
        </p:nvGraphicFramePr>
        <p:xfrm>
          <a:off x="3162300" y="1920875"/>
          <a:ext cx="2066925" cy="620713"/>
        </p:xfrm>
        <a:graphic>
          <a:graphicData uri="http://schemas.openxmlformats.org/presentationml/2006/ole">
            <mc:AlternateContent xmlns:mc="http://schemas.openxmlformats.org/markup-compatibility/2006">
              <mc:Choice xmlns:v="urn:schemas-microsoft-com:vml" Requires="v">
                <p:oleObj name="Equation" r:id="rId4" imgW="1307880" imgH="393480" progId="Equation.DSMT4">
                  <p:embed/>
                </p:oleObj>
              </mc:Choice>
              <mc:Fallback>
                <p:oleObj name="Equation" r:id="rId4" imgW="1307880" imgH="393480" progId="Equation.DSMT4">
                  <p:embed/>
                  <p:pic>
                    <p:nvPicPr>
                      <p:cNvPr id="9219" name="Object 30">
                        <a:extLst>
                          <a:ext uri="{FF2B5EF4-FFF2-40B4-BE49-F238E27FC236}">
                            <a16:creationId xmlns:a16="http://schemas.microsoft.com/office/drawing/2014/main" id="{00B90CFB-038F-ABC7-430F-234C70442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1920875"/>
                        <a:ext cx="2066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31">
            <a:extLst>
              <a:ext uri="{FF2B5EF4-FFF2-40B4-BE49-F238E27FC236}">
                <a16:creationId xmlns:a16="http://schemas.microsoft.com/office/drawing/2014/main" id="{55BA5154-795C-23E9-9B7A-7682D73852EC}"/>
              </a:ext>
            </a:extLst>
          </p:cNvPr>
          <p:cNvGraphicFramePr>
            <a:graphicFrameLocks noChangeAspect="1"/>
          </p:cNvGraphicFramePr>
          <p:nvPr/>
        </p:nvGraphicFramePr>
        <p:xfrm>
          <a:off x="1651000" y="3841750"/>
          <a:ext cx="744538" cy="461963"/>
        </p:xfrm>
        <a:graphic>
          <a:graphicData uri="http://schemas.openxmlformats.org/presentationml/2006/ole">
            <mc:AlternateContent xmlns:mc="http://schemas.openxmlformats.org/markup-compatibility/2006">
              <mc:Choice xmlns:v="urn:schemas-microsoft-com:vml" Requires="v">
                <p:oleObj name="Equation" r:id="rId6" imgW="634680" imgH="393480" progId="Equation.3">
                  <p:embed/>
                </p:oleObj>
              </mc:Choice>
              <mc:Fallback>
                <p:oleObj name="Equation" r:id="rId6" imgW="634680" imgH="393480" progId="Equation.3">
                  <p:embed/>
                  <p:pic>
                    <p:nvPicPr>
                      <p:cNvPr id="9220" name="Object 31">
                        <a:extLst>
                          <a:ext uri="{FF2B5EF4-FFF2-40B4-BE49-F238E27FC236}">
                            <a16:creationId xmlns:a16="http://schemas.microsoft.com/office/drawing/2014/main" id="{55BA5154-795C-23E9-9B7A-7682D73852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0" y="3841750"/>
                        <a:ext cx="7445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3">
            <a:extLst>
              <a:ext uri="{FF2B5EF4-FFF2-40B4-BE49-F238E27FC236}">
                <a16:creationId xmlns:a16="http://schemas.microsoft.com/office/drawing/2014/main" id="{4F4188B0-AEFE-F8B3-9535-10F03CB16730}"/>
              </a:ext>
            </a:extLst>
          </p:cNvPr>
          <p:cNvGraphicFramePr>
            <a:graphicFrameLocks noChangeAspect="1"/>
          </p:cNvGraphicFramePr>
          <p:nvPr/>
        </p:nvGraphicFramePr>
        <p:xfrm>
          <a:off x="1558925" y="2955925"/>
          <a:ext cx="1333500" cy="354013"/>
        </p:xfrm>
        <a:graphic>
          <a:graphicData uri="http://schemas.openxmlformats.org/presentationml/2006/ole">
            <mc:AlternateContent xmlns:mc="http://schemas.openxmlformats.org/markup-compatibility/2006">
              <mc:Choice xmlns:v="urn:schemas-microsoft-com:vml" Requires="v">
                <p:oleObj name="Equation" r:id="rId8" imgW="812520" imgH="215640" progId="Equation.3">
                  <p:embed/>
                </p:oleObj>
              </mc:Choice>
              <mc:Fallback>
                <p:oleObj name="Equation" r:id="rId8" imgW="812520" imgH="215640" progId="Equation.3">
                  <p:embed/>
                  <p:pic>
                    <p:nvPicPr>
                      <p:cNvPr id="9221" name="Object 33">
                        <a:extLst>
                          <a:ext uri="{FF2B5EF4-FFF2-40B4-BE49-F238E27FC236}">
                            <a16:creationId xmlns:a16="http://schemas.microsoft.com/office/drawing/2014/main" id="{4F4188B0-AEFE-F8B3-9535-10F03CB167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925" y="2955925"/>
                        <a:ext cx="13335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516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Assumptions, cont.</a:t>
            </a:r>
          </a:p>
        </p:txBody>
      </p:sp>
      <p:sp>
        <p:nvSpPr>
          <p:cNvPr id="15363" name="Rectangle 3"/>
          <p:cNvSpPr>
            <a:spLocks noGrp="1" noChangeArrowheads="1"/>
          </p:cNvSpPr>
          <p:nvPr>
            <p:ph type="body" idx="1"/>
          </p:nvPr>
        </p:nvSpPr>
        <p:spPr/>
        <p:txBody>
          <a:bodyPr/>
          <a:lstStyle/>
          <a:p>
            <a:pPr eaLnBrk="1" hangingPunct="1">
              <a:lnSpc>
                <a:spcPct val="90000"/>
              </a:lnSpc>
            </a:pPr>
            <a:r>
              <a:rPr lang="en-US"/>
              <a:t>The molecules interact only by short-range forces during elastic collisions</a:t>
            </a:r>
          </a:p>
          <a:p>
            <a:pPr eaLnBrk="1" hangingPunct="1">
              <a:lnSpc>
                <a:spcPct val="90000"/>
              </a:lnSpc>
            </a:pPr>
            <a:r>
              <a:rPr lang="en-US"/>
              <a:t>The molecules make elastic collisions with the walls</a:t>
            </a:r>
          </a:p>
          <a:p>
            <a:pPr eaLnBrk="1" hangingPunct="1">
              <a:lnSpc>
                <a:spcPct val="90000"/>
              </a:lnSpc>
            </a:pPr>
            <a:r>
              <a:rPr lang="en-US"/>
              <a:t>The gas under consideration is a pure substance, all the molecules are identical</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C7230-BB2B-21B6-4828-D0BDF694E27A}"/>
            </a:ext>
          </a:extLst>
        </p:cNvPr>
        <p:cNvGrpSpPr/>
        <p:nvPr/>
      </p:nvGrpSpPr>
      <p:grpSpPr>
        <a:xfrm>
          <a:off x="0" y="0"/>
          <a:ext cx="0" cy="0"/>
          <a:chOff x="0" y="0"/>
          <a:chExt cx="0" cy="0"/>
        </a:xfrm>
      </p:grpSpPr>
      <p:sp>
        <p:nvSpPr>
          <p:cNvPr id="199682" name="Slide Number Placeholder 5">
            <a:extLst>
              <a:ext uri="{FF2B5EF4-FFF2-40B4-BE49-F238E27FC236}">
                <a16:creationId xmlns:a16="http://schemas.microsoft.com/office/drawing/2014/main" id="{2D4A92B6-73BD-8D3F-D0A5-6A333E14FB15}"/>
              </a:ext>
            </a:extLst>
          </p:cNvPr>
          <p:cNvSpPr>
            <a:spLocks noGrp="1"/>
          </p:cNvSpPr>
          <p:nvPr>
            <p:ph type="sldNum" sz="quarter" idx="12"/>
          </p:nvPr>
        </p:nvSpPr>
        <p:spPr>
          <a:noFill/>
        </p:spPr>
        <p:txBody>
          <a:bodyPr/>
          <a:lstStyle/>
          <a:p>
            <a:fld id="{917D1039-81FC-40ED-A6C1-7BAC07FF53B2}" type="slidenum">
              <a:rPr lang="en-US" smtClean="0"/>
              <a:pPr/>
              <a:t>80</a:t>
            </a:fld>
            <a:endParaRPr lang="en-US"/>
          </a:p>
        </p:txBody>
      </p:sp>
      <p:sp>
        <p:nvSpPr>
          <p:cNvPr id="199683" name="Rectangle 2">
            <a:extLst>
              <a:ext uri="{FF2B5EF4-FFF2-40B4-BE49-F238E27FC236}">
                <a16:creationId xmlns:a16="http://schemas.microsoft.com/office/drawing/2014/main" id="{90FB2200-4B62-A451-CE21-2E6E78E0F5E5}"/>
              </a:ext>
            </a:extLst>
          </p:cNvPr>
          <p:cNvSpPr>
            <a:spLocks noGrp="1" noChangeArrowheads="1"/>
          </p:cNvSpPr>
          <p:nvPr>
            <p:ph type="title"/>
          </p:nvPr>
        </p:nvSpPr>
        <p:spPr/>
        <p:txBody>
          <a:bodyPr/>
          <a:lstStyle/>
          <a:p>
            <a:pPr eaLnBrk="1" hangingPunct="1"/>
            <a:r>
              <a:rPr lang="en-US" dirty="0"/>
              <a:t>Question 123.14.2</a:t>
            </a:r>
          </a:p>
        </p:txBody>
      </p:sp>
      <p:sp>
        <p:nvSpPr>
          <p:cNvPr id="199684" name="Rectangle 3">
            <a:extLst>
              <a:ext uri="{FF2B5EF4-FFF2-40B4-BE49-F238E27FC236}">
                <a16:creationId xmlns:a16="http://schemas.microsoft.com/office/drawing/2014/main" id="{73148C27-ABC9-6F05-CEFD-C34370557AA1}"/>
              </a:ext>
            </a:extLst>
          </p:cNvPr>
          <p:cNvSpPr>
            <a:spLocks noGrp="1" noChangeArrowheads="1"/>
          </p:cNvSpPr>
          <p:nvPr>
            <p:ph type="body" idx="1"/>
          </p:nvPr>
        </p:nvSpPr>
        <p:spPr/>
        <p:txBody>
          <a:bodyPr/>
          <a:lstStyle/>
          <a:p>
            <a:pPr marL="609600" indent="-609600" eaLnBrk="1" hangingPunct="1">
              <a:buFontTx/>
              <a:buNone/>
            </a:pPr>
            <a:r>
              <a:rPr lang="en-US"/>
              <a:t>If the temperature increases, the peak of the Maxwell-Boltzmann speed distribution</a:t>
            </a:r>
          </a:p>
          <a:p>
            <a:pPr marL="609600" indent="-609600" eaLnBrk="1" hangingPunct="1">
              <a:buFontTx/>
              <a:buAutoNum type="alphaLcParenR"/>
            </a:pPr>
            <a:r>
              <a:rPr lang="en-US"/>
              <a:t>Increases to a higher velocity</a:t>
            </a:r>
          </a:p>
          <a:p>
            <a:pPr marL="609600" indent="-609600" eaLnBrk="1" hangingPunct="1">
              <a:buFontTx/>
              <a:buAutoNum type="alphaLcParenR"/>
            </a:pPr>
            <a:r>
              <a:rPr lang="en-US"/>
              <a:t>Decreases to a lower velocity</a:t>
            </a:r>
          </a:p>
          <a:p>
            <a:pPr marL="609600" indent="-609600" eaLnBrk="1" hangingPunct="1">
              <a:buFontTx/>
              <a:buAutoNum type="alphaLcParenR"/>
            </a:pPr>
            <a:r>
              <a:rPr lang="en-US"/>
              <a:t>Stays the same</a:t>
            </a:r>
          </a:p>
          <a:p>
            <a:pPr marL="609600" indent="-609600" eaLnBrk="1" hangingPunct="1">
              <a:buFontTx/>
              <a:buAutoNum type="alphaLcParenR"/>
            </a:pPr>
            <a:r>
              <a:rPr lang="en-US"/>
              <a:t>Can’t tell</a:t>
            </a:r>
          </a:p>
        </p:txBody>
      </p:sp>
    </p:spTree>
    <p:extLst>
      <p:ext uri="{BB962C8B-B14F-4D97-AF65-F5344CB8AC3E}">
        <p14:creationId xmlns:p14="http://schemas.microsoft.com/office/powerpoint/2010/main" val="3038877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2F21F-341E-5E98-15D8-909F6B09D929}"/>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694121B-A60A-6EEC-F14A-0E78C029C7F1}"/>
              </a:ext>
            </a:extLst>
          </p:cNvPr>
          <p:cNvSpPr>
            <a:spLocks noGrp="1" noChangeArrowheads="1"/>
          </p:cNvSpPr>
          <p:nvPr>
            <p:ph type="title"/>
          </p:nvPr>
        </p:nvSpPr>
        <p:spPr>
          <a:xfrm>
            <a:off x="533400" y="0"/>
            <a:ext cx="7772400" cy="1143000"/>
          </a:xfrm>
        </p:spPr>
        <p:txBody>
          <a:bodyPr/>
          <a:lstStyle/>
          <a:p>
            <a:pPr eaLnBrk="1" hangingPunct="1"/>
            <a:r>
              <a:rPr lang="en-US"/>
              <a:t>Boltzmann Distribution</a:t>
            </a:r>
          </a:p>
        </p:txBody>
      </p:sp>
      <p:graphicFrame>
        <p:nvGraphicFramePr>
          <p:cNvPr id="2050" name="Object 3">
            <a:extLst>
              <a:ext uri="{FF2B5EF4-FFF2-40B4-BE49-F238E27FC236}">
                <a16:creationId xmlns:a16="http://schemas.microsoft.com/office/drawing/2014/main" id="{C31C7BCE-B719-E667-CA43-A6C440DEFBFB}"/>
              </a:ext>
            </a:extLst>
          </p:cNvPr>
          <p:cNvGraphicFramePr>
            <a:graphicFrameLocks noChangeAspect="1"/>
          </p:cNvGraphicFramePr>
          <p:nvPr/>
        </p:nvGraphicFramePr>
        <p:xfrm>
          <a:off x="152400" y="1408906"/>
          <a:ext cx="4700588" cy="1144588"/>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2050" name="Object 3">
                        <a:extLst>
                          <a:ext uri="{FF2B5EF4-FFF2-40B4-BE49-F238E27FC236}">
                            <a16:creationId xmlns:a16="http://schemas.microsoft.com/office/drawing/2014/main" id="{C31C7BCE-B719-E667-CA43-A6C440DEF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8906"/>
                        <a:ext cx="4700588"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4" name="Picture 4" descr="File:Energy distribution of Boltzmann gas.svg">
            <a:extLst>
              <a:ext uri="{FF2B5EF4-FFF2-40B4-BE49-F238E27FC236}">
                <a16:creationId xmlns:a16="http://schemas.microsoft.com/office/drawing/2014/main" id="{8AC306FC-A44D-79B3-A507-C84051F9A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74277"/>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57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B3A4-E195-C7B5-AC97-4857FCAE2764}"/>
            </a:ext>
          </a:extLst>
        </p:cNvPr>
        <p:cNvGrpSpPr/>
        <p:nvPr/>
      </p:nvGrpSpPr>
      <p:grpSpPr>
        <a:xfrm>
          <a:off x="0" y="0"/>
          <a:ext cx="0" cy="0"/>
          <a:chOff x="0" y="0"/>
          <a:chExt cx="0" cy="0"/>
        </a:xfrm>
      </p:grpSpPr>
      <p:graphicFrame>
        <p:nvGraphicFramePr>
          <p:cNvPr id="3074" name="Object 3">
            <a:extLst>
              <a:ext uri="{FF2B5EF4-FFF2-40B4-BE49-F238E27FC236}">
                <a16:creationId xmlns:a16="http://schemas.microsoft.com/office/drawing/2014/main" id="{8E48BE26-7DBB-F15C-CA7E-D8C2A967380F}"/>
              </a:ext>
            </a:extLst>
          </p:cNvPr>
          <p:cNvGraphicFramePr>
            <a:graphicFrameLocks noChangeAspect="1"/>
          </p:cNvGraphicFramePr>
          <p:nvPr/>
        </p:nvGraphicFramePr>
        <p:xfrm>
          <a:off x="228600" y="914400"/>
          <a:ext cx="5319935" cy="4495800"/>
        </p:xfrm>
        <a:graphic>
          <a:graphicData uri="http://schemas.openxmlformats.org/presentationml/2006/ole">
            <mc:AlternateContent xmlns:mc="http://schemas.openxmlformats.org/markup-compatibility/2006">
              <mc:Choice xmlns:v="urn:schemas-microsoft-com:vml" Requires="v">
                <p:oleObj name="Photo Editor Photo" r:id="rId2" imgW="1905266" imgH="1609524" progId="">
                  <p:embed/>
                </p:oleObj>
              </mc:Choice>
              <mc:Fallback>
                <p:oleObj name="Photo Editor Photo" r:id="rId2" imgW="1905266" imgH="1609524" progId="">
                  <p:embed/>
                  <p:pic>
                    <p:nvPicPr>
                      <p:cNvPr id="3074" name="Object 3">
                        <a:extLst>
                          <a:ext uri="{FF2B5EF4-FFF2-40B4-BE49-F238E27FC236}">
                            <a16:creationId xmlns:a16="http://schemas.microsoft.com/office/drawing/2014/main" id="{8E48BE26-7DBB-F15C-CA7E-D8C2A9673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5319935" cy="4495800"/>
                      </a:xfrm>
                      <a:prstGeom prst="rect">
                        <a:avLst/>
                      </a:prstGeom>
                      <a:noFill/>
                      <a:ln>
                        <a:noFill/>
                      </a:ln>
                      <a:effectLst/>
                    </p:spPr>
                  </p:pic>
                </p:oleObj>
              </mc:Fallback>
            </mc:AlternateContent>
          </a:graphicData>
        </a:graphic>
      </p:graphicFrame>
      <p:sp>
        <p:nvSpPr>
          <p:cNvPr id="3076" name="Text Box 4">
            <a:extLst>
              <a:ext uri="{FF2B5EF4-FFF2-40B4-BE49-F238E27FC236}">
                <a16:creationId xmlns:a16="http://schemas.microsoft.com/office/drawing/2014/main" id="{F6A5B132-A6CA-DB74-EB5A-3EE55D52ABA5}"/>
              </a:ext>
            </a:extLst>
          </p:cNvPr>
          <p:cNvSpPr txBox="1">
            <a:spLocks noChangeArrowheads="1"/>
          </p:cNvSpPr>
          <p:nvPr/>
        </p:nvSpPr>
        <p:spPr bwMode="auto">
          <a:xfrm>
            <a:off x="1676400" y="5943600"/>
            <a:ext cx="3048000" cy="822325"/>
          </a:xfrm>
          <a:prstGeom prst="rect">
            <a:avLst/>
          </a:prstGeom>
          <a:noFill/>
          <a:ln w="9525">
            <a:noFill/>
            <a:miter lim="800000"/>
            <a:headEnd/>
            <a:tailEnd/>
          </a:ln>
        </p:spPr>
        <p:txBody>
          <a:bodyPr>
            <a:spAutoFit/>
          </a:bodyPr>
          <a:lstStyle/>
          <a:p>
            <a:pPr eaLnBrk="0" hangingPunct="0">
              <a:spcBef>
                <a:spcPct val="50000"/>
              </a:spcBef>
            </a:pPr>
            <a:r>
              <a:rPr lang="en-US" sz="2400" dirty="0">
                <a:latin typeface="Times New Roman" pitchFamily="18" charset="0"/>
              </a:rPr>
              <a:t>James Clerk Maxwell (1831-1879)</a:t>
            </a:r>
          </a:p>
        </p:txBody>
      </p:sp>
      <p:sp>
        <p:nvSpPr>
          <p:cNvPr id="2" name="TextBox 1">
            <a:extLst>
              <a:ext uri="{FF2B5EF4-FFF2-40B4-BE49-F238E27FC236}">
                <a16:creationId xmlns:a16="http://schemas.microsoft.com/office/drawing/2014/main" id="{56F5B689-E858-79DC-1B2D-24974060483D}"/>
              </a:ext>
            </a:extLst>
          </p:cNvPr>
          <p:cNvSpPr txBox="1"/>
          <p:nvPr/>
        </p:nvSpPr>
        <p:spPr>
          <a:xfrm>
            <a:off x="5867400" y="1371600"/>
            <a:ext cx="2362200" cy="3046988"/>
          </a:xfrm>
          <a:prstGeom prst="rect">
            <a:avLst/>
          </a:prstGeom>
          <a:noFill/>
        </p:spPr>
        <p:txBody>
          <a:bodyPr wrap="square" rtlCol="0">
            <a:spAutoFit/>
          </a:bodyPr>
          <a:lstStyle/>
          <a:p>
            <a:r>
              <a:rPr lang="en-US" sz="3200" dirty="0"/>
              <a:t>Found an expression for the Molecular Speed Distribution</a:t>
            </a:r>
          </a:p>
        </p:txBody>
      </p:sp>
    </p:spTree>
    <p:extLst>
      <p:ext uri="{BB962C8B-B14F-4D97-AF65-F5344CB8AC3E}">
        <p14:creationId xmlns:p14="http://schemas.microsoft.com/office/powerpoint/2010/main" val="1293404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9B183-7814-8AF0-63BC-86B7DD10A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949DE-22EB-C608-4FAA-F5A9FB5E7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B77A5E-4C2B-ADC3-9B4B-16DEE1DA1C14}"/>
              </a:ext>
            </a:extLst>
          </p:cNvPr>
          <p:cNvSpPr>
            <a:spLocks noGrp="1"/>
          </p:cNvSpPr>
          <p:nvPr>
            <p:ph idx="1"/>
          </p:nvPr>
        </p:nvSpPr>
        <p:spPr/>
        <p:txBody>
          <a:bodyPr/>
          <a:lstStyle/>
          <a:p>
            <a:endParaRPr lang="en-US"/>
          </a:p>
        </p:txBody>
      </p:sp>
      <p:pic>
        <p:nvPicPr>
          <p:cNvPr id="41986" name="Picture 2" descr="http://classic.mormonchannel.org/sites/default/files/PER-10-elder-neal-a-maxwell-01.jpg">
            <a:extLst>
              <a:ext uri="{FF2B5EF4-FFF2-40B4-BE49-F238E27FC236}">
                <a16:creationId xmlns:a16="http://schemas.microsoft.com/office/drawing/2014/main" id="{6F04AAE6-897E-8551-E6F7-431109430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3886200"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a:extLst>
              <a:ext uri="{FF2B5EF4-FFF2-40B4-BE49-F238E27FC236}">
                <a16:creationId xmlns:a16="http://schemas.microsoft.com/office/drawing/2014/main" id="{FE9C005F-0FF5-35B5-E04A-F7E42E9E7F82}"/>
              </a:ext>
            </a:extLst>
          </p:cNvPr>
          <p:cNvSpPr txBox="1">
            <a:spLocks noChangeArrowheads="1"/>
          </p:cNvSpPr>
          <p:nvPr/>
        </p:nvSpPr>
        <p:spPr bwMode="auto">
          <a:xfrm>
            <a:off x="1371600" y="5715000"/>
            <a:ext cx="3048000" cy="1015663"/>
          </a:xfrm>
          <a:prstGeom prst="rect">
            <a:avLst/>
          </a:prstGeom>
          <a:noFill/>
          <a:ln w="9525">
            <a:noFill/>
            <a:miter lim="800000"/>
            <a:headEnd/>
            <a:tailEnd/>
          </a:ln>
        </p:spPr>
        <p:txBody>
          <a:bodyPr>
            <a:spAutoFit/>
          </a:bodyPr>
          <a:lstStyle/>
          <a:p>
            <a:pPr eaLnBrk="0" hangingPunct="0">
              <a:spcBef>
                <a:spcPct val="50000"/>
              </a:spcBef>
            </a:pPr>
            <a:r>
              <a:rPr lang="en-US" sz="2400" dirty="0"/>
              <a:t>Neal A. Maxwell</a:t>
            </a:r>
          </a:p>
          <a:p>
            <a:pPr eaLnBrk="0" hangingPunct="0">
              <a:spcBef>
                <a:spcPct val="50000"/>
              </a:spcBef>
            </a:pPr>
            <a:r>
              <a:rPr lang="en-US" sz="2400" dirty="0">
                <a:latin typeface="Times New Roman" pitchFamily="18" charset="0"/>
              </a:rPr>
              <a:t>(1926-2004)</a:t>
            </a:r>
          </a:p>
        </p:txBody>
      </p:sp>
      <p:sp>
        <p:nvSpPr>
          <p:cNvPr id="7" name="TextBox 6">
            <a:extLst>
              <a:ext uri="{FF2B5EF4-FFF2-40B4-BE49-F238E27FC236}">
                <a16:creationId xmlns:a16="http://schemas.microsoft.com/office/drawing/2014/main" id="{927632D2-9CE5-F05E-D08E-01A6D7DC6543}"/>
              </a:ext>
            </a:extLst>
          </p:cNvPr>
          <p:cNvSpPr txBox="1"/>
          <p:nvPr/>
        </p:nvSpPr>
        <p:spPr>
          <a:xfrm>
            <a:off x="5867400" y="1371600"/>
            <a:ext cx="2362200" cy="1077218"/>
          </a:xfrm>
          <a:prstGeom prst="rect">
            <a:avLst/>
          </a:prstGeom>
          <a:noFill/>
        </p:spPr>
        <p:txBody>
          <a:bodyPr wrap="square" rtlCol="0">
            <a:spAutoFit/>
          </a:bodyPr>
          <a:lstStyle/>
          <a:p>
            <a:r>
              <a:rPr lang="en-US" sz="3200" dirty="0"/>
              <a:t>Not the same guy</a:t>
            </a:r>
          </a:p>
        </p:txBody>
      </p:sp>
    </p:spTree>
    <p:extLst>
      <p:ext uri="{BB962C8B-B14F-4D97-AF65-F5344CB8AC3E}">
        <p14:creationId xmlns:p14="http://schemas.microsoft.com/office/powerpoint/2010/main" val="29965586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3DBF6-49CE-38D3-F5D7-2229C72EF3EC}"/>
            </a:ext>
          </a:extLst>
        </p:cNvPr>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810D8E74-571E-CB11-D443-65445A4911F5}"/>
              </a:ext>
            </a:extLst>
          </p:cNvPr>
          <p:cNvGraphicFramePr>
            <a:graphicFrameLocks noChangeAspect="1"/>
          </p:cNvGraphicFramePr>
          <p:nvPr/>
        </p:nvGraphicFramePr>
        <p:xfrm>
          <a:off x="914400" y="76200"/>
          <a:ext cx="6934200" cy="1833562"/>
        </p:xfrm>
        <a:graphic>
          <a:graphicData uri="http://schemas.openxmlformats.org/presentationml/2006/ole">
            <mc:AlternateContent xmlns:mc="http://schemas.openxmlformats.org/markup-compatibility/2006">
              <mc:Choice xmlns:v="urn:schemas-microsoft-com:vml" Requires="v">
                <p:oleObj name="Equation" r:id="rId2" imgW="1968480" imgH="507960" progId="Equation.3">
                  <p:embed/>
                </p:oleObj>
              </mc:Choice>
              <mc:Fallback>
                <p:oleObj name="Equation" r:id="rId2" imgW="1968480" imgH="507960" progId="Equation.3">
                  <p:embed/>
                  <p:pic>
                    <p:nvPicPr>
                      <p:cNvPr id="4098" name="Object 4">
                        <a:extLst>
                          <a:ext uri="{FF2B5EF4-FFF2-40B4-BE49-F238E27FC236}">
                            <a16:creationId xmlns:a16="http://schemas.microsoft.com/office/drawing/2014/main" id="{810D8E74-571E-CB11-D443-65445A491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
                        <a:ext cx="6934200" cy="183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Text Box 6">
            <a:extLst>
              <a:ext uri="{FF2B5EF4-FFF2-40B4-BE49-F238E27FC236}">
                <a16:creationId xmlns:a16="http://schemas.microsoft.com/office/drawing/2014/main" id="{87A3A82D-C1F7-5800-813C-D42BF88C0145}"/>
              </a:ext>
            </a:extLst>
          </p:cNvPr>
          <p:cNvSpPr txBox="1">
            <a:spLocks noChangeArrowheads="1"/>
          </p:cNvSpPr>
          <p:nvPr/>
        </p:nvSpPr>
        <p:spPr bwMode="auto">
          <a:xfrm>
            <a:off x="-32657" y="2057400"/>
            <a:ext cx="4267200" cy="1200329"/>
          </a:xfrm>
          <a:prstGeom prst="rect">
            <a:avLst/>
          </a:prstGeom>
          <a:noFill/>
          <a:ln w="9525">
            <a:noFill/>
            <a:miter lim="800000"/>
            <a:headEnd/>
            <a:tailEnd/>
          </a:ln>
        </p:spPr>
        <p:txBody>
          <a:bodyPr wrap="square">
            <a:spAutoFit/>
          </a:bodyPr>
          <a:lstStyle/>
          <a:p>
            <a:pPr algn="l" eaLnBrk="0" hangingPunct="0">
              <a:spcBef>
                <a:spcPct val="50000"/>
              </a:spcBef>
            </a:pPr>
            <a:r>
              <a:rPr lang="en-US" sz="3600" dirty="0">
                <a:latin typeface="Times New Roman" pitchFamily="18" charset="0"/>
              </a:rPr>
              <a:t>N  - total number of molecules</a:t>
            </a:r>
          </a:p>
        </p:txBody>
      </p:sp>
      <p:pic>
        <p:nvPicPr>
          <p:cNvPr id="7180" name="Picture 12">
            <a:extLst>
              <a:ext uri="{FF2B5EF4-FFF2-40B4-BE49-F238E27FC236}">
                <a16:creationId xmlns:a16="http://schemas.microsoft.com/office/drawing/2014/main" id="{DC99A079-6BCF-D3D4-55C7-86B3660E0A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3364" y="1905000"/>
            <a:ext cx="502063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8827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31CE0-DA8D-389E-FA7E-4206368E9433}"/>
            </a:ext>
          </a:extLst>
        </p:cNvPr>
        <p:cNvGrpSpPr/>
        <p:nvPr/>
      </p:nvGrpSpPr>
      <p:grpSpPr>
        <a:xfrm>
          <a:off x="0" y="0"/>
          <a:ext cx="0" cy="0"/>
          <a:chOff x="0" y="0"/>
          <a:chExt cx="0" cy="0"/>
        </a:xfrm>
      </p:grpSpPr>
      <p:sp>
        <p:nvSpPr>
          <p:cNvPr id="199682" name="Slide Number Placeholder 5">
            <a:extLst>
              <a:ext uri="{FF2B5EF4-FFF2-40B4-BE49-F238E27FC236}">
                <a16:creationId xmlns:a16="http://schemas.microsoft.com/office/drawing/2014/main" id="{D7E72F4B-E5AC-F3F2-8A71-9DB0C19169D2}"/>
              </a:ext>
            </a:extLst>
          </p:cNvPr>
          <p:cNvSpPr>
            <a:spLocks noGrp="1"/>
          </p:cNvSpPr>
          <p:nvPr>
            <p:ph type="sldNum" sz="quarter" idx="12"/>
          </p:nvPr>
        </p:nvSpPr>
        <p:spPr>
          <a:noFill/>
        </p:spPr>
        <p:txBody>
          <a:bodyPr/>
          <a:lstStyle/>
          <a:p>
            <a:fld id="{917D1039-81FC-40ED-A6C1-7BAC07FF53B2}" type="slidenum">
              <a:rPr lang="en-US" smtClean="0"/>
              <a:pPr/>
              <a:t>85</a:t>
            </a:fld>
            <a:endParaRPr lang="en-US"/>
          </a:p>
        </p:txBody>
      </p:sp>
      <p:sp>
        <p:nvSpPr>
          <p:cNvPr id="199683" name="Rectangle 2">
            <a:extLst>
              <a:ext uri="{FF2B5EF4-FFF2-40B4-BE49-F238E27FC236}">
                <a16:creationId xmlns:a16="http://schemas.microsoft.com/office/drawing/2014/main" id="{DC5A3B4F-B211-7FED-B017-BF7E3D861CA9}"/>
              </a:ext>
            </a:extLst>
          </p:cNvPr>
          <p:cNvSpPr>
            <a:spLocks noGrp="1" noChangeArrowheads="1"/>
          </p:cNvSpPr>
          <p:nvPr>
            <p:ph type="title"/>
          </p:nvPr>
        </p:nvSpPr>
        <p:spPr/>
        <p:txBody>
          <a:bodyPr/>
          <a:lstStyle/>
          <a:p>
            <a:pPr eaLnBrk="1" hangingPunct="1"/>
            <a:r>
              <a:rPr lang="en-US" dirty="0"/>
              <a:t>Question 123.14.2</a:t>
            </a:r>
          </a:p>
        </p:txBody>
      </p:sp>
      <p:sp>
        <p:nvSpPr>
          <p:cNvPr id="199684" name="Rectangle 3">
            <a:extLst>
              <a:ext uri="{FF2B5EF4-FFF2-40B4-BE49-F238E27FC236}">
                <a16:creationId xmlns:a16="http://schemas.microsoft.com/office/drawing/2014/main" id="{AC524F51-30DF-E7C7-C050-8F2136D7263E}"/>
              </a:ext>
            </a:extLst>
          </p:cNvPr>
          <p:cNvSpPr>
            <a:spLocks noGrp="1" noChangeArrowheads="1"/>
          </p:cNvSpPr>
          <p:nvPr>
            <p:ph type="body" idx="1"/>
          </p:nvPr>
        </p:nvSpPr>
        <p:spPr/>
        <p:txBody>
          <a:bodyPr/>
          <a:lstStyle/>
          <a:p>
            <a:pPr marL="609600" indent="-609600" eaLnBrk="1" hangingPunct="1">
              <a:buFontTx/>
              <a:buNone/>
            </a:pPr>
            <a:r>
              <a:rPr lang="en-US"/>
              <a:t>If the temperature increases, the peak of the Maxwell-Boltzmann speed distribution</a:t>
            </a:r>
          </a:p>
          <a:p>
            <a:pPr marL="609600" indent="-609600" eaLnBrk="1" hangingPunct="1">
              <a:buFontTx/>
              <a:buAutoNum type="alphaLcParenR"/>
            </a:pPr>
            <a:r>
              <a:rPr lang="en-US"/>
              <a:t>Increases to a higher velocity</a:t>
            </a:r>
          </a:p>
          <a:p>
            <a:pPr marL="609600" indent="-609600" eaLnBrk="1" hangingPunct="1">
              <a:buFontTx/>
              <a:buAutoNum type="alphaLcParenR"/>
            </a:pPr>
            <a:r>
              <a:rPr lang="en-US"/>
              <a:t>Decreases to a lower velocity</a:t>
            </a:r>
          </a:p>
          <a:p>
            <a:pPr marL="609600" indent="-609600" eaLnBrk="1" hangingPunct="1">
              <a:buFontTx/>
              <a:buAutoNum type="alphaLcParenR"/>
            </a:pPr>
            <a:r>
              <a:rPr lang="en-US"/>
              <a:t>Stays the same</a:t>
            </a:r>
          </a:p>
          <a:p>
            <a:pPr marL="609600" indent="-609600" eaLnBrk="1" hangingPunct="1">
              <a:buFontTx/>
              <a:buAutoNum type="alphaLcParenR"/>
            </a:pPr>
            <a:r>
              <a:rPr lang="en-US"/>
              <a:t>Can’t tell</a:t>
            </a:r>
          </a:p>
        </p:txBody>
      </p:sp>
    </p:spTree>
    <p:extLst>
      <p:ext uri="{BB962C8B-B14F-4D97-AF65-F5344CB8AC3E}">
        <p14:creationId xmlns:p14="http://schemas.microsoft.com/office/powerpoint/2010/main" val="40534238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AE69C-C66A-3CCF-E959-500280B41805}"/>
            </a:ext>
          </a:extLst>
        </p:cNvPr>
        <p:cNvGrpSpPr/>
        <p:nvPr/>
      </p:nvGrpSpPr>
      <p:grpSpPr>
        <a:xfrm>
          <a:off x="0" y="0"/>
          <a:ext cx="0" cy="0"/>
          <a:chOff x="0" y="0"/>
          <a:chExt cx="0" cy="0"/>
        </a:xfrm>
      </p:grpSpPr>
      <p:sp>
        <p:nvSpPr>
          <p:cNvPr id="16386" name="Rectangle 2">
            <a:extLst>
              <a:ext uri="{FF2B5EF4-FFF2-40B4-BE49-F238E27FC236}">
                <a16:creationId xmlns:a16="http://schemas.microsoft.com/office/drawing/2014/main" id="{5709C267-AFE5-1040-7FE6-F5EC1FACF522}"/>
              </a:ext>
            </a:extLst>
          </p:cNvPr>
          <p:cNvSpPr>
            <a:spLocks noGrp="1" noChangeArrowheads="1"/>
          </p:cNvSpPr>
          <p:nvPr>
            <p:ph type="title"/>
          </p:nvPr>
        </p:nvSpPr>
        <p:spPr/>
        <p:txBody>
          <a:bodyPr/>
          <a:lstStyle/>
          <a:p>
            <a:pPr eaLnBrk="1" hangingPunct="1"/>
            <a:r>
              <a:rPr lang="en-US"/>
              <a:t>Maxwell Distribution</a:t>
            </a:r>
          </a:p>
        </p:txBody>
      </p:sp>
      <p:sp>
        <p:nvSpPr>
          <p:cNvPr id="16387" name="Rectangle 3">
            <a:extLst>
              <a:ext uri="{FF2B5EF4-FFF2-40B4-BE49-F238E27FC236}">
                <a16:creationId xmlns:a16="http://schemas.microsoft.com/office/drawing/2014/main" id="{4A54ACD3-2953-B86A-1524-F73C212E5B48}"/>
              </a:ext>
            </a:extLst>
          </p:cNvPr>
          <p:cNvSpPr>
            <a:spLocks noGrp="1" noChangeArrowheads="1"/>
          </p:cNvSpPr>
          <p:nvPr>
            <p:ph type="body" sz="half" idx="1"/>
          </p:nvPr>
        </p:nvSpPr>
        <p:spPr>
          <a:xfrm>
            <a:off x="457200" y="1600200"/>
            <a:ext cx="4033838" cy="4525963"/>
          </a:xfrm>
        </p:spPr>
        <p:txBody>
          <a:bodyPr/>
          <a:lstStyle/>
          <a:p>
            <a:pPr eaLnBrk="1" hangingPunct="1">
              <a:lnSpc>
                <a:spcPct val="90000"/>
              </a:lnSpc>
            </a:pPr>
            <a:r>
              <a:rPr lang="en-US" sz="2800"/>
              <a:t>A system of gas at a given temperature will exhibit a variety of speeds</a:t>
            </a:r>
          </a:p>
          <a:p>
            <a:pPr eaLnBrk="1" hangingPunct="1">
              <a:lnSpc>
                <a:spcPct val="90000"/>
              </a:lnSpc>
            </a:pPr>
            <a:r>
              <a:rPr lang="en-US" sz="2800"/>
              <a:t>Three speeds are of interest:</a:t>
            </a:r>
          </a:p>
          <a:p>
            <a:pPr lvl="1" eaLnBrk="1" hangingPunct="1">
              <a:lnSpc>
                <a:spcPct val="90000"/>
              </a:lnSpc>
            </a:pPr>
            <a:r>
              <a:rPr lang="en-US" sz="2400"/>
              <a:t>Most probable</a:t>
            </a:r>
          </a:p>
          <a:p>
            <a:pPr lvl="1" eaLnBrk="1" hangingPunct="1">
              <a:lnSpc>
                <a:spcPct val="90000"/>
              </a:lnSpc>
            </a:pPr>
            <a:r>
              <a:rPr lang="en-US" sz="2400"/>
              <a:t>Average</a:t>
            </a:r>
          </a:p>
          <a:p>
            <a:pPr lvl="1" eaLnBrk="1" hangingPunct="1">
              <a:lnSpc>
                <a:spcPct val="90000"/>
              </a:lnSpc>
            </a:pPr>
            <a:r>
              <a:rPr lang="en-US" sz="2400"/>
              <a:t>rms</a:t>
            </a:r>
          </a:p>
        </p:txBody>
      </p:sp>
      <p:sp>
        <p:nvSpPr>
          <p:cNvPr id="2" name="Rectangle 1">
            <a:extLst>
              <a:ext uri="{FF2B5EF4-FFF2-40B4-BE49-F238E27FC236}">
                <a16:creationId xmlns:a16="http://schemas.microsoft.com/office/drawing/2014/main" id="{7D8F356B-3D14-B4C9-93F6-80E17A81F7D9}"/>
              </a:ext>
            </a:extLst>
          </p:cNvPr>
          <p:cNvSpPr/>
          <p:nvPr/>
        </p:nvSpPr>
        <p:spPr>
          <a:xfrm>
            <a:off x="4648200" y="5377934"/>
            <a:ext cx="4758931" cy="369332"/>
          </a:xfrm>
          <a:prstGeom prst="rect">
            <a:avLst/>
          </a:prstGeom>
        </p:spPr>
        <p:txBody>
          <a:bodyPr wrap="none">
            <a:spAutoFit/>
          </a:bodyPr>
          <a:lstStyle/>
          <a:p>
            <a:r>
              <a:rPr lang="de-DE" b="1" dirty="0"/>
              <a:t>Image in the Public Domain couracy Fred Stober</a:t>
            </a:r>
          </a:p>
        </p:txBody>
      </p:sp>
      <p:pic>
        <p:nvPicPr>
          <p:cNvPr id="40962" name="Picture 2">
            <a:extLst>
              <a:ext uri="{FF2B5EF4-FFF2-40B4-BE49-F238E27FC236}">
                <a16:creationId xmlns:a16="http://schemas.microsoft.com/office/drawing/2014/main" id="{69884E6B-6750-C406-ABE1-2090449B5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4768613"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713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A4054-B327-13E2-9D6F-F08824AFB010}"/>
            </a:ext>
          </a:extLst>
        </p:cNvPr>
        <p:cNvGrpSpPr/>
        <p:nvPr/>
      </p:nvGrpSpPr>
      <p:grpSpPr>
        <a:xfrm>
          <a:off x="0" y="0"/>
          <a:ext cx="0" cy="0"/>
          <a:chOff x="0" y="0"/>
          <a:chExt cx="0" cy="0"/>
        </a:xfrm>
      </p:grpSpPr>
      <p:sp>
        <p:nvSpPr>
          <p:cNvPr id="5125" name="Rectangle 2">
            <a:extLst>
              <a:ext uri="{FF2B5EF4-FFF2-40B4-BE49-F238E27FC236}">
                <a16:creationId xmlns:a16="http://schemas.microsoft.com/office/drawing/2014/main" id="{41A6152D-1DDE-6021-58C6-DAFAFD94407F}"/>
              </a:ext>
            </a:extLst>
          </p:cNvPr>
          <p:cNvSpPr>
            <a:spLocks noGrp="1" noChangeArrowheads="1"/>
          </p:cNvSpPr>
          <p:nvPr>
            <p:ph type="title"/>
          </p:nvPr>
        </p:nvSpPr>
        <p:spPr>
          <a:xfrm>
            <a:off x="685800" y="0"/>
            <a:ext cx="7772400" cy="1143000"/>
          </a:xfrm>
        </p:spPr>
        <p:txBody>
          <a:bodyPr/>
          <a:lstStyle/>
          <a:p>
            <a:pPr eaLnBrk="1" hangingPunct="1"/>
            <a:r>
              <a:rPr lang="en-US"/>
              <a:t>Molecular Speeds</a:t>
            </a:r>
          </a:p>
        </p:txBody>
      </p:sp>
      <p:graphicFrame>
        <p:nvGraphicFramePr>
          <p:cNvPr id="5122" name="Object 3">
            <a:extLst>
              <a:ext uri="{FF2B5EF4-FFF2-40B4-BE49-F238E27FC236}">
                <a16:creationId xmlns:a16="http://schemas.microsoft.com/office/drawing/2014/main" id="{D142A3BD-BBBB-D3BA-04C7-22A8FDCC87A6}"/>
              </a:ext>
            </a:extLst>
          </p:cNvPr>
          <p:cNvGraphicFramePr>
            <a:graphicFrameLocks noChangeAspect="1"/>
          </p:cNvGraphicFramePr>
          <p:nvPr/>
        </p:nvGraphicFramePr>
        <p:xfrm>
          <a:off x="533400" y="1219200"/>
          <a:ext cx="2571750" cy="1355725"/>
        </p:xfrm>
        <a:graphic>
          <a:graphicData uri="http://schemas.openxmlformats.org/presentationml/2006/ole">
            <mc:AlternateContent xmlns:mc="http://schemas.openxmlformats.org/markup-compatibility/2006">
              <mc:Choice xmlns:v="urn:schemas-microsoft-com:vml" Requires="v">
                <p:oleObj name="Equation" r:id="rId2" imgW="863280" imgH="444240" progId="Equation.3">
                  <p:embed/>
                </p:oleObj>
              </mc:Choice>
              <mc:Fallback>
                <p:oleObj name="Equation" r:id="rId2" imgW="863280" imgH="444240" progId="Equation.3">
                  <p:embed/>
                  <p:pic>
                    <p:nvPicPr>
                      <p:cNvPr id="5122" name="Object 3">
                        <a:extLst>
                          <a:ext uri="{FF2B5EF4-FFF2-40B4-BE49-F238E27FC236}">
                            <a16:creationId xmlns:a16="http://schemas.microsoft.com/office/drawing/2014/main" id="{D142A3BD-BBBB-D3BA-04C7-22A8FDCC87A6}"/>
                          </a:ext>
                        </a:extLst>
                      </p:cNvPr>
                      <p:cNvPicPr>
                        <a:picLocks noChangeAspect="1" noChangeArrowheads="1"/>
                      </p:cNvPicPr>
                      <p:nvPr/>
                    </p:nvPicPr>
                    <p:blipFill>
                      <a:blip r:embed="rId3"/>
                      <a:srcRect/>
                      <a:stretch>
                        <a:fillRect/>
                      </a:stretch>
                    </p:blipFill>
                    <p:spPr bwMode="auto">
                      <a:xfrm>
                        <a:off x="533400" y="1219200"/>
                        <a:ext cx="2571750"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4">
            <a:extLst>
              <a:ext uri="{FF2B5EF4-FFF2-40B4-BE49-F238E27FC236}">
                <a16:creationId xmlns:a16="http://schemas.microsoft.com/office/drawing/2014/main" id="{76D5EB37-6D4B-95B0-FECD-5098137A2710}"/>
              </a:ext>
            </a:extLst>
          </p:cNvPr>
          <p:cNvGraphicFramePr>
            <a:graphicFrameLocks noChangeAspect="1"/>
          </p:cNvGraphicFramePr>
          <p:nvPr/>
        </p:nvGraphicFramePr>
        <p:xfrm>
          <a:off x="609600" y="3124200"/>
          <a:ext cx="2155825" cy="1355725"/>
        </p:xfrm>
        <a:graphic>
          <a:graphicData uri="http://schemas.openxmlformats.org/presentationml/2006/ole">
            <mc:AlternateContent xmlns:mc="http://schemas.openxmlformats.org/markup-compatibility/2006">
              <mc:Choice xmlns:v="urn:schemas-microsoft-com:vml" Requires="v">
                <p:oleObj name="Equation" r:id="rId4" imgW="723600" imgH="444240" progId="Equation.3">
                  <p:embed/>
                </p:oleObj>
              </mc:Choice>
              <mc:Fallback>
                <p:oleObj name="Equation" r:id="rId4" imgW="723600" imgH="444240" progId="Equation.3">
                  <p:embed/>
                  <p:pic>
                    <p:nvPicPr>
                      <p:cNvPr id="5123" name="Object 4">
                        <a:extLst>
                          <a:ext uri="{FF2B5EF4-FFF2-40B4-BE49-F238E27FC236}">
                            <a16:creationId xmlns:a16="http://schemas.microsoft.com/office/drawing/2014/main" id="{76D5EB37-6D4B-95B0-FECD-5098137A2710}"/>
                          </a:ext>
                        </a:extLst>
                      </p:cNvPr>
                      <p:cNvPicPr>
                        <a:picLocks noChangeAspect="1" noChangeArrowheads="1"/>
                      </p:cNvPicPr>
                      <p:nvPr/>
                    </p:nvPicPr>
                    <p:blipFill>
                      <a:blip r:embed="rId5"/>
                      <a:srcRect/>
                      <a:stretch>
                        <a:fillRect/>
                      </a:stretch>
                    </p:blipFill>
                    <p:spPr bwMode="auto">
                      <a:xfrm>
                        <a:off x="609600" y="3124200"/>
                        <a:ext cx="2155825"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DC730E51-74D1-F00B-4923-62BB0F70CB4E}"/>
              </a:ext>
            </a:extLst>
          </p:cNvPr>
          <p:cNvGraphicFramePr>
            <a:graphicFrameLocks noChangeAspect="1"/>
          </p:cNvGraphicFramePr>
          <p:nvPr/>
        </p:nvGraphicFramePr>
        <p:xfrm>
          <a:off x="422275" y="4745037"/>
          <a:ext cx="2533650" cy="1355725"/>
        </p:xfrm>
        <a:graphic>
          <a:graphicData uri="http://schemas.openxmlformats.org/presentationml/2006/ole">
            <mc:AlternateContent xmlns:mc="http://schemas.openxmlformats.org/markup-compatibility/2006">
              <mc:Choice xmlns:v="urn:schemas-microsoft-com:vml" Requires="v">
                <p:oleObj name="Equation" r:id="rId6" imgW="850680" imgH="444240" progId="Equation.3">
                  <p:embed/>
                </p:oleObj>
              </mc:Choice>
              <mc:Fallback>
                <p:oleObj name="Equation" r:id="rId6" imgW="850680" imgH="444240" progId="Equation.3">
                  <p:embed/>
                  <p:pic>
                    <p:nvPicPr>
                      <p:cNvPr id="2" name="Object 1">
                        <a:extLst>
                          <a:ext uri="{FF2B5EF4-FFF2-40B4-BE49-F238E27FC236}">
                            <a16:creationId xmlns:a16="http://schemas.microsoft.com/office/drawing/2014/main" id="{DC730E51-74D1-F00B-4923-62BB0F70CB4E}"/>
                          </a:ext>
                        </a:extLst>
                      </p:cNvPr>
                      <p:cNvPicPr>
                        <a:picLocks noChangeAspect="1" noChangeArrowheads="1"/>
                      </p:cNvPicPr>
                      <p:nvPr/>
                    </p:nvPicPr>
                    <p:blipFill>
                      <a:blip r:embed="rId7"/>
                      <a:srcRect/>
                      <a:stretch>
                        <a:fillRect/>
                      </a:stretch>
                    </p:blipFill>
                    <p:spPr bwMode="auto">
                      <a:xfrm>
                        <a:off x="422275" y="4745037"/>
                        <a:ext cx="25336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6" name="Picture 14">
            <a:extLst>
              <a:ext uri="{FF2B5EF4-FFF2-40B4-BE49-F238E27FC236}">
                <a16:creationId xmlns:a16="http://schemas.microsoft.com/office/drawing/2014/main" id="{E7014651-D80E-DFA1-1540-830A4C499A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447800"/>
            <a:ext cx="45847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a:extLst>
              <a:ext uri="{FF2B5EF4-FFF2-40B4-BE49-F238E27FC236}">
                <a16:creationId xmlns:a16="http://schemas.microsoft.com/office/drawing/2014/main" id="{E3628B38-9E51-197C-F7E5-263D784A11CE}"/>
              </a:ext>
            </a:extLst>
          </p:cNvPr>
          <p:cNvGraphicFramePr>
            <a:graphicFrameLocks noChangeAspect="1"/>
          </p:cNvGraphicFramePr>
          <p:nvPr/>
        </p:nvGraphicFramePr>
        <p:xfrm>
          <a:off x="6019801" y="2057400"/>
          <a:ext cx="578254" cy="533400"/>
        </p:xfrm>
        <a:graphic>
          <a:graphicData uri="http://schemas.openxmlformats.org/presentationml/2006/ole">
            <mc:AlternateContent xmlns:mc="http://schemas.openxmlformats.org/markup-compatibility/2006">
              <mc:Choice xmlns:v="urn:schemas-microsoft-com:vml" Requires="v">
                <p:oleObj name="Equation" r:id="rId9" imgW="253800" imgH="228600" progId="Equation.3">
                  <p:embed/>
                </p:oleObj>
              </mc:Choice>
              <mc:Fallback>
                <p:oleObj name="Equation" r:id="rId9" imgW="253800" imgH="228600" progId="Equation.3">
                  <p:embed/>
                  <p:pic>
                    <p:nvPicPr>
                      <p:cNvPr id="3" name="Object 2">
                        <a:extLst>
                          <a:ext uri="{FF2B5EF4-FFF2-40B4-BE49-F238E27FC236}">
                            <a16:creationId xmlns:a16="http://schemas.microsoft.com/office/drawing/2014/main" id="{E3628B38-9E51-197C-F7E5-263D784A11CE}"/>
                          </a:ext>
                        </a:extLst>
                      </p:cNvPr>
                      <p:cNvPicPr>
                        <a:picLocks noChangeAspect="1" noChangeArrowheads="1"/>
                      </p:cNvPicPr>
                      <p:nvPr/>
                    </p:nvPicPr>
                    <p:blipFill>
                      <a:blip r:embed="rId10"/>
                      <a:srcRect/>
                      <a:stretch>
                        <a:fillRect/>
                      </a:stretch>
                    </p:blipFill>
                    <p:spPr bwMode="auto">
                      <a:xfrm>
                        <a:off x="6019801" y="2057400"/>
                        <a:ext cx="578254" cy="533400"/>
                      </a:xfrm>
                      <a:prstGeom prst="rect">
                        <a:avLst/>
                      </a:prstGeom>
                      <a:noFill/>
                      <a:ln>
                        <a:noFill/>
                      </a:ln>
                    </p:spPr>
                  </p:pic>
                </p:oleObj>
              </mc:Fallback>
            </mc:AlternateContent>
          </a:graphicData>
        </a:graphic>
      </p:graphicFrame>
      <p:graphicFrame>
        <p:nvGraphicFramePr>
          <p:cNvPr id="4" name="Object 3">
            <a:extLst>
              <a:ext uri="{FF2B5EF4-FFF2-40B4-BE49-F238E27FC236}">
                <a16:creationId xmlns:a16="http://schemas.microsoft.com/office/drawing/2014/main" id="{2366F0DD-77AA-2B89-E360-CA7603B05686}"/>
              </a:ext>
            </a:extLst>
          </p:cNvPr>
          <p:cNvGraphicFramePr>
            <a:graphicFrameLocks noChangeAspect="1"/>
          </p:cNvGraphicFramePr>
          <p:nvPr/>
        </p:nvGraphicFramePr>
        <p:xfrm>
          <a:off x="5943600" y="1905000"/>
          <a:ext cx="255587" cy="340070"/>
        </p:xfrm>
        <a:graphic>
          <a:graphicData uri="http://schemas.openxmlformats.org/presentationml/2006/ole">
            <mc:AlternateContent xmlns:mc="http://schemas.openxmlformats.org/markup-compatibility/2006">
              <mc:Choice xmlns:v="urn:schemas-microsoft-com:vml" Requires="v">
                <p:oleObj name="Equation" r:id="rId11" imgW="126720" imgH="164880" progId="Equation.3">
                  <p:embed/>
                </p:oleObj>
              </mc:Choice>
              <mc:Fallback>
                <p:oleObj name="Equation" r:id="rId11" imgW="126720" imgH="164880" progId="Equation.3">
                  <p:embed/>
                  <p:pic>
                    <p:nvPicPr>
                      <p:cNvPr id="4" name="Object 3">
                        <a:extLst>
                          <a:ext uri="{FF2B5EF4-FFF2-40B4-BE49-F238E27FC236}">
                            <a16:creationId xmlns:a16="http://schemas.microsoft.com/office/drawing/2014/main" id="{2366F0DD-77AA-2B89-E360-CA7603B05686}"/>
                          </a:ext>
                        </a:extLst>
                      </p:cNvPr>
                      <p:cNvPicPr>
                        <a:picLocks noChangeAspect="1" noChangeArrowheads="1"/>
                      </p:cNvPicPr>
                      <p:nvPr/>
                    </p:nvPicPr>
                    <p:blipFill>
                      <a:blip r:embed="rId12"/>
                      <a:srcRect/>
                      <a:stretch>
                        <a:fillRect/>
                      </a:stretch>
                    </p:blipFill>
                    <p:spPr bwMode="auto">
                      <a:xfrm>
                        <a:off x="5943600" y="1905000"/>
                        <a:ext cx="255587" cy="340070"/>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5ED5EA3C-30AA-58E7-7D94-665347115CFD}"/>
              </a:ext>
            </a:extLst>
          </p:cNvPr>
          <p:cNvGraphicFramePr>
            <a:graphicFrameLocks noChangeAspect="1"/>
          </p:cNvGraphicFramePr>
          <p:nvPr/>
        </p:nvGraphicFramePr>
        <p:xfrm>
          <a:off x="5638800" y="1600200"/>
          <a:ext cx="369887" cy="400065"/>
        </p:xfrm>
        <a:graphic>
          <a:graphicData uri="http://schemas.openxmlformats.org/presentationml/2006/ole">
            <mc:AlternateContent xmlns:mc="http://schemas.openxmlformats.org/markup-compatibility/2006">
              <mc:Choice xmlns:v="urn:schemas-microsoft-com:vml" Requires="v">
                <p:oleObj name="Equation" r:id="rId13" imgW="228600" imgH="241200" progId="Equation.3">
                  <p:embed/>
                </p:oleObj>
              </mc:Choice>
              <mc:Fallback>
                <p:oleObj name="Equation" r:id="rId13" imgW="228600" imgH="241200" progId="Equation.3">
                  <p:embed/>
                  <p:pic>
                    <p:nvPicPr>
                      <p:cNvPr id="5" name="Object 4">
                        <a:extLst>
                          <a:ext uri="{FF2B5EF4-FFF2-40B4-BE49-F238E27FC236}">
                            <a16:creationId xmlns:a16="http://schemas.microsoft.com/office/drawing/2014/main" id="{5ED5EA3C-30AA-58E7-7D94-665347115CFD}"/>
                          </a:ext>
                        </a:extLst>
                      </p:cNvPr>
                      <p:cNvPicPr>
                        <a:picLocks noChangeAspect="1" noChangeArrowheads="1"/>
                      </p:cNvPicPr>
                      <p:nvPr/>
                    </p:nvPicPr>
                    <p:blipFill>
                      <a:blip r:embed="rId14"/>
                      <a:srcRect/>
                      <a:stretch>
                        <a:fillRect/>
                      </a:stretch>
                    </p:blipFill>
                    <p:spPr bwMode="auto">
                      <a:xfrm>
                        <a:off x="5638800" y="1600200"/>
                        <a:ext cx="369887" cy="4000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4598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B4F0F-2B73-1154-ADE5-E5C7C2F97776}"/>
            </a:ext>
          </a:extLst>
        </p:cNvPr>
        <p:cNvGrpSpPr/>
        <p:nvPr/>
      </p:nvGrpSpPr>
      <p:grpSpPr>
        <a:xfrm>
          <a:off x="0" y="0"/>
          <a:ext cx="0" cy="0"/>
          <a:chOff x="0" y="0"/>
          <a:chExt cx="0" cy="0"/>
        </a:xfrm>
      </p:grpSpPr>
      <p:sp>
        <p:nvSpPr>
          <p:cNvPr id="200706" name="Slide Number Placeholder 5">
            <a:extLst>
              <a:ext uri="{FF2B5EF4-FFF2-40B4-BE49-F238E27FC236}">
                <a16:creationId xmlns:a16="http://schemas.microsoft.com/office/drawing/2014/main" id="{5FD32916-8DA3-879B-0C1E-DD2A9227D35F}"/>
              </a:ext>
            </a:extLst>
          </p:cNvPr>
          <p:cNvSpPr>
            <a:spLocks noGrp="1"/>
          </p:cNvSpPr>
          <p:nvPr>
            <p:ph type="sldNum" sz="quarter" idx="12"/>
          </p:nvPr>
        </p:nvSpPr>
        <p:spPr>
          <a:noFill/>
        </p:spPr>
        <p:txBody>
          <a:bodyPr/>
          <a:lstStyle/>
          <a:p>
            <a:fld id="{AB93FC83-B451-4B07-A2C8-1A82EE7D6380}" type="slidenum">
              <a:rPr lang="en-US" smtClean="0"/>
              <a:pPr/>
              <a:t>88</a:t>
            </a:fld>
            <a:endParaRPr lang="en-US"/>
          </a:p>
        </p:txBody>
      </p:sp>
      <p:sp>
        <p:nvSpPr>
          <p:cNvPr id="200707" name="Rectangle 2">
            <a:extLst>
              <a:ext uri="{FF2B5EF4-FFF2-40B4-BE49-F238E27FC236}">
                <a16:creationId xmlns:a16="http://schemas.microsoft.com/office/drawing/2014/main" id="{61094C74-96C9-4B38-5DA4-81394D22E272}"/>
              </a:ext>
            </a:extLst>
          </p:cNvPr>
          <p:cNvSpPr>
            <a:spLocks noGrp="1" noChangeArrowheads="1"/>
          </p:cNvSpPr>
          <p:nvPr>
            <p:ph type="title"/>
          </p:nvPr>
        </p:nvSpPr>
        <p:spPr/>
        <p:txBody>
          <a:bodyPr/>
          <a:lstStyle/>
          <a:p>
            <a:pPr eaLnBrk="1" hangingPunct="1"/>
            <a:r>
              <a:rPr lang="en-US" dirty="0"/>
              <a:t>Question 123.14.4</a:t>
            </a:r>
          </a:p>
        </p:txBody>
      </p:sp>
      <p:sp>
        <p:nvSpPr>
          <p:cNvPr id="200708" name="Rectangle 3">
            <a:extLst>
              <a:ext uri="{FF2B5EF4-FFF2-40B4-BE49-F238E27FC236}">
                <a16:creationId xmlns:a16="http://schemas.microsoft.com/office/drawing/2014/main" id="{9AA225BB-02EB-19E4-9C30-790F9E3288BB}"/>
              </a:ext>
            </a:extLst>
          </p:cNvPr>
          <p:cNvSpPr>
            <a:spLocks noGrp="1" noChangeArrowheads="1"/>
          </p:cNvSpPr>
          <p:nvPr>
            <p:ph type="body" idx="1"/>
          </p:nvPr>
        </p:nvSpPr>
        <p:spPr/>
        <p:txBody>
          <a:bodyPr/>
          <a:lstStyle/>
          <a:p>
            <a:pPr marL="609600" indent="-609600" eaLnBrk="1" hangingPunct="1">
              <a:lnSpc>
                <a:spcPct val="90000"/>
              </a:lnSpc>
              <a:buFontTx/>
              <a:buNone/>
            </a:pPr>
            <a:r>
              <a:rPr lang="en-US" dirty="0"/>
              <a:t>Two gases have the same number of molecules, the same volume, pressure, and temperature. Gas A has molecules that are twice the size of gas B. The mean path of A is</a:t>
            </a:r>
          </a:p>
          <a:p>
            <a:pPr marL="609600" indent="-609600" eaLnBrk="1" hangingPunct="1">
              <a:lnSpc>
                <a:spcPct val="90000"/>
              </a:lnSpc>
              <a:buFontTx/>
              <a:buAutoNum type="alphaLcParenR"/>
            </a:pPr>
            <a:r>
              <a:rPr lang="en-US" dirty="0"/>
              <a:t>¼ the mean free path of B</a:t>
            </a:r>
          </a:p>
          <a:p>
            <a:pPr marL="609600" indent="-609600" eaLnBrk="1" hangingPunct="1">
              <a:lnSpc>
                <a:spcPct val="90000"/>
              </a:lnSpc>
              <a:buFontTx/>
              <a:buAutoNum type="alphaLcParenR"/>
            </a:pPr>
            <a:r>
              <a:rPr lang="en-US" dirty="0"/>
              <a:t>½ the mean free path of B</a:t>
            </a:r>
          </a:p>
          <a:p>
            <a:pPr marL="609600" indent="-609600" eaLnBrk="1" hangingPunct="1">
              <a:lnSpc>
                <a:spcPct val="90000"/>
              </a:lnSpc>
              <a:buFontTx/>
              <a:buAutoNum type="alphaLcParenR"/>
            </a:pPr>
            <a:r>
              <a:rPr lang="en-US" dirty="0"/>
              <a:t>Twice the mean free path of B</a:t>
            </a:r>
          </a:p>
          <a:p>
            <a:pPr marL="609600" indent="-609600" eaLnBrk="1" hangingPunct="1">
              <a:lnSpc>
                <a:spcPct val="90000"/>
              </a:lnSpc>
              <a:buFontTx/>
              <a:buAutoNum type="alphaLcParenR"/>
            </a:pPr>
            <a:r>
              <a:rPr lang="en-US" dirty="0"/>
              <a:t>4 times the mean free path of B</a:t>
            </a:r>
          </a:p>
          <a:p>
            <a:pPr marL="609600" indent="-609600" eaLnBrk="1" hangingPunct="1">
              <a:lnSpc>
                <a:spcPct val="90000"/>
              </a:lnSpc>
              <a:buFontTx/>
              <a:buNone/>
            </a:pPr>
            <a:endParaRPr lang="en-US" dirty="0"/>
          </a:p>
        </p:txBody>
      </p:sp>
    </p:spTree>
    <p:extLst>
      <p:ext uri="{BB962C8B-B14F-4D97-AF65-F5344CB8AC3E}">
        <p14:creationId xmlns:p14="http://schemas.microsoft.com/office/powerpoint/2010/main" val="81393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2B78C-F1F6-B69F-02C7-8867695784F9}"/>
            </a:ext>
          </a:extLst>
        </p:cNvPr>
        <p:cNvGrpSpPr/>
        <p:nvPr/>
      </p:nvGrpSpPr>
      <p:grpSpPr>
        <a:xfrm>
          <a:off x="0" y="0"/>
          <a:ext cx="0" cy="0"/>
          <a:chOff x="0" y="0"/>
          <a:chExt cx="0" cy="0"/>
        </a:xfrm>
      </p:grpSpPr>
      <p:sp>
        <p:nvSpPr>
          <p:cNvPr id="1027" name="Rectangle 2">
            <a:extLst>
              <a:ext uri="{FF2B5EF4-FFF2-40B4-BE49-F238E27FC236}">
                <a16:creationId xmlns:a16="http://schemas.microsoft.com/office/drawing/2014/main" id="{5CE9515D-0AE2-6C62-EBBB-12A5F8453D71}"/>
              </a:ext>
            </a:extLst>
          </p:cNvPr>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1028" name="Oval 3">
            <a:extLst>
              <a:ext uri="{FF2B5EF4-FFF2-40B4-BE49-F238E27FC236}">
                <a16:creationId xmlns:a16="http://schemas.microsoft.com/office/drawing/2014/main" id="{A6386A95-1D80-AACA-0E46-1103FD84A8C0}"/>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29" name="Oval 4">
            <a:extLst>
              <a:ext uri="{FF2B5EF4-FFF2-40B4-BE49-F238E27FC236}">
                <a16:creationId xmlns:a16="http://schemas.microsoft.com/office/drawing/2014/main" id="{5DAD3EFB-8D57-09B0-4A05-174D4015EA03}"/>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1030" name="Oval 5">
            <a:extLst>
              <a:ext uri="{FF2B5EF4-FFF2-40B4-BE49-F238E27FC236}">
                <a16:creationId xmlns:a16="http://schemas.microsoft.com/office/drawing/2014/main" id="{EF90D662-4249-437F-3814-4104F29AB6AF}"/>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1" name="Oval 6">
            <a:extLst>
              <a:ext uri="{FF2B5EF4-FFF2-40B4-BE49-F238E27FC236}">
                <a16:creationId xmlns:a16="http://schemas.microsoft.com/office/drawing/2014/main" id="{9789D954-7855-2D04-6277-E170EE5F9195}"/>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32" name="Oval 7">
            <a:extLst>
              <a:ext uri="{FF2B5EF4-FFF2-40B4-BE49-F238E27FC236}">
                <a16:creationId xmlns:a16="http://schemas.microsoft.com/office/drawing/2014/main" id="{A3AC345A-8035-1DDA-3268-97AD16B91347}"/>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1033" name="Oval 8">
            <a:extLst>
              <a:ext uri="{FF2B5EF4-FFF2-40B4-BE49-F238E27FC236}">
                <a16:creationId xmlns:a16="http://schemas.microsoft.com/office/drawing/2014/main" id="{A5A4BF98-98AE-9234-B655-FD8AFBEE3F57}"/>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1034" name="Oval 9">
            <a:extLst>
              <a:ext uri="{FF2B5EF4-FFF2-40B4-BE49-F238E27FC236}">
                <a16:creationId xmlns:a16="http://schemas.microsoft.com/office/drawing/2014/main" id="{270FCA53-C5CC-5031-D329-3F871FF093F1}"/>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1035" name="Oval 10">
            <a:extLst>
              <a:ext uri="{FF2B5EF4-FFF2-40B4-BE49-F238E27FC236}">
                <a16:creationId xmlns:a16="http://schemas.microsoft.com/office/drawing/2014/main" id="{738E7CA0-E954-06D2-2ADB-7066806F764B}"/>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36" name="Oval 11">
            <a:extLst>
              <a:ext uri="{FF2B5EF4-FFF2-40B4-BE49-F238E27FC236}">
                <a16:creationId xmlns:a16="http://schemas.microsoft.com/office/drawing/2014/main" id="{8B4873FD-05ED-B29C-FD49-D1B6C25B0A23}"/>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1037" name="Oval 12">
            <a:extLst>
              <a:ext uri="{FF2B5EF4-FFF2-40B4-BE49-F238E27FC236}">
                <a16:creationId xmlns:a16="http://schemas.microsoft.com/office/drawing/2014/main" id="{BF25DFBB-FDDB-3D29-DD65-E5B048639C70}"/>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1038" name="Oval 13">
            <a:extLst>
              <a:ext uri="{FF2B5EF4-FFF2-40B4-BE49-F238E27FC236}">
                <a16:creationId xmlns:a16="http://schemas.microsoft.com/office/drawing/2014/main" id="{A6D33917-F67C-98B0-A9CB-623DCEE75B80}"/>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1039" name="Oval 14">
            <a:extLst>
              <a:ext uri="{FF2B5EF4-FFF2-40B4-BE49-F238E27FC236}">
                <a16:creationId xmlns:a16="http://schemas.microsoft.com/office/drawing/2014/main" id="{484864BD-40C1-65F0-02DA-7D8B70E0419C}"/>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0" name="Oval 15">
            <a:extLst>
              <a:ext uri="{FF2B5EF4-FFF2-40B4-BE49-F238E27FC236}">
                <a16:creationId xmlns:a16="http://schemas.microsoft.com/office/drawing/2014/main" id="{1E50BB10-D885-8317-8C38-54A082AA1007}"/>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1041" name="Oval 16">
            <a:extLst>
              <a:ext uri="{FF2B5EF4-FFF2-40B4-BE49-F238E27FC236}">
                <a16:creationId xmlns:a16="http://schemas.microsoft.com/office/drawing/2014/main" id="{D6EBBA13-78A7-46E8-69E2-E4626E5C0F78}"/>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1042" name="Oval 17">
            <a:extLst>
              <a:ext uri="{FF2B5EF4-FFF2-40B4-BE49-F238E27FC236}">
                <a16:creationId xmlns:a16="http://schemas.microsoft.com/office/drawing/2014/main" id="{7D94A6F9-43BB-F61A-120B-9FD221ABF4D2}"/>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1043" name="Oval 18">
            <a:extLst>
              <a:ext uri="{FF2B5EF4-FFF2-40B4-BE49-F238E27FC236}">
                <a16:creationId xmlns:a16="http://schemas.microsoft.com/office/drawing/2014/main" id="{0383E6F2-9ADF-7F19-C130-B9F5CDB2C359}"/>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1044" name="Oval 19">
            <a:extLst>
              <a:ext uri="{FF2B5EF4-FFF2-40B4-BE49-F238E27FC236}">
                <a16:creationId xmlns:a16="http://schemas.microsoft.com/office/drawing/2014/main" id="{EA15EF2A-3A15-E793-DB77-5EB734508E6A}"/>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1045" name="Oval 20">
            <a:extLst>
              <a:ext uri="{FF2B5EF4-FFF2-40B4-BE49-F238E27FC236}">
                <a16:creationId xmlns:a16="http://schemas.microsoft.com/office/drawing/2014/main" id="{60505974-37FC-CD76-146A-C92D485D6603}"/>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1046" name="Oval 21">
            <a:extLst>
              <a:ext uri="{FF2B5EF4-FFF2-40B4-BE49-F238E27FC236}">
                <a16:creationId xmlns:a16="http://schemas.microsoft.com/office/drawing/2014/main" id="{9D4C5BB3-0FE8-A37C-A0FC-435E61B7236E}"/>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1047" name="Oval 22">
            <a:extLst>
              <a:ext uri="{FF2B5EF4-FFF2-40B4-BE49-F238E27FC236}">
                <a16:creationId xmlns:a16="http://schemas.microsoft.com/office/drawing/2014/main" id="{B7055E47-EEB2-954D-2828-B32858F905C4}"/>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1048" name="Oval 23">
            <a:extLst>
              <a:ext uri="{FF2B5EF4-FFF2-40B4-BE49-F238E27FC236}">
                <a16:creationId xmlns:a16="http://schemas.microsoft.com/office/drawing/2014/main" id="{D00C3409-A67F-AE39-A320-C60018A8CD93}"/>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1049" name="Oval 24">
            <a:extLst>
              <a:ext uri="{FF2B5EF4-FFF2-40B4-BE49-F238E27FC236}">
                <a16:creationId xmlns:a16="http://schemas.microsoft.com/office/drawing/2014/main" id="{FD845F32-B7D5-0499-F083-C7547CCAEBE5}"/>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1050" name="Line 25">
            <a:extLst>
              <a:ext uri="{FF2B5EF4-FFF2-40B4-BE49-F238E27FC236}">
                <a16:creationId xmlns:a16="http://schemas.microsoft.com/office/drawing/2014/main" id="{3AD93EA2-87E1-1913-A646-C6ED4EFB64B4}"/>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1051" name="Line 26">
            <a:extLst>
              <a:ext uri="{FF2B5EF4-FFF2-40B4-BE49-F238E27FC236}">
                <a16:creationId xmlns:a16="http://schemas.microsoft.com/office/drawing/2014/main" id="{F102EB8E-5E78-A2B8-3341-BC1BF5DFAE40}"/>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1052" name="Line 27">
            <a:extLst>
              <a:ext uri="{FF2B5EF4-FFF2-40B4-BE49-F238E27FC236}">
                <a16:creationId xmlns:a16="http://schemas.microsoft.com/office/drawing/2014/main" id="{4D03F293-F482-419F-9EB5-C3E2FE0FFD07}"/>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1053" name="Line 28">
            <a:extLst>
              <a:ext uri="{FF2B5EF4-FFF2-40B4-BE49-F238E27FC236}">
                <a16:creationId xmlns:a16="http://schemas.microsoft.com/office/drawing/2014/main" id="{A8373FD0-9AA1-8898-79A5-46D0BA29A83B}"/>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1054" name="Line 29">
            <a:extLst>
              <a:ext uri="{FF2B5EF4-FFF2-40B4-BE49-F238E27FC236}">
                <a16:creationId xmlns:a16="http://schemas.microsoft.com/office/drawing/2014/main" id="{41AB7E1E-9F24-3AE6-13EA-F3264DC18EB2}"/>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1055" name="Line 30">
            <a:extLst>
              <a:ext uri="{FF2B5EF4-FFF2-40B4-BE49-F238E27FC236}">
                <a16:creationId xmlns:a16="http://schemas.microsoft.com/office/drawing/2014/main" id="{F4458F33-0A23-A52A-4FCD-92C678C7318B}"/>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1056" name="Text Box 31">
            <a:extLst>
              <a:ext uri="{FF2B5EF4-FFF2-40B4-BE49-F238E27FC236}">
                <a16:creationId xmlns:a16="http://schemas.microsoft.com/office/drawing/2014/main" id="{E8325E90-80B8-A0BE-A86E-935A462B9E84}"/>
              </a:ext>
            </a:extLst>
          </p:cNvPr>
          <p:cNvSpPr txBox="1">
            <a:spLocks noChangeArrowheads="1"/>
          </p:cNvSpPr>
          <p:nvPr/>
        </p:nvSpPr>
        <p:spPr bwMode="auto">
          <a:xfrm>
            <a:off x="0" y="1182688"/>
            <a:ext cx="8839200" cy="2838450"/>
          </a:xfrm>
          <a:prstGeom prst="rect">
            <a:avLst/>
          </a:prstGeom>
          <a:noFill/>
          <a:ln w="9525">
            <a:noFill/>
            <a:miter lim="800000"/>
            <a:headEnd/>
            <a:tailEnd/>
          </a:ln>
        </p:spPr>
        <p:txBody>
          <a:bodyPr>
            <a:spAutoFit/>
          </a:bodyPr>
          <a:lstStyle/>
          <a:p>
            <a:pPr algn="l" eaLnBrk="0" hangingPunct="0">
              <a:spcBef>
                <a:spcPct val="50000"/>
              </a:spcBef>
            </a:pPr>
            <a:r>
              <a:rPr lang="en-US" sz="3600" dirty="0">
                <a:latin typeface="Times New Roman" pitchFamily="18" charset="0"/>
              </a:rPr>
              <a:t>The average distance between collisions.  Depends on:</a:t>
            </a:r>
          </a:p>
          <a:p>
            <a:pPr algn="l" eaLnBrk="0" hangingPunct="0">
              <a:spcBef>
                <a:spcPct val="50000"/>
              </a:spcBef>
              <a:buFontTx/>
              <a:buChar char="•"/>
            </a:pPr>
            <a:r>
              <a:rPr lang="en-US" sz="3600" dirty="0">
                <a:latin typeface="Times New Roman" pitchFamily="18" charset="0"/>
              </a:rPr>
              <a:t>  diameter of the molecules</a:t>
            </a:r>
          </a:p>
          <a:p>
            <a:pPr algn="l" eaLnBrk="0" hangingPunct="0">
              <a:spcBef>
                <a:spcPct val="50000"/>
              </a:spcBef>
              <a:buFontTx/>
              <a:buChar char="•"/>
            </a:pPr>
            <a:r>
              <a:rPr lang="en-US" sz="3600" dirty="0">
                <a:latin typeface="Times New Roman" pitchFamily="18" charset="0"/>
              </a:rPr>
              <a:t>  density of gas</a:t>
            </a:r>
          </a:p>
        </p:txBody>
      </p:sp>
      <p:graphicFrame>
        <p:nvGraphicFramePr>
          <p:cNvPr id="1026" name="Object 32">
            <a:extLst>
              <a:ext uri="{FF2B5EF4-FFF2-40B4-BE49-F238E27FC236}">
                <a16:creationId xmlns:a16="http://schemas.microsoft.com/office/drawing/2014/main" id="{B6F229D7-5671-9176-08DB-291E43154C5F}"/>
              </a:ext>
            </a:extLst>
          </p:cNvPr>
          <p:cNvGraphicFramePr>
            <a:graphicFrameLocks noChangeAspect="1"/>
          </p:cNvGraphicFramePr>
          <p:nvPr/>
        </p:nvGraphicFramePr>
        <p:xfrm>
          <a:off x="914400" y="4419600"/>
          <a:ext cx="3132138" cy="1604963"/>
        </p:xfrm>
        <a:graphic>
          <a:graphicData uri="http://schemas.openxmlformats.org/presentationml/2006/ole">
            <mc:AlternateContent xmlns:mc="http://schemas.openxmlformats.org/markup-compatibility/2006">
              <mc:Choice xmlns:v="urn:schemas-microsoft-com:vml" Requires="v">
                <p:oleObj name="Equation" r:id="rId2" imgW="888840" imgH="444240" progId="Equation.3">
                  <p:embed/>
                </p:oleObj>
              </mc:Choice>
              <mc:Fallback>
                <p:oleObj name="Equation" r:id="rId2" imgW="888840" imgH="444240" progId="Equation.3">
                  <p:embed/>
                  <p:pic>
                    <p:nvPicPr>
                      <p:cNvPr id="1026" name="Object 32">
                        <a:extLst>
                          <a:ext uri="{FF2B5EF4-FFF2-40B4-BE49-F238E27FC236}">
                            <a16:creationId xmlns:a16="http://schemas.microsoft.com/office/drawing/2014/main" id="{B6F229D7-5671-9176-08DB-291E43154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3132138" cy="160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7" name="Text Box 33">
            <a:extLst>
              <a:ext uri="{FF2B5EF4-FFF2-40B4-BE49-F238E27FC236}">
                <a16:creationId xmlns:a16="http://schemas.microsoft.com/office/drawing/2014/main" id="{1FBD0898-F151-ABF8-0B79-FE28DE279EA4}"/>
              </a:ext>
            </a:extLst>
          </p:cNvPr>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extLst>
      <p:ext uri="{BB962C8B-B14F-4D97-AF65-F5344CB8AC3E}">
        <p14:creationId xmlns:p14="http://schemas.microsoft.com/office/powerpoint/2010/main" val="424459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p:txBody>
          <a:bodyPr/>
          <a:lstStyle/>
          <a:p>
            <a:r>
              <a:rPr lang="en-US" dirty="0"/>
              <a:t>Question 123.14.5</a:t>
            </a:r>
          </a:p>
        </p:txBody>
      </p:sp>
      <p:sp>
        <p:nvSpPr>
          <p:cNvPr id="192515" name="Content Placeholder 2"/>
          <p:cNvSpPr>
            <a:spLocks noGrp="1"/>
          </p:cNvSpPr>
          <p:nvPr>
            <p:ph idx="1"/>
          </p:nvPr>
        </p:nvSpPr>
        <p:spPr>
          <a:xfrm>
            <a:off x="457200" y="1600200"/>
            <a:ext cx="5189538" cy="4525963"/>
          </a:xfrm>
        </p:spPr>
        <p:txBody>
          <a:bodyPr/>
          <a:lstStyle/>
          <a:p>
            <a:pPr>
              <a:buFontTx/>
              <a:buNone/>
            </a:pPr>
            <a:r>
              <a:rPr lang="en-US" sz="2800" dirty="0"/>
              <a:t>A ball bounces off a wall. If the initial velocity of the ball is </a:t>
            </a:r>
            <a:r>
              <a:rPr lang="en-US" sz="2800" dirty="0" err="1"/>
              <a:t>v</a:t>
            </a:r>
            <a:r>
              <a:rPr lang="en-US" sz="2800" baseline="-25000" dirty="0" err="1"/>
              <a:t>x</a:t>
            </a:r>
            <a:r>
              <a:rPr lang="en-US" sz="2800" dirty="0"/>
              <a:t> and the final velocity of the ball is –</a:t>
            </a:r>
            <a:r>
              <a:rPr lang="en-US" sz="2800" dirty="0" err="1"/>
              <a:t>v</a:t>
            </a:r>
            <a:r>
              <a:rPr lang="en-US" sz="2800" baseline="-25000" dirty="0" err="1"/>
              <a:t>x</a:t>
            </a:r>
            <a:r>
              <a:rPr lang="en-US" sz="2800" dirty="0"/>
              <a:t>, what is the </a:t>
            </a:r>
            <a:r>
              <a:rPr lang="en-US" sz="2800" b="1" dirty="0"/>
              <a:t>change in momentum </a:t>
            </a:r>
            <a:r>
              <a:rPr lang="en-US" sz="2800" dirty="0"/>
              <a:t>of the ball?</a:t>
            </a:r>
          </a:p>
          <a:p>
            <a:pPr>
              <a:buFontTx/>
              <a:buAutoNum type="alphaLcParenR"/>
            </a:pPr>
            <a:r>
              <a:rPr lang="en-US" sz="2800" dirty="0" err="1"/>
              <a:t>mv</a:t>
            </a:r>
            <a:r>
              <a:rPr lang="en-US" sz="2800" baseline="-25000" dirty="0" err="1"/>
              <a:t>x</a:t>
            </a:r>
            <a:endParaRPr lang="en-US" sz="2800" baseline="-25000" dirty="0"/>
          </a:p>
          <a:p>
            <a:pPr>
              <a:buFontTx/>
              <a:buAutoNum type="alphaLcParenR"/>
            </a:pPr>
            <a:r>
              <a:rPr lang="en-US" sz="2800" dirty="0"/>
              <a:t>0</a:t>
            </a:r>
          </a:p>
          <a:p>
            <a:pPr>
              <a:buFontTx/>
              <a:buAutoNum type="alphaLcParenR"/>
            </a:pPr>
            <a:r>
              <a:rPr lang="en-US" sz="2800" dirty="0"/>
              <a:t>-</a:t>
            </a:r>
            <a:r>
              <a:rPr lang="en-US" sz="2800" dirty="0" err="1"/>
              <a:t>mv</a:t>
            </a:r>
            <a:r>
              <a:rPr lang="en-US" sz="2800" baseline="-25000" dirty="0" err="1"/>
              <a:t>x</a:t>
            </a:r>
            <a:endParaRPr lang="en-US" sz="2800" baseline="-25000" dirty="0"/>
          </a:p>
          <a:p>
            <a:pPr>
              <a:buFontTx/>
              <a:buAutoNum type="alphaLcParenR"/>
            </a:pPr>
            <a:r>
              <a:rPr lang="en-US" sz="2800" dirty="0"/>
              <a:t>-2mv</a:t>
            </a:r>
            <a:r>
              <a:rPr lang="en-US" sz="2800" baseline="-25000" dirty="0"/>
              <a:t>x</a:t>
            </a:r>
          </a:p>
        </p:txBody>
      </p:sp>
      <p:sp>
        <p:nvSpPr>
          <p:cNvPr id="192516" name="Slide Number Placeholder 3"/>
          <p:cNvSpPr>
            <a:spLocks noGrp="1"/>
          </p:cNvSpPr>
          <p:nvPr>
            <p:ph type="sldNum" sz="quarter" idx="12"/>
          </p:nvPr>
        </p:nvSpPr>
        <p:spPr>
          <a:noFill/>
        </p:spPr>
        <p:txBody>
          <a:bodyPr/>
          <a:lstStyle/>
          <a:p>
            <a:fld id="{70D874FB-29F0-482A-9E20-3DC90248A19B}" type="slidenum">
              <a:rPr lang="en-US" smtClean="0"/>
              <a:pPr/>
              <a:t>9</a:t>
            </a:fld>
            <a:endParaRPr lang="en-US"/>
          </a:p>
        </p:txBody>
      </p:sp>
      <p:grpSp>
        <p:nvGrpSpPr>
          <p:cNvPr id="2" name="Group 27"/>
          <p:cNvGrpSpPr>
            <a:grpSpLocks/>
          </p:cNvGrpSpPr>
          <p:nvPr/>
        </p:nvGrpSpPr>
        <p:grpSpPr bwMode="auto">
          <a:xfrm>
            <a:off x="6051550" y="2119313"/>
            <a:ext cx="2679700" cy="3560762"/>
            <a:chOff x="2121" y="1024"/>
            <a:chExt cx="1688" cy="2243"/>
          </a:xfrm>
        </p:grpSpPr>
        <p:sp>
          <p:nvSpPr>
            <p:cNvPr id="192518" name="Line 25"/>
            <p:cNvSpPr>
              <a:spLocks noChangeShapeType="1"/>
            </p:cNvSpPr>
            <p:nvPr/>
          </p:nvSpPr>
          <p:spPr bwMode="auto">
            <a:xfrm>
              <a:off x="2121" y="2915"/>
              <a:ext cx="1490" cy="0"/>
            </a:xfrm>
            <a:prstGeom prst="line">
              <a:avLst/>
            </a:prstGeom>
            <a:noFill/>
            <a:ln w="9525">
              <a:solidFill>
                <a:srgbClr val="C0C0C0"/>
              </a:solidFill>
              <a:prstDash val="dash"/>
              <a:round/>
              <a:headEnd/>
              <a:tailEnd/>
            </a:ln>
          </p:spPr>
          <p:txBody>
            <a:bodyPr wrap="none" anchor="ctr"/>
            <a:lstStyle/>
            <a:p>
              <a:endParaRPr lang="en-US"/>
            </a:p>
          </p:txBody>
        </p:sp>
        <p:sp>
          <p:nvSpPr>
            <p:cNvPr id="192519" name="Line 24"/>
            <p:cNvSpPr>
              <a:spLocks noChangeShapeType="1"/>
            </p:cNvSpPr>
            <p:nvPr/>
          </p:nvSpPr>
          <p:spPr bwMode="auto">
            <a:xfrm>
              <a:off x="2135" y="2144"/>
              <a:ext cx="1490" cy="0"/>
            </a:xfrm>
            <a:prstGeom prst="line">
              <a:avLst/>
            </a:prstGeom>
            <a:noFill/>
            <a:ln w="9525">
              <a:solidFill>
                <a:srgbClr val="C0C0C0"/>
              </a:solidFill>
              <a:prstDash val="dash"/>
              <a:round/>
              <a:headEnd/>
              <a:tailEnd/>
            </a:ln>
          </p:spPr>
          <p:txBody>
            <a:bodyPr wrap="none" anchor="ctr"/>
            <a:lstStyle/>
            <a:p>
              <a:endParaRPr lang="en-US"/>
            </a:p>
          </p:txBody>
        </p:sp>
        <p:sp>
          <p:nvSpPr>
            <p:cNvPr id="192520" name="Line 23"/>
            <p:cNvSpPr>
              <a:spLocks noChangeShapeType="1"/>
            </p:cNvSpPr>
            <p:nvPr/>
          </p:nvSpPr>
          <p:spPr bwMode="auto">
            <a:xfrm>
              <a:off x="2121" y="1380"/>
              <a:ext cx="1490" cy="0"/>
            </a:xfrm>
            <a:prstGeom prst="line">
              <a:avLst/>
            </a:prstGeom>
            <a:noFill/>
            <a:ln w="9525">
              <a:solidFill>
                <a:srgbClr val="C0C0C0"/>
              </a:solidFill>
              <a:prstDash val="dash"/>
              <a:round/>
              <a:headEnd/>
              <a:tailEnd/>
            </a:ln>
          </p:spPr>
          <p:txBody>
            <a:bodyPr wrap="none" anchor="ctr"/>
            <a:lstStyle/>
            <a:p>
              <a:endParaRPr lang="en-US"/>
            </a:p>
          </p:txBody>
        </p:sp>
        <p:grpSp>
          <p:nvGrpSpPr>
            <p:cNvPr id="3" name="Group 7"/>
            <p:cNvGrpSpPr>
              <a:grpSpLocks/>
            </p:cNvGrpSpPr>
            <p:nvPr/>
          </p:nvGrpSpPr>
          <p:grpSpPr bwMode="auto">
            <a:xfrm>
              <a:off x="3634" y="1024"/>
              <a:ext cx="204" cy="691"/>
              <a:chOff x="4206" y="1024"/>
              <a:chExt cx="317" cy="2847"/>
            </a:xfrm>
          </p:grpSpPr>
          <p:sp>
            <p:nvSpPr>
              <p:cNvPr id="192535" name="Rectangle 4"/>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6" name="Rectangle 5"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0" name="Oval 6"/>
            <p:cNvSpPr>
              <a:spLocks noChangeArrowheads="1"/>
            </p:cNvSpPr>
            <p:nvPr/>
          </p:nvSpPr>
          <p:spPr bwMode="auto">
            <a:xfrm>
              <a:off x="2560" y="1290"/>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nvGrpSpPr>
            <p:cNvPr id="4" name="Group 8"/>
            <p:cNvGrpSpPr>
              <a:grpSpLocks/>
            </p:cNvGrpSpPr>
            <p:nvPr/>
          </p:nvGrpSpPr>
          <p:grpSpPr bwMode="auto">
            <a:xfrm>
              <a:off x="3645" y="1785"/>
              <a:ext cx="204" cy="691"/>
              <a:chOff x="4206" y="1024"/>
              <a:chExt cx="317" cy="2847"/>
            </a:xfrm>
          </p:grpSpPr>
          <p:sp>
            <p:nvSpPr>
              <p:cNvPr id="192533" name="Rectangle 9"/>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4" name="Rectangle 10"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92524" name="Line 11"/>
            <p:cNvSpPr>
              <a:spLocks noChangeShapeType="1"/>
            </p:cNvSpPr>
            <p:nvPr/>
          </p:nvSpPr>
          <p:spPr bwMode="auto">
            <a:xfrm>
              <a:off x="2653" y="1380"/>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13" name="Oval 13"/>
            <p:cNvSpPr>
              <a:spLocks noChangeArrowheads="1"/>
            </p:cNvSpPr>
            <p:nvPr/>
          </p:nvSpPr>
          <p:spPr bwMode="auto">
            <a:xfrm>
              <a:off x="2871" y="2813"/>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92526" name="Line 12"/>
            <p:cNvSpPr>
              <a:spLocks noChangeShapeType="1"/>
            </p:cNvSpPr>
            <p:nvPr/>
          </p:nvSpPr>
          <p:spPr bwMode="auto">
            <a:xfrm flipH="1">
              <a:off x="2661" y="2913"/>
              <a:ext cx="308" cy="0"/>
            </a:xfrm>
            <a:prstGeom prst="line">
              <a:avLst/>
            </a:prstGeom>
            <a:noFill/>
            <a:ln w="38100">
              <a:solidFill>
                <a:srgbClr val="FF0000"/>
              </a:solidFill>
              <a:round/>
              <a:headEnd/>
              <a:tailEnd type="triangle" w="med" len="med"/>
            </a:ln>
          </p:spPr>
          <p:txBody>
            <a:bodyPr wrap="none" anchor="ctr"/>
            <a:lstStyle/>
            <a:p>
              <a:endParaRPr lang="en-US"/>
            </a:p>
          </p:txBody>
        </p:sp>
        <p:sp>
          <p:nvSpPr>
            <p:cNvPr id="192527" name="Text Box 14"/>
            <p:cNvSpPr txBox="1">
              <a:spLocks noChangeArrowheads="1"/>
            </p:cNvSpPr>
            <p:nvPr/>
          </p:nvSpPr>
          <p:spPr bwMode="auto">
            <a:xfrm>
              <a:off x="2681" y="1161"/>
              <a:ext cx="236"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sp>
          <p:nvSpPr>
            <p:cNvPr id="192528" name="Text Box 15"/>
            <p:cNvSpPr txBox="1">
              <a:spLocks noChangeArrowheads="1"/>
            </p:cNvSpPr>
            <p:nvPr/>
          </p:nvSpPr>
          <p:spPr bwMode="auto">
            <a:xfrm>
              <a:off x="2601" y="2679"/>
              <a:ext cx="284" cy="231"/>
            </a:xfrm>
            <a:prstGeom prst="rect">
              <a:avLst/>
            </a:prstGeom>
            <a:noFill/>
            <a:ln w="9525" algn="ctr">
              <a:noFill/>
              <a:miter lim="800000"/>
              <a:headEnd/>
              <a:tailEnd/>
            </a:ln>
          </p:spPr>
          <p:txBody>
            <a:bodyPr wrap="none">
              <a:spAutoFit/>
            </a:bodyPr>
            <a:lstStyle/>
            <a:p>
              <a:r>
                <a:rPr lang="en-US">
                  <a:solidFill>
                    <a:srgbClr val="FF0000"/>
                  </a:solidFill>
                </a:rPr>
                <a:t>-v</a:t>
              </a:r>
              <a:r>
                <a:rPr lang="en-US" baseline="-25000">
                  <a:solidFill>
                    <a:srgbClr val="FF0000"/>
                  </a:solidFill>
                </a:rPr>
                <a:t>x</a:t>
              </a:r>
            </a:p>
          </p:txBody>
        </p:sp>
        <p:grpSp>
          <p:nvGrpSpPr>
            <p:cNvPr id="5" name="Group 17"/>
            <p:cNvGrpSpPr>
              <a:grpSpLocks/>
            </p:cNvGrpSpPr>
            <p:nvPr/>
          </p:nvGrpSpPr>
          <p:grpSpPr bwMode="auto">
            <a:xfrm>
              <a:off x="3642" y="2576"/>
              <a:ext cx="204" cy="691"/>
              <a:chOff x="4206" y="1024"/>
              <a:chExt cx="317" cy="2847"/>
            </a:xfrm>
          </p:grpSpPr>
          <p:sp>
            <p:nvSpPr>
              <p:cNvPr id="192531" name="Rectangle 18"/>
              <p:cNvSpPr>
                <a:spLocks noChangeArrowheads="1"/>
              </p:cNvSpPr>
              <p:nvPr/>
            </p:nvSpPr>
            <p:spPr bwMode="auto">
              <a:xfrm>
                <a:off x="4206" y="1024"/>
                <a:ext cx="56" cy="2843"/>
              </a:xfrm>
              <a:prstGeom prst="rect">
                <a:avLst/>
              </a:prstGeom>
              <a:solidFill>
                <a:srgbClr val="800000"/>
              </a:solidFill>
              <a:ln w="9525" algn="ctr">
                <a:noFill/>
                <a:miter lim="800000"/>
                <a:headEnd/>
                <a:tailEnd/>
              </a:ln>
            </p:spPr>
            <p:txBody>
              <a:bodyPr wrap="none" anchor="ctr"/>
              <a:lstStyle/>
              <a:p>
                <a:endParaRPr lang="en-US"/>
              </a:p>
            </p:txBody>
          </p:sp>
          <p:sp>
            <p:nvSpPr>
              <p:cNvPr id="192532" name="Rectangle 19" descr="Wide downward diagonal"/>
              <p:cNvSpPr>
                <a:spLocks noChangeArrowheads="1"/>
              </p:cNvSpPr>
              <p:nvPr/>
            </p:nvSpPr>
            <p:spPr bwMode="auto">
              <a:xfrm>
                <a:off x="4248" y="1028"/>
                <a:ext cx="275" cy="2843"/>
              </a:xfrm>
              <a:prstGeom prst="rect">
                <a:avLst/>
              </a:prstGeom>
              <a:pattFill prst="wdDnDiag">
                <a:fgClr>
                  <a:srgbClr val="800000"/>
                </a:fgClr>
                <a:bgClr>
                  <a:schemeClr val="bg1"/>
                </a:bgClr>
              </a:pattFill>
              <a:ln w="9525" algn="ctr">
                <a:noFill/>
                <a:miter lim="800000"/>
                <a:headEnd/>
                <a:tailEnd/>
              </a:ln>
            </p:spPr>
            <p:txBody>
              <a:bodyPr wrap="none" anchor="ctr"/>
              <a:lstStyle/>
              <a:p>
                <a:endParaRPr lang="en-US"/>
              </a:p>
            </p:txBody>
          </p:sp>
        </p:grpSp>
        <p:sp>
          <p:nvSpPr>
            <p:cNvPr id="18" name="Oval 20"/>
            <p:cNvSpPr>
              <a:spLocks noChangeArrowheads="1"/>
            </p:cNvSpPr>
            <p:nvPr/>
          </p:nvSpPr>
          <p:spPr bwMode="auto">
            <a:xfrm>
              <a:off x="3440" y="2051"/>
              <a:ext cx="180" cy="1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noFill/>
              <a:round/>
              <a:headEnd/>
              <a:tailEnd/>
            </a:ln>
            <a:effectLst/>
          </p:spPr>
          <p:txBody>
            <a:bodyPr wrap="none" anchor="ctr"/>
            <a:lstStyle/>
            <a:p>
              <a:pPr>
                <a:defRPr/>
              </a:pPr>
              <a:endParaRPr lang="en-US"/>
            </a:p>
          </p:txBody>
        </p:sp>
      </p:grpSp>
    </p:spTree>
    <p:extLst>
      <p:ext uri="{BB962C8B-B14F-4D97-AF65-F5344CB8AC3E}">
        <p14:creationId xmlns:p14="http://schemas.microsoft.com/office/powerpoint/2010/main" val="16915871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C35EE-D2D8-A03F-2728-36D5B28DB6C0}"/>
            </a:ext>
          </a:extLst>
        </p:cNvPr>
        <p:cNvGrpSpPr/>
        <p:nvPr/>
      </p:nvGrpSpPr>
      <p:grpSpPr>
        <a:xfrm>
          <a:off x="0" y="0"/>
          <a:ext cx="0" cy="0"/>
          <a:chOff x="0" y="0"/>
          <a:chExt cx="0" cy="0"/>
        </a:xfrm>
      </p:grpSpPr>
      <p:sp>
        <p:nvSpPr>
          <p:cNvPr id="12290" name="Rectangle 2">
            <a:extLst>
              <a:ext uri="{FF2B5EF4-FFF2-40B4-BE49-F238E27FC236}">
                <a16:creationId xmlns:a16="http://schemas.microsoft.com/office/drawing/2014/main" id="{ACFEB8EC-D300-8ADE-B33A-771BDD8AC21F}"/>
              </a:ext>
            </a:extLst>
          </p:cNvPr>
          <p:cNvSpPr>
            <a:spLocks noGrp="1" noChangeArrowheads="1"/>
          </p:cNvSpPr>
          <p:nvPr>
            <p:ph type="title"/>
          </p:nvPr>
        </p:nvSpPr>
        <p:spPr/>
        <p:txBody>
          <a:bodyPr/>
          <a:lstStyle/>
          <a:p>
            <a:pPr eaLnBrk="1" hangingPunct="1"/>
            <a:r>
              <a:rPr lang="en-US"/>
              <a:t>Equivalent Collision</a:t>
            </a:r>
          </a:p>
        </p:txBody>
      </p:sp>
      <p:grpSp>
        <p:nvGrpSpPr>
          <p:cNvPr id="2" name="Group 30">
            <a:extLst>
              <a:ext uri="{FF2B5EF4-FFF2-40B4-BE49-F238E27FC236}">
                <a16:creationId xmlns:a16="http://schemas.microsoft.com/office/drawing/2014/main" id="{325B4867-CDFC-7210-C2EC-102D160573B6}"/>
              </a:ext>
            </a:extLst>
          </p:cNvPr>
          <p:cNvGrpSpPr>
            <a:grpSpLocks/>
          </p:cNvGrpSpPr>
          <p:nvPr/>
        </p:nvGrpSpPr>
        <p:grpSpPr bwMode="auto">
          <a:xfrm>
            <a:off x="1544638" y="2135188"/>
            <a:ext cx="5805487" cy="3030537"/>
            <a:chOff x="973" y="1345"/>
            <a:chExt cx="3657" cy="1909"/>
          </a:xfrm>
        </p:grpSpPr>
        <p:sp>
          <p:nvSpPr>
            <p:cNvPr id="12292" name="Oval 4">
              <a:extLst>
                <a:ext uri="{FF2B5EF4-FFF2-40B4-BE49-F238E27FC236}">
                  <a16:creationId xmlns:a16="http://schemas.microsoft.com/office/drawing/2014/main" id="{D8EC8FE9-B732-BAAA-0A2F-735255267419}"/>
                </a:ext>
              </a:extLst>
            </p:cNvPr>
            <p:cNvSpPr>
              <a:spLocks noChangeArrowheads="1"/>
            </p:cNvSpPr>
            <p:nvPr/>
          </p:nvSpPr>
          <p:spPr bwMode="auto">
            <a:xfrm>
              <a:off x="997" y="2101"/>
              <a:ext cx="585" cy="631"/>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3" name="Oval 5">
              <a:extLst>
                <a:ext uri="{FF2B5EF4-FFF2-40B4-BE49-F238E27FC236}">
                  <a16:creationId xmlns:a16="http://schemas.microsoft.com/office/drawing/2014/main" id="{BF0CA216-7E40-2415-AF10-D2DCFCCEE1CD}"/>
                </a:ext>
              </a:extLst>
            </p:cNvPr>
            <p:cNvSpPr>
              <a:spLocks noChangeArrowheads="1"/>
            </p:cNvSpPr>
            <p:nvPr/>
          </p:nvSpPr>
          <p:spPr bwMode="auto">
            <a:xfrm>
              <a:off x="1578" y="2101"/>
              <a:ext cx="585" cy="631"/>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3" name="Group 10">
              <a:extLst>
                <a:ext uri="{FF2B5EF4-FFF2-40B4-BE49-F238E27FC236}">
                  <a16:creationId xmlns:a16="http://schemas.microsoft.com/office/drawing/2014/main" id="{550338D3-C8CE-5122-D81E-72A253E5A395}"/>
                </a:ext>
              </a:extLst>
            </p:cNvPr>
            <p:cNvGrpSpPr>
              <a:grpSpLocks/>
            </p:cNvGrpSpPr>
            <p:nvPr/>
          </p:nvGrpSpPr>
          <p:grpSpPr bwMode="auto">
            <a:xfrm>
              <a:off x="1243" y="1778"/>
              <a:ext cx="596" cy="257"/>
              <a:chOff x="2395" y="2034"/>
              <a:chExt cx="596" cy="257"/>
            </a:xfrm>
          </p:grpSpPr>
          <p:sp>
            <p:nvSpPr>
              <p:cNvPr id="12314" name="Line 6">
                <a:extLst>
                  <a:ext uri="{FF2B5EF4-FFF2-40B4-BE49-F238E27FC236}">
                    <a16:creationId xmlns:a16="http://schemas.microsoft.com/office/drawing/2014/main" id="{B36F5DF0-3969-A868-10EF-8918F12CE3B1}"/>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5" name="Line 7">
                <a:extLst>
                  <a:ext uri="{FF2B5EF4-FFF2-40B4-BE49-F238E27FC236}">
                    <a16:creationId xmlns:a16="http://schemas.microsoft.com/office/drawing/2014/main" id="{C5EB3398-B0F9-1C7F-BC4C-9BF7E035F1BA}"/>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6" name="Line 8">
                <a:extLst>
                  <a:ext uri="{FF2B5EF4-FFF2-40B4-BE49-F238E27FC236}">
                    <a16:creationId xmlns:a16="http://schemas.microsoft.com/office/drawing/2014/main" id="{1E5C01FF-CD0F-3C35-51F7-5533D3134679}"/>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7" name="Text Box 9">
                <a:extLst>
                  <a:ext uri="{FF2B5EF4-FFF2-40B4-BE49-F238E27FC236}">
                    <a16:creationId xmlns:a16="http://schemas.microsoft.com/office/drawing/2014/main" id="{E0B7252A-CA58-B336-6ABE-D3E9A899F4BF}"/>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4" name="Group 11">
              <a:extLst>
                <a:ext uri="{FF2B5EF4-FFF2-40B4-BE49-F238E27FC236}">
                  <a16:creationId xmlns:a16="http://schemas.microsoft.com/office/drawing/2014/main" id="{D0000D49-9A90-EFF0-B8C5-D7E390F9F6E6}"/>
                </a:ext>
              </a:extLst>
            </p:cNvPr>
            <p:cNvGrpSpPr>
              <a:grpSpLocks/>
            </p:cNvGrpSpPr>
            <p:nvPr/>
          </p:nvGrpSpPr>
          <p:grpSpPr bwMode="auto">
            <a:xfrm>
              <a:off x="973" y="2760"/>
              <a:ext cx="596" cy="257"/>
              <a:chOff x="2395" y="2034"/>
              <a:chExt cx="596" cy="257"/>
            </a:xfrm>
          </p:grpSpPr>
          <p:sp>
            <p:nvSpPr>
              <p:cNvPr id="12310" name="Line 12">
                <a:extLst>
                  <a:ext uri="{FF2B5EF4-FFF2-40B4-BE49-F238E27FC236}">
                    <a16:creationId xmlns:a16="http://schemas.microsoft.com/office/drawing/2014/main" id="{50F22D41-06C7-4B68-E4FA-EA4678DECD79}"/>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11" name="Line 13">
                <a:extLst>
                  <a:ext uri="{FF2B5EF4-FFF2-40B4-BE49-F238E27FC236}">
                    <a16:creationId xmlns:a16="http://schemas.microsoft.com/office/drawing/2014/main" id="{0A577665-9B99-8282-D5AE-0869D674E75C}"/>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12" name="Line 14">
                <a:extLst>
                  <a:ext uri="{FF2B5EF4-FFF2-40B4-BE49-F238E27FC236}">
                    <a16:creationId xmlns:a16="http://schemas.microsoft.com/office/drawing/2014/main" id="{818B0F1C-0024-3E31-ABCB-F54BFE562499}"/>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13" name="Text Box 15">
                <a:extLst>
                  <a:ext uri="{FF2B5EF4-FFF2-40B4-BE49-F238E27FC236}">
                    <a16:creationId xmlns:a16="http://schemas.microsoft.com/office/drawing/2014/main" id="{F1CB2DFB-25ED-9C6C-6A42-819A5A46DE93}"/>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296" name="Oval 16">
              <a:extLst>
                <a:ext uri="{FF2B5EF4-FFF2-40B4-BE49-F238E27FC236}">
                  <a16:creationId xmlns:a16="http://schemas.microsoft.com/office/drawing/2014/main" id="{2E803844-ADCE-CAAC-4F02-6941260B9978}"/>
                </a:ext>
              </a:extLst>
            </p:cNvPr>
            <p:cNvSpPr>
              <a:spLocks noChangeArrowheads="1"/>
            </p:cNvSpPr>
            <p:nvPr/>
          </p:nvSpPr>
          <p:spPr bwMode="auto">
            <a:xfrm>
              <a:off x="3343" y="2351"/>
              <a:ext cx="45" cy="47"/>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97" name="Oval 17">
              <a:extLst>
                <a:ext uri="{FF2B5EF4-FFF2-40B4-BE49-F238E27FC236}">
                  <a16:creationId xmlns:a16="http://schemas.microsoft.com/office/drawing/2014/main" id="{5FE62568-3BA2-3DBD-FA7B-93A214AE0974}"/>
                </a:ext>
              </a:extLst>
            </p:cNvPr>
            <p:cNvSpPr>
              <a:spLocks noChangeArrowheads="1"/>
            </p:cNvSpPr>
            <p:nvPr/>
          </p:nvSpPr>
          <p:spPr bwMode="auto">
            <a:xfrm>
              <a:off x="3403" y="1693"/>
              <a:ext cx="1206" cy="1308"/>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grpSp>
          <p:nvGrpSpPr>
            <p:cNvPr id="5" name="Group 18">
              <a:extLst>
                <a:ext uri="{FF2B5EF4-FFF2-40B4-BE49-F238E27FC236}">
                  <a16:creationId xmlns:a16="http://schemas.microsoft.com/office/drawing/2014/main" id="{347263C7-D4ED-0DEB-6626-074B520F0D27}"/>
                </a:ext>
              </a:extLst>
            </p:cNvPr>
            <p:cNvGrpSpPr>
              <a:grpSpLocks/>
            </p:cNvGrpSpPr>
            <p:nvPr/>
          </p:nvGrpSpPr>
          <p:grpSpPr bwMode="auto">
            <a:xfrm>
              <a:off x="3427" y="2997"/>
              <a:ext cx="596" cy="257"/>
              <a:chOff x="2395" y="2034"/>
              <a:chExt cx="596" cy="257"/>
            </a:xfrm>
          </p:grpSpPr>
          <p:sp>
            <p:nvSpPr>
              <p:cNvPr id="12306" name="Line 19">
                <a:extLst>
                  <a:ext uri="{FF2B5EF4-FFF2-40B4-BE49-F238E27FC236}">
                    <a16:creationId xmlns:a16="http://schemas.microsoft.com/office/drawing/2014/main" id="{3F16F4C9-1F8F-BAB4-62C9-F24A5F535EAE}"/>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7" name="Line 20">
                <a:extLst>
                  <a:ext uri="{FF2B5EF4-FFF2-40B4-BE49-F238E27FC236}">
                    <a16:creationId xmlns:a16="http://schemas.microsoft.com/office/drawing/2014/main" id="{A1D56DA1-47A3-D1A9-5077-445DB49823C0}"/>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8" name="Line 21">
                <a:extLst>
                  <a:ext uri="{FF2B5EF4-FFF2-40B4-BE49-F238E27FC236}">
                    <a16:creationId xmlns:a16="http://schemas.microsoft.com/office/drawing/2014/main" id="{41F82323-7762-30F9-AE82-26AD9F22698F}"/>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9" name="Text Box 22">
                <a:extLst>
                  <a:ext uri="{FF2B5EF4-FFF2-40B4-BE49-F238E27FC236}">
                    <a16:creationId xmlns:a16="http://schemas.microsoft.com/office/drawing/2014/main" id="{ED7F1ED6-3F06-CF27-8AC2-5E309025980D}"/>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grpSp>
          <p:nvGrpSpPr>
            <p:cNvPr id="6" name="Group 23">
              <a:extLst>
                <a:ext uri="{FF2B5EF4-FFF2-40B4-BE49-F238E27FC236}">
                  <a16:creationId xmlns:a16="http://schemas.microsoft.com/office/drawing/2014/main" id="{0BE99E5A-E6C6-1181-31B6-E529660A5251}"/>
                </a:ext>
              </a:extLst>
            </p:cNvPr>
            <p:cNvGrpSpPr>
              <a:grpSpLocks/>
            </p:cNvGrpSpPr>
            <p:nvPr/>
          </p:nvGrpSpPr>
          <p:grpSpPr bwMode="auto">
            <a:xfrm>
              <a:off x="4017" y="2992"/>
              <a:ext cx="596" cy="257"/>
              <a:chOff x="2395" y="2034"/>
              <a:chExt cx="596" cy="257"/>
            </a:xfrm>
          </p:grpSpPr>
          <p:sp>
            <p:nvSpPr>
              <p:cNvPr id="12302" name="Line 24">
                <a:extLst>
                  <a:ext uri="{FF2B5EF4-FFF2-40B4-BE49-F238E27FC236}">
                    <a16:creationId xmlns:a16="http://schemas.microsoft.com/office/drawing/2014/main" id="{A8080F8E-109C-A12A-BEAF-CEAC0B50BE57}"/>
                  </a:ext>
                </a:extLst>
              </p:cNvPr>
              <p:cNvSpPr>
                <a:spLocks noChangeShapeType="1"/>
              </p:cNvSpPr>
              <p:nvPr/>
            </p:nvSpPr>
            <p:spPr bwMode="auto">
              <a:xfrm flipV="1">
                <a:off x="2400" y="2044"/>
                <a:ext cx="0" cy="247"/>
              </a:xfrm>
              <a:prstGeom prst="line">
                <a:avLst/>
              </a:prstGeom>
              <a:noFill/>
              <a:ln w="9525">
                <a:solidFill>
                  <a:schemeClr val="tx1"/>
                </a:solidFill>
                <a:round/>
                <a:headEnd/>
                <a:tailEnd/>
              </a:ln>
            </p:spPr>
            <p:txBody>
              <a:bodyPr wrap="none" anchor="ctr"/>
              <a:lstStyle/>
              <a:p>
                <a:endParaRPr lang="en-US"/>
              </a:p>
            </p:txBody>
          </p:sp>
          <p:sp>
            <p:nvSpPr>
              <p:cNvPr id="12303" name="Line 25">
                <a:extLst>
                  <a:ext uri="{FF2B5EF4-FFF2-40B4-BE49-F238E27FC236}">
                    <a16:creationId xmlns:a16="http://schemas.microsoft.com/office/drawing/2014/main" id="{76BF6264-CDB3-BEE4-9FCD-ABC45F531B3F}"/>
                  </a:ext>
                </a:extLst>
              </p:cNvPr>
              <p:cNvSpPr>
                <a:spLocks noChangeShapeType="1"/>
              </p:cNvSpPr>
              <p:nvPr/>
            </p:nvSpPr>
            <p:spPr bwMode="auto">
              <a:xfrm flipV="1">
                <a:off x="2991" y="2043"/>
                <a:ext cx="0" cy="247"/>
              </a:xfrm>
              <a:prstGeom prst="line">
                <a:avLst/>
              </a:prstGeom>
              <a:noFill/>
              <a:ln w="9525">
                <a:solidFill>
                  <a:schemeClr val="tx1"/>
                </a:solidFill>
                <a:round/>
                <a:headEnd/>
                <a:tailEnd/>
              </a:ln>
            </p:spPr>
            <p:txBody>
              <a:bodyPr wrap="none" anchor="ctr"/>
              <a:lstStyle/>
              <a:p>
                <a:endParaRPr lang="en-US"/>
              </a:p>
            </p:txBody>
          </p:sp>
          <p:sp>
            <p:nvSpPr>
              <p:cNvPr id="12304" name="Line 26">
                <a:extLst>
                  <a:ext uri="{FF2B5EF4-FFF2-40B4-BE49-F238E27FC236}">
                    <a16:creationId xmlns:a16="http://schemas.microsoft.com/office/drawing/2014/main" id="{EEC51F6D-B6D9-C5AF-4C48-0EE2BCEEA7BC}"/>
                  </a:ext>
                </a:extLst>
              </p:cNvPr>
              <p:cNvSpPr>
                <a:spLocks noChangeShapeType="1"/>
              </p:cNvSpPr>
              <p:nvPr/>
            </p:nvSpPr>
            <p:spPr bwMode="auto">
              <a:xfrm>
                <a:off x="2395" y="2167"/>
                <a:ext cx="586"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2305" name="Text Box 27">
                <a:extLst>
                  <a:ext uri="{FF2B5EF4-FFF2-40B4-BE49-F238E27FC236}">
                    <a16:creationId xmlns:a16="http://schemas.microsoft.com/office/drawing/2014/main" id="{A8E621E5-7087-6F89-0053-B63C19F8A864}"/>
                  </a:ext>
                </a:extLst>
              </p:cNvPr>
              <p:cNvSpPr txBox="1">
                <a:spLocks noChangeArrowheads="1"/>
              </p:cNvSpPr>
              <p:nvPr/>
            </p:nvSpPr>
            <p:spPr bwMode="auto">
              <a:xfrm>
                <a:off x="2589" y="2034"/>
                <a:ext cx="196" cy="231"/>
              </a:xfrm>
              <a:prstGeom prst="rect">
                <a:avLst/>
              </a:prstGeom>
              <a:solidFill>
                <a:schemeClr val="bg1"/>
              </a:solidFill>
              <a:ln w="9525" algn="ctr">
                <a:noFill/>
                <a:miter lim="800000"/>
                <a:headEnd/>
                <a:tailEnd/>
              </a:ln>
            </p:spPr>
            <p:txBody>
              <a:bodyPr wrap="none">
                <a:spAutoFit/>
              </a:bodyPr>
              <a:lstStyle/>
              <a:p>
                <a:r>
                  <a:rPr lang="en-US"/>
                  <a:t>d</a:t>
                </a:r>
              </a:p>
            </p:txBody>
          </p:sp>
        </p:grpSp>
        <p:sp>
          <p:nvSpPr>
            <p:cNvPr id="12300" name="Text Box 28">
              <a:extLst>
                <a:ext uri="{FF2B5EF4-FFF2-40B4-BE49-F238E27FC236}">
                  <a16:creationId xmlns:a16="http://schemas.microsoft.com/office/drawing/2014/main" id="{8827976F-EF58-8FF9-43B5-A5C33E5212A9}"/>
                </a:ext>
              </a:extLst>
            </p:cNvPr>
            <p:cNvSpPr txBox="1">
              <a:spLocks noChangeArrowheads="1"/>
            </p:cNvSpPr>
            <p:nvPr/>
          </p:nvSpPr>
          <p:spPr bwMode="auto">
            <a:xfrm>
              <a:off x="1178" y="1422"/>
              <a:ext cx="660" cy="231"/>
            </a:xfrm>
            <a:prstGeom prst="rect">
              <a:avLst/>
            </a:prstGeom>
            <a:noFill/>
            <a:ln w="9525" algn="ctr">
              <a:noFill/>
              <a:miter lim="800000"/>
              <a:headEnd/>
              <a:tailEnd/>
            </a:ln>
          </p:spPr>
          <p:txBody>
            <a:bodyPr wrap="none">
              <a:spAutoFit/>
            </a:bodyPr>
            <a:lstStyle/>
            <a:p>
              <a:r>
                <a:rPr lang="en-US"/>
                <a:t>Collision</a:t>
              </a:r>
            </a:p>
          </p:txBody>
        </p:sp>
        <p:sp>
          <p:nvSpPr>
            <p:cNvPr id="12301" name="Text Box 29">
              <a:extLst>
                <a:ext uri="{FF2B5EF4-FFF2-40B4-BE49-F238E27FC236}">
                  <a16:creationId xmlns:a16="http://schemas.microsoft.com/office/drawing/2014/main" id="{18D7F224-5F9A-9213-37A2-4F2B0413811D}"/>
                </a:ext>
              </a:extLst>
            </p:cNvPr>
            <p:cNvSpPr txBox="1">
              <a:spLocks noChangeArrowheads="1"/>
            </p:cNvSpPr>
            <p:nvPr/>
          </p:nvSpPr>
          <p:spPr bwMode="auto">
            <a:xfrm>
              <a:off x="3258" y="1345"/>
              <a:ext cx="1372" cy="231"/>
            </a:xfrm>
            <a:prstGeom prst="rect">
              <a:avLst/>
            </a:prstGeom>
            <a:noFill/>
            <a:ln w="9525" algn="ctr">
              <a:noFill/>
              <a:miter lim="800000"/>
              <a:headEnd/>
              <a:tailEnd/>
            </a:ln>
          </p:spPr>
          <p:txBody>
            <a:bodyPr wrap="none">
              <a:spAutoFit/>
            </a:bodyPr>
            <a:lstStyle/>
            <a:p>
              <a:r>
                <a:rPr lang="en-US"/>
                <a:t>Equivalent Collision</a:t>
              </a:r>
            </a:p>
          </p:txBody>
        </p:sp>
      </p:grpSp>
    </p:spTree>
    <p:extLst>
      <p:ext uri="{BB962C8B-B14F-4D97-AF65-F5344CB8AC3E}">
        <p14:creationId xmlns:p14="http://schemas.microsoft.com/office/powerpoint/2010/main" val="11303377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94B0A-227B-8F5E-997E-F9D5A658399F}"/>
            </a:ext>
          </a:extLst>
        </p:cNvPr>
        <p:cNvGrpSpPr/>
        <p:nvPr/>
      </p:nvGrpSpPr>
      <p:grpSpPr>
        <a:xfrm>
          <a:off x="0" y="0"/>
          <a:ext cx="0" cy="0"/>
          <a:chOff x="0" y="0"/>
          <a:chExt cx="0" cy="0"/>
        </a:xfrm>
      </p:grpSpPr>
      <p:sp>
        <p:nvSpPr>
          <p:cNvPr id="6" name="Oval 17">
            <a:extLst>
              <a:ext uri="{FF2B5EF4-FFF2-40B4-BE49-F238E27FC236}">
                <a16:creationId xmlns:a16="http://schemas.microsoft.com/office/drawing/2014/main" id="{3BCC48BB-514B-3BB4-AB03-A9A0DA8ABE71}"/>
              </a:ext>
            </a:extLst>
          </p:cNvPr>
          <p:cNvSpPr>
            <a:spLocks noChangeArrowheads="1"/>
          </p:cNvSpPr>
          <p:nvPr/>
        </p:nvSpPr>
        <p:spPr bwMode="auto">
          <a:xfrm>
            <a:off x="1981200" y="2590800"/>
            <a:ext cx="1914525" cy="2076450"/>
          </a:xfrm>
          <a:prstGeom prst="ellipse">
            <a:avLst/>
          </a:prstGeom>
          <a:gradFill rotWithShape="1">
            <a:gsLst>
              <a:gs pos="0">
                <a:srgbClr val="FF6600">
                  <a:alpha val="82999"/>
                </a:srgbClr>
              </a:gs>
              <a:gs pos="100000">
                <a:schemeClr val="bg1"/>
              </a:gs>
            </a:gsLst>
            <a:path path="rect">
              <a:fillToRect l="100000" t="100000"/>
            </a:path>
          </a:gradFill>
          <a:ln w="9525" algn="ctr">
            <a:solidFill>
              <a:srgbClr val="FF9900"/>
            </a:solidFill>
            <a:round/>
            <a:headEnd/>
            <a:tailEnd/>
          </a:ln>
        </p:spPr>
        <p:txBody>
          <a:bodyPr wrap="none" anchor="ctr"/>
          <a:lstStyle/>
          <a:p>
            <a:endParaRPr lang="en-US"/>
          </a:p>
        </p:txBody>
      </p:sp>
      <p:sp>
        <p:nvSpPr>
          <p:cNvPr id="4" name="Can 3">
            <a:extLst>
              <a:ext uri="{FF2B5EF4-FFF2-40B4-BE49-F238E27FC236}">
                <a16:creationId xmlns:a16="http://schemas.microsoft.com/office/drawing/2014/main" id="{D3016449-42D6-6BD2-D57A-94A800EED3BC}"/>
              </a:ext>
            </a:extLst>
          </p:cNvPr>
          <p:cNvSpPr/>
          <p:nvPr/>
        </p:nvSpPr>
        <p:spPr>
          <a:xfrm rot="15398693">
            <a:off x="3766970" y="937548"/>
            <a:ext cx="2034655" cy="4495800"/>
          </a:xfrm>
          <a:prstGeom prst="can">
            <a:avLst/>
          </a:prstGeom>
          <a:solidFill>
            <a:schemeClr val="bg1">
              <a:lumMod val="5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B8C55EBB-D46A-AB42-32D7-44A3E05016C7}"/>
              </a:ext>
            </a:extLst>
          </p:cNvPr>
          <p:cNvCxnSpPr/>
          <p:nvPr/>
        </p:nvCxnSpPr>
        <p:spPr>
          <a:xfrm flipV="1">
            <a:off x="3886200" y="3048000"/>
            <a:ext cx="990600" cy="30480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Oval 16">
            <a:extLst>
              <a:ext uri="{FF2B5EF4-FFF2-40B4-BE49-F238E27FC236}">
                <a16:creationId xmlns:a16="http://schemas.microsoft.com/office/drawing/2014/main" id="{35D0EF8B-0548-2A39-BFBE-317EC64D2B87}"/>
              </a:ext>
            </a:extLst>
          </p:cNvPr>
          <p:cNvSpPr>
            <a:spLocks noChangeArrowheads="1"/>
          </p:cNvSpPr>
          <p:nvPr/>
        </p:nvSpPr>
        <p:spPr bwMode="auto">
          <a:xfrm>
            <a:off x="5307013" y="37322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 name="Oval 16">
            <a:extLst>
              <a:ext uri="{FF2B5EF4-FFF2-40B4-BE49-F238E27FC236}">
                <a16:creationId xmlns:a16="http://schemas.microsoft.com/office/drawing/2014/main" id="{5278FD48-FE8C-741A-BCC5-A6F3EECD32EC}"/>
              </a:ext>
            </a:extLst>
          </p:cNvPr>
          <p:cNvSpPr>
            <a:spLocks noChangeArrowheads="1"/>
          </p:cNvSpPr>
          <p:nvPr/>
        </p:nvSpPr>
        <p:spPr bwMode="auto">
          <a:xfrm>
            <a:off x="5459413" y="2895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 name="Oval 16">
            <a:extLst>
              <a:ext uri="{FF2B5EF4-FFF2-40B4-BE49-F238E27FC236}">
                <a16:creationId xmlns:a16="http://schemas.microsoft.com/office/drawing/2014/main" id="{241BA3D8-4A3F-E10A-3EE8-4EEF3DD1A5D0}"/>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 name="Oval 16">
            <a:extLst>
              <a:ext uri="{FF2B5EF4-FFF2-40B4-BE49-F238E27FC236}">
                <a16:creationId xmlns:a16="http://schemas.microsoft.com/office/drawing/2014/main" id="{40901D18-889F-6FE7-F1E4-C0E80B8583AC}"/>
              </a:ext>
            </a:extLst>
          </p:cNvPr>
          <p:cNvSpPr>
            <a:spLocks noChangeArrowheads="1"/>
          </p:cNvSpPr>
          <p:nvPr/>
        </p:nvSpPr>
        <p:spPr bwMode="auto">
          <a:xfrm>
            <a:off x="66294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3" name="Oval 16">
            <a:extLst>
              <a:ext uri="{FF2B5EF4-FFF2-40B4-BE49-F238E27FC236}">
                <a16:creationId xmlns:a16="http://schemas.microsoft.com/office/drawing/2014/main" id="{38E58275-4907-499F-C89D-7649440E256E}"/>
              </a:ext>
            </a:extLst>
          </p:cNvPr>
          <p:cNvSpPr>
            <a:spLocks noChangeArrowheads="1"/>
          </p:cNvSpPr>
          <p:nvPr/>
        </p:nvSpPr>
        <p:spPr bwMode="auto">
          <a:xfrm>
            <a:off x="6553200"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4" name="Oval 16">
            <a:extLst>
              <a:ext uri="{FF2B5EF4-FFF2-40B4-BE49-F238E27FC236}">
                <a16:creationId xmlns:a16="http://schemas.microsoft.com/office/drawing/2014/main" id="{274AB70E-CFC7-E842-DABE-85F84309D1E4}"/>
              </a:ext>
            </a:extLst>
          </p:cNvPr>
          <p:cNvSpPr>
            <a:spLocks noChangeArrowheads="1"/>
          </p:cNvSpPr>
          <p:nvPr/>
        </p:nvSpPr>
        <p:spPr bwMode="auto">
          <a:xfrm>
            <a:off x="6172200" y="25146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5" name="Oval 16">
            <a:extLst>
              <a:ext uri="{FF2B5EF4-FFF2-40B4-BE49-F238E27FC236}">
                <a16:creationId xmlns:a16="http://schemas.microsoft.com/office/drawing/2014/main" id="{B62B0EA5-D76A-9AB1-DEAA-0E9D8BE16D64}"/>
              </a:ext>
            </a:extLst>
          </p:cNvPr>
          <p:cNvSpPr>
            <a:spLocks noChangeArrowheads="1"/>
          </p:cNvSpPr>
          <p:nvPr/>
        </p:nvSpPr>
        <p:spPr bwMode="auto">
          <a:xfrm>
            <a:off x="6553200" y="40370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6" name="Oval 16">
            <a:extLst>
              <a:ext uri="{FF2B5EF4-FFF2-40B4-BE49-F238E27FC236}">
                <a16:creationId xmlns:a16="http://schemas.microsoft.com/office/drawing/2014/main" id="{F9D84FA8-C7AE-F7CF-390C-82A40C96EC6C}"/>
              </a:ext>
            </a:extLst>
          </p:cNvPr>
          <p:cNvSpPr>
            <a:spLocks noChangeArrowheads="1"/>
          </p:cNvSpPr>
          <p:nvPr/>
        </p:nvSpPr>
        <p:spPr bwMode="auto">
          <a:xfrm>
            <a:off x="6248400" y="3429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7" name="Oval 16">
            <a:extLst>
              <a:ext uri="{FF2B5EF4-FFF2-40B4-BE49-F238E27FC236}">
                <a16:creationId xmlns:a16="http://schemas.microsoft.com/office/drawing/2014/main" id="{DA85B187-0D4C-7D72-B6BF-7774A90D268E}"/>
              </a:ext>
            </a:extLst>
          </p:cNvPr>
          <p:cNvSpPr>
            <a:spLocks noChangeArrowheads="1"/>
          </p:cNvSpPr>
          <p:nvPr/>
        </p:nvSpPr>
        <p:spPr bwMode="auto">
          <a:xfrm>
            <a:off x="6858000" y="3352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nvGrpSpPr>
          <p:cNvPr id="27" name="Group 26">
            <a:extLst>
              <a:ext uri="{FF2B5EF4-FFF2-40B4-BE49-F238E27FC236}">
                <a16:creationId xmlns:a16="http://schemas.microsoft.com/office/drawing/2014/main" id="{CDF55095-62B4-DA20-BCD4-70ADD97AC4A1}"/>
              </a:ext>
            </a:extLst>
          </p:cNvPr>
          <p:cNvGrpSpPr/>
          <p:nvPr/>
        </p:nvGrpSpPr>
        <p:grpSpPr>
          <a:xfrm>
            <a:off x="3429000" y="1447800"/>
            <a:ext cx="1622424" cy="1597025"/>
            <a:chOff x="5459413" y="2667000"/>
            <a:chExt cx="1622424" cy="1597025"/>
          </a:xfrm>
        </p:grpSpPr>
        <p:sp>
          <p:nvSpPr>
            <p:cNvPr id="18" name="Oval 16">
              <a:extLst>
                <a:ext uri="{FF2B5EF4-FFF2-40B4-BE49-F238E27FC236}">
                  <a16:creationId xmlns:a16="http://schemas.microsoft.com/office/drawing/2014/main" id="{3AD4AEF9-DCCA-19BA-981F-B9E8905D4A83}"/>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9" name="Oval 16">
              <a:extLst>
                <a:ext uri="{FF2B5EF4-FFF2-40B4-BE49-F238E27FC236}">
                  <a16:creationId xmlns:a16="http://schemas.microsoft.com/office/drawing/2014/main" id="{414E61B6-BC9D-8A24-9011-3F874B082E6D}"/>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0" name="Oval 16">
              <a:extLst>
                <a:ext uri="{FF2B5EF4-FFF2-40B4-BE49-F238E27FC236}">
                  <a16:creationId xmlns:a16="http://schemas.microsoft.com/office/drawing/2014/main" id="{85EFD61D-2BAE-3867-3509-E0D91D6CC9A0}"/>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1" name="Oval 16">
              <a:extLst>
                <a:ext uri="{FF2B5EF4-FFF2-40B4-BE49-F238E27FC236}">
                  <a16:creationId xmlns:a16="http://schemas.microsoft.com/office/drawing/2014/main" id="{BC9560AF-1D2C-EC30-4D37-E6317059A489}"/>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2" name="Oval 16">
              <a:extLst>
                <a:ext uri="{FF2B5EF4-FFF2-40B4-BE49-F238E27FC236}">
                  <a16:creationId xmlns:a16="http://schemas.microsoft.com/office/drawing/2014/main" id="{76CE8599-A18C-AA7E-73F8-C6571B1BE219}"/>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3" name="Oval 16">
              <a:extLst>
                <a:ext uri="{FF2B5EF4-FFF2-40B4-BE49-F238E27FC236}">
                  <a16:creationId xmlns:a16="http://schemas.microsoft.com/office/drawing/2014/main" id="{394BA01A-02D5-AED6-7440-8213AB0E7F32}"/>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4" name="Oval 16">
              <a:extLst>
                <a:ext uri="{FF2B5EF4-FFF2-40B4-BE49-F238E27FC236}">
                  <a16:creationId xmlns:a16="http://schemas.microsoft.com/office/drawing/2014/main" id="{05CC1EF7-2ED7-0061-82F5-E27EA111033B}"/>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5" name="Oval 16">
              <a:extLst>
                <a:ext uri="{FF2B5EF4-FFF2-40B4-BE49-F238E27FC236}">
                  <a16:creationId xmlns:a16="http://schemas.microsoft.com/office/drawing/2014/main" id="{4EF4D190-EF8E-584E-48C8-F8B250AF988C}"/>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26" name="Oval 25">
              <a:extLst>
                <a:ext uri="{FF2B5EF4-FFF2-40B4-BE49-F238E27FC236}">
                  <a16:creationId xmlns:a16="http://schemas.microsoft.com/office/drawing/2014/main" id="{9BB506FF-7FA1-0991-F074-FF50638EE8FE}"/>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28" name="Group 27">
            <a:extLst>
              <a:ext uri="{FF2B5EF4-FFF2-40B4-BE49-F238E27FC236}">
                <a16:creationId xmlns:a16="http://schemas.microsoft.com/office/drawing/2014/main" id="{DAD87522-B70A-3C2F-CB8D-2BF2D0DFC0BB}"/>
              </a:ext>
            </a:extLst>
          </p:cNvPr>
          <p:cNvGrpSpPr/>
          <p:nvPr/>
        </p:nvGrpSpPr>
        <p:grpSpPr>
          <a:xfrm>
            <a:off x="2590800" y="3962400"/>
            <a:ext cx="1622424" cy="1597025"/>
            <a:chOff x="5459413" y="2667000"/>
            <a:chExt cx="1622424" cy="1597025"/>
          </a:xfrm>
        </p:grpSpPr>
        <p:sp>
          <p:nvSpPr>
            <p:cNvPr id="29" name="Oval 16">
              <a:extLst>
                <a:ext uri="{FF2B5EF4-FFF2-40B4-BE49-F238E27FC236}">
                  <a16:creationId xmlns:a16="http://schemas.microsoft.com/office/drawing/2014/main" id="{E7E28D7A-DA39-9576-560C-A012232A688A}"/>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0" name="Oval 16">
              <a:extLst>
                <a:ext uri="{FF2B5EF4-FFF2-40B4-BE49-F238E27FC236}">
                  <a16:creationId xmlns:a16="http://schemas.microsoft.com/office/drawing/2014/main" id="{4CC8025A-1F00-DA77-83D7-9EC97C2C5A6C}"/>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1" name="Oval 16">
              <a:extLst>
                <a:ext uri="{FF2B5EF4-FFF2-40B4-BE49-F238E27FC236}">
                  <a16:creationId xmlns:a16="http://schemas.microsoft.com/office/drawing/2014/main" id="{0A6B486A-5ABA-F9CD-BF9B-C545DE750280}"/>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2" name="Oval 16">
              <a:extLst>
                <a:ext uri="{FF2B5EF4-FFF2-40B4-BE49-F238E27FC236}">
                  <a16:creationId xmlns:a16="http://schemas.microsoft.com/office/drawing/2014/main" id="{2A9E7C77-A4BF-7175-B66F-025DC2332225}"/>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3" name="Oval 16">
              <a:extLst>
                <a:ext uri="{FF2B5EF4-FFF2-40B4-BE49-F238E27FC236}">
                  <a16:creationId xmlns:a16="http://schemas.microsoft.com/office/drawing/2014/main" id="{E02C8522-DFC7-DAAC-B0F3-947D1B038AE5}"/>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4" name="Oval 16">
              <a:extLst>
                <a:ext uri="{FF2B5EF4-FFF2-40B4-BE49-F238E27FC236}">
                  <a16:creationId xmlns:a16="http://schemas.microsoft.com/office/drawing/2014/main" id="{D1C8066F-4B7F-F790-88C9-31BAF8515FB7}"/>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5" name="Oval 16">
              <a:extLst>
                <a:ext uri="{FF2B5EF4-FFF2-40B4-BE49-F238E27FC236}">
                  <a16:creationId xmlns:a16="http://schemas.microsoft.com/office/drawing/2014/main" id="{6570DE61-0E48-BDBA-85D1-9A1EA40A4568}"/>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6" name="Oval 16">
              <a:extLst>
                <a:ext uri="{FF2B5EF4-FFF2-40B4-BE49-F238E27FC236}">
                  <a16:creationId xmlns:a16="http://schemas.microsoft.com/office/drawing/2014/main" id="{0EF46FA8-8E5C-B391-E4F9-04CF343A39E3}"/>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37" name="Oval 36">
              <a:extLst>
                <a:ext uri="{FF2B5EF4-FFF2-40B4-BE49-F238E27FC236}">
                  <a16:creationId xmlns:a16="http://schemas.microsoft.com/office/drawing/2014/main" id="{54665478-3550-C268-D2C6-D0A052E49D47}"/>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38" name="Group 37">
            <a:extLst>
              <a:ext uri="{FF2B5EF4-FFF2-40B4-BE49-F238E27FC236}">
                <a16:creationId xmlns:a16="http://schemas.microsoft.com/office/drawing/2014/main" id="{7BBF6952-F7CD-9BFD-20BB-243EDA4AAA60}"/>
              </a:ext>
            </a:extLst>
          </p:cNvPr>
          <p:cNvGrpSpPr/>
          <p:nvPr/>
        </p:nvGrpSpPr>
        <p:grpSpPr>
          <a:xfrm>
            <a:off x="3733800" y="3200400"/>
            <a:ext cx="1622424" cy="1597025"/>
            <a:chOff x="5459413" y="2667000"/>
            <a:chExt cx="1622424" cy="1597025"/>
          </a:xfrm>
        </p:grpSpPr>
        <p:sp>
          <p:nvSpPr>
            <p:cNvPr id="39" name="Oval 16">
              <a:extLst>
                <a:ext uri="{FF2B5EF4-FFF2-40B4-BE49-F238E27FC236}">
                  <a16:creationId xmlns:a16="http://schemas.microsoft.com/office/drawing/2014/main" id="{07090186-63B3-D3AC-D611-7417A6110F48}"/>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0" name="Oval 16">
              <a:extLst>
                <a:ext uri="{FF2B5EF4-FFF2-40B4-BE49-F238E27FC236}">
                  <a16:creationId xmlns:a16="http://schemas.microsoft.com/office/drawing/2014/main" id="{C5041675-C63E-B531-E2E4-4B85965CFF7B}"/>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1" name="Oval 16">
              <a:extLst>
                <a:ext uri="{FF2B5EF4-FFF2-40B4-BE49-F238E27FC236}">
                  <a16:creationId xmlns:a16="http://schemas.microsoft.com/office/drawing/2014/main" id="{9F0ABC75-F23D-7FE2-B13F-E0C7AD47ECD0}"/>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2" name="Oval 16">
              <a:extLst>
                <a:ext uri="{FF2B5EF4-FFF2-40B4-BE49-F238E27FC236}">
                  <a16:creationId xmlns:a16="http://schemas.microsoft.com/office/drawing/2014/main" id="{DEB9E3A4-446B-554B-B7C1-B77402CB0807}"/>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3" name="Oval 16">
              <a:extLst>
                <a:ext uri="{FF2B5EF4-FFF2-40B4-BE49-F238E27FC236}">
                  <a16:creationId xmlns:a16="http://schemas.microsoft.com/office/drawing/2014/main" id="{2475FCE2-8E6F-4F9C-DC19-D812AB5BF794}"/>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4" name="Oval 16">
              <a:extLst>
                <a:ext uri="{FF2B5EF4-FFF2-40B4-BE49-F238E27FC236}">
                  <a16:creationId xmlns:a16="http://schemas.microsoft.com/office/drawing/2014/main" id="{298A5EE1-6C39-38F8-EDF8-2D79ABDB408D}"/>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5" name="Oval 16">
              <a:extLst>
                <a:ext uri="{FF2B5EF4-FFF2-40B4-BE49-F238E27FC236}">
                  <a16:creationId xmlns:a16="http://schemas.microsoft.com/office/drawing/2014/main" id="{9CC36284-EA9E-7F5A-75EB-FB06D8B5A509}"/>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6" name="Oval 16">
              <a:extLst>
                <a:ext uri="{FF2B5EF4-FFF2-40B4-BE49-F238E27FC236}">
                  <a16:creationId xmlns:a16="http://schemas.microsoft.com/office/drawing/2014/main" id="{CFE1E247-1189-4557-2E35-4812B59940B6}"/>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47" name="Oval 46">
              <a:extLst>
                <a:ext uri="{FF2B5EF4-FFF2-40B4-BE49-F238E27FC236}">
                  <a16:creationId xmlns:a16="http://schemas.microsoft.com/office/drawing/2014/main" id="{33C3B535-EFBA-A6A0-B9F9-A65CD3192FB5}"/>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48" name="Group 47">
            <a:extLst>
              <a:ext uri="{FF2B5EF4-FFF2-40B4-BE49-F238E27FC236}">
                <a16:creationId xmlns:a16="http://schemas.microsoft.com/office/drawing/2014/main" id="{F8695ACA-DB1E-A6FD-9CF7-9C60BF6EE203}"/>
              </a:ext>
            </a:extLst>
          </p:cNvPr>
          <p:cNvGrpSpPr/>
          <p:nvPr/>
        </p:nvGrpSpPr>
        <p:grpSpPr>
          <a:xfrm>
            <a:off x="5334000" y="4495800"/>
            <a:ext cx="1622424" cy="1597025"/>
            <a:chOff x="5459413" y="2667000"/>
            <a:chExt cx="1622424" cy="1597025"/>
          </a:xfrm>
        </p:grpSpPr>
        <p:sp>
          <p:nvSpPr>
            <p:cNvPr id="49" name="Oval 16">
              <a:extLst>
                <a:ext uri="{FF2B5EF4-FFF2-40B4-BE49-F238E27FC236}">
                  <a16:creationId xmlns:a16="http://schemas.microsoft.com/office/drawing/2014/main" id="{F380BDC9-E5DE-7C5F-2F4D-119D8C32B004}"/>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0" name="Oval 16">
              <a:extLst>
                <a:ext uri="{FF2B5EF4-FFF2-40B4-BE49-F238E27FC236}">
                  <a16:creationId xmlns:a16="http://schemas.microsoft.com/office/drawing/2014/main" id="{434DB6C8-BB70-A951-76C2-06854351AC91}"/>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1" name="Oval 16">
              <a:extLst>
                <a:ext uri="{FF2B5EF4-FFF2-40B4-BE49-F238E27FC236}">
                  <a16:creationId xmlns:a16="http://schemas.microsoft.com/office/drawing/2014/main" id="{9B7D8A8D-8DD0-C48F-C26A-403441BD79CD}"/>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2" name="Oval 16">
              <a:extLst>
                <a:ext uri="{FF2B5EF4-FFF2-40B4-BE49-F238E27FC236}">
                  <a16:creationId xmlns:a16="http://schemas.microsoft.com/office/drawing/2014/main" id="{21081DB1-B20E-DD6C-95BA-84BDFE55A422}"/>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3" name="Oval 16">
              <a:extLst>
                <a:ext uri="{FF2B5EF4-FFF2-40B4-BE49-F238E27FC236}">
                  <a16:creationId xmlns:a16="http://schemas.microsoft.com/office/drawing/2014/main" id="{17AD7CCE-C7CD-E0DE-045A-DE4B16E98842}"/>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4" name="Oval 16">
              <a:extLst>
                <a:ext uri="{FF2B5EF4-FFF2-40B4-BE49-F238E27FC236}">
                  <a16:creationId xmlns:a16="http://schemas.microsoft.com/office/drawing/2014/main" id="{81331302-32EC-9CA6-F843-AD4D788F647A}"/>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5" name="Oval 16">
              <a:extLst>
                <a:ext uri="{FF2B5EF4-FFF2-40B4-BE49-F238E27FC236}">
                  <a16:creationId xmlns:a16="http://schemas.microsoft.com/office/drawing/2014/main" id="{81B913EC-9C2D-EADD-FF97-79E1DDE81515}"/>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6" name="Oval 16">
              <a:extLst>
                <a:ext uri="{FF2B5EF4-FFF2-40B4-BE49-F238E27FC236}">
                  <a16:creationId xmlns:a16="http://schemas.microsoft.com/office/drawing/2014/main" id="{AB6B290A-A1CF-0CFA-3247-2902F54DD517}"/>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57" name="Oval 56">
              <a:extLst>
                <a:ext uri="{FF2B5EF4-FFF2-40B4-BE49-F238E27FC236}">
                  <a16:creationId xmlns:a16="http://schemas.microsoft.com/office/drawing/2014/main" id="{8AE598CD-1E97-ED72-3183-E9019411C19B}"/>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58" name="Group 57">
            <a:extLst>
              <a:ext uri="{FF2B5EF4-FFF2-40B4-BE49-F238E27FC236}">
                <a16:creationId xmlns:a16="http://schemas.microsoft.com/office/drawing/2014/main" id="{519B3E7F-73A7-88E1-80C9-2F1CBC9ADEC6}"/>
              </a:ext>
            </a:extLst>
          </p:cNvPr>
          <p:cNvGrpSpPr/>
          <p:nvPr/>
        </p:nvGrpSpPr>
        <p:grpSpPr>
          <a:xfrm>
            <a:off x="1447800" y="990600"/>
            <a:ext cx="1622424" cy="1597025"/>
            <a:chOff x="5459413" y="2667000"/>
            <a:chExt cx="1622424" cy="1597025"/>
          </a:xfrm>
        </p:grpSpPr>
        <p:sp>
          <p:nvSpPr>
            <p:cNvPr id="59" name="Oval 16">
              <a:extLst>
                <a:ext uri="{FF2B5EF4-FFF2-40B4-BE49-F238E27FC236}">
                  <a16:creationId xmlns:a16="http://schemas.microsoft.com/office/drawing/2014/main" id="{4683AB62-E508-1599-A84B-A75C9399C4D8}"/>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0" name="Oval 16">
              <a:extLst>
                <a:ext uri="{FF2B5EF4-FFF2-40B4-BE49-F238E27FC236}">
                  <a16:creationId xmlns:a16="http://schemas.microsoft.com/office/drawing/2014/main" id="{9EB8C92A-1759-6408-A862-F2ADBFC32592}"/>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1" name="Oval 16">
              <a:extLst>
                <a:ext uri="{FF2B5EF4-FFF2-40B4-BE49-F238E27FC236}">
                  <a16:creationId xmlns:a16="http://schemas.microsoft.com/office/drawing/2014/main" id="{4B21472D-B883-AE12-2134-C38BE2735EF2}"/>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2" name="Oval 16">
              <a:extLst>
                <a:ext uri="{FF2B5EF4-FFF2-40B4-BE49-F238E27FC236}">
                  <a16:creationId xmlns:a16="http://schemas.microsoft.com/office/drawing/2014/main" id="{35CE32BC-B826-7EF3-F747-1A10F80FE7A1}"/>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3" name="Oval 16">
              <a:extLst>
                <a:ext uri="{FF2B5EF4-FFF2-40B4-BE49-F238E27FC236}">
                  <a16:creationId xmlns:a16="http://schemas.microsoft.com/office/drawing/2014/main" id="{C7E834E4-0B2C-5CE9-0ADE-6770D59D1816}"/>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4" name="Oval 16">
              <a:extLst>
                <a:ext uri="{FF2B5EF4-FFF2-40B4-BE49-F238E27FC236}">
                  <a16:creationId xmlns:a16="http://schemas.microsoft.com/office/drawing/2014/main" id="{EBD48CEB-A1E5-7201-B0CD-C426FC83A07B}"/>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5" name="Oval 16">
              <a:extLst>
                <a:ext uri="{FF2B5EF4-FFF2-40B4-BE49-F238E27FC236}">
                  <a16:creationId xmlns:a16="http://schemas.microsoft.com/office/drawing/2014/main" id="{76D72D50-DA31-2FAF-FDC4-8CA62C86C589}"/>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6" name="Oval 16">
              <a:extLst>
                <a:ext uri="{FF2B5EF4-FFF2-40B4-BE49-F238E27FC236}">
                  <a16:creationId xmlns:a16="http://schemas.microsoft.com/office/drawing/2014/main" id="{F3A6DBF9-C835-855D-E96E-432081C976FE}"/>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67" name="Oval 66">
              <a:extLst>
                <a:ext uri="{FF2B5EF4-FFF2-40B4-BE49-F238E27FC236}">
                  <a16:creationId xmlns:a16="http://schemas.microsoft.com/office/drawing/2014/main" id="{B2934546-18B5-60C8-2233-4D66E55B2811}"/>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68" name="Group 67">
            <a:extLst>
              <a:ext uri="{FF2B5EF4-FFF2-40B4-BE49-F238E27FC236}">
                <a16:creationId xmlns:a16="http://schemas.microsoft.com/office/drawing/2014/main" id="{8E3F21BF-DE62-D636-0AAB-FDDD4A998264}"/>
              </a:ext>
            </a:extLst>
          </p:cNvPr>
          <p:cNvGrpSpPr/>
          <p:nvPr/>
        </p:nvGrpSpPr>
        <p:grpSpPr>
          <a:xfrm>
            <a:off x="914400" y="2514600"/>
            <a:ext cx="1622424" cy="1597025"/>
            <a:chOff x="5459413" y="2667000"/>
            <a:chExt cx="1622424" cy="1597025"/>
          </a:xfrm>
        </p:grpSpPr>
        <p:sp>
          <p:nvSpPr>
            <p:cNvPr id="69" name="Oval 16">
              <a:extLst>
                <a:ext uri="{FF2B5EF4-FFF2-40B4-BE49-F238E27FC236}">
                  <a16:creationId xmlns:a16="http://schemas.microsoft.com/office/drawing/2014/main" id="{39EB37E1-C7A6-0FB5-1E96-5F13853FF443}"/>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0" name="Oval 16">
              <a:extLst>
                <a:ext uri="{FF2B5EF4-FFF2-40B4-BE49-F238E27FC236}">
                  <a16:creationId xmlns:a16="http://schemas.microsoft.com/office/drawing/2014/main" id="{07896CB0-B224-C353-266E-C833D2E9B693}"/>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1" name="Oval 16">
              <a:extLst>
                <a:ext uri="{FF2B5EF4-FFF2-40B4-BE49-F238E27FC236}">
                  <a16:creationId xmlns:a16="http://schemas.microsoft.com/office/drawing/2014/main" id="{22C58819-2AD7-5137-1AE8-E687FE759EF8}"/>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2" name="Oval 16">
              <a:extLst>
                <a:ext uri="{FF2B5EF4-FFF2-40B4-BE49-F238E27FC236}">
                  <a16:creationId xmlns:a16="http://schemas.microsoft.com/office/drawing/2014/main" id="{D156F77C-0457-C39F-AA6C-118D9A11388C}"/>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3" name="Oval 16">
              <a:extLst>
                <a:ext uri="{FF2B5EF4-FFF2-40B4-BE49-F238E27FC236}">
                  <a16:creationId xmlns:a16="http://schemas.microsoft.com/office/drawing/2014/main" id="{ACF5512B-08C5-4E9A-431B-0EB4ED687D40}"/>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4" name="Oval 16">
              <a:extLst>
                <a:ext uri="{FF2B5EF4-FFF2-40B4-BE49-F238E27FC236}">
                  <a16:creationId xmlns:a16="http://schemas.microsoft.com/office/drawing/2014/main" id="{5AEA48F9-BBF5-2B47-6C20-6EAD4AC03DA1}"/>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5" name="Oval 16">
              <a:extLst>
                <a:ext uri="{FF2B5EF4-FFF2-40B4-BE49-F238E27FC236}">
                  <a16:creationId xmlns:a16="http://schemas.microsoft.com/office/drawing/2014/main" id="{BD7417E6-DE26-172A-4D9E-BBF4075CCA1A}"/>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6" name="Oval 16">
              <a:extLst>
                <a:ext uri="{FF2B5EF4-FFF2-40B4-BE49-F238E27FC236}">
                  <a16:creationId xmlns:a16="http://schemas.microsoft.com/office/drawing/2014/main" id="{934D6DE6-7FA7-290F-DF7F-59E33EBD3E99}"/>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77" name="Oval 76">
              <a:extLst>
                <a:ext uri="{FF2B5EF4-FFF2-40B4-BE49-F238E27FC236}">
                  <a16:creationId xmlns:a16="http://schemas.microsoft.com/office/drawing/2014/main" id="{4166C675-0BF1-562A-A34E-E75699335EA2}"/>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78" name="Group 77">
            <a:extLst>
              <a:ext uri="{FF2B5EF4-FFF2-40B4-BE49-F238E27FC236}">
                <a16:creationId xmlns:a16="http://schemas.microsoft.com/office/drawing/2014/main" id="{BF603CBD-ED6A-03E7-8A4E-35E0C882C090}"/>
              </a:ext>
            </a:extLst>
          </p:cNvPr>
          <p:cNvGrpSpPr/>
          <p:nvPr/>
        </p:nvGrpSpPr>
        <p:grpSpPr>
          <a:xfrm>
            <a:off x="990600" y="4343400"/>
            <a:ext cx="1622424" cy="1597025"/>
            <a:chOff x="5459413" y="2667000"/>
            <a:chExt cx="1622424" cy="1597025"/>
          </a:xfrm>
        </p:grpSpPr>
        <p:sp>
          <p:nvSpPr>
            <p:cNvPr id="79" name="Oval 16">
              <a:extLst>
                <a:ext uri="{FF2B5EF4-FFF2-40B4-BE49-F238E27FC236}">
                  <a16:creationId xmlns:a16="http://schemas.microsoft.com/office/drawing/2014/main" id="{77F0F72D-8714-CD5C-1B60-659E7369E57D}"/>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0" name="Oval 16">
              <a:extLst>
                <a:ext uri="{FF2B5EF4-FFF2-40B4-BE49-F238E27FC236}">
                  <a16:creationId xmlns:a16="http://schemas.microsoft.com/office/drawing/2014/main" id="{645458DC-2CFE-6385-C8E3-B82F7FBD47B1}"/>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1" name="Oval 16">
              <a:extLst>
                <a:ext uri="{FF2B5EF4-FFF2-40B4-BE49-F238E27FC236}">
                  <a16:creationId xmlns:a16="http://schemas.microsoft.com/office/drawing/2014/main" id="{D2690A31-CBE2-33CF-AAB2-319C54A64F7D}"/>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2" name="Oval 16">
              <a:extLst>
                <a:ext uri="{FF2B5EF4-FFF2-40B4-BE49-F238E27FC236}">
                  <a16:creationId xmlns:a16="http://schemas.microsoft.com/office/drawing/2014/main" id="{D23E533C-467F-36E8-F8BE-5E0736FF339C}"/>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3" name="Oval 16">
              <a:extLst>
                <a:ext uri="{FF2B5EF4-FFF2-40B4-BE49-F238E27FC236}">
                  <a16:creationId xmlns:a16="http://schemas.microsoft.com/office/drawing/2014/main" id="{27ACCB53-8338-8F2D-5567-0E048115974A}"/>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4" name="Oval 16">
              <a:extLst>
                <a:ext uri="{FF2B5EF4-FFF2-40B4-BE49-F238E27FC236}">
                  <a16:creationId xmlns:a16="http://schemas.microsoft.com/office/drawing/2014/main" id="{C28E33A0-0E4A-E84F-2530-7B16A143AED7}"/>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5" name="Oval 16">
              <a:extLst>
                <a:ext uri="{FF2B5EF4-FFF2-40B4-BE49-F238E27FC236}">
                  <a16:creationId xmlns:a16="http://schemas.microsoft.com/office/drawing/2014/main" id="{9684B076-6E6F-FFC8-0930-82F69DCC2A83}"/>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6" name="Oval 16">
              <a:extLst>
                <a:ext uri="{FF2B5EF4-FFF2-40B4-BE49-F238E27FC236}">
                  <a16:creationId xmlns:a16="http://schemas.microsoft.com/office/drawing/2014/main" id="{36312E62-4ADA-7954-8C94-8C7A7AD80A74}"/>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87" name="Oval 86">
              <a:extLst>
                <a:ext uri="{FF2B5EF4-FFF2-40B4-BE49-F238E27FC236}">
                  <a16:creationId xmlns:a16="http://schemas.microsoft.com/office/drawing/2014/main" id="{5D21EE43-A28E-9D39-5D64-7ED1636EFED2}"/>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88" name="Group 87">
            <a:extLst>
              <a:ext uri="{FF2B5EF4-FFF2-40B4-BE49-F238E27FC236}">
                <a16:creationId xmlns:a16="http://schemas.microsoft.com/office/drawing/2014/main" id="{E2056C57-3DEA-A86B-B6A9-F65F47DB5395}"/>
              </a:ext>
            </a:extLst>
          </p:cNvPr>
          <p:cNvGrpSpPr/>
          <p:nvPr/>
        </p:nvGrpSpPr>
        <p:grpSpPr>
          <a:xfrm>
            <a:off x="3810000" y="5260975"/>
            <a:ext cx="1622424" cy="1597025"/>
            <a:chOff x="5459413" y="2667000"/>
            <a:chExt cx="1622424" cy="1597025"/>
          </a:xfrm>
        </p:grpSpPr>
        <p:sp>
          <p:nvSpPr>
            <p:cNvPr id="89" name="Oval 16">
              <a:extLst>
                <a:ext uri="{FF2B5EF4-FFF2-40B4-BE49-F238E27FC236}">
                  <a16:creationId xmlns:a16="http://schemas.microsoft.com/office/drawing/2014/main" id="{1A76E1CD-253E-73E5-9D2F-4FEA6E8FC4AF}"/>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0" name="Oval 16">
              <a:extLst>
                <a:ext uri="{FF2B5EF4-FFF2-40B4-BE49-F238E27FC236}">
                  <a16:creationId xmlns:a16="http://schemas.microsoft.com/office/drawing/2014/main" id="{4FB644F1-5D85-1F8C-CA4F-E6F2C6327658}"/>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1" name="Oval 16">
              <a:extLst>
                <a:ext uri="{FF2B5EF4-FFF2-40B4-BE49-F238E27FC236}">
                  <a16:creationId xmlns:a16="http://schemas.microsoft.com/office/drawing/2014/main" id="{19329127-23E5-D58A-E701-0D5FE2827B31}"/>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2" name="Oval 16">
              <a:extLst>
                <a:ext uri="{FF2B5EF4-FFF2-40B4-BE49-F238E27FC236}">
                  <a16:creationId xmlns:a16="http://schemas.microsoft.com/office/drawing/2014/main" id="{0A4E3C61-3192-FB78-DBA7-6718FABBF5FE}"/>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3" name="Oval 16">
              <a:extLst>
                <a:ext uri="{FF2B5EF4-FFF2-40B4-BE49-F238E27FC236}">
                  <a16:creationId xmlns:a16="http://schemas.microsoft.com/office/drawing/2014/main" id="{2827BCA9-1DDD-D8B8-1DF5-AC7BE0AAF88D}"/>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4" name="Oval 16">
              <a:extLst>
                <a:ext uri="{FF2B5EF4-FFF2-40B4-BE49-F238E27FC236}">
                  <a16:creationId xmlns:a16="http://schemas.microsoft.com/office/drawing/2014/main" id="{B34D417B-D41E-7102-6984-7C3FF0F83BC8}"/>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5" name="Oval 16">
              <a:extLst>
                <a:ext uri="{FF2B5EF4-FFF2-40B4-BE49-F238E27FC236}">
                  <a16:creationId xmlns:a16="http://schemas.microsoft.com/office/drawing/2014/main" id="{25F634D4-0012-2F66-F654-90A2FC04D248}"/>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6" name="Oval 16">
              <a:extLst>
                <a:ext uri="{FF2B5EF4-FFF2-40B4-BE49-F238E27FC236}">
                  <a16:creationId xmlns:a16="http://schemas.microsoft.com/office/drawing/2014/main" id="{1F867543-65A3-B856-DDDC-A390FF8BB2C6}"/>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97" name="Oval 96">
              <a:extLst>
                <a:ext uri="{FF2B5EF4-FFF2-40B4-BE49-F238E27FC236}">
                  <a16:creationId xmlns:a16="http://schemas.microsoft.com/office/drawing/2014/main" id="{B1A45872-7CD4-2A54-3088-A5235907BA50}"/>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98" name="Group 97">
            <a:extLst>
              <a:ext uri="{FF2B5EF4-FFF2-40B4-BE49-F238E27FC236}">
                <a16:creationId xmlns:a16="http://schemas.microsoft.com/office/drawing/2014/main" id="{92744F4D-196D-6A79-9755-6830349B391D}"/>
              </a:ext>
            </a:extLst>
          </p:cNvPr>
          <p:cNvGrpSpPr/>
          <p:nvPr/>
        </p:nvGrpSpPr>
        <p:grpSpPr>
          <a:xfrm>
            <a:off x="6781800" y="1295400"/>
            <a:ext cx="1622424" cy="1597025"/>
            <a:chOff x="5459413" y="2667000"/>
            <a:chExt cx="1622424" cy="1597025"/>
          </a:xfrm>
        </p:grpSpPr>
        <p:sp>
          <p:nvSpPr>
            <p:cNvPr id="99" name="Oval 16">
              <a:extLst>
                <a:ext uri="{FF2B5EF4-FFF2-40B4-BE49-F238E27FC236}">
                  <a16:creationId xmlns:a16="http://schemas.microsoft.com/office/drawing/2014/main" id="{B14AABBE-8BC4-0BE2-882D-038E53AFA8B8}"/>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0" name="Oval 16">
              <a:extLst>
                <a:ext uri="{FF2B5EF4-FFF2-40B4-BE49-F238E27FC236}">
                  <a16:creationId xmlns:a16="http://schemas.microsoft.com/office/drawing/2014/main" id="{244F5B0A-5556-48E1-7081-060E41F0B4E7}"/>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1" name="Oval 16">
              <a:extLst>
                <a:ext uri="{FF2B5EF4-FFF2-40B4-BE49-F238E27FC236}">
                  <a16:creationId xmlns:a16="http://schemas.microsoft.com/office/drawing/2014/main" id="{C40467C8-DA7D-7987-29A0-21557E77C761}"/>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2" name="Oval 16">
              <a:extLst>
                <a:ext uri="{FF2B5EF4-FFF2-40B4-BE49-F238E27FC236}">
                  <a16:creationId xmlns:a16="http://schemas.microsoft.com/office/drawing/2014/main" id="{6BDB61CA-01E8-171A-097F-D5FE20130EEE}"/>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3" name="Oval 16">
              <a:extLst>
                <a:ext uri="{FF2B5EF4-FFF2-40B4-BE49-F238E27FC236}">
                  <a16:creationId xmlns:a16="http://schemas.microsoft.com/office/drawing/2014/main" id="{24425B0A-2A59-5996-45EF-8BF495BE7C30}"/>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4" name="Oval 16">
              <a:extLst>
                <a:ext uri="{FF2B5EF4-FFF2-40B4-BE49-F238E27FC236}">
                  <a16:creationId xmlns:a16="http://schemas.microsoft.com/office/drawing/2014/main" id="{94DC8CD8-2F68-6D34-FB47-92F2E2C4FA7D}"/>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5" name="Oval 16">
              <a:extLst>
                <a:ext uri="{FF2B5EF4-FFF2-40B4-BE49-F238E27FC236}">
                  <a16:creationId xmlns:a16="http://schemas.microsoft.com/office/drawing/2014/main" id="{42C063D0-63E1-A885-EFAF-EB816EE41B1B}"/>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6" name="Oval 16">
              <a:extLst>
                <a:ext uri="{FF2B5EF4-FFF2-40B4-BE49-F238E27FC236}">
                  <a16:creationId xmlns:a16="http://schemas.microsoft.com/office/drawing/2014/main" id="{BFA6A892-57A5-DDD2-6F9D-375F1D05C36C}"/>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07" name="Oval 106">
              <a:extLst>
                <a:ext uri="{FF2B5EF4-FFF2-40B4-BE49-F238E27FC236}">
                  <a16:creationId xmlns:a16="http://schemas.microsoft.com/office/drawing/2014/main" id="{3E56A8EA-FED6-F33D-DA88-AB56EB14C7BC}"/>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08" name="Group 107">
            <a:extLst>
              <a:ext uri="{FF2B5EF4-FFF2-40B4-BE49-F238E27FC236}">
                <a16:creationId xmlns:a16="http://schemas.microsoft.com/office/drawing/2014/main" id="{1DEA061A-5FE4-E447-7F41-7919E8C93919}"/>
              </a:ext>
            </a:extLst>
          </p:cNvPr>
          <p:cNvGrpSpPr/>
          <p:nvPr/>
        </p:nvGrpSpPr>
        <p:grpSpPr>
          <a:xfrm>
            <a:off x="6934200" y="3810000"/>
            <a:ext cx="1622424" cy="1597025"/>
            <a:chOff x="5459413" y="2667000"/>
            <a:chExt cx="1622424" cy="1597025"/>
          </a:xfrm>
        </p:grpSpPr>
        <p:sp>
          <p:nvSpPr>
            <p:cNvPr id="109" name="Oval 16">
              <a:extLst>
                <a:ext uri="{FF2B5EF4-FFF2-40B4-BE49-F238E27FC236}">
                  <a16:creationId xmlns:a16="http://schemas.microsoft.com/office/drawing/2014/main" id="{4B759F48-BE28-01FE-0D9B-5EF4C08CC1FD}"/>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0" name="Oval 16">
              <a:extLst>
                <a:ext uri="{FF2B5EF4-FFF2-40B4-BE49-F238E27FC236}">
                  <a16:creationId xmlns:a16="http://schemas.microsoft.com/office/drawing/2014/main" id="{EB8F822A-FDB9-552A-C1A8-C24FEFD4A828}"/>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1" name="Oval 16">
              <a:extLst>
                <a:ext uri="{FF2B5EF4-FFF2-40B4-BE49-F238E27FC236}">
                  <a16:creationId xmlns:a16="http://schemas.microsoft.com/office/drawing/2014/main" id="{06B23304-7B7A-603B-B968-8F6DDBA01A99}"/>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2" name="Oval 16">
              <a:extLst>
                <a:ext uri="{FF2B5EF4-FFF2-40B4-BE49-F238E27FC236}">
                  <a16:creationId xmlns:a16="http://schemas.microsoft.com/office/drawing/2014/main" id="{50CD71AF-2064-49BF-A1E5-8539099EC289}"/>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3" name="Oval 16">
              <a:extLst>
                <a:ext uri="{FF2B5EF4-FFF2-40B4-BE49-F238E27FC236}">
                  <a16:creationId xmlns:a16="http://schemas.microsoft.com/office/drawing/2014/main" id="{31EE1929-03B4-6793-7602-BA2E39C34CB6}"/>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4" name="Oval 16">
              <a:extLst>
                <a:ext uri="{FF2B5EF4-FFF2-40B4-BE49-F238E27FC236}">
                  <a16:creationId xmlns:a16="http://schemas.microsoft.com/office/drawing/2014/main" id="{E4CC8AA0-DB17-DDF0-668E-571493DB5793}"/>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5" name="Oval 16">
              <a:extLst>
                <a:ext uri="{FF2B5EF4-FFF2-40B4-BE49-F238E27FC236}">
                  <a16:creationId xmlns:a16="http://schemas.microsoft.com/office/drawing/2014/main" id="{A5EEF449-F993-24A4-DA97-241009E9744D}"/>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6" name="Oval 16">
              <a:extLst>
                <a:ext uri="{FF2B5EF4-FFF2-40B4-BE49-F238E27FC236}">
                  <a16:creationId xmlns:a16="http://schemas.microsoft.com/office/drawing/2014/main" id="{683E15F4-8390-4156-3D1C-B7C944E4A787}"/>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17" name="Oval 116">
              <a:extLst>
                <a:ext uri="{FF2B5EF4-FFF2-40B4-BE49-F238E27FC236}">
                  <a16:creationId xmlns:a16="http://schemas.microsoft.com/office/drawing/2014/main" id="{09859457-DBCC-836E-6AC3-2BFEF3D0D39A}"/>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grpSp>
        <p:nvGrpSpPr>
          <p:cNvPr id="118" name="Group 117">
            <a:extLst>
              <a:ext uri="{FF2B5EF4-FFF2-40B4-BE49-F238E27FC236}">
                <a16:creationId xmlns:a16="http://schemas.microsoft.com/office/drawing/2014/main" id="{2F87CBA3-83E4-CED6-C7A9-B82AD7ABC314}"/>
              </a:ext>
            </a:extLst>
          </p:cNvPr>
          <p:cNvGrpSpPr/>
          <p:nvPr/>
        </p:nvGrpSpPr>
        <p:grpSpPr>
          <a:xfrm>
            <a:off x="5334000" y="914400"/>
            <a:ext cx="1622424" cy="1597025"/>
            <a:chOff x="5459413" y="2667000"/>
            <a:chExt cx="1622424" cy="1597025"/>
          </a:xfrm>
        </p:grpSpPr>
        <p:sp>
          <p:nvSpPr>
            <p:cNvPr id="119" name="Oval 16">
              <a:extLst>
                <a:ext uri="{FF2B5EF4-FFF2-40B4-BE49-F238E27FC236}">
                  <a16:creationId xmlns:a16="http://schemas.microsoft.com/office/drawing/2014/main" id="{C3EB4A1E-CBDC-D3DE-C599-F00BAB14AE50}"/>
                </a:ext>
              </a:extLst>
            </p:cNvPr>
            <p:cNvSpPr>
              <a:spLocks noChangeArrowheads="1"/>
            </p:cNvSpPr>
            <p:nvPr/>
          </p:nvSpPr>
          <p:spPr bwMode="auto">
            <a:xfrm>
              <a:off x="5459413" y="38846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0" name="Oval 16">
              <a:extLst>
                <a:ext uri="{FF2B5EF4-FFF2-40B4-BE49-F238E27FC236}">
                  <a16:creationId xmlns:a16="http://schemas.microsoft.com/office/drawing/2014/main" id="{0605B529-D47F-5129-24D3-BE12B51DC7FF}"/>
                </a:ext>
              </a:extLst>
            </p:cNvPr>
            <p:cNvSpPr>
              <a:spLocks noChangeArrowheads="1"/>
            </p:cNvSpPr>
            <p:nvPr/>
          </p:nvSpPr>
          <p:spPr bwMode="auto">
            <a:xfrm>
              <a:off x="5611813" y="3048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1" name="Oval 16">
              <a:extLst>
                <a:ext uri="{FF2B5EF4-FFF2-40B4-BE49-F238E27FC236}">
                  <a16:creationId xmlns:a16="http://schemas.microsoft.com/office/drawing/2014/main" id="{3CA1F822-565F-9685-36D1-2D885AA91BBF}"/>
                </a:ext>
              </a:extLst>
            </p:cNvPr>
            <p:cNvSpPr>
              <a:spLocks noChangeArrowheads="1"/>
            </p:cNvSpPr>
            <p:nvPr/>
          </p:nvSpPr>
          <p:spPr bwMode="auto">
            <a:xfrm>
              <a:off x="5764213"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2" name="Oval 16">
              <a:extLst>
                <a:ext uri="{FF2B5EF4-FFF2-40B4-BE49-F238E27FC236}">
                  <a16:creationId xmlns:a16="http://schemas.microsoft.com/office/drawing/2014/main" id="{E58FA53E-B047-F5FC-A7E9-AAE154AD799C}"/>
                </a:ext>
              </a:extLst>
            </p:cNvPr>
            <p:cNvSpPr>
              <a:spLocks noChangeArrowheads="1"/>
            </p:cNvSpPr>
            <p:nvPr/>
          </p:nvSpPr>
          <p:spPr bwMode="auto">
            <a:xfrm>
              <a:off x="6781800" y="37338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3" name="Oval 16">
              <a:extLst>
                <a:ext uri="{FF2B5EF4-FFF2-40B4-BE49-F238E27FC236}">
                  <a16:creationId xmlns:a16="http://schemas.microsoft.com/office/drawing/2014/main" id="{829F8258-3C54-EAF0-F61D-800B4FA0B8CA}"/>
                </a:ext>
              </a:extLst>
            </p:cNvPr>
            <p:cNvSpPr>
              <a:spLocks noChangeArrowheads="1"/>
            </p:cNvSpPr>
            <p:nvPr/>
          </p:nvSpPr>
          <p:spPr bwMode="auto">
            <a:xfrm>
              <a:off x="6705600" y="3200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4" name="Oval 16">
              <a:extLst>
                <a:ext uri="{FF2B5EF4-FFF2-40B4-BE49-F238E27FC236}">
                  <a16:creationId xmlns:a16="http://schemas.microsoft.com/office/drawing/2014/main" id="{83E218D0-498E-6402-EC15-7FC616D5C61B}"/>
                </a:ext>
              </a:extLst>
            </p:cNvPr>
            <p:cNvSpPr>
              <a:spLocks noChangeArrowheads="1"/>
            </p:cNvSpPr>
            <p:nvPr/>
          </p:nvSpPr>
          <p:spPr bwMode="auto">
            <a:xfrm>
              <a:off x="6324600" y="26670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5" name="Oval 16">
              <a:extLst>
                <a:ext uri="{FF2B5EF4-FFF2-40B4-BE49-F238E27FC236}">
                  <a16:creationId xmlns:a16="http://schemas.microsoft.com/office/drawing/2014/main" id="{14462F3C-E319-C949-3A42-56F4E10FD673}"/>
                </a:ext>
              </a:extLst>
            </p:cNvPr>
            <p:cNvSpPr>
              <a:spLocks noChangeArrowheads="1"/>
            </p:cNvSpPr>
            <p:nvPr/>
          </p:nvSpPr>
          <p:spPr bwMode="auto">
            <a:xfrm>
              <a:off x="6705600" y="4189413"/>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6" name="Oval 16">
              <a:extLst>
                <a:ext uri="{FF2B5EF4-FFF2-40B4-BE49-F238E27FC236}">
                  <a16:creationId xmlns:a16="http://schemas.microsoft.com/office/drawing/2014/main" id="{AE8F3BE9-3D4C-B139-F594-1F93A19144EA}"/>
                </a:ext>
              </a:extLst>
            </p:cNvPr>
            <p:cNvSpPr>
              <a:spLocks noChangeArrowheads="1"/>
            </p:cNvSpPr>
            <p:nvPr/>
          </p:nvSpPr>
          <p:spPr bwMode="auto">
            <a:xfrm>
              <a:off x="6400800" y="35814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sp>
          <p:nvSpPr>
            <p:cNvPr id="127" name="Oval 126">
              <a:extLst>
                <a:ext uri="{FF2B5EF4-FFF2-40B4-BE49-F238E27FC236}">
                  <a16:creationId xmlns:a16="http://schemas.microsoft.com/office/drawing/2014/main" id="{37976858-B84F-D9B2-8133-092C0F8DCE66}"/>
                </a:ext>
              </a:extLst>
            </p:cNvPr>
            <p:cNvSpPr>
              <a:spLocks noChangeArrowheads="1"/>
            </p:cNvSpPr>
            <p:nvPr/>
          </p:nvSpPr>
          <p:spPr bwMode="auto">
            <a:xfrm>
              <a:off x="7010400" y="3505200"/>
              <a:ext cx="71437" cy="74612"/>
            </a:xfrm>
            <a:prstGeom prst="ellipse">
              <a:avLst/>
            </a:prstGeom>
            <a:gradFill rotWithShape="1">
              <a:gsLst>
                <a:gs pos="0">
                  <a:srgbClr val="CCFFFF">
                    <a:alpha val="95000"/>
                  </a:srgbClr>
                </a:gs>
                <a:gs pos="100000">
                  <a:schemeClr val="bg1"/>
                </a:gs>
              </a:gsLst>
              <a:path path="rect">
                <a:fillToRect l="100000" t="100000"/>
              </a:path>
            </a:gradFill>
            <a:ln w="9525" algn="ctr">
              <a:solidFill>
                <a:srgbClr val="0066FF"/>
              </a:solidFill>
              <a:round/>
              <a:headEnd/>
              <a:tailEnd/>
            </a:ln>
          </p:spPr>
          <p:txBody>
            <a:bodyPr wrap="none" anchor="ctr"/>
            <a:lstStyle/>
            <a:p>
              <a:endParaRPr lang="en-US"/>
            </a:p>
          </p:txBody>
        </p:sp>
      </p:grpSp>
      <p:cxnSp>
        <p:nvCxnSpPr>
          <p:cNvPr id="3" name="Straight Connector 2">
            <a:extLst>
              <a:ext uri="{FF2B5EF4-FFF2-40B4-BE49-F238E27FC236}">
                <a16:creationId xmlns:a16="http://schemas.microsoft.com/office/drawing/2014/main" id="{DB35915B-D68A-3948-5491-BE0E6901D53D}"/>
              </a:ext>
            </a:extLst>
          </p:cNvPr>
          <p:cNvCxnSpPr/>
          <p:nvPr/>
        </p:nvCxnSpPr>
        <p:spPr>
          <a:xfrm>
            <a:off x="2438400" y="21336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04C0FDA-5D0F-7924-1F3E-7DFE796E2361}"/>
              </a:ext>
            </a:extLst>
          </p:cNvPr>
          <p:cNvCxnSpPr/>
          <p:nvPr/>
        </p:nvCxnSpPr>
        <p:spPr>
          <a:xfrm>
            <a:off x="6400800" y="1219200"/>
            <a:ext cx="7620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C9BC4BC-022C-052B-9EEB-341EA5425EC4}"/>
              </a:ext>
            </a:extLst>
          </p:cNvPr>
          <p:cNvCxnSpPr/>
          <p:nvPr/>
        </p:nvCxnSpPr>
        <p:spPr>
          <a:xfrm flipV="1">
            <a:off x="2514600" y="1447800"/>
            <a:ext cx="3886200" cy="9144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11666203-A3CF-D0CC-6245-369606C55810}"/>
              </a:ext>
            </a:extLst>
          </p:cNvPr>
          <p:cNvSpPr txBox="1"/>
          <p:nvPr/>
        </p:nvSpPr>
        <p:spPr>
          <a:xfrm>
            <a:off x="4267200" y="1600200"/>
            <a:ext cx="314510" cy="461665"/>
          </a:xfrm>
          <a:prstGeom prst="rect">
            <a:avLst/>
          </a:prstGeom>
          <a:solidFill>
            <a:schemeClr val="bg1"/>
          </a:solidFill>
        </p:spPr>
        <p:txBody>
          <a:bodyPr wrap="none" rtlCol="0">
            <a:spAutoFit/>
          </a:bodyPr>
          <a:lstStyle/>
          <a:p>
            <a:r>
              <a:rPr lang="en-US" sz="2400" dirty="0"/>
              <a:t>L</a:t>
            </a:r>
          </a:p>
        </p:txBody>
      </p:sp>
      <p:cxnSp>
        <p:nvCxnSpPr>
          <p:cNvPr id="133" name="Straight Arrow Connector 132">
            <a:extLst>
              <a:ext uri="{FF2B5EF4-FFF2-40B4-BE49-F238E27FC236}">
                <a16:creationId xmlns:a16="http://schemas.microsoft.com/office/drawing/2014/main" id="{B58533AE-E665-6145-68B9-2EC3EFE00783}"/>
              </a:ext>
            </a:extLst>
          </p:cNvPr>
          <p:cNvCxnSpPr/>
          <p:nvPr/>
        </p:nvCxnSpPr>
        <p:spPr>
          <a:xfrm flipH="1" flipV="1">
            <a:off x="5105400" y="2057400"/>
            <a:ext cx="457200" cy="198120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93BAEFDD-0223-2657-AC20-DDA1EEC1FAF2}"/>
              </a:ext>
            </a:extLst>
          </p:cNvPr>
          <p:cNvSpPr txBox="1"/>
          <p:nvPr/>
        </p:nvSpPr>
        <p:spPr>
          <a:xfrm>
            <a:off x="4876800" y="2895600"/>
            <a:ext cx="502061" cy="461665"/>
          </a:xfrm>
          <a:prstGeom prst="rect">
            <a:avLst/>
          </a:prstGeom>
          <a:noFill/>
        </p:spPr>
        <p:txBody>
          <a:bodyPr wrap="none" rtlCol="0">
            <a:spAutoFit/>
          </a:bodyPr>
          <a:lstStyle/>
          <a:p>
            <a:r>
              <a:rPr lang="en-US" sz="2400" dirty="0"/>
              <a:t>2d</a:t>
            </a:r>
          </a:p>
        </p:txBody>
      </p:sp>
    </p:spTree>
    <p:extLst>
      <p:ext uri="{BB962C8B-B14F-4D97-AF65-F5344CB8AC3E}">
        <p14:creationId xmlns:p14="http://schemas.microsoft.com/office/powerpoint/2010/main" val="40785358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E3107-CC69-7207-710A-7BF9E5CA5097}"/>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5AF38FA7-D883-B281-EFC0-508F57D729ED}"/>
              </a:ext>
            </a:extLst>
          </p:cNvPr>
          <p:cNvSpPr>
            <a:spLocks noGrp="1" noChangeArrowheads="1"/>
          </p:cNvSpPr>
          <p:nvPr>
            <p:ph type="title"/>
          </p:nvPr>
        </p:nvSpPr>
        <p:spPr>
          <a:xfrm>
            <a:off x="609600" y="0"/>
            <a:ext cx="7772400" cy="838200"/>
          </a:xfrm>
        </p:spPr>
        <p:txBody>
          <a:bodyPr/>
          <a:lstStyle/>
          <a:p>
            <a:pPr eaLnBrk="1" hangingPunct="1"/>
            <a:r>
              <a:rPr lang="en-US"/>
              <a:t>Mean Free Path</a:t>
            </a:r>
          </a:p>
        </p:txBody>
      </p:sp>
      <p:sp>
        <p:nvSpPr>
          <p:cNvPr id="2052" name="Oval 3">
            <a:extLst>
              <a:ext uri="{FF2B5EF4-FFF2-40B4-BE49-F238E27FC236}">
                <a16:creationId xmlns:a16="http://schemas.microsoft.com/office/drawing/2014/main" id="{B7D2BA7F-1780-ABC7-1A9F-3EFC98E8F6E8}"/>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53" name="Oval 4">
            <a:extLst>
              <a:ext uri="{FF2B5EF4-FFF2-40B4-BE49-F238E27FC236}">
                <a16:creationId xmlns:a16="http://schemas.microsoft.com/office/drawing/2014/main" id="{ACB43A0F-CDAF-34BD-F423-2A0714E931A4}"/>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2054" name="Oval 5">
            <a:extLst>
              <a:ext uri="{FF2B5EF4-FFF2-40B4-BE49-F238E27FC236}">
                <a16:creationId xmlns:a16="http://schemas.microsoft.com/office/drawing/2014/main" id="{F91806FC-6026-F5AC-A5A1-10A499ED6B03}"/>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5" name="Oval 6">
            <a:extLst>
              <a:ext uri="{FF2B5EF4-FFF2-40B4-BE49-F238E27FC236}">
                <a16:creationId xmlns:a16="http://schemas.microsoft.com/office/drawing/2014/main" id="{24077FBB-6A80-FAE7-90F6-9CEA362126FF}"/>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56" name="Oval 7">
            <a:extLst>
              <a:ext uri="{FF2B5EF4-FFF2-40B4-BE49-F238E27FC236}">
                <a16:creationId xmlns:a16="http://schemas.microsoft.com/office/drawing/2014/main" id="{8913F49B-740B-BD80-78C7-FE1E955FBE6F}"/>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2057" name="Oval 8">
            <a:extLst>
              <a:ext uri="{FF2B5EF4-FFF2-40B4-BE49-F238E27FC236}">
                <a16:creationId xmlns:a16="http://schemas.microsoft.com/office/drawing/2014/main" id="{79C27BEC-EE1D-54FF-FEDA-C4D533F568BC}"/>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2058" name="Oval 9">
            <a:extLst>
              <a:ext uri="{FF2B5EF4-FFF2-40B4-BE49-F238E27FC236}">
                <a16:creationId xmlns:a16="http://schemas.microsoft.com/office/drawing/2014/main" id="{2DBB8FC7-A4B1-38AD-A9F9-9DEBBDF5E61A}"/>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2059" name="Oval 10">
            <a:extLst>
              <a:ext uri="{FF2B5EF4-FFF2-40B4-BE49-F238E27FC236}">
                <a16:creationId xmlns:a16="http://schemas.microsoft.com/office/drawing/2014/main" id="{8BFBD64D-318C-5E89-F0C4-3C73D3FC2D30}"/>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60" name="Oval 11">
            <a:extLst>
              <a:ext uri="{FF2B5EF4-FFF2-40B4-BE49-F238E27FC236}">
                <a16:creationId xmlns:a16="http://schemas.microsoft.com/office/drawing/2014/main" id="{EEFE8E7B-E4B4-8BD8-ED66-3F8F2DD84B56}"/>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2061" name="Oval 12">
            <a:extLst>
              <a:ext uri="{FF2B5EF4-FFF2-40B4-BE49-F238E27FC236}">
                <a16:creationId xmlns:a16="http://schemas.microsoft.com/office/drawing/2014/main" id="{9363F1FE-9382-22E8-E48D-A2BB81E22A24}"/>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2062" name="Oval 13">
            <a:extLst>
              <a:ext uri="{FF2B5EF4-FFF2-40B4-BE49-F238E27FC236}">
                <a16:creationId xmlns:a16="http://schemas.microsoft.com/office/drawing/2014/main" id="{8C632789-94BA-D90F-818E-32D2D38F0A5E}"/>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2063" name="Oval 14">
            <a:extLst>
              <a:ext uri="{FF2B5EF4-FFF2-40B4-BE49-F238E27FC236}">
                <a16:creationId xmlns:a16="http://schemas.microsoft.com/office/drawing/2014/main" id="{5A6FAB4A-25A2-421F-AD54-806C157797F5}"/>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4" name="Oval 15">
            <a:extLst>
              <a:ext uri="{FF2B5EF4-FFF2-40B4-BE49-F238E27FC236}">
                <a16:creationId xmlns:a16="http://schemas.microsoft.com/office/drawing/2014/main" id="{E883182A-C3D9-9469-232E-7131613E0116}"/>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2065" name="Oval 16">
            <a:extLst>
              <a:ext uri="{FF2B5EF4-FFF2-40B4-BE49-F238E27FC236}">
                <a16:creationId xmlns:a16="http://schemas.microsoft.com/office/drawing/2014/main" id="{D04ECE90-134F-3216-3A0A-E5BC189E4F0B}"/>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2066" name="Oval 17">
            <a:extLst>
              <a:ext uri="{FF2B5EF4-FFF2-40B4-BE49-F238E27FC236}">
                <a16:creationId xmlns:a16="http://schemas.microsoft.com/office/drawing/2014/main" id="{8282519D-A1C3-D435-B666-2E265C9A7CC2}"/>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2067" name="Oval 18">
            <a:extLst>
              <a:ext uri="{FF2B5EF4-FFF2-40B4-BE49-F238E27FC236}">
                <a16:creationId xmlns:a16="http://schemas.microsoft.com/office/drawing/2014/main" id="{944AC66B-261F-5737-595D-2D7A80DF1E1A}"/>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2068" name="Oval 19">
            <a:extLst>
              <a:ext uri="{FF2B5EF4-FFF2-40B4-BE49-F238E27FC236}">
                <a16:creationId xmlns:a16="http://schemas.microsoft.com/office/drawing/2014/main" id="{6190FD78-4AC5-B42E-FF27-C0627096D9FC}"/>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2069" name="Oval 20">
            <a:extLst>
              <a:ext uri="{FF2B5EF4-FFF2-40B4-BE49-F238E27FC236}">
                <a16:creationId xmlns:a16="http://schemas.microsoft.com/office/drawing/2014/main" id="{39E51974-CCBA-0598-F01D-3F4B6D7B6682}"/>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2070" name="Oval 21">
            <a:extLst>
              <a:ext uri="{FF2B5EF4-FFF2-40B4-BE49-F238E27FC236}">
                <a16:creationId xmlns:a16="http://schemas.microsoft.com/office/drawing/2014/main" id="{383A34A2-7D6E-743E-D6EF-070E6C255A6D}"/>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2071" name="Oval 22">
            <a:extLst>
              <a:ext uri="{FF2B5EF4-FFF2-40B4-BE49-F238E27FC236}">
                <a16:creationId xmlns:a16="http://schemas.microsoft.com/office/drawing/2014/main" id="{5A774CA8-F642-D599-B8E2-D091E86A5050}"/>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2072" name="Oval 23">
            <a:extLst>
              <a:ext uri="{FF2B5EF4-FFF2-40B4-BE49-F238E27FC236}">
                <a16:creationId xmlns:a16="http://schemas.microsoft.com/office/drawing/2014/main" id="{99D4D3DD-A7CF-F4E1-9C34-87259D662FF5}"/>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2073" name="Oval 24">
            <a:extLst>
              <a:ext uri="{FF2B5EF4-FFF2-40B4-BE49-F238E27FC236}">
                <a16:creationId xmlns:a16="http://schemas.microsoft.com/office/drawing/2014/main" id="{41D92DB6-6306-ADB8-4BFC-D59D498E4F51}"/>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2074" name="Line 25">
            <a:extLst>
              <a:ext uri="{FF2B5EF4-FFF2-40B4-BE49-F238E27FC236}">
                <a16:creationId xmlns:a16="http://schemas.microsoft.com/office/drawing/2014/main" id="{0C70562D-DF98-8AE0-40D3-8A524EC9E04C}"/>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2075" name="Line 26">
            <a:extLst>
              <a:ext uri="{FF2B5EF4-FFF2-40B4-BE49-F238E27FC236}">
                <a16:creationId xmlns:a16="http://schemas.microsoft.com/office/drawing/2014/main" id="{DD8DCFCD-50F4-9F8D-8CCA-606723845595}"/>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2076" name="Line 27">
            <a:extLst>
              <a:ext uri="{FF2B5EF4-FFF2-40B4-BE49-F238E27FC236}">
                <a16:creationId xmlns:a16="http://schemas.microsoft.com/office/drawing/2014/main" id="{A30FECF4-9F32-F043-F43E-C0E47FD6DE91}"/>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2077" name="Line 28">
            <a:extLst>
              <a:ext uri="{FF2B5EF4-FFF2-40B4-BE49-F238E27FC236}">
                <a16:creationId xmlns:a16="http://schemas.microsoft.com/office/drawing/2014/main" id="{E56518CA-1E5E-4441-DEA1-C4A78BB9EA71}"/>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2078" name="Line 29">
            <a:extLst>
              <a:ext uri="{FF2B5EF4-FFF2-40B4-BE49-F238E27FC236}">
                <a16:creationId xmlns:a16="http://schemas.microsoft.com/office/drawing/2014/main" id="{DBC14168-4DEC-AC1F-44A5-3F48013299A8}"/>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2079" name="Line 30">
            <a:extLst>
              <a:ext uri="{FF2B5EF4-FFF2-40B4-BE49-F238E27FC236}">
                <a16:creationId xmlns:a16="http://schemas.microsoft.com/office/drawing/2014/main" id="{89B0C61B-4854-B989-8637-0C0755414DD2}"/>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2080" name="Text Box 31">
            <a:extLst>
              <a:ext uri="{FF2B5EF4-FFF2-40B4-BE49-F238E27FC236}">
                <a16:creationId xmlns:a16="http://schemas.microsoft.com/office/drawing/2014/main" id="{9AF2236F-1E38-25C0-2E61-6ADE2464CEDD}"/>
              </a:ext>
            </a:extLst>
          </p:cNvPr>
          <p:cNvSpPr txBox="1">
            <a:spLocks noChangeArrowheads="1"/>
          </p:cNvSpPr>
          <p:nvPr/>
        </p:nvSpPr>
        <p:spPr bwMode="auto">
          <a:xfrm>
            <a:off x="0" y="1600200"/>
            <a:ext cx="41910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Collision Frequency</a:t>
            </a:r>
          </a:p>
        </p:txBody>
      </p:sp>
      <p:graphicFrame>
        <p:nvGraphicFramePr>
          <p:cNvPr id="2050" name="Object 32">
            <a:extLst>
              <a:ext uri="{FF2B5EF4-FFF2-40B4-BE49-F238E27FC236}">
                <a16:creationId xmlns:a16="http://schemas.microsoft.com/office/drawing/2014/main" id="{E8759B62-EBDC-042E-DF39-0745366DD735}"/>
              </a:ext>
            </a:extLst>
          </p:cNvPr>
          <p:cNvGraphicFramePr>
            <a:graphicFrameLocks noChangeAspect="1"/>
          </p:cNvGraphicFramePr>
          <p:nvPr/>
        </p:nvGraphicFramePr>
        <p:xfrm>
          <a:off x="228600" y="2514600"/>
          <a:ext cx="4340225" cy="1420813"/>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2050" name="Object 32">
                        <a:extLst>
                          <a:ext uri="{FF2B5EF4-FFF2-40B4-BE49-F238E27FC236}">
                            <a16:creationId xmlns:a16="http://schemas.microsoft.com/office/drawing/2014/main" id="{E8759B62-EBDC-042E-DF39-0745366DD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4340225" cy="142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1" name="Text Box 33">
            <a:extLst>
              <a:ext uri="{FF2B5EF4-FFF2-40B4-BE49-F238E27FC236}">
                <a16:creationId xmlns:a16="http://schemas.microsoft.com/office/drawing/2014/main" id="{0452ADFB-575E-0B21-0C0B-35E5FB03B0CA}"/>
              </a:ext>
            </a:extLst>
          </p:cNvPr>
          <p:cNvSpPr txBox="1">
            <a:spLocks noChangeArrowheads="1"/>
          </p:cNvSpPr>
          <p:nvPr/>
        </p:nvSpPr>
        <p:spPr bwMode="auto">
          <a:xfrm>
            <a:off x="5486400" y="3352800"/>
            <a:ext cx="3429000" cy="519113"/>
          </a:xfrm>
          <a:prstGeom prst="rect">
            <a:avLst/>
          </a:prstGeom>
          <a:noFill/>
          <a:ln w="9525">
            <a:noFill/>
            <a:miter lim="800000"/>
            <a:headEnd/>
            <a:tailEnd/>
          </a:ln>
        </p:spPr>
        <p:txBody>
          <a:bodyPr>
            <a:spAutoFit/>
          </a:bodyPr>
          <a:lstStyle/>
          <a:p>
            <a:pPr algn="l" eaLnBrk="0" hangingPunct="0">
              <a:spcBef>
                <a:spcPct val="50000"/>
              </a:spcBef>
            </a:pPr>
            <a:r>
              <a:rPr lang="en-US" sz="2800">
                <a:solidFill>
                  <a:srgbClr val="00CC66"/>
                </a:solidFill>
                <a:latin typeface="Times New Roman" pitchFamily="18" charset="0"/>
              </a:rPr>
              <a:t>Random-walk process</a:t>
            </a:r>
          </a:p>
        </p:txBody>
      </p:sp>
    </p:spTree>
    <p:extLst>
      <p:ext uri="{BB962C8B-B14F-4D97-AF65-F5344CB8AC3E}">
        <p14:creationId xmlns:p14="http://schemas.microsoft.com/office/powerpoint/2010/main" val="31135946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571B-E060-724A-688A-514FA4B6AD9D}"/>
            </a:ext>
          </a:extLst>
        </p:cNvPr>
        <p:cNvGrpSpPr/>
        <p:nvPr/>
      </p:nvGrpSpPr>
      <p:grpSpPr>
        <a:xfrm>
          <a:off x="0" y="0"/>
          <a:ext cx="0" cy="0"/>
          <a:chOff x="0" y="0"/>
          <a:chExt cx="0" cy="0"/>
        </a:xfrm>
      </p:grpSpPr>
      <p:sp>
        <p:nvSpPr>
          <p:cNvPr id="3076" name="Rectangle 2">
            <a:extLst>
              <a:ext uri="{FF2B5EF4-FFF2-40B4-BE49-F238E27FC236}">
                <a16:creationId xmlns:a16="http://schemas.microsoft.com/office/drawing/2014/main" id="{EA20F905-3B4B-0A37-FB83-CC51788BBC36}"/>
              </a:ext>
            </a:extLst>
          </p:cNvPr>
          <p:cNvSpPr>
            <a:spLocks noGrp="1" noChangeArrowheads="1"/>
          </p:cNvSpPr>
          <p:nvPr>
            <p:ph type="title"/>
          </p:nvPr>
        </p:nvSpPr>
        <p:spPr>
          <a:xfrm>
            <a:off x="609600" y="0"/>
            <a:ext cx="7772400" cy="1143000"/>
          </a:xfrm>
        </p:spPr>
        <p:txBody>
          <a:bodyPr/>
          <a:lstStyle/>
          <a:p>
            <a:pPr eaLnBrk="1" hangingPunct="1"/>
            <a:r>
              <a:rPr lang="en-US"/>
              <a:t>Mean Free Path</a:t>
            </a:r>
          </a:p>
        </p:txBody>
      </p:sp>
      <p:sp>
        <p:nvSpPr>
          <p:cNvPr id="3077" name="Oval 3">
            <a:extLst>
              <a:ext uri="{FF2B5EF4-FFF2-40B4-BE49-F238E27FC236}">
                <a16:creationId xmlns:a16="http://schemas.microsoft.com/office/drawing/2014/main" id="{DD050764-1CE0-59A4-014E-FA0996AAD3D1}"/>
              </a:ext>
            </a:extLst>
          </p:cNvPr>
          <p:cNvSpPr>
            <a:spLocks noChangeArrowheads="1"/>
          </p:cNvSpPr>
          <p:nvPr/>
        </p:nvSpPr>
        <p:spPr bwMode="auto">
          <a:xfrm>
            <a:off x="57150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78" name="Oval 4">
            <a:extLst>
              <a:ext uri="{FF2B5EF4-FFF2-40B4-BE49-F238E27FC236}">
                <a16:creationId xmlns:a16="http://schemas.microsoft.com/office/drawing/2014/main" id="{E652A13A-B1A1-017A-5D30-52916AA613DE}"/>
              </a:ext>
            </a:extLst>
          </p:cNvPr>
          <p:cNvSpPr>
            <a:spLocks noChangeArrowheads="1"/>
          </p:cNvSpPr>
          <p:nvPr/>
        </p:nvSpPr>
        <p:spPr bwMode="auto">
          <a:xfrm>
            <a:off x="5562600" y="6248400"/>
            <a:ext cx="228600" cy="228600"/>
          </a:xfrm>
          <a:prstGeom prst="ellipse">
            <a:avLst/>
          </a:prstGeom>
          <a:solidFill>
            <a:schemeClr val="accent1"/>
          </a:solidFill>
          <a:ln w="9525">
            <a:noFill/>
            <a:round/>
            <a:headEnd/>
            <a:tailEnd/>
          </a:ln>
        </p:spPr>
        <p:txBody>
          <a:bodyPr wrap="none" anchor="ctr"/>
          <a:lstStyle/>
          <a:p>
            <a:endParaRPr lang="en-US"/>
          </a:p>
        </p:txBody>
      </p:sp>
      <p:sp>
        <p:nvSpPr>
          <p:cNvPr id="3079" name="Oval 5">
            <a:extLst>
              <a:ext uri="{FF2B5EF4-FFF2-40B4-BE49-F238E27FC236}">
                <a16:creationId xmlns:a16="http://schemas.microsoft.com/office/drawing/2014/main" id="{DAFCD9B5-77FA-F552-FDB8-0BAED67A5700}"/>
              </a:ext>
            </a:extLst>
          </p:cNvPr>
          <p:cNvSpPr>
            <a:spLocks noChangeArrowheads="1"/>
          </p:cNvSpPr>
          <p:nvPr/>
        </p:nvSpPr>
        <p:spPr bwMode="auto">
          <a:xfrm>
            <a:off x="57912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0" name="Oval 6">
            <a:extLst>
              <a:ext uri="{FF2B5EF4-FFF2-40B4-BE49-F238E27FC236}">
                <a16:creationId xmlns:a16="http://schemas.microsoft.com/office/drawing/2014/main" id="{BC796C70-9AEA-32FE-F831-2B2CCE33EADC}"/>
              </a:ext>
            </a:extLst>
          </p:cNvPr>
          <p:cNvSpPr>
            <a:spLocks noChangeArrowheads="1"/>
          </p:cNvSpPr>
          <p:nvPr/>
        </p:nvSpPr>
        <p:spPr bwMode="auto">
          <a:xfrm>
            <a:off x="61722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81" name="Oval 7">
            <a:extLst>
              <a:ext uri="{FF2B5EF4-FFF2-40B4-BE49-F238E27FC236}">
                <a16:creationId xmlns:a16="http://schemas.microsoft.com/office/drawing/2014/main" id="{DECA512A-8BE9-7B77-AC6B-1670CAB32729}"/>
              </a:ext>
            </a:extLst>
          </p:cNvPr>
          <p:cNvSpPr>
            <a:spLocks noChangeArrowheads="1"/>
          </p:cNvSpPr>
          <p:nvPr/>
        </p:nvSpPr>
        <p:spPr bwMode="auto">
          <a:xfrm>
            <a:off x="7162800" y="5334000"/>
            <a:ext cx="228600" cy="228600"/>
          </a:xfrm>
          <a:prstGeom prst="ellipse">
            <a:avLst/>
          </a:prstGeom>
          <a:solidFill>
            <a:schemeClr val="accent1"/>
          </a:solidFill>
          <a:ln w="9525">
            <a:noFill/>
            <a:round/>
            <a:headEnd/>
            <a:tailEnd/>
          </a:ln>
        </p:spPr>
        <p:txBody>
          <a:bodyPr wrap="none" anchor="ctr"/>
          <a:lstStyle/>
          <a:p>
            <a:endParaRPr lang="en-US"/>
          </a:p>
        </p:txBody>
      </p:sp>
      <p:sp>
        <p:nvSpPr>
          <p:cNvPr id="3082" name="Oval 8">
            <a:extLst>
              <a:ext uri="{FF2B5EF4-FFF2-40B4-BE49-F238E27FC236}">
                <a16:creationId xmlns:a16="http://schemas.microsoft.com/office/drawing/2014/main" id="{0E428F54-BE9D-37B6-5915-B483B991A4BF}"/>
              </a:ext>
            </a:extLst>
          </p:cNvPr>
          <p:cNvSpPr>
            <a:spLocks noChangeArrowheads="1"/>
          </p:cNvSpPr>
          <p:nvPr/>
        </p:nvSpPr>
        <p:spPr bwMode="auto">
          <a:xfrm>
            <a:off x="6248400" y="5105400"/>
            <a:ext cx="228600" cy="228600"/>
          </a:xfrm>
          <a:prstGeom prst="ellipse">
            <a:avLst/>
          </a:prstGeom>
          <a:solidFill>
            <a:schemeClr val="accent1"/>
          </a:solidFill>
          <a:ln w="9525">
            <a:noFill/>
            <a:round/>
            <a:headEnd/>
            <a:tailEnd/>
          </a:ln>
        </p:spPr>
        <p:txBody>
          <a:bodyPr wrap="none" anchor="ctr"/>
          <a:lstStyle/>
          <a:p>
            <a:endParaRPr lang="en-US"/>
          </a:p>
        </p:txBody>
      </p:sp>
      <p:sp>
        <p:nvSpPr>
          <p:cNvPr id="3083" name="Oval 9">
            <a:extLst>
              <a:ext uri="{FF2B5EF4-FFF2-40B4-BE49-F238E27FC236}">
                <a16:creationId xmlns:a16="http://schemas.microsoft.com/office/drawing/2014/main" id="{93C1C8F3-09B1-64EA-6068-B92532E4B681}"/>
              </a:ext>
            </a:extLst>
          </p:cNvPr>
          <p:cNvSpPr>
            <a:spLocks noChangeArrowheads="1"/>
          </p:cNvSpPr>
          <p:nvPr/>
        </p:nvSpPr>
        <p:spPr bwMode="auto">
          <a:xfrm>
            <a:off x="8534400" y="5715000"/>
            <a:ext cx="228600" cy="228600"/>
          </a:xfrm>
          <a:prstGeom prst="ellipse">
            <a:avLst/>
          </a:prstGeom>
          <a:solidFill>
            <a:schemeClr val="accent1"/>
          </a:solidFill>
          <a:ln w="9525">
            <a:noFill/>
            <a:round/>
            <a:headEnd/>
            <a:tailEnd/>
          </a:ln>
        </p:spPr>
        <p:txBody>
          <a:bodyPr wrap="none" anchor="ctr"/>
          <a:lstStyle/>
          <a:p>
            <a:endParaRPr lang="en-US"/>
          </a:p>
        </p:txBody>
      </p:sp>
      <p:sp>
        <p:nvSpPr>
          <p:cNvPr id="3084" name="Oval 10">
            <a:extLst>
              <a:ext uri="{FF2B5EF4-FFF2-40B4-BE49-F238E27FC236}">
                <a16:creationId xmlns:a16="http://schemas.microsoft.com/office/drawing/2014/main" id="{F8641520-56E7-AD37-0B16-43F3B9626B2F}"/>
              </a:ext>
            </a:extLst>
          </p:cNvPr>
          <p:cNvSpPr>
            <a:spLocks noChangeArrowheads="1"/>
          </p:cNvSpPr>
          <p:nvPr/>
        </p:nvSpPr>
        <p:spPr bwMode="auto">
          <a:xfrm>
            <a:off x="67056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85" name="Oval 11">
            <a:extLst>
              <a:ext uri="{FF2B5EF4-FFF2-40B4-BE49-F238E27FC236}">
                <a16:creationId xmlns:a16="http://schemas.microsoft.com/office/drawing/2014/main" id="{2285AE61-7377-37A9-09B3-89A41B6B4C97}"/>
              </a:ext>
            </a:extLst>
          </p:cNvPr>
          <p:cNvSpPr>
            <a:spLocks noChangeArrowheads="1"/>
          </p:cNvSpPr>
          <p:nvPr/>
        </p:nvSpPr>
        <p:spPr bwMode="auto">
          <a:xfrm>
            <a:off x="7620000" y="5562600"/>
            <a:ext cx="228600" cy="228600"/>
          </a:xfrm>
          <a:prstGeom prst="ellipse">
            <a:avLst/>
          </a:prstGeom>
          <a:solidFill>
            <a:schemeClr val="accent1"/>
          </a:solidFill>
          <a:ln w="9525">
            <a:noFill/>
            <a:round/>
            <a:headEnd/>
            <a:tailEnd/>
          </a:ln>
        </p:spPr>
        <p:txBody>
          <a:bodyPr wrap="none" anchor="ctr"/>
          <a:lstStyle/>
          <a:p>
            <a:endParaRPr lang="en-US"/>
          </a:p>
        </p:txBody>
      </p:sp>
      <p:sp>
        <p:nvSpPr>
          <p:cNvPr id="3086" name="Oval 12">
            <a:extLst>
              <a:ext uri="{FF2B5EF4-FFF2-40B4-BE49-F238E27FC236}">
                <a16:creationId xmlns:a16="http://schemas.microsoft.com/office/drawing/2014/main" id="{80C0F780-88BC-C94F-7D8F-EB90D124FF16}"/>
              </a:ext>
            </a:extLst>
          </p:cNvPr>
          <p:cNvSpPr>
            <a:spLocks noChangeArrowheads="1"/>
          </p:cNvSpPr>
          <p:nvPr/>
        </p:nvSpPr>
        <p:spPr bwMode="auto">
          <a:xfrm>
            <a:off x="5410200" y="4724400"/>
            <a:ext cx="228600" cy="228600"/>
          </a:xfrm>
          <a:prstGeom prst="ellipse">
            <a:avLst/>
          </a:prstGeom>
          <a:solidFill>
            <a:schemeClr val="accent1"/>
          </a:solidFill>
          <a:ln w="9525">
            <a:noFill/>
            <a:round/>
            <a:headEnd/>
            <a:tailEnd/>
          </a:ln>
        </p:spPr>
        <p:txBody>
          <a:bodyPr wrap="none" anchor="ctr"/>
          <a:lstStyle/>
          <a:p>
            <a:endParaRPr lang="en-US"/>
          </a:p>
        </p:txBody>
      </p:sp>
      <p:sp>
        <p:nvSpPr>
          <p:cNvPr id="3087" name="Oval 13">
            <a:extLst>
              <a:ext uri="{FF2B5EF4-FFF2-40B4-BE49-F238E27FC236}">
                <a16:creationId xmlns:a16="http://schemas.microsoft.com/office/drawing/2014/main" id="{DAFE825D-51CD-A2F7-38C0-38751C51856B}"/>
              </a:ext>
            </a:extLst>
          </p:cNvPr>
          <p:cNvSpPr>
            <a:spLocks noChangeArrowheads="1"/>
          </p:cNvSpPr>
          <p:nvPr/>
        </p:nvSpPr>
        <p:spPr bwMode="auto">
          <a:xfrm>
            <a:off x="6096000" y="4495800"/>
            <a:ext cx="228600" cy="228600"/>
          </a:xfrm>
          <a:prstGeom prst="ellipse">
            <a:avLst/>
          </a:prstGeom>
          <a:solidFill>
            <a:schemeClr val="accent1"/>
          </a:solidFill>
          <a:ln w="9525">
            <a:noFill/>
            <a:round/>
            <a:headEnd/>
            <a:tailEnd/>
          </a:ln>
        </p:spPr>
        <p:txBody>
          <a:bodyPr wrap="none" anchor="ctr"/>
          <a:lstStyle/>
          <a:p>
            <a:endParaRPr lang="en-US"/>
          </a:p>
        </p:txBody>
      </p:sp>
      <p:sp>
        <p:nvSpPr>
          <p:cNvPr id="3088" name="Oval 14">
            <a:extLst>
              <a:ext uri="{FF2B5EF4-FFF2-40B4-BE49-F238E27FC236}">
                <a16:creationId xmlns:a16="http://schemas.microsoft.com/office/drawing/2014/main" id="{601E4AED-10FB-F9AC-A69E-15BBF9C90E17}"/>
              </a:ext>
            </a:extLst>
          </p:cNvPr>
          <p:cNvSpPr>
            <a:spLocks noChangeArrowheads="1"/>
          </p:cNvSpPr>
          <p:nvPr/>
        </p:nvSpPr>
        <p:spPr bwMode="auto">
          <a:xfrm>
            <a:off x="53340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89" name="Oval 15">
            <a:extLst>
              <a:ext uri="{FF2B5EF4-FFF2-40B4-BE49-F238E27FC236}">
                <a16:creationId xmlns:a16="http://schemas.microsoft.com/office/drawing/2014/main" id="{2936FAF0-68F0-B776-FDBD-DF71DE5B9957}"/>
              </a:ext>
            </a:extLst>
          </p:cNvPr>
          <p:cNvSpPr>
            <a:spLocks noChangeArrowheads="1"/>
          </p:cNvSpPr>
          <p:nvPr/>
        </p:nvSpPr>
        <p:spPr bwMode="auto">
          <a:xfrm>
            <a:off x="6705600" y="3962400"/>
            <a:ext cx="228600" cy="228600"/>
          </a:xfrm>
          <a:prstGeom prst="ellipse">
            <a:avLst/>
          </a:prstGeom>
          <a:solidFill>
            <a:schemeClr val="accent1"/>
          </a:solidFill>
          <a:ln w="9525">
            <a:noFill/>
            <a:round/>
            <a:headEnd/>
            <a:tailEnd/>
          </a:ln>
        </p:spPr>
        <p:txBody>
          <a:bodyPr wrap="none" anchor="ctr"/>
          <a:lstStyle/>
          <a:p>
            <a:endParaRPr lang="en-US"/>
          </a:p>
        </p:txBody>
      </p:sp>
      <p:sp>
        <p:nvSpPr>
          <p:cNvPr id="3090" name="Oval 16">
            <a:extLst>
              <a:ext uri="{FF2B5EF4-FFF2-40B4-BE49-F238E27FC236}">
                <a16:creationId xmlns:a16="http://schemas.microsoft.com/office/drawing/2014/main" id="{92804220-853B-23C3-56D9-7626B8F2F27E}"/>
              </a:ext>
            </a:extLst>
          </p:cNvPr>
          <p:cNvSpPr>
            <a:spLocks noChangeArrowheads="1"/>
          </p:cNvSpPr>
          <p:nvPr/>
        </p:nvSpPr>
        <p:spPr bwMode="auto">
          <a:xfrm>
            <a:off x="6629400" y="5486400"/>
            <a:ext cx="228600" cy="228600"/>
          </a:xfrm>
          <a:prstGeom prst="ellipse">
            <a:avLst/>
          </a:prstGeom>
          <a:solidFill>
            <a:schemeClr val="accent1"/>
          </a:solidFill>
          <a:ln w="9525">
            <a:noFill/>
            <a:round/>
            <a:headEnd/>
            <a:tailEnd/>
          </a:ln>
        </p:spPr>
        <p:txBody>
          <a:bodyPr wrap="none" anchor="ctr"/>
          <a:lstStyle/>
          <a:p>
            <a:endParaRPr lang="en-US"/>
          </a:p>
        </p:txBody>
      </p:sp>
      <p:sp>
        <p:nvSpPr>
          <p:cNvPr id="3091" name="Oval 17">
            <a:extLst>
              <a:ext uri="{FF2B5EF4-FFF2-40B4-BE49-F238E27FC236}">
                <a16:creationId xmlns:a16="http://schemas.microsoft.com/office/drawing/2014/main" id="{EFB85417-9AB2-FC87-5F39-C738FA411CF1}"/>
              </a:ext>
            </a:extLst>
          </p:cNvPr>
          <p:cNvSpPr>
            <a:spLocks noChangeArrowheads="1"/>
          </p:cNvSpPr>
          <p:nvPr/>
        </p:nvSpPr>
        <p:spPr bwMode="auto">
          <a:xfrm>
            <a:off x="7924800" y="4267200"/>
            <a:ext cx="228600" cy="228600"/>
          </a:xfrm>
          <a:prstGeom prst="ellipse">
            <a:avLst/>
          </a:prstGeom>
          <a:solidFill>
            <a:schemeClr val="accent1"/>
          </a:solidFill>
          <a:ln w="9525">
            <a:noFill/>
            <a:round/>
            <a:headEnd/>
            <a:tailEnd/>
          </a:ln>
        </p:spPr>
        <p:txBody>
          <a:bodyPr wrap="none" anchor="ctr"/>
          <a:lstStyle/>
          <a:p>
            <a:endParaRPr lang="en-US"/>
          </a:p>
        </p:txBody>
      </p:sp>
      <p:sp>
        <p:nvSpPr>
          <p:cNvPr id="3092" name="Oval 18">
            <a:extLst>
              <a:ext uri="{FF2B5EF4-FFF2-40B4-BE49-F238E27FC236}">
                <a16:creationId xmlns:a16="http://schemas.microsoft.com/office/drawing/2014/main" id="{E1529EC4-DEC5-F3F1-00F3-B46387CD38DA}"/>
              </a:ext>
            </a:extLst>
          </p:cNvPr>
          <p:cNvSpPr>
            <a:spLocks noChangeArrowheads="1"/>
          </p:cNvSpPr>
          <p:nvPr/>
        </p:nvSpPr>
        <p:spPr bwMode="auto">
          <a:xfrm>
            <a:off x="7467600" y="3886200"/>
            <a:ext cx="228600" cy="228600"/>
          </a:xfrm>
          <a:prstGeom prst="ellipse">
            <a:avLst/>
          </a:prstGeom>
          <a:solidFill>
            <a:schemeClr val="accent1"/>
          </a:solidFill>
          <a:ln w="9525">
            <a:noFill/>
            <a:round/>
            <a:headEnd/>
            <a:tailEnd/>
          </a:ln>
        </p:spPr>
        <p:txBody>
          <a:bodyPr wrap="none" anchor="ctr"/>
          <a:lstStyle/>
          <a:p>
            <a:endParaRPr lang="en-US"/>
          </a:p>
        </p:txBody>
      </p:sp>
      <p:sp>
        <p:nvSpPr>
          <p:cNvPr id="3093" name="Oval 19">
            <a:extLst>
              <a:ext uri="{FF2B5EF4-FFF2-40B4-BE49-F238E27FC236}">
                <a16:creationId xmlns:a16="http://schemas.microsoft.com/office/drawing/2014/main" id="{5B6834C7-8093-1331-8B9E-C36DC4FB9DB1}"/>
              </a:ext>
            </a:extLst>
          </p:cNvPr>
          <p:cNvSpPr>
            <a:spLocks noChangeArrowheads="1"/>
          </p:cNvSpPr>
          <p:nvPr/>
        </p:nvSpPr>
        <p:spPr bwMode="auto">
          <a:xfrm>
            <a:off x="7010400" y="4343400"/>
            <a:ext cx="228600" cy="228600"/>
          </a:xfrm>
          <a:prstGeom prst="ellipse">
            <a:avLst/>
          </a:prstGeom>
          <a:solidFill>
            <a:schemeClr val="accent1"/>
          </a:solidFill>
          <a:ln w="9525">
            <a:noFill/>
            <a:round/>
            <a:headEnd/>
            <a:tailEnd/>
          </a:ln>
        </p:spPr>
        <p:txBody>
          <a:bodyPr wrap="none" anchor="ctr"/>
          <a:lstStyle/>
          <a:p>
            <a:endParaRPr lang="en-US"/>
          </a:p>
        </p:txBody>
      </p:sp>
      <p:sp>
        <p:nvSpPr>
          <p:cNvPr id="3094" name="Oval 20">
            <a:extLst>
              <a:ext uri="{FF2B5EF4-FFF2-40B4-BE49-F238E27FC236}">
                <a16:creationId xmlns:a16="http://schemas.microsoft.com/office/drawing/2014/main" id="{C2AE9B7B-7B03-508E-5922-E521FA461634}"/>
              </a:ext>
            </a:extLst>
          </p:cNvPr>
          <p:cNvSpPr>
            <a:spLocks noChangeArrowheads="1"/>
          </p:cNvSpPr>
          <p:nvPr/>
        </p:nvSpPr>
        <p:spPr bwMode="auto">
          <a:xfrm>
            <a:off x="8077200" y="5029200"/>
            <a:ext cx="228600" cy="228600"/>
          </a:xfrm>
          <a:prstGeom prst="ellipse">
            <a:avLst/>
          </a:prstGeom>
          <a:solidFill>
            <a:schemeClr val="accent1"/>
          </a:solidFill>
          <a:ln w="9525">
            <a:noFill/>
            <a:round/>
            <a:headEnd/>
            <a:tailEnd/>
          </a:ln>
        </p:spPr>
        <p:txBody>
          <a:bodyPr wrap="none" anchor="ctr"/>
          <a:lstStyle/>
          <a:p>
            <a:endParaRPr lang="en-US"/>
          </a:p>
        </p:txBody>
      </p:sp>
      <p:sp>
        <p:nvSpPr>
          <p:cNvPr id="3095" name="Oval 21">
            <a:extLst>
              <a:ext uri="{FF2B5EF4-FFF2-40B4-BE49-F238E27FC236}">
                <a16:creationId xmlns:a16="http://schemas.microsoft.com/office/drawing/2014/main" id="{8B76D56D-DE7D-7F43-1A87-3E33831E94EC}"/>
              </a:ext>
            </a:extLst>
          </p:cNvPr>
          <p:cNvSpPr>
            <a:spLocks noChangeArrowheads="1"/>
          </p:cNvSpPr>
          <p:nvPr/>
        </p:nvSpPr>
        <p:spPr bwMode="auto">
          <a:xfrm>
            <a:off x="7315200" y="4800600"/>
            <a:ext cx="228600" cy="228600"/>
          </a:xfrm>
          <a:prstGeom prst="ellipse">
            <a:avLst/>
          </a:prstGeom>
          <a:solidFill>
            <a:schemeClr val="accent1"/>
          </a:solidFill>
          <a:ln w="9525">
            <a:noFill/>
            <a:round/>
            <a:headEnd/>
            <a:tailEnd/>
          </a:ln>
        </p:spPr>
        <p:txBody>
          <a:bodyPr wrap="none" anchor="ctr"/>
          <a:lstStyle/>
          <a:p>
            <a:endParaRPr lang="en-US"/>
          </a:p>
        </p:txBody>
      </p:sp>
      <p:sp>
        <p:nvSpPr>
          <p:cNvPr id="3096" name="Oval 22">
            <a:extLst>
              <a:ext uri="{FF2B5EF4-FFF2-40B4-BE49-F238E27FC236}">
                <a16:creationId xmlns:a16="http://schemas.microsoft.com/office/drawing/2014/main" id="{EEC0AB49-E938-F489-D34D-7B147A202D35}"/>
              </a:ext>
            </a:extLst>
          </p:cNvPr>
          <p:cNvSpPr>
            <a:spLocks noChangeArrowheads="1"/>
          </p:cNvSpPr>
          <p:nvPr/>
        </p:nvSpPr>
        <p:spPr bwMode="auto">
          <a:xfrm>
            <a:off x="8001000" y="6019800"/>
            <a:ext cx="228600" cy="228600"/>
          </a:xfrm>
          <a:prstGeom prst="ellipse">
            <a:avLst/>
          </a:prstGeom>
          <a:solidFill>
            <a:schemeClr val="accent1"/>
          </a:solidFill>
          <a:ln w="9525">
            <a:noFill/>
            <a:round/>
            <a:headEnd/>
            <a:tailEnd/>
          </a:ln>
        </p:spPr>
        <p:txBody>
          <a:bodyPr wrap="none" anchor="ctr"/>
          <a:lstStyle/>
          <a:p>
            <a:endParaRPr lang="en-US"/>
          </a:p>
        </p:txBody>
      </p:sp>
      <p:sp>
        <p:nvSpPr>
          <p:cNvPr id="3097" name="Oval 23">
            <a:extLst>
              <a:ext uri="{FF2B5EF4-FFF2-40B4-BE49-F238E27FC236}">
                <a16:creationId xmlns:a16="http://schemas.microsoft.com/office/drawing/2014/main" id="{9EB81E11-D92E-4DE0-7263-8DE27E3CBF50}"/>
              </a:ext>
            </a:extLst>
          </p:cNvPr>
          <p:cNvSpPr>
            <a:spLocks noChangeArrowheads="1"/>
          </p:cNvSpPr>
          <p:nvPr/>
        </p:nvSpPr>
        <p:spPr bwMode="auto">
          <a:xfrm>
            <a:off x="7315200" y="6172200"/>
            <a:ext cx="228600" cy="228600"/>
          </a:xfrm>
          <a:prstGeom prst="ellipse">
            <a:avLst/>
          </a:prstGeom>
          <a:solidFill>
            <a:schemeClr val="accent1"/>
          </a:solidFill>
          <a:ln w="9525">
            <a:noFill/>
            <a:round/>
            <a:headEnd/>
            <a:tailEnd/>
          </a:ln>
        </p:spPr>
        <p:txBody>
          <a:bodyPr wrap="none" anchor="ctr"/>
          <a:lstStyle/>
          <a:p>
            <a:endParaRPr lang="en-US"/>
          </a:p>
        </p:txBody>
      </p:sp>
      <p:sp>
        <p:nvSpPr>
          <p:cNvPr id="3098" name="Oval 24">
            <a:extLst>
              <a:ext uri="{FF2B5EF4-FFF2-40B4-BE49-F238E27FC236}">
                <a16:creationId xmlns:a16="http://schemas.microsoft.com/office/drawing/2014/main" id="{46B7A983-9127-86C7-0DCC-A926DDF3ACA5}"/>
              </a:ext>
            </a:extLst>
          </p:cNvPr>
          <p:cNvSpPr>
            <a:spLocks noChangeArrowheads="1"/>
          </p:cNvSpPr>
          <p:nvPr/>
        </p:nvSpPr>
        <p:spPr bwMode="auto">
          <a:xfrm>
            <a:off x="6705600" y="6324600"/>
            <a:ext cx="228600" cy="228600"/>
          </a:xfrm>
          <a:prstGeom prst="ellipse">
            <a:avLst/>
          </a:prstGeom>
          <a:solidFill>
            <a:schemeClr val="tx2"/>
          </a:solidFill>
          <a:ln w="9525">
            <a:noFill/>
            <a:round/>
            <a:headEnd/>
            <a:tailEnd/>
          </a:ln>
        </p:spPr>
        <p:txBody>
          <a:bodyPr wrap="none" anchor="ctr"/>
          <a:lstStyle/>
          <a:p>
            <a:endParaRPr lang="en-US"/>
          </a:p>
        </p:txBody>
      </p:sp>
      <p:sp>
        <p:nvSpPr>
          <p:cNvPr id="3099" name="Line 25">
            <a:extLst>
              <a:ext uri="{FF2B5EF4-FFF2-40B4-BE49-F238E27FC236}">
                <a16:creationId xmlns:a16="http://schemas.microsoft.com/office/drawing/2014/main" id="{782BAF7A-0DF3-1B4A-A219-36B25498B519}"/>
              </a:ext>
            </a:extLst>
          </p:cNvPr>
          <p:cNvSpPr>
            <a:spLocks noChangeShapeType="1"/>
          </p:cNvSpPr>
          <p:nvPr/>
        </p:nvSpPr>
        <p:spPr bwMode="auto">
          <a:xfrm flipH="1" flipV="1">
            <a:off x="6629400" y="5562600"/>
            <a:ext cx="152400" cy="762000"/>
          </a:xfrm>
          <a:prstGeom prst="line">
            <a:avLst/>
          </a:prstGeom>
          <a:noFill/>
          <a:ln w="9525">
            <a:solidFill>
              <a:schemeClr val="tx1"/>
            </a:solidFill>
            <a:round/>
            <a:headEnd/>
            <a:tailEnd type="triangle" w="med" len="med"/>
          </a:ln>
        </p:spPr>
        <p:txBody>
          <a:bodyPr/>
          <a:lstStyle/>
          <a:p>
            <a:endParaRPr lang="en-US"/>
          </a:p>
        </p:txBody>
      </p:sp>
      <p:sp>
        <p:nvSpPr>
          <p:cNvPr id="3100" name="Line 26">
            <a:extLst>
              <a:ext uri="{FF2B5EF4-FFF2-40B4-BE49-F238E27FC236}">
                <a16:creationId xmlns:a16="http://schemas.microsoft.com/office/drawing/2014/main" id="{AE361DDF-FF21-88BE-5170-A1F672F7F9DE}"/>
              </a:ext>
            </a:extLst>
          </p:cNvPr>
          <p:cNvSpPr>
            <a:spLocks noChangeShapeType="1"/>
          </p:cNvSpPr>
          <p:nvPr/>
        </p:nvSpPr>
        <p:spPr bwMode="auto">
          <a:xfrm flipH="1" flipV="1">
            <a:off x="5867400" y="5181600"/>
            <a:ext cx="685800" cy="457200"/>
          </a:xfrm>
          <a:prstGeom prst="line">
            <a:avLst/>
          </a:prstGeom>
          <a:noFill/>
          <a:ln w="9525">
            <a:solidFill>
              <a:schemeClr val="tx1"/>
            </a:solidFill>
            <a:round/>
            <a:headEnd/>
            <a:tailEnd type="triangle" w="med" len="med"/>
          </a:ln>
        </p:spPr>
        <p:txBody>
          <a:bodyPr/>
          <a:lstStyle/>
          <a:p>
            <a:endParaRPr lang="en-US"/>
          </a:p>
        </p:txBody>
      </p:sp>
      <p:sp>
        <p:nvSpPr>
          <p:cNvPr id="3101" name="Line 27">
            <a:extLst>
              <a:ext uri="{FF2B5EF4-FFF2-40B4-BE49-F238E27FC236}">
                <a16:creationId xmlns:a16="http://schemas.microsoft.com/office/drawing/2014/main" id="{CFD9E54A-0298-1D3F-77D2-F16B1B0203CB}"/>
              </a:ext>
            </a:extLst>
          </p:cNvPr>
          <p:cNvSpPr>
            <a:spLocks noChangeShapeType="1"/>
          </p:cNvSpPr>
          <p:nvPr/>
        </p:nvSpPr>
        <p:spPr bwMode="auto">
          <a:xfrm flipV="1">
            <a:off x="5943600" y="4191000"/>
            <a:ext cx="914400" cy="990600"/>
          </a:xfrm>
          <a:prstGeom prst="line">
            <a:avLst/>
          </a:prstGeom>
          <a:noFill/>
          <a:ln w="9525">
            <a:solidFill>
              <a:schemeClr val="tx1"/>
            </a:solidFill>
            <a:round/>
            <a:headEnd/>
            <a:tailEnd type="triangle" w="med" len="med"/>
          </a:ln>
        </p:spPr>
        <p:txBody>
          <a:bodyPr/>
          <a:lstStyle/>
          <a:p>
            <a:endParaRPr lang="en-US"/>
          </a:p>
        </p:txBody>
      </p:sp>
      <p:sp>
        <p:nvSpPr>
          <p:cNvPr id="3102" name="Line 28">
            <a:extLst>
              <a:ext uri="{FF2B5EF4-FFF2-40B4-BE49-F238E27FC236}">
                <a16:creationId xmlns:a16="http://schemas.microsoft.com/office/drawing/2014/main" id="{AA765838-91F9-110F-FD2A-714E664BEB1B}"/>
              </a:ext>
            </a:extLst>
          </p:cNvPr>
          <p:cNvSpPr>
            <a:spLocks noChangeShapeType="1"/>
          </p:cNvSpPr>
          <p:nvPr/>
        </p:nvSpPr>
        <p:spPr bwMode="auto">
          <a:xfrm>
            <a:off x="6858000" y="4191000"/>
            <a:ext cx="1066800" cy="228600"/>
          </a:xfrm>
          <a:prstGeom prst="line">
            <a:avLst/>
          </a:prstGeom>
          <a:noFill/>
          <a:ln w="9525">
            <a:solidFill>
              <a:schemeClr val="tx1"/>
            </a:solidFill>
            <a:round/>
            <a:headEnd/>
            <a:tailEnd type="triangle" w="med" len="med"/>
          </a:ln>
        </p:spPr>
        <p:txBody>
          <a:bodyPr/>
          <a:lstStyle/>
          <a:p>
            <a:endParaRPr lang="en-US"/>
          </a:p>
        </p:txBody>
      </p:sp>
      <p:sp>
        <p:nvSpPr>
          <p:cNvPr id="3103" name="Line 29">
            <a:extLst>
              <a:ext uri="{FF2B5EF4-FFF2-40B4-BE49-F238E27FC236}">
                <a16:creationId xmlns:a16="http://schemas.microsoft.com/office/drawing/2014/main" id="{7BB95FC3-3885-2276-848A-28F451EA48C9}"/>
              </a:ext>
            </a:extLst>
          </p:cNvPr>
          <p:cNvSpPr>
            <a:spLocks noChangeShapeType="1"/>
          </p:cNvSpPr>
          <p:nvPr/>
        </p:nvSpPr>
        <p:spPr bwMode="auto">
          <a:xfrm flipH="1">
            <a:off x="7848600" y="4419600"/>
            <a:ext cx="76200" cy="1219200"/>
          </a:xfrm>
          <a:prstGeom prst="line">
            <a:avLst/>
          </a:prstGeom>
          <a:noFill/>
          <a:ln w="9525">
            <a:solidFill>
              <a:schemeClr val="tx1"/>
            </a:solidFill>
            <a:round/>
            <a:headEnd/>
            <a:tailEnd type="triangle" w="med" len="med"/>
          </a:ln>
        </p:spPr>
        <p:txBody>
          <a:bodyPr/>
          <a:lstStyle/>
          <a:p>
            <a:endParaRPr lang="en-US"/>
          </a:p>
        </p:txBody>
      </p:sp>
      <p:sp>
        <p:nvSpPr>
          <p:cNvPr id="3104" name="Line 30">
            <a:extLst>
              <a:ext uri="{FF2B5EF4-FFF2-40B4-BE49-F238E27FC236}">
                <a16:creationId xmlns:a16="http://schemas.microsoft.com/office/drawing/2014/main" id="{4696F5FB-5DAD-90F6-1DAB-0896A8615560}"/>
              </a:ext>
            </a:extLst>
          </p:cNvPr>
          <p:cNvSpPr>
            <a:spLocks noChangeShapeType="1"/>
          </p:cNvSpPr>
          <p:nvPr/>
        </p:nvSpPr>
        <p:spPr bwMode="auto">
          <a:xfrm>
            <a:off x="7924800" y="5562600"/>
            <a:ext cx="914400" cy="1066800"/>
          </a:xfrm>
          <a:prstGeom prst="line">
            <a:avLst/>
          </a:prstGeom>
          <a:noFill/>
          <a:ln w="9525">
            <a:solidFill>
              <a:schemeClr val="tx1"/>
            </a:solidFill>
            <a:round/>
            <a:headEnd/>
            <a:tailEnd type="triangle" w="med" len="med"/>
          </a:ln>
        </p:spPr>
        <p:txBody>
          <a:bodyPr/>
          <a:lstStyle/>
          <a:p>
            <a:endParaRPr lang="en-US"/>
          </a:p>
        </p:txBody>
      </p:sp>
      <p:sp>
        <p:nvSpPr>
          <p:cNvPr id="3105" name="Text Box 31">
            <a:extLst>
              <a:ext uri="{FF2B5EF4-FFF2-40B4-BE49-F238E27FC236}">
                <a16:creationId xmlns:a16="http://schemas.microsoft.com/office/drawing/2014/main" id="{410666A3-614C-96B1-446F-24939B531FDD}"/>
              </a:ext>
            </a:extLst>
          </p:cNvPr>
          <p:cNvSpPr txBox="1">
            <a:spLocks noChangeArrowheads="1"/>
          </p:cNvSpPr>
          <p:nvPr/>
        </p:nvSpPr>
        <p:spPr bwMode="auto">
          <a:xfrm>
            <a:off x="304800" y="1295400"/>
            <a:ext cx="8839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For air molecules at room temperature:</a:t>
            </a:r>
          </a:p>
        </p:txBody>
      </p:sp>
      <p:graphicFrame>
        <p:nvGraphicFramePr>
          <p:cNvPr id="3074" name="Object 32">
            <a:extLst>
              <a:ext uri="{FF2B5EF4-FFF2-40B4-BE49-F238E27FC236}">
                <a16:creationId xmlns:a16="http://schemas.microsoft.com/office/drawing/2014/main" id="{68B34D1C-B8B2-FB45-5F2A-40365A41C9AB}"/>
              </a:ext>
            </a:extLst>
          </p:cNvPr>
          <p:cNvGraphicFramePr>
            <a:graphicFrameLocks noChangeAspect="1"/>
          </p:cNvGraphicFramePr>
          <p:nvPr/>
        </p:nvGraphicFramePr>
        <p:xfrm>
          <a:off x="304800" y="2133600"/>
          <a:ext cx="3535363" cy="825500"/>
        </p:xfrm>
        <a:graphic>
          <a:graphicData uri="http://schemas.openxmlformats.org/presentationml/2006/ole">
            <mc:AlternateContent xmlns:mc="http://schemas.openxmlformats.org/markup-compatibility/2006">
              <mc:Choice xmlns:v="urn:schemas-microsoft-com:vml" Requires="v">
                <p:oleObj name="Equation" r:id="rId2" imgW="1002960" imgH="228600" progId="Equation.3">
                  <p:embed/>
                </p:oleObj>
              </mc:Choice>
              <mc:Fallback>
                <p:oleObj name="Equation" r:id="rId2" imgW="1002960" imgH="228600" progId="Equation.3">
                  <p:embed/>
                  <p:pic>
                    <p:nvPicPr>
                      <p:cNvPr id="3074" name="Object 32">
                        <a:extLst>
                          <a:ext uri="{FF2B5EF4-FFF2-40B4-BE49-F238E27FC236}">
                            <a16:creationId xmlns:a16="http://schemas.microsoft.com/office/drawing/2014/main" id="{68B34D1C-B8B2-FB45-5F2A-40365A41C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35353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3">
            <a:extLst>
              <a:ext uri="{FF2B5EF4-FFF2-40B4-BE49-F238E27FC236}">
                <a16:creationId xmlns:a16="http://schemas.microsoft.com/office/drawing/2014/main" id="{4F743352-3D1F-A8B0-83CD-3939A5954346}"/>
              </a:ext>
            </a:extLst>
          </p:cNvPr>
          <p:cNvGraphicFramePr>
            <a:graphicFrameLocks noChangeAspect="1"/>
          </p:cNvGraphicFramePr>
          <p:nvPr/>
        </p:nvGraphicFramePr>
        <p:xfrm>
          <a:off x="193675" y="4572000"/>
          <a:ext cx="3714750" cy="825500"/>
        </p:xfrm>
        <a:graphic>
          <a:graphicData uri="http://schemas.openxmlformats.org/presentationml/2006/ole">
            <mc:AlternateContent xmlns:mc="http://schemas.openxmlformats.org/markup-compatibility/2006">
              <mc:Choice xmlns:v="urn:schemas-microsoft-com:vml" Requires="v">
                <p:oleObj name="Equation" r:id="rId4" imgW="1054080" imgH="228600" progId="Equation.3">
                  <p:embed/>
                </p:oleObj>
              </mc:Choice>
              <mc:Fallback>
                <p:oleObj name="Equation" r:id="rId4" imgW="1054080" imgH="228600" progId="Equation.3">
                  <p:embed/>
                  <p:pic>
                    <p:nvPicPr>
                      <p:cNvPr id="3075" name="Object 33">
                        <a:extLst>
                          <a:ext uri="{FF2B5EF4-FFF2-40B4-BE49-F238E27FC236}">
                            <a16:creationId xmlns:a16="http://schemas.microsoft.com/office/drawing/2014/main" id="{4F743352-3D1F-A8B0-83CD-3939A5954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4572000"/>
                        <a:ext cx="37147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6" name="Text Box 34">
            <a:extLst>
              <a:ext uri="{FF2B5EF4-FFF2-40B4-BE49-F238E27FC236}">
                <a16:creationId xmlns:a16="http://schemas.microsoft.com/office/drawing/2014/main" id="{4E141BA5-2083-114F-7748-AA5E69062538}"/>
              </a:ext>
            </a:extLst>
          </p:cNvPr>
          <p:cNvSpPr txBox="1">
            <a:spLocks noChangeArrowheads="1"/>
          </p:cNvSpPr>
          <p:nvPr/>
        </p:nvSpPr>
        <p:spPr bwMode="auto">
          <a:xfrm>
            <a:off x="0" y="3124200"/>
            <a:ext cx="8458200" cy="641350"/>
          </a:xfrm>
          <a:prstGeom prst="rect">
            <a:avLst/>
          </a:prstGeom>
          <a:noFill/>
          <a:ln w="9525">
            <a:noFill/>
            <a:miter lim="800000"/>
            <a:headEnd/>
            <a:tailEnd/>
          </a:ln>
        </p:spPr>
        <p:txBody>
          <a:bodyPr>
            <a:spAutoFit/>
          </a:bodyPr>
          <a:lstStyle/>
          <a:p>
            <a:pPr algn="l" eaLnBrk="0" hangingPunct="0">
              <a:spcBef>
                <a:spcPct val="50000"/>
              </a:spcBef>
            </a:pPr>
            <a:r>
              <a:rPr lang="en-US" sz="3600">
                <a:latin typeface="Times New Roman" pitchFamily="18" charset="0"/>
              </a:rPr>
              <a:t>(Molecule separation distance is 3.4x10</a:t>
            </a:r>
            <a:r>
              <a:rPr lang="en-US" sz="3600" baseline="30000">
                <a:latin typeface="Times New Roman" pitchFamily="18" charset="0"/>
              </a:rPr>
              <a:t>-9</a:t>
            </a:r>
            <a:r>
              <a:rPr lang="en-US" sz="3600">
                <a:latin typeface="Times New Roman" pitchFamily="18" charset="0"/>
              </a:rPr>
              <a:t> m.)</a:t>
            </a:r>
          </a:p>
        </p:txBody>
      </p:sp>
    </p:spTree>
    <p:extLst>
      <p:ext uri="{BB962C8B-B14F-4D97-AF65-F5344CB8AC3E}">
        <p14:creationId xmlns:p14="http://schemas.microsoft.com/office/powerpoint/2010/main" val="2471335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08FAD-72B2-36F6-32D0-D8EF572D0779}"/>
            </a:ext>
          </a:extLst>
        </p:cNvPr>
        <p:cNvGrpSpPr/>
        <p:nvPr/>
      </p:nvGrpSpPr>
      <p:grpSpPr>
        <a:xfrm>
          <a:off x="0" y="0"/>
          <a:ext cx="0" cy="0"/>
          <a:chOff x="0" y="0"/>
          <a:chExt cx="0" cy="0"/>
        </a:xfrm>
      </p:grpSpPr>
      <p:sp>
        <p:nvSpPr>
          <p:cNvPr id="4100" name="Rectangle 2">
            <a:extLst>
              <a:ext uri="{FF2B5EF4-FFF2-40B4-BE49-F238E27FC236}">
                <a16:creationId xmlns:a16="http://schemas.microsoft.com/office/drawing/2014/main" id="{07FE9330-0372-0C5D-CC5D-ED537FFB97AA}"/>
              </a:ext>
            </a:extLst>
          </p:cNvPr>
          <p:cNvSpPr>
            <a:spLocks noGrp="1" noChangeArrowheads="1"/>
          </p:cNvSpPr>
          <p:nvPr>
            <p:ph type="title"/>
          </p:nvPr>
        </p:nvSpPr>
        <p:spPr/>
        <p:txBody>
          <a:bodyPr/>
          <a:lstStyle/>
          <a:p>
            <a:pPr eaLnBrk="1" hangingPunct="1"/>
            <a:r>
              <a:rPr lang="en-US"/>
              <a:t>Partial Summary</a:t>
            </a:r>
          </a:p>
        </p:txBody>
      </p:sp>
      <p:sp>
        <p:nvSpPr>
          <p:cNvPr id="4101" name="Rectangle 3">
            <a:extLst>
              <a:ext uri="{FF2B5EF4-FFF2-40B4-BE49-F238E27FC236}">
                <a16:creationId xmlns:a16="http://schemas.microsoft.com/office/drawing/2014/main" id="{684C7C9B-498B-1F94-0D9F-69D22E779530}"/>
              </a:ext>
            </a:extLst>
          </p:cNvPr>
          <p:cNvSpPr>
            <a:spLocks noGrp="1" noChangeArrowheads="1"/>
          </p:cNvSpPr>
          <p:nvPr>
            <p:ph type="body" idx="1"/>
          </p:nvPr>
        </p:nvSpPr>
        <p:spPr/>
        <p:txBody>
          <a:bodyPr/>
          <a:lstStyle/>
          <a:p>
            <a:pPr eaLnBrk="1" hangingPunct="1"/>
            <a:r>
              <a:rPr lang="en-US" dirty="0"/>
              <a:t>Mean Free Path</a:t>
            </a:r>
          </a:p>
          <a:p>
            <a:pPr eaLnBrk="1" hangingPunct="1"/>
            <a:endParaRPr lang="en-US" dirty="0"/>
          </a:p>
          <a:p>
            <a:pPr eaLnBrk="1" hangingPunct="1"/>
            <a:endParaRPr lang="en-US" dirty="0"/>
          </a:p>
          <a:p>
            <a:pPr eaLnBrk="1" hangingPunct="1"/>
            <a:r>
              <a:rPr lang="en-US" dirty="0"/>
              <a:t>Problems to try 21.45, 21.61</a:t>
            </a:r>
          </a:p>
          <a:p>
            <a:pPr eaLnBrk="1" hangingPunct="1"/>
            <a:endParaRPr lang="en-US" dirty="0"/>
          </a:p>
          <a:p>
            <a:pPr eaLnBrk="1" hangingPunct="1"/>
            <a:r>
              <a:rPr lang="en-US" dirty="0"/>
              <a:t>Extra Credit:  Write up why the square root of 2 was needed</a:t>
            </a:r>
          </a:p>
        </p:txBody>
      </p:sp>
      <p:sp>
        <p:nvSpPr>
          <p:cNvPr id="4102" name="Rectangle 26">
            <a:extLst>
              <a:ext uri="{FF2B5EF4-FFF2-40B4-BE49-F238E27FC236}">
                <a16:creationId xmlns:a16="http://schemas.microsoft.com/office/drawing/2014/main" id="{38303408-3737-EA50-B509-C12803EA84CC}"/>
              </a:ext>
            </a:extLst>
          </p:cNvPr>
          <p:cNvSpPr>
            <a:spLocks noChangeArrowheads="1"/>
          </p:cNvSpPr>
          <p:nvPr/>
        </p:nvSpPr>
        <p:spPr bwMode="auto">
          <a:xfrm>
            <a:off x="0" y="3238500"/>
            <a:ext cx="9144000" cy="0"/>
          </a:xfrm>
          <a:prstGeom prst="rect">
            <a:avLst/>
          </a:prstGeom>
          <a:noFill/>
          <a:ln w="9525" algn="ctr">
            <a:noFill/>
            <a:miter lim="800000"/>
            <a:headEnd/>
            <a:tailEnd/>
          </a:ln>
        </p:spPr>
        <p:txBody>
          <a:bodyPr wrap="none" anchor="ctr">
            <a:spAutoFit/>
          </a:bodyPr>
          <a:lstStyle/>
          <a:p>
            <a:endParaRPr lang="en-US"/>
          </a:p>
        </p:txBody>
      </p:sp>
      <p:sp>
        <p:nvSpPr>
          <p:cNvPr id="4103" name="Rectangle 31">
            <a:extLst>
              <a:ext uri="{FF2B5EF4-FFF2-40B4-BE49-F238E27FC236}">
                <a16:creationId xmlns:a16="http://schemas.microsoft.com/office/drawing/2014/main" id="{18A1E0AE-9209-7F20-AD62-A00C2C946E2A}"/>
              </a:ext>
            </a:extLst>
          </p:cNvPr>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8" name="Object 32">
            <a:extLst>
              <a:ext uri="{FF2B5EF4-FFF2-40B4-BE49-F238E27FC236}">
                <a16:creationId xmlns:a16="http://schemas.microsoft.com/office/drawing/2014/main" id="{B40B6229-81DC-A08E-9431-D01C3A508874}"/>
              </a:ext>
            </a:extLst>
          </p:cNvPr>
          <p:cNvGraphicFramePr>
            <a:graphicFrameLocks noChangeAspect="1"/>
          </p:cNvGraphicFramePr>
          <p:nvPr/>
        </p:nvGraphicFramePr>
        <p:xfrm>
          <a:off x="5165725" y="1616075"/>
          <a:ext cx="1944688" cy="636588"/>
        </p:xfrm>
        <a:graphic>
          <a:graphicData uri="http://schemas.openxmlformats.org/presentationml/2006/ole">
            <mc:AlternateContent xmlns:mc="http://schemas.openxmlformats.org/markup-compatibility/2006">
              <mc:Choice xmlns:v="urn:schemas-microsoft-com:vml" Requires="v">
                <p:oleObj name="Equation" r:id="rId2" imgW="1231560" imgH="393480" progId="Equation.3">
                  <p:embed/>
                </p:oleObj>
              </mc:Choice>
              <mc:Fallback>
                <p:oleObj name="Equation" r:id="rId2" imgW="1231560" imgH="393480" progId="Equation.3">
                  <p:embed/>
                  <p:pic>
                    <p:nvPicPr>
                      <p:cNvPr id="4098" name="Object 32">
                        <a:extLst>
                          <a:ext uri="{FF2B5EF4-FFF2-40B4-BE49-F238E27FC236}">
                            <a16:creationId xmlns:a16="http://schemas.microsoft.com/office/drawing/2014/main" id="{B40B6229-81DC-A08E-9431-D01C3A508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25" y="1616075"/>
                        <a:ext cx="1944688"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7">
            <a:extLst>
              <a:ext uri="{FF2B5EF4-FFF2-40B4-BE49-F238E27FC236}">
                <a16:creationId xmlns:a16="http://schemas.microsoft.com/office/drawing/2014/main" id="{93AA26C0-3D1C-9864-D9C8-A8E93AB1D9A8}"/>
              </a:ext>
            </a:extLst>
          </p:cNvPr>
          <p:cNvGraphicFramePr>
            <a:graphicFrameLocks noChangeAspect="1"/>
          </p:cNvGraphicFramePr>
          <p:nvPr/>
        </p:nvGraphicFramePr>
        <p:xfrm>
          <a:off x="5167313" y="2359025"/>
          <a:ext cx="1492250" cy="765175"/>
        </p:xfrm>
        <a:graphic>
          <a:graphicData uri="http://schemas.openxmlformats.org/presentationml/2006/ole">
            <mc:AlternateContent xmlns:mc="http://schemas.openxmlformats.org/markup-compatibility/2006">
              <mc:Choice xmlns:v="urn:schemas-microsoft-com:vml" Requires="v">
                <p:oleObj name="Equation" r:id="rId4" imgW="888840" imgH="444240" progId="Equation.3">
                  <p:embed/>
                </p:oleObj>
              </mc:Choice>
              <mc:Fallback>
                <p:oleObj name="Equation" r:id="rId4" imgW="888840" imgH="444240" progId="Equation.3">
                  <p:embed/>
                  <p:pic>
                    <p:nvPicPr>
                      <p:cNvPr id="4099" name="Object 47">
                        <a:extLst>
                          <a:ext uri="{FF2B5EF4-FFF2-40B4-BE49-F238E27FC236}">
                            <a16:creationId xmlns:a16="http://schemas.microsoft.com/office/drawing/2014/main" id="{93AA26C0-3D1C-9864-D9C8-A8E93AB1D9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3" y="2359025"/>
                        <a:ext cx="14922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5625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1492B-17B2-4B4C-C11B-3104D543DD52}"/>
            </a:ext>
          </a:extLst>
        </p:cNvPr>
        <p:cNvGrpSpPr/>
        <p:nvPr/>
      </p:nvGrpSpPr>
      <p:grpSpPr>
        <a:xfrm>
          <a:off x="0" y="0"/>
          <a:ext cx="0" cy="0"/>
          <a:chOff x="0" y="0"/>
          <a:chExt cx="0" cy="0"/>
        </a:xfrm>
      </p:grpSpPr>
      <p:sp>
        <p:nvSpPr>
          <p:cNvPr id="13314" name="Title 1">
            <a:extLst>
              <a:ext uri="{FF2B5EF4-FFF2-40B4-BE49-F238E27FC236}">
                <a16:creationId xmlns:a16="http://schemas.microsoft.com/office/drawing/2014/main" id="{5B08E773-E321-F3E2-BD24-5D6A3F9206C8}"/>
              </a:ext>
            </a:extLst>
          </p:cNvPr>
          <p:cNvSpPr>
            <a:spLocks noGrp="1"/>
          </p:cNvSpPr>
          <p:nvPr>
            <p:ph type="title"/>
          </p:nvPr>
        </p:nvSpPr>
        <p:spPr/>
        <p:txBody>
          <a:bodyPr/>
          <a:lstStyle/>
          <a:p>
            <a:pPr eaLnBrk="1" hangingPunct="1"/>
            <a:endParaRPr lang="en-US"/>
          </a:p>
        </p:txBody>
      </p:sp>
      <p:pic>
        <p:nvPicPr>
          <p:cNvPr id="13315" name="Content Placeholder 5" descr="Mean_Free_Path_equivalent_collision.jpg">
            <a:extLst>
              <a:ext uri="{FF2B5EF4-FFF2-40B4-BE49-F238E27FC236}">
                <a16:creationId xmlns:a16="http://schemas.microsoft.com/office/drawing/2014/main" id="{86362488-2FF5-9046-02CA-6E0AB52F182D}"/>
              </a:ext>
            </a:extLst>
          </p:cNvPr>
          <p:cNvPicPr>
            <a:picLocks noGrp="1" noChangeAspect="1"/>
          </p:cNvPicPr>
          <p:nvPr>
            <p:ph idx="1"/>
          </p:nvPr>
        </p:nvPicPr>
        <p:blipFill>
          <a:blip r:embed="rId2" cstate="print"/>
          <a:srcRect/>
          <a:stretch>
            <a:fillRect/>
          </a:stretch>
        </p:blipFill>
        <p:spPr>
          <a:xfrm>
            <a:off x="457200" y="1804988"/>
            <a:ext cx="8229600" cy="4114800"/>
          </a:xfrm>
        </p:spPr>
      </p:pic>
    </p:spTree>
    <p:extLst>
      <p:ext uri="{BB962C8B-B14F-4D97-AF65-F5344CB8AC3E}">
        <p14:creationId xmlns:p14="http://schemas.microsoft.com/office/powerpoint/2010/main" val="403051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DBF0D-572F-BCCC-0B5B-161F1DF3820C}"/>
            </a:ext>
          </a:extLst>
        </p:cNvPr>
        <p:cNvGrpSpPr/>
        <p:nvPr/>
      </p:nvGrpSpPr>
      <p:grpSpPr>
        <a:xfrm>
          <a:off x="0" y="0"/>
          <a:ext cx="0" cy="0"/>
          <a:chOff x="0" y="0"/>
          <a:chExt cx="0" cy="0"/>
        </a:xfrm>
      </p:grpSpPr>
      <p:sp>
        <p:nvSpPr>
          <p:cNvPr id="14338" name="Title 1">
            <a:extLst>
              <a:ext uri="{FF2B5EF4-FFF2-40B4-BE49-F238E27FC236}">
                <a16:creationId xmlns:a16="http://schemas.microsoft.com/office/drawing/2014/main" id="{5C616BCF-57CE-50C6-16E2-8FF058B6D948}"/>
              </a:ext>
            </a:extLst>
          </p:cNvPr>
          <p:cNvSpPr>
            <a:spLocks noGrp="1"/>
          </p:cNvSpPr>
          <p:nvPr>
            <p:ph type="title"/>
          </p:nvPr>
        </p:nvSpPr>
        <p:spPr/>
        <p:txBody>
          <a:bodyPr/>
          <a:lstStyle/>
          <a:p>
            <a:pPr eaLnBrk="1" hangingPunct="1"/>
            <a:endParaRPr lang="en-US"/>
          </a:p>
        </p:txBody>
      </p:sp>
      <p:pic>
        <p:nvPicPr>
          <p:cNvPr id="14339" name="Content Placeholder 5" descr="mean free path.jpg">
            <a:extLst>
              <a:ext uri="{FF2B5EF4-FFF2-40B4-BE49-F238E27FC236}">
                <a16:creationId xmlns:a16="http://schemas.microsoft.com/office/drawing/2014/main" id="{392734CE-D0CF-B9D4-60DB-D6258FE279BD}"/>
              </a:ext>
            </a:extLst>
          </p:cNvPr>
          <p:cNvPicPr>
            <a:picLocks noGrp="1" noChangeAspect="1"/>
          </p:cNvPicPr>
          <p:nvPr>
            <p:ph idx="1"/>
          </p:nvPr>
        </p:nvPicPr>
        <p:blipFill>
          <a:blip r:embed="rId2" cstate="print"/>
          <a:srcRect/>
          <a:stretch>
            <a:fillRect/>
          </a:stretch>
        </p:blipFill>
        <p:spPr>
          <a:xfrm>
            <a:off x="762000" y="1957388"/>
            <a:ext cx="7620000" cy="3810000"/>
          </a:xfrm>
        </p:spPr>
      </p:pic>
    </p:spTree>
    <p:extLst>
      <p:ext uri="{BB962C8B-B14F-4D97-AF65-F5344CB8AC3E}">
        <p14:creationId xmlns:p14="http://schemas.microsoft.com/office/powerpoint/2010/main" val="25872642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Slide Number Placeholder 5"/>
          <p:cNvSpPr>
            <a:spLocks noGrp="1"/>
          </p:cNvSpPr>
          <p:nvPr>
            <p:ph type="sldNum" sz="quarter" idx="12"/>
          </p:nvPr>
        </p:nvSpPr>
        <p:spPr>
          <a:noFill/>
        </p:spPr>
        <p:txBody>
          <a:bodyPr/>
          <a:lstStyle/>
          <a:p>
            <a:fld id="{AF8A1169-9EBA-46E2-9B98-508A50930152}" type="slidenum">
              <a:rPr lang="en-US" smtClean="0"/>
              <a:pPr/>
              <a:t>97</a:t>
            </a:fld>
            <a:endParaRPr lang="en-US"/>
          </a:p>
        </p:txBody>
      </p:sp>
      <p:sp>
        <p:nvSpPr>
          <p:cNvPr id="13319" name="Rectangle 2"/>
          <p:cNvSpPr>
            <a:spLocks noGrp="1" noChangeArrowheads="1"/>
          </p:cNvSpPr>
          <p:nvPr>
            <p:ph type="title"/>
          </p:nvPr>
        </p:nvSpPr>
        <p:spPr/>
        <p:txBody>
          <a:bodyPr/>
          <a:lstStyle/>
          <a:p>
            <a:pPr eaLnBrk="1" hangingPunct="1"/>
            <a:r>
              <a:rPr lang="en-US" dirty="0"/>
              <a:t>Question 123.15.1</a:t>
            </a:r>
          </a:p>
        </p:txBody>
      </p:sp>
      <p:sp>
        <p:nvSpPr>
          <p:cNvPr id="13320" name="Rectangle 3"/>
          <p:cNvSpPr>
            <a:spLocks noGrp="1" noChangeArrowheads="1"/>
          </p:cNvSpPr>
          <p:nvPr>
            <p:ph type="body" idx="1"/>
          </p:nvPr>
        </p:nvSpPr>
        <p:spPr/>
        <p:txBody>
          <a:bodyPr/>
          <a:lstStyle/>
          <a:p>
            <a:pPr marL="609600" indent="-609600" eaLnBrk="1" hangingPunct="1">
              <a:lnSpc>
                <a:spcPct val="90000"/>
              </a:lnSpc>
              <a:buFontTx/>
              <a:buNone/>
            </a:pPr>
            <a:r>
              <a:rPr lang="en-US" sz="2800" dirty="0"/>
              <a:t>Each degree of freedom contributes how much energy?</a:t>
            </a:r>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p:txBody>
      </p:sp>
      <p:sp>
        <p:nvSpPr>
          <p:cNvPr id="13321"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3314" name="Object 5"/>
          <p:cNvGraphicFramePr>
            <a:graphicFrameLocks noChangeAspect="1"/>
          </p:cNvGraphicFramePr>
          <p:nvPr/>
        </p:nvGraphicFramePr>
        <p:xfrm>
          <a:off x="1160463" y="2378075"/>
          <a:ext cx="819150" cy="660400"/>
        </p:xfrm>
        <a:graphic>
          <a:graphicData uri="http://schemas.openxmlformats.org/presentationml/2006/ole">
            <mc:AlternateContent xmlns:mc="http://schemas.openxmlformats.org/markup-compatibility/2006">
              <mc:Choice xmlns:v="urn:schemas-microsoft-com:vml" Requires="v">
                <p:oleObj name="Equation" r:id="rId2" imgW="592560" imgH="483840" progId="Equation.3">
                  <p:embed/>
                </p:oleObj>
              </mc:Choice>
              <mc:Fallback>
                <p:oleObj name="Equation" r:id="rId2" imgW="592560" imgH="483840" progId="Equation.3">
                  <p:embed/>
                  <p:pic>
                    <p:nvPicPr>
                      <p:cNvPr id="1331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378075"/>
                        <a:ext cx="8191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p:cNvGraphicFramePr>
            <a:graphicFrameLocks noChangeAspect="1"/>
          </p:cNvGraphicFramePr>
          <p:nvPr/>
        </p:nvGraphicFramePr>
        <p:xfrm>
          <a:off x="1255713" y="3244850"/>
          <a:ext cx="612775" cy="595313"/>
        </p:xfrm>
        <a:graphic>
          <a:graphicData uri="http://schemas.openxmlformats.org/presentationml/2006/ole">
            <mc:AlternateContent xmlns:mc="http://schemas.openxmlformats.org/markup-compatibility/2006">
              <mc:Choice xmlns:v="urn:schemas-microsoft-com:vml" Requires="v">
                <p:oleObj name="Equation" r:id="rId4" imgW="406080" imgH="393480" progId="Equation.3">
                  <p:embed/>
                </p:oleObj>
              </mc:Choice>
              <mc:Fallback>
                <p:oleObj name="Equation" r:id="rId4" imgW="406080" imgH="393480" progId="Equation.3">
                  <p:embed/>
                  <p:pic>
                    <p:nvPicPr>
                      <p:cNvPr id="1331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244850"/>
                        <a:ext cx="6127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7"/>
          <p:cNvGraphicFramePr>
            <a:graphicFrameLocks noChangeAspect="1"/>
          </p:cNvGraphicFramePr>
          <p:nvPr/>
        </p:nvGraphicFramePr>
        <p:xfrm>
          <a:off x="1306513" y="4240213"/>
          <a:ext cx="612775" cy="595312"/>
        </p:xfrm>
        <a:graphic>
          <a:graphicData uri="http://schemas.openxmlformats.org/presentationml/2006/ole">
            <mc:AlternateContent xmlns:mc="http://schemas.openxmlformats.org/markup-compatibility/2006">
              <mc:Choice xmlns:v="urn:schemas-microsoft-com:vml" Requires="v">
                <p:oleObj name="Equation" r:id="rId6" imgW="406080" imgH="393480" progId="Equation.3">
                  <p:embed/>
                </p:oleObj>
              </mc:Choice>
              <mc:Fallback>
                <p:oleObj name="Equation" r:id="rId6" imgW="406080" imgH="393480" progId="Equation.3">
                  <p:embed/>
                  <p:pic>
                    <p:nvPicPr>
                      <p:cNvPr id="13316"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513" y="4240213"/>
                        <a:ext cx="6127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8"/>
          <p:cNvGraphicFramePr>
            <a:graphicFrameLocks noChangeAspect="1"/>
          </p:cNvGraphicFramePr>
          <p:nvPr/>
        </p:nvGraphicFramePr>
        <p:xfrm>
          <a:off x="1249363" y="5132388"/>
          <a:ext cx="536575" cy="595312"/>
        </p:xfrm>
        <a:graphic>
          <a:graphicData uri="http://schemas.openxmlformats.org/presentationml/2006/ole">
            <mc:AlternateContent xmlns:mc="http://schemas.openxmlformats.org/markup-compatibility/2006">
              <mc:Choice xmlns:v="urn:schemas-microsoft-com:vml" Requires="v">
                <p:oleObj name="Equation" r:id="rId8" imgW="355320" imgH="393480" progId="Equation.3">
                  <p:embed/>
                </p:oleObj>
              </mc:Choice>
              <mc:Fallback>
                <p:oleObj name="Equation" r:id="rId8" imgW="355320" imgH="393480" progId="Equation.3">
                  <p:embed/>
                  <p:pic>
                    <p:nvPicPr>
                      <p:cNvPr id="1331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5132388"/>
                        <a:ext cx="5365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87572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dirty="0"/>
              <a:t>Question 123.15.2</a:t>
            </a:r>
          </a:p>
        </p:txBody>
      </p:sp>
      <p:sp>
        <p:nvSpPr>
          <p:cNvPr id="193539" name="Content Placeholder 2"/>
          <p:cNvSpPr>
            <a:spLocks noGrp="1"/>
          </p:cNvSpPr>
          <p:nvPr>
            <p:ph idx="1"/>
          </p:nvPr>
        </p:nvSpPr>
        <p:spPr/>
        <p:txBody>
          <a:bodyPr/>
          <a:lstStyle/>
          <a:p>
            <a:pPr>
              <a:buFontTx/>
              <a:buNone/>
            </a:pPr>
            <a:r>
              <a:rPr lang="en-US"/>
              <a:t>In the kinetic theory of gasses, what is temperature?</a:t>
            </a:r>
          </a:p>
          <a:p>
            <a:pPr>
              <a:buFontTx/>
              <a:buAutoNum type="alphaLcParenR"/>
            </a:pPr>
            <a:r>
              <a:rPr lang="en-US"/>
              <a:t> how much heat you have</a:t>
            </a:r>
          </a:p>
          <a:p>
            <a:pPr>
              <a:buFontTx/>
              <a:buAutoNum type="alphaLcParenR"/>
            </a:pPr>
            <a:r>
              <a:rPr lang="en-US"/>
              <a:t> the average internal kinetic energy of the gas</a:t>
            </a:r>
          </a:p>
          <a:p>
            <a:pPr>
              <a:buFontTx/>
              <a:buAutoNum type="alphaLcParenR"/>
            </a:pPr>
            <a:r>
              <a:rPr lang="en-US"/>
              <a:t> the average potential energy of the molecules</a:t>
            </a:r>
          </a:p>
          <a:p>
            <a:pPr>
              <a:buFontTx/>
              <a:buAutoNum type="alphaLcParenR"/>
            </a:pPr>
            <a:r>
              <a:rPr lang="en-US"/>
              <a:t> the average momentum of the molecules </a:t>
            </a:r>
          </a:p>
        </p:txBody>
      </p:sp>
      <p:sp>
        <p:nvSpPr>
          <p:cNvPr id="193540" name="Slide Number Placeholder 3"/>
          <p:cNvSpPr>
            <a:spLocks noGrp="1"/>
          </p:cNvSpPr>
          <p:nvPr>
            <p:ph type="sldNum" sz="quarter" idx="12"/>
          </p:nvPr>
        </p:nvSpPr>
        <p:spPr>
          <a:noFill/>
        </p:spPr>
        <p:txBody>
          <a:bodyPr/>
          <a:lstStyle/>
          <a:p>
            <a:fld id="{44AF3AA2-562C-4E7D-A401-97604B9354FA}" type="slidenum">
              <a:rPr lang="en-US" smtClean="0"/>
              <a:pPr/>
              <a:t>98</a:t>
            </a:fld>
            <a:endParaRPr lang="en-US"/>
          </a:p>
        </p:txBody>
      </p:sp>
    </p:spTree>
    <p:extLst>
      <p:ext uri="{BB962C8B-B14F-4D97-AF65-F5344CB8AC3E}">
        <p14:creationId xmlns:p14="http://schemas.microsoft.com/office/powerpoint/2010/main" val="273964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a:spLocks noGrp="1"/>
          </p:cNvSpPr>
          <p:nvPr>
            <p:ph type="sldNum" sz="quarter" idx="12"/>
          </p:nvPr>
        </p:nvSpPr>
        <p:spPr>
          <a:noFill/>
        </p:spPr>
        <p:txBody>
          <a:bodyPr/>
          <a:lstStyle/>
          <a:p>
            <a:fld id="{99587A51-97ED-46F4-8A20-2B1A2605E50B}" type="slidenum">
              <a:rPr lang="en-US" smtClean="0"/>
              <a:pPr/>
              <a:t>99</a:t>
            </a:fld>
            <a:endParaRPr lang="en-US"/>
          </a:p>
        </p:txBody>
      </p:sp>
      <p:sp>
        <p:nvSpPr>
          <p:cNvPr id="194563" name="Rectangle 2"/>
          <p:cNvSpPr>
            <a:spLocks noGrp="1" noChangeArrowheads="1"/>
          </p:cNvSpPr>
          <p:nvPr>
            <p:ph type="title"/>
          </p:nvPr>
        </p:nvSpPr>
        <p:spPr/>
        <p:txBody>
          <a:bodyPr/>
          <a:lstStyle/>
          <a:p>
            <a:pPr eaLnBrk="1" hangingPunct="1"/>
            <a:r>
              <a:rPr lang="en-US" dirty="0"/>
              <a:t>Question 123.15.3</a:t>
            </a:r>
          </a:p>
        </p:txBody>
      </p:sp>
      <p:sp>
        <p:nvSpPr>
          <p:cNvPr id="194564" name="Rectangle 3"/>
          <p:cNvSpPr>
            <a:spLocks noGrp="1" noChangeArrowheads="1"/>
          </p:cNvSpPr>
          <p:nvPr>
            <p:ph type="body" idx="1"/>
          </p:nvPr>
        </p:nvSpPr>
        <p:spPr/>
        <p:txBody>
          <a:bodyPr/>
          <a:lstStyle/>
          <a:p>
            <a:pPr marL="609600" indent="-609600" eaLnBrk="1" hangingPunct="1">
              <a:lnSpc>
                <a:spcPct val="90000"/>
              </a:lnSpc>
              <a:buFontTx/>
              <a:buNone/>
            </a:pPr>
            <a:r>
              <a:rPr lang="en-US" sz="2800"/>
              <a:t>Two containers hold an ideal gas at the same temperature and pressure. Both containers hold the same type of gas but container B has twice the volume of container A. The average translational kinetic energy per molecule in container B is</a:t>
            </a:r>
          </a:p>
          <a:p>
            <a:pPr marL="609600" indent="-609600" eaLnBrk="1" hangingPunct="1">
              <a:lnSpc>
                <a:spcPct val="90000"/>
              </a:lnSpc>
              <a:buFontTx/>
              <a:buAutoNum type="alphaLcParenR"/>
            </a:pPr>
            <a:r>
              <a:rPr lang="en-US" sz="2800"/>
              <a:t>Twice that for container A</a:t>
            </a:r>
          </a:p>
          <a:p>
            <a:pPr marL="609600" indent="-609600" eaLnBrk="1" hangingPunct="1">
              <a:lnSpc>
                <a:spcPct val="90000"/>
              </a:lnSpc>
              <a:buFontTx/>
              <a:buAutoNum type="alphaLcParenR"/>
            </a:pPr>
            <a:r>
              <a:rPr lang="en-US" sz="2800"/>
              <a:t>The same as that for container A</a:t>
            </a:r>
          </a:p>
          <a:p>
            <a:pPr marL="609600" indent="-609600" eaLnBrk="1" hangingPunct="1">
              <a:lnSpc>
                <a:spcPct val="90000"/>
              </a:lnSpc>
              <a:buFontTx/>
              <a:buAutoNum type="alphaLcParenR"/>
            </a:pPr>
            <a:r>
              <a:rPr lang="en-US" sz="2800"/>
              <a:t>Half that of container A</a:t>
            </a:r>
          </a:p>
          <a:p>
            <a:pPr marL="609600" indent="-609600" eaLnBrk="1" hangingPunct="1">
              <a:lnSpc>
                <a:spcPct val="90000"/>
              </a:lnSpc>
              <a:buFontTx/>
              <a:buAutoNum type="alphaLcParenR"/>
            </a:pPr>
            <a:r>
              <a:rPr lang="en-US" sz="2800"/>
              <a:t>Can’ Tell</a:t>
            </a:r>
          </a:p>
        </p:txBody>
      </p:sp>
    </p:spTree>
    <p:extLst>
      <p:ext uri="{BB962C8B-B14F-4D97-AF65-F5344CB8AC3E}">
        <p14:creationId xmlns:p14="http://schemas.microsoft.com/office/powerpoint/2010/main" val="1215361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446</TotalTime>
  <Words>5179</Words>
  <Application>Microsoft Office PowerPoint</Application>
  <PresentationFormat>On-screen Show (4:3)</PresentationFormat>
  <Paragraphs>772</Paragraphs>
  <Slides>163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163</vt:i4>
      </vt:variant>
    </vt:vector>
  </HeadingPairs>
  <TitlesOfParts>
    <vt:vector size="172" baseType="lpstr">
      <vt:lpstr>Aptos</vt:lpstr>
      <vt:lpstr>Arial</vt:lpstr>
      <vt:lpstr>Calibri</vt:lpstr>
      <vt:lpstr>Cambria Math</vt:lpstr>
      <vt:lpstr>Symbol</vt:lpstr>
      <vt:lpstr>Times New Roman</vt:lpstr>
      <vt:lpstr>Office Theme</vt:lpstr>
      <vt:lpstr>Equation</vt:lpstr>
      <vt:lpstr>Photo Editor Photo</vt:lpstr>
      <vt:lpstr>Lecture 32</vt:lpstr>
      <vt:lpstr>PowerPoint Presentation</vt:lpstr>
      <vt:lpstr>Question 123.14.1.5</vt:lpstr>
      <vt:lpstr>Question 123.14.1</vt:lpstr>
      <vt:lpstr>PowerPoint Presentation</vt:lpstr>
      <vt:lpstr>PowerPoint Presentation</vt:lpstr>
      <vt:lpstr>Assumptions</vt:lpstr>
      <vt:lpstr>Assumptions, cont.</vt:lpstr>
      <vt:lpstr>Question 123.14.5</vt:lpstr>
      <vt:lpstr>Particle in a Box</vt:lpstr>
      <vt:lpstr>Momentum of the Collision</vt:lpstr>
      <vt:lpstr>Question 123.14.5</vt:lpstr>
      <vt:lpstr>Question</vt:lpstr>
      <vt:lpstr>Average Force and Impulse</vt:lpstr>
      <vt:lpstr>Question 123.14.7</vt:lpstr>
      <vt:lpstr>Question 123.14.8</vt:lpstr>
      <vt:lpstr>Some rms Speeds</vt:lpstr>
      <vt:lpstr>Question 123.15.1</vt:lpstr>
      <vt:lpstr>Question 123.15.2</vt:lpstr>
      <vt:lpstr>Problem</vt:lpstr>
      <vt:lpstr>Question 123.14.4</vt:lpstr>
      <vt:lpstr>Mean Free Path</vt:lpstr>
      <vt:lpstr>Equivalent Collision</vt:lpstr>
      <vt:lpstr>PowerPoint Presentation</vt:lpstr>
      <vt:lpstr>Mean Free Path</vt:lpstr>
      <vt:lpstr>Mean Free Path</vt:lpstr>
      <vt:lpstr>Partial Summary</vt:lpstr>
      <vt:lpstr>PowerPoint Presentation</vt:lpstr>
      <vt:lpstr>PowerPoint Presentation</vt:lpstr>
      <vt:lpstr>Question 123.15.1</vt:lpstr>
      <vt:lpstr>Question 123.15.2</vt:lpstr>
      <vt:lpstr>Question 123.15.3</vt:lpstr>
      <vt:lpstr>Question 123.15.4</vt:lpstr>
      <vt:lpstr>Diatomic Molecule</vt:lpstr>
      <vt:lpstr>Rotational Degrees of Freedom</vt:lpstr>
      <vt:lpstr>Vibrational Degrees of Freedom</vt:lpstr>
      <vt:lpstr>Cv vs Temperature </vt:lpstr>
      <vt:lpstr>Energy States of a Diatomic Molecule</vt:lpstr>
      <vt:lpstr>Model of a Solid</vt:lpstr>
      <vt:lpstr>Dulong and Petit Law</vt:lpstr>
      <vt:lpstr>PowerPoint Presentation</vt:lpstr>
      <vt:lpstr>End</vt:lpstr>
      <vt:lpstr>Question 123.16.1</vt:lpstr>
      <vt:lpstr>Question 123.16.0.1</vt:lpstr>
      <vt:lpstr>Question 123.16.0.2</vt:lpstr>
      <vt:lpstr>Question 123.16.1</vt:lpstr>
      <vt:lpstr>PowerPoint Presentation</vt:lpstr>
      <vt:lpstr>PowerPoint Presentation</vt:lpstr>
      <vt:lpstr>PowerPoint Presentation</vt:lpstr>
      <vt:lpstr>PowerPoint Presentation</vt:lpstr>
      <vt:lpstr>Question 123.16.2</vt:lpstr>
      <vt:lpstr>Probabilities: </vt:lpstr>
      <vt:lpstr>Adiabatic Free Expansion Again</vt:lpstr>
      <vt:lpstr>Entropy, Molecule Example Extended</vt:lpstr>
      <vt:lpstr>Entropy and Heat</vt:lpstr>
      <vt:lpstr>Entropy and Heat, cont</vt:lpstr>
      <vt:lpstr>More About Change in Entropy</vt:lpstr>
      <vt:lpstr>Change in Entropy, cont</vt:lpstr>
      <vt:lpstr>DS for a Reversible Cycle</vt:lpstr>
      <vt:lpstr>DS for a Quasi-Static, Reversible Process</vt:lpstr>
      <vt:lpstr>Entropy Changes in Irreversible Processes</vt:lpstr>
      <vt:lpstr>Entropy Changes in Irreversible Processes, cont</vt:lpstr>
      <vt:lpstr>Entropy Changes in Irreversible Processes, final</vt:lpstr>
      <vt:lpstr>Heat Death of the Universe</vt:lpstr>
      <vt:lpstr>DS in Thermal Conduction</vt:lpstr>
      <vt:lpstr>DS in a Free Expansion</vt:lpstr>
      <vt:lpstr>DS in Free Expansion, cont</vt:lpstr>
      <vt:lpstr>DS in Calorimetric Processes</vt:lpstr>
      <vt:lpstr>Question 22.4</vt:lpstr>
      <vt:lpstr>Question 20.8</vt:lpstr>
      <vt:lpstr>PowerPoint Presentation</vt:lpstr>
      <vt:lpstr>An Opinion on the Second Law of Thermodynamics and Mormon Thought</vt:lpstr>
      <vt:lpstr>Warning</vt:lpstr>
      <vt:lpstr>First Law: Conservation of Energy (and Mass)</vt:lpstr>
      <vt:lpstr>Second Law</vt:lpstr>
      <vt:lpstr>Does Something Counter the Second Law  (a Third Law of Thermodynamics)?</vt:lpstr>
      <vt:lpstr>Entropy, Marble Example</vt:lpstr>
      <vt:lpstr>Entropy, Marble Example, Results</vt:lpstr>
      <vt:lpstr>Summary</vt:lpstr>
      <vt:lpstr>Question 123.14.2</vt:lpstr>
      <vt:lpstr>Boltzmann Distribution</vt:lpstr>
      <vt:lpstr>PowerPoint Presentation</vt:lpstr>
      <vt:lpstr>PowerPoint Presentation</vt:lpstr>
      <vt:lpstr>PowerPoint Presentation</vt:lpstr>
      <vt:lpstr>Question 123.14.2</vt:lpstr>
      <vt:lpstr>Maxwell Distribution</vt:lpstr>
      <vt:lpstr>Molecular Speeds</vt:lpstr>
      <vt:lpstr>Question 123.14.4</vt:lpstr>
      <vt:lpstr>Mean Free Path</vt:lpstr>
      <vt:lpstr>Equivalent Collision</vt:lpstr>
      <vt:lpstr>PowerPoint Presentation</vt:lpstr>
      <vt:lpstr>Mean Free Path</vt:lpstr>
      <vt:lpstr>Mean Free Path</vt:lpstr>
      <vt:lpstr>Partial Summary</vt:lpstr>
      <vt:lpstr>PowerPoint Presentation</vt:lpstr>
      <vt:lpstr>PowerPoint Presentation</vt:lpstr>
      <vt:lpstr>Question 123.15.1</vt:lpstr>
      <vt:lpstr>Question 123.15.2</vt:lpstr>
      <vt:lpstr>Question 123.15.3</vt:lpstr>
      <vt:lpstr>Question 123.15.4</vt:lpstr>
      <vt:lpstr>Diatomic Molecule</vt:lpstr>
      <vt:lpstr>Rotational Degrees of Freedom</vt:lpstr>
      <vt:lpstr>Vibrational Degrees of Freedom</vt:lpstr>
      <vt:lpstr>Cv vs Temperature </vt:lpstr>
      <vt:lpstr>Energy States of a Diatomic Molecule</vt:lpstr>
      <vt:lpstr>Model of a Solid</vt:lpstr>
      <vt:lpstr>Dulong and Petit Law</vt:lpstr>
      <vt:lpstr>PowerPoint Presentation</vt:lpstr>
      <vt:lpstr>End</vt:lpstr>
      <vt:lpstr>Question 123.16.1</vt:lpstr>
      <vt:lpstr>Question 123.16.0.1</vt:lpstr>
      <vt:lpstr>Question 123.16.0.2</vt:lpstr>
      <vt:lpstr>Question 123.16.1</vt:lpstr>
      <vt:lpstr>PowerPoint Presentation</vt:lpstr>
      <vt:lpstr>PowerPoint Presentation</vt:lpstr>
      <vt:lpstr>PowerPoint Presentation</vt:lpstr>
      <vt:lpstr>PowerPoint Presentation</vt:lpstr>
      <vt:lpstr>Question 123.16.2</vt:lpstr>
      <vt:lpstr>Probabilities: </vt:lpstr>
      <vt:lpstr>Adiabatic Free Expansion Again</vt:lpstr>
      <vt:lpstr>Entropy, Molecule Example Extended</vt:lpstr>
      <vt:lpstr>Entropy and Heat</vt:lpstr>
      <vt:lpstr>Entropy and Heat, cont</vt:lpstr>
      <vt:lpstr>More About Change in Entropy</vt:lpstr>
      <vt:lpstr>Change in Entropy, cont</vt:lpstr>
      <vt:lpstr>DS for a Reversible Cycle</vt:lpstr>
      <vt:lpstr>DS for a Quasi-Static, Reversible Process</vt:lpstr>
      <vt:lpstr>Entropy Changes in Irreversible Processes</vt:lpstr>
      <vt:lpstr>Entropy Changes in Irreversible Processes, cont</vt:lpstr>
      <vt:lpstr>Entropy Changes in Irreversible Processes, final</vt:lpstr>
      <vt:lpstr>Heat Death of the Universe</vt:lpstr>
      <vt:lpstr>DS in Thermal Conduction</vt:lpstr>
      <vt:lpstr>DS in a Free Expansion</vt:lpstr>
      <vt:lpstr>DS in Free Expansion, cont</vt:lpstr>
      <vt:lpstr>DS in Calorimetric Processes</vt:lpstr>
      <vt:lpstr>Question 22.4</vt:lpstr>
      <vt:lpstr>Question 20.8</vt:lpstr>
      <vt:lpstr>PowerPoint Presentation</vt:lpstr>
      <vt:lpstr>An Opinion on the Second Law of Thermodynamics and Mormon Thought</vt:lpstr>
      <vt:lpstr>Warning</vt:lpstr>
      <vt:lpstr>First Law: Conservation of Energy (and Mass)</vt:lpstr>
      <vt:lpstr>Second Law</vt:lpstr>
      <vt:lpstr>Does Something Counter the Second Law  (a Third Law of Thermodynamics)?</vt:lpstr>
      <vt:lpstr>Entropy, Marble Example</vt:lpstr>
      <vt:lpstr>Entropy, Marble Example, Results</vt:lpstr>
      <vt:lpstr>Summary</vt:lpstr>
      <vt:lpstr>Question 123.14.2</vt:lpstr>
      <vt:lpstr>Boltzmann Distribution</vt:lpstr>
      <vt:lpstr>PowerPoint Presentation</vt:lpstr>
      <vt:lpstr>PowerPoint Presentation</vt:lpstr>
      <vt:lpstr>PowerPoint Presentation</vt:lpstr>
      <vt:lpstr>Question 123.14.2</vt:lpstr>
      <vt:lpstr>Maxwell Distribution</vt:lpstr>
      <vt:lpstr>Molecular Speeds</vt:lpstr>
      <vt:lpstr>Question 123.14.4</vt:lpstr>
      <vt:lpstr>Mean Free Path</vt:lpstr>
      <vt:lpstr>Equivalent Collision</vt:lpstr>
      <vt:lpstr>PowerPoint Presentation</vt:lpstr>
      <vt:lpstr>Mean Free Path</vt:lpstr>
      <vt:lpstr>Mean Free Path</vt:lpstr>
      <vt:lpstr>Partial Summary</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Adiabatic Free Expansion Again</dc:title>
  <dc:creator>rtlines</dc:creator>
  <cp:lastModifiedBy>Lines, Todd</cp:lastModifiedBy>
  <cp:revision>3</cp:revision>
  <dcterms:created xsi:type="dcterms:W3CDTF">2011-10-19T15:03:08Z</dcterms:created>
  <dcterms:modified xsi:type="dcterms:W3CDTF">2025-06-30T15:59:51Z</dcterms:modified>
</cp:coreProperties>
</file>