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2" r:id="rId2"/>
    <p:sldId id="323" r:id="rId3"/>
    <p:sldId id="325" r:id="rId4"/>
    <p:sldId id="324" r:id="rId5"/>
    <p:sldId id="327" r:id="rId6"/>
    <p:sldId id="326" r:id="rId7"/>
    <p:sldId id="335" r:id="rId8"/>
    <p:sldId id="328" r:id="rId9"/>
    <p:sldId id="329" r:id="rId10"/>
    <p:sldId id="330" r:id="rId11"/>
    <p:sldId id="336" r:id="rId12"/>
    <p:sldId id="331" r:id="rId13"/>
    <p:sldId id="332" r:id="rId14"/>
    <p:sldId id="333" r:id="rId15"/>
    <p:sldId id="334" r:id="rId16"/>
    <p:sldId id="337" r:id="rId17"/>
    <p:sldId id="339" r:id="rId18"/>
    <p:sldId id="338" r:id="rId19"/>
    <p:sldId id="257" r:id="rId20"/>
    <p:sldId id="340" r:id="rId21"/>
    <p:sldId id="283" r:id="rId22"/>
    <p:sldId id="268" r:id="rId23"/>
    <p:sldId id="277" r:id="rId24"/>
    <p:sldId id="278" r:id="rId25"/>
    <p:sldId id="269" r:id="rId26"/>
    <p:sldId id="270" r:id="rId27"/>
    <p:sldId id="271" r:id="rId28"/>
    <p:sldId id="272" r:id="rId29"/>
    <p:sldId id="273" r:id="rId30"/>
    <p:sldId id="279" r:id="rId31"/>
    <p:sldId id="280" r:id="rId32"/>
    <p:sldId id="274" r:id="rId33"/>
    <p:sldId id="275" r:id="rId34"/>
    <p:sldId id="276" r:id="rId35"/>
    <p:sldId id="281" r:id="rId36"/>
    <p:sldId id="260" r:id="rId37"/>
    <p:sldId id="259" r:id="rId38"/>
    <p:sldId id="261" r:id="rId39"/>
    <p:sldId id="263" r:id="rId40"/>
    <p:sldId id="262" r:id="rId41"/>
    <p:sldId id="256" r:id="rId42"/>
    <p:sldId id="26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B3133-1E4F-49E5-8DD6-91DE1B512717}" v="54" dt="2025-07-01T20:50:49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21B3133-1E4F-49E5-8DD6-91DE1B512717}"/>
    <pc:docChg chg="custSel addSld modSld sldOrd">
      <pc:chgData name="Lines, Todd" userId="afaf7c3a-e8aa-4568-882a-02ad8f9e19b0" providerId="ADAL" clId="{521B3133-1E4F-49E5-8DD6-91DE1B512717}" dt="2025-07-01T20:50:49.051" v="329"/>
      <pc:docMkLst>
        <pc:docMk/>
      </pc:docMkLst>
      <pc:sldChg chg="add">
        <pc:chgData name="Lines, Todd" userId="afaf7c3a-e8aa-4568-882a-02ad8f9e19b0" providerId="ADAL" clId="{521B3133-1E4F-49E5-8DD6-91DE1B512717}" dt="2025-07-01T20:50:49.051" v="329"/>
        <pc:sldMkLst>
          <pc:docMk/>
          <pc:sldMk cId="0" sldId="257"/>
        </pc:sldMkLst>
      </pc:sldChg>
      <pc:sldChg chg="modSp new mod">
        <pc:chgData name="Lines, Todd" userId="afaf7c3a-e8aa-4568-882a-02ad8f9e19b0" providerId="ADAL" clId="{521B3133-1E4F-49E5-8DD6-91DE1B512717}" dt="2025-07-01T19:07:03.784" v="10" actId="20577"/>
        <pc:sldMkLst>
          <pc:docMk/>
          <pc:sldMk cId="4209100043" sldId="282"/>
        </pc:sldMkLst>
        <pc:spChg chg="mod">
          <ac:chgData name="Lines, Todd" userId="afaf7c3a-e8aa-4568-882a-02ad8f9e19b0" providerId="ADAL" clId="{521B3133-1E4F-49E5-8DD6-91DE1B512717}" dt="2025-07-01T19:07:03.784" v="10" actId="20577"/>
          <ac:spMkLst>
            <pc:docMk/>
            <pc:sldMk cId="4209100043" sldId="282"/>
            <ac:spMk id="2" creationId="{23370CC7-8570-E090-12F0-488B7962F25A}"/>
          </ac:spMkLst>
        </pc:spChg>
      </pc:sldChg>
      <pc:sldChg chg="modSp new mod">
        <pc:chgData name="Lines, Todd" userId="afaf7c3a-e8aa-4568-882a-02ad8f9e19b0" providerId="ADAL" clId="{521B3133-1E4F-49E5-8DD6-91DE1B512717}" dt="2025-07-01T19:07:11.558" v="14" actId="20577"/>
        <pc:sldMkLst>
          <pc:docMk/>
          <pc:sldMk cId="3088791111" sldId="283"/>
        </pc:sldMkLst>
        <pc:spChg chg="mod">
          <ac:chgData name="Lines, Todd" userId="afaf7c3a-e8aa-4568-882a-02ad8f9e19b0" providerId="ADAL" clId="{521B3133-1E4F-49E5-8DD6-91DE1B512717}" dt="2025-07-01T19:07:11.558" v="14" actId="20577"/>
          <ac:spMkLst>
            <pc:docMk/>
            <pc:sldMk cId="3088791111" sldId="283"/>
            <ac:spMk id="2" creationId="{16DAB29F-EF60-0E73-477B-FEA20BD0C485}"/>
          </ac:spMkLst>
        </pc:spChg>
      </pc:sldChg>
      <pc:sldChg chg="add">
        <pc:chgData name="Lines, Todd" userId="afaf7c3a-e8aa-4568-882a-02ad8f9e19b0" providerId="ADAL" clId="{521B3133-1E4F-49E5-8DD6-91DE1B512717}" dt="2025-07-01T19:14:02.712" v="17"/>
        <pc:sldMkLst>
          <pc:docMk/>
          <pc:sldMk cId="527013498" sldId="323"/>
        </pc:sldMkLst>
      </pc:sldChg>
      <pc:sldChg chg="add">
        <pc:chgData name="Lines, Todd" userId="afaf7c3a-e8aa-4568-882a-02ad8f9e19b0" providerId="ADAL" clId="{521B3133-1E4F-49E5-8DD6-91DE1B512717}" dt="2025-07-01T19:14:02.712" v="17"/>
        <pc:sldMkLst>
          <pc:docMk/>
          <pc:sldMk cId="596017313" sldId="324"/>
        </pc:sldMkLst>
      </pc:sldChg>
      <pc:sldChg chg="add ord">
        <pc:chgData name="Lines, Todd" userId="afaf7c3a-e8aa-4568-882a-02ad8f9e19b0" providerId="ADAL" clId="{521B3133-1E4F-49E5-8DD6-91DE1B512717}" dt="2025-07-01T19:14:05.166" v="19"/>
        <pc:sldMkLst>
          <pc:docMk/>
          <pc:sldMk cId="909363630" sldId="325"/>
        </pc:sldMkLst>
      </pc:sldChg>
      <pc:sldChg chg="add">
        <pc:chgData name="Lines, Todd" userId="afaf7c3a-e8aa-4568-882a-02ad8f9e19b0" providerId="ADAL" clId="{521B3133-1E4F-49E5-8DD6-91DE1B512717}" dt="2025-07-01T19:14:33.571" v="20"/>
        <pc:sldMkLst>
          <pc:docMk/>
          <pc:sldMk cId="1827767260" sldId="326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3094017573" sldId="327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0" sldId="328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0" sldId="329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2282245805" sldId="330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0" sldId="331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1802529842" sldId="332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0" sldId="333"/>
        </pc:sldMkLst>
      </pc:sldChg>
      <pc:sldChg chg="add">
        <pc:chgData name="Lines, Todd" userId="afaf7c3a-e8aa-4568-882a-02ad8f9e19b0" providerId="ADAL" clId="{521B3133-1E4F-49E5-8DD6-91DE1B512717}" dt="2025-07-01T19:09:04.375" v="15"/>
        <pc:sldMkLst>
          <pc:docMk/>
          <pc:sldMk cId="0" sldId="334"/>
        </pc:sldMkLst>
      </pc:sldChg>
      <pc:sldChg chg="addSp delSp modSp new mod">
        <pc:chgData name="Lines, Todd" userId="afaf7c3a-e8aa-4568-882a-02ad8f9e19b0" providerId="ADAL" clId="{521B3133-1E4F-49E5-8DD6-91DE1B512717}" dt="2025-07-01T19:22:50.316" v="148" actId="21"/>
        <pc:sldMkLst>
          <pc:docMk/>
          <pc:sldMk cId="3545275300" sldId="335"/>
        </pc:sldMkLst>
        <pc:spChg chg="del">
          <ac:chgData name="Lines, Todd" userId="afaf7c3a-e8aa-4568-882a-02ad8f9e19b0" providerId="ADAL" clId="{521B3133-1E4F-49E5-8DD6-91DE1B512717}" dt="2025-07-01T19:18:31.628" v="22" actId="478"/>
          <ac:spMkLst>
            <pc:docMk/>
            <pc:sldMk cId="3545275300" sldId="335"/>
            <ac:spMk id="2" creationId="{16651C4E-9B2D-C0EE-7638-D2F177ECBCD6}"/>
          </ac:spMkLst>
        </pc:spChg>
        <pc:spChg chg="del">
          <ac:chgData name="Lines, Todd" userId="afaf7c3a-e8aa-4568-882a-02ad8f9e19b0" providerId="ADAL" clId="{521B3133-1E4F-49E5-8DD6-91DE1B512717}" dt="2025-07-01T19:18:31.628" v="22" actId="478"/>
          <ac:spMkLst>
            <pc:docMk/>
            <pc:sldMk cId="3545275300" sldId="335"/>
            <ac:spMk id="3" creationId="{3AB17EFF-0AB5-6956-D15C-791DF7345E47}"/>
          </ac:spMkLst>
        </pc:spChg>
        <pc:spChg chg="add mod">
          <ac:chgData name="Lines, Todd" userId="afaf7c3a-e8aa-4568-882a-02ad8f9e19b0" providerId="ADAL" clId="{521B3133-1E4F-49E5-8DD6-91DE1B512717}" dt="2025-07-01T19:22:02.005" v="141" actId="1076"/>
          <ac:spMkLst>
            <pc:docMk/>
            <pc:sldMk cId="3545275300" sldId="335"/>
            <ac:spMk id="7" creationId="{54B8847C-70C7-1CBB-04CC-0E557642B418}"/>
          </ac:spMkLst>
        </pc:spChg>
        <pc:spChg chg="add mod">
          <ac:chgData name="Lines, Todd" userId="afaf7c3a-e8aa-4568-882a-02ad8f9e19b0" providerId="ADAL" clId="{521B3133-1E4F-49E5-8DD6-91DE1B512717}" dt="2025-07-01T19:22:02.005" v="141" actId="1076"/>
          <ac:spMkLst>
            <pc:docMk/>
            <pc:sldMk cId="3545275300" sldId="335"/>
            <ac:spMk id="11" creationId="{9A98D6F5-497E-F464-3580-1DB05C4C766E}"/>
          </ac:spMkLst>
        </pc:spChg>
        <pc:picChg chg="add del mod">
          <ac:chgData name="Lines, Todd" userId="afaf7c3a-e8aa-4568-882a-02ad8f9e19b0" providerId="ADAL" clId="{521B3133-1E4F-49E5-8DD6-91DE1B512717}" dt="2025-07-01T19:21:28.833" v="119" actId="478"/>
          <ac:picMkLst>
            <pc:docMk/>
            <pc:sldMk cId="3545275300" sldId="335"/>
            <ac:picMk id="4" creationId="{5235D50A-A7E3-E7AD-41AD-B4282A33843D}"/>
          </ac:picMkLst>
        </pc:picChg>
        <pc:picChg chg="add mod ord">
          <ac:chgData name="Lines, Todd" userId="afaf7c3a-e8aa-4568-882a-02ad8f9e19b0" providerId="ADAL" clId="{521B3133-1E4F-49E5-8DD6-91DE1B512717}" dt="2025-07-01T19:22:02.005" v="141" actId="1076"/>
          <ac:picMkLst>
            <pc:docMk/>
            <pc:sldMk cId="3545275300" sldId="335"/>
            <ac:picMk id="12" creationId="{0AC845BC-D9AF-EB5D-401A-035E041A14C2}"/>
          </ac:picMkLst>
        </pc:picChg>
        <pc:picChg chg="del mod">
          <ac:chgData name="Lines, Todd" userId="afaf7c3a-e8aa-4568-882a-02ad8f9e19b0" providerId="ADAL" clId="{521B3133-1E4F-49E5-8DD6-91DE1B512717}" dt="2025-07-01T19:22:50.316" v="148" actId="21"/>
          <ac:picMkLst>
            <pc:docMk/>
            <pc:sldMk cId="3545275300" sldId="335"/>
            <ac:picMk id="19" creationId="{0965B61B-7F64-D88E-898C-41A63CBF65EF}"/>
          </ac:picMkLst>
        </pc:picChg>
        <pc:cxnChg chg="add mod">
          <ac:chgData name="Lines, Todd" userId="afaf7c3a-e8aa-4568-882a-02ad8f9e19b0" providerId="ADAL" clId="{521B3133-1E4F-49E5-8DD6-91DE1B512717}" dt="2025-07-01T19:22:32.616" v="145" actId="14100"/>
          <ac:cxnSpMkLst>
            <pc:docMk/>
            <pc:sldMk cId="3545275300" sldId="335"/>
            <ac:cxnSpMk id="6" creationId="{4469B039-97C2-1FED-955F-5E389FE06651}"/>
          </ac:cxnSpMkLst>
        </pc:cxnChg>
        <pc:cxnChg chg="add mod">
          <ac:chgData name="Lines, Todd" userId="afaf7c3a-e8aa-4568-882a-02ad8f9e19b0" providerId="ADAL" clId="{521B3133-1E4F-49E5-8DD6-91DE1B512717}" dt="2025-07-01T19:22:36.503" v="146" actId="14100"/>
          <ac:cxnSpMkLst>
            <pc:docMk/>
            <pc:sldMk cId="3545275300" sldId="335"/>
            <ac:cxnSpMk id="9" creationId="{799D321B-EE50-0EDB-5529-14A06244404A}"/>
          </ac:cxnSpMkLst>
        </pc:cxnChg>
      </pc:sldChg>
      <pc:sldChg chg="addSp delSp modSp new mod">
        <pc:chgData name="Lines, Todd" userId="afaf7c3a-e8aa-4568-882a-02ad8f9e19b0" providerId="ADAL" clId="{521B3133-1E4F-49E5-8DD6-91DE1B512717}" dt="2025-07-01T19:46:29.864" v="209" actId="21"/>
        <pc:sldMkLst>
          <pc:docMk/>
          <pc:sldMk cId="1089458129" sldId="336"/>
        </pc:sldMkLst>
        <pc:spChg chg="del">
          <ac:chgData name="Lines, Todd" userId="afaf7c3a-e8aa-4568-882a-02ad8f9e19b0" providerId="ADAL" clId="{521B3133-1E4F-49E5-8DD6-91DE1B512717}" dt="2025-07-01T19:43:30.248" v="153" actId="478"/>
          <ac:spMkLst>
            <pc:docMk/>
            <pc:sldMk cId="1089458129" sldId="336"/>
            <ac:spMk id="2" creationId="{F516AE6C-2A43-77A6-6FA3-65E865C08EC6}"/>
          </ac:spMkLst>
        </pc:spChg>
        <pc:spChg chg="del mod">
          <ac:chgData name="Lines, Todd" userId="afaf7c3a-e8aa-4568-882a-02ad8f9e19b0" providerId="ADAL" clId="{521B3133-1E4F-49E5-8DD6-91DE1B512717}" dt="2025-07-01T19:43:30.248" v="153" actId="478"/>
          <ac:spMkLst>
            <pc:docMk/>
            <pc:sldMk cId="1089458129" sldId="336"/>
            <ac:spMk id="3" creationId="{DD3B506A-0F6E-FF97-263A-FD889A59643D}"/>
          </ac:spMkLst>
        </pc:spChg>
        <pc:spChg chg="add mod">
          <ac:chgData name="Lines, Todd" userId="afaf7c3a-e8aa-4568-882a-02ad8f9e19b0" providerId="ADAL" clId="{521B3133-1E4F-49E5-8DD6-91DE1B512717}" dt="2025-07-01T19:46:18.655" v="207" actId="1076"/>
          <ac:spMkLst>
            <pc:docMk/>
            <pc:sldMk cId="1089458129" sldId="336"/>
            <ac:spMk id="10" creationId="{A17EAC1C-5153-DE75-0364-91418C6E3609}"/>
          </ac:spMkLst>
        </pc:spChg>
        <pc:spChg chg="add mod">
          <ac:chgData name="Lines, Todd" userId="afaf7c3a-e8aa-4568-882a-02ad8f9e19b0" providerId="ADAL" clId="{521B3133-1E4F-49E5-8DD6-91DE1B512717}" dt="2025-07-01T19:46:14.081" v="206" actId="1036"/>
          <ac:spMkLst>
            <pc:docMk/>
            <pc:sldMk cId="1089458129" sldId="336"/>
            <ac:spMk id="12" creationId="{B77D87C7-24D9-3DF2-88F6-21F6C955592D}"/>
          </ac:spMkLst>
        </pc:spChg>
        <pc:graphicFrameChg chg="add mod">
          <ac:chgData name="Lines, Todd" userId="afaf7c3a-e8aa-4568-882a-02ad8f9e19b0" providerId="ADAL" clId="{521B3133-1E4F-49E5-8DD6-91DE1B512717}" dt="2025-07-01T19:43:23.794" v="151"/>
          <ac:graphicFrameMkLst>
            <pc:docMk/>
            <pc:sldMk cId="1089458129" sldId="336"/>
            <ac:graphicFrameMk id="4" creationId="{F1EF95E7-1716-48A2-8D1A-AD77B96FEE91}"/>
          </ac:graphicFrameMkLst>
        </pc:graphicFrameChg>
        <pc:picChg chg="del mod">
          <ac:chgData name="Lines, Todd" userId="afaf7c3a-e8aa-4568-882a-02ad8f9e19b0" providerId="ADAL" clId="{521B3133-1E4F-49E5-8DD6-91DE1B512717}" dt="2025-07-01T19:45:11.933" v="174" actId="21"/>
          <ac:picMkLst>
            <pc:docMk/>
            <pc:sldMk cId="1089458129" sldId="336"/>
            <ac:picMk id="11" creationId="{CE5471FA-43A1-117E-0FDC-A61454D24400}"/>
          </ac:picMkLst>
        </pc:picChg>
        <pc:picChg chg="del mod">
          <ac:chgData name="Lines, Todd" userId="afaf7c3a-e8aa-4568-882a-02ad8f9e19b0" providerId="ADAL" clId="{521B3133-1E4F-49E5-8DD6-91DE1B512717}" dt="2025-07-01T19:46:29.864" v="209" actId="21"/>
          <ac:picMkLst>
            <pc:docMk/>
            <pc:sldMk cId="1089458129" sldId="336"/>
            <ac:picMk id="15" creationId="{9DD02217-4120-9BD4-0933-50910E5D40A2}"/>
          </ac:picMkLst>
        </pc:picChg>
        <pc:cxnChg chg="add mod">
          <ac:chgData name="Lines, Todd" userId="afaf7c3a-e8aa-4568-882a-02ad8f9e19b0" providerId="ADAL" clId="{521B3133-1E4F-49E5-8DD6-91DE1B512717}" dt="2025-07-01T19:44:24.378" v="158" actId="1076"/>
          <ac:cxnSpMkLst>
            <pc:docMk/>
            <pc:sldMk cId="1089458129" sldId="336"/>
            <ac:cxnSpMk id="6" creationId="{C7A64DBA-B0D6-2F26-C844-369D31C5524B}"/>
          </ac:cxnSpMkLst>
        </pc:cxnChg>
        <pc:cxnChg chg="add mod">
          <ac:chgData name="Lines, Todd" userId="afaf7c3a-e8aa-4568-882a-02ad8f9e19b0" providerId="ADAL" clId="{521B3133-1E4F-49E5-8DD6-91DE1B512717}" dt="2025-07-01T19:44:33.971" v="167" actId="1037"/>
          <ac:cxnSpMkLst>
            <pc:docMk/>
            <pc:sldMk cId="1089458129" sldId="336"/>
            <ac:cxnSpMk id="8" creationId="{EFCDBABF-C208-C878-DD9A-023E13892188}"/>
          </ac:cxnSpMkLst>
        </pc:cxnChg>
        <pc:cxnChg chg="add mod">
          <ac:chgData name="Lines, Todd" userId="afaf7c3a-e8aa-4568-882a-02ad8f9e19b0" providerId="ADAL" clId="{521B3133-1E4F-49E5-8DD6-91DE1B512717}" dt="2025-07-01T19:46:04.709" v="183" actId="1037"/>
          <ac:cxnSpMkLst>
            <pc:docMk/>
            <pc:sldMk cId="1089458129" sldId="336"/>
            <ac:cxnSpMk id="13" creationId="{F795DF1E-CA30-164F-9AAB-07B09E8D0FF3}"/>
          </ac:cxnSpMkLst>
        </pc:cxnChg>
      </pc:sldChg>
      <pc:sldChg chg="addSp modSp new mod">
        <pc:chgData name="Lines, Todd" userId="afaf7c3a-e8aa-4568-882a-02ad8f9e19b0" providerId="ADAL" clId="{521B3133-1E4F-49E5-8DD6-91DE1B512717}" dt="2025-07-01T20:20:14.838" v="225" actId="20577"/>
        <pc:sldMkLst>
          <pc:docMk/>
          <pc:sldMk cId="3461320330" sldId="337"/>
        </pc:sldMkLst>
        <pc:spChg chg="mod">
          <ac:chgData name="Lines, Todd" userId="afaf7c3a-e8aa-4568-882a-02ad8f9e19b0" providerId="ADAL" clId="{521B3133-1E4F-49E5-8DD6-91DE1B512717}" dt="2025-07-01T20:20:14.838" v="225" actId="20577"/>
          <ac:spMkLst>
            <pc:docMk/>
            <pc:sldMk cId="3461320330" sldId="337"/>
            <ac:spMk id="2" creationId="{59B714F2-685F-D0EF-E846-DA0C5FBB83C2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13" creationId="{F3F3ECC9-B36A-ED03-DA60-665FB1E8A21E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15" creationId="{749E73B7-5920-5182-B855-7BBDFF4E2DD0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16" creationId="{46D82C56-1B47-9E83-94CF-D936B0484299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22" creationId="{F9056321-7BBC-91D2-CBF7-4F70D6A3BA43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24" creationId="{31ECF11B-D8CE-431B-D701-45448410CE69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27" creationId="{79B2FC05-D8F6-C3D8-5FED-EE18E1FAC096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38" creationId="{ECF32835-477F-46C8-90D0-D82E060B104F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40" creationId="{57F126CF-6655-C642-4654-ACDF3769E9C5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42" creationId="{24A2AB96-5E9D-F802-5031-5FCF831C9EFE}"/>
          </ac:spMkLst>
        </pc:spChg>
        <pc:spChg chg="mod">
          <ac:chgData name="Lines, Todd" userId="afaf7c3a-e8aa-4568-882a-02ad8f9e19b0" providerId="ADAL" clId="{521B3133-1E4F-49E5-8DD6-91DE1B512717}" dt="2025-07-01T20:20:09.602" v="211"/>
          <ac:spMkLst>
            <pc:docMk/>
            <pc:sldMk cId="3461320330" sldId="337"/>
            <ac:spMk id="45" creationId="{6F39EA8E-79B1-1B87-15EA-3B54838D28C2}"/>
          </ac:spMkLst>
        </pc:spChg>
      </pc:sldChg>
      <pc:sldChg chg="addSp delSp modSp add mod ord">
        <pc:chgData name="Lines, Todd" userId="afaf7c3a-e8aa-4568-882a-02ad8f9e19b0" providerId="ADAL" clId="{521B3133-1E4F-49E5-8DD6-91DE1B512717}" dt="2025-07-01T20:28:25.680" v="328" actId="1582"/>
        <pc:sldMkLst>
          <pc:docMk/>
          <pc:sldMk cId="1355674550" sldId="338"/>
        </pc:sldMkLst>
        <pc:spChg chg="del mod topLv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4" creationId="{EF6C056F-B430-094D-F041-C671DE80B0C2}"/>
          </ac:spMkLst>
        </pc:spChg>
        <pc:spChg chg="de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5" creationId="{8B7B16F9-1D37-4A52-B38B-E89F52D87EEB}"/>
          </ac:spMkLst>
        </pc:spChg>
        <pc:spChg chg="del mod topLv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6" creationId="{D6880F80-CA24-0CC4-8F0B-E72DE0F9FAFF}"/>
          </ac:spMkLst>
        </pc:spChg>
        <pc:spChg chg="del">
          <ac:chgData name="Lines, Todd" userId="afaf7c3a-e8aa-4568-882a-02ad8f9e19b0" providerId="ADAL" clId="{521B3133-1E4F-49E5-8DD6-91DE1B512717}" dt="2025-07-01T20:20:28.582" v="228" actId="478"/>
          <ac:spMkLst>
            <pc:docMk/>
            <pc:sldMk cId="1355674550" sldId="338"/>
            <ac:spMk id="8" creationId="{CA1F8ED9-2485-6D84-F09A-7E944EEF4BDA}"/>
          </ac:spMkLst>
        </pc:spChg>
        <pc:spChg chg="de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9" creationId="{E9B1B0A8-ED8D-172B-3B5A-F1429AEEA582}"/>
          </ac:spMkLst>
        </pc:spChg>
        <pc:spChg chg="del">
          <ac:chgData name="Lines, Todd" userId="afaf7c3a-e8aa-4568-882a-02ad8f9e19b0" providerId="ADAL" clId="{521B3133-1E4F-49E5-8DD6-91DE1B512717}" dt="2025-07-01T20:20:33.625" v="230" actId="478"/>
          <ac:spMkLst>
            <pc:docMk/>
            <pc:sldMk cId="1355674550" sldId="338"/>
            <ac:spMk id="10" creationId="{DFBEDDB5-044D-4A5F-2303-4B4C61C73923}"/>
          </ac:spMkLst>
        </pc:spChg>
        <pc:spChg chg="del mod topLv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11" creationId="{B125DB18-CB88-AD3B-73AA-4FCDD4F0676B}"/>
          </ac:spMkLst>
        </pc:spChg>
        <pc:spChg chg="del mod topLvl">
          <ac:chgData name="Lines, Todd" userId="afaf7c3a-e8aa-4568-882a-02ad8f9e19b0" providerId="ADAL" clId="{521B3133-1E4F-49E5-8DD6-91DE1B512717}" dt="2025-07-01T20:26:17.031" v="299" actId="478"/>
          <ac:spMkLst>
            <pc:docMk/>
            <pc:sldMk cId="1355674550" sldId="338"/>
            <ac:spMk id="12" creationId="{FE904699-B680-7354-E28B-079CB77E2392}"/>
          </ac:spMkLst>
        </pc:spChg>
        <pc:spChg chg="de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13" creationId="{44ADABD8-3F28-34F5-3750-7875AA917564}"/>
          </ac:spMkLst>
        </pc:spChg>
        <pc:spChg chg="del mod">
          <ac:chgData name="Lines, Todd" userId="afaf7c3a-e8aa-4568-882a-02ad8f9e19b0" providerId="ADAL" clId="{521B3133-1E4F-49E5-8DD6-91DE1B512717}" dt="2025-07-01T20:25:09.092" v="283" actId="478"/>
          <ac:spMkLst>
            <pc:docMk/>
            <pc:sldMk cId="1355674550" sldId="338"/>
            <ac:spMk id="14" creationId="{FE66B045-45D1-D41A-4215-BD57D5132C33}"/>
          </ac:spMkLst>
        </pc:spChg>
        <pc:spChg chg="del mod">
          <ac:chgData name="Lines, Todd" userId="afaf7c3a-e8aa-4568-882a-02ad8f9e19b0" providerId="ADAL" clId="{521B3133-1E4F-49E5-8DD6-91DE1B512717}" dt="2025-07-01T20:25:14.607" v="287" actId="478"/>
          <ac:spMkLst>
            <pc:docMk/>
            <pc:sldMk cId="1355674550" sldId="338"/>
            <ac:spMk id="15" creationId="{1F78904F-7D10-BBCA-E801-DBCB7C5D5537}"/>
          </ac:spMkLst>
        </pc:spChg>
        <pc:spChg chg="del mod topLvl">
          <ac:chgData name="Lines, Todd" userId="afaf7c3a-e8aa-4568-882a-02ad8f9e19b0" providerId="ADAL" clId="{521B3133-1E4F-49E5-8DD6-91DE1B512717}" dt="2025-07-01T20:25:17.763" v="288" actId="478"/>
          <ac:spMkLst>
            <pc:docMk/>
            <pc:sldMk cId="1355674550" sldId="338"/>
            <ac:spMk id="16" creationId="{4E3D10AE-DCF1-9D48-C4E2-0C19204B90D3}"/>
          </ac:spMkLst>
        </pc:spChg>
        <pc:spChg chg="del">
          <ac:chgData name="Lines, Todd" userId="afaf7c3a-e8aa-4568-882a-02ad8f9e19b0" providerId="ADAL" clId="{521B3133-1E4F-49E5-8DD6-91DE1B512717}" dt="2025-07-01T20:25:12.044" v="285" actId="478"/>
          <ac:spMkLst>
            <pc:docMk/>
            <pc:sldMk cId="1355674550" sldId="338"/>
            <ac:spMk id="18" creationId="{1EF1DEDE-D7CC-450E-EE70-1D48B367C67D}"/>
          </ac:spMkLst>
        </pc:spChg>
        <pc:spChg chg="del">
          <ac:chgData name="Lines, Todd" userId="afaf7c3a-e8aa-4568-882a-02ad8f9e19b0" providerId="ADAL" clId="{521B3133-1E4F-49E5-8DD6-91DE1B512717}" dt="2025-07-01T20:20:34.280" v="231" actId="478"/>
          <ac:spMkLst>
            <pc:docMk/>
            <pc:sldMk cId="1355674550" sldId="338"/>
            <ac:spMk id="19" creationId="{799B525F-984B-F10F-F62C-AB7CD4D9A1A2}"/>
          </ac:spMkLst>
        </pc:spChg>
        <pc:spChg chg="del">
          <ac:chgData name="Lines, Todd" userId="afaf7c3a-e8aa-4568-882a-02ad8f9e19b0" providerId="ADAL" clId="{521B3133-1E4F-49E5-8DD6-91DE1B512717}" dt="2025-07-01T20:26:15.653" v="298" actId="478"/>
          <ac:spMkLst>
            <pc:docMk/>
            <pc:sldMk cId="1355674550" sldId="338"/>
            <ac:spMk id="20" creationId="{FB1DE110-7165-74C3-C7C5-5887F43789E9}"/>
          </ac:spMkLst>
        </pc:spChg>
        <pc:spChg chg="del">
          <ac:chgData name="Lines, Todd" userId="afaf7c3a-e8aa-4568-882a-02ad8f9e19b0" providerId="ADAL" clId="{521B3133-1E4F-49E5-8DD6-91DE1B512717}" dt="2025-07-01T20:20:30.951" v="229" actId="478"/>
          <ac:spMkLst>
            <pc:docMk/>
            <pc:sldMk cId="1355674550" sldId="338"/>
            <ac:spMk id="21" creationId="{A4BE03FA-D4CE-E310-AB57-8C5DF9A52FBE}"/>
          </ac:spMkLst>
        </pc:spChg>
        <pc:spChg chg="del">
          <ac:chgData name="Lines, Todd" userId="afaf7c3a-e8aa-4568-882a-02ad8f9e19b0" providerId="ADAL" clId="{521B3133-1E4F-49E5-8DD6-91DE1B512717}" dt="2025-07-01T20:20:48.296" v="235" actId="478"/>
          <ac:spMkLst>
            <pc:docMk/>
            <pc:sldMk cId="1355674550" sldId="338"/>
            <ac:spMk id="22" creationId="{FA87CAFD-04B2-98B9-BC7C-C8E996A43D2F}"/>
          </ac:spMkLst>
        </pc:spChg>
        <pc:spChg chg="del mod">
          <ac:chgData name="Lines, Todd" userId="afaf7c3a-e8aa-4568-882a-02ad8f9e19b0" providerId="ADAL" clId="{521B3133-1E4F-49E5-8DD6-91DE1B512717}" dt="2025-07-01T20:20:49.367" v="236" actId="478"/>
          <ac:spMkLst>
            <pc:docMk/>
            <pc:sldMk cId="1355674550" sldId="338"/>
            <ac:spMk id="23" creationId="{061996F1-A021-8730-EB24-4B50263AC28B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27" creationId="{975B46AC-45BB-11DC-94B3-6C1E44F624B7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29" creationId="{0D51E887-9DF9-6EE8-B8DF-85E9AEF3B530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30" creationId="{19DE4A4C-66BC-BAAD-4033-A7CE717E0C36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35" creationId="{61A65FBC-EC17-CAF0-12CF-C971B8E83DB9}"/>
          </ac:spMkLst>
        </pc:spChg>
        <pc:spChg chg="mod">
          <ac:chgData name="Lines, Todd" userId="afaf7c3a-e8aa-4568-882a-02ad8f9e19b0" providerId="ADAL" clId="{521B3133-1E4F-49E5-8DD6-91DE1B512717}" dt="2025-07-01T20:20:24.916" v="227" actId="165"/>
          <ac:spMkLst>
            <pc:docMk/>
            <pc:sldMk cId="1355674550" sldId="338"/>
            <ac:spMk id="36" creationId="{96A6B302-D826-DECE-51A3-4C73E72DBD32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38" creationId="{B32E5106-813E-7F2B-12CE-D9A9D9B7194E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39" creationId="{4F058294-9883-418D-C67D-8A0EA5EFF212}"/>
          </ac:spMkLst>
        </pc:spChg>
        <pc:spChg chg="mod">
          <ac:chgData name="Lines, Todd" userId="afaf7c3a-e8aa-4568-882a-02ad8f9e19b0" providerId="ADAL" clId="{521B3133-1E4F-49E5-8DD6-91DE1B512717}" dt="2025-07-01T20:20:45.489" v="234" actId="1076"/>
          <ac:spMkLst>
            <pc:docMk/>
            <pc:sldMk cId="1355674550" sldId="338"/>
            <ac:spMk id="43" creationId="{10888C4A-84C3-AD18-E137-0F3B8590C69D}"/>
          </ac:spMkLst>
        </pc:spChg>
        <pc:spChg chg="mod">
          <ac:chgData name="Lines, Todd" userId="afaf7c3a-e8aa-4568-882a-02ad8f9e19b0" providerId="ADAL" clId="{521B3133-1E4F-49E5-8DD6-91DE1B512717}" dt="2025-07-01T20:20:24.916" v="227" actId="165"/>
          <ac:spMkLst>
            <pc:docMk/>
            <pc:sldMk cId="1355674550" sldId="338"/>
            <ac:spMk id="52" creationId="{01E47076-B03A-9514-FCAE-E8554D4ECCD8}"/>
          </ac:spMkLst>
        </pc:spChg>
        <pc:spChg chg="mod">
          <ac:chgData name="Lines, Todd" userId="afaf7c3a-e8aa-4568-882a-02ad8f9e19b0" providerId="ADAL" clId="{521B3133-1E4F-49E5-8DD6-91DE1B512717}" dt="2025-07-01T20:20:24.916" v="227" actId="165"/>
          <ac:spMkLst>
            <pc:docMk/>
            <pc:sldMk cId="1355674550" sldId="338"/>
            <ac:spMk id="58" creationId="{7D6ED858-77A1-2C0E-DC4B-E68AD462258B}"/>
          </ac:spMkLst>
        </pc:spChg>
        <pc:spChg chg="mod">
          <ac:chgData name="Lines, Todd" userId="afaf7c3a-e8aa-4568-882a-02ad8f9e19b0" providerId="ADAL" clId="{521B3133-1E4F-49E5-8DD6-91DE1B512717}" dt="2025-07-01T20:20:24.916" v="227" actId="165"/>
          <ac:spMkLst>
            <pc:docMk/>
            <pc:sldMk cId="1355674550" sldId="338"/>
            <ac:spMk id="60" creationId="{13D9E986-7E38-3FF3-64DE-8F95B47A5635}"/>
          </ac:spMkLst>
        </pc:spChg>
        <pc:spChg chg="add del mod">
          <ac:chgData name="Lines, Todd" userId="afaf7c3a-e8aa-4568-882a-02ad8f9e19b0" providerId="ADAL" clId="{521B3133-1E4F-49E5-8DD6-91DE1B512717}" dt="2025-07-01T20:25:11.231" v="284" actId="478"/>
          <ac:spMkLst>
            <pc:docMk/>
            <pc:sldMk cId="1355674550" sldId="338"/>
            <ac:spMk id="66" creationId="{44D373FD-162F-346F-618B-520346E23C56}"/>
          </ac:spMkLst>
        </pc:spChg>
        <pc:spChg chg="add mod">
          <ac:chgData name="Lines, Todd" userId="afaf7c3a-e8aa-4568-882a-02ad8f9e19b0" providerId="ADAL" clId="{521B3133-1E4F-49E5-8DD6-91DE1B512717}" dt="2025-07-01T20:21:42.613" v="270" actId="1076"/>
          <ac:spMkLst>
            <pc:docMk/>
            <pc:sldMk cId="1355674550" sldId="338"/>
            <ac:spMk id="67" creationId="{DC47FC5F-5FA6-B452-B3FA-1BDE805CEBC3}"/>
          </ac:spMkLst>
        </pc:spChg>
        <pc:spChg chg="add mod">
          <ac:chgData name="Lines, Todd" userId="afaf7c3a-e8aa-4568-882a-02ad8f9e19b0" providerId="ADAL" clId="{521B3133-1E4F-49E5-8DD6-91DE1B512717}" dt="2025-07-01T20:21:45.330" v="272" actId="1076"/>
          <ac:spMkLst>
            <pc:docMk/>
            <pc:sldMk cId="1355674550" sldId="338"/>
            <ac:spMk id="68" creationId="{182FED84-2F4E-E02A-8DA6-1A2921DB815A}"/>
          </ac:spMkLst>
        </pc:spChg>
        <pc:spChg chg="add mod">
          <ac:chgData name="Lines, Todd" userId="afaf7c3a-e8aa-4568-882a-02ad8f9e19b0" providerId="ADAL" clId="{521B3133-1E4F-49E5-8DD6-91DE1B512717}" dt="2025-07-01T20:26:22.682" v="302" actId="1076"/>
          <ac:spMkLst>
            <pc:docMk/>
            <pc:sldMk cId="1355674550" sldId="338"/>
            <ac:spMk id="69" creationId="{AA1D8FEF-3A24-01E0-0FB4-A118C5980106}"/>
          </ac:spMkLst>
        </pc:spChg>
        <pc:spChg chg="add mod">
          <ac:chgData name="Lines, Todd" userId="afaf7c3a-e8aa-4568-882a-02ad8f9e19b0" providerId="ADAL" clId="{521B3133-1E4F-49E5-8DD6-91DE1B512717}" dt="2025-07-01T20:21:49.941" v="276" actId="1076"/>
          <ac:spMkLst>
            <pc:docMk/>
            <pc:sldMk cId="1355674550" sldId="338"/>
            <ac:spMk id="70" creationId="{C0526BF1-ABE3-4042-2A93-1066D1A77756}"/>
          </ac:spMkLst>
        </pc:spChg>
        <pc:spChg chg="add del">
          <ac:chgData name="Lines, Todd" userId="afaf7c3a-e8aa-4568-882a-02ad8f9e19b0" providerId="ADAL" clId="{521B3133-1E4F-49E5-8DD6-91DE1B512717}" dt="2025-07-01T20:25:35.203" v="290" actId="478"/>
          <ac:spMkLst>
            <pc:docMk/>
            <pc:sldMk cId="1355674550" sldId="338"/>
            <ac:spMk id="73" creationId="{DE469FBC-9285-B155-4855-8A588ACCFE35}"/>
          </ac:spMkLst>
        </pc:spChg>
        <pc:spChg chg="add del">
          <ac:chgData name="Lines, Todd" userId="afaf7c3a-e8aa-4568-882a-02ad8f9e19b0" providerId="ADAL" clId="{521B3133-1E4F-49E5-8DD6-91DE1B512717}" dt="2025-07-01T20:25:42.437" v="292" actId="478"/>
          <ac:spMkLst>
            <pc:docMk/>
            <pc:sldMk cId="1355674550" sldId="338"/>
            <ac:spMk id="74" creationId="{888E529D-1E49-00AE-3BE9-F8ED0A23F831}"/>
          </ac:spMkLst>
        </pc:spChg>
        <pc:spChg chg="add mod">
          <ac:chgData name="Lines, Todd" userId="afaf7c3a-e8aa-4568-882a-02ad8f9e19b0" providerId="ADAL" clId="{521B3133-1E4F-49E5-8DD6-91DE1B512717}" dt="2025-07-01T20:25:59.318" v="295" actId="1076"/>
          <ac:spMkLst>
            <pc:docMk/>
            <pc:sldMk cId="1355674550" sldId="338"/>
            <ac:spMk id="75" creationId="{48EAAA5D-EFFB-6DCD-91AC-6E3C2C9CDDFF}"/>
          </ac:spMkLst>
        </pc:spChg>
        <pc:spChg chg="add mod">
          <ac:chgData name="Lines, Todd" userId="afaf7c3a-e8aa-4568-882a-02ad8f9e19b0" providerId="ADAL" clId="{521B3133-1E4F-49E5-8DD6-91DE1B512717}" dt="2025-07-01T20:26:14.008" v="297" actId="1076"/>
          <ac:spMkLst>
            <pc:docMk/>
            <pc:sldMk cId="1355674550" sldId="338"/>
            <ac:spMk id="76" creationId="{2C7F55B2-4F9F-FCE6-C675-DA5E25BD8557}"/>
          </ac:spMkLst>
        </pc:spChg>
        <pc:spChg chg="add mod">
          <ac:chgData name="Lines, Todd" userId="afaf7c3a-e8aa-4568-882a-02ad8f9e19b0" providerId="ADAL" clId="{521B3133-1E4F-49E5-8DD6-91DE1B512717}" dt="2025-07-01T20:27:05.348" v="325" actId="1076"/>
          <ac:spMkLst>
            <pc:docMk/>
            <pc:sldMk cId="1355674550" sldId="338"/>
            <ac:spMk id="79" creationId="{8BE5746B-1206-503E-2EC8-27D57F1879BD}"/>
          </ac:spMkLst>
        </pc:spChg>
        <pc:grpChg chg="del">
          <ac:chgData name="Lines, Todd" userId="afaf7c3a-e8aa-4568-882a-02ad8f9e19b0" providerId="ADAL" clId="{521B3133-1E4F-49E5-8DD6-91DE1B512717}" dt="2025-07-01T20:20:30.951" v="229" actId="478"/>
          <ac:grpSpMkLst>
            <pc:docMk/>
            <pc:sldMk cId="1355674550" sldId="338"/>
            <ac:grpSpMk id="7" creationId="{445603A6-EE8B-9D7A-D951-62C9FE27E63C}"/>
          </ac:grpSpMkLst>
        </pc:grpChg>
        <pc:grpChg chg="del">
          <ac:chgData name="Lines, Todd" userId="afaf7c3a-e8aa-4568-882a-02ad8f9e19b0" providerId="ADAL" clId="{521B3133-1E4F-49E5-8DD6-91DE1B512717}" dt="2025-07-01T20:25:13.093" v="286" actId="478"/>
          <ac:grpSpMkLst>
            <pc:docMk/>
            <pc:sldMk cId="1355674550" sldId="338"/>
            <ac:grpSpMk id="17" creationId="{78C813DE-DDCF-ED92-99F5-4ABBC09A2F0F}"/>
          </ac:grpSpMkLst>
        </pc:grpChg>
        <pc:picChg chg="del">
          <ac:chgData name="Lines, Todd" userId="afaf7c3a-e8aa-4568-882a-02ad8f9e19b0" providerId="ADAL" clId="{521B3133-1E4F-49E5-8DD6-91DE1B512717}" dt="2025-07-01T20:25:06.570" v="282" actId="478"/>
          <ac:picMkLst>
            <pc:docMk/>
            <pc:sldMk cId="1355674550" sldId="338"/>
            <ac:picMk id="71" creationId="{51F5173E-CBFA-8E71-53D2-3CFE820853AB}"/>
          </ac:picMkLst>
        </pc:picChg>
        <pc:picChg chg="del mod">
          <ac:chgData name="Lines, Todd" userId="afaf7c3a-e8aa-4568-882a-02ad8f9e19b0" providerId="ADAL" clId="{521B3133-1E4F-49E5-8DD6-91DE1B512717}" dt="2025-07-01T20:22:22.683" v="278" actId="21"/>
          <ac:picMkLst>
            <pc:docMk/>
            <pc:sldMk cId="1355674550" sldId="338"/>
            <ac:picMk id="72" creationId="{D326DDC6-EF5E-7F28-2F6B-C1BE6DA49B25}"/>
          </ac:picMkLst>
        </pc:picChg>
        <pc:picChg chg="del mod">
          <ac:chgData name="Lines, Todd" userId="afaf7c3a-e8aa-4568-882a-02ad8f9e19b0" providerId="ADAL" clId="{521B3133-1E4F-49E5-8DD6-91DE1B512717}" dt="2025-07-01T20:27:18.004" v="327" actId="21"/>
          <ac:picMkLst>
            <pc:docMk/>
            <pc:sldMk cId="1355674550" sldId="338"/>
            <ac:picMk id="80" creationId="{23D06E94-2608-4D0E-C2C3-8C842370A4CF}"/>
          </ac:picMkLst>
        </pc:picChg>
        <pc:cxnChg chg="add mod">
          <ac:chgData name="Lines, Todd" userId="afaf7c3a-e8aa-4568-882a-02ad8f9e19b0" providerId="ADAL" clId="{521B3133-1E4F-49E5-8DD6-91DE1B512717}" dt="2025-07-01T20:28:25.680" v="328" actId="1582"/>
          <ac:cxnSpMkLst>
            <pc:docMk/>
            <pc:sldMk cId="1355674550" sldId="338"/>
            <ac:cxnSpMk id="78" creationId="{B9BD5E4D-64DB-CDC3-A5B8-957D3CD62172}"/>
          </ac:cxnSpMkLst>
        </pc:cxnChg>
      </pc:sldChg>
      <pc:sldChg chg="delSp add mod">
        <pc:chgData name="Lines, Todd" userId="afaf7c3a-e8aa-4568-882a-02ad8f9e19b0" providerId="ADAL" clId="{521B3133-1E4F-49E5-8DD6-91DE1B512717}" dt="2025-07-01T20:25:04.735" v="281" actId="478"/>
        <pc:sldMkLst>
          <pc:docMk/>
          <pc:sldMk cId="3617555169" sldId="339"/>
        </pc:sldMkLst>
        <pc:spChg chg="del">
          <ac:chgData name="Lines, Todd" userId="afaf7c3a-e8aa-4568-882a-02ad8f9e19b0" providerId="ADAL" clId="{521B3133-1E4F-49E5-8DD6-91DE1B512717}" dt="2025-07-01T20:25:04.735" v="281" actId="478"/>
          <ac:spMkLst>
            <pc:docMk/>
            <pc:sldMk cId="3617555169" sldId="339"/>
            <ac:spMk id="14" creationId="{CE1561D2-D5A5-3543-3C3F-F2B6CEECABBF}"/>
          </ac:spMkLst>
        </pc:spChg>
        <pc:picChg chg="del">
          <ac:chgData name="Lines, Todd" userId="afaf7c3a-e8aa-4568-882a-02ad8f9e19b0" providerId="ADAL" clId="{521B3133-1E4F-49E5-8DD6-91DE1B512717}" dt="2025-07-01T20:25:00.782" v="280" actId="478"/>
          <ac:picMkLst>
            <pc:docMk/>
            <pc:sldMk cId="3617555169" sldId="339"/>
            <ac:picMk id="71" creationId="{F75718F8-4836-43BB-6DB6-3C2D3CD5DA7F}"/>
          </ac:picMkLst>
        </pc:picChg>
      </pc:sldChg>
      <pc:sldChg chg="add">
        <pc:chgData name="Lines, Todd" userId="afaf7c3a-e8aa-4568-882a-02ad8f9e19b0" providerId="ADAL" clId="{521B3133-1E4F-49E5-8DD6-91DE1B512717}" dt="2025-07-01T20:50:49.051" v="329"/>
        <pc:sldMkLst>
          <pc:docMk/>
          <pc:sldMk cId="0" sldId="34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https://webmailbyui-my.sharepoint.com/personal/rtlines_byui_edu/Documents/BYUI-Synced/Picture_Archive/Laws_of_thermo/Maxwell-Boltzman%20Distrib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PDF</c:v>
                </c:pt>
              </c:strCache>
            </c:strRef>
          </c:tx>
          <c:marker>
            <c:symbol val="none"/>
          </c:marker>
          <c:xVal>
            <c:numRef>
              <c:f>Sheet2!$A$12:$A$79</c:f>
              <c:numCache>
                <c:formatCode>General</c:formatCode>
                <c:ptCount val="68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  <c:pt idx="13">
                  <c:v>650</c:v>
                </c:pt>
                <c:pt idx="14">
                  <c:v>700</c:v>
                </c:pt>
                <c:pt idx="15">
                  <c:v>750</c:v>
                </c:pt>
                <c:pt idx="16">
                  <c:v>800</c:v>
                </c:pt>
                <c:pt idx="17">
                  <c:v>850</c:v>
                </c:pt>
                <c:pt idx="18">
                  <c:v>900</c:v>
                </c:pt>
                <c:pt idx="19">
                  <c:v>950</c:v>
                </c:pt>
                <c:pt idx="20">
                  <c:v>1000</c:v>
                </c:pt>
                <c:pt idx="21">
                  <c:v>1050</c:v>
                </c:pt>
                <c:pt idx="22">
                  <c:v>1100</c:v>
                </c:pt>
                <c:pt idx="23">
                  <c:v>1150</c:v>
                </c:pt>
                <c:pt idx="24">
                  <c:v>1200</c:v>
                </c:pt>
                <c:pt idx="25">
                  <c:v>1250</c:v>
                </c:pt>
                <c:pt idx="26">
                  <c:v>1300</c:v>
                </c:pt>
                <c:pt idx="27">
                  <c:v>1350</c:v>
                </c:pt>
                <c:pt idx="28">
                  <c:v>1400</c:v>
                </c:pt>
                <c:pt idx="29">
                  <c:v>1450</c:v>
                </c:pt>
                <c:pt idx="30">
                  <c:v>1500</c:v>
                </c:pt>
                <c:pt idx="31">
                  <c:v>1550</c:v>
                </c:pt>
                <c:pt idx="32">
                  <c:v>1600</c:v>
                </c:pt>
                <c:pt idx="33">
                  <c:v>1650</c:v>
                </c:pt>
                <c:pt idx="34">
                  <c:v>1700</c:v>
                </c:pt>
                <c:pt idx="35">
                  <c:v>1750</c:v>
                </c:pt>
                <c:pt idx="36">
                  <c:v>1800</c:v>
                </c:pt>
                <c:pt idx="37">
                  <c:v>1850</c:v>
                </c:pt>
                <c:pt idx="38">
                  <c:v>1900</c:v>
                </c:pt>
                <c:pt idx="39">
                  <c:v>1950</c:v>
                </c:pt>
                <c:pt idx="40">
                  <c:v>2000</c:v>
                </c:pt>
                <c:pt idx="41">
                  <c:v>2050</c:v>
                </c:pt>
                <c:pt idx="42">
                  <c:v>2100</c:v>
                </c:pt>
                <c:pt idx="43">
                  <c:v>2150</c:v>
                </c:pt>
                <c:pt idx="44">
                  <c:v>2200</c:v>
                </c:pt>
                <c:pt idx="45">
                  <c:v>2250</c:v>
                </c:pt>
                <c:pt idx="46">
                  <c:v>2300</c:v>
                </c:pt>
                <c:pt idx="47">
                  <c:v>2350</c:v>
                </c:pt>
                <c:pt idx="48">
                  <c:v>2400</c:v>
                </c:pt>
                <c:pt idx="49">
                  <c:v>2450</c:v>
                </c:pt>
                <c:pt idx="50">
                  <c:v>2500</c:v>
                </c:pt>
                <c:pt idx="51">
                  <c:v>2550</c:v>
                </c:pt>
                <c:pt idx="52">
                  <c:v>2600</c:v>
                </c:pt>
                <c:pt idx="53">
                  <c:v>2650</c:v>
                </c:pt>
                <c:pt idx="54">
                  <c:v>2700</c:v>
                </c:pt>
                <c:pt idx="55">
                  <c:v>2750</c:v>
                </c:pt>
                <c:pt idx="56">
                  <c:v>2800</c:v>
                </c:pt>
                <c:pt idx="57">
                  <c:v>2850</c:v>
                </c:pt>
                <c:pt idx="58">
                  <c:v>2900</c:v>
                </c:pt>
                <c:pt idx="59">
                  <c:v>2950</c:v>
                </c:pt>
                <c:pt idx="60">
                  <c:v>3000</c:v>
                </c:pt>
                <c:pt idx="61">
                  <c:v>3050</c:v>
                </c:pt>
                <c:pt idx="62">
                  <c:v>3100</c:v>
                </c:pt>
                <c:pt idx="63">
                  <c:v>3150</c:v>
                </c:pt>
                <c:pt idx="64">
                  <c:v>3200</c:v>
                </c:pt>
                <c:pt idx="65">
                  <c:v>3250</c:v>
                </c:pt>
                <c:pt idx="66">
                  <c:v>3300</c:v>
                </c:pt>
                <c:pt idx="67">
                  <c:v>3350</c:v>
                </c:pt>
              </c:numCache>
            </c:numRef>
          </c:xVal>
          <c:yVal>
            <c:numRef>
              <c:f>Sheet2!$B$12:$B$79</c:f>
              <c:numCache>
                <c:formatCode>0.00E+00</c:formatCode>
                <c:ptCount val="68"/>
                <c:pt idx="0">
                  <c:v>0</c:v>
                </c:pt>
                <c:pt idx="1">
                  <c:v>2.4366885377145052E+18</c:v>
                </c:pt>
                <c:pt idx="2">
                  <c:v>9.6882686552291267E+18</c:v>
                </c:pt>
                <c:pt idx="3">
                  <c:v>2.1581036238671008E+19</c:v>
                </c:pt>
                <c:pt idx="4">
                  <c:v>3.7831260421867479E+19</c:v>
                </c:pt>
                <c:pt idx="5">
                  <c:v>5.8053622110838866E+19</c:v>
                </c:pt>
                <c:pt idx="6">
                  <c:v>8.17725873722793E+19</c:v>
                </c:pt>
                <c:pt idx="7">
                  <c:v>1.084362987969632E+20</c:v>
                </c:pt>
                <c:pt idx="8">
                  <c:v>1.3743248124229475E+20</c:v>
                </c:pt>
                <c:pt idx="9">
                  <c:v>1.6810579361125659E+20</c:v>
                </c:pt>
                <c:pt idx="10">
                  <c:v>1.9977601798833622E+20</c:v>
                </c:pt>
                <c:pt idx="11">
                  <c:v>2.3175646275003541E+20</c:v>
                </c:pt>
                <c:pt idx="12">
                  <c:v>2.6337196715968925E+20</c:v>
                </c:pt>
                <c:pt idx="13">
                  <c:v>2.9397593017908756E+20</c:v>
                </c:pt>
                <c:pt idx="14">
                  <c:v>3.2296584339576626E+20</c:v>
                </c:pt>
                <c:pt idx="15">
                  <c:v>3.4979688372728516E+20</c:v>
                </c:pt>
                <c:pt idx="16">
                  <c:v>3.7399321182357625E+20</c:v>
                </c:pt>
                <c:pt idx="17">
                  <c:v>3.951567222378517E+20</c:v>
                </c:pt>
                <c:pt idx="18">
                  <c:v>4.129730966186098E+20</c:v>
                </c:pt>
                <c:pt idx="19">
                  <c:v>4.2721511654450148E+20</c:v>
                </c:pt>
                <c:pt idx="20">
                  <c:v>4.3774329359303862E+20</c:v>
                </c:pt>
                <c:pt idx="21">
                  <c:v>4.4450396669329801E+20</c:v>
                </c:pt>
                <c:pt idx="22">
                  <c:v>4.4752509730889892E+20</c:v>
                </c:pt>
                <c:pt idx="23">
                  <c:v>4.4691005886736944E+20</c:v>
                </c:pt>
                <c:pt idx="24">
                  <c:v>4.4282976630298096E+20</c:v>
                </c:pt>
                <c:pt idx="25">
                  <c:v>4.3551352371828438E+20</c:v>
                </c:pt>
                <c:pt idx="26">
                  <c:v>4.2523898297679308E+20</c:v>
                </c:pt>
                <c:pt idx="27">
                  <c:v>4.1232160430483531E+20</c:v>
                </c:pt>
                <c:pt idx="28">
                  <c:v>3.9710399319483797E+20</c:v>
                </c:pt>
                <c:pt idx="29">
                  <c:v>3.7994545812141448E+20</c:v>
                </c:pt>
                <c:pt idx="30">
                  <c:v>3.6121209327405289E+20</c:v>
                </c:pt>
                <c:pt idx="31">
                  <c:v>3.4126764239511919E+20</c:v>
                </c:pt>
                <c:pt idx="32">
                  <c:v>3.2046534669958159E+20</c:v>
                </c:pt>
                <c:pt idx="33">
                  <c:v>2.9914092449615997E+20</c:v>
                </c:pt>
                <c:pt idx="34">
                  <c:v>2.7760677509353642E+20</c:v>
                </c:pt>
                <c:pt idx="35">
                  <c:v>2.5614744713058238E+20</c:v>
                </c:pt>
                <c:pt idx="36">
                  <c:v>2.350163635135278E+20</c:v>
                </c:pt>
                <c:pt idx="37">
                  <c:v>2.1443375314890031E+20</c:v>
                </c:pt>
                <c:pt idx="38">
                  <c:v>1.9458570465598715E+20</c:v>
                </c:pt>
                <c:pt idx="39">
                  <c:v>1.7562422981138311E+20</c:v>
                </c:pt>
                <c:pt idx="40">
                  <c:v>1.5766820479023963E+20</c:v>
                </c:pt>
                <c:pt idx="41">
                  <c:v>1.4080504512307187E+20</c:v>
                </c:pt>
                <c:pt idx="42">
                  <c:v>1.2509296517059497E+20</c:v>
                </c:pt>
                <c:pt idx="43">
                  <c:v>1.1056367407449463E+20</c:v>
                </c:pt>
                <c:pt idx="44">
                  <c:v>9.722536663757421E+19</c:v>
                </c:pt>
                <c:pt idx="45">
                  <c:v>8.5065878386251235E+19</c:v>
                </c:pt>
                <c:pt idx="46">
                  <c:v>7.4055888096408846E+19</c:v>
                </c:pt>
                <c:pt idx="47">
                  <c:v>6.4152067262856258E+19</c:v>
                </c:pt>
                <c:pt idx="48">
                  <c:v>5.5300093371917484E+19</c:v>
                </c:pt>
                <c:pt idx="49">
                  <c:v>4.7437461507961324E+19</c:v>
                </c:pt>
                <c:pt idx="50">
                  <c:v>4.0496046029223846E+19</c:v>
                </c:pt>
                <c:pt idx="51">
                  <c:v>3.4404380171621868E+19</c:v>
                </c:pt>
                <c:pt idx="52">
                  <c:v>2.9089636016648192E+19</c:v>
                </c:pt>
                <c:pt idx="53">
                  <c:v>2.4479299972541862E+19</c:v>
                </c:pt>
                <c:pt idx="54">
                  <c:v>2.0502549584699585E+19</c:v>
                </c:pt>
                <c:pt idx="55">
                  <c:v>1.7091346050706471E+19</c:v>
                </c:pt>
                <c:pt idx="56">
                  <c:v>1.4181263308658944E+19</c:v>
                </c:pt>
                <c:pt idx="57">
                  <c:v>1.1712079117643487E+19</c:v>
                </c:pt>
                <c:pt idx="58">
                  <c:v>9.6281563402284503E+18</c:v>
                </c:pt>
                <c:pt idx="59">
                  <c:v>7.8786438933803162E+18</c:v>
                </c:pt>
                <c:pt idx="60">
                  <c:v>6.4175268036668058E+18</c:v>
                </c:pt>
                <c:pt idx="61">
                  <c:v>5.203553738983211E+18</c:v>
                </c:pt>
                <c:pt idx="62">
                  <c:v>4.2000685399648E+18</c:v>
                </c:pt>
                <c:pt idx="63">
                  <c:v>3.3747698707926692E+18</c:v>
                </c:pt>
                <c:pt idx="64">
                  <c:v>2.6994203584915963E+18</c:v>
                </c:pt>
                <c:pt idx="65">
                  <c:v>2.1495236708493486E+18</c:v>
                </c:pt>
                <c:pt idx="66">
                  <c:v>1.7039850438916716E+18</c:v>
                </c:pt>
                <c:pt idx="67">
                  <c:v>1.3447679276577428E+18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E5-4D12-A833-503B41311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785152"/>
        <c:axId val="116321280"/>
      </c:scatterChart>
      <c:valAx>
        <c:axId val="11878515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v (m/s)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6321280"/>
        <c:crosses val="autoZero"/>
        <c:crossBetween val="midCat"/>
      </c:valAx>
      <c:valAx>
        <c:axId val="116321280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Particles </a:t>
                </a:r>
              </a:p>
            </c:rich>
          </c:tx>
          <c:overlay val="0"/>
        </c:title>
        <c:numFmt formatCode="0.00E+00" sourceLinked="1"/>
        <c:majorTickMark val="out"/>
        <c:minorTickMark val="none"/>
        <c:tickLblPos val="nextTo"/>
        <c:crossAx val="1187851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0.372</cdr:x>
      <cdr:y>0.19477</cdr:y>
    </cdr:from>
    <cdr:to>
      <cdr:x>0.382</cdr:x>
      <cdr:y>0.84551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EC347843-FEC0-F703-6B29-962B76BEF151}"/>
            </a:ext>
          </a:extLst>
        </cdr:cNvPr>
        <cdr:cNvSpPr/>
      </cdr:nvSpPr>
      <cdr:spPr>
        <a:xfrm xmlns:a="http://schemas.openxmlformats.org/drawingml/2006/main">
          <a:off x="1700784" y="840201"/>
          <a:ext cx="45720" cy="2807208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kern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3DB0-950E-47F7-8EFB-CBAFA69222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8E4C3-3EB2-46A4-993F-B797239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C978-38CE-6470-47FC-440C93B8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E332A-FB7E-52AD-CF05-B361FB831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ACB18-7BCD-214A-550C-79E2B27AA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119C-A9B5-F307-1FD8-4BF8A92B5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8E4C3-3EB2-46A4-993F-B797239F99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8E4C3-3EB2-46A4-993F-B797239F99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204-7370-49B1-B4DE-337EEA5F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FF08-C373-4C5C-957C-1BB06FB40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0CC7-8570-E090-12F0-488B7962F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070AE-6B88-5732-AFCD-B4607A82F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http://classic.mormonchannel.org/sites/default/files/PER-10-elder-neal-a-maxwell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886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304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Neal A. Maxwell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(1926-2004)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3716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 the same guy</a:t>
            </a:r>
          </a:p>
        </p:txBody>
      </p:sp>
    </p:spTree>
    <p:extLst>
      <p:ext uri="{BB962C8B-B14F-4D97-AF65-F5344CB8AC3E}">
        <p14:creationId xmlns:p14="http://schemas.microsoft.com/office/powerpoint/2010/main" val="228224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EF95E7-1716-48A2-8D1A-AD77B96FE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821593"/>
              </p:ext>
            </p:extLst>
          </p:nvPr>
        </p:nvGraphicFramePr>
        <p:xfrm>
          <a:off x="2286000" y="1272063"/>
          <a:ext cx="4572000" cy="4313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A64DBA-B0D6-2F26-C844-369D31C5524B}"/>
              </a:ext>
            </a:extLst>
          </p:cNvPr>
          <p:cNvCxnSpPr>
            <a:cxnSpLocks/>
          </p:cNvCxnSpPr>
          <p:nvPr/>
        </p:nvCxnSpPr>
        <p:spPr>
          <a:xfrm>
            <a:off x="3474720" y="4745736"/>
            <a:ext cx="5120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CDBABF-C208-C878-DD9A-023E13892188}"/>
              </a:ext>
            </a:extLst>
          </p:cNvPr>
          <p:cNvCxnSpPr>
            <a:cxnSpLocks/>
          </p:cNvCxnSpPr>
          <p:nvPr/>
        </p:nvCxnSpPr>
        <p:spPr>
          <a:xfrm flipH="1">
            <a:off x="4023360" y="4745736"/>
            <a:ext cx="58521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EAC1C-5153-DE75-0364-91418C6E3609}"/>
              </a:ext>
            </a:extLst>
          </p:cNvPr>
          <p:cNvSpPr txBox="1"/>
          <p:nvPr/>
        </p:nvSpPr>
        <p:spPr>
          <a:xfrm>
            <a:off x="4029976" y="430325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7D87C7-24D9-3DF2-88F6-21F6C955592D}"/>
              </a:ext>
            </a:extLst>
          </p:cNvPr>
          <p:cNvSpPr txBox="1"/>
          <p:nvPr/>
        </p:nvSpPr>
        <p:spPr>
          <a:xfrm>
            <a:off x="3867912" y="521208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95DF1E-CA30-164F-9AAB-07B09E8D0FF3}"/>
              </a:ext>
            </a:extLst>
          </p:cNvPr>
          <p:cNvCxnSpPr>
            <a:cxnSpLocks/>
          </p:cNvCxnSpPr>
          <p:nvPr/>
        </p:nvCxnSpPr>
        <p:spPr>
          <a:xfrm flipV="1">
            <a:off x="4014216" y="4927568"/>
            <a:ext cx="0" cy="3759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5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14400" y="76200"/>
          <a:ext cx="69342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507960" progId="Equation.3">
                  <p:embed/>
                </p:oleObj>
              </mc:Choice>
              <mc:Fallback>
                <p:oleObj name="Equation" r:id="rId2" imgW="1968480" imgH="50796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"/>
                        <a:ext cx="6934200" cy="183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-32657" y="2057400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N  - total number of molecules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64" y="1905000"/>
            <a:ext cx="502063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D1039-81FC-40ED-A6C1-7BAC07FF53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123.14.2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If the temperature increases, the peak of the Maxwell-Boltzmann speed distribution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Increases to a higher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Decreases to a lower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180252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Maxwell Distribution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system of gas at a given temperature will exhibit a variety of speeds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Three speeds are of interest: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Most probable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5377934"/>
            <a:ext cx="475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Image in the Public Domain couracy Fred Stober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7686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Molecular Speeds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3400" y="1219200"/>
          <a:ext cx="25717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444240" progId="Equation.3">
                  <p:embed/>
                </p:oleObj>
              </mc:Choice>
              <mc:Fallback>
                <p:oleObj name="Equation" r:id="rId2" imgW="863280" imgH="444240" progId="Equation.3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7175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09600" y="3124200"/>
          <a:ext cx="21558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444240" progId="Equation.3">
                  <p:embed/>
                </p:oleObj>
              </mc:Choice>
              <mc:Fallback>
                <p:oleObj name="Equation" r:id="rId4" imgW="723600" imgH="44424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215582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22275" y="4745037"/>
          <a:ext cx="25336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444240" progId="Equation.3">
                  <p:embed/>
                </p:oleObj>
              </mc:Choice>
              <mc:Fallback>
                <p:oleObj name="Equation" r:id="rId6" imgW="850680" imgH="444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4745037"/>
                        <a:ext cx="253365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5847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019801" y="2057400"/>
          <a:ext cx="57825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228600" progId="Equation.3">
                  <p:embed/>
                </p:oleObj>
              </mc:Choice>
              <mc:Fallback>
                <p:oleObj name="Equation" r:id="rId9" imgW="25380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2057400"/>
                        <a:ext cx="57825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943600" y="1905000"/>
          <a:ext cx="255587" cy="34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05000"/>
                        <a:ext cx="255587" cy="34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638800" y="1600200"/>
          <a:ext cx="369887" cy="4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41200" progId="Equation.3">
                  <p:embed/>
                </p:oleObj>
              </mc:Choice>
              <mc:Fallback>
                <p:oleObj name="Equation" r:id="rId13" imgW="228600" imgH="24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369887" cy="400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4F2-685F-D0EF-E846-DA0C5FBB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Thermo</a:t>
            </a:r>
            <a:r>
              <a:rPr lang="en-US" dirty="0"/>
              <a:t> Systems</a:t>
            </a:r>
          </a:p>
        </p:txBody>
      </p:sp>
      <p:grpSp>
        <p:nvGrpSpPr>
          <p:cNvPr id="3" name="Group 89">
            <a:extLst>
              <a:ext uri="{FF2B5EF4-FFF2-40B4-BE49-F238E27FC236}">
                <a16:creationId xmlns:a16="http://schemas.microsoft.com/office/drawing/2014/main" id="{05710022-B1F1-02A6-A237-43AC1047A132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795463"/>
            <a:ext cx="8397875" cy="3541712"/>
            <a:chOff x="330" y="1131"/>
            <a:chExt cx="5290" cy="2231"/>
          </a:xfrm>
        </p:grpSpPr>
        <p:sp>
          <p:nvSpPr>
            <p:cNvPr id="4" name="Rectangle 4" descr="Wide upward diagonal">
              <a:extLst>
                <a:ext uri="{FF2B5EF4-FFF2-40B4-BE49-F238E27FC236}">
                  <a16:creationId xmlns:a16="http://schemas.microsoft.com/office/drawing/2014/main" id="{E3CD6857-50F0-1FF6-FD1B-3B85506E9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1949"/>
              <a:ext cx="1417" cy="133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48DE35-8176-2297-959B-D0548E7D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1949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F11B275-B9F1-C267-82D6-430244AA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" y="2145"/>
              <a:ext cx="1069" cy="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5759B24F-AD48-FB89-B947-EA26BD2A1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" y="1286"/>
              <a:ext cx="109" cy="1372"/>
              <a:chOff x="4279" y="1535"/>
              <a:chExt cx="164" cy="1692"/>
            </a:xfrm>
          </p:grpSpPr>
          <p:sp>
            <p:nvSpPr>
              <p:cNvPr id="45" name="Oval 8">
                <a:extLst>
                  <a:ext uri="{FF2B5EF4-FFF2-40B4-BE49-F238E27FC236}">
                    <a16:creationId xmlns:a16="http://schemas.microsoft.com/office/drawing/2014/main" id="{6F39EA8E-79B1-1B87-15EA-3B54838D2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9" y="3035"/>
                <a:ext cx="164" cy="19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46" name="Group 9">
                <a:extLst>
                  <a:ext uri="{FF2B5EF4-FFF2-40B4-BE49-F238E27FC236}">
                    <a16:creationId xmlns:a16="http://schemas.microsoft.com/office/drawing/2014/main" id="{23315A17-A9E8-B05C-1065-602F018E81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1535"/>
                <a:ext cx="65" cy="1591"/>
                <a:chOff x="4917" y="2212"/>
                <a:chExt cx="202" cy="1591"/>
              </a:xfrm>
            </p:grpSpPr>
            <p:sp>
              <p:nvSpPr>
                <p:cNvPr id="49" name="AutoShape 10">
                  <a:extLst>
                    <a:ext uri="{FF2B5EF4-FFF2-40B4-BE49-F238E27FC236}">
                      <a16:creationId xmlns:a16="http://schemas.microsoft.com/office/drawing/2014/main" id="{42FDECAD-4F4E-A832-EACB-2DC9B5943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50" name="Line 11">
                  <a:extLst>
                    <a:ext uri="{FF2B5EF4-FFF2-40B4-BE49-F238E27FC236}">
                      <a16:creationId xmlns:a16="http://schemas.microsoft.com/office/drawing/2014/main" id="{E45727E3-F69A-4556-029A-D6B7101780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2">
                  <a:extLst>
                    <a:ext uri="{FF2B5EF4-FFF2-40B4-BE49-F238E27FC236}">
                      <a16:creationId xmlns:a16="http://schemas.microsoft.com/office/drawing/2014/main" id="{8EEFA1AF-DD4A-74BD-7269-3C12C0C954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3">
                  <a:extLst>
                    <a:ext uri="{FF2B5EF4-FFF2-40B4-BE49-F238E27FC236}">
                      <a16:creationId xmlns:a16="http://schemas.microsoft.com/office/drawing/2014/main" id="{CC213918-4ADF-A434-2E41-490E11D2D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4">
                  <a:extLst>
                    <a:ext uri="{FF2B5EF4-FFF2-40B4-BE49-F238E27FC236}">
                      <a16:creationId xmlns:a16="http://schemas.microsoft.com/office/drawing/2014/main" id="{F7405A2B-F93B-16BD-6441-01EDDED72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5">
                  <a:extLst>
                    <a:ext uri="{FF2B5EF4-FFF2-40B4-BE49-F238E27FC236}">
                      <a16:creationId xmlns:a16="http://schemas.microsoft.com/office/drawing/2014/main" id="{679EA82D-1F70-99AF-99C5-9043D5FD0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6">
                  <a:extLst>
                    <a:ext uri="{FF2B5EF4-FFF2-40B4-BE49-F238E27FC236}">
                      <a16:creationId xmlns:a16="http://schemas.microsoft.com/office/drawing/2014/main" id="{4CF00209-D68F-10AE-6F30-607175CFF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7">
                  <a:extLst>
                    <a:ext uri="{FF2B5EF4-FFF2-40B4-BE49-F238E27FC236}">
                      <a16:creationId xmlns:a16="http://schemas.microsoft.com/office/drawing/2014/main" id="{8C8A3D30-867A-9E3D-D638-0F99F3C56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8">
                  <a:extLst>
                    <a:ext uri="{FF2B5EF4-FFF2-40B4-BE49-F238E27FC236}">
                      <a16:creationId xmlns:a16="http://schemas.microsoft.com/office/drawing/2014/main" id="{08DC3E96-A2E8-FDCF-8F9F-04449CF17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9">
                  <a:extLst>
                    <a:ext uri="{FF2B5EF4-FFF2-40B4-BE49-F238E27FC236}">
                      <a16:creationId xmlns:a16="http://schemas.microsoft.com/office/drawing/2014/main" id="{CF5281E1-006D-BC08-63F4-C86EFA641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20">
                  <a:extLst>
                    <a:ext uri="{FF2B5EF4-FFF2-40B4-BE49-F238E27FC236}">
                      <a16:creationId xmlns:a16="http://schemas.microsoft.com/office/drawing/2014/main" id="{4739F306-839D-E22F-614F-8D65172B9D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21">
                  <a:extLst>
                    <a:ext uri="{FF2B5EF4-FFF2-40B4-BE49-F238E27FC236}">
                      <a16:creationId xmlns:a16="http://schemas.microsoft.com/office/drawing/2014/main" id="{93E353FC-6060-9529-0BF3-1CE43822F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22">
                  <a:extLst>
                    <a:ext uri="{FF2B5EF4-FFF2-40B4-BE49-F238E27FC236}">
                      <a16:creationId xmlns:a16="http://schemas.microsoft.com/office/drawing/2014/main" id="{F225B9FA-3A5A-A9A5-22C0-2B626D777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23">
                  <a:extLst>
                    <a:ext uri="{FF2B5EF4-FFF2-40B4-BE49-F238E27FC236}">
                      <a16:creationId xmlns:a16="http://schemas.microsoft.com/office/drawing/2014/main" id="{7D34C672-CB66-D799-E80B-CD34805248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24">
                  <a:extLst>
                    <a:ext uri="{FF2B5EF4-FFF2-40B4-BE49-F238E27FC236}">
                      <a16:creationId xmlns:a16="http://schemas.microsoft.com/office/drawing/2014/main" id="{88D23F51-4776-5D5B-1764-0172B5CCC6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25">
                  <a:extLst>
                    <a:ext uri="{FF2B5EF4-FFF2-40B4-BE49-F238E27FC236}">
                      <a16:creationId xmlns:a16="http://schemas.microsoft.com/office/drawing/2014/main" id="{957B3A90-988F-A1CE-F36E-0F8B0E2B76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26">
                  <a:extLst>
                    <a:ext uri="{FF2B5EF4-FFF2-40B4-BE49-F238E27FC236}">
                      <a16:creationId xmlns:a16="http://schemas.microsoft.com/office/drawing/2014/main" id="{96DF48D3-2A49-963E-A2ED-50B2690A50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Oval 27">
                <a:extLst>
                  <a:ext uri="{FF2B5EF4-FFF2-40B4-BE49-F238E27FC236}">
                    <a16:creationId xmlns:a16="http://schemas.microsoft.com/office/drawing/2014/main" id="{50E553B5-85F2-8E13-B915-9FB9B71F8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" y="3063"/>
                <a:ext cx="91" cy="13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384A587D-BB9E-0553-97E8-67A5F3CA9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2" y="2240"/>
                <a:ext cx="27" cy="85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53C8EDDF-00F9-6D23-ECE9-52D65FBD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181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Text Box 52">
              <a:extLst>
                <a:ext uri="{FF2B5EF4-FFF2-40B4-BE49-F238E27FC236}">
                  <a16:creationId xmlns:a16="http://schemas.microsoft.com/office/drawing/2014/main" id="{A5CE6DEC-9EAE-4B47-86FD-73E82EEAF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1131"/>
              <a:ext cx="14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Sample at known temperature T</a:t>
              </a:r>
              <a:r>
                <a:rPr lang="en-US" altLang="en-US" sz="1800" baseline="-25000"/>
                <a:t>x</a:t>
              </a:r>
              <a:r>
                <a:rPr lang="en-US" altLang="en-US" sz="1800"/>
                <a:t> </a:t>
              </a:r>
            </a:p>
          </p:txBody>
        </p:sp>
        <p:sp>
          <p:nvSpPr>
            <p:cNvPr id="10" name="Text Box 53">
              <a:extLst>
                <a:ext uri="{FF2B5EF4-FFF2-40B4-BE49-F238E27FC236}">
                  <a16:creationId xmlns:a16="http://schemas.microsoft.com/office/drawing/2014/main" id="{57C03CF5-E82A-EB3C-316E-CE522A9D0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615"/>
              <a:ext cx="147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Water at known temperature T</a:t>
              </a:r>
              <a:r>
                <a:rPr lang="en-US" altLang="en-US" sz="1800" baseline="-25000"/>
                <a:t>w</a:t>
              </a:r>
              <a:r>
                <a:rPr lang="en-US" altLang="en-US" sz="1800"/>
                <a:t> </a:t>
              </a:r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88D8911C-0DB2-5C0B-A234-ACD54224EC9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23" y="1996"/>
              <a:ext cx="512" cy="334"/>
            </a:xfrm>
            <a:custGeom>
              <a:avLst/>
              <a:gdLst>
                <a:gd name="T0" fmla="*/ 512 w 512"/>
                <a:gd name="T1" fmla="*/ 1344 h 210"/>
                <a:gd name="T2" fmla="*/ 238 w 512"/>
                <a:gd name="T3" fmla="*/ 934 h 210"/>
                <a:gd name="T4" fmla="*/ 293 w 512"/>
                <a:gd name="T5" fmla="*/ 587 h 210"/>
                <a:gd name="T6" fmla="*/ 0 w 512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210"/>
                <a:gd name="T14" fmla="*/ 512 w 512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210">
                  <a:moveTo>
                    <a:pt x="512" y="210"/>
                  </a:moveTo>
                  <a:cubicBezTo>
                    <a:pt x="393" y="188"/>
                    <a:pt x="275" y="166"/>
                    <a:pt x="238" y="146"/>
                  </a:cubicBezTo>
                  <a:cubicBezTo>
                    <a:pt x="201" y="126"/>
                    <a:pt x="333" y="116"/>
                    <a:pt x="293" y="92"/>
                  </a:cubicBezTo>
                  <a:cubicBezTo>
                    <a:pt x="253" y="68"/>
                    <a:pt x="126" y="3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55">
              <a:extLst>
                <a:ext uri="{FF2B5EF4-FFF2-40B4-BE49-F238E27FC236}">
                  <a16:creationId xmlns:a16="http://schemas.microsoft.com/office/drawing/2014/main" id="{30A6B0DD-438D-5D75-ABFA-0555E8D44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957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Insulated container</a:t>
              </a:r>
            </a:p>
          </p:txBody>
        </p:sp>
        <p:sp>
          <p:nvSpPr>
            <p:cNvPr id="13" name="Line 56">
              <a:extLst>
                <a:ext uri="{FF2B5EF4-FFF2-40B4-BE49-F238E27FC236}">
                  <a16:creationId xmlns:a16="http://schemas.microsoft.com/office/drawing/2014/main" id="{F3F3ECC9-B36A-ED03-DA60-665FB1E8A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5" y="308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57" descr="Wide upward diagonal">
              <a:extLst>
                <a:ext uri="{FF2B5EF4-FFF2-40B4-BE49-F238E27FC236}">
                  <a16:creationId xmlns:a16="http://schemas.microsoft.com/office/drawing/2014/main" id="{910EBE08-5292-9898-88CA-D67BF208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027"/>
              <a:ext cx="1417" cy="133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" name="Rectangle 58">
              <a:extLst>
                <a:ext uri="{FF2B5EF4-FFF2-40B4-BE49-F238E27FC236}">
                  <a16:creationId xmlns:a16="http://schemas.microsoft.com/office/drawing/2014/main" id="{749E73B7-5920-5182-B855-7BBDFF4E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027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46D82C56-1B47-9E83-94CF-D936B0484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223"/>
              <a:ext cx="1069" cy="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7" name="Group 84">
              <a:extLst>
                <a:ext uri="{FF2B5EF4-FFF2-40B4-BE49-F238E27FC236}">
                  <a16:creationId xmlns:a16="http://schemas.microsoft.com/office/drawing/2014/main" id="{3CDD292F-A5B2-B5B0-6596-C64098212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3" y="1364"/>
              <a:ext cx="111" cy="1372"/>
              <a:chOff x="3983" y="1499"/>
              <a:chExt cx="289" cy="1372"/>
            </a:xfrm>
          </p:grpSpPr>
          <p:sp>
            <p:nvSpPr>
              <p:cNvPr id="24" name="Oval 61">
                <a:extLst>
                  <a:ext uri="{FF2B5EF4-FFF2-40B4-BE49-F238E27FC236}">
                    <a16:creationId xmlns:a16="http://schemas.microsoft.com/office/drawing/2014/main" id="{31ECF11B-D8CE-431B-D701-45448410C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2715"/>
                <a:ext cx="289" cy="15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5" name="Group 62">
                <a:extLst>
                  <a:ext uri="{FF2B5EF4-FFF2-40B4-BE49-F238E27FC236}">
                    <a16:creationId xmlns:a16="http://schemas.microsoft.com/office/drawing/2014/main" id="{B59148EE-0AD8-7FCF-A343-F273EAA779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6" y="1499"/>
                <a:ext cx="115" cy="1290"/>
                <a:chOff x="4917" y="2212"/>
                <a:chExt cx="202" cy="1591"/>
              </a:xfrm>
            </p:grpSpPr>
            <p:sp>
              <p:nvSpPr>
                <p:cNvPr id="28" name="AutoShape 63">
                  <a:extLst>
                    <a:ext uri="{FF2B5EF4-FFF2-40B4-BE49-F238E27FC236}">
                      <a16:creationId xmlns:a16="http://schemas.microsoft.com/office/drawing/2014/main" id="{632722E0-D83B-A37E-4C1C-619CB2CF0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" name="Line 64">
                  <a:extLst>
                    <a:ext uri="{FF2B5EF4-FFF2-40B4-BE49-F238E27FC236}">
                      <a16:creationId xmlns:a16="http://schemas.microsoft.com/office/drawing/2014/main" id="{25EDDD37-FD3D-7508-1EAE-0BF9D7E1AC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5">
                  <a:extLst>
                    <a:ext uri="{FF2B5EF4-FFF2-40B4-BE49-F238E27FC236}">
                      <a16:creationId xmlns:a16="http://schemas.microsoft.com/office/drawing/2014/main" id="{DBE095FC-AFCF-7529-BDD7-F28DE0831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6">
                  <a:extLst>
                    <a:ext uri="{FF2B5EF4-FFF2-40B4-BE49-F238E27FC236}">
                      <a16:creationId xmlns:a16="http://schemas.microsoft.com/office/drawing/2014/main" id="{185D01DA-459D-5752-E306-8FC55EBDA6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7">
                  <a:extLst>
                    <a:ext uri="{FF2B5EF4-FFF2-40B4-BE49-F238E27FC236}">
                      <a16:creationId xmlns:a16="http://schemas.microsoft.com/office/drawing/2014/main" id="{2F6B0719-05F7-3875-62DC-3E79C4CDF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68">
                  <a:extLst>
                    <a:ext uri="{FF2B5EF4-FFF2-40B4-BE49-F238E27FC236}">
                      <a16:creationId xmlns:a16="http://schemas.microsoft.com/office/drawing/2014/main" id="{FC553AD2-1A0C-7470-6D85-C9C2D0E66F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69">
                  <a:extLst>
                    <a:ext uri="{FF2B5EF4-FFF2-40B4-BE49-F238E27FC236}">
                      <a16:creationId xmlns:a16="http://schemas.microsoft.com/office/drawing/2014/main" id="{76FFA667-870F-2911-5E31-B77F849E4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0">
                  <a:extLst>
                    <a:ext uri="{FF2B5EF4-FFF2-40B4-BE49-F238E27FC236}">
                      <a16:creationId xmlns:a16="http://schemas.microsoft.com/office/drawing/2014/main" id="{4333C5DC-073F-7E05-78DD-6660A6DB7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1">
                  <a:extLst>
                    <a:ext uri="{FF2B5EF4-FFF2-40B4-BE49-F238E27FC236}">
                      <a16:creationId xmlns:a16="http://schemas.microsoft.com/office/drawing/2014/main" id="{4187D808-A7E6-6778-3E97-116FAA957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2">
                  <a:extLst>
                    <a:ext uri="{FF2B5EF4-FFF2-40B4-BE49-F238E27FC236}">
                      <a16:creationId xmlns:a16="http://schemas.microsoft.com/office/drawing/2014/main" id="{C5272038-6C6D-87C4-DF55-96CEF9CE4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73">
                  <a:extLst>
                    <a:ext uri="{FF2B5EF4-FFF2-40B4-BE49-F238E27FC236}">
                      <a16:creationId xmlns:a16="http://schemas.microsoft.com/office/drawing/2014/main" id="{ECF32835-477F-46C8-90D0-D82E060B10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74">
                  <a:extLst>
                    <a:ext uri="{FF2B5EF4-FFF2-40B4-BE49-F238E27FC236}">
                      <a16:creationId xmlns:a16="http://schemas.microsoft.com/office/drawing/2014/main" id="{E7BA7059-6AB3-C82A-C190-D85AB3F04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75">
                  <a:extLst>
                    <a:ext uri="{FF2B5EF4-FFF2-40B4-BE49-F238E27FC236}">
                      <a16:creationId xmlns:a16="http://schemas.microsoft.com/office/drawing/2014/main" id="{57F126CF-6655-C642-4654-ACDF3769E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76">
                  <a:extLst>
                    <a:ext uri="{FF2B5EF4-FFF2-40B4-BE49-F238E27FC236}">
                      <a16:creationId xmlns:a16="http://schemas.microsoft.com/office/drawing/2014/main" id="{B794C538-D39F-059D-00FD-3ADB031AC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77">
                  <a:extLst>
                    <a:ext uri="{FF2B5EF4-FFF2-40B4-BE49-F238E27FC236}">
                      <a16:creationId xmlns:a16="http://schemas.microsoft.com/office/drawing/2014/main" id="{24A2AB96-5E9D-F802-5031-5FCF831C9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78">
                  <a:extLst>
                    <a:ext uri="{FF2B5EF4-FFF2-40B4-BE49-F238E27FC236}">
                      <a16:creationId xmlns:a16="http://schemas.microsoft.com/office/drawing/2014/main" id="{7896996F-9625-0469-5E87-1E00B99ED6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79">
                  <a:extLst>
                    <a:ext uri="{FF2B5EF4-FFF2-40B4-BE49-F238E27FC236}">
                      <a16:creationId xmlns:a16="http://schemas.microsoft.com/office/drawing/2014/main" id="{7A589968-72B2-86F3-8EDE-2B1F777B6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Oval 80">
                <a:extLst>
                  <a:ext uri="{FF2B5EF4-FFF2-40B4-BE49-F238E27FC236}">
                    <a16:creationId xmlns:a16="http://schemas.microsoft.com/office/drawing/2014/main" id="{9B3EB699-886A-EC44-4FF0-6DCEA8C5E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738"/>
                <a:ext cx="161" cy="11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" name="Rectangle 81">
                <a:extLst>
                  <a:ext uri="{FF2B5EF4-FFF2-40B4-BE49-F238E27FC236}">
                    <a16:creationId xmlns:a16="http://schemas.microsoft.com/office/drawing/2014/main" id="{79B2FC05-D8F6-C3D8-5FED-EE18E1FA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1609"/>
                <a:ext cx="47" cy="115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73A3B249-DBF3-74BD-BC73-53F80C43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2603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" name="AutoShape 83">
              <a:extLst>
                <a:ext uri="{FF2B5EF4-FFF2-40B4-BE49-F238E27FC236}">
                  <a16:creationId xmlns:a16="http://schemas.microsoft.com/office/drawing/2014/main" id="{D8437497-3907-C498-C2FE-1F3FEEB97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217"/>
              <a:ext cx="265" cy="74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Line 85">
              <a:extLst>
                <a:ext uri="{FF2B5EF4-FFF2-40B4-BE49-F238E27FC236}">
                  <a16:creationId xmlns:a16="http://schemas.microsoft.com/office/drawing/2014/main" id="{3AD4D726-9D46-8A08-0B18-9BEED5EFB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2" y="3088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86">
              <a:extLst>
                <a:ext uri="{FF2B5EF4-FFF2-40B4-BE49-F238E27FC236}">
                  <a16:creationId xmlns:a16="http://schemas.microsoft.com/office/drawing/2014/main" id="{4CC3D9C2-6460-DF66-FE32-A50A3D02C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1865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7">
              <a:extLst>
                <a:ext uri="{FF2B5EF4-FFF2-40B4-BE49-F238E27FC236}">
                  <a16:creationId xmlns:a16="http://schemas.microsoft.com/office/drawing/2014/main" id="{F9056321-7BBC-91D2-CBF7-4F70D6A3B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1151"/>
              <a:ext cx="115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Water temperature rises </a:t>
              </a:r>
            </a:p>
          </p:txBody>
        </p:sp>
        <p:sp>
          <p:nvSpPr>
            <p:cNvPr id="23" name="Line 88">
              <a:extLst>
                <a:ext uri="{FF2B5EF4-FFF2-40B4-BE49-F238E27FC236}">
                  <a16:creationId xmlns:a16="http://schemas.microsoft.com/office/drawing/2014/main" id="{4FC01B9C-1AB6-418C-BE8B-41A9105F4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" y="14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32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735AB-4C9A-8F3F-28B9-2C65B998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312F-5F00-E916-AED5-A69BE2A3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Thermo</a:t>
            </a:r>
            <a:r>
              <a:rPr lang="en-US" dirty="0"/>
              <a:t> Systems</a:t>
            </a:r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A3DF9AF5-A31E-DF4A-FC53-C2E6BE0B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859" y="4368722"/>
            <a:ext cx="1606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Insulated container</a:t>
            </a:r>
          </a:p>
        </p:txBody>
      </p:sp>
      <p:sp>
        <p:nvSpPr>
          <p:cNvPr id="15" name="Rectangle 58">
            <a:extLst>
              <a:ext uri="{FF2B5EF4-FFF2-40B4-BE49-F238E27FC236}">
                <a16:creationId xmlns:a16="http://schemas.microsoft.com/office/drawing/2014/main" id="{B366631D-D575-0DF7-18B4-3E0F0AA2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606" y="3007551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" name="Rectangle 59">
            <a:extLst>
              <a:ext uri="{FF2B5EF4-FFF2-40B4-BE49-F238E27FC236}">
                <a16:creationId xmlns:a16="http://schemas.microsoft.com/office/drawing/2014/main" id="{3B09B1E6-5081-9328-AC36-E17A7A6C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131" y="3318701"/>
            <a:ext cx="1697038" cy="1582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7" name="Group 84">
            <a:extLst>
              <a:ext uri="{FF2B5EF4-FFF2-40B4-BE49-F238E27FC236}">
                <a16:creationId xmlns:a16="http://schemas.microsoft.com/office/drawing/2014/main" id="{BF401577-B2DD-0001-46F2-82E141546799}"/>
              </a:ext>
            </a:extLst>
          </p:cNvPr>
          <p:cNvGrpSpPr>
            <a:grpSpLocks/>
          </p:cNvGrpSpPr>
          <p:nvPr/>
        </p:nvGrpSpPr>
        <p:grpSpPr bwMode="auto">
          <a:xfrm>
            <a:off x="3864769" y="1955038"/>
            <a:ext cx="176213" cy="2178050"/>
            <a:chOff x="3983" y="1499"/>
            <a:chExt cx="289" cy="1372"/>
          </a:xfrm>
        </p:grpSpPr>
        <p:sp>
          <p:nvSpPr>
            <p:cNvPr id="24" name="Oval 61">
              <a:extLst>
                <a:ext uri="{FF2B5EF4-FFF2-40B4-BE49-F238E27FC236}">
                  <a16:creationId xmlns:a16="http://schemas.microsoft.com/office/drawing/2014/main" id="{95B9BBB0-EACA-44EF-5A2B-8D1868A77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2715"/>
              <a:ext cx="289" cy="1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5" name="Group 62">
              <a:extLst>
                <a:ext uri="{FF2B5EF4-FFF2-40B4-BE49-F238E27FC236}">
                  <a16:creationId xmlns:a16="http://schemas.microsoft.com/office/drawing/2014/main" id="{E08C2642-3F66-0DD5-80F9-3FF066F16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6" y="1499"/>
              <a:ext cx="115" cy="1290"/>
              <a:chOff x="4917" y="2212"/>
              <a:chExt cx="202" cy="1591"/>
            </a:xfrm>
          </p:grpSpPr>
          <p:sp>
            <p:nvSpPr>
              <p:cNvPr id="28" name="AutoShape 63">
                <a:extLst>
                  <a:ext uri="{FF2B5EF4-FFF2-40B4-BE49-F238E27FC236}">
                    <a16:creationId xmlns:a16="http://schemas.microsoft.com/office/drawing/2014/main" id="{A6CFAEB0-E49A-B222-170F-E018CE65E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" name="Line 64">
                <a:extLst>
                  <a:ext uri="{FF2B5EF4-FFF2-40B4-BE49-F238E27FC236}">
                    <a16:creationId xmlns:a16="http://schemas.microsoft.com/office/drawing/2014/main" id="{8B0632A4-14DB-9413-CCBF-F3EF17645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65">
                <a:extLst>
                  <a:ext uri="{FF2B5EF4-FFF2-40B4-BE49-F238E27FC236}">
                    <a16:creationId xmlns:a16="http://schemas.microsoft.com/office/drawing/2014/main" id="{35CFA825-36E8-883D-4287-5A45D98A0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66">
                <a:extLst>
                  <a:ext uri="{FF2B5EF4-FFF2-40B4-BE49-F238E27FC236}">
                    <a16:creationId xmlns:a16="http://schemas.microsoft.com/office/drawing/2014/main" id="{BB78EB5E-B7C7-6C47-54C2-9F0A6F04B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67">
                <a:extLst>
                  <a:ext uri="{FF2B5EF4-FFF2-40B4-BE49-F238E27FC236}">
                    <a16:creationId xmlns:a16="http://schemas.microsoft.com/office/drawing/2014/main" id="{B4D9792A-4750-C159-73CD-A09B1688D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68">
                <a:extLst>
                  <a:ext uri="{FF2B5EF4-FFF2-40B4-BE49-F238E27FC236}">
                    <a16:creationId xmlns:a16="http://schemas.microsoft.com/office/drawing/2014/main" id="{7EFBE1A3-2526-FC35-D439-99DCFBBBC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69">
                <a:extLst>
                  <a:ext uri="{FF2B5EF4-FFF2-40B4-BE49-F238E27FC236}">
                    <a16:creationId xmlns:a16="http://schemas.microsoft.com/office/drawing/2014/main" id="{B55DDB1B-01FE-C656-9E4A-313CB8D6A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3952F842-D543-CDB1-F1D2-62204CC0C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AB10DEBF-1BD3-9338-957A-160274051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72">
                <a:extLst>
                  <a:ext uri="{FF2B5EF4-FFF2-40B4-BE49-F238E27FC236}">
                    <a16:creationId xmlns:a16="http://schemas.microsoft.com/office/drawing/2014/main" id="{DD6DE350-328B-32B9-AF09-CEB07D7B9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73">
                <a:extLst>
                  <a:ext uri="{FF2B5EF4-FFF2-40B4-BE49-F238E27FC236}">
                    <a16:creationId xmlns:a16="http://schemas.microsoft.com/office/drawing/2014/main" id="{1554D297-817D-0613-E968-53B63ECFC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74">
                <a:extLst>
                  <a:ext uri="{FF2B5EF4-FFF2-40B4-BE49-F238E27FC236}">
                    <a16:creationId xmlns:a16="http://schemas.microsoft.com/office/drawing/2014/main" id="{D3597258-4FB4-83BD-D81E-1C3CFCB3A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75">
                <a:extLst>
                  <a:ext uri="{FF2B5EF4-FFF2-40B4-BE49-F238E27FC236}">
                    <a16:creationId xmlns:a16="http://schemas.microsoft.com/office/drawing/2014/main" id="{72DC5C56-B745-65DE-8127-89251675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76">
                <a:extLst>
                  <a:ext uri="{FF2B5EF4-FFF2-40B4-BE49-F238E27FC236}">
                    <a16:creationId xmlns:a16="http://schemas.microsoft.com/office/drawing/2014/main" id="{F93A6E31-F602-71A4-D524-0D27BDB1C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7">
                <a:extLst>
                  <a:ext uri="{FF2B5EF4-FFF2-40B4-BE49-F238E27FC236}">
                    <a16:creationId xmlns:a16="http://schemas.microsoft.com/office/drawing/2014/main" id="{3451A104-47BD-9DA9-7003-AC3B76B44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78">
                <a:extLst>
                  <a:ext uri="{FF2B5EF4-FFF2-40B4-BE49-F238E27FC236}">
                    <a16:creationId xmlns:a16="http://schemas.microsoft.com/office/drawing/2014/main" id="{A6F84820-A153-6FEE-1D79-393EA85DC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79">
                <a:extLst>
                  <a:ext uri="{FF2B5EF4-FFF2-40B4-BE49-F238E27FC236}">
                    <a16:creationId xmlns:a16="http://schemas.microsoft.com/office/drawing/2014/main" id="{3EF2CCF8-8742-DA73-A47F-1652CA812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Oval 80">
              <a:extLst>
                <a:ext uri="{FF2B5EF4-FFF2-40B4-BE49-F238E27FC236}">
                  <a16:creationId xmlns:a16="http://schemas.microsoft.com/office/drawing/2014/main" id="{652573DC-A29F-1C18-15F4-CB22F172D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738"/>
              <a:ext cx="161" cy="1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" name="Rectangle 81">
              <a:extLst>
                <a:ext uri="{FF2B5EF4-FFF2-40B4-BE49-F238E27FC236}">
                  <a16:creationId xmlns:a16="http://schemas.microsoft.com/office/drawing/2014/main" id="{9641691F-74BB-ED3D-4595-7C9933CA9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609"/>
              <a:ext cx="47" cy="115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" name="Rectangle 82">
            <a:extLst>
              <a:ext uri="{FF2B5EF4-FFF2-40B4-BE49-F238E27FC236}">
                <a16:creationId xmlns:a16="http://schemas.microsoft.com/office/drawing/2014/main" id="{5FA40594-0168-A262-9628-473470D5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206" y="3921951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" name="Line 85">
            <a:extLst>
              <a:ext uri="{FF2B5EF4-FFF2-40B4-BE49-F238E27FC236}">
                <a16:creationId xmlns:a16="http://schemas.microsoft.com/office/drawing/2014/main" id="{D3E6CA5F-90D4-449B-566F-FF6E43F9E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0931" y="4691888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54AFEA-DFDE-77C5-738C-D3803945C67A}"/>
              </a:ext>
            </a:extLst>
          </p:cNvPr>
          <p:cNvSpPr txBox="1"/>
          <p:nvPr/>
        </p:nvSpPr>
        <p:spPr>
          <a:xfrm>
            <a:off x="3832566" y="4103652"/>
            <a:ext cx="161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DF48E-AD82-7944-059B-FAF3B2A45254}"/>
              </a:ext>
            </a:extLst>
          </p:cNvPr>
          <p:cNvSpPr txBox="1"/>
          <p:nvPr/>
        </p:nvSpPr>
        <p:spPr>
          <a:xfrm>
            <a:off x="6250781" y="3843131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B88A93-9C09-6B26-15C7-B3B5C03E6FD0}"/>
              </a:ext>
            </a:extLst>
          </p:cNvPr>
          <p:cNvSpPr txBox="1"/>
          <p:nvPr/>
        </p:nvSpPr>
        <p:spPr>
          <a:xfrm>
            <a:off x="3925986" y="5635419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0BE2-DBB4-A7E2-C730-08D590498270}"/>
              </a:ext>
            </a:extLst>
          </p:cNvPr>
          <p:cNvSpPr txBox="1"/>
          <p:nvPr/>
        </p:nvSpPr>
        <p:spPr>
          <a:xfrm>
            <a:off x="1274460" y="3598656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855B36-8520-2A24-394A-3DFAEB9E7F7B}"/>
              </a:ext>
            </a:extLst>
          </p:cNvPr>
          <p:cNvSpPr txBox="1"/>
          <p:nvPr/>
        </p:nvSpPr>
        <p:spPr>
          <a:xfrm>
            <a:off x="4437738" y="2221066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</p:spTree>
    <p:extLst>
      <p:ext uri="{BB962C8B-B14F-4D97-AF65-F5344CB8AC3E}">
        <p14:creationId xmlns:p14="http://schemas.microsoft.com/office/powerpoint/2010/main" val="3617555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14B7F-4F82-DB4D-1F47-7C13F0189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0A9-D41E-CE87-B84C-3EDE1C73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Thermo</a:t>
            </a:r>
            <a:r>
              <a:rPr lang="en-US" dirty="0"/>
              <a:t> Systems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47FC5F-5FA6-B452-B3FA-1BDE805CEBC3}"/>
              </a:ext>
            </a:extLst>
          </p:cNvPr>
          <p:cNvSpPr txBox="1"/>
          <p:nvPr/>
        </p:nvSpPr>
        <p:spPr>
          <a:xfrm>
            <a:off x="6250781" y="3843131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2FED84-2F4E-E02A-8DA6-1A2921DB815A}"/>
              </a:ext>
            </a:extLst>
          </p:cNvPr>
          <p:cNvSpPr txBox="1"/>
          <p:nvPr/>
        </p:nvSpPr>
        <p:spPr>
          <a:xfrm>
            <a:off x="3925986" y="5635419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1D8FEF-3A24-01E0-0FB4-A118C5980106}"/>
              </a:ext>
            </a:extLst>
          </p:cNvPr>
          <p:cNvSpPr txBox="1"/>
          <p:nvPr/>
        </p:nvSpPr>
        <p:spPr>
          <a:xfrm>
            <a:off x="1504373" y="355074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526BF1-ABE3-4042-2A93-1066D1A77756}"/>
              </a:ext>
            </a:extLst>
          </p:cNvPr>
          <p:cNvSpPr txBox="1"/>
          <p:nvPr/>
        </p:nvSpPr>
        <p:spPr>
          <a:xfrm>
            <a:off x="4437738" y="2221066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Surroundings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8EAAA5D-EFFB-6DCD-91AC-6E3C2C9CDDFF}"/>
              </a:ext>
            </a:extLst>
          </p:cNvPr>
          <p:cNvSpPr/>
          <p:nvPr/>
        </p:nvSpPr>
        <p:spPr>
          <a:xfrm>
            <a:off x="3585042" y="2994228"/>
            <a:ext cx="2111574" cy="2067138"/>
          </a:xfrm>
          <a:custGeom>
            <a:avLst/>
            <a:gdLst>
              <a:gd name="connsiteX0" fmla="*/ 465184 w 2111574"/>
              <a:gd name="connsiteY0" fmla="*/ 23 h 2067138"/>
              <a:gd name="connsiteX1" fmla="*/ 1727056 w 2111574"/>
              <a:gd name="connsiteY1" fmla="*/ 310919 h 2067138"/>
              <a:gd name="connsiteX2" fmla="*/ 2074528 w 2111574"/>
              <a:gd name="connsiteY2" fmla="*/ 1435631 h 2067138"/>
              <a:gd name="connsiteX3" fmla="*/ 986392 w 2111574"/>
              <a:gd name="connsiteY3" fmla="*/ 2066567 h 2067138"/>
              <a:gd name="connsiteX4" fmla="*/ 136000 w 2111574"/>
              <a:gd name="connsiteY4" fmla="*/ 1335047 h 2067138"/>
              <a:gd name="connsiteX5" fmla="*/ 35416 w 2111574"/>
              <a:gd name="connsiteY5" fmla="*/ 320063 h 2067138"/>
              <a:gd name="connsiteX6" fmla="*/ 465184 w 2111574"/>
              <a:gd name="connsiteY6" fmla="*/ 23 h 2067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1574" h="2067138">
                <a:moveTo>
                  <a:pt x="465184" y="23"/>
                </a:moveTo>
                <a:cubicBezTo>
                  <a:pt x="747124" y="-1501"/>
                  <a:pt x="1458832" y="71651"/>
                  <a:pt x="1727056" y="310919"/>
                </a:cubicBezTo>
                <a:cubicBezTo>
                  <a:pt x="1995280" y="550187"/>
                  <a:pt x="2197972" y="1143023"/>
                  <a:pt x="2074528" y="1435631"/>
                </a:cubicBezTo>
                <a:cubicBezTo>
                  <a:pt x="1951084" y="1728239"/>
                  <a:pt x="1309480" y="2083331"/>
                  <a:pt x="986392" y="2066567"/>
                </a:cubicBezTo>
                <a:cubicBezTo>
                  <a:pt x="663304" y="2049803"/>
                  <a:pt x="294496" y="1626131"/>
                  <a:pt x="136000" y="1335047"/>
                </a:cubicBezTo>
                <a:cubicBezTo>
                  <a:pt x="-22496" y="1043963"/>
                  <a:pt x="-22496" y="542567"/>
                  <a:pt x="35416" y="320063"/>
                </a:cubicBezTo>
                <a:cubicBezTo>
                  <a:pt x="93328" y="97559"/>
                  <a:pt x="183244" y="1547"/>
                  <a:pt x="465184" y="23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7F55B2-4F9F-FCE6-C675-DA5E25BD8557}"/>
              </a:ext>
            </a:extLst>
          </p:cNvPr>
          <p:cNvSpPr txBox="1"/>
          <p:nvPr/>
        </p:nvSpPr>
        <p:spPr>
          <a:xfrm>
            <a:off x="3925986" y="3627688"/>
            <a:ext cx="161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BD5E4D-64DB-CDC3-A5B8-957D3CD62172}"/>
              </a:ext>
            </a:extLst>
          </p:cNvPr>
          <p:cNvCxnSpPr/>
          <p:nvPr/>
        </p:nvCxnSpPr>
        <p:spPr>
          <a:xfrm>
            <a:off x="2935224" y="2590398"/>
            <a:ext cx="777240" cy="54599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55">
            <a:extLst>
              <a:ext uri="{FF2B5EF4-FFF2-40B4-BE49-F238E27FC236}">
                <a16:creationId xmlns:a16="http://schemas.microsoft.com/office/drawing/2014/main" id="{8BE5746B-1206-503E-2EC8-27D57F18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407" y="2056959"/>
            <a:ext cx="16063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System Boundary</a:t>
            </a:r>
          </a:p>
        </p:txBody>
      </p:sp>
    </p:spTree>
    <p:extLst>
      <p:ext uri="{BB962C8B-B14F-4D97-AF65-F5344CB8AC3E}">
        <p14:creationId xmlns:p14="http://schemas.microsoft.com/office/powerpoint/2010/main" val="13556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828800"/>
            <a:ext cx="1869243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3519487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9200" y="1676400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204912" y="3533775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4525" y="2147887"/>
            <a:ext cx="1136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Vacuum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95375" y="2954337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843087" y="3243262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05400" y="1676400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091112" y="3533775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981575" y="2954337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5729287" y="3243262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105400" y="3519487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0" y="3505200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1258-4C3E-4805-B66A-2765416DF6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123.14.1.5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car is driving down I-20 at 70mph (the new speed limit). Does the center of mass of the car have the same kinetic energy as a piston in the engine?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Maybe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Wait, the speed limit changed?</a:t>
            </a:r>
          </a:p>
        </p:txBody>
      </p:sp>
    </p:spTree>
    <p:extLst>
      <p:ext uri="{BB962C8B-B14F-4D97-AF65-F5344CB8AC3E}">
        <p14:creationId xmlns:p14="http://schemas.microsoft.com/office/powerpoint/2010/main" val="527013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5181600" cy="525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B29F-EF60-0E73-477B-FEA20BD0C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F587B-EA61-2BE5-BB72-26381C9EC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5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useful work that comes from and engine is equal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-W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</a:t>
            </a:r>
            <a:r>
              <a:rPr lang="en-US" dirty="0" err="1">
                <a:sym typeface="Symbol"/>
              </a:rPr>
              <a:t>E</a:t>
            </a:r>
            <a:r>
              <a:rPr lang="en-US" baseline="-25000" dirty="0" err="1">
                <a:sym typeface="Symbol"/>
              </a:rPr>
              <a:t>int</a:t>
            </a: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880485" y="2908092"/>
            <a:ext cx="1379095" cy="109428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70820" y="1813805"/>
            <a:ext cx="14990" cy="2203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03298" y="4002374"/>
            <a:ext cx="2081135" cy="2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1075" y="13990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ym typeface="Symbol"/>
              </a:rPr>
              <a:t>P</a:t>
            </a:r>
            <a:endParaRPr lang="en-US" sz="28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51902" y="3770025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ym typeface="Symbol"/>
              </a:rPr>
              <a:t>V</a:t>
            </a:r>
            <a:endParaRPr lang="en-US" sz="2800" i="1" baseline="-25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0485" y="2908092"/>
            <a:ext cx="14090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5400000">
            <a:off x="7480083" y="2833116"/>
            <a:ext cx="119921" cy="16489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50501" y="2848110"/>
            <a:ext cx="104932" cy="1049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02101" y="2850610"/>
            <a:ext cx="104932" cy="1049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80630" y="4027357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ym typeface="Symbol"/>
              </a:rPr>
              <a:t>V</a:t>
            </a:r>
            <a:r>
              <a:rPr lang="en-US" sz="2000" i="1" baseline="-25000" dirty="0">
                <a:sym typeface="Symbol"/>
              </a:rPr>
              <a:t>i</a:t>
            </a:r>
            <a:endParaRPr lang="en-US" sz="2000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32230" y="402985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ym typeface="Symbol"/>
              </a:rPr>
              <a:t>V</a:t>
            </a:r>
            <a:r>
              <a:rPr lang="en-US" sz="2000" i="1" baseline="-25000" dirty="0" err="1">
                <a:sym typeface="Symbol"/>
              </a:rPr>
              <a:t>f</a:t>
            </a:r>
            <a:endParaRPr lang="en-US" sz="2000" i="1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4379" y="1244183"/>
            <a:ext cx="4364651" cy="3072983"/>
            <a:chOff x="254833" y="781986"/>
            <a:chExt cx="5249070" cy="3580152"/>
          </a:xfrm>
        </p:grpSpPr>
        <p:grpSp>
          <p:nvGrpSpPr>
            <p:cNvPr id="9" name="Group 8"/>
            <p:cNvGrpSpPr/>
            <p:nvPr/>
          </p:nvGrpSpPr>
          <p:grpSpPr>
            <a:xfrm>
              <a:off x="479700" y="1603947"/>
              <a:ext cx="5024203" cy="2758191"/>
              <a:chOff x="1813810" y="1588957"/>
              <a:chExt cx="5024203" cy="27581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13810" y="1588957"/>
                <a:ext cx="4586990" cy="27581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51023" y="2024921"/>
                <a:ext cx="4586990" cy="1886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53523" y="2027421"/>
                <a:ext cx="2903093" cy="18862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76734" y="2029919"/>
                <a:ext cx="347272" cy="1886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2938087" y="2983042"/>
              <a:ext cx="704537" cy="49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989897" y="2970550"/>
              <a:ext cx="704537" cy="49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93116" y="2278504"/>
              <a:ext cx="68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>
                  <a:solidFill>
                    <a:srgbClr val="FF0000"/>
                  </a:solidFill>
                </a:rPr>
                <a:t>F</a:t>
              </a:r>
              <a:r>
                <a:rPr lang="en-US" sz="2800" i="1" baseline="-25000" dirty="0" err="1">
                  <a:solidFill>
                    <a:srgbClr val="FF0000"/>
                  </a:solidFill>
                </a:rPr>
                <a:t>gas</a:t>
              </a:r>
              <a:endParaRPr lang="en-US" sz="2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9857" y="2281003"/>
              <a:ext cx="1132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>
                  <a:solidFill>
                    <a:srgbClr val="FF0000"/>
                  </a:solidFill>
                </a:rPr>
                <a:t>F</a:t>
              </a:r>
              <a:r>
                <a:rPr lang="en-US" sz="2800" i="1" baseline="-25000" dirty="0" err="1">
                  <a:solidFill>
                    <a:srgbClr val="FF0000"/>
                  </a:solidFill>
                </a:rPr>
                <a:t>external</a:t>
              </a:r>
              <a:endParaRPr lang="en-US" sz="2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959" y="2032417"/>
              <a:ext cx="347272" cy="18862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713234" y="1439056"/>
              <a:ext cx="9443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50644" y="781986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ym typeface="Symbol"/>
                </a:rPr>
                <a:t>x</a:t>
              </a:r>
              <a:endParaRPr lang="en-US" sz="2800" i="1" baseline="-25000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54833" y="2473377"/>
              <a:ext cx="929390" cy="104931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7128" y="285063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ym typeface="Symbol"/>
              </a:rPr>
              <a:t>Q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786113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8" y="1295400"/>
            <a:ext cx="3098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picture shows the Anderson Ranch Dam and Reservoir.</a:t>
            </a:r>
          </a:p>
          <a:p>
            <a:pPr marL="0" indent="0">
              <a:buNone/>
            </a:pPr>
            <a:r>
              <a:rPr lang="en-US" sz="2400" dirty="0"/>
              <a:t>If I take out a cup of water out of the reservoir, how much do the volume and the pressure of the water change?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1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71" y="1408567"/>
            <a:ext cx="5244280" cy="3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686" y="5123543"/>
            <a:ext cx="3904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/>
              <a:t>Volume goes up, pressure down</a:t>
            </a:r>
          </a:p>
          <a:p>
            <a:pPr marL="342900" indent="-342900">
              <a:buAutoNum type="alphaLcParenR"/>
            </a:pPr>
            <a:r>
              <a:rPr lang="en-US" sz="2400" dirty="0"/>
              <a:t>Volume goes down pressure goes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729" y="5087257"/>
            <a:ext cx="4229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c)  Volume goes down pressure goes down</a:t>
            </a:r>
          </a:p>
          <a:p>
            <a:r>
              <a:rPr lang="en-US" sz="2400" dirty="0"/>
              <a:t>d)  You wouldn’t notice any difference</a:t>
            </a:r>
          </a:p>
        </p:txBody>
      </p:sp>
    </p:spTree>
    <p:extLst>
      <p:ext uri="{BB962C8B-B14F-4D97-AF65-F5344CB8AC3E}">
        <p14:creationId xmlns:p14="http://schemas.microsoft.com/office/powerpoint/2010/main" val="365319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66343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By how much does the temperature of the hot reservoir change as </a:t>
            </a:r>
            <a:r>
              <a:rPr lang="en-US" dirty="0" err="1"/>
              <a:t>Q</a:t>
            </a:r>
            <a:r>
              <a:rPr lang="en-US" baseline="-25000" dirty="0" err="1"/>
              <a:t>h</a:t>
            </a:r>
            <a:r>
              <a:rPr lang="en-US" dirty="0"/>
              <a:t> leaves?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1000K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073" y="1604424"/>
            <a:ext cx="2926669" cy="41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926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0114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would you call the process shown in the energy transfer diagram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Adiabatic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Isobaric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Isothermal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559" y="1816903"/>
            <a:ext cx="2699489" cy="385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34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3891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What does the energy transfer diagram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Heat is turned into useful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Work is turned into waste energy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Energy is turned into useful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This is an impossible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0474" y="1422399"/>
            <a:ext cx="3652611" cy="46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4810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123.17.4.5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would you call the process shown in the energy transfer diagram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Adiabatic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Isobaric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Isothermal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2459851"/>
            <a:ext cx="2264367" cy="294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44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20146416">
            <a:off x="5024400" y="1639494"/>
            <a:ext cx="1726197" cy="3689659"/>
            <a:chOff x="835152" y="1266092"/>
            <a:chExt cx="2265975" cy="486727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52" y="1266092"/>
              <a:ext cx="2265975" cy="4867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74660" y="5181600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7800" y="4038600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V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2323" y="4158173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0" y="4572000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3657600"/>
              <a:ext cx="1524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905000" y="3505200"/>
              <a:ext cx="457200" cy="228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40554" y="3677736"/>
              <a:ext cx="1134616" cy="48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v</a:t>
              </a:r>
              <a:r>
                <a:rPr lang="en-US" baseline="-25000" dirty="0" err="1">
                  <a:solidFill>
                    <a:schemeClr val="accent3">
                      <a:lumMod val="50000"/>
                    </a:schemeClr>
                  </a:solidFill>
                </a:rPr>
                <a:t>molecule</a:t>
              </a:r>
              <a:endParaRPr lang="en-US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6934200" y="2438400"/>
            <a:ext cx="914400" cy="4572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1524000"/>
            <a:ext cx="1375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B050"/>
                </a:solidFill>
              </a:rPr>
              <a:t>v</a:t>
            </a:r>
            <a:r>
              <a:rPr lang="en-US" sz="4000" baseline="-25000" dirty="0" err="1">
                <a:solidFill>
                  <a:srgbClr val="00B050"/>
                </a:solidFill>
              </a:rPr>
              <a:t>system</a:t>
            </a:r>
            <a:endParaRPr lang="en-US" sz="4000" baseline="-25000" dirty="0">
              <a:solidFill>
                <a:srgbClr val="00B05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24914" y="3944983"/>
            <a:ext cx="3867572" cy="2913017"/>
          </a:xfrm>
          <a:custGeom>
            <a:avLst/>
            <a:gdLst>
              <a:gd name="connsiteX0" fmla="*/ 0 w 3918857"/>
              <a:gd name="connsiteY0" fmla="*/ 1894114 h 2926080"/>
              <a:gd name="connsiteX1" fmla="*/ 940526 w 3918857"/>
              <a:gd name="connsiteY1" fmla="*/ 1515291 h 2926080"/>
              <a:gd name="connsiteX2" fmla="*/ 1606731 w 3918857"/>
              <a:gd name="connsiteY2" fmla="*/ 1345474 h 2926080"/>
              <a:gd name="connsiteX3" fmla="*/ 1724297 w 3918857"/>
              <a:gd name="connsiteY3" fmla="*/ 1136468 h 2926080"/>
              <a:gd name="connsiteX4" fmla="*/ 1763486 w 3918857"/>
              <a:gd name="connsiteY4" fmla="*/ 836022 h 2926080"/>
              <a:gd name="connsiteX5" fmla="*/ 1907177 w 3918857"/>
              <a:gd name="connsiteY5" fmla="*/ 600891 h 2926080"/>
              <a:gd name="connsiteX6" fmla="*/ 2116183 w 3918857"/>
              <a:gd name="connsiteY6" fmla="*/ 300445 h 2926080"/>
              <a:gd name="connsiteX7" fmla="*/ 2312126 w 3918857"/>
              <a:gd name="connsiteY7" fmla="*/ 195942 h 2926080"/>
              <a:gd name="connsiteX8" fmla="*/ 2495006 w 3918857"/>
              <a:gd name="connsiteY8" fmla="*/ 0 h 2926080"/>
              <a:gd name="connsiteX9" fmla="*/ 2625634 w 3918857"/>
              <a:gd name="connsiteY9" fmla="*/ 65314 h 2926080"/>
              <a:gd name="connsiteX10" fmla="*/ 2638697 w 3918857"/>
              <a:gd name="connsiteY10" fmla="*/ 261257 h 2926080"/>
              <a:gd name="connsiteX11" fmla="*/ 2521131 w 3918857"/>
              <a:gd name="connsiteY11" fmla="*/ 457200 h 2926080"/>
              <a:gd name="connsiteX12" fmla="*/ 2416628 w 3918857"/>
              <a:gd name="connsiteY12" fmla="*/ 627017 h 2926080"/>
              <a:gd name="connsiteX13" fmla="*/ 2638697 w 3918857"/>
              <a:gd name="connsiteY13" fmla="*/ 483325 h 2926080"/>
              <a:gd name="connsiteX14" fmla="*/ 2926080 w 3918857"/>
              <a:gd name="connsiteY14" fmla="*/ 209005 h 2926080"/>
              <a:gd name="connsiteX15" fmla="*/ 3344091 w 3918857"/>
              <a:gd name="connsiteY15" fmla="*/ 13062 h 2926080"/>
              <a:gd name="connsiteX16" fmla="*/ 3474720 w 3918857"/>
              <a:gd name="connsiteY16" fmla="*/ 78377 h 2926080"/>
              <a:gd name="connsiteX17" fmla="*/ 3500846 w 3918857"/>
              <a:gd name="connsiteY17" fmla="*/ 261257 h 2926080"/>
              <a:gd name="connsiteX18" fmla="*/ 3331028 w 3918857"/>
              <a:gd name="connsiteY18" fmla="*/ 404948 h 2926080"/>
              <a:gd name="connsiteX19" fmla="*/ 3161211 w 3918857"/>
              <a:gd name="connsiteY19" fmla="*/ 496388 h 2926080"/>
              <a:gd name="connsiteX20" fmla="*/ 2978331 w 3918857"/>
              <a:gd name="connsiteY20" fmla="*/ 587828 h 2926080"/>
              <a:gd name="connsiteX21" fmla="*/ 2965268 w 3918857"/>
              <a:gd name="connsiteY21" fmla="*/ 679268 h 2926080"/>
              <a:gd name="connsiteX22" fmla="*/ 3135086 w 3918857"/>
              <a:gd name="connsiteY22" fmla="*/ 613954 h 2926080"/>
              <a:gd name="connsiteX23" fmla="*/ 3422468 w 3918857"/>
              <a:gd name="connsiteY23" fmla="*/ 548640 h 2926080"/>
              <a:gd name="connsiteX24" fmla="*/ 3618411 w 3918857"/>
              <a:gd name="connsiteY24" fmla="*/ 548640 h 2926080"/>
              <a:gd name="connsiteX25" fmla="*/ 3827417 w 3918857"/>
              <a:gd name="connsiteY25" fmla="*/ 587828 h 2926080"/>
              <a:gd name="connsiteX26" fmla="*/ 3827417 w 3918857"/>
              <a:gd name="connsiteY26" fmla="*/ 744582 h 2926080"/>
              <a:gd name="connsiteX27" fmla="*/ 3801291 w 3918857"/>
              <a:gd name="connsiteY27" fmla="*/ 849085 h 2926080"/>
              <a:gd name="connsiteX28" fmla="*/ 3631474 w 3918857"/>
              <a:gd name="connsiteY28" fmla="*/ 862148 h 2926080"/>
              <a:gd name="connsiteX29" fmla="*/ 3409406 w 3918857"/>
              <a:gd name="connsiteY29" fmla="*/ 862148 h 2926080"/>
              <a:gd name="connsiteX30" fmla="*/ 3265714 w 3918857"/>
              <a:gd name="connsiteY30" fmla="*/ 888274 h 2926080"/>
              <a:gd name="connsiteX31" fmla="*/ 3135086 w 3918857"/>
              <a:gd name="connsiteY31" fmla="*/ 914400 h 2926080"/>
              <a:gd name="connsiteX32" fmla="*/ 3122023 w 3918857"/>
              <a:gd name="connsiteY32" fmla="*/ 1005840 h 2926080"/>
              <a:gd name="connsiteX33" fmla="*/ 3265714 w 3918857"/>
              <a:gd name="connsiteY33" fmla="*/ 1018902 h 2926080"/>
              <a:gd name="connsiteX34" fmla="*/ 3513908 w 3918857"/>
              <a:gd name="connsiteY34" fmla="*/ 979714 h 2926080"/>
              <a:gd name="connsiteX35" fmla="*/ 3722914 w 3918857"/>
              <a:gd name="connsiteY35" fmla="*/ 979714 h 2926080"/>
              <a:gd name="connsiteX36" fmla="*/ 3918857 w 3918857"/>
              <a:gd name="connsiteY36" fmla="*/ 1071154 h 2926080"/>
              <a:gd name="connsiteX37" fmla="*/ 3827417 w 3918857"/>
              <a:gd name="connsiteY37" fmla="*/ 1214845 h 2926080"/>
              <a:gd name="connsiteX38" fmla="*/ 3579223 w 3918857"/>
              <a:gd name="connsiteY38" fmla="*/ 1240971 h 2926080"/>
              <a:gd name="connsiteX39" fmla="*/ 3396343 w 3918857"/>
              <a:gd name="connsiteY39" fmla="*/ 1254034 h 2926080"/>
              <a:gd name="connsiteX40" fmla="*/ 3239588 w 3918857"/>
              <a:gd name="connsiteY40" fmla="*/ 1254034 h 2926080"/>
              <a:gd name="connsiteX41" fmla="*/ 3056708 w 3918857"/>
              <a:gd name="connsiteY41" fmla="*/ 1319348 h 2926080"/>
              <a:gd name="connsiteX42" fmla="*/ 2978331 w 3918857"/>
              <a:gd name="connsiteY42" fmla="*/ 1332411 h 2926080"/>
              <a:gd name="connsiteX43" fmla="*/ 3082834 w 3918857"/>
              <a:gd name="connsiteY43" fmla="*/ 1371600 h 2926080"/>
              <a:gd name="connsiteX44" fmla="*/ 3278777 w 3918857"/>
              <a:gd name="connsiteY44" fmla="*/ 1423851 h 2926080"/>
              <a:gd name="connsiteX45" fmla="*/ 3435531 w 3918857"/>
              <a:gd name="connsiteY45" fmla="*/ 1423851 h 2926080"/>
              <a:gd name="connsiteX46" fmla="*/ 3553097 w 3918857"/>
              <a:gd name="connsiteY46" fmla="*/ 1476102 h 2926080"/>
              <a:gd name="connsiteX47" fmla="*/ 3566160 w 3918857"/>
              <a:gd name="connsiteY47" fmla="*/ 1645920 h 2926080"/>
              <a:gd name="connsiteX48" fmla="*/ 3370217 w 3918857"/>
              <a:gd name="connsiteY48" fmla="*/ 1698171 h 2926080"/>
              <a:gd name="connsiteX49" fmla="*/ 3017520 w 3918857"/>
              <a:gd name="connsiteY49" fmla="*/ 1619794 h 2926080"/>
              <a:gd name="connsiteX50" fmla="*/ 2886891 w 3918857"/>
              <a:gd name="connsiteY50" fmla="*/ 1658982 h 2926080"/>
              <a:gd name="connsiteX51" fmla="*/ 2690948 w 3918857"/>
              <a:gd name="connsiteY51" fmla="*/ 1854925 h 2926080"/>
              <a:gd name="connsiteX52" fmla="*/ 2429691 w 3918857"/>
              <a:gd name="connsiteY52" fmla="*/ 1998617 h 2926080"/>
              <a:gd name="connsiteX53" fmla="*/ 2181497 w 3918857"/>
              <a:gd name="connsiteY53" fmla="*/ 2129245 h 2926080"/>
              <a:gd name="connsiteX54" fmla="*/ 1946366 w 3918857"/>
              <a:gd name="connsiteY54" fmla="*/ 2194560 h 2926080"/>
              <a:gd name="connsiteX55" fmla="*/ 1632857 w 3918857"/>
              <a:gd name="connsiteY55" fmla="*/ 2377440 h 2926080"/>
              <a:gd name="connsiteX56" fmla="*/ 1332411 w 3918857"/>
              <a:gd name="connsiteY56" fmla="*/ 2612571 h 2926080"/>
              <a:gd name="connsiteX57" fmla="*/ 1110343 w 3918857"/>
              <a:gd name="connsiteY57" fmla="*/ 2834640 h 2926080"/>
              <a:gd name="connsiteX58" fmla="*/ 1045028 w 3918857"/>
              <a:gd name="connsiteY58" fmla="*/ 2873828 h 2926080"/>
              <a:gd name="connsiteX59" fmla="*/ 91440 w 3918857"/>
              <a:gd name="connsiteY59" fmla="*/ 2926080 h 2926080"/>
              <a:gd name="connsiteX60" fmla="*/ 39188 w 3918857"/>
              <a:gd name="connsiteY60" fmla="*/ 1841862 h 2926080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45028 w 3918857"/>
              <a:gd name="connsiteY58" fmla="*/ 2873828 h 2913017"/>
              <a:gd name="connsiteX59" fmla="*/ 52252 w 3918857"/>
              <a:gd name="connsiteY59" fmla="*/ 2913017 h 2913017"/>
              <a:gd name="connsiteX60" fmla="*/ 39188 w 3918857"/>
              <a:gd name="connsiteY60" fmla="*/ 1841862 h 2913017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31965 w 3918857"/>
              <a:gd name="connsiteY58" fmla="*/ 2913016 h 2913017"/>
              <a:gd name="connsiteX59" fmla="*/ 52252 w 3918857"/>
              <a:gd name="connsiteY59" fmla="*/ 2913017 h 2913017"/>
              <a:gd name="connsiteX60" fmla="*/ 39188 w 3918857"/>
              <a:gd name="connsiteY60" fmla="*/ 1841862 h 2913017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31965 w 3918857"/>
              <a:gd name="connsiteY58" fmla="*/ 2913016 h 2913017"/>
              <a:gd name="connsiteX59" fmla="*/ 52252 w 3918857"/>
              <a:gd name="connsiteY59" fmla="*/ 2913017 h 2913017"/>
              <a:gd name="connsiteX60" fmla="*/ 52387 w 3918857"/>
              <a:gd name="connsiteY60" fmla="*/ 1862886 h 2913017"/>
              <a:gd name="connsiteX61" fmla="*/ 39188 w 3918857"/>
              <a:gd name="connsiteY61" fmla="*/ 1841862 h 2913017"/>
              <a:gd name="connsiteX0" fmla="*/ 15581 w 3879669"/>
              <a:gd name="connsiteY0" fmla="*/ 1867920 h 2913017"/>
              <a:gd name="connsiteX1" fmla="*/ 901338 w 3879669"/>
              <a:gd name="connsiteY1" fmla="*/ 1515291 h 2913017"/>
              <a:gd name="connsiteX2" fmla="*/ 1567543 w 3879669"/>
              <a:gd name="connsiteY2" fmla="*/ 1345474 h 2913017"/>
              <a:gd name="connsiteX3" fmla="*/ 1685109 w 3879669"/>
              <a:gd name="connsiteY3" fmla="*/ 1136468 h 2913017"/>
              <a:gd name="connsiteX4" fmla="*/ 1724298 w 3879669"/>
              <a:gd name="connsiteY4" fmla="*/ 836022 h 2913017"/>
              <a:gd name="connsiteX5" fmla="*/ 1867989 w 3879669"/>
              <a:gd name="connsiteY5" fmla="*/ 600891 h 2913017"/>
              <a:gd name="connsiteX6" fmla="*/ 2076995 w 3879669"/>
              <a:gd name="connsiteY6" fmla="*/ 300445 h 2913017"/>
              <a:gd name="connsiteX7" fmla="*/ 2272938 w 3879669"/>
              <a:gd name="connsiteY7" fmla="*/ 195942 h 2913017"/>
              <a:gd name="connsiteX8" fmla="*/ 2455818 w 3879669"/>
              <a:gd name="connsiteY8" fmla="*/ 0 h 2913017"/>
              <a:gd name="connsiteX9" fmla="*/ 2586446 w 3879669"/>
              <a:gd name="connsiteY9" fmla="*/ 65314 h 2913017"/>
              <a:gd name="connsiteX10" fmla="*/ 2599509 w 3879669"/>
              <a:gd name="connsiteY10" fmla="*/ 261257 h 2913017"/>
              <a:gd name="connsiteX11" fmla="*/ 2481943 w 3879669"/>
              <a:gd name="connsiteY11" fmla="*/ 457200 h 2913017"/>
              <a:gd name="connsiteX12" fmla="*/ 2377440 w 3879669"/>
              <a:gd name="connsiteY12" fmla="*/ 627017 h 2913017"/>
              <a:gd name="connsiteX13" fmla="*/ 2599509 w 3879669"/>
              <a:gd name="connsiteY13" fmla="*/ 483325 h 2913017"/>
              <a:gd name="connsiteX14" fmla="*/ 2886892 w 3879669"/>
              <a:gd name="connsiteY14" fmla="*/ 209005 h 2913017"/>
              <a:gd name="connsiteX15" fmla="*/ 3304903 w 3879669"/>
              <a:gd name="connsiteY15" fmla="*/ 13062 h 2913017"/>
              <a:gd name="connsiteX16" fmla="*/ 3435532 w 3879669"/>
              <a:gd name="connsiteY16" fmla="*/ 78377 h 2913017"/>
              <a:gd name="connsiteX17" fmla="*/ 3461658 w 3879669"/>
              <a:gd name="connsiteY17" fmla="*/ 261257 h 2913017"/>
              <a:gd name="connsiteX18" fmla="*/ 3291840 w 3879669"/>
              <a:gd name="connsiteY18" fmla="*/ 404948 h 2913017"/>
              <a:gd name="connsiteX19" fmla="*/ 3122023 w 3879669"/>
              <a:gd name="connsiteY19" fmla="*/ 496388 h 2913017"/>
              <a:gd name="connsiteX20" fmla="*/ 2939143 w 3879669"/>
              <a:gd name="connsiteY20" fmla="*/ 587828 h 2913017"/>
              <a:gd name="connsiteX21" fmla="*/ 2926080 w 3879669"/>
              <a:gd name="connsiteY21" fmla="*/ 679268 h 2913017"/>
              <a:gd name="connsiteX22" fmla="*/ 3095898 w 3879669"/>
              <a:gd name="connsiteY22" fmla="*/ 613954 h 2913017"/>
              <a:gd name="connsiteX23" fmla="*/ 3383280 w 3879669"/>
              <a:gd name="connsiteY23" fmla="*/ 548640 h 2913017"/>
              <a:gd name="connsiteX24" fmla="*/ 3579223 w 3879669"/>
              <a:gd name="connsiteY24" fmla="*/ 548640 h 2913017"/>
              <a:gd name="connsiteX25" fmla="*/ 3788229 w 3879669"/>
              <a:gd name="connsiteY25" fmla="*/ 587828 h 2913017"/>
              <a:gd name="connsiteX26" fmla="*/ 3788229 w 3879669"/>
              <a:gd name="connsiteY26" fmla="*/ 744582 h 2913017"/>
              <a:gd name="connsiteX27" fmla="*/ 3762103 w 3879669"/>
              <a:gd name="connsiteY27" fmla="*/ 849085 h 2913017"/>
              <a:gd name="connsiteX28" fmla="*/ 3592286 w 3879669"/>
              <a:gd name="connsiteY28" fmla="*/ 862148 h 2913017"/>
              <a:gd name="connsiteX29" fmla="*/ 3370218 w 3879669"/>
              <a:gd name="connsiteY29" fmla="*/ 862148 h 2913017"/>
              <a:gd name="connsiteX30" fmla="*/ 3226526 w 3879669"/>
              <a:gd name="connsiteY30" fmla="*/ 888274 h 2913017"/>
              <a:gd name="connsiteX31" fmla="*/ 3095898 w 3879669"/>
              <a:gd name="connsiteY31" fmla="*/ 914400 h 2913017"/>
              <a:gd name="connsiteX32" fmla="*/ 3082835 w 3879669"/>
              <a:gd name="connsiteY32" fmla="*/ 1005840 h 2913017"/>
              <a:gd name="connsiteX33" fmla="*/ 3226526 w 3879669"/>
              <a:gd name="connsiteY33" fmla="*/ 1018902 h 2913017"/>
              <a:gd name="connsiteX34" fmla="*/ 3474720 w 3879669"/>
              <a:gd name="connsiteY34" fmla="*/ 979714 h 2913017"/>
              <a:gd name="connsiteX35" fmla="*/ 3683726 w 3879669"/>
              <a:gd name="connsiteY35" fmla="*/ 979714 h 2913017"/>
              <a:gd name="connsiteX36" fmla="*/ 3879669 w 3879669"/>
              <a:gd name="connsiteY36" fmla="*/ 1071154 h 2913017"/>
              <a:gd name="connsiteX37" fmla="*/ 3788229 w 3879669"/>
              <a:gd name="connsiteY37" fmla="*/ 1214845 h 2913017"/>
              <a:gd name="connsiteX38" fmla="*/ 3540035 w 3879669"/>
              <a:gd name="connsiteY38" fmla="*/ 1240971 h 2913017"/>
              <a:gd name="connsiteX39" fmla="*/ 3357155 w 3879669"/>
              <a:gd name="connsiteY39" fmla="*/ 1254034 h 2913017"/>
              <a:gd name="connsiteX40" fmla="*/ 3200400 w 3879669"/>
              <a:gd name="connsiteY40" fmla="*/ 1254034 h 2913017"/>
              <a:gd name="connsiteX41" fmla="*/ 3017520 w 3879669"/>
              <a:gd name="connsiteY41" fmla="*/ 1319348 h 2913017"/>
              <a:gd name="connsiteX42" fmla="*/ 2939143 w 3879669"/>
              <a:gd name="connsiteY42" fmla="*/ 1332411 h 2913017"/>
              <a:gd name="connsiteX43" fmla="*/ 3043646 w 3879669"/>
              <a:gd name="connsiteY43" fmla="*/ 1371600 h 2913017"/>
              <a:gd name="connsiteX44" fmla="*/ 3239589 w 3879669"/>
              <a:gd name="connsiteY44" fmla="*/ 1423851 h 2913017"/>
              <a:gd name="connsiteX45" fmla="*/ 3396343 w 3879669"/>
              <a:gd name="connsiteY45" fmla="*/ 1423851 h 2913017"/>
              <a:gd name="connsiteX46" fmla="*/ 3513909 w 3879669"/>
              <a:gd name="connsiteY46" fmla="*/ 1476102 h 2913017"/>
              <a:gd name="connsiteX47" fmla="*/ 3526972 w 3879669"/>
              <a:gd name="connsiteY47" fmla="*/ 1645920 h 2913017"/>
              <a:gd name="connsiteX48" fmla="*/ 3331029 w 3879669"/>
              <a:gd name="connsiteY48" fmla="*/ 1698171 h 2913017"/>
              <a:gd name="connsiteX49" fmla="*/ 2978332 w 3879669"/>
              <a:gd name="connsiteY49" fmla="*/ 1619794 h 2913017"/>
              <a:gd name="connsiteX50" fmla="*/ 2847703 w 3879669"/>
              <a:gd name="connsiteY50" fmla="*/ 1658982 h 2913017"/>
              <a:gd name="connsiteX51" fmla="*/ 2651760 w 3879669"/>
              <a:gd name="connsiteY51" fmla="*/ 1854925 h 2913017"/>
              <a:gd name="connsiteX52" fmla="*/ 2390503 w 3879669"/>
              <a:gd name="connsiteY52" fmla="*/ 1998617 h 2913017"/>
              <a:gd name="connsiteX53" fmla="*/ 2142309 w 3879669"/>
              <a:gd name="connsiteY53" fmla="*/ 2129245 h 2913017"/>
              <a:gd name="connsiteX54" fmla="*/ 1907178 w 3879669"/>
              <a:gd name="connsiteY54" fmla="*/ 2194560 h 2913017"/>
              <a:gd name="connsiteX55" fmla="*/ 1593669 w 3879669"/>
              <a:gd name="connsiteY55" fmla="*/ 2377440 h 2913017"/>
              <a:gd name="connsiteX56" fmla="*/ 1293223 w 3879669"/>
              <a:gd name="connsiteY56" fmla="*/ 2612571 h 2913017"/>
              <a:gd name="connsiteX57" fmla="*/ 1071155 w 3879669"/>
              <a:gd name="connsiteY57" fmla="*/ 2834640 h 2913017"/>
              <a:gd name="connsiteX58" fmla="*/ 992777 w 3879669"/>
              <a:gd name="connsiteY58" fmla="*/ 2913016 h 2913017"/>
              <a:gd name="connsiteX59" fmla="*/ 13064 w 3879669"/>
              <a:gd name="connsiteY59" fmla="*/ 2913017 h 2913017"/>
              <a:gd name="connsiteX60" fmla="*/ 13199 w 3879669"/>
              <a:gd name="connsiteY60" fmla="*/ 1862886 h 2913017"/>
              <a:gd name="connsiteX61" fmla="*/ 0 w 3879669"/>
              <a:gd name="connsiteY61" fmla="*/ 1841862 h 2913017"/>
              <a:gd name="connsiteX0" fmla="*/ 3864 w 3867952"/>
              <a:gd name="connsiteY0" fmla="*/ 1867920 h 2913017"/>
              <a:gd name="connsiteX1" fmla="*/ 889621 w 3867952"/>
              <a:gd name="connsiteY1" fmla="*/ 1515291 h 2913017"/>
              <a:gd name="connsiteX2" fmla="*/ 1555826 w 3867952"/>
              <a:gd name="connsiteY2" fmla="*/ 1345474 h 2913017"/>
              <a:gd name="connsiteX3" fmla="*/ 1673392 w 3867952"/>
              <a:gd name="connsiteY3" fmla="*/ 1136468 h 2913017"/>
              <a:gd name="connsiteX4" fmla="*/ 1712581 w 3867952"/>
              <a:gd name="connsiteY4" fmla="*/ 836022 h 2913017"/>
              <a:gd name="connsiteX5" fmla="*/ 1856272 w 3867952"/>
              <a:gd name="connsiteY5" fmla="*/ 600891 h 2913017"/>
              <a:gd name="connsiteX6" fmla="*/ 2065278 w 3867952"/>
              <a:gd name="connsiteY6" fmla="*/ 300445 h 2913017"/>
              <a:gd name="connsiteX7" fmla="*/ 2261221 w 3867952"/>
              <a:gd name="connsiteY7" fmla="*/ 195942 h 2913017"/>
              <a:gd name="connsiteX8" fmla="*/ 2444101 w 3867952"/>
              <a:gd name="connsiteY8" fmla="*/ 0 h 2913017"/>
              <a:gd name="connsiteX9" fmla="*/ 2574729 w 3867952"/>
              <a:gd name="connsiteY9" fmla="*/ 65314 h 2913017"/>
              <a:gd name="connsiteX10" fmla="*/ 2587792 w 3867952"/>
              <a:gd name="connsiteY10" fmla="*/ 261257 h 2913017"/>
              <a:gd name="connsiteX11" fmla="*/ 2470226 w 3867952"/>
              <a:gd name="connsiteY11" fmla="*/ 457200 h 2913017"/>
              <a:gd name="connsiteX12" fmla="*/ 2365723 w 3867952"/>
              <a:gd name="connsiteY12" fmla="*/ 627017 h 2913017"/>
              <a:gd name="connsiteX13" fmla="*/ 2587792 w 3867952"/>
              <a:gd name="connsiteY13" fmla="*/ 483325 h 2913017"/>
              <a:gd name="connsiteX14" fmla="*/ 2875175 w 3867952"/>
              <a:gd name="connsiteY14" fmla="*/ 209005 h 2913017"/>
              <a:gd name="connsiteX15" fmla="*/ 3293186 w 3867952"/>
              <a:gd name="connsiteY15" fmla="*/ 13062 h 2913017"/>
              <a:gd name="connsiteX16" fmla="*/ 3423815 w 3867952"/>
              <a:gd name="connsiteY16" fmla="*/ 78377 h 2913017"/>
              <a:gd name="connsiteX17" fmla="*/ 3449941 w 3867952"/>
              <a:gd name="connsiteY17" fmla="*/ 261257 h 2913017"/>
              <a:gd name="connsiteX18" fmla="*/ 3280123 w 3867952"/>
              <a:gd name="connsiteY18" fmla="*/ 404948 h 2913017"/>
              <a:gd name="connsiteX19" fmla="*/ 3110306 w 3867952"/>
              <a:gd name="connsiteY19" fmla="*/ 496388 h 2913017"/>
              <a:gd name="connsiteX20" fmla="*/ 2927426 w 3867952"/>
              <a:gd name="connsiteY20" fmla="*/ 587828 h 2913017"/>
              <a:gd name="connsiteX21" fmla="*/ 2914363 w 3867952"/>
              <a:gd name="connsiteY21" fmla="*/ 679268 h 2913017"/>
              <a:gd name="connsiteX22" fmla="*/ 3084181 w 3867952"/>
              <a:gd name="connsiteY22" fmla="*/ 613954 h 2913017"/>
              <a:gd name="connsiteX23" fmla="*/ 3371563 w 3867952"/>
              <a:gd name="connsiteY23" fmla="*/ 548640 h 2913017"/>
              <a:gd name="connsiteX24" fmla="*/ 3567506 w 3867952"/>
              <a:gd name="connsiteY24" fmla="*/ 548640 h 2913017"/>
              <a:gd name="connsiteX25" fmla="*/ 3776512 w 3867952"/>
              <a:gd name="connsiteY25" fmla="*/ 587828 h 2913017"/>
              <a:gd name="connsiteX26" fmla="*/ 3776512 w 3867952"/>
              <a:gd name="connsiteY26" fmla="*/ 744582 h 2913017"/>
              <a:gd name="connsiteX27" fmla="*/ 3750386 w 3867952"/>
              <a:gd name="connsiteY27" fmla="*/ 849085 h 2913017"/>
              <a:gd name="connsiteX28" fmla="*/ 3580569 w 3867952"/>
              <a:gd name="connsiteY28" fmla="*/ 862148 h 2913017"/>
              <a:gd name="connsiteX29" fmla="*/ 3358501 w 3867952"/>
              <a:gd name="connsiteY29" fmla="*/ 862148 h 2913017"/>
              <a:gd name="connsiteX30" fmla="*/ 3214809 w 3867952"/>
              <a:gd name="connsiteY30" fmla="*/ 888274 h 2913017"/>
              <a:gd name="connsiteX31" fmla="*/ 3084181 w 3867952"/>
              <a:gd name="connsiteY31" fmla="*/ 914400 h 2913017"/>
              <a:gd name="connsiteX32" fmla="*/ 3071118 w 3867952"/>
              <a:gd name="connsiteY32" fmla="*/ 1005840 h 2913017"/>
              <a:gd name="connsiteX33" fmla="*/ 3214809 w 3867952"/>
              <a:gd name="connsiteY33" fmla="*/ 1018902 h 2913017"/>
              <a:gd name="connsiteX34" fmla="*/ 3463003 w 3867952"/>
              <a:gd name="connsiteY34" fmla="*/ 979714 h 2913017"/>
              <a:gd name="connsiteX35" fmla="*/ 3672009 w 3867952"/>
              <a:gd name="connsiteY35" fmla="*/ 979714 h 2913017"/>
              <a:gd name="connsiteX36" fmla="*/ 3867952 w 3867952"/>
              <a:gd name="connsiteY36" fmla="*/ 1071154 h 2913017"/>
              <a:gd name="connsiteX37" fmla="*/ 3776512 w 3867952"/>
              <a:gd name="connsiteY37" fmla="*/ 1214845 h 2913017"/>
              <a:gd name="connsiteX38" fmla="*/ 3528318 w 3867952"/>
              <a:gd name="connsiteY38" fmla="*/ 1240971 h 2913017"/>
              <a:gd name="connsiteX39" fmla="*/ 3345438 w 3867952"/>
              <a:gd name="connsiteY39" fmla="*/ 1254034 h 2913017"/>
              <a:gd name="connsiteX40" fmla="*/ 3188683 w 3867952"/>
              <a:gd name="connsiteY40" fmla="*/ 1254034 h 2913017"/>
              <a:gd name="connsiteX41" fmla="*/ 3005803 w 3867952"/>
              <a:gd name="connsiteY41" fmla="*/ 1319348 h 2913017"/>
              <a:gd name="connsiteX42" fmla="*/ 2927426 w 3867952"/>
              <a:gd name="connsiteY42" fmla="*/ 1332411 h 2913017"/>
              <a:gd name="connsiteX43" fmla="*/ 3031929 w 3867952"/>
              <a:gd name="connsiteY43" fmla="*/ 1371600 h 2913017"/>
              <a:gd name="connsiteX44" fmla="*/ 3227872 w 3867952"/>
              <a:gd name="connsiteY44" fmla="*/ 1423851 h 2913017"/>
              <a:gd name="connsiteX45" fmla="*/ 3384626 w 3867952"/>
              <a:gd name="connsiteY45" fmla="*/ 1423851 h 2913017"/>
              <a:gd name="connsiteX46" fmla="*/ 3502192 w 3867952"/>
              <a:gd name="connsiteY46" fmla="*/ 1476102 h 2913017"/>
              <a:gd name="connsiteX47" fmla="*/ 3515255 w 3867952"/>
              <a:gd name="connsiteY47" fmla="*/ 1645920 h 2913017"/>
              <a:gd name="connsiteX48" fmla="*/ 3319312 w 3867952"/>
              <a:gd name="connsiteY48" fmla="*/ 1698171 h 2913017"/>
              <a:gd name="connsiteX49" fmla="*/ 2966615 w 3867952"/>
              <a:gd name="connsiteY49" fmla="*/ 1619794 h 2913017"/>
              <a:gd name="connsiteX50" fmla="*/ 2835986 w 3867952"/>
              <a:gd name="connsiteY50" fmla="*/ 1658982 h 2913017"/>
              <a:gd name="connsiteX51" fmla="*/ 2640043 w 3867952"/>
              <a:gd name="connsiteY51" fmla="*/ 1854925 h 2913017"/>
              <a:gd name="connsiteX52" fmla="*/ 2378786 w 3867952"/>
              <a:gd name="connsiteY52" fmla="*/ 1998617 h 2913017"/>
              <a:gd name="connsiteX53" fmla="*/ 2130592 w 3867952"/>
              <a:gd name="connsiteY53" fmla="*/ 2129245 h 2913017"/>
              <a:gd name="connsiteX54" fmla="*/ 1895461 w 3867952"/>
              <a:gd name="connsiteY54" fmla="*/ 2194560 h 2913017"/>
              <a:gd name="connsiteX55" fmla="*/ 1581952 w 3867952"/>
              <a:gd name="connsiteY55" fmla="*/ 2377440 h 2913017"/>
              <a:gd name="connsiteX56" fmla="*/ 1281506 w 3867952"/>
              <a:gd name="connsiteY56" fmla="*/ 2612571 h 2913017"/>
              <a:gd name="connsiteX57" fmla="*/ 1059438 w 3867952"/>
              <a:gd name="connsiteY57" fmla="*/ 2834640 h 2913017"/>
              <a:gd name="connsiteX58" fmla="*/ 981060 w 3867952"/>
              <a:gd name="connsiteY58" fmla="*/ 2913016 h 2913017"/>
              <a:gd name="connsiteX59" fmla="*/ 1347 w 3867952"/>
              <a:gd name="connsiteY59" fmla="*/ 2913017 h 2913017"/>
              <a:gd name="connsiteX60" fmla="*/ 1482 w 3867952"/>
              <a:gd name="connsiteY60" fmla="*/ 1862886 h 2913017"/>
              <a:gd name="connsiteX0" fmla="*/ 3484 w 3867572"/>
              <a:gd name="connsiteY0" fmla="*/ 1867920 h 2913017"/>
              <a:gd name="connsiteX1" fmla="*/ 889241 w 3867572"/>
              <a:gd name="connsiteY1" fmla="*/ 1515291 h 2913017"/>
              <a:gd name="connsiteX2" fmla="*/ 1555446 w 3867572"/>
              <a:gd name="connsiteY2" fmla="*/ 1345474 h 2913017"/>
              <a:gd name="connsiteX3" fmla="*/ 1673012 w 3867572"/>
              <a:gd name="connsiteY3" fmla="*/ 1136468 h 2913017"/>
              <a:gd name="connsiteX4" fmla="*/ 1712201 w 3867572"/>
              <a:gd name="connsiteY4" fmla="*/ 836022 h 2913017"/>
              <a:gd name="connsiteX5" fmla="*/ 1855892 w 3867572"/>
              <a:gd name="connsiteY5" fmla="*/ 600891 h 2913017"/>
              <a:gd name="connsiteX6" fmla="*/ 2064898 w 3867572"/>
              <a:gd name="connsiteY6" fmla="*/ 300445 h 2913017"/>
              <a:gd name="connsiteX7" fmla="*/ 2260841 w 3867572"/>
              <a:gd name="connsiteY7" fmla="*/ 195942 h 2913017"/>
              <a:gd name="connsiteX8" fmla="*/ 2443721 w 3867572"/>
              <a:gd name="connsiteY8" fmla="*/ 0 h 2913017"/>
              <a:gd name="connsiteX9" fmla="*/ 2574349 w 3867572"/>
              <a:gd name="connsiteY9" fmla="*/ 65314 h 2913017"/>
              <a:gd name="connsiteX10" fmla="*/ 2587412 w 3867572"/>
              <a:gd name="connsiteY10" fmla="*/ 261257 h 2913017"/>
              <a:gd name="connsiteX11" fmla="*/ 2469846 w 3867572"/>
              <a:gd name="connsiteY11" fmla="*/ 457200 h 2913017"/>
              <a:gd name="connsiteX12" fmla="*/ 2365343 w 3867572"/>
              <a:gd name="connsiteY12" fmla="*/ 627017 h 2913017"/>
              <a:gd name="connsiteX13" fmla="*/ 2587412 w 3867572"/>
              <a:gd name="connsiteY13" fmla="*/ 483325 h 2913017"/>
              <a:gd name="connsiteX14" fmla="*/ 2874795 w 3867572"/>
              <a:gd name="connsiteY14" fmla="*/ 209005 h 2913017"/>
              <a:gd name="connsiteX15" fmla="*/ 3292806 w 3867572"/>
              <a:gd name="connsiteY15" fmla="*/ 13062 h 2913017"/>
              <a:gd name="connsiteX16" fmla="*/ 3423435 w 3867572"/>
              <a:gd name="connsiteY16" fmla="*/ 78377 h 2913017"/>
              <a:gd name="connsiteX17" fmla="*/ 3449561 w 3867572"/>
              <a:gd name="connsiteY17" fmla="*/ 261257 h 2913017"/>
              <a:gd name="connsiteX18" fmla="*/ 3279743 w 3867572"/>
              <a:gd name="connsiteY18" fmla="*/ 404948 h 2913017"/>
              <a:gd name="connsiteX19" fmla="*/ 3109926 w 3867572"/>
              <a:gd name="connsiteY19" fmla="*/ 496388 h 2913017"/>
              <a:gd name="connsiteX20" fmla="*/ 2927046 w 3867572"/>
              <a:gd name="connsiteY20" fmla="*/ 587828 h 2913017"/>
              <a:gd name="connsiteX21" fmla="*/ 2913983 w 3867572"/>
              <a:gd name="connsiteY21" fmla="*/ 679268 h 2913017"/>
              <a:gd name="connsiteX22" fmla="*/ 3083801 w 3867572"/>
              <a:gd name="connsiteY22" fmla="*/ 613954 h 2913017"/>
              <a:gd name="connsiteX23" fmla="*/ 3371183 w 3867572"/>
              <a:gd name="connsiteY23" fmla="*/ 548640 h 2913017"/>
              <a:gd name="connsiteX24" fmla="*/ 3567126 w 3867572"/>
              <a:gd name="connsiteY24" fmla="*/ 548640 h 2913017"/>
              <a:gd name="connsiteX25" fmla="*/ 3776132 w 3867572"/>
              <a:gd name="connsiteY25" fmla="*/ 587828 h 2913017"/>
              <a:gd name="connsiteX26" fmla="*/ 3776132 w 3867572"/>
              <a:gd name="connsiteY26" fmla="*/ 744582 h 2913017"/>
              <a:gd name="connsiteX27" fmla="*/ 3750006 w 3867572"/>
              <a:gd name="connsiteY27" fmla="*/ 849085 h 2913017"/>
              <a:gd name="connsiteX28" fmla="*/ 3580189 w 3867572"/>
              <a:gd name="connsiteY28" fmla="*/ 862148 h 2913017"/>
              <a:gd name="connsiteX29" fmla="*/ 3358121 w 3867572"/>
              <a:gd name="connsiteY29" fmla="*/ 862148 h 2913017"/>
              <a:gd name="connsiteX30" fmla="*/ 3214429 w 3867572"/>
              <a:gd name="connsiteY30" fmla="*/ 888274 h 2913017"/>
              <a:gd name="connsiteX31" fmla="*/ 3083801 w 3867572"/>
              <a:gd name="connsiteY31" fmla="*/ 914400 h 2913017"/>
              <a:gd name="connsiteX32" fmla="*/ 3070738 w 3867572"/>
              <a:gd name="connsiteY32" fmla="*/ 1005840 h 2913017"/>
              <a:gd name="connsiteX33" fmla="*/ 3214429 w 3867572"/>
              <a:gd name="connsiteY33" fmla="*/ 1018902 h 2913017"/>
              <a:gd name="connsiteX34" fmla="*/ 3462623 w 3867572"/>
              <a:gd name="connsiteY34" fmla="*/ 979714 h 2913017"/>
              <a:gd name="connsiteX35" fmla="*/ 3671629 w 3867572"/>
              <a:gd name="connsiteY35" fmla="*/ 979714 h 2913017"/>
              <a:gd name="connsiteX36" fmla="*/ 3867572 w 3867572"/>
              <a:gd name="connsiteY36" fmla="*/ 1071154 h 2913017"/>
              <a:gd name="connsiteX37" fmla="*/ 3776132 w 3867572"/>
              <a:gd name="connsiteY37" fmla="*/ 1214845 h 2913017"/>
              <a:gd name="connsiteX38" fmla="*/ 3527938 w 3867572"/>
              <a:gd name="connsiteY38" fmla="*/ 1240971 h 2913017"/>
              <a:gd name="connsiteX39" fmla="*/ 3345058 w 3867572"/>
              <a:gd name="connsiteY39" fmla="*/ 1254034 h 2913017"/>
              <a:gd name="connsiteX40" fmla="*/ 3188303 w 3867572"/>
              <a:gd name="connsiteY40" fmla="*/ 1254034 h 2913017"/>
              <a:gd name="connsiteX41" fmla="*/ 3005423 w 3867572"/>
              <a:gd name="connsiteY41" fmla="*/ 1319348 h 2913017"/>
              <a:gd name="connsiteX42" fmla="*/ 2927046 w 3867572"/>
              <a:gd name="connsiteY42" fmla="*/ 1332411 h 2913017"/>
              <a:gd name="connsiteX43" fmla="*/ 3031549 w 3867572"/>
              <a:gd name="connsiteY43" fmla="*/ 1371600 h 2913017"/>
              <a:gd name="connsiteX44" fmla="*/ 3227492 w 3867572"/>
              <a:gd name="connsiteY44" fmla="*/ 1423851 h 2913017"/>
              <a:gd name="connsiteX45" fmla="*/ 3384246 w 3867572"/>
              <a:gd name="connsiteY45" fmla="*/ 1423851 h 2913017"/>
              <a:gd name="connsiteX46" fmla="*/ 3501812 w 3867572"/>
              <a:gd name="connsiteY46" fmla="*/ 1476102 h 2913017"/>
              <a:gd name="connsiteX47" fmla="*/ 3514875 w 3867572"/>
              <a:gd name="connsiteY47" fmla="*/ 1645920 h 2913017"/>
              <a:gd name="connsiteX48" fmla="*/ 3318932 w 3867572"/>
              <a:gd name="connsiteY48" fmla="*/ 1698171 h 2913017"/>
              <a:gd name="connsiteX49" fmla="*/ 2966235 w 3867572"/>
              <a:gd name="connsiteY49" fmla="*/ 1619794 h 2913017"/>
              <a:gd name="connsiteX50" fmla="*/ 2835606 w 3867572"/>
              <a:gd name="connsiteY50" fmla="*/ 1658982 h 2913017"/>
              <a:gd name="connsiteX51" fmla="*/ 2639663 w 3867572"/>
              <a:gd name="connsiteY51" fmla="*/ 1854925 h 2913017"/>
              <a:gd name="connsiteX52" fmla="*/ 2378406 w 3867572"/>
              <a:gd name="connsiteY52" fmla="*/ 1998617 h 2913017"/>
              <a:gd name="connsiteX53" fmla="*/ 2130212 w 3867572"/>
              <a:gd name="connsiteY53" fmla="*/ 2129245 h 2913017"/>
              <a:gd name="connsiteX54" fmla="*/ 1895081 w 3867572"/>
              <a:gd name="connsiteY54" fmla="*/ 2194560 h 2913017"/>
              <a:gd name="connsiteX55" fmla="*/ 1581572 w 3867572"/>
              <a:gd name="connsiteY55" fmla="*/ 2377440 h 2913017"/>
              <a:gd name="connsiteX56" fmla="*/ 1281126 w 3867572"/>
              <a:gd name="connsiteY56" fmla="*/ 2612571 h 2913017"/>
              <a:gd name="connsiteX57" fmla="*/ 1059058 w 3867572"/>
              <a:gd name="connsiteY57" fmla="*/ 2834640 h 2913017"/>
              <a:gd name="connsiteX58" fmla="*/ 980680 w 3867572"/>
              <a:gd name="connsiteY58" fmla="*/ 2913016 h 2913017"/>
              <a:gd name="connsiteX59" fmla="*/ 967 w 3867572"/>
              <a:gd name="connsiteY59" fmla="*/ 2913017 h 2913017"/>
              <a:gd name="connsiteX60" fmla="*/ 5864 w 3867572"/>
              <a:gd name="connsiteY60" fmla="*/ 1867648 h 2913017"/>
              <a:gd name="connsiteX0" fmla="*/ 3484 w 3867572"/>
              <a:gd name="connsiteY0" fmla="*/ 1867920 h 2913017"/>
              <a:gd name="connsiteX1" fmla="*/ 889241 w 3867572"/>
              <a:gd name="connsiteY1" fmla="*/ 1515291 h 2913017"/>
              <a:gd name="connsiteX2" fmla="*/ 1555446 w 3867572"/>
              <a:gd name="connsiteY2" fmla="*/ 1345474 h 2913017"/>
              <a:gd name="connsiteX3" fmla="*/ 1673012 w 3867572"/>
              <a:gd name="connsiteY3" fmla="*/ 1136468 h 2913017"/>
              <a:gd name="connsiteX4" fmla="*/ 1712201 w 3867572"/>
              <a:gd name="connsiteY4" fmla="*/ 836022 h 2913017"/>
              <a:gd name="connsiteX5" fmla="*/ 1855892 w 3867572"/>
              <a:gd name="connsiteY5" fmla="*/ 600891 h 2913017"/>
              <a:gd name="connsiteX6" fmla="*/ 2064898 w 3867572"/>
              <a:gd name="connsiteY6" fmla="*/ 300445 h 2913017"/>
              <a:gd name="connsiteX7" fmla="*/ 2260841 w 3867572"/>
              <a:gd name="connsiteY7" fmla="*/ 195942 h 2913017"/>
              <a:gd name="connsiteX8" fmla="*/ 2443721 w 3867572"/>
              <a:gd name="connsiteY8" fmla="*/ 0 h 2913017"/>
              <a:gd name="connsiteX9" fmla="*/ 2574349 w 3867572"/>
              <a:gd name="connsiteY9" fmla="*/ 65314 h 2913017"/>
              <a:gd name="connsiteX10" fmla="*/ 2587412 w 3867572"/>
              <a:gd name="connsiteY10" fmla="*/ 261257 h 2913017"/>
              <a:gd name="connsiteX11" fmla="*/ 2469846 w 3867572"/>
              <a:gd name="connsiteY11" fmla="*/ 457200 h 2913017"/>
              <a:gd name="connsiteX12" fmla="*/ 2365343 w 3867572"/>
              <a:gd name="connsiteY12" fmla="*/ 627017 h 2913017"/>
              <a:gd name="connsiteX13" fmla="*/ 2587412 w 3867572"/>
              <a:gd name="connsiteY13" fmla="*/ 483325 h 2913017"/>
              <a:gd name="connsiteX14" fmla="*/ 2874795 w 3867572"/>
              <a:gd name="connsiteY14" fmla="*/ 209005 h 2913017"/>
              <a:gd name="connsiteX15" fmla="*/ 3292806 w 3867572"/>
              <a:gd name="connsiteY15" fmla="*/ 13062 h 2913017"/>
              <a:gd name="connsiteX16" fmla="*/ 3423435 w 3867572"/>
              <a:gd name="connsiteY16" fmla="*/ 78377 h 2913017"/>
              <a:gd name="connsiteX17" fmla="*/ 3449561 w 3867572"/>
              <a:gd name="connsiteY17" fmla="*/ 261257 h 2913017"/>
              <a:gd name="connsiteX18" fmla="*/ 3279743 w 3867572"/>
              <a:gd name="connsiteY18" fmla="*/ 404948 h 2913017"/>
              <a:gd name="connsiteX19" fmla="*/ 3109926 w 3867572"/>
              <a:gd name="connsiteY19" fmla="*/ 496388 h 2913017"/>
              <a:gd name="connsiteX20" fmla="*/ 2927046 w 3867572"/>
              <a:gd name="connsiteY20" fmla="*/ 587828 h 2913017"/>
              <a:gd name="connsiteX21" fmla="*/ 2913983 w 3867572"/>
              <a:gd name="connsiteY21" fmla="*/ 679268 h 2913017"/>
              <a:gd name="connsiteX22" fmla="*/ 3083801 w 3867572"/>
              <a:gd name="connsiteY22" fmla="*/ 613954 h 2913017"/>
              <a:gd name="connsiteX23" fmla="*/ 3371183 w 3867572"/>
              <a:gd name="connsiteY23" fmla="*/ 548640 h 2913017"/>
              <a:gd name="connsiteX24" fmla="*/ 3567126 w 3867572"/>
              <a:gd name="connsiteY24" fmla="*/ 548640 h 2913017"/>
              <a:gd name="connsiteX25" fmla="*/ 3776132 w 3867572"/>
              <a:gd name="connsiteY25" fmla="*/ 587828 h 2913017"/>
              <a:gd name="connsiteX26" fmla="*/ 3776132 w 3867572"/>
              <a:gd name="connsiteY26" fmla="*/ 744582 h 2913017"/>
              <a:gd name="connsiteX27" fmla="*/ 3750006 w 3867572"/>
              <a:gd name="connsiteY27" fmla="*/ 849085 h 2913017"/>
              <a:gd name="connsiteX28" fmla="*/ 3580189 w 3867572"/>
              <a:gd name="connsiteY28" fmla="*/ 862148 h 2913017"/>
              <a:gd name="connsiteX29" fmla="*/ 3358121 w 3867572"/>
              <a:gd name="connsiteY29" fmla="*/ 862148 h 2913017"/>
              <a:gd name="connsiteX30" fmla="*/ 3214429 w 3867572"/>
              <a:gd name="connsiteY30" fmla="*/ 888274 h 2913017"/>
              <a:gd name="connsiteX31" fmla="*/ 3083801 w 3867572"/>
              <a:gd name="connsiteY31" fmla="*/ 914400 h 2913017"/>
              <a:gd name="connsiteX32" fmla="*/ 3070738 w 3867572"/>
              <a:gd name="connsiteY32" fmla="*/ 1005840 h 2913017"/>
              <a:gd name="connsiteX33" fmla="*/ 3214429 w 3867572"/>
              <a:gd name="connsiteY33" fmla="*/ 1018902 h 2913017"/>
              <a:gd name="connsiteX34" fmla="*/ 3462623 w 3867572"/>
              <a:gd name="connsiteY34" fmla="*/ 979714 h 2913017"/>
              <a:gd name="connsiteX35" fmla="*/ 3671629 w 3867572"/>
              <a:gd name="connsiteY35" fmla="*/ 979714 h 2913017"/>
              <a:gd name="connsiteX36" fmla="*/ 3867572 w 3867572"/>
              <a:gd name="connsiteY36" fmla="*/ 1071154 h 2913017"/>
              <a:gd name="connsiteX37" fmla="*/ 3776132 w 3867572"/>
              <a:gd name="connsiteY37" fmla="*/ 1214845 h 2913017"/>
              <a:gd name="connsiteX38" fmla="*/ 3527938 w 3867572"/>
              <a:gd name="connsiteY38" fmla="*/ 1240971 h 2913017"/>
              <a:gd name="connsiteX39" fmla="*/ 3345058 w 3867572"/>
              <a:gd name="connsiteY39" fmla="*/ 1254034 h 2913017"/>
              <a:gd name="connsiteX40" fmla="*/ 3188303 w 3867572"/>
              <a:gd name="connsiteY40" fmla="*/ 1254034 h 2913017"/>
              <a:gd name="connsiteX41" fmla="*/ 3005423 w 3867572"/>
              <a:gd name="connsiteY41" fmla="*/ 1319348 h 2913017"/>
              <a:gd name="connsiteX42" fmla="*/ 2927046 w 3867572"/>
              <a:gd name="connsiteY42" fmla="*/ 1332411 h 2913017"/>
              <a:gd name="connsiteX43" fmla="*/ 3031549 w 3867572"/>
              <a:gd name="connsiteY43" fmla="*/ 1371600 h 2913017"/>
              <a:gd name="connsiteX44" fmla="*/ 3227492 w 3867572"/>
              <a:gd name="connsiteY44" fmla="*/ 1423851 h 2913017"/>
              <a:gd name="connsiteX45" fmla="*/ 3384246 w 3867572"/>
              <a:gd name="connsiteY45" fmla="*/ 1423851 h 2913017"/>
              <a:gd name="connsiteX46" fmla="*/ 3501812 w 3867572"/>
              <a:gd name="connsiteY46" fmla="*/ 1476102 h 2913017"/>
              <a:gd name="connsiteX47" fmla="*/ 3514875 w 3867572"/>
              <a:gd name="connsiteY47" fmla="*/ 1645920 h 2913017"/>
              <a:gd name="connsiteX48" fmla="*/ 3318932 w 3867572"/>
              <a:gd name="connsiteY48" fmla="*/ 1698171 h 2913017"/>
              <a:gd name="connsiteX49" fmla="*/ 2966235 w 3867572"/>
              <a:gd name="connsiteY49" fmla="*/ 1619794 h 2913017"/>
              <a:gd name="connsiteX50" fmla="*/ 2835606 w 3867572"/>
              <a:gd name="connsiteY50" fmla="*/ 1658982 h 2913017"/>
              <a:gd name="connsiteX51" fmla="*/ 2639663 w 3867572"/>
              <a:gd name="connsiteY51" fmla="*/ 1854925 h 2913017"/>
              <a:gd name="connsiteX52" fmla="*/ 2378406 w 3867572"/>
              <a:gd name="connsiteY52" fmla="*/ 1998617 h 2913017"/>
              <a:gd name="connsiteX53" fmla="*/ 2130212 w 3867572"/>
              <a:gd name="connsiteY53" fmla="*/ 2129245 h 2913017"/>
              <a:gd name="connsiteX54" fmla="*/ 1895081 w 3867572"/>
              <a:gd name="connsiteY54" fmla="*/ 2194560 h 2913017"/>
              <a:gd name="connsiteX55" fmla="*/ 1581572 w 3867572"/>
              <a:gd name="connsiteY55" fmla="*/ 2377440 h 2913017"/>
              <a:gd name="connsiteX56" fmla="*/ 1281126 w 3867572"/>
              <a:gd name="connsiteY56" fmla="*/ 2612571 h 2913017"/>
              <a:gd name="connsiteX57" fmla="*/ 1059058 w 3867572"/>
              <a:gd name="connsiteY57" fmla="*/ 2834640 h 2913017"/>
              <a:gd name="connsiteX58" fmla="*/ 980680 w 3867572"/>
              <a:gd name="connsiteY58" fmla="*/ 2913016 h 2913017"/>
              <a:gd name="connsiteX59" fmla="*/ 967 w 3867572"/>
              <a:gd name="connsiteY59" fmla="*/ 2913017 h 2913017"/>
              <a:gd name="connsiteX60" fmla="*/ 5864 w 3867572"/>
              <a:gd name="connsiteY60" fmla="*/ 1867648 h 2913017"/>
              <a:gd name="connsiteX61" fmla="*/ 3484 w 3867572"/>
              <a:gd name="connsiteY61" fmla="*/ 1867920 h 291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867572" h="2913017">
                <a:moveTo>
                  <a:pt x="3484" y="1867920"/>
                </a:moveTo>
                <a:lnTo>
                  <a:pt x="889241" y="1515291"/>
                </a:lnTo>
                <a:lnTo>
                  <a:pt x="1555446" y="1345474"/>
                </a:lnTo>
                <a:lnTo>
                  <a:pt x="1673012" y="1136468"/>
                </a:lnTo>
                <a:lnTo>
                  <a:pt x="1712201" y="836022"/>
                </a:lnTo>
                <a:lnTo>
                  <a:pt x="1855892" y="600891"/>
                </a:lnTo>
                <a:lnTo>
                  <a:pt x="2064898" y="300445"/>
                </a:lnTo>
                <a:lnTo>
                  <a:pt x="2260841" y="195942"/>
                </a:lnTo>
                <a:lnTo>
                  <a:pt x="2443721" y="0"/>
                </a:lnTo>
                <a:lnTo>
                  <a:pt x="2574349" y="65314"/>
                </a:lnTo>
                <a:lnTo>
                  <a:pt x="2587412" y="261257"/>
                </a:lnTo>
                <a:lnTo>
                  <a:pt x="2469846" y="457200"/>
                </a:lnTo>
                <a:lnTo>
                  <a:pt x="2365343" y="627017"/>
                </a:lnTo>
                <a:lnTo>
                  <a:pt x="2587412" y="483325"/>
                </a:lnTo>
                <a:lnTo>
                  <a:pt x="2874795" y="209005"/>
                </a:lnTo>
                <a:lnTo>
                  <a:pt x="3292806" y="13062"/>
                </a:lnTo>
                <a:lnTo>
                  <a:pt x="3423435" y="78377"/>
                </a:lnTo>
                <a:lnTo>
                  <a:pt x="3449561" y="261257"/>
                </a:lnTo>
                <a:lnTo>
                  <a:pt x="3279743" y="404948"/>
                </a:lnTo>
                <a:lnTo>
                  <a:pt x="3109926" y="496388"/>
                </a:lnTo>
                <a:lnTo>
                  <a:pt x="2927046" y="587828"/>
                </a:lnTo>
                <a:lnTo>
                  <a:pt x="2913983" y="679268"/>
                </a:lnTo>
                <a:lnTo>
                  <a:pt x="3083801" y="613954"/>
                </a:lnTo>
                <a:lnTo>
                  <a:pt x="3371183" y="548640"/>
                </a:lnTo>
                <a:lnTo>
                  <a:pt x="3567126" y="548640"/>
                </a:lnTo>
                <a:lnTo>
                  <a:pt x="3776132" y="587828"/>
                </a:lnTo>
                <a:lnTo>
                  <a:pt x="3776132" y="744582"/>
                </a:lnTo>
                <a:lnTo>
                  <a:pt x="3750006" y="849085"/>
                </a:lnTo>
                <a:lnTo>
                  <a:pt x="3580189" y="862148"/>
                </a:lnTo>
                <a:lnTo>
                  <a:pt x="3358121" y="862148"/>
                </a:lnTo>
                <a:lnTo>
                  <a:pt x="3214429" y="888274"/>
                </a:lnTo>
                <a:lnTo>
                  <a:pt x="3083801" y="914400"/>
                </a:lnTo>
                <a:lnTo>
                  <a:pt x="3070738" y="1005840"/>
                </a:lnTo>
                <a:lnTo>
                  <a:pt x="3214429" y="1018902"/>
                </a:lnTo>
                <a:lnTo>
                  <a:pt x="3462623" y="979714"/>
                </a:lnTo>
                <a:lnTo>
                  <a:pt x="3671629" y="979714"/>
                </a:lnTo>
                <a:lnTo>
                  <a:pt x="3867572" y="1071154"/>
                </a:lnTo>
                <a:lnTo>
                  <a:pt x="3776132" y="1214845"/>
                </a:lnTo>
                <a:lnTo>
                  <a:pt x="3527938" y="1240971"/>
                </a:lnTo>
                <a:lnTo>
                  <a:pt x="3345058" y="1254034"/>
                </a:lnTo>
                <a:lnTo>
                  <a:pt x="3188303" y="1254034"/>
                </a:lnTo>
                <a:lnTo>
                  <a:pt x="3005423" y="1319348"/>
                </a:lnTo>
                <a:lnTo>
                  <a:pt x="2927046" y="1332411"/>
                </a:lnTo>
                <a:lnTo>
                  <a:pt x="3031549" y="1371600"/>
                </a:lnTo>
                <a:lnTo>
                  <a:pt x="3227492" y="1423851"/>
                </a:lnTo>
                <a:lnTo>
                  <a:pt x="3384246" y="1423851"/>
                </a:lnTo>
                <a:lnTo>
                  <a:pt x="3501812" y="1476102"/>
                </a:lnTo>
                <a:lnTo>
                  <a:pt x="3514875" y="1645920"/>
                </a:lnTo>
                <a:lnTo>
                  <a:pt x="3318932" y="1698171"/>
                </a:lnTo>
                <a:lnTo>
                  <a:pt x="2966235" y="1619794"/>
                </a:lnTo>
                <a:lnTo>
                  <a:pt x="2835606" y="1658982"/>
                </a:lnTo>
                <a:lnTo>
                  <a:pt x="2639663" y="1854925"/>
                </a:lnTo>
                <a:lnTo>
                  <a:pt x="2378406" y="1998617"/>
                </a:lnTo>
                <a:lnTo>
                  <a:pt x="2130212" y="2129245"/>
                </a:lnTo>
                <a:lnTo>
                  <a:pt x="1895081" y="2194560"/>
                </a:lnTo>
                <a:lnTo>
                  <a:pt x="1581572" y="2377440"/>
                </a:lnTo>
                <a:lnTo>
                  <a:pt x="1281126" y="2612571"/>
                </a:lnTo>
                <a:lnTo>
                  <a:pt x="1059058" y="2834640"/>
                </a:lnTo>
                <a:lnTo>
                  <a:pt x="980680" y="2913016"/>
                </a:lnTo>
                <a:lnTo>
                  <a:pt x="967" y="2913017"/>
                </a:lnTo>
                <a:cubicBezTo>
                  <a:pt x="-3750" y="2559005"/>
                  <a:pt x="10581" y="2221660"/>
                  <a:pt x="5864" y="1867648"/>
                </a:cubicBezTo>
                <a:lnTo>
                  <a:pt x="3484" y="18679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08100"/>
            <a:ext cx="67437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5872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45932" y="1565615"/>
            <a:ext cx="36958" cy="3592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11016" y="5134003"/>
            <a:ext cx="5131018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9044" y="93439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ym typeface="Symbol"/>
              </a:rPr>
              <a:t>P</a:t>
            </a:r>
            <a:endParaRPr lang="en-US" sz="40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278397" y="4920058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ym typeface="Symbol"/>
              </a:rPr>
              <a:t>V</a:t>
            </a:r>
            <a:endParaRPr lang="en-US" sz="3600" i="1" baseline="-25000" dirty="0"/>
          </a:p>
        </p:txBody>
      </p:sp>
      <p:sp>
        <p:nvSpPr>
          <p:cNvPr id="17" name="Freeform 16"/>
          <p:cNvSpPr/>
          <p:nvPr/>
        </p:nvSpPr>
        <p:spPr>
          <a:xfrm>
            <a:off x="3192904" y="2041154"/>
            <a:ext cx="2710728" cy="2291003"/>
          </a:xfrm>
          <a:custGeom>
            <a:avLst/>
            <a:gdLst>
              <a:gd name="connsiteX0" fmla="*/ 334780 w 2266013"/>
              <a:gd name="connsiteY0" fmla="*/ 507167 h 2023672"/>
              <a:gd name="connsiteX1" fmla="*/ 769495 w 2266013"/>
              <a:gd name="connsiteY1" fmla="*/ 132413 h 2023672"/>
              <a:gd name="connsiteX2" fmla="*/ 1504013 w 2266013"/>
              <a:gd name="connsiteY2" fmla="*/ 147403 h 2023672"/>
              <a:gd name="connsiteX3" fmla="*/ 2223541 w 2266013"/>
              <a:gd name="connsiteY3" fmla="*/ 1016832 h 2023672"/>
              <a:gd name="connsiteX4" fmla="*/ 1758846 w 2266013"/>
              <a:gd name="connsiteY4" fmla="*/ 1901252 h 2023672"/>
              <a:gd name="connsiteX5" fmla="*/ 259829 w 2266013"/>
              <a:gd name="connsiteY5" fmla="*/ 1751350 h 2023672"/>
              <a:gd name="connsiteX6" fmla="*/ 199869 w 2266013"/>
              <a:gd name="connsiteY6" fmla="*/ 776990 h 2023672"/>
              <a:gd name="connsiteX7" fmla="*/ 334780 w 2266013"/>
              <a:gd name="connsiteY7" fmla="*/ 507167 h 20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013" h="2023672">
                <a:moveTo>
                  <a:pt x="334780" y="507167"/>
                </a:moveTo>
                <a:cubicBezTo>
                  <a:pt x="429718" y="399738"/>
                  <a:pt x="574623" y="192374"/>
                  <a:pt x="769495" y="132413"/>
                </a:cubicBezTo>
                <a:cubicBezTo>
                  <a:pt x="964367" y="72452"/>
                  <a:pt x="1261672" y="0"/>
                  <a:pt x="1504013" y="147403"/>
                </a:cubicBezTo>
                <a:cubicBezTo>
                  <a:pt x="1746354" y="294806"/>
                  <a:pt x="2181069" y="724524"/>
                  <a:pt x="2223541" y="1016832"/>
                </a:cubicBezTo>
                <a:cubicBezTo>
                  <a:pt x="2266013" y="1309140"/>
                  <a:pt x="2086131" y="1778832"/>
                  <a:pt x="1758846" y="1901252"/>
                </a:cubicBezTo>
                <a:cubicBezTo>
                  <a:pt x="1431561" y="2023672"/>
                  <a:pt x="519658" y="1938727"/>
                  <a:pt x="259829" y="1751350"/>
                </a:cubicBezTo>
                <a:cubicBezTo>
                  <a:pt x="0" y="1563973"/>
                  <a:pt x="179882" y="984354"/>
                  <a:pt x="199869" y="776990"/>
                </a:cubicBezTo>
                <a:cubicBezTo>
                  <a:pt x="219856" y="569626"/>
                  <a:pt x="239842" y="614596"/>
                  <a:pt x="334780" y="507167"/>
                </a:cubicBezTo>
                <a:close/>
              </a:path>
            </a:pathLst>
          </a:custGeom>
          <a:solidFill>
            <a:srgbClr val="FFFF6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536917" y="2003570"/>
            <a:ext cx="258461" cy="23144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38451" y="2712361"/>
            <a:ext cx="184244" cy="195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87580" y="3027994"/>
            <a:ext cx="186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</a:t>
            </a:r>
            <a:r>
              <a:rPr lang="en-US" sz="2800" baseline="-25000" dirty="0" err="1"/>
              <a:t>eng</a:t>
            </a:r>
            <a:r>
              <a:rPr lang="en-US" sz="2800" dirty="0"/>
              <a:t> = Area</a:t>
            </a:r>
          </a:p>
        </p:txBody>
      </p:sp>
    </p:spTree>
    <p:extLst>
      <p:ext uri="{BB962C8B-B14F-4D97-AF65-F5344CB8AC3E}">
        <p14:creationId xmlns:p14="http://schemas.microsoft.com/office/powerpoint/2010/main" val="2774509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EF9B3-9161-46FB-86BC-7899ECBE4F1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123.17.5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Suppose I tell you I have an engine that has and efficiency e=1, what is Q</a:t>
            </a:r>
            <a:r>
              <a:rPr lang="en-US" baseline="-25000" dirty="0"/>
              <a:t>c</a:t>
            </a:r>
            <a:r>
              <a:rPr lang="en-US" dirty="0"/>
              <a:t> for this engine?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0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/>
              <a:t>W</a:t>
            </a:r>
            <a:r>
              <a:rPr lang="en-US" baseline="-25000" dirty="0" err="1"/>
              <a:t>eng</a:t>
            </a:r>
            <a:r>
              <a:rPr lang="en-US" dirty="0"/>
              <a:t>+ </a:t>
            </a:r>
            <a:r>
              <a:rPr lang="en-US" dirty="0" err="1"/>
              <a:t>Q</a:t>
            </a:r>
            <a:r>
              <a:rPr lang="en-US" baseline="-25000" dirty="0" err="1"/>
              <a:t>h</a:t>
            </a:r>
            <a:endParaRPr lang="en-US" baseline="-25000" dirty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/>
              <a:t>W</a:t>
            </a:r>
            <a:r>
              <a:rPr lang="en-US" baseline="-25000" dirty="0" err="1"/>
              <a:t>eng</a:t>
            </a:r>
            <a:r>
              <a:rPr lang="en-US" dirty="0"/>
              <a:t>- </a:t>
            </a:r>
            <a:r>
              <a:rPr lang="en-US" dirty="0" err="1"/>
              <a:t>Q</a:t>
            </a:r>
            <a:r>
              <a:rPr lang="en-US" baseline="-25000" dirty="0" err="1"/>
              <a:t>h</a:t>
            </a:r>
            <a:endParaRPr lang="en-US" baseline="-25000" dirty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eng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962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4AA1F-8560-4DAC-BC73-994692E9795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123.17.6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If I tell you I have a heat engine which operates with Q</a:t>
            </a:r>
            <a:r>
              <a:rPr lang="en-US" baseline="-25000" dirty="0"/>
              <a:t>c</a:t>
            </a:r>
            <a:r>
              <a:rPr lang="en-US" dirty="0"/>
              <a:t> = 0, what should you do?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Buy Stock in my company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See if you can get your hands on the secret plans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Applaud the wonderful engineering achievement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Tell me I am lying (Kindly, this is BYU-I)</a:t>
            </a:r>
          </a:p>
        </p:txBody>
      </p:sp>
    </p:spTree>
    <p:extLst>
      <p:ext uri="{BB962C8B-B14F-4D97-AF65-F5344CB8AC3E}">
        <p14:creationId xmlns:p14="http://schemas.microsoft.com/office/powerpoint/2010/main" val="308054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08FD7-F674-478A-8D42-6C69533545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123.17.7</a:t>
            </a:r>
            <a:endParaRPr lang="en-US" dirty="0"/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It is a hot day. You don’t have and air conditioner, but you have a refrigerator. You open the door of the fridge. The air in your apartment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Gets cooler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Gets hotter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605055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5431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Refrigerator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 flipV="1">
            <a:off x="4259060" y="2128600"/>
            <a:ext cx="381000" cy="2771930"/>
            <a:chOff x="4259060" y="1828800"/>
            <a:chExt cx="381000" cy="2771930"/>
          </a:xfrm>
        </p:grpSpPr>
        <p:sp>
          <p:nvSpPr>
            <p:cNvPr id="14" name="Down Arrow 13"/>
            <p:cNvSpPr/>
            <p:nvPr/>
          </p:nvSpPr>
          <p:spPr>
            <a:xfrm>
              <a:off x="4259060" y="1828800"/>
              <a:ext cx="381000" cy="45720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9060" y="4143530"/>
              <a:ext cx="381000" cy="45720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97055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68490" y="303051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162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flipV="1"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flipV="1"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11"/>
          <p:cNvSpPr/>
          <p:nvPr/>
        </p:nvSpPr>
        <p:spPr>
          <a:xfrm>
            <a:off x="1798820" y="64457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8429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2938072"/>
            <a:ext cx="685800" cy="20149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2985521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549" y="303051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13"/>
            <a:ext cx="685800" cy="18737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1924986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/>
              <a:t>h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44070" y="1880015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563830" y="2987414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5932" y="309047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1258-4C3E-4805-B66A-2765416DF6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123.14.1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We have two gases, each with the same values of n, V and T. One gas is Hydrogen, the other is Nitrogen. For which gas is the rms speed larger?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Hydrogen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Nitrogen</a:t>
            </a:r>
          </a:p>
        </p:txBody>
      </p:sp>
    </p:spTree>
    <p:extLst>
      <p:ext uri="{BB962C8B-B14F-4D97-AF65-F5344CB8AC3E}">
        <p14:creationId xmlns:p14="http://schemas.microsoft.com/office/powerpoint/2010/main" val="596017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13"/>
            <a:ext cx="685800" cy="18737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1924986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/>
              <a:t>h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44070" y="1880015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563830" y="2987414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5932" y="309047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  <p:sp>
        <p:nvSpPr>
          <p:cNvPr id="13" name="&quot;No&quot; Symbol 12"/>
          <p:cNvSpPr/>
          <p:nvPr/>
        </p:nvSpPr>
        <p:spPr>
          <a:xfrm>
            <a:off x="1774060" y="64223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41392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81119" y="3030510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baseline="-25000" dirty="0" err="1"/>
              <a:t>engine</a:t>
            </a:r>
            <a:endParaRPr 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Hot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Cold Reservoir at </a:t>
            </a:r>
            <a:r>
              <a:rPr lang="en-US" sz="2800" dirty="0" err="1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19187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Q</a:t>
            </a:r>
            <a:r>
              <a:rPr lang="en-US" sz="2800" baseline="-25000" dirty="0" err="1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41392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81119" y="3030510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baseline="-25000" dirty="0" err="1"/>
              <a:t>engine</a:t>
            </a:r>
            <a:endParaRPr lang="en-US" sz="2800" dirty="0"/>
          </a:p>
        </p:txBody>
      </p:sp>
      <p:sp>
        <p:nvSpPr>
          <p:cNvPr id="20" name="&quot;No&quot; Symbol 19"/>
          <p:cNvSpPr/>
          <p:nvPr/>
        </p:nvSpPr>
        <p:spPr>
          <a:xfrm>
            <a:off x="1798820" y="64457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D1039-81FC-40ED-A6C1-7BAC07FF53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123.14.2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If the temperature increases, the peak of the Maxwell-Boltzmann speed distribution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Increases to a higher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Decreases to a lower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309401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0" y="1219200"/>
            <a:ext cx="838200" cy="838200"/>
            <a:chOff x="1524000" y="1219200"/>
            <a:chExt cx="838200" cy="838200"/>
          </a:xfrm>
        </p:grpSpPr>
        <p:sp>
          <p:nvSpPr>
            <p:cNvPr id="4" name="Oval 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7848833">
            <a:off x="3982830" y="1163430"/>
            <a:ext cx="838200" cy="838200"/>
            <a:chOff x="1524000" y="1219200"/>
            <a:chExt cx="838200" cy="838200"/>
          </a:xfrm>
        </p:grpSpPr>
        <p:sp>
          <p:nvSpPr>
            <p:cNvPr id="10" name="Oval 9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3393127">
            <a:off x="2535511" y="2383111"/>
            <a:ext cx="838200" cy="838200"/>
            <a:chOff x="1524000" y="1219200"/>
            <a:chExt cx="838200" cy="838200"/>
          </a:xfrm>
        </p:grpSpPr>
        <p:sp>
          <p:nvSpPr>
            <p:cNvPr id="13" name="Oval 1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9791407">
            <a:off x="4065694" y="2998894"/>
            <a:ext cx="838200" cy="838200"/>
            <a:chOff x="1524000" y="1219200"/>
            <a:chExt cx="838200" cy="838200"/>
          </a:xfrm>
        </p:grpSpPr>
        <p:sp>
          <p:nvSpPr>
            <p:cNvPr id="16" name="Oval 1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76400" y="2895600"/>
            <a:ext cx="228600" cy="914400"/>
            <a:chOff x="2514600" y="4114800"/>
            <a:chExt cx="228600" cy="914400"/>
          </a:xfrm>
        </p:grpSpPr>
        <p:sp>
          <p:nvSpPr>
            <p:cNvPr id="5" name="Oval 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231653">
            <a:off x="3542532" y="3737397"/>
            <a:ext cx="228600" cy="914400"/>
            <a:chOff x="2514600" y="4114800"/>
            <a:chExt cx="228600" cy="914400"/>
          </a:xfrm>
        </p:grpSpPr>
        <p:sp>
          <p:nvSpPr>
            <p:cNvPr id="22" name="Oval 2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3225376">
            <a:off x="4320645" y="1865233"/>
            <a:ext cx="228600" cy="954099"/>
            <a:chOff x="2514600" y="4114800"/>
            <a:chExt cx="228600" cy="914400"/>
          </a:xfrm>
        </p:grpSpPr>
        <p:sp>
          <p:nvSpPr>
            <p:cNvPr id="25" name="Oval 2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1658149" y="1999451"/>
            <a:ext cx="228600" cy="954099"/>
            <a:chOff x="2514600" y="4114800"/>
            <a:chExt cx="228600" cy="914400"/>
          </a:xfrm>
        </p:grpSpPr>
        <p:sp>
          <p:nvSpPr>
            <p:cNvPr id="28" name="Oval 2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606688">
            <a:off x="172016" y="2915216"/>
            <a:ext cx="838200" cy="838200"/>
            <a:chOff x="1524000" y="1219200"/>
            <a:chExt cx="838200" cy="838200"/>
          </a:xfrm>
        </p:grpSpPr>
        <p:sp>
          <p:nvSpPr>
            <p:cNvPr id="31" name="Oval 30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4077218">
            <a:off x="137554" y="1269667"/>
            <a:ext cx="838200" cy="838200"/>
            <a:chOff x="1524000" y="1219200"/>
            <a:chExt cx="838200" cy="838200"/>
          </a:xfrm>
        </p:grpSpPr>
        <p:sp>
          <p:nvSpPr>
            <p:cNvPr id="34" name="Oval 3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17820188">
            <a:off x="2887799" y="677997"/>
            <a:ext cx="838200" cy="838200"/>
            <a:chOff x="1524000" y="1219200"/>
            <a:chExt cx="838200" cy="838200"/>
          </a:xfrm>
        </p:grpSpPr>
        <p:sp>
          <p:nvSpPr>
            <p:cNvPr id="37" name="Oval 3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858000" y="664030"/>
            <a:ext cx="838200" cy="838200"/>
            <a:chOff x="1524000" y="1219200"/>
            <a:chExt cx="838200" cy="838200"/>
          </a:xfrm>
        </p:grpSpPr>
        <p:sp>
          <p:nvSpPr>
            <p:cNvPr id="73" name="Oval 7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7848833">
            <a:off x="4820216" y="2686616"/>
            <a:ext cx="838200" cy="838200"/>
            <a:chOff x="1524000" y="1219200"/>
            <a:chExt cx="838200" cy="838200"/>
          </a:xfrm>
        </p:grpSpPr>
        <p:sp>
          <p:nvSpPr>
            <p:cNvPr id="76" name="Oval 7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13393127">
            <a:off x="7869511" y="1827941"/>
            <a:ext cx="838200" cy="838200"/>
            <a:chOff x="1524000" y="1219200"/>
            <a:chExt cx="838200" cy="838200"/>
          </a:xfrm>
        </p:grpSpPr>
        <p:sp>
          <p:nvSpPr>
            <p:cNvPr id="79" name="Oval 7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 rot="9791407">
            <a:off x="4903080" y="4522080"/>
            <a:ext cx="838200" cy="838200"/>
            <a:chOff x="1524000" y="1219200"/>
            <a:chExt cx="838200" cy="838200"/>
          </a:xfrm>
        </p:grpSpPr>
        <p:sp>
          <p:nvSpPr>
            <p:cNvPr id="82" name="Oval 81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10400" y="2340430"/>
            <a:ext cx="228600" cy="914400"/>
            <a:chOff x="2514600" y="4114800"/>
            <a:chExt cx="228600" cy="914400"/>
          </a:xfrm>
        </p:grpSpPr>
        <p:sp>
          <p:nvSpPr>
            <p:cNvPr id="85" name="Oval 8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9231653">
            <a:off x="8077200" y="3178630"/>
            <a:ext cx="228600" cy="914400"/>
            <a:chOff x="2514600" y="4114800"/>
            <a:chExt cx="228600" cy="914400"/>
          </a:xfrm>
        </p:grpSpPr>
        <p:sp>
          <p:nvSpPr>
            <p:cNvPr id="88" name="Oval 8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13225376">
            <a:off x="6378045" y="3465433"/>
            <a:ext cx="228600" cy="954099"/>
            <a:chOff x="2514600" y="4114800"/>
            <a:chExt cx="228600" cy="914400"/>
          </a:xfrm>
        </p:grpSpPr>
        <p:sp>
          <p:nvSpPr>
            <p:cNvPr id="91" name="Oval 90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6992149" y="1444281"/>
            <a:ext cx="228600" cy="954099"/>
            <a:chOff x="2514600" y="4114800"/>
            <a:chExt cx="228600" cy="914400"/>
          </a:xfrm>
        </p:grpSpPr>
        <p:sp>
          <p:nvSpPr>
            <p:cNvPr id="94" name="Oval 93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0606688">
            <a:off x="5506016" y="2360046"/>
            <a:ext cx="838200" cy="838200"/>
            <a:chOff x="1524000" y="1219200"/>
            <a:chExt cx="838200" cy="838200"/>
          </a:xfrm>
        </p:grpSpPr>
        <p:sp>
          <p:nvSpPr>
            <p:cNvPr id="97" name="Oval 9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4077218">
            <a:off x="5471554" y="714497"/>
            <a:ext cx="838200" cy="838200"/>
            <a:chOff x="1524000" y="1219200"/>
            <a:chExt cx="838200" cy="838200"/>
          </a:xfrm>
        </p:grpSpPr>
        <p:sp>
          <p:nvSpPr>
            <p:cNvPr id="100" name="Oval 99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17820188">
            <a:off x="8221799" y="122827"/>
            <a:ext cx="838200" cy="838200"/>
            <a:chOff x="1524000" y="1219200"/>
            <a:chExt cx="838200" cy="838200"/>
          </a:xfrm>
        </p:grpSpPr>
        <p:sp>
          <p:nvSpPr>
            <p:cNvPr id="103" name="Oval 10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13393127">
            <a:off x="2687911" y="4440511"/>
            <a:ext cx="838200" cy="838200"/>
            <a:chOff x="1524000" y="1219200"/>
            <a:chExt cx="838200" cy="838200"/>
          </a:xfrm>
        </p:grpSpPr>
        <p:sp>
          <p:nvSpPr>
            <p:cNvPr id="106" name="Oval 10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9791407">
            <a:off x="4218094" y="5056294"/>
            <a:ext cx="838200" cy="838200"/>
            <a:chOff x="1524000" y="1219200"/>
            <a:chExt cx="838200" cy="838200"/>
          </a:xfrm>
        </p:grpSpPr>
        <p:sp>
          <p:nvSpPr>
            <p:cNvPr id="109" name="Oval 10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28800" y="4953000"/>
            <a:ext cx="228600" cy="914400"/>
            <a:chOff x="2514600" y="4114800"/>
            <a:chExt cx="228600" cy="914400"/>
          </a:xfrm>
        </p:grpSpPr>
        <p:sp>
          <p:nvSpPr>
            <p:cNvPr id="112" name="Oval 11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9231653">
            <a:off x="2895600" y="5791200"/>
            <a:ext cx="228600" cy="914400"/>
            <a:chOff x="2514600" y="4114800"/>
            <a:chExt cx="228600" cy="914400"/>
          </a:xfrm>
        </p:grpSpPr>
        <p:sp>
          <p:nvSpPr>
            <p:cNvPr id="115" name="Oval 11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3225376">
            <a:off x="4473045" y="3922633"/>
            <a:ext cx="228600" cy="954099"/>
            <a:chOff x="2514600" y="4114800"/>
            <a:chExt cx="228600" cy="914400"/>
          </a:xfrm>
        </p:grpSpPr>
        <p:sp>
          <p:nvSpPr>
            <p:cNvPr id="118" name="Oval 11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 rot="5400000">
            <a:off x="1810549" y="4056851"/>
            <a:ext cx="228600" cy="954099"/>
            <a:chOff x="2514600" y="4114800"/>
            <a:chExt cx="228600" cy="914400"/>
          </a:xfrm>
        </p:grpSpPr>
        <p:sp>
          <p:nvSpPr>
            <p:cNvPr id="121" name="Oval 120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606688">
            <a:off x="324416" y="4972616"/>
            <a:ext cx="838200" cy="838200"/>
            <a:chOff x="1524000" y="1219200"/>
            <a:chExt cx="838200" cy="838200"/>
          </a:xfrm>
        </p:grpSpPr>
        <p:sp>
          <p:nvSpPr>
            <p:cNvPr id="124" name="Oval 12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 rot="7848833">
            <a:off x="6572816" y="5582216"/>
            <a:ext cx="838200" cy="838200"/>
            <a:chOff x="1524000" y="1219200"/>
            <a:chExt cx="838200" cy="838200"/>
          </a:xfrm>
        </p:grpSpPr>
        <p:sp>
          <p:nvSpPr>
            <p:cNvPr id="127" name="Oval 12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7162800" y="4397830"/>
            <a:ext cx="228600" cy="914400"/>
            <a:chOff x="2514600" y="4114800"/>
            <a:chExt cx="228600" cy="914400"/>
          </a:xfrm>
        </p:grpSpPr>
        <p:sp>
          <p:nvSpPr>
            <p:cNvPr id="130" name="Oval 129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 rot="9231653">
            <a:off x="8229600" y="5236030"/>
            <a:ext cx="228600" cy="914400"/>
            <a:chOff x="2514600" y="4114800"/>
            <a:chExt cx="228600" cy="914400"/>
          </a:xfrm>
        </p:grpSpPr>
        <p:sp>
          <p:nvSpPr>
            <p:cNvPr id="133" name="Oval 132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3225376">
            <a:off x="5310431" y="5445819"/>
            <a:ext cx="228600" cy="954099"/>
            <a:chOff x="2514600" y="4114800"/>
            <a:chExt cx="228600" cy="914400"/>
          </a:xfrm>
        </p:grpSpPr>
        <p:sp>
          <p:nvSpPr>
            <p:cNvPr id="136" name="Oval 135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10606688">
            <a:off x="5658416" y="4417446"/>
            <a:ext cx="838200" cy="838200"/>
            <a:chOff x="1524000" y="1219200"/>
            <a:chExt cx="838200" cy="838200"/>
          </a:xfrm>
        </p:grpSpPr>
        <p:sp>
          <p:nvSpPr>
            <p:cNvPr id="139" name="Oval 13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C845BC-D9AF-EB5D-401A-035E041A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6" y="1350264"/>
            <a:ext cx="8167238" cy="472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69B039-97C2-1FED-955F-5E389FE06651}"/>
              </a:ext>
            </a:extLst>
          </p:cNvPr>
          <p:cNvCxnSpPr>
            <a:cxnSpLocks/>
          </p:cNvCxnSpPr>
          <p:nvPr/>
        </p:nvCxnSpPr>
        <p:spPr>
          <a:xfrm>
            <a:off x="4729915" y="3255264"/>
            <a:ext cx="1379099" cy="841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B8847C-70C7-1CBB-04CC-0E557642B418}"/>
              </a:ext>
            </a:extLst>
          </p:cNvPr>
          <p:cNvSpPr txBox="1"/>
          <p:nvPr/>
        </p:nvSpPr>
        <p:spPr>
          <a:xfrm>
            <a:off x="3399924" y="2313432"/>
            <a:ext cx="202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students whose score was between  83 and 87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D321B-EE50-0EDB-5529-14A06244404A}"/>
              </a:ext>
            </a:extLst>
          </p:cNvPr>
          <p:cNvCxnSpPr>
            <a:cxnSpLocks/>
          </p:cNvCxnSpPr>
          <p:nvPr/>
        </p:nvCxnSpPr>
        <p:spPr>
          <a:xfrm>
            <a:off x="6997627" y="3204972"/>
            <a:ext cx="509597" cy="1193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98D6F5-497E-F464-3580-1DB05C4C766E}"/>
              </a:ext>
            </a:extLst>
          </p:cNvPr>
          <p:cNvSpPr txBox="1"/>
          <p:nvPr/>
        </p:nvSpPr>
        <p:spPr>
          <a:xfrm>
            <a:off x="5815584" y="2054935"/>
            <a:ext cx="2029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students whose score was between  90 and 93</a:t>
            </a:r>
          </a:p>
        </p:txBody>
      </p:sp>
    </p:spTree>
    <p:extLst>
      <p:ext uri="{BB962C8B-B14F-4D97-AF65-F5344CB8AC3E}">
        <p14:creationId xmlns:p14="http://schemas.microsoft.com/office/powerpoint/2010/main" val="35452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Boltzmann Distribution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52400" y="1408906"/>
          <a:ext cx="47005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41200" progId="Equation.3">
                  <p:embed/>
                </p:oleObj>
              </mc:Choice>
              <mc:Fallback>
                <p:oleObj name="Equation" r:id="rId2" imgW="1015920" imgH="24120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08906"/>
                        <a:ext cx="4700588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 descr="File:Energy distribution of Boltzmann gas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74277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28600" y="914400"/>
          <a:ext cx="531993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05266" imgH="1609524" progId="">
                  <p:embed/>
                </p:oleObj>
              </mc:Choice>
              <mc:Fallback>
                <p:oleObj name="Photo Editor Photo" r:id="rId2" imgW="1905266" imgH="1609524" progId="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531993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76400" y="59436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James Clerk Maxwell (1831-1879)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371600"/>
            <a:ext cx="236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Found an expression for the Molecular Speed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725</Words>
  <Application>Microsoft Office PowerPoint</Application>
  <PresentationFormat>On-screen Show (4:3)</PresentationFormat>
  <Paragraphs>196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Arial</vt:lpstr>
      <vt:lpstr>Calibri</vt:lpstr>
      <vt:lpstr>Symbol</vt:lpstr>
      <vt:lpstr>Times New Roman</vt:lpstr>
      <vt:lpstr>Office Theme</vt:lpstr>
      <vt:lpstr>Equation</vt:lpstr>
      <vt:lpstr>Photo Editor Photo</vt:lpstr>
      <vt:lpstr>Lecture 33</vt:lpstr>
      <vt:lpstr>Question 123.14.1.5</vt:lpstr>
      <vt:lpstr>PowerPoint Presentation</vt:lpstr>
      <vt:lpstr>Question 123.14.1</vt:lpstr>
      <vt:lpstr>Question 123.14.2</vt:lpstr>
      <vt:lpstr>PowerPoint Presentation</vt:lpstr>
      <vt:lpstr>PowerPoint Presentation</vt:lpstr>
      <vt:lpstr>Boltzmann Distribution</vt:lpstr>
      <vt:lpstr>PowerPoint Presentation</vt:lpstr>
      <vt:lpstr>PowerPoint Presentation</vt:lpstr>
      <vt:lpstr>PowerPoint Presentation</vt:lpstr>
      <vt:lpstr>PowerPoint Presentation</vt:lpstr>
      <vt:lpstr>Question 123.14.2</vt:lpstr>
      <vt:lpstr>Maxwell Distribution</vt:lpstr>
      <vt:lpstr>Molecular Speeds</vt:lpstr>
      <vt:lpstr>Thermo Systems</vt:lpstr>
      <vt:lpstr>Thermo Systems</vt:lpstr>
      <vt:lpstr>Thermo Systems</vt:lpstr>
      <vt:lpstr>PowerPoint Presentation</vt:lpstr>
      <vt:lpstr>PowerPoint Presentation</vt:lpstr>
      <vt:lpstr>END</vt:lpstr>
      <vt:lpstr>Question 123.17.1</vt:lpstr>
      <vt:lpstr>PowerPoint Presentation</vt:lpstr>
      <vt:lpstr>PowerPoint Presentation</vt:lpstr>
      <vt:lpstr>PowerPoint Presentation</vt:lpstr>
      <vt:lpstr>Question 123.17.2</vt:lpstr>
      <vt:lpstr>Question 123.17.3</vt:lpstr>
      <vt:lpstr>Question 123.17.4</vt:lpstr>
      <vt:lpstr>Question 123.17.4.5</vt:lpstr>
      <vt:lpstr>PowerPoint Presentation</vt:lpstr>
      <vt:lpstr>PowerPoint Presentation</vt:lpstr>
      <vt:lpstr>Question 123.17.5</vt:lpstr>
      <vt:lpstr>Question 123.17.6</vt:lpstr>
      <vt:lpstr>Question 123.17.7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2011-10-20T02:27:08Z</dcterms:created>
  <dcterms:modified xsi:type="dcterms:W3CDTF">2025-07-01T20:50:57Z</dcterms:modified>
</cp:coreProperties>
</file>