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56" r:id="rId4"/>
    <p:sldId id="258" r:id="rId5"/>
    <p:sldId id="261" r:id="rId6"/>
    <p:sldId id="266" r:id="rId7"/>
    <p:sldId id="263" r:id="rId8"/>
    <p:sldId id="269" r:id="rId9"/>
    <p:sldId id="262" r:id="rId10"/>
    <p:sldId id="260" r:id="rId11"/>
    <p:sldId id="259" r:id="rId12"/>
    <p:sldId id="265" r:id="rId13"/>
    <p:sldId id="267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9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EB4EA074-9182-46B1-B159-B90F3618D25B}"/>
    <pc:docChg chg="custSel addSld modSld">
      <pc:chgData name="Lines, Todd" userId="afaf7c3a-e8aa-4568-882a-02ad8f9e19b0" providerId="ADAL" clId="{EB4EA074-9182-46B1-B159-B90F3618D25B}" dt="2025-07-03T17:37:01.762" v="15" actId="20577"/>
      <pc:docMkLst>
        <pc:docMk/>
      </pc:docMkLst>
      <pc:sldChg chg="modSp new mod">
        <pc:chgData name="Lines, Todd" userId="afaf7c3a-e8aa-4568-882a-02ad8f9e19b0" providerId="ADAL" clId="{EB4EA074-9182-46B1-B159-B90F3618D25B}" dt="2025-07-03T17:36:53.649" v="10" actId="20577"/>
        <pc:sldMkLst>
          <pc:docMk/>
          <pc:sldMk cId="1011100621" sldId="271"/>
        </pc:sldMkLst>
        <pc:spChg chg="mod">
          <ac:chgData name="Lines, Todd" userId="afaf7c3a-e8aa-4568-882a-02ad8f9e19b0" providerId="ADAL" clId="{EB4EA074-9182-46B1-B159-B90F3618D25B}" dt="2025-07-03T17:36:53.649" v="10" actId="20577"/>
          <ac:spMkLst>
            <pc:docMk/>
            <pc:sldMk cId="1011100621" sldId="271"/>
            <ac:spMk id="2" creationId="{3C570BC0-43B9-0493-1280-F357497B6FD2}"/>
          </ac:spMkLst>
        </pc:spChg>
      </pc:sldChg>
      <pc:sldChg chg="addSp delSp modSp new mod modClrScheme chgLayout">
        <pc:chgData name="Lines, Todd" userId="afaf7c3a-e8aa-4568-882a-02ad8f9e19b0" providerId="ADAL" clId="{EB4EA074-9182-46B1-B159-B90F3618D25B}" dt="2025-07-03T17:37:01.762" v="15" actId="20577"/>
        <pc:sldMkLst>
          <pc:docMk/>
          <pc:sldMk cId="684432333" sldId="272"/>
        </pc:sldMkLst>
        <pc:spChg chg="del mod ord">
          <ac:chgData name="Lines, Todd" userId="afaf7c3a-e8aa-4568-882a-02ad8f9e19b0" providerId="ADAL" clId="{EB4EA074-9182-46B1-B159-B90F3618D25B}" dt="2025-07-03T17:36:59.879" v="12" actId="700"/>
          <ac:spMkLst>
            <pc:docMk/>
            <pc:sldMk cId="684432333" sldId="272"/>
            <ac:spMk id="2" creationId="{812C50CA-FF04-55CF-805C-E08D146CC100}"/>
          </ac:spMkLst>
        </pc:spChg>
        <pc:spChg chg="del mod ord">
          <ac:chgData name="Lines, Todd" userId="afaf7c3a-e8aa-4568-882a-02ad8f9e19b0" providerId="ADAL" clId="{EB4EA074-9182-46B1-B159-B90F3618D25B}" dt="2025-07-03T17:36:59.879" v="12" actId="700"/>
          <ac:spMkLst>
            <pc:docMk/>
            <pc:sldMk cId="684432333" sldId="272"/>
            <ac:spMk id="3" creationId="{4069CEEB-8E5C-E725-F121-BE292B3B8E05}"/>
          </ac:spMkLst>
        </pc:spChg>
        <pc:spChg chg="add mod ord">
          <ac:chgData name="Lines, Todd" userId="afaf7c3a-e8aa-4568-882a-02ad8f9e19b0" providerId="ADAL" clId="{EB4EA074-9182-46B1-B159-B90F3618D25B}" dt="2025-07-03T17:37:01.762" v="15" actId="20577"/>
          <ac:spMkLst>
            <pc:docMk/>
            <pc:sldMk cId="684432333" sldId="272"/>
            <ac:spMk id="4" creationId="{57EFC4A7-431A-16C7-9639-284FFE935132}"/>
          </ac:spMkLst>
        </pc:spChg>
        <pc:spChg chg="add mod ord">
          <ac:chgData name="Lines, Todd" userId="afaf7c3a-e8aa-4568-882a-02ad8f9e19b0" providerId="ADAL" clId="{EB4EA074-9182-46B1-B159-B90F3618D25B}" dt="2025-07-03T17:36:59.879" v="12" actId="700"/>
          <ac:spMkLst>
            <pc:docMk/>
            <pc:sldMk cId="684432333" sldId="272"/>
            <ac:spMk id="5" creationId="{E295DEED-18B7-D6FE-E17D-CE0E06A11EA7}"/>
          </ac:spMkLst>
        </pc:spChg>
      </pc:sldChg>
    </pc:docChg>
  </pc:docChgLst>
  <pc:docChgLst>
    <pc:chgData name="Lines, Todd" userId="afaf7c3a-e8aa-4568-882a-02ad8f9e19b0" providerId="ADAL" clId="{A372036F-6BD7-49B2-BBC0-C87BEFF32C6A}"/>
    <pc:docChg chg="custSel modSld">
      <pc:chgData name="Lines, Todd" userId="afaf7c3a-e8aa-4568-882a-02ad8f9e19b0" providerId="ADAL" clId="{A372036F-6BD7-49B2-BBC0-C87BEFF32C6A}" dt="2025-05-28T22:26:07.536" v="7" actId="21"/>
      <pc:docMkLst>
        <pc:docMk/>
      </pc:docMkLst>
      <pc:sldChg chg="delSp modSp mod">
        <pc:chgData name="Lines, Todd" userId="afaf7c3a-e8aa-4568-882a-02ad8f9e19b0" providerId="ADAL" clId="{A372036F-6BD7-49B2-BBC0-C87BEFF32C6A}" dt="2025-05-28T22:24:42.060" v="1" actId="21"/>
        <pc:sldMkLst>
          <pc:docMk/>
          <pc:sldMk cId="0" sldId="261"/>
        </pc:sldMkLst>
      </pc:sldChg>
      <pc:sldChg chg="delSp modSp mod">
        <pc:chgData name="Lines, Todd" userId="afaf7c3a-e8aa-4568-882a-02ad8f9e19b0" providerId="ADAL" clId="{A372036F-6BD7-49B2-BBC0-C87BEFF32C6A}" dt="2025-05-28T22:26:07.536" v="7" actId="21"/>
        <pc:sldMkLst>
          <pc:docMk/>
          <pc:sldMk cId="0" sldId="263"/>
        </pc:sldMkLst>
        <pc:picChg chg="mod modCrop">
          <ac:chgData name="Lines, Todd" userId="afaf7c3a-e8aa-4568-882a-02ad8f9e19b0" providerId="ADAL" clId="{A372036F-6BD7-49B2-BBC0-C87BEFF32C6A}" dt="2025-05-28T22:25:49.589" v="5" actId="732"/>
          <ac:picMkLst>
            <pc:docMk/>
            <pc:sldMk cId="0" sldId="263"/>
            <ac:picMk id="1026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AEA-5DA7-4883-91E9-49E96185C8F3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AEA-5DA7-4883-91E9-49E96185C8F3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AEA-5DA7-4883-91E9-49E96185C8F3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AEA-5DA7-4883-91E9-49E96185C8F3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AEA-5DA7-4883-91E9-49E96185C8F3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AEA-5DA7-4883-91E9-49E96185C8F3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AEA-5DA7-4883-91E9-49E96185C8F3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AEA-5DA7-4883-91E9-49E96185C8F3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AEA-5DA7-4883-91E9-49E96185C8F3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AEA-5DA7-4883-91E9-49E96185C8F3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AEA-5DA7-4883-91E9-49E96185C8F3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61AEA-5DA7-4883-91E9-49E96185C8F3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70BC0-43B9-0493-1280-F357497B6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D170C-7A11-4A67-A3A7-0E925241C0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00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r="52471" b="55168"/>
          <a:stretch>
            <a:fillRect/>
          </a:stretch>
        </p:blipFill>
        <p:spPr bwMode="auto">
          <a:xfrm>
            <a:off x="1556990" y="781986"/>
            <a:ext cx="4337892" cy="579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26981" y="2127855"/>
            <a:ext cx="11250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Intake valve opens</a:t>
            </a:r>
          </a:p>
        </p:txBody>
      </p:sp>
      <p:sp>
        <p:nvSpPr>
          <p:cNvPr id="8" name="Arc 7"/>
          <p:cNvSpPr/>
          <p:nvPr/>
        </p:nvSpPr>
        <p:spPr>
          <a:xfrm>
            <a:off x="3001779" y="4137285"/>
            <a:ext cx="2068643" cy="2383436"/>
          </a:xfrm>
          <a:prstGeom prst="arc">
            <a:avLst>
              <a:gd name="adj1" fmla="val 21573557"/>
              <a:gd name="adj2" fmla="val 5439512"/>
            </a:avLst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262921" y="1858780"/>
            <a:ext cx="1259174" cy="884420"/>
          </a:xfrm>
          <a:custGeom>
            <a:avLst/>
            <a:gdLst>
              <a:gd name="connsiteX0" fmla="*/ 1259174 w 1259174"/>
              <a:gd name="connsiteY0" fmla="*/ 0 h 884420"/>
              <a:gd name="connsiteX1" fmla="*/ 794479 w 1259174"/>
              <a:gd name="connsiteY1" fmla="*/ 284813 h 884420"/>
              <a:gd name="connsiteX2" fmla="*/ 914400 w 1259174"/>
              <a:gd name="connsiteY2" fmla="*/ 299803 h 884420"/>
              <a:gd name="connsiteX3" fmla="*/ 0 w 1259174"/>
              <a:gd name="connsiteY3" fmla="*/ 884420 h 8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9174" h="884420">
                <a:moveTo>
                  <a:pt x="1259174" y="0"/>
                </a:moveTo>
                <a:cubicBezTo>
                  <a:pt x="1055557" y="117423"/>
                  <a:pt x="851941" y="234846"/>
                  <a:pt x="794479" y="284813"/>
                </a:cubicBezTo>
                <a:cubicBezTo>
                  <a:pt x="737017" y="334780"/>
                  <a:pt x="1046813" y="199869"/>
                  <a:pt x="914400" y="299803"/>
                </a:cubicBezTo>
                <a:cubicBezTo>
                  <a:pt x="781987" y="399738"/>
                  <a:pt x="154898" y="791981"/>
                  <a:pt x="0" y="884420"/>
                </a:cubicBezTo>
              </a:path>
            </a:pathLst>
          </a:custGeom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616376" y="2863121"/>
            <a:ext cx="0" cy="46469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5083" y="4273947"/>
            <a:ext cx="1302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Piston Lowers</a:t>
            </a:r>
          </a:p>
        </p:txBody>
      </p:sp>
      <p:sp>
        <p:nvSpPr>
          <p:cNvPr id="15" name="Freeform 14"/>
          <p:cNvSpPr/>
          <p:nvPr/>
        </p:nvSpPr>
        <p:spPr>
          <a:xfrm>
            <a:off x="1802567" y="3285343"/>
            <a:ext cx="1666406" cy="1346617"/>
          </a:xfrm>
          <a:custGeom>
            <a:avLst/>
            <a:gdLst>
              <a:gd name="connsiteX0" fmla="*/ 1259174 w 1259174"/>
              <a:gd name="connsiteY0" fmla="*/ 0 h 884420"/>
              <a:gd name="connsiteX1" fmla="*/ 794479 w 1259174"/>
              <a:gd name="connsiteY1" fmla="*/ 284813 h 884420"/>
              <a:gd name="connsiteX2" fmla="*/ 914400 w 1259174"/>
              <a:gd name="connsiteY2" fmla="*/ 299803 h 884420"/>
              <a:gd name="connsiteX3" fmla="*/ 0 w 1259174"/>
              <a:gd name="connsiteY3" fmla="*/ 884420 h 8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9174" h="884420">
                <a:moveTo>
                  <a:pt x="1259174" y="0"/>
                </a:moveTo>
                <a:cubicBezTo>
                  <a:pt x="1055557" y="117423"/>
                  <a:pt x="851941" y="234846"/>
                  <a:pt x="794479" y="284813"/>
                </a:cubicBezTo>
                <a:cubicBezTo>
                  <a:pt x="737017" y="334780"/>
                  <a:pt x="1046813" y="199869"/>
                  <a:pt x="914400" y="299803"/>
                </a:cubicBezTo>
                <a:cubicBezTo>
                  <a:pt x="781987" y="399738"/>
                  <a:pt x="154898" y="791981"/>
                  <a:pt x="0" y="884420"/>
                </a:cubicBezTo>
              </a:path>
            </a:pathLst>
          </a:custGeom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77125" y="224104"/>
            <a:ext cx="2698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Process IA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582" y="1845897"/>
            <a:ext cx="2969718" cy="2599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82" y="363474"/>
            <a:ext cx="7055444" cy="571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-401330" y="2839730"/>
            <a:ext cx="2087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Pressure (Pa)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6334780"/>
            <a:ext cx="2067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Volume (m</a:t>
            </a:r>
            <a:r>
              <a:rPr lang="en-US" sz="2800" baseline="30000" dirty="0"/>
              <a:t>3</a:t>
            </a:r>
            <a:r>
              <a:rPr lang="en-US" sz="2800" dirty="0"/>
              <a:t>)</a:t>
            </a:r>
          </a:p>
        </p:txBody>
      </p:sp>
      <p:sp>
        <p:nvSpPr>
          <p:cNvPr id="8" name="Oval 7"/>
          <p:cNvSpPr/>
          <p:nvPr/>
        </p:nvSpPr>
        <p:spPr>
          <a:xfrm>
            <a:off x="2251020" y="914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51020" y="249085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51020" y="535646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53919" y="525403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53919" y="536146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44786" y="5741233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495081" y="5546362"/>
            <a:ext cx="389745" cy="374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57540" y="4424598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510072" y="4946754"/>
            <a:ext cx="104931" cy="269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36228" y="2131104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48393" y="78448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41226" y="4954249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I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1124264" y="1499018"/>
            <a:ext cx="1244184" cy="764499"/>
          </a:xfrm>
          <a:prstGeom prst="rightArrow">
            <a:avLst>
              <a:gd name="adj1" fmla="val 50000"/>
              <a:gd name="adj2" fmla="val 55714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  <a:alpha val="53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7615002" y="5054183"/>
            <a:ext cx="1064303" cy="764499"/>
          </a:xfrm>
          <a:prstGeom prst="rightArrow">
            <a:avLst>
              <a:gd name="adj1" fmla="val 50000"/>
              <a:gd name="adj2" fmla="val 55714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484025" y="1611445"/>
            <a:ext cx="88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US" sz="2400" baseline="-25000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44914" y="5211581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3869957" y="4023607"/>
            <a:ext cx="2440900" cy="764499"/>
          </a:xfrm>
          <a:prstGeom prst="rightArrow">
            <a:avLst>
              <a:gd name="adj1" fmla="val 50000"/>
              <a:gd name="adj2" fmla="val 55714"/>
            </a:avLst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704537" y="4023607"/>
            <a:ext cx="2208550" cy="764499"/>
          </a:xfrm>
          <a:prstGeom prst="rightArrow">
            <a:avLst>
              <a:gd name="adj1" fmla="val 50000"/>
              <a:gd name="adj2" fmla="val 55714"/>
            </a:avLst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42073" y="4175024"/>
            <a:ext cx="2052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Work Required</a:t>
            </a:r>
            <a:endParaRPr lang="en-US" sz="2400" baseline="-25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52468" y="4175024"/>
            <a:ext cx="2256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Useful Work Out</a:t>
            </a:r>
            <a:endParaRPr lang="en-US" sz="2400" baseline="-25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1000" y="442833"/>
            <a:ext cx="7880765" cy="6415167"/>
            <a:chOff x="381000" y="442833"/>
            <a:chExt cx="7880765" cy="6415167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999" y="442833"/>
              <a:ext cx="7057243" cy="56425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 rot="16200000">
              <a:off x="-401330" y="2839730"/>
              <a:ext cx="20878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Pressure (Pa)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57600" y="6334780"/>
              <a:ext cx="20675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Volume (m</a:t>
              </a:r>
              <a:r>
                <a:rPr lang="en-US" sz="2800" baseline="30000" dirty="0"/>
                <a:t>3</a:t>
              </a:r>
              <a:r>
                <a:rPr lang="en-US" sz="2800" dirty="0"/>
                <a:t>)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251020" y="249085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353919" y="5361466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39855" y="5396460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A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7540052" y="5486400"/>
              <a:ext cx="299804" cy="1199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936228" y="2131104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551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369873"/>
            <a:ext cx="7171543" cy="5662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81270" y="2839730"/>
            <a:ext cx="2087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Pressure (Pa)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65600" y="6258580"/>
            <a:ext cx="2067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Volume (m</a:t>
            </a:r>
            <a:r>
              <a:rPr lang="en-US" sz="2800" baseline="30000" dirty="0"/>
              <a:t>3</a:t>
            </a:r>
            <a:r>
              <a:rPr lang="en-US" sz="2800" dirty="0"/>
              <a:t>)</a:t>
            </a:r>
          </a:p>
        </p:txBody>
      </p:sp>
      <p:sp>
        <p:nvSpPr>
          <p:cNvPr id="8" name="Oval 7"/>
          <p:cNvSpPr/>
          <p:nvPr/>
        </p:nvSpPr>
        <p:spPr>
          <a:xfrm>
            <a:off x="2759020" y="914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861919" y="525403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350353" y="4799352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8108013" y="5151701"/>
            <a:ext cx="257330" cy="124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56393" y="78448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62353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282000"/>
            <a:ext cx="8121754" cy="606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89400" y="6347480"/>
            <a:ext cx="2067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Volume (m</a:t>
            </a:r>
            <a:r>
              <a:rPr lang="en-US" sz="2800" baseline="30000" dirty="0"/>
              <a:t>3</a:t>
            </a:r>
            <a:r>
              <a:rPr lang="en-US" sz="2800" dirty="0"/>
              <a:t>)</a:t>
            </a:r>
          </a:p>
        </p:txBody>
      </p:sp>
      <p:sp>
        <p:nvSpPr>
          <p:cNvPr id="10" name="Oval 9"/>
          <p:cNvSpPr/>
          <p:nvPr/>
        </p:nvSpPr>
        <p:spPr>
          <a:xfrm>
            <a:off x="2682820" y="536916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85719" y="537416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271655" y="540916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971852" y="5499100"/>
            <a:ext cx="299804" cy="119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73026" y="4966949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I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-185430" y="2369830"/>
            <a:ext cx="2087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Pressure (Pa)</a:t>
            </a:r>
          </a:p>
        </p:txBody>
      </p:sp>
    </p:spTree>
    <p:extLst>
      <p:ext uri="{BB962C8B-B14F-4D97-AF65-F5344CB8AC3E}">
        <p14:creationId xmlns:p14="http://schemas.microsoft.com/office/powerpoint/2010/main" val="169835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EFC4A7-431A-16C7-9639-284FFE935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295DEED-18B7-D6FE-E17D-CE0E06A11E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3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5183" y="0"/>
            <a:ext cx="4080562" cy="5778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41029" y="601392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Manual of Driving and Maintenance for Mechanical Vehicles (Wheeled)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21" y="393699"/>
            <a:ext cx="7141332" cy="565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-401330" y="2839730"/>
            <a:ext cx="2087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Pressure (Pa)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6334780"/>
            <a:ext cx="2067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Volume (m</a:t>
            </a:r>
            <a:r>
              <a:rPr lang="en-US" sz="2800" baseline="30000" dirty="0"/>
              <a:t>3</a:t>
            </a:r>
            <a:r>
              <a:rPr lang="en-US" sz="2800" dirty="0"/>
              <a:t>)</a:t>
            </a:r>
          </a:p>
        </p:txBody>
      </p:sp>
      <p:sp>
        <p:nvSpPr>
          <p:cNvPr id="8" name="Oval 7"/>
          <p:cNvSpPr/>
          <p:nvPr/>
        </p:nvSpPr>
        <p:spPr>
          <a:xfrm>
            <a:off x="2251020" y="914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51020" y="249085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51020" y="535646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53919" y="525403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53919" y="536146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839855" y="539646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540052" y="5486400"/>
            <a:ext cx="299804" cy="119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42353" y="4799352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600013" y="5151701"/>
            <a:ext cx="257330" cy="124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36228" y="2131104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48393" y="78448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41226" y="4954249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51264" b="54865"/>
          <a:stretch>
            <a:fillRect/>
          </a:stretch>
        </p:blipFill>
        <p:spPr bwMode="auto">
          <a:xfrm>
            <a:off x="774513" y="749508"/>
            <a:ext cx="4489697" cy="5888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rc 5"/>
          <p:cNvSpPr/>
          <p:nvPr/>
        </p:nvSpPr>
        <p:spPr>
          <a:xfrm>
            <a:off x="2303279" y="4137285"/>
            <a:ext cx="2068643" cy="2383436"/>
          </a:xfrm>
          <a:prstGeom prst="arc">
            <a:avLst>
              <a:gd name="adj1" fmla="val 21573557"/>
              <a:gd name="adj2" fmla="val 5439512"/>
            </a:avLst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17876" y="2863121"/>
            <a:ext cx="0" cy="46469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1104067" y="3285343"/>
            <a:ext cx="1666406" cy="1346617"/>
          </a:xfrm>
          <a:custGeom>
            <a:avLst/>
            <a:gdLst>
              <a:gd name="connsiteX0" fmla="*/ 1259174 w 1259174"/>
              <a:gd name="connsiteY0" fmla="*/ 0 h 884420"/>
              <a:gd name="connsiteX1" fmla="*/ 794479 w 1259174"/>
              <a:gd name="connsiteY1" fmla="*/ 284813 h 884420"/>
              <a:gd name="connsiteX2" fmla="*/ 914400 w 1259174"/>
              <a:gd name="connsiteY2" fmla="*/ 299803 h 884420"/>
              <a:gd name="connsiteX3" fmla="*/ 0 w 1259174"/>
              <a:gd name="connsiteY3" fmla="*/ 884420 h 8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9174" h="884420">
                <a:moveTo>
                  <a:pt x="1259174" y="0"/>
                </a:moveTo>
                <a:cubicBezTo>
                  <a:pt x="1055557" y="117423"/>
                  <a:pt x="851941" y="234846"/>
                  <a:pt x="794479" y="284813"/>
                </a:cubicBezTo>
                <a:cubicBezTo>
                  <a:pt x="737017" y="334780"/>
                  <a:pt x="1046813" y="199869"/>
                  <a:pt x="914400" y="299803"/>
                </a:cubicBezTo>
                <a:cubicBezTo>
                  <a:pt x="781987" y="399738"/>
                  <a:pt x="154898" y="791981"/>
                  <a:pt x="0" y="884420"/>
                </a:cubicBezTo>
              </a:path>
            </a:pathLst>
          </a:custGeom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3417" y="4273947"/>
            <a:ext cx="1302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Piston raises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71922" y="269074"/>
            <a:ext cx="269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Process AB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209" y="1340945"/>
            <a:ext cx="5772091" cy="470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07" y="363599"/>
            <a:ext cx="6942193" cy="5622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347970" y="2839730"/>
            <a:ext cx="2087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Pressure (Pa)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06900" y="6233180"/>
            <a:ext cx="2067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Volume (m</a:t>
            </a:r>
            <a:r>
              <a:rPr lang="en-US" sz="2800" baseline="30000" dirty="0"/>
              <a:t>3</a:t>
            </a:r>
            <a:r>
              <a:rPr lang="en-US" sz="2800" dirty="0"/>
              <a:t>)</a:t>
            </a:r>
          </a:p>
        </p:txBody>
      </p:sp>
      <p:sp>
        <p:nvSpPr>
          <p:cNvPr id="8" name="Oval 7"/>
          <p:cNvSpPr/>
          <p:nvPr/>
        </p:nvSpPr>
        <p:spPr>
          <a:xfrm>
            <a:off x="3000320" y="914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00320" y="249085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685528" y="2131104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97693" y="78448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649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316" t="50323" r="48736" b="3764"/>
          <a:stretch/>
        </p:blipFill>
        <p:spPr bwMode="auto">
          <a:xfrm>
            <a:off x="813816" y="916017"/>
            <a:ext cx="4440020" cy="5779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000119" y="263828"/>
            <a:ext cx="6011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Process CD (Power Stroke)</a:t>
            </a:r>
          </a:p>
        </p:txBody>
      </p:sp>
      <p:sp>
        <p:nvSpPr>
          <p:cNvPr id="7" name="Arc 6"/>
          <p:cNvSpPr/>
          <p:nvPr/>
        </p:nvSpPr>
        <p:spPr>
          <a:xfrm>
            <a:off x="2290579" y="4137285"/>
            <a:ext cx="2068643" cy="2383436"/>
          </a:xfrm>
          <a:prstGeom prst="arc">
            <a:avLst>
              <a:gd name="adj1" fmla="val 21573557"/>
              <a:gd name="adj2" fmla="val 5439512"/>
            </a:avLst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05176" y="2863121"/>
            <a:ext cx="0" cy="46469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76117" y="4273947"/>
            <a:ext cx="1302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Piston Lowers</a:t>
            </a:r>
          </a:p>
        </p:txBody>
      </p:sp>
      <p:sp>
        <p:nvSpPr>
          <p:cNvPr id="10" name="Freeform 9"/>
          <p:cNvSpPr/>
          <p:nvPr/>
        </p:nvSpPr>
        <p:spPr>
          <a:xfrm>
            <a:off x="1091367" y="3285343"/>
            <a:ext cx="1666406" cy="1346617"/>
          </a:xfrm>
          <a:custGeom>
            <a:avLst/>
            <a:gdLst>
              <a:gd name="connsiteX0" fmla="*/ 1259174 w 1259174"/>
              <a:gd name="connsiteY0" fmla="*/ 0 h 884420"/>
              <a:gd name="connsiteX1" fmla="*/ 794479 w 1259174"/>
              <a:gd name="connsiteY1" fmla="*/ 284813 h 884420"/>
              <a:gd name="connsiteX2" fmla="*/ 914400 w 1259174"/>
              <a:gd name="connsiteY2" fmla="*/ 299803 h 884420"/>
              <a:gd name="connsiteX3" fmla="*/ 0 w 1259174"/>
              <a:gd name="connsiteY3" fmla="*/ 884420 h 8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9174" h="884420">
                <a:moveTo>
                  <a:pt x="1259174" y="0"/>
                </a:moveTo>
                <a:cubicBezTo>
                  <a:pt x="1055557" y="117423"/>
                  <a:pt x="851941" y="234846"/>
                  <a:pt x="794479" y="284813"/>
                </a:cubicBezTo>
                <a:cubicBezTo>
                  <a:pt x="737017" y="334780"/>
                  <a:pt x="1046813" y="199869"/>
                  <a:pt x="914400" y="299803"/>
                </a:cubicBezTo>
                <a:cubicBezTo>
                  <a:pt x="781987" y="399738"/>
                  <a:pt x="154898" y="791981"/>
                  <a:pt x="0" y="884420"/>
                </a:cubicBezTo>
              </a:path>
            </a:pathLst>
          </a:custGeom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474" y="1933293"/>
            <a:ext cx="3904454" cy="3161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266700"/>
            <a:ext cx="7060209" cy="5920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52900" y="6271280"/>
            <a:ext cx="2067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Volume (m</a:t>
            </a:r>
            <a:r>
              <a:rPr lang="en-US" sz="2800" baseline="30000" dirty="0"/>
              <a:t>3</a:t>
            </a:r>
            <a:r>
              <a:rPr lang="en-US" sz="2800" dirty="0"/>
              <a:t>)</a:t>
            </a:r>
          </a:p>
        </p:txBody>
      </p:sp>
      <p:sp>
        <p:nvSpPr>
          <p:cNvPr id="11" name="Oval 10"/>
          <p:cNvSpPr/>
          <p:nvPr/>
        </p:nvSpPr>
        <p:spPr>
          <a:xfrm>
            <a:off x="7861919" y="534293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861919" y="545036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47855" y="548536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8048052" y="5575300"/>
            <a:ext cx="299804" cy="119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0353" y="4888252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8108013" y="5240601"/>
            <a:ext cx="257330" cy="124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6200000">
            <a:off x="208270" y="2928630"/>
            <a:ext cx="2087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Pressure (Pa)</a:t>
            </a:r>
          </a:p>
        </p:txBody>
      </p:sp>
    </p:spTree>
    <p:extLst>
      <p:ext uri="{BB962C8B-B14F-4D97-AF65-F5344CB8AC3E}">
        <p14:creationId xmlns:p14="http://schemas.microsoft.com/office/powerpoint/2010/main" val="966884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51632" t="51620" b="3505"/>
          <a:stretch>
            <a:fillRect/>
          </a:stretch>
        </p:blipFill>
        <p:spPr bwMode="auto">
          <a:xfrm>
            <a:off x="2143593" y="783363"/>
            <a:ext cx="4482059" cy="588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rc 6"/>
          <p:cNvSpPr/>
          <p:nvPr/>
        </p:nvSpPr>
        <p:spPr>
          <a:xfrm>
            <a:off x="3687579" y="4137285"/>
            <a:ext cx="2068643" cy="2383436"/>
          </a:xfrm>
          <a:prstGeom prst="arc">
            <a:avLst>
              <a:gd name="adj1" fmla="val 21573557"/>
              <a:gd name="adj2" fmla="val 5439512"/>
            </a:avLst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302176" y="2863121"/>
            <a:ext cx="0" cy="46469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20883" y="4273947"/>
            <a:ext cx="1302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Piston rises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64549" y="2202805"/>
            <a:ext cx="15597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Exhaust valve opens</a:t>
            </a:r>
          </a:p>
        </p:txBody>
      </p:sp>
      <p:sp>
        <p:nvSpPr>
          <p:cNvPr id="11" name="Freeform 10"/>
          <p:cNvSpPr/>
          <p:nvPr/>
        </p:nvSpPr>
        <p:spPr>
          <a:xfrm flipH="1">
            <a:off x="5861154" y="1858780"/>
            <a:ext cx="1259174" cy="884420"/>
          </a:xfrm>
          <a:custGeom>
            <a:avLst/>
            <a:gdLst>
              <a:gd name="connsiteX0" fmla="*/ 1259174 w 1259174"/>
              <a:gd name="connsiteY0" fmla="*/ 0 h 884420"/>
              <a:gd name="connsiteX1" fmla="*/ 794479 w 1259174"/>
              <a:gd name="connsiteY1" fmla="*/ 284813 h 884420"/>
              <a:gd name="connsiteX2" fmla="*/ 914400 w 1259174"/>
              <a:gd name="connsiteY2" fmla="*/ 299803 h 884420"/>
              <a:gd name="connsiteX3" fmla="*/ 0 w 1259174"/>
              <a:gd name="connsiteY3" fmla="*/ 884420 h 8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9174" h="884420">
                <a:moveTo>
                  <a:pt x="1259174" y="0"/>
                </a:moveTo>
                <a:cubicBezTo>
                  <a:pt x="1055557" y="117423"/>
                  <a:pt x="851941" y="234846"/>
                  <a:pt x="794479" y="284813"/>
                </a:cubicBezTo>
                <a:cubicBezTo>
                  <a:pt x="737017" y="334780"/>
                  <a:pt x="1046813" y="199869"/>
                  <a:pt x="914400" y="299803"/>
                </a:cubicBezTo>
                <a:cubicBezTo>
                  <a:pt x="781987" y="399738"/>
                  <a:pt x="154898" y="791981"/>
                  <a:pt x="0" y="884420"/>
                </a:cubicBezTo>
              </a:path>
            </a:pathLst>
          </a:custGeom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488367" y="3285343"/>
            <a:ext cx="1666406" cy="1346617"/>
          </a:xfrm>
          <a:custGeom>
            <a:avLst/>
            <a:gdLst>
              <a:gd name="connsiteX0" fmla="*/ 1259174 w 1259174"/>
              <a:gd name="connsiteY0" fmla="*/ 0 h 884420"/>
              <a:gd name="connsiteX1" fmla="*/ 794479 w 1259174"/>
              <a:gd name="connsiteY1" fmla="*/ 284813 h 884420"/>
              <a:gd name="connsiteX2" fmla="*/ 914400 w 1259174"/>
              <a:gd name="connsiteY2" fmla="*/ 299803 h 884420"/>
              <a:gd name="connsiteX3" fmla="*/ 0 w 1259174"/>
              <a:gd name="connsiteY3" fmla="*/ 884420 h 8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9174" h="884420">
                <a:moveTo>
                  <a:pt x="1259174" y="0"/>
                </a:moveTo>
                <a:cubicBezTo>
                  <a:pt x="1055557" y="117423"/>
                  <a:pt x="851941" y="234846"/>
                  <a:pt x="794479" y="284813"/>
                </a:cubicBezTo>
                <a:cubicBezTo>
                  <a:pt x="737017" y="334780"/>
                  <a:pt x="1046813" y="199869"/>
                  <a:pt x="914400" y="299803"/>
                </a:cubicBezTo>
                <a:cubicBezTo>
                  <a:pt x="781987" y="399738"/>
                  <a:pt x="154898" y="791981"/>
                  <a:pt x="0" y="884420"/>
                </a:cubicBezTo>
              </a:path>
            </a:pathLst>
          </a:custGeom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52865" y="224104"/>
            <a:ext cx="2698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Process AI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123</Words>
  <Application>Microsoft Office PowerPoint</Application>
  <PresentationFormat>On-screen Show (4:3)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</vt:lpstr>
      <vt:lpstr>Office Theme</vt:lpstr>
      <vt:lpstr>Lecture 34</vt:lpstr>
      <vt:lpstr>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11</cp:revision>
  <dcterms:created xsi:type="dcterms:W3CDTF">2011-10-22T20:54:39Z</dcterms:created>
  <dcterms:modified xsi:type="dcterms:W3CDTF">2025-07-03T17:37:02Z</dcterms:modified>
</cp:coreProperties>
</file>