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302" r:id="rId2"/>
    <p:sldId id="304" r:id="rId3"/>
    <p:sldId id="305" r:id="rId4"/>
    <p:sldId id="306" r:id="rId5"/>
    <p:sldId id="307" r:id="rId6"/>
    <p:sldId id="308" r:id="rId7"/>
    <p:sldId id="309" r:id="rId8"/>
    <p:sldId id="310" r:id="rId9"/>
    <p:sldId id="311" r:id="rId10"/>
    <p:sldId id="312" r:id="rId11"/>
    <p:sldId id="313" r:id="rId12"/>
    <p:sldId id="314" r:id="rId13"/>
    <p:sldId id="315" r:id="rId14"/>
    <p:sldId id="316" r:id="rId15"/>
    <p:sldId id="317" r:id="rId16"/>
    <p:sldId id="318" r:id="rId17"/>
    <p:sldId id="319" r:id="rId18"/>
    <p:sldId id="320" r:id="rId19"/>
    <p:sldId id="321" r:id="rId20"/>
    <p:sldId id="322" r:id="rId21"/>
    <p:sldId id="323" r:id="rId22"/>
    <p:sldId id="324" r:id="rId23"/>
    <p:sldId id="325" r:id="rId24"/>
    <p:sldId id="326" r:id="rId25"/>
    <p:sldId id="256" r:id="rId26"/>
    <p:sldId id="303" r:id="rId27"/>
    <p:sldId id="295" r:id="rId28"/>
    <p:sldId id="296" r:id="rId29"/>
    <p:sldId id="297" r:id="rId30"/>
    <p:sldId id="293" r:id="rId31"/>
    <p:sldId id="294" r:id="rId32"/>
    <p:sldId id="258" r:id="rId33"/>
    <p:sldId id="265" r:id="rId34"/>
    <p:sldId id="261" r:id="rId35"/>
    <p:sldId id="263" r:id="rId36"/>
    <p:sldId id="259" r:id="rId37"/>
    <p:sldId id="264" r:id="rId38"/>
    <p:sldId id="298" r:id="rId39"/>
    <p:sldId id="299" r:id="rId40"/>
    <p:sldId id="266" r:id="rId41"/>
    <p:sldId id="267" r:id="rId42"/>
    <p:sldId id="268" r:id="rId43"/>
    <p:sldId id="300" r:id="rId44"/>
    <p:sldId id="301" r:id="rId45"/>
    <p:sldId id="269" r:id="rId46"/>
    <p:sldId id="270" r:id="rId47"/>
    <p:sldId id="271" r:id="rId48"/>
    <p:sldId id="272" r:id="rId49"/>
    <p:sldId id="273" r:id="rId50"/>
    <p:sldId id="274" r:id="rId51"/>
    <p:sldId id="275" r:id="rId52"/>
    <p:sldId id="276" r:id="rId53"/>
    <p:sldId id="277" r:id="rId54"/>
    <p:sldId id="278" r:id="rId55"/>
    <p:sldId id="279" r:id="rId56"/>
    <p:sldId id="280" r:id="rId57"/>
    <p:sldId id="281" r:id="rId58"/>
    <p:sldId id="282" r:id="rId59"/>
    <p:sldId id="283" r:id="rId60"/>
    <p:sldId id="284" r:id="rId61"/>
    <p:sldId id="285" r:id="rId62"/>
    <p:sldId id="286" r:id="rId63"/>
    <p:sldId id="287" r:id="rId64"/>
    <p:sldId id="288" r:id="rId65"/>
    <p:sldId id="289" r:id="rId66"/>
    <p:sldId id="290" r:id="rId67"/>
    <p:sldId id="291" r:id="rId68"/>
    <p:sldId id="292" r:id="rId6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E2B3AA-2FA8-4198-BACF-645E07408EE5}" v="1" dt="2025-04-30T21:13:38.0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1" autoAdjust="0"/>
    <p:restoredTop sz="86322" autoAdjust="0"/>
  </p:normalViewPr>
  <p:slideViewPr>
    <p:cSldViewPr snapToGrid="0">
      <p:cViewPr varScale="1">
        <p:scale>
          <a:sx n="111" d="100"/>
          <a:sy n="111" d="100"/>
        </p:scale>
        <p:origin x="660" y="96"/>
      </p:cViewPr>
      <p:guideLst>
        <p:guide orient="horz" pos="2160"/>
        <p:guide pos="2880"/>
      </p:guideLst>
    </p:cSldViewPr>
  </p:slideViewPr>
  <p:outlineViewPr>
    <p:cViewPr>
      <p:scale>
        <a:sx n="33" d="100"/>
        <a:sy n="33" d="100"/>
      </p:scale>
      <p:origin x="264"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5/10/relationships/revisionInfo" Target="revisionInfo.xml"/><Relationship Id="rId7" Type="http://schemas.openxmlformats.org/officeDocument/2006/relationships/slide" Target="slides/slide6.xml"/><Relationship Id="rId7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A92E6A6A-291A-4088-938D-C03997507AE5}"/>
    <pc:docChg chg="custSel modSld">
      <pc:chgData name="Lines, Todd" userId="afaf7c3a-e8aa-4568-882a-02ad8f9e19b0" providerId="ADAL" clId="{A92E6A6A-291A-4088-938D-C03997507AE5}" dt="2019-05-13T19:03:21.776" v="95"/>
      <pc:docMkLst>
        <pc:docMk/>
      </pc:docMkLst>
      <pc:sldChg chg="addSp delSp modSp">
        <pc:chgData name="Lines, Todd" userId="afaf7c3a-e8aa-4568-882a-02ad8f9e19b0" providerId="ADAL" clId="{A92E6A6A-291A-4088-938D-C03997507AE5}" dt="2019-05-13T19:02:19.192" v="91"/>
        <pc:sldMkLst>
          <pc:docMk/>
          <pc:sldMk cId="972047820" sldId="293"/>
        </pc:sldMkLst>
      </pc:sldChg>
      <pc:sldChg chg="addSp delSp modSp">
        <pc:chgData name="Lines, Todd" userId="afaf7c3a-e8aa-4568-882a-02ad8f9e19b0" providerId="ADAL" clId="{A92E6A6A-291A-4088-938D-C03997507AE5}" dt="2019-05-13T19:03:21.776" v="95"/>
        <pc:sldMkLst>
          <pc:docMk/>
          <pc:sldMk cId="4052172046" sldId="294"/>
        </pc:sldMkLst>
      </pc:sldChg>
      <pc:sldChg chg="modSp">
        <pc:chgData name="Lines, Todd" userId="afaf7c3a-e8aa-4568-882a-02ad8f9e19b0" providerId="ADAL" clId="{A92E6A6A-291A-4088-938D-C03997507AE5}" dt="2019-05-07T23:43:05.364" v="83" actId="20577"/>
        <pc:sldMkLst>
          <pc:docMk/>
          <pc:sldMk cId="219996855" sldId="296"/>
        </pc:sldMkLst>
      </pc:sldChg>
      <pc:sldChg chg="modSp">
        <pc:chgData name="Lines, Todd" userId="afaf7c3a-e8aa-4568-882a-02ad8f9e19b0" providerId="ADAL" clId="{A92E6A6A-291A-4088-938D-C03997507AE5}" dt="2019-05-07T23:43:22.756" v="86" actId="20577"/>
        <pc:sldMkLst>
          <pc:docMk/>
          <pc:sldMk cId="2764037190" sldId="297"/>
        </pc:sldMkLst>
      </pc:sldChg>
    </pc:docChg>
  </pc:docChgLst>
  <pc:docChgLst>
    <pc:chgData name="Lines, Todd" userId="afaf7c3a-e8aa-4568-882a-02ad8f9e19b0" providerId="ADAL" clId="{ECE2B3AA-2FA8-4198-BACF-645E07408EE5}"/>
    <pc:docChg chg="custSel addSld modSld">
      <pc:chgData name="Lines, Todd" userId="afaf7c3a-e8aa-4568-882a-02ad8f9e19b0" providerId="ADAL" clId="{ECE2B3AA-2FA8-4198-BACF-645E07408EE5}" dt="2025-04-30T21:13:38.015" v="15"/>
      <pc:docMkLst>
        <pc:docMk/>
      </pc:docMkLst>
      <pc:sldChg chg="add">
        <pc:chgData name="Lines, Todd" userId="afaf7c3a-e8aa-4568-882a-02ad8f9e19b0" providerId="ADAL" clId="{ECE2B3AA-2FA8-4198-BACF-645E07408EE5}" dt="2025-04-30T21:13:38.015" v="15"/>
        <pc:sldMkLst>
          <pc:docMk/>
          <pc:sldMk cId="0" sldId="256"/>
        </pc:sldMkLst>
      </pc:sldChg>
      <pc:sldChg chg="modSp new mod">
        <pc:chgData name="Lines, Todd" userId="afaf7c3a-e8aa-4568-882a-02ad8f9e19b0" providerId="ADAL" clId="{ECE2B3AA-2FA8-4198-BACF-645E07408EE5}" dt="2025-04-30T21:11:34.901" v="9" actId="20577"/>
        <pc:sldMkLst>
          <pc:docMk/>
          <pc:sldMk cId="3858767974" sldId="302"/>
        </pc:sldMkLst>
        <pc:spChg chg="mod">
          <ac:chgData name="Lines, Todd" userId="afaf7c3a-e8aa-4568-882a-02ad8f9e19b0" providerId="ADAL" clId="{ECE2B3AA-2FA8-4198-BACF-645E07408EE5}" dt="2025-04-30T21:11:34.901" v="9" actId="20577"/>
          <ac:spMkLst>
            <pc:docMk/>
            <pc:sldMk cId="3858767974" sldId="302"/>
            <ac:spMk id="2" creationId="{C4C0A0E9-AC12-D017-8ECF-474E70FAB23A}"/>
          </ac:spMkLst>
        </pc:spChg>
      </pc:sldChg>
      <pc:sldChg chg="addSp delSp modSp new mod modClrScheme chgLayout">
        <pc:chgData name="Lines, Todd" userId="afaf7c3a-e8aa-4568-882a-02ad8f9e19b0" providerId="ADAL" clId="{ECE2B3AA-2FA8-4198-BACF-645E07408EE5}" dt="2025-04-30T21:11:41.359" v="14" actId="20577"/>
        <pc:sldMkLst>
          <pc:docMk/>
          <pc:sldMk cId="781365137" sldId="303"/>
        </pc:sldMkLst>
        <pc:spChg chg="del mod ord">
          <ac:chgData name="Lines, Todd" userId="afaf7c3a-e8aa-4568-882a-02ad8f9e19b0" providerId="ADAL" clId="{ECE2B3AA-2FA8-4198-BACF-645E07408EE5}" dt="2025-04-30T21:11:39.515" v="11" actId="700"/>
          <ac:spMkLst>
            <pc:docMk/>
            <pc:sldMk cId="781365137" sldId="303"/>
            <ac:spMk id="2" creationId="{FC2F16D0-07AC-14BE-023F-4D5731D0E513}"/>
          </ac:spMkLst>
        </pc:spChg>
        <pc:spChg chg="del mod ord">
          <ac:chgData name="Lines, Todd" userId="afaf7c3a-e8aa-4568-882a-02ad8f9e19b0" providerId="ADAL" clId="{ECE2B3AA-2FA8-4198-BACF-645E07408EE5}" dt="2025-04-30T21:11:39.515" v="11" actId="700"/>
          <ac:spMkLst>
            <pc:docMk/>
            <pc:sldMk cId="781365137" sldId="303"/>
            <ac:spMk id="3" creationId="{96E79331-8F1C-70EA-EFB3-A0C73C3A0765}"/>
          </ac:spMkLst>
        </pc:spChg>
        <pc:spChg chg="add mod ord">
          <ac:chgData name="Lines, Todd" userId="afaf7c3a-e8aa-4568-882a-02ad8f9e19b0" providerId="ADAL" clId="{ECE2B3AA-2FA8-4198-BACF-645E07408EE5}" dt="2025-04-30T21:11:41.359" v="14" actId="20577"/>
          <ac:spMkLst>
            <pc:docMk/>
            <pc:sldMk cId="781365137" sldId="303"/>
            <ac:spMk id="4" creationId="{1D46AA83-4F85-C3F2-D83E-915253348504}"/>
          </ac:spMkLst>
        </pc:spChg>
        <pc:spChg chg="add mod ord">
          <ac:chgData name="Lines, Todd" userId="afaf7c3a-e8aa-4568-882a-02ad8f9e19b0" providerId="ADAL" clId="{ECE2B3AA-2FA8-4198-BACF-645E07408EE5}" dt="2025-04-30T21:11:39.515" v="11" actId="700"/>
          <ac:spMkLst>
            <pc:docMk/>
            <pc:sldMk cId="781365137" sldId="303"/>
            <ac:spMk id="5" creationId="{94F77FB4-5C1C-055F-C8B7-68D90EDFBAE5}"/>
          </ac:spMkLst>
        </pc:spChg>
      </pc:sldChg>
      <pc:sldChg chg="add">
        <pc:chgData name="Lines, Todd" userId="afaf7c3a-e8aa-4568-882a-02ad8f9e19b0" providerId="ADAL" clId="{ECE2B3AA-2FA8-4198-BACF-645E07408EE5}" dt="2025-04-30T21:13:38.015" v="15"/>
        <pc:sldMkLst>
          <pc:docMk/>
          <pc:sldMk cId="289889102" sldId="304"/>
        </pc:sldMkLst>
      </pc:sldChg>
      <pc:sldChg chg="add">
        <pc:chgData name="Lines, Todd" userId="afaf7c3a-e8aa-4568-882a-02ad8f9e19b0" providerId="ADAL" clId="{ECE2B3AA-2FA8-4198-BACF-645E07408EE5}" dt="2025-04-30T21:13:38.015" v="15"/>
        <pc:sldMkLst>
          <pc:docMk/>
          <pc:sldMk cId="1690482727" sldId="305"/>
        </pc:sldMkLst>
      </pc:sldChg>
      <pc:sldChg chg="add">
        <pc:chgData name="Lines, Todd" userId="afaf7c3a-e8aa-4568-882a-02ad8f9e19b0" providerId="ADAL" clId="{ECE2B3AA-2FA8-4198-BACF-645E07408EE5}" dt="2025-04-30T21:13:38.015" v="15"/>
        <pc:sldMkLst>
          <pc:docMk/>
          <pc:sldMk cId="4034523401" sldId="306"/>
        </pc:sldMkLst>
      </pc:sldChg>
      <pc:sldChg chg="add">
        <pc:chgData name="Lines, Todd" userId="afaf7c3a-e8aa-4568-882a-02ad8f9e19b0" providerId="ADAL" clId="{ECE2B3AA-2FA8-4198-BACF-645E07408EE5}" dt="2025-04-30T21:13:38.015" v="15"/>
        <pc:sldMkLst>
          <pc:docMk/>
          <pc:sldMk cId="14656391" sldId="307"/>
        </pc:sldMkLst>
      </pc:sldChg>
      <pc:sldChg chg="add">
        <pc:chgData name="Lines, Todd" userId="afaf7c3a-e8aa-4568-882a-02ad8f9e19b0" providerId="ADAL" clId="{ECE2B3AA-2FA8-4198-BACF-645E07408EE5}" dt="2025-04-30T21:13:38.015" v="15"/>
        <pc:sldMkLst>
          <pc:docMk/>
          <pc:sldMk cId="581912920" sldId="308"/>
        </pc:sldMkLst>
      </pc:sldChg>
      <pc:sldChg chg="add">
        <pc:chgData name="Lines, Todd" userId="afaf7c3a-e8aa-4568-882a-02ad8f9e19b0" providerId="ADAL" clId="{ECE2B3AA-2FA8-4198-BACF-645E07408EE5}" dt="2025-04-30T21:13:38.015" v="15"/>
        <pc:sldMkLst>
          <pc:docMk/>
          <pc:sldMk cId="2428795275" sldId="309"/>
        </pc:sldMkLst>
      </pc:sldChg>
      <pc:sldChg chg="add">
        <pc:chgData name="Lines, Todd" userId="afaf7c3a-e8aa-4568-882a-02ad8f9e19b0" providerId="ADAL" clId="{ECE2B3AA-2FA8-4198-BACF-645E07408EE5}" dt="2025-04-30T21:13:38.015" v="15"/>
        <pc:sldMkLst>
          <pc:docMk/>
          <pc:sldMk cId="3142306269" sldId="310"/>
        </pc:sldMkLst>
      </pc:sldChg>
      <pc:sldChg chg="add">
        <pc:chgData name="Lines, Todd" userId="afaf7c3a-e8aa-4568-882a-02ad8f9e19b0" providerId="ADAL" clId="{ECE2B3AA-2FA8-4198-BACF-645E07408EE5}" dt="2025-04-30T21:13:38.015" v="15"/>
        <pc:sldMkLst>
          <pc:docMk/>
          <pc:sldMk cId="2333994770" sldId="311"/>
        </pc:sldMkLst>
      </pc:sldChg>
      <pc:sldChg chg="add">
        <pc:chgData name="Lines, Todd" userId="afaf7c3a-e8aa-4568-882a-02ad8f9e19b0" providerId="ADAL" clId="{ECE2B3AA-2FA8-4198-BACF-645E07408EE5}" dt="2025-04-30T21:13:38.015" v="15"/>
        <pc:sldMkLst>
          <pc:docMk/>
          <pc:sldMk cId="2878838538" sldId="312"/>
        </pc:sldMkLst>
      </pc:sldChg>
      <pc:sldChg chg="add">
        <pc:chgData name="Lines, Todd" userId="afaf7c3a-e8aa-4568-882a-02ad8f9e19b0" providerId="ADAL" clId="{ECE2B3AA-2FA8-4198-BACF-645E07408EE5}" dt="2025-04-30T21:13:38.015" v="15"/>
        <pc:sldMkLst>
          <pc:docMk/>
          <pc:sldMk cId="1663821783" sldId="313"/>
        </pc:sldMkLst>
      </pc:sldChg>
      <pc:sldChg chg="add">
        <pc:chgData name="Lines, Todd" userId="afaf7c3a-e8aa-4568-882a-02ad8f9e19b0" providerId="ADAL" clId="{ECE2B3AA-2FA8-4198-BACF-645E07408EE5}" dt="2025-04-30T21:13:38.015" v="15"/>
        <pc:sldMkLst>
          <pc:docMk/>
          <pc:sldMk cId="2099550903" sldId="314"/>
        </pc:sldMkLst>
      </pc:sldChg>
      <pc:sldChg chg="add">
        <pc:chgData name="Lines, Todd" userId="afaf7c3a-e8aa-4568-882a-02ad8f9e19b0" providerId="ADAL" clId="{ECE2B3AA-2FA8-4198-BACF-645E07408EE5}" dt="2025-04-30T21:13:38.015" v="15"/>
        <pc:sldMkLst>
          <pc:docMk/>
          <pc:sldMk cId="31558474" sldId="315"/>
        </pc:sldMkLst>
      </pc:sldChg>
      <pc:sldChg chg="add">
        <pc:chgData name="Lines, Todd" userId="afaf7c3a-e8aa-4568-882a-02ad8f9e19b0" providerId="ADAL" clId="{ECE2B3AA-2FA8-4198-BACF-645E07408EE5}" dt="2025-04-30T21:13:38.015" v="15"/>
        <pc:sldMkLst>
          <pc:docMk/>
          <pc:sldMk cId="740414326" sldId="316"/>
        </pc:sldMkLst>
      </pc:sldChg>
      <pc:sldChg chg="add">
        <pc:chgData name="Lines, Todd" userId="afaf7c3a-e8aa-4568-882a-02ad8f9e19b0" providerId="ADAL" clId="{ECE2B3AA-2FA8-4198-BACF-645E07408EE5}" dt="2025-04-30T21:13:38.015" v="15"/>
        <pc:sldMkLst>
          <pc:docMk/>
          <pc:sldMk cId="1187165742" sldId="317"/>
        </pc:sldMkLst>
      </pc:sldChg>
      <pc:sldChg chg="add">
        <pc:chgData name="Lines, Todd" userId="afaf7c3a-e8aa-4568-882a-02ad8f9e19b0" providerId="ADAL" clId="{ECE2B3AA-2FA8-4198-BACF-645E07408EE5}" dt="2025-04-30T21:13:38.015" v="15"/>
        <pc:sldMkLst>
          <pc:docMk/>
          <pc:sldMk cId="644085302" sldId="318"/>
        </pc:sldMkLst>
      </pc:sldChg>
      <pc:sldChg chg="add">
        <pc:chgData name="Lines, Todd" userId="afaf7c3a-e8aa-4568-882a-02ad8f9e19b0" providerId="ADAL" clId="{ECE2B3AA-2FA8-4198-BACF-645E07408EE5}" dt="2025-04-30T21:13:38.015" v="15"/>
        <pc:sldMkLst>
          <pc:docMk/>
          <pc:sldMk cId="2371976141" sldId="319"/>
        </pc:sldMkLst>
      </pc:sldChg>
      <pc:sldChg chg="add">
        <pc:chgData name="Lines, Todd" userId="afaf7c3a-e8aa-4568-882a-02ad8f9e19b0" providerId="ADAL" clId="{ECE2B3AA-2FA8-4198-BACF-645E07408EE5}" dt="2025-04-30T21:13:38.015" v="15"/>
        <pc:sldMkLst>
          <pc:docMk/>
          <pc:sldMk cId="974320576" sldId="320"/>
        </pc:sldMkLst>
      </pc:sldChg>
      <pc:sldChg chg="add">
        <pc:chgData name="Lines, Todd" userId="afaf7c3a-e8aa-4568-882a-02ad8f9e19b0" providerId="ADAL" clId="{ECE2B3AA-2FA8-4198-BACF-645E07408EE5}" dt="2025-04-30T21:13:38.015" v="15"/>
        <pc:sldMkLst>
          <pc:docMk/>
          <pc:sldMk cId="1366388113" sldId="321"/>
        </pc:sldMkLst>
      </pc:sldChg>
      <pc:sldChg chg="add">
        <pc:chgData name="Lines, Todd" userId="afaf7c3a-e8aa-4568-882a-02ad8f9e19b0" providerId="ADAL" clId="{ECE2B3AA-2FA8-4198-BACF-645E07408EE5}" dt="2025-04-30T21:13:38.015" v="15"/>
        <pc:sldMkLst>
          <pc:docMk/>
          <pc:sldMk cId="3084518051" sldId="322"/>
        </pc:sldMkLst>
      </pc:sldChg>
      <pc:sldChg chg="add">
        <pc:chgData name="Lines, Todd" userId="afaf7c3a-e8aa-4568-882a-02ad8f9e19b0" providerId="ADAL" clId="{ECE2B3AA-2FA8-4198-BACF-645E07408EE5}" dt="2025-04-30T21:13:38.015" v="15"/>
        <pc:sldMkLst>
          <pc:docMk/>
          <pc:sldMk cId="309204014" sldId="323"/>
        </pc:sldMkLst>
      </pc:sldChg>
      <pc:sldChg chg="add">
        <pc:chgData name="Lines, Todd" userId="afaf7c3a-e8aa-4568-882a-02ad8f9e19b0" providerId="ADAL" clId="{ECE2B3AA-2FA8-4198-BACF-645E07408EE5}" dt="2025-04-30T21:13:38.015" v="15"/>
        <pc:sldMkLst>
          <pc:docMk/>
          <pc:sldMk cId="2585321738" sldId="324"/>
        </pc:sldMkLst>
      </pc:sldChg>
      <pc:sldChg chg="add">
        <pc:chgData name="Lines, Todd" userId="afaf7c3a-e8aa-4568-882a-02ad8f9e19b0" providerId="ADAL" clId="{ECE2B3AA-2FA8-4198-BACF-645E07408EE5}" dt="2025-04-30T21:13:38.015" v="15"/>
        <pc:sldMkLst>
          <pc:docMk/>
          <pc:sldMk cId="4291843928" sldId="325"/>
        </pc:sldMkLst>
      </pc:sldChg>
      <pc:sldChg chg="add">
        <pc:chgData name="Lines, Todd" userId="afaf7c3a-e8aa-4568-882a-02ad8f9e19b0" providerId="ADAL" clId="{ECE2B3AA-2FA8-4198-BACF-645E07408EE5}" dt="2025-04-30T21:13:38.015" v="15"/>
        <pc:sldMkLst>
          <pc:docMk/>
          <pc:sldMk cId="3748239610" sldId="32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C20DDF-410A-4A2E-BE2B-BF9258AB4EBC}" type="datetimeFigureOut">
              <a:rPr lang="en-US" smtClean="0"/>
              <a:t>4/30/2025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D45037-B36C-428B-80E4-B5F1332A92C9}" type="slidenum">
              <a:rPr lang="en-US" smtClean="0"/>
              <a:t>‹#›</a:t>
            </a:fld>
            <a:endParaRPr lang="en-US"/>
          </a:p>
        </p:txBody>
      </p:sp>
    </p:spTree>
    <p:extLst>
      <p:ext uri="{BB962C8B-B14F-4D97-AF65-F5344CB8AC3E}">
        <p14:creationId xmlns:p14="http://schemas.microsoft.com/office/powerpoint/2010/main" val="6298059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5" name="Slide Image Placeholder 1"/>
          <p:cNvSpPr>
            <a:spLocks noGrp="1" noRot="1" noChangeAspect="1"/>
          </p:cNvSpPr>
          <p:nvPr>
            <p:ph type="sldImg"/>
          </p:nvPr>
        </p:nvSpPr>
        <p:spPr bwMode="auto">
          <a:noFill/>
          <a:ln>
            <a:solidFill>
              <a:srgbClr val="000000"/>
            </a:solidFill>
            <a:miter lim="800000"/>
            <a:headEnd/>
            <a:tailEnd/>
          </a:ln>
        </p:spPr>
      </p:sp>
      <p:sp>
        <p:nvSpPr>
          <p:cNvPr id="6307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6307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AD429F3-ED27-46E8-8F2C-5E6075FC71E0}" type="slidenum">
              <a:rPr lang="en-US"/>
              <a:pPr fontAlgn="base">
                <a:spcBef>
                  <a:spcPct val="0"/>
                </a:spcBef>
                <a:spcAft>
                  <a:spcPct val="0"/>
                </a:spcAft>
              </a:pPr>
              <a:t>9</a:t>
            </a:fld>
            <a:endParaRPr lang="en-US" dirty="0"/>
          </a:p>
        </p:txBody>
      </p:sp>
    </p:spTree>
    <p:extLst>
      <p:ext uri="{BB962C8B-B14F-4D97-AF65-F5344CB8AC3E}">
        <p14:creationId xmlns:p14="http://schemas.microsoft.com/office/powerpoint/2010/main" val="2387150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89" name="Slide Image Placeholder 1"/>
          <p:cNvSpPr>
            <a:spLocks noGrp="1" noRot="1" noChangeAspect="1"/>
          </p:cNvSpPr>
          <p:nvPr>
            <p:ph type="sldImg"/>
          </p:nvPr>
        </p:nvSpPr>
        <p:spPr bwMode="auto">
          <a:noFill/>
          <a:ln>
            <a:solidFill>
              <a:srgbClr val="000000"/>
            </a:solidFill>
            <a:miter lim="800000"/>
            <a:headEnd/>
            <a:tailEnd/>
          </a:ln>
        </p:spPr>
      </p:sp>
      <p:sp>
        <p:nvSpPr>
          <p:cNvPr id="62669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62669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4F8A5F3-0208-4830-9EE2-D4C6CC4F1569}" type="slidenum">
              <a:rPr lang="en-US"/>
              <a:pPr fontAlgn="base">
                <a:spcBef>
                  <a:spcPct val="0"/>
                </a:spcBef>
                <a:spcAft>
                  <a:spcPct val="0"/>
                </a:spcAft>
              </a:pPr>
              <a:t>11</a:t>
            </a:fld>
            <a:endParaRPr lang="en-US" dirty="0"/>
          </a:p>
        </p:txBody>
      </p:sp>
    </p:spTree>
    <p:extLst>
      <p:ext uri="{BB962C8B-B14F-4D97-AF65-F5344CB8AC3E}">
        <p14:creationId xmlns:p14="http://schemas.microsoft.com/office/powerpoint/2010/main" val="24964167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FECFA9-DC3E-4562-9E83-FF802A3C38DE}" type="slidenum">
              <a:rPr lang="en-US" smtClean="0"/>
              <a:pPr/>
              <a:t>21</a:t>
            </a:fld>
            <a:endParaRPr lang="en-US"/>
          </a:p>
        </p:txBody>
      </p:sp>
    </p:spTree>
    <p:extLst>
      <p:ext uri="{BB962C8B-B14F-4D97-AF65-F5344CB8AC3E}">
        <p14:creationId xmlns:p14="http://schemas.microsoft.com/office/powerpoint/2010/main" val="2410171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307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A5995E9-268A-47CD-8EB6-6898CE55DF23}" type="slidenum">
              <a:rPr lang="en-US" smtClean="0"/>
              <a:pPr/>
              <a:t>42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70D32CF-726D-406C-8E04-892C32375105}" type="datetimeFigureOut">
              <a:rPr lang="en-US" smtClean="0"/>
              <a:pPr/>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EA76A9-D8C5-4554-9094-501E768039D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0D32CF-726D-406C-8E04-892C32375105}" type="datetimeFigureOut">
              <a:rPr lang="en-US" smtClean="0"/>
              <a:pPr/>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EA76A9-D8C5-4554-9094-501E768039D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0D32CF-726D-406C-8E04-892C32375105}" type="datetimeFigureOut">
              <a:rPr lang="en-US" smtClean="0"/>
              <a:pPr/>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EA76A9-D8C5-4554-9094-501E768039D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0D32CF-726D-406C-8E04-892C32375105}" type="datetimeFigureOut">
              <a:rPr lang="en-US" smtClean="0"/>
              <a:pPr/>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EA76A9-D8C5-4554-9094-501E768039D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0D32CF-726D-406C-8E04-892C32375105}" type="datetimeFigureOut">
              <a:rPr lang="en-US" smtClean="0"/>
              <a:pPr/>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EA76A9-D8C5-4554-9094-501E768039D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70D32CF-726D-406C-8E04-892C32375105}" type="datetimeFigureOut">
              <a:rPr lang="en-US" smtClean="0"/>
              <a:pPr/>
              <a:t>4/30/2025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EA76A9-D8C5-4554-9094-501E768039D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0D32CF-726D-406C-8E04-892C32375105}" type="datetimeFigureOut">
              <a:rPr lang="en-US" smtClean="0"/>
              <a:pPr/>
              <a:t>4/30/2025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EA76A9-D8C5-4554-9094-501E768039D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70D32CF-726D-406C-8E04-892C32375105}" type="datetimeFigureOut">
              <a:rPr lang="en-US" smtClean="0"/>
              <a:pPr/>
              <a:t>4/30/2025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EA76A9-D8C5-4554-9094-501E768039D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0D32CF-726D-406C-8E04-892C32375105}" type="datetimeFigureOut">
              <a:rPr lang="en-US" smtClean="0"/>
              <a:pPr/>
              <a:t>4/30/2025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EA76A9-D8C5-4554-9094-501E768039D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0D32CF-726D-406C-8E04-892C32375105}" type="datetimeFigureOut">
              <a:rPr lang="en-US" smtClean="0"/>
              <a:pPr/>
              <a:t>4/30/2025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EA76A9-D8C5-4554-9094-501E768039D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70D32CF-726D-406C-8E04-892C32375105}" type="datetimeFigureOut">
              <a:rPr lang="en-US" smtClean="0"/>
              <a:pPr/>
              <a:t>4/30/2025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EA76A9-D8C5-4554-9094-501E768039D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0D32CF-726D-406C-8E04-892C32375105}" type="datetimeFigureOut">
              <a:rPr lang="en-US" smtClean="0"/>
              <a:pPr/>
              <a:t>4/30/2025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EA76A9-D8C5-4554-9094-501E768039D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image" Target="../media/image2.wmf"/><Relationship Id="rId7" Type="http://schemas.openxmlformats.org/officeDocument/2006/relationships/image" Target="../media/image4.wmf"/><Relationship Id="rId12"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slideLayout" Target="../slideLayouts/slideLayout7.xml"/><Relationship Id="rId6" Type="http://schemas.openxmlformats.org/officeDocument/2006/relationships/oleObject" Target="../embeddings/oleObject3.bin"/><Relationship Id="rId11" Type="http://schemas.openxmlformats.org/officeDocument/2006/relationships/oleObject" Target="../embeddings/oleObject4.bin"/><Relationship Id="rId5" Type="http://schemas.openxmlformats.org/officeDocument/2006/relationships/image" Target="../media/image3.wmf"/><Relationship Id="rId10" Type="http://schemas.openxmlformats.org/officeDocument/2006/relationships/image" Target="../media/image7.emf"/><Relationship Id="rId4" Type="http://schemas.openxmlformats.org/officeDocument/2006/relationships/oleObject" Target="../embeddings/oleObject2.bin"/><Relationship Id="rId9" Type="http://schemas.openxmlformats.org/officeDocument/2006/relationships/image" Target="../media/image6.emf"/></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0.jpeg"/></Relationships>
</file>

<file path=ppt/slides/_rels/slide12.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2.emf"/><Relationship Id="rId7" Type="http://schemas.openxmlformats.org/officeDocument/2006/relationships/oleObject" Target="../embeddings/oleObject6.bin"/><Relationship Id="rId12" Type="http://schemas.openxmlformats.org/officeDocument/2006/relationships/image" Target="../media/image4.wmf"/><Relationship Id="rId2" Type="http://schemas.openxmlformats.org/officeDocument/2006/relationships/image" Target="../media/image11.emf"/><Relationship Id="rId1" Type="http://schemas.openxmlformats.org/officeDocument/2006/relationships/slideLayout" Target="../slideLayouts/slideLayout7.xml"/><Relationship Id="rId6" Type="http://schemas.openxmlformats.org/officeDocument/2006/relationships/image" Target="../media/image14.wmf"/><Relationship Id="rId11" Type="http://schemas.openxmlformats.org/officeDocument/2006/relationships/oleObject" Target="../embeddings/oleObject8.bin"/><Relationship Id="rId5" Type="http://schemas.openxmlformats.org/officeDocument/2006/relationships/oleObject" Target="../embeddings/oleObject5.bin"/><Relationship Id="rId10" Type="http://schemas.openxmlformats.org/officeDocument/2006/relationships/image" Target="../media/image16.wmf"/><Relationship Id="rId4" Type="http://schemas.openxmlformats.org/officeDocument/2006/relationships/image" Target="../media/image13.emf"/><Relationship Id="rId9"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7.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4.gif"/><Relationship Id="rId3" Type="http://schemas.openxmlformats.org/officeDocument/2006/relationships/image" Target="../media/image19.gif"/><Relationship Id="rId7" Type="http://schemas.openxmlformats.org/officeDocument/2006/relationships/image" Target="../media/image23.gi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2.gif"/><Relationship Id="rId5" Type="http://schemas.openxmlformats.org/officeDocument/2006/relationships/image" Target="../media/image21.gif"/><Relationship Id="rId4" Type="http://schemas.openxmlformats.org/officeDocument/2006/relationships/image" Target="../media/image20.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image" Target="../media/image29.emf"/><Relationship Id="rId1" Type="http://schemas.openxmlformats.org/officeDocument/2006/relationships/slideLayout" Target="../slideLayouts/slideLayout2.xml"/><Relationship Id="rId6" Type="http://schemas.openxmlformats.org/officeDocument/2006/relationships/image" Target="../media/image31.emf"/><Relationship Id="rId5" Type="http://schemas.openxmlformats.org/officeDocument/2006/relationships/oleObject" Target="../embeddings/oleObject10.bin"/><Relationship Id="rId4" Type="http://schemas.openxmlformats.org/officeDocument/2006/relationships/image" Target="../media/image30.emf"/><Relationship Id="rId9" Type="http://schemas.openxmlformats.org/officeDocument/2006/relationships/image" Target="../media/image33.emf"/></Relationships>
</file>

<file path=ppt/slides/_rels/slide42.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38.em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hyperlink" Target="Anamations/bamboo%20six%20hole%20flute.wma" TargetMode="Externa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hyperlink" Target="Anamations/recorder.wma" TargetMode="External"/><Relationship Id="rId2" Type="http://schemas.openxmlformats.org/officeDocument/2006/relationships/hyperlink" Target="../../Course_Materials/PH117/recorder.wma" TargetMode="Externa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hyperlink" Target="../../Course_Materials/PH117/recorder.wma" TargetMode="Externa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7.wmf"/><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48.w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0.w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image" Target="../media/image51.wmf"/><Relationship Id="rId1" Type="http://schemas.openxmlformats.org/officeDocument/2006/relationships/slideLayout" Target="../slideLayouts/slideLayout2.xml"/><Relationship Id="rId6" Type="http://schemas.openxmlformats.org/officeDocument/2006/relationships/image" Target="../media/image53.wmf"/><Relationship Id="rId5" Type="http://schemas.openxmlformats.org/officeDocument/2006/relationships/oleObject" Target="../embeddings/oleObject13.bin"/><Relationship Id="rId4" Type="http://schemas.openxmlformats.org/officeDocument/2006/relationships/image" Target="../media/image52.w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0A0E9-AC12-D017-8ECF-474E70FAB23A}"/>
              </a:ext>
            </a:extLst>
          </p:cNvPr>
          <p:cNvSpPr>
            <a:spLocks noGrp="1"/>
          </p:cNvSpPr>
          <p:nvPr>
            <p:ph type="ctrTitle"/>
          </p:nvPr>
        </p:nvSpPr>
        <p:spPr/>
        <p:txBody>
          <a:bodyPr/>
          <a:lstStyle/>
          <a:p>
            <a:r>
              <a:rPr lang="en-US" dirty="0"/>
              <a:t>Lecture 9</a:t>
            </a:r>
          </a:p>
        </p:txBody>
      </p:sp>
      <p:sp>
        <p:nvSpPr>
          <p:cNvPr id="3" name="Subtitle 2">
            <a:extLst>
              <a:ext uri="{FF2B5EF4-FFF2-40B4-BE49-F238E27FC236}">
                <a16:creationId xmlns:a16="http://schemas.microsoft.com/office/drawing/2014/main" id="{EEA104DE-86AC-0B05-61A5-06494D7252A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58767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1" name="TextBox 312"/>
          <p:cNvSpPr txBox="1">
            <a:spLocks noChangeArrowheads="1"/>
          </p:cNvSpPr>
          <p:nvPr/>
        </p:nvSpPr>
        <p:spPr bwMode="auto">
          <a:xfrm>
            <a:off x="4686300" y="-33338"/>
            <a:ext cx="357188" cy="585788"/>
          </a:xfrm>
          <a:prstGeom prst="rect">
            <a:avLst/>
          </a:prstGeom>
          <a:solidFill>
            <a:schemeClr val="bg1"/>
          </a:solidFill>
          <a:ln w="9525">
            <a:noFill/>
            <a:miter lim="800000"/>
            <a:headEnd/>
            <a:tailEnd/>
          </a:ln>
        </p:spPr>
        <p:txBody>
          <a:bodyPr wrap="none">
            <a:spAutoFit/>
          </a:bodyPr>
          <a:lstStyle/>
          <a:p>
            <a:r>
              <a:rPr lang="en-US" sz="3200" dirty="0"/>
              <a:t>L</a:t>
            </a:r>
          </a:p>
        </p:txBody>
      </p:sp>
      <p:grpSp>
        <p:nvGrpSpPr>
          <p:cNvPr id="2" name="Group 548"/>
          <p:cNvGrpSpPr>
            <a:grpSpLocks/>
          </p:cNvGrpSpPr>
          <p:nvPr/>
        </p:nvGrpSpPr>
        <p:grpSpPr bwMode="auto">
          <a:xfrm>
            <a:off x="-482600" y="2070100"/>
            <a:ext cx="9877425" cy="3857625"/>
            <a:chOff x="-3386667" y="155109"/>
            <a:chExt cx="13264233" cy="6643624"/>
          </a:xfrm>
        </p:grpSpPr>
        <p:cxnSp>
          <p:nvCxnSpPr>
            <p:cNvPr id="12" name="Straight Arrow Connector 11"/>
            <p:cNvCxnSpPr/>
            <p:nvPr/>
          </p:nvCxnSpPr>
          <p:spPr>
            <a:xfrm rot="10800000" flipH="1">
              <a:off x="2614429" y="155109"/>
              <a:ext cx="4472575" cy="2735"/>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3" name="Group 211"/>
            <p:cNvGrpSpPr>
              <a:grpSpLocks/>
            </p:cNvGrpSpPr>
            <p:nvPr/>
          </p:nvGrpSpPr>
          <p:grpSpPr bwMode="auto">
            <a:xfrm>
              <a:off x="3608614" y="5218489"/>
              <a:ext cx="2775857" cy="696685"/>
              <a:chOff x="5281613" y="5646738"/>
              <a:chExt cx="1438276" cy="628649"/>
            </a:xfrm>
          </p:grpSpPr>
          <p:sp>
            <p:nvSpPr>
              <p:cNvPr id="67911" name="Line 9"/>
              <p:cNvSpPr>
                <a:spLocks noChangeShapeType="1"/>
              </p:cNvSpPr>
              <p:nvPr/>
            </p:nvSpPr>
            <p:spPr bwMode="auto">
              <a:xfrm flipV="1">
                <a:off x="5281613" y="5940425"/>
                <a:ext cx="14288" cy="20637"/>
              </a:xfrm>
              <a:prstGeom prst="line">
                <a:avLst/>
              </a:prstGeom>
              <a:noFill/>
              <a:ln w="28575">
                <a:solidFill>
                  <a:srgbClr val="000040"/>
                </a:solidFill>
                <a:round/>
                <a:headEnd/>
                <a:tailEnd/>
              </a:ln>
            </p:spPr>
            <p:txBody>
              <a:bodyPr/>
              <a:lstStyle/>
              <a:p>
                <a:endParaRPr lang="en-US" dirty="0"/>
              </a:p>
            </p:txBody>
          </p:sp>
          <p:sp>
            <p:nvSpPr>
              <p:cNvPr id="67912" name="Line 10"/>
              <p:cNvSpPr>
                <a:spLocks noChangeShapeType="1"/>
              </p:cNvSpPr>
              <p:nvPr/>
            </p:nvSpPr>
            <p:spPr bwMode="auto">
              <a:xfrm flipV="1">
                <a:off x="5295901" y="5921375"/>
                <a:ext cx="14288" cy="19050"/>
              </a:xfrm>
              <a:prstGeom prst="line">
                <a:avLst/>
              </a:prstGeom>
              <a:noFill/>
              <a:ln w="28575">
                <a:solidFill>
                  <a:srgbClr val="000040"/>
                </a:solidFill>
                <a:round/>
                <a:headEnd/>
                <a:tailEnd/>
              </a:ln>
            </p:spPr>
            <p:txBody>
              <a:bodyPr/>
              <a:lstStyle/>
              <a:p>
                <a:endParaRPr lang="en-US" dirty="0"/>
              </a:p>
            </p:txBody>
          </p:sp>
          <p:sp>
            <p:nvSpPr>
              <p:cNvPr id="67913" name="Line 11"/>
              <p:cNvSpPr>
                <a:spLocks noChangeShapeType="1"/>
              </p:cNvSpPr>
              <p:nvPr/>
            </p:nvSpPr>
            <p:spPr bwMode="auto">
              <a:xfrm flipV="1">
                <a:off x="5310188" y="5900738"/>
                <a:ext cx="14288" cy="20637"/>
              </a:xfrm>
              <a:prstGeom prst="line">
                <a:avLst/>
              </a:prstGeom>
              <a:noFill/>
              <a:ln w="28575">
                <a:solidFill>
                  <a:srgbClr val="000040"/>
                </a:solidFill>
                <a:round/>
                <a:headEnd/>
                <a:tailEnd/>
              </a:ln>
            </p:spPr>
            <p:txBody>
              <a:bodyPr/>
              <a:lstStyle/>
              <a:p>
                <a:endParaRPr lang="en-US" dirty="0"/>
              </a:p>
            </p:txBody>
          </p:sp>
          <p:sp>
            <p:nvSpPr>
              <p:cNvPr id="67914" name="Line 12"/>
              <p:cNvSpPr>
                <a:spLocks noChangeShapeType="1"/>
              </p:cNvSpPr>
              <p:nvPr/>
            </p:nvSpPr>
            <p:spPr bwMode="auto">
              <a:xfrm flipV="1">
                <a:off x="5324476" y="5881688"/>
                <a:ext cx="14288" cy="19050"/>
              </a:xfrm>
              <a:prstGeom prst="line">
                <a:avLst/>
              </a:prstGeom>
              <a:noFill/>
              <a:ln w="28575">
                <a:solidFill>
                  <a:srgbClr val="000040"/>
                </a:solidFill>
                <a:round/>
                <a:headEnd/>
                <a:tailEnd/>
              </a:ln>
            </p:spPr>
            <p:txBody>
              <a:bodyPr/>
              <a:lstStyle/>
              <a:p>
                <a:endParaRPr lang="en-US" dirty="0"/>
              </a:p>
            </p:txBody>
          </p:sp>
          <p:sp>
            <p:nvSpPr>
              <p:cNvPr id="67915" name="Line 13"/>
              <p:cNvSpPr>
                <a:spLocks noChangeShapeType="1"/>
              </p:cNvSpPr>
              <p:nvPr/>
            </p:nvSpPr>
            <p:spPr bwMode="auto">
              <a:xfrm flipV="1">
                <a:off x="5338763" y="5862638"/>
                <a:ext cx="15875" cy="19050"/>
              </a:xfrm>
              <a:prstGeom prst="line">
                <a:avLst/>
              </a:prstGeom>
              <a:noFill/>
              <a:ln w="28575">
                <a:solidFill>
                  <a:srgbClr val="000040"/>
                </a:solidFill>
                <a:round/>
                <a:headEnd/>
                <a:tailEnd/>
              </a:ln>
            </p:spPr>
            <p:txBody>
              <a:bodyPr/>
              <a:lstStyle/>
              <a:p>
                <a:endParaRPr lang="en-US" dirty="0"/>
              </a:p>
            </p:txBody>
          </p:sp>
          <p:sp>
            <p:nvSpPr>
              <p:cNvPr id="67916" name="Line 14"/>
              <p:cNvSpPr>
                <a:spLocks noChangeShapeType="1"/>
              </p:cNvSpPr>
              <p:nvPr/>
            </p:nvSpPr>
            <p:spPr bwMode="auto">
              <a:xfrm flipV="1">
                <a:off x="5354638" y="5845175"/>
                <a:ext cx="14288" cy="17462"/>
              </a:xfrm>
              <a:prstGeom prst="line">
                <a:avLst/>
              </a:prstGeom>
              <a:noFill/>
              <a:ln w="28575">
                <a:solidFill>
                  <a:srgbClr val="000040"/>
                </a:solidFill>
                <a:round/>
                <a:headEnd/>
                <a:tailEnd/>
              </a:ln>
            </p:spPr>
            <p:txBody>
              <a:bodyPr/>
              <a:lstStyle/>
              <a:p>
                <a:endParaRPr lang="en-US" dirty="0"/>
              </a:p>
            </p:txBody>
          </p:sp>
          <p:sp>
            <p:nvSpPr>
              <p:cNvPr id="67917" name="Line 15"/>
              <p:cNvSpPr>
                <a:spLocks noChangeShapeType="1"/>
              </p:cNvSpPr>
              <p:nvPr/>
            </p:nvSpPr>
            <p:spPr bwMode="auto">
              <a:xfrm flipV="1">
                <a:off x="5368926" y="5826125"/>
                <a:ext cx="14288" cy="19050"/>
              </a:xfrm>
              <a:prstGeom prst="line">
                <a:avLst/>
              </a:prstGeom>
              <a:noFill/>
              <a:ln w="28575">
                <a:solidFill>
                  <a:srgbClr val="000040"/>
                </a:solidFill>
                <a:round/>
                <a:headEnd/>
                <a:tailEnd/>
              </a:ln>
            </p:spPr>
            <p:txBody>
              <a:bodyPr/>
              <a:lstStyle/>
              <a:p>
                <a:endParaRPr lang="en-US" dirty="0"/>
              </a:p>
            </p:txBody>
          </p:sp>
          <p:sp>
            <p:nvSpPr>
              <p:cNvPr id="67918" name="Line 16"/>
              <p:cNvSpPr>
                <a:spLocks noChangeShapeType="1"/>
              </p:cNvSpPr>
              <p:nvPr/>
            </p:nvSpPr>
            <p:spPr bwMode="auto">
              <a:xfrm flipV="1">
                <a:off x="5383213" y="5808663"/>
                <a:ext cx="14288" cy="17462"/>
              </a:xfrm>
              <a:prstGeom prst="line">
                <a:avLst/>
              </a:prstGeom>
              <a:noFill/>
              <a:ln w="28575">
                <a:solidFill>
                  <a:srgbClr val="000040"/>
                </a:solidFill>
                <a:round/>
                <a:headEnd/>
                <a:tailEnd/>
              </a:ln>
            </p:spPr>
            <p:txBody>
              <a:bodyPr/>
              <a:lstStyle/>
              <a:p>
                <a:endParaRPr lang="en-US" dirty="0"/>
              </a:p>
            </p:txBody>
          </p:sp>
          <p:sp>
            <p:nvSpPr>
              <p:cNvPr id="67919" name="Line 17"/>
              <p:cNvSpPr>
                <a:spLocks noChangeShapeType="1"/>
              </p:cNvSpPr>
              <p:nvPr/>
            </p:nvSpPr>
            <p:spPr bwMode="auto">
              <a:xfrm flipV="1">
                <a:off x="5397501" y="5791200"/>
                <a:ext cx="15875" cy="17462"/>
              </a:xfrm>
              <a:prstGeom prst="line">
                <a:avLst/>
              </a:prstGeom>
              <a:noFill/>
              <a:ln w="28575">
                <a:solidFill>
                  <a:srgbClr val="000040"/>
                </a:solidFill>
                <a:round/>
                <a:headEnd/>
                <a:tailEnd/>
              </a:ln>
            </p:spPr>
            <p:txBody>
              <a:bodyPr/>
              <a:lstStyle/>
              <a:p>
                <a:endParaRPr lang="en-US" dirty="0"/>
              </a:p>
            </p:txBody>
          </p:sp>
          <p:sp>
            <p:nvSpPr>
              <p:cNvPr id="67920" name="Line 18"/>
              <p:cNvSpPr>
                <a:spLocks noChangeShapeType="1"/>
              </p:cNvSpPr>
              <p:nvPr/>
            </p:nvSpPr>
            <p:spPr bwMode="auto">
              <a:xfrm flipV="1">
                <a:off x="5413376" y="5775325"/>
                <a:ext cx="14288" cy="15875"/>
              </a:xfrm>
              <a:prstGeom prst="line">
                <a:avLst/>
              </a:prstGeom>
              <a:noFill/>
              <a:ln w="28575">
                <a:solidFill>
                  <a:srgbClr val="000040"/>
                </a:solidFill>
                <a:round/>
                <a:headEnd/>
                <a:tailEnd/>
              </a:ln>
            </p:spPr>
            <p:txBody>
              <a:bodyPr/>
              <a:lstStyle/>
              <a:p>
                <a:endParaRPr lang="en-US" dirty="0"/>
              </a:p>
            </p:txBody>
          </p:sp>
          <p:sp>
            <p:nvSpPr>
              <p:cNvPr id="67921" name="Line 19"/>
              <p:cNvSpPr>
                <a:spLocks noChangeShapeType="1"/>
              </p:cNvSpPr>
              <p:nvPr/>
            </p:nvSpPr>
            <p:spPr bwMode="auto">
              <a:xfrm flipV="1">
                <a:off x="5427663" y="5759450"/>
                <a:ext cx="14288" cy="15875"/>
              </a:xfrm>
              <a:prstGeom prst="line">
                <a:avLst/>
              </a:prstGeom>
              <a:noFill/>
              <a:ln w="28575">
                <a:solidFill>
                  <a:srgbClr val="000040"/>
                </a:solidFill>
                <a:round/>
                <a:headEnd/>
                <a:tailEnd/>
              </a:ln>
            </p:spPr>
            <p:txBody>
              <a:bodyPr/>
              <a:lstStyle/>
              <a:p>
                <a:endParaRPr lang="en-US" dirty="0"/>
              </a:p>
            </p:txBody>
          </p:sp>
          <p:sp>
            <p:nvSpPr>
              <p:cNvPr id="67922" name="Line 20"/>
              <p:cNvSpPr>
                <a:spLocks noChangeShapeType="1"/>
              </p:cNvSpPr>
              <p:nvPr/>
            </p:nvSpPr>
            <p:spPr bwMode="auto">
              <a:xfrm flipV="1">
                <a:off x="5441951" y="5745163"/>
                <a:ext cx="15875" cy="14287"/>
              </a:xfrm>
              <a:prstGeom prst="line">
                <a:avLst/>
              </a:prstGeom>
              <a:noFill/>
              <a:ln w="28575">
                <a:solidFill>
                  <a:srgbClr val="000040"/>
                </a:solidFill>
                <a:round/>
                <a:headEnd/>
                <a:tailEnd/>
              </a:ln>
            </p:spPr>
            <p:txBody>
              <a:bodyPr/>
              <a:lstStyle/>
              <a:p>
                <a:endParaRPr lang="en-US" dirty="0"/>
              </a:p>
            </p:txBody>
          </p:sp>
          <p:sp>
            <p:nvSpPr>
              <p:cNvPr id="67923" name="Line 21"/>
              <p:cNvSpPr>
                <a:spLocks noChangeShapeType="1"/>
              </p:cNvSpPr>
              <p:nvPr/>
            </p:nvSpPr>
            <p:spPr bwMode="auto">
              <a:xfrm flipV="1">
                <a:off x="5457826" y="5730875"/>
                <a:ext cx="14288" cy="14287"/>
              </a:xfrm>
              <a:prstGeom prst="line">
                <a:avLst/>
              </a:prstGeom>
              <a:noFill/>
              <a:ln w="28575">
                <a:solidFill>
                  <a:srgbClr val="000040"/>
                </a:solidFill>
                <a:round/>
                <a:headEnd/>
                <a:tailEnd/>
              </a:ln>
            </p:spPr>
            <p:txBody>
              <a:bodyPr/>
              <a:lstStyle/>
              <a:p>
                <a:endParaRPr lang="en-US" dirty="0"/>
              </a:p>
            </p:txBody>
          </p:sp>
          <p:sp>
            <p:nvSpPr>
              <p:cNvPr id="67924" name="Line 22"/>
              <p:cNvSpPr>
                <a:spLocks noChangeShapeType="1"/>
              </p:cNvSpPr>
              <p:nvPr/>
            </p:nvSpPr>
            <p:spPr bwMode="auto">
              <a:xfrm flipV="1">
                <a:off x="5472113" y="5718175"/>
                <a:ext cx="14288" cy="12700"/>
              </a:xfrm>
              <a:prstGeom prst="line">
                <a:avLst/>
              </a:prstGeom>
              <a:noFill/>
              <a:ln w="28575">
                <a:solidFill>
                  <a:srgbClr val="000040"/>
                </a:solidFill>
                <a:round/>
                <a:headEnd/>
                <a:tailEnd/>
              </a:ln>
            </p:spPr>
            <p:txBody>
              <a:bodyPr/>
              <a:lstStyle/>
              <a:p>
                <a:endParaRPr lang="en-US" dirty="0"/>
              </a:p>
            </p:txBody>
          </p:sp>
          <p:sp>
            <p:nvSpPr>
              <p:cNvPr id="67925" name="Line 23"/>
              <p:cNvSpPr>
                <a:spLocks noChangeShapeType="1"/>
              </p:cNvSpPr>
              <p:nvPr/>
            </p:nvSpPr>
            <p:spPr bwMode="auto">
              <a:xfrm flipV="1">
                <a:off x="5486401" y="5705475"/>
                <a:ext cx="14288" cy="12700"/>
              </a:xfrm>
              <a:prstGeom prst="line">
                <a:avLst/>
              </a:prstGeom>
              <a:noFill/>
              <a:ln w="28575">
                <a:solidFill>
                  <a:srgbClr val="000040"/>
                </a:solidFill>
                <a:round/>
                <a:headEnd/>
                <a:tailEnd/>
              </a:ln>
            </p:spPr>
            <p:txBody>
              <a:bodyPr/>
              <a:lstStyle/>
              <a:p>
                <a:endParaRPr lang="en-US" dirty="0"/>
              </a:p>
            </p:txBody>
          </p:sp>
          <p:sp>
            <p:nvSpPr>
              <p:cNvPr id="67926" name="Line 24"/>
              <p:cNvSpPr>
                <a:spLocks noChangeShapeType="1"/>
              </p:cNvSpPr>
              <p:nvPr/>
            </p:nvSpPr>
            <p:spPr bwMode="auto">
              <a:xfrm flipV="1">
                <a:off x="5500688" y="5694363"/>
                <a:ext cx="14288" cy="11112"/>
              </a:xfrm>
              <a:prstGeom prst="line">
                <a:avLst/>
              </a:prstGeom>
              <a:noFill/>
              <a:ln w="28575">
                <a:solidFill>
                  <a:srgbClr val="000040"/>
                </a:solidFill>
                <a:round/>
                <a:headEnd/>
                <a:tailEnd/>
              </a:ln>
            </p:spPr>
            <p:txBody>
              <a:bodyPr/>
              <a:lstStyle/>
              <a:p>
                <a:endParaRPr lang="en-US" dirty="0"/>
              </a:p>
            </p:txBody>
          </p:sp>
          <p:sp>
            <p:nvSpPr>
              <p:cNvPr id="67927" name="Line 25"/>
              <p:cNvSpPr>
                <a:spLocks noChangeShapeType="1"/>
              </p:cNvSpPr>
              <p:nvPr/>
            </p:nvSpPr>
            <p:spPr bwMode="auto">
              <a:xfrm flipV="1">
                <a:off x="5514976" y="5684838"/>
                <a:ext cx="15875" cy="9525"/>
              </a:xfrm>
              <a:prstGeom prst="line">
                <a:avLst/>
              </a:prstGeom>
              <a:noFill/>
              <a:ln w="28575">
                <a:solidFill>
                  <a:srgbClr val="000040"/>
                </a:solidFill>
                <a:round/>
                <a:headEnd/>
                <a:tailEnd/>
              </a:ln>
            </p:spPr>
            <p:txBody>
              <a:bodyPr/>
              <a:lstStyle/>
              <a:p>
                <a:endParaRPr lang="en-US" dirty="0"/>
              </a:p>
            </p:txBody>
          </p:sp>
          <p:sp>
            <p:nvSpPr>
              <p:cNvPr id="67928" name="Line 26"/>
              <p:cNvSpPr>
                <a:spLocks noChangeShapeType="1"/>
              </p:cNvSpPr>
              <p:nvPr/>
            </p:nvSpPr>
            <p:spPr bwMode="auto">
              <a:xfrm flipV="1">
                <a:off x="5530851" y="5675313"/>
                <a:ext cx="14288" cy="9525"/>
              </a:xfrm>
              <a:prstGeom prst="line">
                <a:avLst/>
              </a:prstGeom>
              <a:noFill/>
              <a:ln w="28575">
                <a:solidFill>
                  <a:srgbClr val="000040"/>
                </a:solidFill>
                <a:round/>
                <a:headEnd/>
                <a:tailEnd/>
              </a:ln>
            </p:spPr>
            <p:txBody>
              <a:bodyPr/>
              <a:lstStyle/>
              <a:p>
                <a:endParaRPr lang="en-US" dirty="0"/>
              </a:p>
            </p:txBody>
          </p:sp>
          <p:sp>
            <p:nvSpPr>
              <p:cNvPr id="67929" name="Line 27"/>
              <p:cNvSpPr>
                <a:spLocks noChangeShapeType="1"/>
              </p:cNvSpPr>
              <p:nvPr/>
            </p:nvSpPr>
            <p:spPr bwMode="auto">
              <a:xfrm flipV="1">
                <a:off x="5545138" y="5667375"/>
                <a:ext cx="14288" cy="7937"/>
              </a:xfrm>
              <a:prstGeom prst="line">
                <a:avLst/>
              </a:prstGeom>
              <a:noFill/>
              <a:ln w="28575">
                <a:solidFill>
                  <a:srgbClr val="000040"/>
                </a:solidFill>
                <a:round/>
                <a:headEnd/>
                <a:tailEnd/>
              </a:ln>
            </p:spPr>
            <p:txBody>
              <a:bodyPr/>
              <a:lstStyle/>
              <a:p>
                <a:endParaRPr lang="en-US" dirty="0"/>
              </a:p>
            </p:txBody>
          </p:sp>
          <p:sp>
            <p:nvSpPr>
              <p:cNvPr id="67930" name="Line 28"/>
              <p:cNvSpPr>
                <a:spLocks noChangeShapeType="1"/>
              </p:cNvSpPr>
              <p:nvPr/>
            </p:nvSpPr>
            <p:spPr bwMode="auto">
              <a:xfrm flipV="1">
                <a:off x="5559426" y="5661025"/>
                <a:ext cx="15875" cy="6350"/>
              </a:xfrm>
              <a:prstGeom prst="line">
                <a:avLst/>
              </a:prstGeom>
              <a:noFill/>
              <a:ln w="28575">
                <a:solidFill>
                  <a:srgbClr val="000040"/>
                </a:solidFill>
                <a:round/>
                <a:headEnd/>
                <a:tailEnd/>
              </a:ln>
            </p:spPr>
            <p:txBody>
              <a:bodyPr/>
              <a:lstStyle/>
              <a:p>
                <a:endParaRPr lang="en-US" dirty="0"/>
              </a:p>
            </p:txBody>
          </p:sp>
          <p:sp>
            <p:nvSpPr>
              <p:cNvPr id="67931" name="Line 29"/>
              <p:cNvSpPr>
                <a:spLocks noChangeShapeType="1"/>
              </p:cNvSpPr>
              <p:nvPr/>
            </p:nvSpPr>
            <p:spPr bwMode="auto">
              <a:xfrm flipV="1">
                <a:off x="5575301" y="5656263"/>
                <a:ext cx="14288" cy="4762"/>
              </a:xfrm>
              <a:prstGeom prst="line">
                <a:avLst/>
              </a:prstGeom>
              <a:noFill/>
              <a:ln w="28575">
                <a:solidFill>
                  <a:srgbClr val="000040"/>
                </a:solidFill>
                <a:round/>
                <a:headEnd/>
                <a:tailEnd/>
              </a:ln>
            </p:spPr>
            <p:txBody>
              <a:bodyPr/>
              <a:lstStyle/>
              <a:p>
                <a:endParaRPr lang="en-US" dirty="0"/>
              </a:p>
            </p:txBody>
          </p:sp>
          <p:sp>
            <p:nvSpPr>
              <p:cNvPr id="67932" name="Line 30"/>
              <p:cNvSpPr>
                <a:spLocks noChangeShapeType="1"/>
              </p:cNvSpPr>
              <p:nvPr/>
            </p:nvSpPr>
            <p:spPr bwMode="auto">
              <a:xfrm flipV="1">
                <a:off x="5589588" y="5651500"/>
                <a:ext cx="14288" cy="4762"/>
              </a:xfrm>
              <a:prstGeom prst="line">
                <a:avLst/>
              </a:prstGeom>
              <a:noFill/>
              <a:ln w="28575">
                <a:solidFill>
                  <a:srgbClr val="000040"/>
                </a:solidFill>
                <a:round/>
                <a:headEnd/>
                <a:tailEnd/>
              </a:ln>
            </p:spPr>
            <p:txBody>
              <a:bodyPr/>
              <a:lstStyle/>
              <a:p>
                <a:endParaRPr lang="en-US" dirty="0"/>
              </a:p>
            </p:txBody>
          </p:sp>
          <p:sp>
            <p:nvSpPr>
              <p:cNvPr id="67933" name="Line 31"/>
              <p:cNvSpPr>
                <a:spLocks noChangeShapeType="1"/>
              </p:cNvSpPr>
              <p:nvPr/>
            </p:nvSpPr>
            <p:spPr bwMode="auto">
              <a:xfrm flipV="1">
                <a:off x="5603876" y="5649913"/>
                <a:ext cx="14288" cy="1587"/>
              </a:xfrm>
              <a:prstGeom prst="line">
                <a:avLst/>
              </a:prstGeom>
              <a:noFill/>
              <a:ln w="28575">
                <a:solidFill>
                  <a:srgbClr val="000040"/>
                </a:solidFill>
                <a:round/>
                <a:headEnd/>
                <a:tailEnd/>
              </a:ln>
            </p:spPr>
            <p:txBody>
              <a:bodyPr/>
              <a:lstStyle/>
              <a:p>
                <a:endParaRPr lang="en-US" dirty="0"/>
              </a:p>
            </p:txBody>
          </p:sp>
          <p:sp>
            <p:nvSpPr>
              <p:cNvPr id="67934" name="Line 32"/>
              <p:cNvSpPr>
                <a:spLocks noChangeShapeType="1"/>
              </p:cNvSpPr>
              <p:nvPr/>
            </p:nvSpPr>
            <p:spPr bwMode="auto">
              <a:xfrm flipV="1">
                <a:off x="5618163" y="5648325"/>
                <a:ext cx="15875" cy="1587"/>
              </a:xfrm>
              <a:prstGeom prst="line">
                <a:avLst/>
              </a:prstGeom>
              <a:noFill/>
              <a:ln w="28575">
                <a:solidFill>
                  <a:srgbClr val="000040"/>
                </a:solidFill>
                <a:round/>
                <a:headEnd/>
                <a:tailEnd/>
              </a:ln>
            </p:spPr>
            <p:txBody>
              <a:bodyPr/>
              <a:lstStyle/>
              <a:p>
                <a:endParaRPr lang="en-US" dirty="0"/>
              </a:p>
            </p:txBody>
          </p:sp>
          <p:sp>
            <p:nvSpPr>
              <p:cNvPr id="67935" name="Line 33"/>
              <p:cNvSpPr>
                <a:spLocks noChangeShapeType="1"/>
              </p:cNvSpPr>
              <p:nvPr/>
            </p:nvSpPr>
            <p:spPr bwMode="auto">
              <a:xfrm flipV="1">
                <a:off x="5634038" y="5646738"/>
                <a:ext cx="14288" cy="1587"/>
              </a:xfrm>
              <a:prstGeom prst="line">
                <a:avLst/>
              </a:prstGeom>
              <a:noFill/>
              <a:ln w="28575">
                <a:solidFill>
                  <a:srgbClr val="000040"/>
                </a:solidFill>
                <a:round/>
                <a:headEnd/>
                <a:tailEnd/>
              </a:ln>
            </p:spPr>
            <p:txBody>
              <a:bodyPr/>
              <a:lstStyle/>
              <a:p>
                <a:endParaRPr lang="en-US" dirty="0"/>
              </a:p>
            </p:txBody>
          </p:sp>
          <p:sp>
            <p:nvSpPr>
              <p:cNvPr id="67936" name="Line 34"/>
              <p:cNvSpPr>
                <a:spLocks noChangeShapeType="1"/>
              </p:cNvSpPr>
              <p:nvPr/>
            </p:nvSpPr>
            <p:spPr bwMode="auto">
              <a:xfrm>
                <a:off x="5648326" y="5646738"/>
                <a:ext cx="14288" cy="1587"/>
              </a:xfrm>
              <a:prstGeom prst="line">
                <a:avLst/>
              </a:prstGeom>
              <a:noFill/>
              <a:ln w="28575">
                <a:solidFill>
                  <a:srgbClr val="000040"/>
                </a:solidFill>
                <a:round/>
                <a:headEnd/>
                <a:tailEnd/>
              </a:ln>
            </p:spPr>
            <p:txBody>
              <a:bodyPr/>
              <a:lstStyle/>
              <a:p>
                <a:endParaRPr lang="en-US" dirty="0"/>
              </a:p>
            </p:txBody>
          </p:sp>
          <p:sp>
            <p:nvSpPr>
              <p:cNvPr id="67937" name="Line 35"/>
              <p:cNvSpPr>
                <a:spLocks noChangeShapeType="1"/>
              </p:cNvSpPr>
              <p:nvPr/>
            </p:nvSpPr>
            <p:spPr bwMode="auto">
              <a:xfrm>
                <a:off x="5662613" y="5648325"/>
                <a:ext cx="14288" cy="1587"/>
              </a:xfrm>
              <a:prstGeom prst="line">
                <a:avLst/>
              </a:prstGeom>
              <a:noFill/>
              <a:ln w="28575">
                <a:solidFill>
                  <a:srgbClr val="000040"/>
                </a:solidFill>
                <a:round/>
                <a:headEnd/>
                <a:tailEnd/>
              </a:ln>
            </p:spPr>
            <p:txBody>
              <a:bodyPr/>
              <a:lstStyle/>
              <a:p>
                <a:endParaRPr lang="en-US" dirty="0"/>
              </a:p>
            </p:txBody>
          </p:sp>
          <p:sp>
            <p:nvSpPr>
              <p:cNvPr id="67938" name="Line 36"/>
              <p:cNvSpPr>
                <a:spLocks noChangeShapeType="1"/>
              </p:cNvSpPr>
              <p:nvPr/>
            </p:nvSpPr>
            <p:spPr bwMode="auto">
              <a:xfrm>
                <a:off x="5676901" y="5649913"/>
                <a:ext cx="15875" cy="4762"/>
              </a:xfrm>
              <a:prstGeom prst="line">
                <a:avLst/>
              </a:prstGeom>
              <a:noFill/>
              <a:ln w="28575">
                <a:solidFill>
                  <a:srgbClr val="000040"/>
                </a:solidFill>
                <a:round/>
                <a:headEnd/>
                <a:tailEnd/>
              </a:ln>
            </p:spPr>
            <p:txBody>
              <a:bodyPr/>
              <a:lstStyle/>
              <a:p>
                <a:endParaRPr lang="en-US" dirty="0"/>
              </a:p>
            </p:txBody>
          </p:sp>
          <p:sp>
            <p:nvSpPr>
              <p:cNvPr id="67939" name="Line 37"/>
              <p:cNvSpPr>
                <a:spLocks noChangeShapeType="1"/>
              </p:cNvSpPr>
              <p:nvPr/>
            </p:nvSpPr>
            <p:spPr bwMode="auto">
              <a:xfrm>
                <a:off x="5692776" y="5654675"/>
                <a:ext cx="14288" cy="4762"/>
              </a:xfrm>
              <a:prstGeom prst="line">
                <a:avLst/>
              </a:prstGeom>
              <a:noFill/>
              <a:ln w="28575">
                <a:solidFill>
                  <a:srgbClr val="000040"/>
                </a:solidFill>
                <a:round/>
                <a:headEnd/>
                <a:tailEnd/>
              </a:ln>
            </p:spPr>
            <p:txBody>
              <a:bodyPr/>
              <a:lstStyle/>
              <a:p>
                <a:endParaRPr lang="en-US" dirty="0"/>
              </a:p>
            </p:txBody>
          </p:sp>
          <p:sp>
            <p:nvSpPr>
              <p:cNvPr id="67940" name="Line 38"/>
              <p:cNvSpPr>
                <a:spLocks noChangeShapeType="1"/>
              </p:cNvSpPr>
              <p:nvPr/>
            </p:nvSpPr>
            <p:spPr bwMode="auto">
              <a:xfrm>
                <a:off x="5707063" y="5659438"/>
                <a:ext cx="14288" cy="4762"/>
              </a:xfrm>
              <a:prstGeom prst="line">
                <a:avLst/>
              </a:prstGeom>
              <a:noFill/>
              <a:ln w="28575">
                <a:solidFill>
                  <a:srgbClr val="000040"/>
                </a:solidFill>
                <a:round/>
                <a:headEnd/>
                <a:tailEnd/>
              </a:ln>
            </p:spPr>
            <p:txBody>
              <a:bodyPr/>
              <a:lstStyle/>
              <a:p>
                <a:endParaRPr lang="en-US" dirty="0"/>
              </a:p>
            </p:txBody>
          </p:sp>
          <p:sp>
            <p:nvSpPr>
              <p:cNvPr id="67941" name="Line 39"/>
              <p:cNvSpPr>
                <a:spLocks noChangeShapeType="1"/>
              </p:cNvSpPr>
              <p:nvPr/>
            </p:nvSpPr>
            <p:spPr bwMode="auto">
              <a:xfrm>
                <a:off x="5721351" y="5664200"/>
                <a:ext cx="14288" cy="7937"/>
              </a:xfrm>
              <a:prstGeom prst="line">
                <a:avLst/>
              </a:prstGeom>
              <a:noFill/>
              <a:ln w="28575">
                <a:solidFill>
                  <a:srgbClr val="000040"/>
                </a:solidFill>
                <a:round/>
                <a:headEnd/>
                <a:tailEnd/>
              </a:ln>
            </p:spPr>
            <p:txBody>
              <a:bodyPr/>
              <a:lstStyle/>
              <a:p>
                <a:endParaRPr lang="en-US" dirty="0"/>
              </a:p>
            </p:txBody>
          </p:sp>
          <p:sp>
            <p:nvSpPr>
              <p:cNvPr id="67942" name="Line 40"/>
              <p:cNvSpPr>
                <a:spLocks noChangeShapeType="1"/>
              </p:cNvSpPr>
              <p:nvPr/>
            </p:nvSpPr>
            <p:spPr bwMode="auto">
              <a:xfrm>
                <a:off x="5735638" y="5672138"/>
                <a:ext cx="15875" cy="7937"/>
              </a:xfrm>
              <a:prstGeom prst="line">
                <a:avLst/>
              </a:prstGeom>
              <a:noFill/>
              <a:ln w="28575">
                <a:solidFill>
                  <a:srgbClr val="000040"/>
                </a:solidFill>
                <a:round/>
                <a:headEnd/>
                <a:tailEnd/>
              </a:ln>
            </p:spPr>
            <p:txBody>
              <a:bodyPr/>
              <a:lstStyle/>
              <a:p>
                <a:endParaRPr lang="en-US" dirty="0"/>
              </a:p>
            </p:txBody>
          </p:sp>
          <p:sp>
            <p:nvSpPr>
              <p:cNvPr id="67943" name="Line 41"/>
              <p:cNvSpPr>
                <a:spLocks noChangeShapeType="1"/>
              </p:cNvSpPr>
              <p:nvPr/>
            </p:nvSpPr>
            <p:spPr bwMode="auto">
              <a:xfrm>
                <a:off x="5751513" y="5680075"/>
                <a:ext cx="14288" cy="9525"/>
              </a:xfrm>
              <a:prstGeom prst="line">
                <a:avLst/>
              </a:prstGeom>
              <a:noFill/>
              <a:ln w="28575">
                <a:solidFill>
                  <a:srgbClr val="000040"/>
                </a:solidFill>
                <a:round/>
                <a:headEnd/>
                <a:tailEnd/>
              </a:ln>
            </p:spPr>
            <p:txBody>
              <a:bodyPr/>
              <a:lstStyle/>
              <a:p>
                <a:endParaRPr lang="en-US" dirty="0"/>
              </a:p>
            </p:txBody>
          </p:sp>
          <p:sp>
            <p:nvSpPr>
              <p:cNvPr id="67944" name="Line 42"/>
              <p:cNvSpPr>
                <a:spLocks noChangeShapeType="1"/>
              </p:cNvSpPr>
              <p:nvPr/>
            </p:nvSpPr>
            <p:spPr bwMode="auto">
              <a:xfrm>
                <a:off x="5765801" y="5689600"/>
                <a:ext cx="14288" cy="9525"/>
              </a:xfrm>
              <a:prstGeom prst="line">
                <a:avLst/>
              </a:prstGeom>
              <a:noFill/>
              <a:ln w="28575">
                <a:solidFill>
                  <a:srgbClr val="000040"/>
                </a:solidFill>
                <a:round/>
                <a:headEnd/>
                <a:tailEnd/>
              </a:ln>
            </p:spPr>
            <p:txBody>
              <a:bodyPr/>
              <a:lstStyle/>
              <a:p>
                <a:endParaRPr lang="en-US" dirty="0"/>
              </a:p>
            </p:txBody>
          </p:sp>
          <p:sp>
            <p:nvSpPr>
              <p:cNvPr id="67945" name="Line 43"/>
              <p:cNvSpPr>
                <a:spLocks noChangeShapeType="1"/>
              </p:cNvSpPr>
              <p:nvPr/>
            </p:nvSpPr>
            <p:spPr bwMode="auto">
              <a:xfrm>
                <a:off x="5780088" y="5699125"/>
                <a:ext cx="14288" cy="12700"/>
              </a:xfrm>
              <a:prstGeom prst="line">
                <a:avLst/>
              </a:prstGeom>
              <a:noFill/>
              <a:ln w="28575">
                <a:solidFill>
                  <a:srgbClr val="000040"/>
                </a:solidFill>
                <a:round/>
                <a:headEnd/>
                <a:tailEnd/>
              </a:ln>
            </p:spPr>
            <p:txBody>
              <a:bodyPr/>
              <a:lstStyle/>
              <a:p>
                <a:endParaRPr lang="en-US" dirty="0"/>
              </a:p>
            </p:txBody>
          </p:sp>
          <p:sp>
            <p:nvSpPr>
              <p:cNvPr id="67946" name="Line 44"/>
              <p:cNvSpPr>
                <a:spLocks noChangeShapeType="1"/>
              </p:cNvSpPr>
              <p:nvPr/>
            </p:nvSpPr>
            <p:spPr bwMode="auto">
              <a:xfrm>
                <a:off x="5794376" y="5711825"/>
                <a:ext cx="15875" cy="12700"/>
              </a:xfrm>
              <a:prstGeom prst="line">
                <a:avLst/>
              </a:prstGeom>
              <a:noFill/>
              <a:ln w="28575">
                <a:solidFill>
                  <a:srgbClr val="000040"/>
                </a:solidFill>
                <a:round/>
                <a:headEnd/>
                <a:tailEnd/>
              </a:ln>
            </p:spPr>
            <p:txBody>
              <a:bodyPr/>
              <a:lstStyle/>
              <a:p>
                <a:endParaRPr lang="en-US" dirty="0"/>
              </a:p>
            </p:txBody>
          </p:sp>
          <p:sp>
            <p:nvSpPr>
              <p:cNvPr id="67947" name="Line 45"/>
              <p:cNvSpPr>
                <a:spLocks noChangeShapeType="1"/>
              </p:cNvSpPr>
              <p:nvPr/>
            </p:nvSpPr>
            <p:spPr bwMode="auto">
              <a:xfrm>
                <a:off x="5810251" y="5724525"/>
                <a:ext cx="14288" cy="12700"/>
              </a:xfrm>
              <a:prstGeom prst="line">
                <a:avLst/>
              </a:prstGeom>
              <a:noFill/>
              <a:ln w="28575">
                <a:solidFill>
                  <a:srgbClr val="000040"/>
                </a:solidFill>
                <a:round/>
                <a:headEnd/>
                <a:tailEnd/>
              </a:ln>
            </p:spPr>
            <p:txBody>
              <a:bodyPr/>
              <a:lstStyle/>
              <a:p>
                <a:endParaRPr lang="en-US" dirty="0"/>
              </a:p>
            </p:txBody>
          </p:sp>
          <p:sp>
            <p:nvSpPr>
              <p:cNvPr id="67948" name="Line 46"/>
              <p:cNvSpPr>
                <a:spLocks noChangeShapeType="1"/>
              </p:cNvSpPr>
              <p:nvPr/>
            </p:nvSpPr>
            <p:spPr bwMode="auto">
              <a:xfrm>
                <a:off x="5824538" y="5737225"/>
                <a:ext cx="14288" cy="14287"/>
              </a:xfrm>
              <a:prstGeom prst="line">
                <a:avLst/>
              </a:prstGeom>
              <a:noFill/>
              <a:ln w="28575">
                <a:solidFill>
                  <a:srgbClr val="000040"/>
                </a:solidFill>
                <a:round/>
                <a:headEnd/>
                <a:tailEnd/>
              </a:ln>
            </p:spPr>
            <p:txBody>
              <a:bodyPr/>
              <a:lstStyle/>
              <a:p>
                <a:endParaRPr lang="en-US" dirty="0"/>
              </a:p>
            </p:txBody>
          </p:sp>
          <p:sp>
            <p:nvSpPr>
              <p:cNvPr id="67949" name="Line 47"/>
              <p:cNvSpPr>
                <a:spLocks noChangeShapeType="1"/>
              </p:cNvSpPr>
              <p:nvPr/>
            </p:nvSpPr>
            <p:spPr bwMode="auto">
              <a:xfrm>
                <a:off x="5838826" y="5751513"/>
                <a:ext cx="14288" cy="15875"/>
              </a:xfrm>
              <a:prstGeom prst="line">
                <a:avLst/>
              </a:prstGeom>
              <a:noFill/>
              <a:ln w="28575">
                <a:solidFill>
                  <a:srgbClr val="000040"/>
                </a:solidFill>
                <a:round/>
                <a:headEnd/>
                <a:tailEnd/>
              </a:ln>
            </p:spPr>
            <p:txBody>
              <a:bodyPr/>
              <a:lstStyle/>
              <a:p>
                <a:endParaRPr lang="en-US" dirty="0"/>
              </a:p>
            </p:txBody>
          </p:sp>
          <p:sp>
            <p:nvSpPr>
              <p:cNvPr id="67950" name="Line 48"/>
              <p:cNvSpPr>
                <a:spLocks noChangeShapeType="1"/>
              </p:cNvSpPr>
              <p:nvPr/>
            </p:nvSpPr>
            <p:spPr bwMode="auto">
              <a:xfrm>
                <a:off x="5853113" y="5767388"/>
                <a:ext cx="15875" cy="15875"/>
              </a:xfrm>
              <a:prstGeom prst="line">
                <a:avLst/>
              </a:prstGeom>
              <a:noFill/>
              <a:ln w="28575">
                <a:solidFill>
                  <a:srgbClr val="000040"/>
                </a:solidFill>
                <a:round/>
                <a:headEnd/>
                <a:tailEnd/>
              </a:ln>
            </p:spPr>
            <p:txBody>
              <a:bodyPr/>
              <a:lstStyle/>
              <a:p>
                <a:endParaRPr lang="en-US" dirty="0"/>
              </a:p>
            </p:txBody>
          </p:sp>
          <p:sp>
            <p:nvSpPr>
              <p:cNvPr id="67951" name="Line 49"/>
              <p:cNvSpPr>
                <a:spLocks noChangeShapeType="1"/>
              </p:cNvSpPr>
              <p:nvPr/>
            </p:nvSpPr>
            <p:spPr bwMode="auto">
              <a:xfrm>
                <a:off x="5868988" y="5783263"/>
                <a:ext cx="14288" cy="15875"/>
              </a:xfrm>
              <a:prstGeom prst="line">
                <a:avLst/>
              </a:prstGeom>
              <a:noFill/>
              <a:ln w="28575">
                <a:solidFill>
                  <a:srgbClr val="000040"/>
                </a:solidFill>
                <a:round/>
                <a:headEnd/>
                <a:tailEnd/>
              </a:ln>
            </p:spPr>
            <p:txBody>
              <a:bodyPr/>
              <a:lstStyle/>
              <a:p>
                <a:endParaRPr lang="en-US" dirty="0"/>
              </a:p>
            </p:txBody>
          </p:sp>
          <p:sp>
            <p:nvSpPr>
              <p:cNvPr id="67952" name="Line 50"/>
              <p:cNvSpPr>
                <a:spLocks noChangeShapeType="1"/>
              </p:cNvSpPr>
              <p:nvPr/>
            </p:nvSpPr>
            <p:spPr bwMode="auto">
              <a:xfrm>
                <a:off x="5883276" y="5799138"/>
                <a:ext cx="14288" cy="17462"/>
              </a:xfrm>
              <a:prstGeom prst="line">
                <a:avLst/>
              </a:prstGeom>
              <a:noFill/>
              <a:ln w="28575">
                <a:solidFill>
                  <a:srgbClr val="000040"/>
                </a:solidFill>
                <a:round/>
                <a:headEnd/>
                <a:tailEnd/>
              </a:ln>
            </p:spPr>
            <p:txBody>
              <a:bodyPr/>
              <a:lstStyle/>
              <a:p>
                <a:endParaRPr lang="en-US" dirty="0"/>
              </a:p>
            </p:txBody>
          </p:sp>
          <p:sp>
            <p:nvSpPr>
              <p:cNvPr id="67953" name="Line 51"/>
              <p:cNvSpPr>
                <a:spLocks noChangeShapeType="1"/>
              </p:cNvSpPr>
              <p:nvPr/>
            </p:nvSpPr>
            <p:spPr bwMode="auto">
              <a:xfrm>
                <a:off x="5897563" y="5816600"/>
                <a:ext cx="14288" cy="17462"/>
              </a:xfrm>
              <a:prstGeom prst="line">
                <a:avLst/>
              </a:prstGeom>
              <a:noFill/>
              <a:ln w="28575">
                <a:solidFill>
                  <a:srgbClr val="000040"/>
                </a:solidFill>
                <a:round/>
                <a:headEnd/>
                <a:tailEnd/>
              </a:ln>
            </p:spPr>
            <p:txBody>
              <a:bodyPr/>
              <a:lstStyle/>
              <a:p>
                <a:endParaRPr lang="en-US" dirty="0"/>
              </a:p>
            </p:txBody>
          </p:sp>
          <p:sp>
            <p:nvSpPr>
              <p:cNvPr id="67954" name="Line 52"/>
              <p:cNvSpPr>
                <a:spLocks noChangeShapeType="1"/>
              </p:cNvSpPr>
              <p:nvPr/>
            </p:nvSpPr>
            <p:spPr bwMode="auto">
              <a:xfrm>
                <a:off x="5911851" y="5834063"/>
                <a:ext cx="15875" cy="19050"/>
              </a:xfrm>
              <a:prstGeom prst="line">
                <a:avLst/>
              </a:prstGeom>
              <a:noFill/>
              <a:ln w="28575">
                <a:solidFill>
                  <a:srgbClr val="000040"/>
                </a:solidFill>
                <a:round/>
                <a:headEnd/>
                <a:tailEnd/>
              </a:ln>
            </p:spPr>
            <p:txBody>
              <a:bodyPr/>
              <a:lstStyle/>
              <a:p>
                <a:endParaRPr lang="en-US" dirty="0"/>
              </a:p>
            </p:txBody>
          </p:sp>
          <p:sp>
            <p:nvSpPr>
              <p:cNvPr id="67955" name="Line 53"/>
              <p:cNvSpPr>
                <a:spLocks noChangeShapeType="1"/>
              </p:cNvSpPr>
              <p:nvPr/>
            </p:nvSpPr>
            <p:spPr bwMode="auto">
              <a:xfrm>
                <a:off x="5927726" y="5853113"/>
                <a:ext cx="14288" cy="19050"/>
              </a:xfrm>
              <a:prstGeom prst="line">
                <a:avLst/>
              </a:prstGeom>
              <a:noFill/>
              <a:ln w="28575">
                <a:solidFill>
                  <a:srgbClr val="000040"/>
                </a:solidFill>
                <a:round/>
                <a:headEnd/>
                <a:tailEnd/>
              </a:ln>
            </p:spPr>
            <p:txBody>
              <a:bodyPr/>
              <a:lstStyle/>
              <a:p>
                <a:endParaRPr lang="en-US" dirty="0"/>
              </a:p>
            </p:txBody>
          </p:sp>
          <p:sp>
            <p:nvSpPr>
              <p:cNvPr id="67956" name="Line 54"/>
              <p:cNvSpPr>
                <a:spLocks noChangeShapeType="1"/>
              </p:cNvSpPr>
              <p:nvPr/>
            </p:nvSpPr>
            <p:spPr bwMode="auto">
              <a:xfrm>
                <a:off x="5942013" y="5872163"/>
                <a:ext cx="14288" cy="19050"/>
              </a:xfrm>
              <a:prstGeom prst="line">
                <a:avLst/>
              </a:prstGeom>
              <a:noFill/>
              <a:ln w="28575">
                <a:solidFill>
                  <a:srgbClr val="000040"/>
                </a:solidFill>
                <a:round/>
                <a:headEnd/>
                <a:tailEnd/>
              </a:ln>
            </p:spPr>
            <p:txBody>
              <a:bodyPr/>
              <a:lstStyle/>
              <a:p>
                <a:endParaRPr lang="en-US" dirty="0"/>
              </a:p>
            </p:txBody>
          </p:sp>
          <p:sp>
            <p:nvSpPr>
              <p:cNvPr id="67957" name="Line 55"/>
              <p:cNvSpPr>
                <a:spLocks noChangeShapeType="1"/>
              </p:cNvSpPr>
              <p:nvPr/>
            </p:nvSpPr>
            <p:spPr bwMode="auto">
              <a:xfrm>
                <a:off x="5956301" y="5891213"/>
                <a:ext cx="15875" cy="20637"/>
              </a:xfrm>
              <a:prstGeom prst="line">
                <a:avLst/>
              </a:prstGeom>
              <a:noFill/>
              <a:ln w="28575">
                <a:solidFill>
                  <a:srgbClr val="000040"/>
                </a:solidFill>
                <a:round/>
                <a:headEnd/>
                <a:tailEnd/>
              </a:ln>
            </p:spPr>
            <p:txBody>
              <a:bodyPr/>
              <a:lstStyle/>
              <a:p>
                <a:endParaRPr lang="en-US" dirty="0"/>
              </a:p>
            </p:txBody>
          </p:sp>
          <p:sp>
            <p:nvSpPr>
              <p:cNvPr id="67958" name="Line 56"/>
              <p:cNvSpPr>
                <a:spLocks noChangeShapeType="1"/>
              </p:cNvSpPr>
              <p:nvPr/>
            </p:nvSpPr>
            <p:spPr bwMode="auto">
              <a:xfrm>
                <a:off x="5972176" y="5911850"/>
                <a:ext cx="14288" cy="19050"/>
              </a:xfrm>
              <a:prstGeom prst="line">
                <a:avLst/>
              </a:prstGeom>
              <a:noFill/>
              <a:ln w="28575">
                <a:solidFill>
                  <a:srgbClr val="000040"/>
                </a:solidFill>
                <a:round/>
                <a:headEnd/>
                <a:tailEnd/>
              </a:ln>
            </p:spPr>
            <p:txBody>
              <a:bodyPr/>
              <a:lstStyle/>
              <a:p>
                <a:endParaRPr lang="en-US" dirty="0"/>
              </a:p>
            </p:txBody>
          </p:sp>
          <p:sp>
            <p:nvSpPr>
              <p:cNvPr id="67959" name="Line 57"/>
              <p:cNvSpPr>
                <a:spLocks noChangeShapeType="1"/>
              </p:cNvSpPr>
              <p:nvPr/>
            </p:nvSpPr>
            <p:spPr bwMode="auto">
              <a:xfrm>
                <a:off x="5986463" y="5930900"/>
                <a:ext cx="14288" cy="19050"/>
              </a:xfrm>
              <a:prstGeom prst="line">
                <a:avLst/>
              </a:prstGeom>
              <a:noFill/>
              <a:ln w="28575">
                <a:solidFill>
                  <a:srgbClr val="000040"/>
                </a:solidFill>
                <a:round/>
                <a:headEnd/>
                <a:tailEnd/>
              </a:ln>
            </p:spPr>
            <p:txBody>
              <a:bodyPr/>
              <a:lstStyle/>
              <a:p>
                <a:endParaRPr lang="en-US" dirty="0"/>
              </a:p>
            </p:txBody>
          </p:sp>
          <p:sp>
            <p:nvSpPr>
              <p:cNvPr id="67960" name="Line 58"/>
              <p:cNvSpPr>
                <a:spLocks noChangeShapeType="1"/>
              </p:cNvSpPr>
              <p:nvPr/>
            </p:nvSpPr>
            <p:spPr bwMode="auto">
              <a:xfrm>
                <a:off x="6000751" y="5949950"/>
                <a:ext cx="14288" cy="20637"/>
              </a:xfrm>
              <a:prstGeom prst="line">
                <a:avLst/>
              </a:prstGeom>
              <a:noFill/>
              <a:ln w="28575">
                <a:solidFill>
                  <a:srgbClr val="000040"/>
                </a:solidFill>
                <a:round/>
                <a:headEnd/>
                <a:tailEnd/>
              </a:ln>
            </p:spPr>
            <p:txBody>
              <a:bodyPr/>
              <a:lstStyle/>
              <a:p>
                <a:endParaRPr lang="en-US" dirty="0"/>
              </a:p>
            </p:txBody>
          </p:sp>
          <p:sp>
            <p:nvSpPr>
              <p:cNvPr id="67961" name="Line 59"/>
              <p:cNvSpPr>
                <a:spLocks noChangeShapeType="1"/>
              </p:cNvSpPr>
              <p:nvPr/>
            </p:nvSpPr>
            <p:spPr bwMode="auto">
              <a:xfrm>
                <a:off x="6015038" y="5970588"/>
                <a:ext cx="14288" cy="19050"/>
              </a:xfrm>
              <a:prstGeom prst="line">
                <a:avLst/>
              </a:prstGeom>
              <a:noFill/>
              <a:ln w="28575">
                <a:solidFill>
                  <a:srgbClr val="000040"/>
                </a:solidFill>
                <a:round/>
                <a:headEnd/>
                <a:tailEnd/>
              </a:ln>
            </p:spPr>
            <p:txBody>
              <a:bodyPr/>
              <a:lstStyle/>
              <a:p>
                <a:endParaRPr lang="en-US" dirty="0"/>
              </a:p>
            </p:txBody>
          </p:sp>
          <p:sp>
            <p:nvSpPr>
              <p:cNvPr id="67962" name="Line 60"/>
              <p:cNvSpPr>
                <a:spLocks noChangeShapeType="1"/>
              </p:cNvSpPr>
              <p:nvPr/>
            </p:nvSpPr>
            <p:spPr bwMode="auto">
              <a:xfrm>
                <a:off x="6029326" y="5989638"/>
                <a:ext cx="15875" cy="20637"/>
              </a:xfrm>
              <a:prstGeom prst="line">
                <a:avLst/>
              </a:prstGeom>
              <a:noFill/>
              <a:ln w="28575">
                <a:solidFill>
                  <a:srgbClr val="000040"/>
                </a:solidFill>
                <a:round/>
                <a:headEnd/>
                <a:tailEnd/>
              </a:ln>
            </p:spPr>
            <p:txBody>
              <a:bodyPr/>
              <a:lstStyle/>
              <a:p>
                <a:endParaRPr lang="en-US" dirty="0"/>
              </a:p>
            </p:txBody>
          </p:sp>
          <p:sp>
            <p:nvSpPr>
              <p:cNvPr id="67963" name="Line 61"/>
              <p:cNvSpPr>
                <a:spLocks noChangeShapeType="1"/>
              </p:cNvSpPr>
              <p:nvPr/>
            </p:nvSpPr>
            <p:spPr bwMode="auto">
              <a:xfrm>
                <a:off x="6045201" y="6010275"/>
                <a:ext cx="14288" cy="19050"/>
              </a:xfrm>
              <a:prstGeom prst="line">
                <a:avLst/>
              </a:prstGeom>
              <a:noFill/>
              <a:ln w="28575">
                <a:solidFill>
                  <a:srgbClr val="000040"/>
                </a:solidFill>
                <a:round/>
                <a:headEnd/>
                <a:tailEnd/>
              </a:ln>
            </p:spPr>
            <p:txBody>
              <a:bodyPr/>
              <a:lstStyle/>
              <a:p>
                <a:endParaRPr lang="en-US" dirty="0"/>
              </a:p>
            </p:txBody>
          </p:sp>
          <p:sp>
            <p:nvSpPr>
              <p:cNvPr id="67964" name="Line 62"/>
              <p:cNvSpPr>
                <a:spLocks noChangeShapeType="1"/>
              </p:cNvSpPr>
              <p:nvPr/>
            </p:nvSpPr>
            <p:spPr bwMode="auto">
              <a:xfrm>
                <a:off x="6059488" y="6029325"/>
                <a:ext cx="14288" cy="19050"/>
              </a:xfrm>
              <a:prstGeom prst="line">
                <a:avLst/>
              </a:prstGeom>
              <a:noFill/>
              <a:ln w="28575">
                <a:solidFill>
                  <a:srgbClr val="000040"/>
                </a:solidFill>
                <a:round/>
                <a:headEnd/>
                <a:tailEnd/>
              </a:ln>
            </p:spPr>
            <p:txBody>
              <a:bodyPr/>
              <a:lstStyle/>
              <a:p>
                <a:endParaRPr lang="en-US" dirty="0"/>
              </a:p>
            </p:txBody>
          </p:sp>
          <p:sp>
            <p:nvSpPr>
              <p:cNvPr id="67965" name="Line 63"/>
              <p:cNvSpPr>
                <a:spLocks noChangeShapeType="1"/>
              </p:cNvSpPr>
              <p:nvPr/>
            </p:nvSpPr>
            <p:spPr bwMode="auto">
              <a:xfrm>
                <a:off x="6073776" y="6048375"/>
                <a:ext cx="15875" cy="19050"/>
              </a:xfrm>
              <a:prstGeom prst="line">
                <a:avLst/>
              </a:prstGeom>
              <a:noFill/>
              <a:ln w="28575">
                <a:solidFill>
                  <a:srgbClr val="000040"/>
                </a:solidFill>
                <a:round/>
                <a:headEnd/>
                <a:tailEnd/>
              </a:ln>
            </p:spPr>
            <p:txBody>
              <a:bodyPr/>
              <a:lstStyle/>
              <a:p>
                <a:endParaRPr lang="en-US" dirty="0"/>
              </a:p>
            </p:txBody>
          </p:sp>
          <p:sp>
            <p:nvSpPr>
              <p:cNvPr id="67966" name="Line 64"/>
              <p:cNvSpPr>
                <a:spLocks noChangeShapeType="1"/>
              </p:cNvSpPr>
              <p:nvPr/>
            </p:nvSpPr>
            <p:spPr bwMode="auto">
              <a:xfrm>
                <a:off x="6089651" y="6067425"/>
                <a:ext cx="14288" cy="19050"/>
              </a:xfrm>
              <a:prstGeom prst="line">
                <a:avLst/>
              </a:prstGeom>
              <a:noFill/>
              <a:ln w="28575">
                <a:solidFill>
                  <a:srgbClr val="000040"/>
                </a:solidFill>
                <a:round/>
                <a:headEnd/>
                <a:tailEnd/>
              </a:ln>
            </p:spPr>
            <p:txBody>
              <a:bodyPr/>
              <a:lstStyle/>
              <a:p>
                <a:endParaRPr lang="en-US" dirty="0"/>
              </a:p>
            </p:txBody>
          </p:sp>
          <p:sp>
            <p:nvSpPr>
              <p:cNvPr id="67967" name="Line 65"/>
              <p:cNvSpPr>
                <a:spLocks noChangeShapeType="1"/>
              </p:cNvSpPr>
              <p:nvPr/>
            </p:nvSpPr>
            <p:spPr bwMode="auto">
              <a:xfrm>
                <a:off x="6103938" y="6086475"/>
                <a:ext cx="14288" cy="17462"/>
              </a:xfrm>
              <a:prstGeom prst="line">
                <a:avLst/>
              </a:prstGeom>
              <a:noFill/>
              <a:ln w="28575">
                <a:solidFill>
                  <a:srgbClr val="000040"/>
                </a:solidFill>
                <a:round/>
                <a:headEnd/>
                <a:tailEnd/>
              </a:ln>
            </p:spPr>
            <p:txBody>
              <a:bodyPr/>
              <a:lstStyle/>
              <a:p>
                <a:endParaRPr lang="en-US" dirty="0"/>
              </a:p>
            </p:txBody>
          </p:sp>
          <p:sp>
            <p:nvSpPr>
              <p:cNvPr id="67968" name="Line 66"/>
              <p:cNvSpPr>
                <a:spLocks noChangeShapeType="1"/>
              </p:cNvSpPr>
              <p:nvPr/>
            </p:nvSpPr>
            <p:spPr bwMode="auto">
              <a:xfrm>
                <a:off x="6118226" y="6103938"/>
                <a:ext cx="14288" cy="17462"/>
              </a:xfrm>
              <a:prstGeom prst="line">
                <a:avLst/>
              </a:prstGeom>
              <a:noFill/>
              <a:ln w="28575">
                <a:solidFill>
                  <a:srgbClr val="000040"/>
                </a:solidFill>
                <a:round/>
                <a:headEnd/>
                <a:tailEnd/>
              </a:ln>
            </p:spPr>
            <p:txBody>
              <a:bodyPr/>
              <a:lstStyle/>
              <a:p>
                <a:endParaRPr lang="en-US" dirty="0"/>
              </a:p>
            </p:txBody>
          </p:sp>
          <p:sp>
            <p:nvSpPr>
              <p:cNvPr id="67969" name="Line 67"/>
              <p:cNvSpPr>
                <a:spLocks noChangeShapeType="1"/>
              </p:cNvSpPr>
              <p:nvPr/>
            </p:nvSpPr>
            <p:spPr bwMode="auto">
              <a:xfrm>
                <a:off x="6132513" y="6121400"/>
                <a:ext cx="15875" cy="17462"/>
              </a:xfrm>
              <a:prstGeom prst="line">
                <a:avLst/>
              </a:prstGeom>
              <a:noFill/>
              <a:ln w="28575">
                <a:solidFill>
                  <a:srgbClr val="000040"/>
                </a:solidFill>
                <a:round/>
                <a:headEnd/>
                <a:tailEnd/>
              </a:ln>
            </p:spPr>
            <p:txBody>
              <a:bodyPr/>
              <a:lstStyle/>
              <a:p>
                <a:endParaRPr lang="en-US" dirty="0"/>
              </a:p>
            </p:txBody>
          </p:sp>
          <p:sp>
            <p:nvSpPr>
              <p:cNvPr id="67970" name="Line 68"/>
              <p:cNvSpPr>
                <a:spLocks noChangeShapeType="1"/>
              </p:cNvSpPr>
              <p:nvPr/>
            </p:nvSpPr>
            <p:spPr bwMode="auto">
              <a:xfrm>
                <a:off x="6148388" y="6138863"/>
                <a:ext cx="14288" cy="15875"/>
              </a:xfrm>
              <a:prstGeom prst="line">
                <a:avLst/>
              </a:prstGeom>
              <a:noFill/>
              <a:ln w="28575">
                <a:solidFill>
                  <a:srgbClr val="000040"/>
                </a:solidFill>
                <a:round/>
                <a:headEnd/>
                <a:tailEnd/>
              </a:ln>
            </p:spPr>
            <p:txBody>
              <a:bodyPr/>
              <a:lstStyle/>
              <a:p>
                <a:endParaRPr lang="en-US" dirty="0"/>
              </a:p>
            </p:txBody>
          </p:sp>
          <p:sp>
            <p:nvSpPr>
              <p:cNvPr id="67971" name="Line 69"/>
              <p:cNvSpPr>
                <a:spLocks noChangeShapeType="1"/>
              </p:cNvSpPr>
              <p:nvPr/>
            </p:nvSpPr>
            <p:spPr bwMode="auto">
              <a:xfrm>
                <a:off x="6162676" y="6154738"/>
                <a:ext cx="14288" cy="14287"/>
              </a:xfrm>
              <a:prstGeom prst="line">
                <a:avLst/>
              </a:prstGeom>
              <a:noFill/>
              <a:ln w="28575">
                <a:solidFill>
                  <a:srgbClr val="000040"/>
                </a:solidFill>
                <a:round/>
                <a:headEnd/>
                <a:tailEnd/>
              </a:ln>
            </p:spPr>
            <p:txBody>
              <a:bodyPr/>
              <a:lstStyle/>
              <a:p>
                <a:endParaRPr lang="en-US" dirty="0"/>
              </a:p>
            </p:txBody>
          </p:sp>
          <p:sp>
            <p:nvSpPr>
              <p:cNvPr id="67972" name="Line 70"/>
              <p:cNvSpPr>
                <a:spLocks noChangeShapeType="1"/>
              </p:cNvSpPr>
              <p:nvPr/>
            </p:nvSpPr>
            <p:spPr bwMode="auto">
              <a:xfrm>
                <a:off x="6176963" y="6169025"/>
                <a:ext cx="14288" cy="15875"/>
              </a:xfrm>
              <a:prstGeom prst="line">
                <a:avLst/>
              </a:prstGeom>
              <a:noFill/>
              <a:ln w="28575">
                <a:solidFill>
                  <a:srgbClr val="000040"/>
                </a:solidFill>
                <a:round/>
                <a:headEnd/>
                <a:tailEnd/>
              </a:ln>
            </p:spPr>
            <p:txBody>
              <a:bodyPr/>
              <a:lstStyle/>
              <a:p>
                <a:endParaRPr lang="en-US" dirty="0"/>
              </a:p>
            </p:txBody>
          </p:sp>
          <p:sp>
            <p:nvSpPr>
              <p:cNvPr id="67973" name="Line 71"/>
              <p:cNvSpPr>
                <a:spLocks noChangeShapeType="1"/>
              </p:cNvSpPr>
              <p:nvPr/>
            </p:nvSpPr>
            <p:spPr bwMode="auto">
              <a:xfrm>
                <a:off x="6191251" y="6184900"/>
                <a:ext cx="14288" cy="12700"/>
              </a:xfrm>
              <a:prstGeom prst="line">
                <a:avLst/>
              </a:prstGeom>
              <a:noFill/>
              <a:ln w="28575">
                <a:solidFill>
                  <a:srgbClr val="000040"/>
                </a:solidFill>
                <a:round/>
                <a:headEnd/>
                <a:tailEnd/>
              </a:ln>
            </p:spPr>
            <p:txBody>
              <a:bodyPr/>
              <a:lstStyle/>
              <a:p>
                <a:endParaRPr lang="en-US" dirty="0"/>
              </a:p>
            </p:txBody>
          </p:sp>
          <p:sp>
            <p:nvSpPr>
              <p:cNvPr id="67974" name="Line 72"/>
              <p:cNvSpPr>
                <a:spLocks noChangeShapeType="1"/>
              </p:cNvSpPr>
              <p:nvPr/>
            </p:nvSpPr>
            <p:spPr bwMode="auto">
              <a:xfrm>
                <a:off x="6205538" y="6197600"/>
                <a:ext cx="15875" cy="12700"/>
              </a:xfrm>
              <a:prstGeom prst="line">
                <a:avLst/>
              </a:prstGeom>
              <a:noFill/>
              <a:ln w="28575">
                <a:solidFill>
                  <a:srgbClr val="000040"/>
                </a:solidFill>
                <a:round/>
                <a:headEnd/>
                <a:tailEnd/>
              </a:ln>
            </p:spPr>
            <p:txBody>
              <a:bodyPr/>
              <a:lstStyle/>
              <a:p>
                <a:endParaRPr lang="en-US" dirty="0"/>
              </a:p>
            </p:txBody>
          </p:sp>
          <p:sp>
            <p:nvSpPr>
              <p:cNvPr id="67975" name="Line 73"/>
              <p:cNvSpPr>
                <a:spLocks noChangeShapeType="1"/>
              </p:cNvSpPr>
              <p:nvPr/>
            </p:nvSpPr>
            <p:spPr bwMode="auto">
              <a:xfrm>
                <a:off x="6221413" y="6210300"/>
                <a:ext cx="14288" cy="11112"/>
              </a:xfrm>
              <a:prstGeom prst="line">
                <a:avLst/>
              </a:prstGeom>
              <a:noFill/>
              <a:ln w="28575">
                <a:solidFill>
                  <a:srgbClr val="000040"/>
                </a:solidFill>
                <a:round/>
                <a:headEnd/>
                <a:tailEnd/>
              </a:ln>
            </p:spPr>
            <p:txBody>
              <a:bodyPr/>
              <a:lstStyle/>
              <a:p>
                <a:endParaRPr lang="en-US" dirty="0"/>
              </a:p>
            </p:txBody>
          </p:sp>
          <p:sp>
            <p:nvSpPr>
              <p:cNvPr id="67976" name="Line 74"/>
              <p:cNvSpPr>
                <a:spLocks noChangeShapeType="1"/>
              </p:cNvSpPr>
              <p:nvPr/>
            </p:nvSpPr>
            <p:spPr bwMode="auto">
              <a:xfrm>
                <a:off x="6235701" y="6221413"/>
                <a:ext cx="14288" cy="11112"/>
              </a:xfrm>
              <a:prstGeom prst="line">
                <a:avLst/>
              </a:prstGeom>
              <a:noFill/>
              <a:ln w="28575">
                <a:solidFill>
                  <a:srgbClr val="000040"/>
                </a:solidFill>
                <a:round/>
                <a:headEnd/>
                <a:tailEnd/>
              </a:ln>
            </p:spPr>
            <p:txBody>
              <a:bodyPr/>
              <a:lstStyle/>
              <a:p>
                <a:endParaRPr lang="en-US" dirty="0"/>
              </a:p>
            </p:txBody>
          </p:sp>
          <p:sp>
            <p:nvSpPr>
              <p:cNvPr id="67977" name="Line 75"/>
              <p:cNvSpPr>
                <a:spLocks noChangeShapeType="1"/>
              </p:cNvSpPr>
              <p:nvPr/>
            </p:nvSpPr>
            <p:spPr bwMode="auto">
              <a:xfrm>
                <a:off x="6249988" y="6232525"/>
                <a:ext cx="15875" cy="9525"/>
              </a:xfrm>
              <a:prstGeom prst="line">
                <a:avLst/>
              </a:prstGeom>
              <a:noFill/>
              <a:ln w="28575">
                <a:solidFill>
                  <a:srgbClr val="000040"/>
                </a:solidFill>
                <a:round/>
                <a:headEnd/>
                <a:tailEnd/>
              </a:ln>
            </p:spPr>
            <p:txBody>
              <a:bodyPr/>
              <a:lstStyle/>
              <a:p>
                <a:endParaRPr lang="en-US" dirty="0"/>
              </a:p>
            </p:txBody>
          </p:sp>
          <p:sp>
            <p:nvSpPr>
              <p:cNvPr id="67978" name="Line 76"/>
              <p:cNvSpPr>
                <a:spLocks noChangeShapeType="1"/>
              </p:cNvSpPr>
              <p:nvPr/>
            </p:nvSpPr>
            <p:spPr bwMode="auto">
              <a:xfrm>
                <a:off x="6265863" y="6242050"/>
                <a:ext cx="14288" cy="7937"/>
              </a:xfrm>
              <a:prstGeom prst="line">
                <a:avLst/>
              </a:prstGeom>
              <a:noFill/>
              <a:ln w="28575">
                <a:solidFill>
                  <a:srgbClr val="000040"/>
                </a:solidFill>
                <a:round/>
                <a:headEnd/>
                <a:tailEnd/>
              </a:ln>
            </p:spPr>
            <p:txBody>
              <a:bodyPr/>
              <a:lstStyle/>
              <a:p>
                <a:endParaRPr lang="en-US" dirty="0"/>
              </a:p>
            </p:txBody>
          </p:sp>
          <p:sp>
            <p:nvSpPr>
              <p:cNvPr id="67979" name="Line 77"/>
              <p:cNvSpPr>
                <a:spLocks noChangeShapeType="1"/>
              </p:cNvSpPr>
              <p:nvPr/>
            </p:nvSpPr>
            <p:spPr bwMode="auto">
              <a:xfrm>
                <a:off x="6280151" y="6249988"/>
                <a:ext cx="14288" cy="6350"/>
              </a:xfrm>
              <a:prstGeom prst="line">
                <a:avLst/>
              </a:prstGeom>
              <a:noFill/>
              <a:ln w="28575">
                <a:solidFill>
                  <a:srgbClr val="000040"/>
                </a:solidFill>
                <a:round/>
                <a:headEnd/>
                <a:tailEnd/>
              </a:ln>
            </p:spPr>
            <p:txBody>
              <a:bodyPr/>
              <a:lstStyle/>
              <a:p>
                <a:endParaRPr lang="en-US" dirty="0"/>
              </a:p>
            </p:txBody>
          </p:sp>
          <p:sp>
            <p:nvSpPr>
              <p:cNvPr id="67980" name="Line 78"/>
              <p:cNvSpPr>
                <a:spLocks noChangeShapeType="1"/>
              </p:cNvSpPr>
              <p:nvPr/>
            </p:nvSpPr>
            <p:spPr bwMode="auto">
              <a:xfrm>
                <a:off x="6294438" y="6256338"/>
                <a:ext cx="14288" cy="6350"/>
              </a:xfrm>
              <a:prstGeom prst="line">
                <a:avLst/>
              </a:prstGeom>
              <a:noFill/>
              <a:ln w="28575">
                <a:solidFill>
                  <a:srgbClr val="000040"/>
                </a:solidFill>
                <a:round/>
                <a:headEnd/>
                <a:tailEnd/>
              </a:ln>
            </p:spPr>
            <p:txBody>
              <a:bodyPr/>
              <a:lstStyle/>
              <a:p>
                <a:endParaRPr lang="en-US" dirty="0"/>
              </a:p>
            </p:txBody>
          </p:sp>
          <p:sp>
            <p:nvSpPr>
              <p:cNvPr id="67981" name="Line 79"/>
              <p:cNvSpPr>
                <a:spLocks noChangeShapeType="1"/>
              </p:cNvSpPr>
              <p:nvPr/>
            </p:nvSpPr>
            <p:spPr bwMode="auto">
              <a:xfrm>
                <a:off x="6308726" y="6262688"/>
                <a:ext cx="15875" cy="4762"/>
              </a:xfrm>
              <a:prstGeom prst="line">
                <a:avLst/>
              </a:prstGeom>
              <a:noFill/>
              <a:ln w="28575">
                <a:solidFill>
                  <a:srgbClr val="000040"/>
                </a:solidFill>
                <a:round/>
                <a:headEnd/>
                <a:tailEnd/>
              </a:ln>
            </p:spPr>
            <p:txBody>
              <a:bodyPr/>
              <a:lstStyle/>
              <a:p>
                <a:endParaRPr lang="en-US" dirty="0"/>
              </a:p>
            </p:txBody>
          </p:sp>
          <p:sp>
            <p:nvSpPr>
              <p:cNvPr id="67982" name="Line 80"/>
              <p:cNvSpPr>
                <a:spLocks noChangeShapeType="1"/>
              </p:cNvSpPr>
              <p:nvPr/>
            </p:nvSpPr>
            <p:spPr bwMode="auto">
              <a:xfrm>
                <a:off x="6324601" y="6267450"/>
                <a:ext cx="14288" cy="3175"/>
              </a:xfrm>
              <a:prstGeom prst="line">
                <a:avLst/>
              </a:prstGeom>
              <a:noFill/>
              <a:ln w="28575">
                <a:solidFill>
                  <a:srgbClr val="000040"/>
                </a:solidFill>
                <a:round/>
                <a:headEnd/>
                <a:tailEnd/>
              </a:ln>
            </p:spPr>
            <p:txBody>
              <a:bodyPr/>
              <a:lstStyle/>
              <a:p>
                <a:endParaRPr lang="en-US" dirty="0"/>
              </a:p>
            </p:txBody>
          </p:sp>
          <p:sp>
            <p:nvSpPr>
              <p:cNvPr id="67983" name="Line 81"/>
              <p:cNvSpPr>
                <a:spLocks noChangeShapeType="1"/>
              </p:cNvSpPr>
              <p:nvPr/>
            </p:nvSpPr>
            <p:spPr bwMode="auto">
              <a:xfrm>
                <a:off x="6338888" y="6270625"/>
                <a:ext cx="14288" cy="3175"/>
              </a:xfrm>
              <a:prstGeom prst="line">
                <a:avLst/>
              </a:prstGeom>
              <a:noFill/>
              <a:ln w="28575">
                <a:solidFill>
                  <a:srgbClr val="000040"/>
                </a:solidFill>
                <a:round/>
                <a:headEnd/>
                <a:tailEnd/>
              </a:ln>
            </p:spPr>
            <p:txBody>
              <a:bodyPr/>
              <a:lstStyle/>
              <a:p>
                <a:endParaRPr lang="en-US" dirty="0"/>
              </a:p>
            </p:txBody>
          </p:sp>
          <p:sp>
            <p:nvSpPr>
              <p:cNvPr id="67984" name="Line 82"/>
              <p:cNvSpPr>
                <a:spLocks noChangeShapeType="1"/>
              </p:cNvSpPr>
              <p:nvPr/>
            </p:nvSpPr>
            <p:spPr bwMode="auto">
              <a:xfrm>
                <a:off x="6353176" y="6273800"/>
                <a:ext cx="14288" cy="1587"/>
              </a:xfrm>
              <a:prstGeom prst="line">
                <a:avLst/>
              </a:prstGeom>
              <a:noFill/>
              <a:ln w="28575">
                <a:solidFill>
                  <a:srgbClr val="000040"/>
                </a:solidFill>
                <a:round/>
                <a:headEnd/>
                <a:tailEnd/>
              </a:ln>
            </p:spPr>
            <p:txBody>
              <a:bodyPr/>
              <a:lstStyle/>
              <a:p>
                <a:endParaRPr lang="en-US" dirty="0"/>
              </a:p>
            </p:txBody>
          </p:sp>
          <p:sp>
            <p:nvSpPr>
              <p:cNvPr id="67985" name="Line 83"/>
              <p:cNvSpPr>
                <a:spLocks noChangeShapeType="1"/>
              </p:cNvSpPr>
              <p:nvPr/>
            </p:nvSpPr>
            <p:spPr bwMode="auto">
              <a:xfrm flipV="1">
                <a:off x="6367463" y="6273800"/>
                <a:ext cx="15875" cy="1587"/>
              </a:xfrm>
              <a:prstGeom prst="line">
                <a:avLst/>
              </a:prstGeom>
              <a:noFill/>
              <a:ln w="28575">
                <a:solidFill>
                  <a:srgbClr val="000040"/>
                </a:solidFill>
                <a:round/>
                <a:headEnd/>
                <a:tailEnd/>
              </a:ln>
            </p:spPr>
            <p:txBody>
              <a:bodyPr/>
              <a:lstStyle/>
              <a:p>
                <a:endParaRPr lang="en-US" dirty="0"/>
              </a:p>
            </p:txBody>
          </p:sp>
          <p:sp>
            <p:nvSpPr>
              <p:cNvPr id="67986" name="Line 84"/>
              <p:cNvSpPr>
                <a:spLocks noChangeShapeType="1"/>
              </p:cNvSpPr>
              <p:nvPr/>
            </p:nvSpPr>
            <p:spPr bwMode="auto">
              <a:xfrm flipV="1">
                <a:off x="6383338" y="6272213"/>
                <a:ext cx="14288" cy="1587"/>
              </a:xfrm>
              <a:prstGeom prst="line">
                <a:avLst/>
              </a:prstGeom>
              <a:noFill/>
              <a:ln w="28575">
                <a:solidFill>
                  <a:srgbClr val="000040"/>
                </a:solidFill>
                <a:round/>
                <a:headEnd/>
                <a:tailEnd/>
              </a:ln>
            </p:spPr>
            <p:txBody>
              <a:bodyPr/>
              <a:lstStyle/>
              <a:p>
                <a:endParaRPr lang="en-US" dirty="0"/>
              </a:p>
            </p:txBody>
          </p:sp>
          <p:sp>
            <p:nvSpPr>
              <p:cNvPr id="67987" name="Line 85"/>
              <p:cNvSpPr>
                <a:spLocks noChangeShapeType="1"/>
              </p:cNvSpPr>
              <p:nvPr/>
            </p:nvSpPr>
            <p:spPr bwMode="auto">
              <a:xfrm flipV="1">
                <a:off x="6397626" y="6269038"/>
                <a:ext cx="14288" cy="3175"/>
              </a:xfrm>
              <a:prstGeom prst="line">
                <a:avLst/>
              </a:prstGeom>
              <a:noFill/>
              <a:ln w="28575">
                <a:solidFill>
                  <a:srgbClr val="000040"/>
                </a:solidFill>
                <a:round/>
                <a:headEnd/>
                <a:tailEnd/>
              </a:ln>
            </p:spPr>
            <p:txBody>
              <a:bodyPr/>
              <a:lstStyle/>
              <a:p>
                <a:endParaRPr lang="en-US" dirty="0"/>
              </a:p>
            </p:txBody>
          </p:sp>
          <p:sp>
            <p:nvSpPr>
              <p:cNvPr id="67988" name="Line 86"/>
              <p:cNvSpPr>
                <a:spLocks noChangeShapeType="1"/>
              </p:cNvSpPr>
              <p:nvPr/>
            </p:nvSpPr>
            <p:spPr bwMode="auto">
              <a:xfrm flipV="1">
                <a:off x="6411913" y="6264275"/>
                <a:ext cx="14288" cy="4762"/>
              </a:xfrm>
              <a:prstGeom prst="line">
                <a:avLst/>
              </a:prstGeom>
              <a:noFill/>
              <a:ln w="28575">
                <a:solidFill>
                  <a:srgbClr val="000040"/>
                </a:solidFill>
                <a:round/>
                <a:headEnd/>
                <a:tailEnd/>
              </a:ln>
            </p:spPr>
            <p:txBody>
              <a:bodyPr/>
              <a:lstStyle/>
              <a:p>
                <a:endParaRPr lang="en-US" dirty="0"/>
              </a:p>
            </p:txBody>
          </p:sp>
          <p:sp>
            <p:nvSpPr>
              <p:cNvPr id="67989" name="Line 87"/>
              <p:cNvSpPr>
                <a:spLocks noChangeShapeType="1"/>
              </p:cNvSpPr>
              <p:nvPr/>
            </p:nvSpPr>
            <p:spPr bwMode="auto">
              <a:xfrm flipV="1">
                <a:off x="6426201" y="6259513"/>
                <a:ext cx="15875" cy="4762"/>
              </a:xfrm>
              <a:prstGeom prst="line">
                <a:avLst/>
              </a:prstGeom>
              <a:noFill/>
              <a:ln w="28575">
                <a:solidFill>
                  <a:srgbClr val="000040"/>
                </a:solidFill>
                <a:round/>
                <a:headEnd/>
                <a:tailEnd/>
              </a:ln>
            </p:spPr>
            <p:txBody>
              <a:bodyPr/>
              <a:lstStyle/>
              <a:p>
                <a:endParaRPr lang="en-US" dirty="0"/>
              </a:p>
            </p:txBody>
          </p:sp>
          <p:sp>
            <p:nvSpPr>
              <p:cNvPr id="67990" name="Line 88"/>
              <p:cNvSpPr>
                <a:spLocks noChangeShapeType="1"/>
              </p:cNvSpPr>
              <p:nvPr/>
            </p:nvSpPr>
            <p:spPr bwMode="auto">
              <a:xfrm flipV="1">
                <a:off x="6442076" y="6253163"/>
                <a:ext cx="14288" cy="6350"/>
              </a:xfrm>
              <a:prstGeom prst="line">
                <a:avLst/>
              </a:prstGeom>
              <a:noFill/>
              <a:ln w="28575">
                <a:solidFill>
                  <a:srgbClr val="000040"/>
                </a:solidFill>
                <a:round/>
                <a:headEnd/>
                <a:tailEnd/>
              </a:ln>
            </p:spPr>
            <p:txBody>
              <a:bodyPr/>
              <a:lstStyle/>
              <a:p>
                <a:endParaRPr lang="en-US" dirty="0"/>
              </a:p>
            </p:txBody>
          </p:sp>
          <p:sp>
            <p:nvSpPr>
              <p:cNvPr id="67991" name="Line 89"/>
              <p:cNvSpPr>
                <a:spLocks noChangeShapeType="1"/>
              </p:cNvSpPr>
              <p:nvPr/>
            </p:nvSpPr>
            <p:spPr bwMode="auto">
              <a:xfrm flipV="1">
                <a:off x="6456363" y="6245225"/>
                <a:ext cx="14288" cy="7937"/>
              </a:xfrm>
              <a:prstGeom prst="line">
                <a:avLst/>
              </a:prstGeom>
              <a:noFill/>
              <a:ln w="28575">
                <a:solidFill>
                  <a:srgbClr val="000040"/>
                </a:solidFill>
                <a:round/>
                <a:headEnd/>
                <a:tailEnd/>
              </a:ln>
            </p:spPr>
            <p:txBody>
              <a:bodyPr/>
              <a:lstStyle/>
              <a:p>
                <a:endParaRPr lang="en-US" dirty="0"/>
              </a:p>
            </p:txBody>
          </p:sp>
          <p:sp>
            <p:nvSpPr>
              <p:cNvPr id="67992" name="Line 90"/>
              <p:cNvSpPr>
                <a:spLocks noChangeShapeType="1"/>
              </p:cNvSpPr>
              <p:nvPr/>
            </p:nvSpPr>
            <p:spPr bwMode="auto">
              <a:xfrm flipV="1">
                <a:off x="6470651" y="6237288"/>
                <a:ext cx="15875" cy="7937"/>
              </a:xfrm>
              <a:prstGeom prst="line">
                <a:avLst/>
              </a:prstGeom>
              <a:noFill/>
              <a:ln w="28575">
                <a:solidFill>
                  <a:srgbClr val="000040"/>
                </a:solidFill>
                <a:round/>
                <a:headEnd/>
                <a:tailEnd/>
              </a:ln>
            </p:spPr>
            <p:txBody>
              <a:bodyPr/>
              <a:lstStyle/>
              <a:p>
                <a:endParaRPr lang="en-US" dirty="0"/>
              </a:p>
            </p:txBody>
          </p:sp>
          <p:sp>
            <p:nvSpPr>
              <p:cNvPr id="67993" name="Line 91"/>
              <p:cNvSpPr>
                <a:spLocks noChangeShapeType="1"/>
              </p:cNvSpPr>
              <p:nvPr/>
            </p:nvSpPr>
            <p:spPr bwMode="auto">
              <a:xfrm flipV="1">
                <a:off x="6486526" y="6226175"/>
                <a:ext cx="14288" cy="11112"/>
              </a:xfrm>
              <a:prstGeom prst="line">
                <a:avLst/>
              </a:prstGeom>
              <a:noFill/>
              <a:ln w="28575">
                <a:solidFill>
                  <a:srgbClr val="000040"/>
                </a:solidFill>
                <a:round/>
                <a:headEnd/>
                <a:tailEnd/>
              </a:ln>
            </p:spPr>
            <p:txBody>
              <a:bodyPr/>
              <a:lstStyle/>
              <a:p>
                <a:endParaRPr lang="en-US" dirty="0"/>
              </a:p>
            </p:txBody>
          </p:sp>
          <p:sp>
            <p:nvSpPr>
              <p:cNvPr id="67994" name="Line 92"/>
              <p:cNvSpPr>
                <a:spLocks noChangeShapeType="1"/>
              </p:cNvSpPr>
              <p:nvPr/>
            </p:nvSpPr>
            <p:spPr bwMode="auto">
              <a:xfrm flipV="1">
                <a:off x="6500813" y="6215063"/>
                <a:ext cx="14288" cy="11112"/>
              </a:xfrm>
              <a:prstGeom prst="line">
                <a:avLst/>
              </a:prstGeom>
              <a:noFill/>
              <a:ln w="28575">
                <a:solidFill>
                  <a:srgbClr val="000040"/>
                </a:solidFill>
                <a:round/>
                <a:headEnd/>
                <a:tailEnd/>
              </a:ln>
            </p:spPr>
            <p:txBody>
              <a:bodyPr/>
              <a:lstStyle/>
              <a:p>
                <a:endParaRPr lang="en-US" dirty="0"/>
              </a:p>
            </p:txBody>
          </p:sp>
          <p:sp>
            <p:nvSpPr>
              <p:cNvPr id="67995" name="Line 93"/>
              <p:cNvSpPr>
                <a:spLocks noChangeShapeType="1"/>
              </p:cNvSpPr>
              <p:nvPr/>
            </p:nvSpPr>
            <p:spPr bwMode="auto">
              <a:xfrm flipV="1">
                <a:off x="6515101" y="6203950"/>
                <a:ext cx="14288" cy="11112"/>
              </a:xfrm>
              <a:prstGeom prst="line">
                <a:avLst/>
              </a:prstGeom>
              <a:noFill/>
              <a:ln w="28575">
                <a:solidFill>
                  <a:srgbClr val="000040"/>
                </a:solidFill>
                <a:round/>
                <a:headEnd/>
                <a:tailEnd/>
              </a:ln>
            </p:spPr>
            <p:txBody>
              <a:bodyPr/>
              <a:lstStyle/>
              <a:p>
                <a:endParaRPr lang="en-US" dirty="0"/>
              </a:p>
            </p:txBody>
          </p:sp>
          <p:sp>
            <p:nvSpPr>
              <p:cNvPr id="67996" name="Line 94"/>
              <p:cNvSpPr>
                <a:spLocks noChangeShapeType="1"/>
              </p:cNvSpPr>
              <p:nvPr/>
            </p:nvSpPr>
            <p:spPr bwMode="auto">
              <a:xfrm flipV="1">
                <a:off x="6529388" y="6191250"/>
                <a:ext cx="14288" cy="12700"/>
              </a:xfrm>
              <a:prstGeom prst="line">
                <a:avLst/>
              </a:prstGeom>
              <a:noFill/>
              <a:ln w="28575">
                <a:solidFill>
                  <a:srgbClr val="000040"/>
                </a:solidFill>
                <a:round/>
                <a:headEnd/>
                <a:tailEnd/>
              </a:ln>
            </p:spPr>
            <p:txBody>
              <a:bodyPr/>
              <a:lstStyle/>
              <a:p>
                <a:endParaRPr lang="en-US" dirty="0"/>
              </a:p>
            </p:txBody>
          </p:sp>
          <p:sp>
            <p:nvSpPr>
              <p:cNvPr id="67997" name="Line 95"/>
              <p:cNvSpPr>
                <a:spLocks noChangeShapeType="1"/>
              </p:cNvSpPr>
              <p:nvPr/>
            </p:nvSpPr>
            <p:spPr bwMode="auto">
              <a:xfrm flipV="1">
                <a:off x="6543676" y="6176963"/>
                <a:ext cx="15875" cy="14287"/>
              </a:xfrm>
              <a:prstGeom prst="line">
                <a:avLst/>
              </a:prstGeom>
              <a:noFill/>
              <a:ln w="28575">
                <a:solidFill>
                  <a:srgbClr val="000040"/>
                </a:solidFill>
                <a:round/>
                <a:headEnd/>
                <a:tailEnd/>
              </a:ln>
            </p:spPr>
            <p:txBody>
              <a:bodyPr/>
              <a:lstStyle/>
              <a:p>
                <a:endParaRPr lang="en-US" dirty="0"/>
              </a:p>
            </p:txBody>
          </p:sp>
          <p:sp>
            <p:nvSpPr>
              <p:cNvPr id="67998" name="Line 96"/>
              <p:cNvSpPr>
                <a:spLocks noChangeShapeType="1"/>
              </p:cNvSpPr>
              <p:nvPr/>
            </p:nvSpPr>
            <p:spPr bwMode="auto">
              <a:xfrm flipV="1">
                <a:off x="6559551" y="6162675"/>
                <a:ext cx="14288" cy="14287"/>
              </a:xfrm>
              <a:prstGeom prst="line">
                <a:avLst/>
              </a:prstGeom>
              <a:noFill/>
              <a:ln w="28575">
                <a:solidFill>
                  <a:srgbClr val="000040"/>
                </a:solidFill>
                <a:round/>
                <a:headEnd/>
                <a:tailEnd/>
              </a:ln>
            </p:spPr>
            <p:txBody>
              <a:bodyPr/>
              <a:lstStyle/>
              <a:p>
                <a:endParaRPr lang="en-US" dirty="0"/>
              </a:p>
            </p:txBody>
          </p:sp>
          <p:sp>
            <p:nvSpPr>
              <p:cNvPr id="67999" name="Line 97"/>
              <p:cNvSpPr>
                <a:spLocks noChangeShapeType="1"/>
              </p:cNvSpPr>
              <p:nvPr/>
            </p:nvSpPr>
            <p:spPr bwMode="auto">
              <a:xfrm flipV="1">
                <a:off x="6573838" y="6146800"/>
                <a:ext cx="14288" cy="15875"/>
              </a:xfrm>
              <a:prstGeom prst="line">
                <a:avLst/>
              </a:prstGeom>
              <a:noFill/>
              <a:ln w="28575">
                <a:solidFill>
                  <a:srgbClr val="000040"/>
                </a:solidFill>
                <a:round/>
                <a:headEnd/>
                <a:tailEnd/>
              </a:ln>
            </p:spPr>
            <p:txBody>
              <a:bodyPr/>
              <a:lstStyle/>
              <a:p>
                <a:endParaRPr lang="en-US" dirty="0"/>
              </a:p>
            </p:txBody>
          </p:sp>
          <p:sp>
            <p:nvSpPr>
              <p:cNvPr id="68000" name="Line 98"/>
              <p:cNvSpPr>
                <a:spLocks noChangeShapeType="1"/>
              </p:cNvSpPr>
              <p:nvPr/>
            </p:nvSpPr>
            <p:spPr bwMode="auto">
              <a:xfrm flipV="1">
                <a:off x="6588126" y="6129338"/>
                <a:ext cx="14288" cy="17462"/>
              </a:xfrm>
              <a:prstGeom prst="line">
                <a:avLst/>
              </a:prstGeom>
              <a:noFill/>
              <a:ln w="28575">
                <a:solidFill>
                  <a:srgbClr val="000040"/>
                </a:solidFill>
                <a:round/>
                <a:headEnd/>
                <a:tailEnd/>
              </a:ln>
            </p:spPr>
            <p:txBody>
              <a:bodyPr/>
              <a:lstStyle/>
              <a:p>
                <a:endParaRPr lang="en-US" dirty="0"/>
              </a:p>
            </p:txBody>
          </p:sp>
          <p:sp>
            <p:nvSpPr>
              <p:cNvPr id="68001" name="Line 99"/>
              <p:cNvSpPr>
                <a:spLocks noChangeShapeType="1"/>
              </p:cNvSpPr>
              <p:nvPr/>
            </p:nvSpPr>
            <p:spPr bwMode="auto">
              <a:xfrm flipV="1">
                <a:off x="6602413" y="6113463"/>
                <a:ext cx="15875" cy="15875"/>
              </a:xfrm>
              <a:prstGeom prst="line">
                <a:avLst/>
              </a:prstGeom>
              <a:noFill/>
              <a:ln w="28575">
                <a:solidFill>
                  <a:srgbClr val="000040"/>
                </a:solidFill>
                <a:round/>
                <a:headEnd/>
                <a:tailEnd/>
              </a:ln>
            </p:spPr>
            <p:txBody>
              <a:bodyPr/>
              <a:lstStyle/>
              <a:p>
                <a:endParaRPr lang="en-US" dirty="0"/>
              </a:p>
            </p:txBody>
          </p:sp>
          <p:sp>
            <p:nvSpPr>
              <p:cNvPr id="68002" name="Line 100"/>
              <p:cNvSpPr>
                <a:spLocks noChangeShapeType="1"/>
              </p:cNvSpPr>
              <p:nvPr/>
            </p:nvSpPr>
            <p:spPr bwMode="auto">
              <a:xfrm flipV="1">
                <a:off x="6618288" y="6094413"/>
                <a:ext cx="14288" cy="19050"/>
              </a:xfrm>
              <a:prstGeom prst="line">
                <a:avLst/>
              </a:prstGeom>
              <a:noFill/>
              <a:ln w="28575">
                <a:solidFill>
                  <a:srgbClr val="000040"/>
                </a:solidFill>
                <a:round/>
                <a:headEnd/>
                <a:tailEnd/>
              </a:ln>
            </p:spPr>
            <p:txBody>
              <a:bodyPr/>
              <a:lstStyle/>
              <a:p>
                <a:endParaRPr lang="en-US" dirty="0"/>
              </a:p>
            </p:txBody>
          </p:sp>
          <p:sp>
            <p:nvSpPr>
              <p:cNvPr id="68003" name="Line 101"/>
              <p:cNvSpPr>
                <a:spLocks noChangeShapeType="1"/>
              </p:cNvSpPr>
              <p:nvPr/>
            </p:nvSpPr>
            <p:spPr bwMode="auto">
              <a:xfrm flipV="1">
                <a:off x="6632576" y="6076950"/>
                <a:ext cx="14288" cy="17462"/>
              </a:xfrm>
              <a:prstGeom prst="line">
                <a:avLst/>
              </a:prstGeom>
              <a:noFill/>
              <a:ln w="28575">
                <a:solidFill>
                  <a:srgbClr val="000040"/>
                </a:solidFill>
                <a:round/>
                <a:headEnd/>
                <a:tailEnd/>
              </a:ln>
            </p:spPr>
            <p:txBody>
              <a:bodyPr/>
              <a:lstStyle/>
              <a:p>
                <a:endParaRPr lang="en-US" dirty="0"/>
              </a:p>
            </p:txBody>
          </p:sp>
          <p:sp>
            <p:nvSpPr>
              <p:cNvPr id="68004" name="Line 102"/>
              <p:cNvSpPr>
                <a:spLocks noChangeShapeType="1"/>
              </p:cNvSpPr>
              <p:nvPr/>
            </p:nvSpPr>
            <p:spPr bwMode="auto">
              <a:xfrm flipV="1">
                <a:off x="6646863" y="6057900"/>
                <a:ext cx="15875" cy="19050"/>
              </a:xfrm>
              <a:prstGeom prst="line">
                <a:avLst/>
              </a:prstGeom>
              <a:noFill/>
              <a:ln w="28575">
                <a:solidFill>
                  <a:srgbClr val="000040"/>
                </a:solidFill>
                <a:round/>
                <a:headEnd/>
                <a:tailEnd/>
              </a:ln>
            </p:spPr>
            <p:txBody>
              <a:bodyPr/>
              <a:lstStyle/>
              <a:p>
                <a:endParaRPr lang="en-US" dirty="0"/>
              </a:p>
            </p:txBody>
          </p:sp>
          <p:sp>
            <p:nvSpPr>
              <p:cNvPr id="68005" name="Line 103"/>
              <p:cNvSpPr>
                <a:spLocks noChangeShapeType="1"/>
              </p:cNvSpPr>
              <p:nvPr/>
            </p:nvSpPr>
            <p:spPr bwMode="auto">
              <a:xfrm flipV="1">
                <a:off x="6662738" y="6038850"/>
                <a:ext cx="14288" cy="19050"/>
              </a:xfrm>
              <a:prstGeom prst="line">
                <a:avLst/>
              </a:prstGeom>
              <a:noFill/>
              <a:ln w="28575">
                <a:solidFill>
                  <a:srgbClr val="000040"/>
                </a:solidFill>
                <a:round/>
                <a:headEnd/>
                <a:tailEnd/>
              </a:ln>
            </p:spPr>
            <p:txBody>
              <a:bodyPr/>
              <a:lstStyle/>
              <a:p>
                <a:endParaRPr lang="en-US" dirty="0"/>
              </a:p>
            </p:txBody>
          </p:sp>
          <p:sp>
            <p:nvSpPr>
              <p:cNvPr id="68006" name="Line 104"/>
              <p:cNvSpPr>
                <a:spLocks noChangeShapeType="1"/>
              </p:cNvSpPr>
              <p:nvPr/>
            </p:nvSpPr>
            <p:spPr bwMode="auto">
              <a:xfrm flipV="1">
                <a:off x="6677026" y="6019800"/>
                <a:ext cx="14288" cy="19050"/>
              </a:xfrm>
              <a:prstGeom prst="line">
                <a:avLst/>
              </a:prstGeom>
              <a:noFill/>
              <a:ln w="28575">
                <a:solidFill>
                  <a:srgbClr val="000040"/>
                </a:solidFill>
                <a:round/>
                <a:headEnd/>
                <a:tailEnd/>
              </a:ln>
            </p:spPr>
            <p:txBody>
              <a:bodyPr/>
              <a:lstStyle/>
              <a:p>
                <a:endParaRPr lang="en-US" dirty="0"/>
              </a:p>
            </p:txBody>
          </p:sp>
          <p:sp>
            <p:nvSpPr>
              <p:cNvPr id="68007" name="Line 105"/>
              <p:cNvSpPr>
                <a:spLocks noChangeShapeType="1"/>
              </p:cNvSpPr>
              <p:nvPr/>
            </p:nvSpPr>
            <p:spPr bwMode="auto">
              <a:xfrm flipV="1">
                <a:off x="6691313" y="6000750"/>
                <a:ext cx="14288" cy="19050"/>
              </a:xfrm>
              <a:prstGeom prst="line">
                <a:avLst/>
              </a:prstGeom>
              <a:noFill/>
              <a:ln w="28575">
                <a:solidFill>
                  <a:srgbClr val="000040"/>
                </a:solidFill>
                <a:round/>
                <a:headEnd/>
                <a:tailEnd/>
              </a:ln>
            </p:spPr>
            <p:txBody>
              <a:bodyPr/>
              <a:lstStyle/>
              <a:p>
                <a:endParaRPr lang="en-US" dirty="0"/>
              </a:p>
            </p:txBody>
          </p:sp>
          <p:sp>
            <p:nvSpPr>
              <p:cNvPr id="68008" name="Line 106"/>
              <p:cNvSpPr>
                <a:spLocks noChangeShapeType="1"/>
              </p:cNvSpPr>
              <p:nvPr/>
            </p:nvSpPr>
            <p:spPr bwMode="auto">
              <a:xfrm flipV="1">
                <a:off x="6705601" y="5980113"/>
                <a:ext cx="14288" cy="20637"/>
              </a:xfrm>
              <a:prstGeom prst="line">
                <a:avLst/>
              </a:prstGeom>
              <a:noFill/>
              <a:ln w="28575">
                <a:solidFill>
                  <a:srgbClr val="000040"/>
                </a:solidFill>
                <a:round/>
                <a:headEnd/>
                <a:tailEnd/>
              </a:ln>
            </p:spPr>
            <p:txBody>
              <a:bodyPr/>
              <a:lstStyle/>
              <a:p>
                <a:endParaRPr lang="en-US" dirty="0"/>
              </a:p>
            </p:txBody>
          </p:sp>
        </p:grpSp>
        <p:cxnSp>
          <p:nvCxnSpPr>
            <p:cNvPr id="311" name="Straight Arrow Connector 310"/>
            <p:cNvCxnSpPr/>
            <p:nvPr/>
          </p:nvCxnSpPr>
          <p:spPr>
            <a:xfrm flipV="1">
              <a:off x="2629351" y="2692263"/>
              <a:ext cx="4261525" cy="8203"/>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67586" name="Object 2"/>
            <p:cNvGraphicFramePr>
              <a:graphicFrameLocks noChangeAspect="1"/>
            </p:cNvGraphicFramePr>
            <p:nvPr/>
          </p:nvGraphicFramePr>
          <p:xfrm>
            <a:off x="4858559" y="2775826"/>
            <a:ext cx="278306" cy="682401"/>
          </p:xfrm>
          <a:graphic>
            <a:graphicData uri="http://schemas.openxmlformats.org/presentationml/2006/ole">
              <mc:AlternateContent xmlns:mc="http://schemas.openxmlformats.org/markup-compatibility/2006">
                <mc:Choice xmlns:v="urn:schemas-microsoft-com:vml" Requires="v">
                  <p:oleObj name="Equation" r:id="rId2" imgW="266400" imgH="393480" progId="Equation.3">
                    <p:embed/>
                  </p:oleObj>
                </mc:Choice>
                <mc:Fallback>
                  <p:oleObj name="Equation" r:id="rId2" imgW="266400" imgH="393480" progId="Equation.3">
                    <p:embed/>
                    <p:pic>
                      <p:nvPicPr>
                        <p:cNvPr id="67586"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8559" y="2775826"/>
                          <a:ext cx="278306" cy="6824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88" name="Object 4"/>
            <p:cNvGraphicFramePr>
              <a:graphicFrameLocks noChangeAspect="1"/>
            </p:cNvGraphicFramePr>
            <p:nvPr/>
          </p:nvGraphicFramePr>
          <p:xfrm>
            <a:off x="4787447" y="6117696"/>
            <a:ext cx="277813" cy="681037"/>
          </p:xfrm>
          <a:graphic>
            <a:graphicData uri="http://schemas.openxmlformats.org/presentationml/2006/ole">
              <mc:AlternateContent xmlns:mc="http://schemas.openxmlformats.org/markup-compatibility/2006">
                <mc:Choice xmlns:v="urn:schemas-microsoft-com:vml" Requires="v">
                  <p:oleObj name="Equation" r:id="rId4" imgW="266400" imgH="393480" progId="Equation.3">
                    <p:embed/>
                  </p:oleObj>
                </mc:Choice>
                <mc:Fallback>
                  <p:oleObj name="Equation" r:id="rId4" imgW="266400" imgH="393480" progId="Equation.3">
                    <p:embed/>
                    <p:pic>
                      <p:nvPicPr>
                        <p:cNvPr id="6758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87447" y="6117696"/>
                          <a:ext cx="277813" cy="681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89" name="Object 5"/>
            <p:cNvGraphicFramePr>
              <a:graphicFrameLocks noChangeAspect="1"/>
            </p:cNvGraphicFramePr>
            <p:nvPr/>
          </p:nvGraphicFramePr>
          <p:xfrm>
            <a:off x="7314749" y="3187634"/>
            <a:ext cx="214313" cy="528637"/>
          </p:xfrm>
          <a:graphic>
            <a:graphicData uri="http://schemas.openxmlformats.org/presentationml/2006/ole">
              <mc:AlternateContent xmlns:mc="http://schemas.openxmlformats.org/markup-compatibility/2006">
                <mc:Choice xmlns:v="urn:schemas-microsoft-com:vml" Requires="v">
                  <p:oleObj name="Equation" r:id="rId6" imgW="266400" imgH="393480" progId="Equation.3">
                    <p:embed/>
                  </p:oleObj>
                </mc:Choice>
                <mc:Fallback>
                  <p:oleObj name="Equation" r:id="rId6" imgW="266400" imgH="393480" progId="Equation.3">
                    <p:embed/>
                    <p:pic>
                      <p:nvPicPr>
                        <p:cNvPr id="67589"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14749" y="3187634"/>
                          <a:ext cx="214313"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25" name="Straight Arrow Connector 324"/>
            <p:cNvCxnSpPr/>
            <p:nvPr/>
          </p:nvCxnSpPr>
          <p:spPr>
            <a:xfrm flipV="1">
              <a:off x="2791370" y="5576635"/>
              <a:ext cx="692845" cy="10936"/>
            </a:xfrm>
            <a:prstGeom prst="straightConnector1">
              <a:avLst/>
            </a:prstGeom>
            <a:ln w="25400">
              <a:solidFill>
                <a:schemeClr val="bg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67590" name="Object 6"/>
            <p:cNvGraphicFramePr>
              <a:graphicFrameLocks noChangeAspect="1"/>
            </p:cNvGraphicFramePr>
            <p:nvPr/>
          </p:nvGraphicFramePr>
          <p:xfrm>
            <a:off x="7071030" y="5288669"/>
            <a:ext cx="215165" cy="527461"/>
          </p:xfrm>
          <a:graphic>
            <a:graphicData uri="http://schemas.openxmlformats.org/presentationml/2006/ole">
              <mc:AlternateContent xmlns:mc="http://schemas.openxmlformats.org/markup-compatibility/2006">
                <mc:Choice xmlns:v="urn:schemas-microsoft-com:vml" Requires="v">
                  <p:oleObj name="Equation" r:id="rId6" imgW="266400" imgH="393480" progId="Equation.3">
                    <p:embed/>
                  </p:oleObj>
                </mc:Choice>
                <mc:Fallback>
                  <p:oleObj name="Equation" r:id="rId6" imgW="266400" imgH="393480" progId="Equation.3">
                    <p:embed/>
                    <p:pic>
                      <p:nvPicPr>
                        <p:cNvPr id="6759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71030" y="5288669"/>
                          <a:ext cx="215165" cy="5274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597" name="Rectangle 41"/>
            <p:cNvSpPr>
              <a:spLocks noChangeArrowheads="1"/>
            </p:cNvSpPr>
            <p:nvPr/>
          </p:nvSpPr>
          <p:spPr bwMode="auto">
            <a:xfrm>
              <a:off x="2390196" y="458395"/>
              <a:ext cx="2634337" cy="831124"/>
            </a:xfrm>
            <a:prstGeom prst="rect">
              <a:avLst/>
            </a:prstGeom>
            <a:solidFill>
              <a:schemeClr val="accent1"/>
            </a:solidFill>
            <a:ln w="9525">
              <a:noFill/>
              <a:miter lim="800000"/>
              <a:headEnd/>
              <a:tailEnd/>
            </a:ln>
          </p:spPr>
          <p:txBody>
            <a:bodyPr wrap="none" anchor="ctr"/>
            <a:lstStyle/>
            <a:p>
              <a:endParaRPr lang="en-US" dirty="0"/>
            </a:p>
          </p:txBody>
        </p:sp>
        <p:sp>
          <p:nvSpPr>
            <p:cNvPr id="67598" name="Rectangle 41"/>
            <p:cNvSpPr>
              <a:spLocks noChangeArrowheads="1"/>
            </p:cNvSpPr>
            <p:nvPr/>
          </p:nvSpPr>
          <p:spPr bwMode="auto">
            <a:xfrm>
              <a:off x="4393167" y="485610"/>
              <a:ext cx="2634337" cy="831124"/>
            </a:xfrm>
            <a:prstGeom prst="rect">
              <a:avLst/>
            </a:prstGeom>
            <a:solidFill>
              <a:schemeClr val="accent1"/>
            </a:solidFill>
            <a:ln w="9525">
              <a:noFill/>
              <a:miter lim="800000"/>
              <a:headEnd/>
              <a:tailEnd/>
            </a:ln>
          </p:spPr>
          <p:txBody>
            <a:bodyPr wrap="none" anchor="ctr"/>
            <a:lstStyle/>
            <a:p>
              <a:endParaRPr lang="en-US" dirty="0"/>
            </a:p>
          </p:txBody>
        </p:sp>
        <p:sp>
          <p:nvSpPr>
            <p:cNvPr id="67599" name="Rectangle 41"/>
            <p:cNvSpPr>
              <a:spLocks noChangeArrowheads="1"/>
            </p:cNvSpPr>
            <p:nvPr/>
          </p:nvSpPr>
          <p:spPr bwMode="auto">
            <a:xfrm>
              <a:off x="2939971" y="507401"/>
              <a:ext cx="3162280" cy="831124"/>
            </a:xfrm>
            <a:prstGeom prst="rect">
              <a:avLst/>
            </a:prstGeom>
            <a:solidFill>
              <a:schemeClr val="accent1"/>
            </a:solidFill>
            <a:ln w="9525">
              <a:noFill/>
              <a:miter lim="800000"/>
              <a:headEnd/>
              <a:tailEnd/>
            </a:ln>
          </p:spPr>
          <p:txBody>
            <a:bodyPr wrap="none" anchor="ctr"/>
            <a:lstStyle/>
            <a:p>
              <a:endParaRPr lang="en-US" dirty="0"/>
            </a:p>
          </p:txBody>
        </p:sp>
        <p:sp>
          <p:nvSpPr>
            <p:cNvPr id="67600" name="Line 168"/>
            <p:cNvSpPr>
              <a:spLocks noChangeShapeType="1"/>
            </p:cNvSpPr>
            <p:nvPr/>
          </p:nvSpPr>
          <p:spPr bwMode="auto">
            <a:xfrm>
              <a:off x="4514981" y="1511671"/>
              <a:ext cx="44450" cy="1588"/>
            </a:xfrm>
            <a:prstGeom prst="line">
              <a:avLst/>
            </a:prstGeom>
            <a:noFill/>
            <a:ln w="28">
              <a:solidFill>
                <a:srgbClr val="FF0000"/>
              </a:solidFill>
              <a:round/>
              <a:headEnd/>
              <a:tailEnd/>
            </a:ln>
          </p:spPr>
          <p:txBody>
            <a:bodyPr/>
            <a:lstStyle/>
            <a:p>
              <a:endParaRPr lang="en-US" dirty="0"/>
            </a:p>
          </p:txBody>
        </p:sp>
        <p:sp>
          <p:nvSpPr>
            <p:cNvPr id="338" name="Rectangle 39"/>
            <p:cNvSpPr>
              <a:spLocks noChangeArrowheads="1"/>
            </p:cNvSpPr>
            <p:nvPr/>
          </p:nvSpPr>
          <p:spPr bwMode="auto">
            <a:xfrm>
              <a:off x="1060326" y="491392"/>
              <a:ext cx="4604748" cy="801062"/>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332" name="Rectangle 331"/>
            <p:cNvSpPr/>
            <p:nvPr/>
          </p:nvSpPr>
          <p:spPr>
            <a:xfrm>
              <a:off x="761870" y="269937"/>
              <a:ext cx="1667089" cy="1257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7603" name="Rectangle 45"/>
            <p:cNvSpPr>
              <a:spLocks noChangeArrowheads="1"/>
            </p:cNvSpPr>
            <p:nvPr/>
          </p:nvSpPr>
          <p:spPr bwMode="auto">
            <a:xfrm>
              <a:off x="2374315" y="469281"/>
              <a:ext cx="214170" cy="796833"/>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r>
                <a:rPr lang="en-US" dirty="0"/>
                <a:t>	</a:t>
              </a:r>
            </a:p>
          </p:txBody>
        </p:sp>
        <p:grpSp>
          <p:nvGrpSpPr>
            <p:cNvPr id="4" name="Group 18"/>
            <p:cNvGrpSpPr>
              <a:grpSpLocks/>
            </p:cNvGrpSpPr>
            <p:nvPr/>
          </p:nvGrpSpPr>
          <p:grpSpPr bwMode="auto">
            <a:xfrm>
              <a:off x="2379339" y="386004"/>
              <a:ext cx="4620986" cy="1028700"/>
              <a:chOff x="1098455" y="1454019"/>
              <a:chExt cx="7727044" cy="1028700"/>
            </a:xfrm>
          </p:grpSpPr>
          <p:sp>
            <p:nvSpPr>
              <p:cNvPr id="67909" name="Rectangle 43"/>
              <p:cNvSpPr>
                <a:spLocks noChangeArrowheads="1"/>
              </p:cNvSpPr>
              <p:nvPr/>
            </p:nvSpPr>
            <p:spPr bwMode="auto">
              <a:xfrm>
                <a:off x="1098455" y="2350456"/>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67910" name="Rectangle 42"/>
              <p:cNvSpPr>
                <a:spLocks noChangeArrowheads="1"/>
              </p:cNvSpPr>
              <p:nvPr/>
            </p:nvSpPr>
            <p:spPr bwMode="auto">
              <a:xfrm>
                <a:off x="1098455" y="1454019"/>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grpSp>
        <p:pic>
          <p:nvPicPr>
            <p:cNvPr id="67605" name="Picture 9"/>
            <p:cNvPicPr>
              <a:picLocks noChangeAspect="1" noChangeArrowheads="1"/>
            </p:cNvPicPr>
            <p:nvPr/>
          </p:nvPicPr>
          <p:blipFill>
            <a:blip r:embed="rId8" cstate="print"/>
            <a:srcRect/>
            <a:stretch>
              <a:fillRect/>
            </a:stretch>
          </p:blipFill>
          <p:spPr bwMode="auto">
            <a:xfrm>
              <a:off x="2628901" y="1651681"/>
              <a:ext cx="4278086" cy="973137"/>
            </a:xfrm>
            <a:prstGeom prst="rect">
              <a:avLst/>
            </a:prstGeom>
            <a:noFill/>
            <a:ln w="9525">
              <a:noFill/>
              <a:miter lim="800000"/>
              <a:headEnd/>
              <a:tailEnd/>
            </a:ln>
          </p:spPr>
        </p:pic>
        <p:pic>
          <p:nvPicPr>
            <p:cNvPr id="67606" name="Picture 10"/>
            <p:cNvPicPr>
              <a:picLocks noChangeAspect="1" noChangeArrowheads="1"/>
            </p:cNvPicPr>
            <p:nvPr/>
          </p:nvPicPr>
          <p:blipFill>
            <a:blip r:embed="rId9" cstate="print"/>
            <a:srcRect/>
            <a:stretch>
              <a:fillRect/>
            </a:stretch>
          </p:blipFill>
          <p:spPr bwMode="auto">
            <a:xfrm>
              <a:off x="2664279" y="3380241"/>
              <a:ext cx="4226378" cy="1044575"/>
            </a:xfrm>
            <a:prstGeom prst="rect">
              <a:avLst/>
            </a:prstGeom>
            <a:noFill/>
            <a:ln w="9525">
              <a:noFill/>
              <a:miter lim="800000"/>
              <a:headEnd/>
              <a:tailEnd/>
            </a:ln>
          </p:spPr>
        </p:pic>
        <p:pic>
          <p:nvPicPr>
            <p:cNvPr id="67607" name="Picture 11"/>
            <p:cNvPicPr>
              <a:picLocks noChangeAspect="1" noChangeArrowheads="1"/>
            </p:cNvPicPr>
            <p:nvPr/>
          </p:nvPicPr>
          <p:blipFill>
            <a:blip r:embed="rId10" cstate="print"/>
            <a:srcRect/>
            <a:stretch>
              <a:fillRect/>
            </a:stretch>
          </p:blipFill>
          <p:spPr bwMode="auto">
            <a:xfrm>
              <a:off x="2717573" y="4941281"/>
              <a:ext cx="4320041" cy="1165225"/>
            </a:xfrm>
            <a:prstGeom prst="rect">
              <a:avLst/>
            </a:prstGeom>
            <a:noFill/>
            <a:ln w="9525">
              <a:noFill/>
              <a:miter lim="800000"/>
              <a:headEnd/>
              <a:tailEnd/>
            </a:ln>
          </p:spPr>
        </p:pic>
        <p:grpSp>
          <p:nvGrpSpPr>
            <p:cNvPr id="5" name="Group 13"/>
            <p:cNvGrpSpPr>
              <a:grpSpLocks/>
            </p:cNvGrpSpPr>
            <p:nvPr/>
          </p:nvGrpSpPr>
          <p:grpSpPr bwMode="auto">
            <a:xfrm>
              <a:off x="-3386667" y="1894716"/>
              <a:ext cx="13264233" cy="577552"/>
              <a:chOff x="5281613" y="5646738"/>
              <a:chExt cx="1438276" cy="628649"/>
            </a:xfrm>
          </p:grpSpPr>
          <p:sp>
            <p:nvSpPr>
              <p:cNvPr id="67811" name="Line 9"/>
              <p:cNvSpPr>
                <a:spLocks noChangeShapeType="1"/>
              </p:cNvSpPr>
              <p:nvPr/>
            </p:nvSpPr>
            <p:spPr bwMode="auto">
              <a:xfrm flipV="1">
                <a:off x="5281613" y="5940425"/>
                <a:ext cx="14288" cy="20637"/>
              </a:xfrm>
              <a:prstGeom prst="line">
                <a:avLst/>
              </a:prstGeom>
              <a:noFill/>
              <a:ln w="28575">
                <a:solidFill>
                  <a:srgbClr val="000040"/>
                </a:solidFill>
                <a:round/>
                <a:headEnd/>
                <a:tailEnd/>
              </a:ln>
            </p:spPr>
            <p:txBody>
              <a:bodyPr/>
              <a:lstStyle/>
              <a:p>
                <a:endParaRPr lang="en-US" dirty="0"/>
              </a:p>
            </p:txBody>
          </p:sp>
          <p:sp>
            <p:nvSpPr>
              <p:cNvPr id="67812" name="Line 10"/>
              <p:cNvSpPr>
                <a:spLocks noChangeShapeType="1"/>
              </p:cNvSpPr>
              <p:nvPr/>
            </p:nvSpPr>
            <p:spPr bwMode="auto">
              <a:xfrm flipV="1">
                <a:off x="5295901" y="5921375"/>
                <a:ext cx="14288" cy="19050"/>
              </a:xfrm>
              <a:prstGeom prst="line">
                <a:avLst/>
              </a:prstGeom>
              <a:noFill/>
              <a:ln w="28575">
                <a:solidFill>
                  <a:srgbClr val="000040"/>
                </a:solidFill>
                <a:round/>
                <a:headEnd/>
                <a:tailEnd/>
              </a:ln>
            </p:spPr>
            <p:txBody>
              <a:bodyPr/>
              <a:lstStyle/>
              <a:p>
                <a:endParaRPr lang="en-US" dirty="0"/>
              </a:p>
            </p:txBody>
          </p:sp>
          <p:sp>
            <p:nvSpPr>
              <p:cNvPr id="67813" name="Line 11"/>
              <p:cNvSpPr>
                <a:spLocks noChangeShapeType="1"/>
              </p:cNvSpPr>
              <p:nvPr/>
            </p:nvSpPr>
            <p:spPr bwMode="auto">
              <a:xfrm flipV="1">
                <a:off x="5310188" y="5900738"/>
                <a:ext cx="14288" cy="20637"/>
              </a:xfrm>
              <a:prstGeom prst="line">
                <a:avLst/>
              </a:prstGeom>
              <a:noFill/>
              <a:ln w="28575">
                <a:solidFill>
                  <a:srgbClr val="000040"/>
                </a:solidFill>
                <a:round/>
                <a:headEnd/>
                <a:tailEnd/>
              </a:ln>
            </p:spPr>
            <p:txBody>
              <a:bodyPr/>
              <a:lstStyle/>
              <a:p>
                <a:endParaRPr lang="en-US" dirty="0"/>
              </a:p>
            </p:txBody>
          </p:sp>
          <p:sp>
            <p:nvSpPr>
              <p:cNvPr id="67814" name="Line 12"/>
              <p:cNvSpPr>
                <a:spLocks noChangeShapeType="1"/>
              </p:cNvSpPr>
              <p:nvPr/>
            </p:nvSpPr>
            <p:spPr bwMode="auto">
              <a:xfrm flipV="1">
                <a:off x="5324476" y="5881688"/>
                <a:ext cx="14288" cy="19050"/>
              </a:xfrm>
              <a:prstGeom prst="line">
                <a:avLst/>
              </a:prstGeom>
              <a:noFill/>
              <a:ln w="28575">
                <a:solidFill>
                  <a:srgbClr val="000040"/>
                </a:solidFill>
                <a:round/>
                <a:headEnd/>
                <a:tailEnd/>
              </a:ln>
            </p:spPr>
            <p:txBody>
              <a:bodyPr/>
              <a:lstStyle/>
              <a:p>
                <a:endParaRPr lang="en-US" dirty="0"/>
              </a:p>
            </p:txBody>
          </p:sp>
          <p:sp>
            <p:nvSpPr>
              <p:cNvPr id="67815" name="Line 13"/>
              <p:cNvSpPr>
                <a:spLocks noChangeShapeType="1"/>
              </p:cNvSpPr>
              <p:nvPr/>
            </p:nvSpPr>
            <p:spPr bwMode="auto">
              <a:xfrm flipV="1">
                <a:off x="5338763" y="5862638"/>
                <a:ext cx="15875" cy="19050"/>
              </a:xfrm>
              <a:prstGeom prst="line">
                <a:avLst/>
              </a:prstGeom>
              <a:noFill/>
              <a:ln w="28575">
                <a:solidFill>
                  <a:srgbClr val="000040"/>
                </a:solidFill>
                <a:round/>
                <a:headEnd/>
                <a:tailEnd/>
              </a:ln>
            </p:spPr>
            <p:txBody>
              <a:bodyPr/>
              <a:lstStyle/>
              <a:p>
                <a:endParaRPr lang="en-US" dirty="0"/>
              </a:p>
            </p:txBody>
          </p:sp>
          <p:sp>
            <p:nvSpPr>
              <p:cNvPr id="67816" name="Line 14"/>
              <p:cNvSpPr>
                <a:spLocks noChangeShapeType="1"/>
              </p:cNvSpPr>
              <p:nvPr/>
            </p:nvSpPr>
            <p:spPr bwMode="auto">
              <a:xfrm flipV="1">
                <a:off x="5354638" y="5845175"/>
                <a:ext cx="14288" cy="17462"/>
              </a:xfrm>
              <a:prstGeom prst="line">
                <a:avLst/>
              </a:prstGeom>
              <a:noFill/>
              <a:ln w="28575">
                <a:solidFill>
                  <a:srgbClr val="000040"/>
                </a:solidFill>
                <a:round/>
                <a:headEnd/>
                <a:tailEnd/>
              </a:ln>
            </p:spPr>
            <p:txBody>
              <a:bodyPr/>
              <a:lstStyle/>
              <a:p>
                <a:endParaRPr lang="en-US" dirty="0"/>
              </a:p>
            </p:txBody>
          </p:sp>
          <p:sp>
            <p:nvSpPr>
              <p:cNvPr id="67817" name="Line 15"/>
              <p:cNvSpPr>
                <a:spLocks noChangeShapeType="1"/>
              </p:cNvSpPr>
              <p:nvPr/>
            </p:nvSpPr>
            <p:spPr bwMode="auto">
              <a:xfrm flipV="1">
                <a:off x="5368926" y="5826125"/>
                <a:ext cx="14288" cy="19050"/>
              </a:xfrm>
              <a:prstGeom prst="line">
                <a:avLst/>
              </a:prstGeom>
              <a:noFill/>
              <a:ln w="28575">
                <a:solidFill>
                  <a:srgbClr val="000040"/>
                </a:solidFill>
                <a:round/>
                <a:headEnd/>
                <a:tailEnd/>
              </a:ln>
            </p:spPr>
            <p:txBody>
              <a:bodyPr/>
              <a:lstStyle/>
              <a:p>
                <a:endParaRPr lang="en-US" dirty="0"/>
              </a:p>
            </p:txBody>
          </p:sp>
          <p:sp>
            <p:nvSpPr>
              <p:cNvPr id="67818" name="Line 16"/>
              <p:cNvSpPr>
                <a:spLocks noChangeShapeType="1"/>
              </p:cNvSpPr>
              <p:nvPr/>
            </p:nvSpPr>
            <p:spPr bwMode="auto">
              <a:xfrm flipV="1">
                <a:off x="5383213" y="5808663"/>
                <a:ext cx="14288" cy="17462"/>
              </a:xfrm>
              <a:prstGeom prst="line">
                <a:avLst/>
              </a:prstGeom>
              <a:noFill/>
              <a:ln w="28575">
                <a:solidFill>
                  <a:srgbClr val="000040"/>
                </a:solidFill>
                <a:round/>
                <a:headEnd/>
                <a:tailEnd/>
              </a:ln>
            </p:spPr>
            <p:txBody>
              <a:bodyPr/>
              <a:lstStyle/>
              <a:p>
                <a:endParaRPr lang="en-US" dirty="0"/>
              </a:p>
            </p:txBody>
          </p:sp>
          <p:sp>
            <p:nvSpPr>
              <p:cNvPr id="67819" name="Line 17"/>
              <p:cNvSpPr>
                <a:spLocks noChangeShapeType="1"/>
              </p:cNvSpPr>
              <p:nvPr/>
            </p:nvSpPr>
            <p:spPr bwMode="auto">
              <a:xfrm flipV="1">
                <a:off x="5397501" y="5791200"/>
                <a:ext cx="15875" cy="17462"/>
              </a:xfrm>
              <a:prstGeom prst="line">
                <a:avLst/>
              </a:prstGeom>
              <a:noFill/>
              <a:ln w="28575">
                <a:solidFill>
                  <a:srgbClr val="000040"/>
                </a:solidFill>
                <a:round/>
                <a:headEnd/>
                <a:tailEnd/>
              </a:ln>
            </p:spPr>
            <p:txBody>
              <a:bodyPr/>
              <a:lstStyle/>
              <a:p>
                <a:endParaRPr lang="en-US" dirty="0"/>
              </a:p>
            </p:txBody>
          </p:sp>
          <p:sp>
            <p:nvSpPr>
              <p:cNvPr id="67820" name="Line 18"/>
              <p:cNvSpPr>
                <a:spLocks noChangeShapeType="1"/>
              </p:cNvSpPr>
              <p:nvPr/>
            </p:nvSpPr>
            <p:spPr bwMode="auto">
              <a:xfrm flipV="1">
                <a:off x="5413376" y="5775325"/>
                <a:ext cx="14288" cy="15875"/>
              </a:xfrm>
              <a:prstGeom prst="line">
                <a:avLst/>
              </a:prstGeom>
              <a:noFill/>
              <a:ln w="28575">
                <a:solidFill>
                  <a:srgbClr val="000040"/>
                </a:solidFill>
                <a:round/>
                <a:headEnd/>
                <a:tailEnd/>
              </a:ln>
            </p:spPr>
            <p:txBody>
              <a:bodyPr/>
              <a:lstStyle/>
              <a:p>
                <a:endParaRPr lang="en-US" dirty="0"/>
              </a:p>
            </p:txBody>
          </p:sp>
          <p:sp>
            <p:nvSpPr>
              <p:cNvPr id="67821" name="Line 19"/>
              <p:cNvSpPr>
                <a:spLocks noChangeShapeType="1"/>
              </p:cNvSpPr>
              <p:nvPr/>
            </p:nvSpPr>
            <p:spPr bwMode="auto">
              <a:xfrm flipV="1">
                <a:off x="5427663" y="5759450"/>
                <a:ext cx="14288" cy="15875"/>
              </a:xfrm>
              <a:prstGeom prst="line">
                <a:avLst/>
              </a:prstGeom>
              <a:noFill/>
              <a:ln w="28575">
                <a:solidFill>
                  <a:srgbClr val="000040"/>
                </a:solidFill>
                <a:round/>
                <a:headEnd/>
                <a:tailEnd/>
              </a:ln>
            </p:spPr>
            <p:txBody>
              <a:bodyPr/>
              <a:lstStyle/>
              <a:p>
                <a:endParaRPr lang="en-US" dirty="0"/>
              </a:p>
            </p:txBody>
          </p:sp>
          <p:sp>
            <p:nvSpPr>
              <p:cNvPr id="67822" name="Line 20"/>
              <p:cNvSpPr>
                <a:spLocks noChangeShapeType="1"/>
              </p:cNvSpPr>
              <p:nvPr/>
            </p:nvSpPr>
            <p:spPr bwMode="auto">
              <a:xfrm flipV="1">
                <a:off x="5441951" y="5745163"/>
                <a:ext cx="15875" cy="14287"/>
              </a:xfrm>
              <a:prstGeom prst="line">
                <a:avLst/>
              </a:prstGeom>
              <a:noFill/>
              <a:ln w="28575">
                <a:solidFill>
                  <a:srgbClr val="000040"/>
                </a:solidFill>
                <a:round/>
                <a:headEnd/>
                <a:tailEnd/>
              </a:ln>
            </p:spPr>
            <p:txBody>
              <a:bodyPr/>
              <a:lstStyle/>
              <a:p>
                <a:endParaRPr lang="en-US" dirty="0"/>
              </a:p>
            </p:txBody>
          </p:sp>
          <p:sp>
            <p:nvSpPr>
              <p:cNvPr id="67823" name="Line 21"/>
              <p:cNvSpPr>
                <a:spLocks noChangeShapeType="1"/>
              </p:cNvSpPr>
              <p:nvPr/>
            </p:nvSpPr>
            <p:spPr bwMode="auto">
              <a:xfrm flipV="1">
                <a:off x="5457826" y="5730875"/>
                <a:ext cx="14288" cy="14287"/>
              </a:xfrm>
              <a:prstGeom prst="line">
                <a:avLst/>
              </a:prstGeom>
              <a:noFill/>
              <a:ln w="28575">
                <a:solidFill>
                  <a:srgbClr val="000040"/>
                </a:solidFill>
                <a:round/>
                <a:headEnd/>
                <a:tailEnd/>
              </a:ln>
            </p:spPr>
            <p:txBody>
              <a:bodyPr/>
              <a:lstStyle/>
              <a:p>
                <a:endParaRPr lang="en-US" dirty="0"/>
              </a:p>
            </p:txBody>
          </p:sp>
          <p:sp>
            <p:nvSpPr>
              <p:cNvPr id="67824" name="Line 22"/>
              <p:cNvSpPr>
                <a:spLocks noChangeShapeType="1"/>
              </p:cNvSpPr>
              <p:nvPr/>
            </p:nvSpPr>
            <p:spPr bwMode="auto">
              <a:xfrm flipV="1">
                <a:off x="5472113" y="5718175"/>
                <a:ext cx="14288" cy="12700"/>
              </a:xfrm>
              <a:prstGeom prst="line">
                <a:avLst/>
              </a:prstGeom>
              <a:noFill/>
              <a:ln w="28575">
                <a:solidFill>
                  <a:srgbClr val="000040"/>
                </a:solidFill>
                <a:round/>
                <a:headEnd/>
                <a:tailEnd/>
              </a:ln>
            </p:spPr>
            <p:txBody>
              <a:bodyPr/>
              <a:lstStyle/>
              <a:p>
                <a:endParaRPr lang="en-US" dirty="0"/>
              </a:p>
            </p:txBody>
          </p:sp>
          <p:sp>
            <p:nvSpPr>
              <p:cNvPr id="67825" name="Line 23"/>
              <p:cNvSpPr>
                <a:spLocks noChangeShapeType="1"/>
              </p:cNvSpPr>
              <p:nvPr/>
            </p:nvSpPr>
            <p:spPr bwMode="auto">
              <a:xfrm flipV="1">
                <a:off x="5486401" y="5705475"/>
                <a:ext cx="14288" cy="12700"/>
              </a:xfrm>
              <a:prstGeom prst="line">
                <a:avLst/>
              </a:prstGeom>
              <a:noFill/>
              <a:ln w="28575">
                <a:solidFill>
                  <a:srgbClr val="000040"/>
                </a:solidFill>
                <a:round/>
                <a:headEnd/>
                <a:tailEnd/>
              </a:ln>
            </p:spPr>
            <p:txBody>
              <a:bodyPr/>
              <a:lstStyle/>
              <a:p>
                <a:endParaRPr lang="en-US" dirty="0"/>
              </a:p>
            </p:txBody>
          </p:sp>
          <p:sp>
            <p:nvSpPr>
              <p:cNvPr id="67826" name="Line 25"/>
              <p:cNvSpPr>
                <a:spLocks noChangeShapeType="1"/>
              </p:cNvSpPr>
              <p:nvPr/>
            </p:nvSpPr>
            <p:spPr bwMode="auto">
              <a:xfrm flipV="1">
                <a:off x="5514976" y="5684838"/>
                <a:ext cx="15875" cy="9525"/>
              </a:xfrm>
              <a:prstGeom prst="line">
                <a:avLst/>
              </a:prstGeom>
              <a:noFill/>
              <a:ln w="28575">
                <a:solidFill>
                  <a:srgbClr val="000040"/>
                </a:solidFill>
                <a:round/>
                <a:headEnd/>
                <a:tailEnd/>
              </a:ln>
            </p:spPr>
            <p:txBody>
              <a:bodyPr/>
              <a:lstStyle/>
              <a:p>
                <a:endParaRPr lang="en-US" dirty="0"/>
              </a:p>
            </p:txBody>
          </p:sp>
          <p:sp>
            <p:nvSpPr>
              <p:cNvPr id="67827" name="Line 26"/>
              <p:cNvSpPr>
                <a:spLocks noChangeShapeType="1"/>
              </p:cNvSpPr>
              <p:nvPr/>
            </p:nvSpPr>
            <p:spPr bwMode="auto">
              <a:xfrm flipV="1">
                <a:off x="5530851" y="5675313"/>
                <a:ext cx="14288" cy="9525"/>
              </a:xfrm>
              <a:prstGeom prst="line">
                <a:avLst/>
              </a:prstGeom>
              <a:noFill/>
              <a:ln w="28575">
                <a:solidFill>
                  <a:srgbClr val="000040"/>
                </a:solidFill>
                <a:round/>
                <a:headEnd/>
                <a:tailEnd/>
              </a:ln>
            </p:spPr>
            <p:txBody>
              <a:bodyPr/>
              <a:lstStyle/>
              <a:p>
                <a:endParaRPr lang="en-US" dirty="0"/>
              </a:p>
            </p:txBody>
          </p:sp>
          <p:sp>
            <p:nvSpPr>
              <p:cNvPr id="67828" name="Line 27"/>
              <p:cNvSpPr>
                <a:spLocks noChangeShapeType="1"/>
              </p:cNvSpPr>
              <p:nvPr/>
            </p:nvSpPr>
            <p:spPr bwMode="auto">
              <a:xfrm flipV="1">
                <a:off x="5545138" y="5667375"/>
                <a:ext cx="14288" cy="7937"/>
              </a:xfrm>
              <a:prstGeom prst="line">
                <a:avLst/>
              </a:prstGeom>
              <a:noFill/>
              <a:ln w="28575">
                <a:solidFill>
                  <a:srgbClr val="000040"/>
                </a:solidFill>
                <a:round/>
                <a:headEnd/>
                <a:tailEnd/>
              </a:ln>
            </p:spPr>
            <p:txBody>
              <a:bodyPr/>
              <a:lstStyle/>
              <a:p>
                <a:endParaRPr lang="en-US" dirty="0"/>
              </a:p>
            </p:txBody>
          </p:sp>
          <p:sp>
            <p:nvSpPr>
              <p:cNvPr id="67829" name="Line 28"/>
              <p:cNvSpPr>
                <a:spLocks noChangeShapeType="1"/>
              </p:cNvSpPr>
              <p:nvPr/>
            </p:nvSpPr>
            <p:spPr bwMode="auto">
              <a:xfrm flipV="1">
                <a:off x="5559426" y="5661025"/>
                <a:ext cx="15875" cy="6350"/>
              </a:xfrm>
              <a:prstGeom prst="line">
                <a:avLst/>
              </a:prstGeom>
              <a:noFill/>
              <a:ln w="28575">
                <a:solidFill>
                  <a:srgbClr val="000040"/>
                </a:solidFill>
                <a:round/>
                <a:headEnd/>
                <a:tailEnd/>
              </a:ln>
            </p:spPr>
            <p:txBody>
              <a:bodyPr/>
              <a:lstStyle/>
              <a:p>
                <a:endParaRPr lang="en-US" dirty="0"/>
              </a:p>
            </p:txBody>
          </p:sp>
          <p:sp>
            <p:nvSpPr>
              <p:cNvPr id="67830" name="Line 29"/>
              <p:cNvSpPr>
                <a:spLocks noChangeShapeType="1"/>
              </p:cNvSpPr>
              <p:nvPr/>
            </p:nvSpPr>
            <p:spPr bwMode="auto">
              <a:xfrm flipV="1">
                <a:off x="5575301" y="5656263"/>
                <a:ext cx="14288" cy="4762"/>
              </a:xfrm>
              <a:prstGeom prst="line">
                <a:avLst/>
              </a:prstGeom>
              <a:noFill/>
              <a:ln w="28575">
                <a:solidFill>
                  <a:srgbClr val="000040"/>
                </a:solidFill>
                <a:round/>
                <a:headEnd/>
                <a:tailEnd/>
              </a:ln>
            </p:spPr>
            <p:txBody>
              <a:bodyPr/>
              <a:lstStyle/>
              <a:p>
                <a:endParaRPr lang="en-US" dirty="0"/>
              </a:p>
            </p:txBody>
          </p:sp>
          <p:sp>
            <p:nvSpPr>
              <p:cNvPr id="67831" name="Line 30"/>
              <p:cNvSpPr>
                <a:spLocks noChangeShapeType="1"/>
              </p:cNvSpPr>
              <p:nvPr/>
            </p:nvSpPr>
            <p:spPr bwMode="auto">
              <a:xfrm flipV="1">
                <a:off x="5589588" y="5651500"/>
                <a:ext cx="14288" cy="4762"/>
              </a:xfrm>
              <a:prstGeom prst="line">
                <a:avLst/>
              </a:prstGeom>
              <a:noFill/>
              <a:ln w="28575">
                <a:solidFill>
                  <a:srgbClr val="000040"/>
                </a:solidFill>
                <a:round/>
                <a:headEnd/>
                <a:tailEnd/>
              </a:ln>
            </p:spPr>
            <p:txBody>
              <a:bodyPr/>
              <a:lstStyle/>
              <a:p>
                <a:endParaRPr lang="en-US" dirty="0"/>
              </a:p>
            </p:txBody>
          </p:sp>
          <p:sp>
            <p:nvSpPr>
              <p:cNvPr id="67832" name="Line 31"/>
              <p:cNvSpPr>
                <a:spLocks noChangeShapeType="1"/>
              </p:cNvSpPr>
              <p:nvPr/>
            </p:nvSpPr>
            <p:spPr bwMode="auto">
              <a:xfrm flipV="1">
                <a:off x="5603876" y="5649913"/>
                <a:ext cx="14288" cy="1587"/>
              </a:xfrm>
              <a:prstGeom prst="line">
                <a:avLst/>
              </a:prstGeom>
              <a:noFill/>
              <a:ln w="28575">
                <a:solidFill>
                  <a:srgbClr val="000040"/>
                </a:solidFill>
                <a:round/>
                <a:headEnd/>
                <a:tailEnd/>
              </a:ln>
            </p:spPr>
            <p:txBody>
              <a:bodyPr/>
              <a:lstStyle/>
              <a:p>
                <a:endParaRPr lang="en-US" dirty="0"/>
              </a:p>
            </p:txBody>
          </p:sp>
          <p:sp>
            <p:nvSpPr>
              <p:cNvPr id="67833" name="Line 32"/>
              <p:cNvSpPr>
                <a:spLocks noChangeShapeType="1"/>
              </p:cNvSpPr>
              <p:nvPr/>
            </p:nvSpPr>
            <p:spPr bwMode="auto">
              <a:xfrm flipV="1">
                <a:off x="5618163" y="5648325"/>
                <a:ext cx="15875" cy="1587"/>
              </a:xfrm>
              <a:prstGeom prst="line">
                <a:avLst/>
              </a:prstGeom>
              <a:noFill/>
              <a:ln w="28575">
                <a:solidFill>
                  <a:srgbClr val="000040"/>
                </a:solidFill>
                <a:round/>
                <a:headEnd/>
                <a:tailEnd/>
              </a:ln>
            </p:spPr>
            <p:txBody>
              <a:bodyPr/>
              <a:lstStyle/>
              <a:p>
                <a:endParaRPr lang="en-US" dirty="0"/>
              </a:p>
            </p:txBody>
          </p:sp>
          <p:sp>
            <p:nvSpPr>
              <p:cNvPr id="67834" name="Line 33"/>
              <p:cNvSpPr>
                <a:spLocks noChangeShapeType="1"/>
              </p:cNvSpPr>
              <p:nvPr/>
            </p:nvSpPr>
            <p:spPr bwMode="auto">
              <a:xfrm flipV="1">
                <a:off x="5634038" y="5646738"/>
                <a:ext cx="14288" cy="1587"/>
              </a:xfrm>
              <a:prstGeom prst="line">
                <a:avLst/>
              </a:prstGeom>
              <a:noFill/>
              <a:ln w="28575">
                <a:solidFill>
                  <a:srgbClr val="000040"/>
                </a:solidFill>
                <a:round/>
                <a:headEnd/>
                <a:tailEnd/>
              </a:ln>
            </p:spPr>
            <p:txBody>
              <a:bodyPr/>
              <a:lstStyle/>
              <a:p>
                <a:endParaRPr lang="en-US" dirty="0"/>
              </a:p>
            </p:txBody>
          </p:sp>
          <p:sp>
            <p:nvSpPr>
              <p:cNvPr id="67835" name="Line 34"/>
              <p:cNvSpPr>
                <a:spLocks noChangeShapeType="1"/>
              </p:cNvSpPr>
              <p:nvPr/>
            </p:nvSpPr>
            <p:spPr bwMode="auto">
              <a:xfrm>
                <a:off x="5648326" y="5646738"/>
                <a:ext cx="14288" cy="1587"/>
              </a:xfrm>
              <a:prstGeom prst="line">
                <a:avLst/>
              </a:prstGeom>
              <a:noFill/>
              <a:ln w="28575">
                <a:solidFill>
                  <a:srgbClr val="000040"/>
                </a:solidFill>
                <a:round/>
                <a:headEnd/>
                <a:tailEnd/>
              </a:ln>
            </p:spPr>
            <p:txBody>
              <a:bodyPr/>
              <a:lstStyle/>
              <a:p>
                <a:endParaRPr lang="en-US" dirty="0"/>
              </a:p>
            </p:txBody>
          </p:sp>
          <p:sp>
            <p:nvSpPr>
              <p:cNvPr id="67836" name="Line 35"/>
              <p:cNvSpPr>
                <a:spLocks noChangeShapeType="1"/>
              </p:cNvSpPr>
              <p:nvPr/>
            </p:nvSpPr>
            <p:spPr bwMode="auto">
              <a:xfrm>
                <a:off x="5662613" y="5648325"/>
                <a:ext cx="14288" cy="1587"/>
              </a:xfrm>
              <a:prstGeom prst="line">
                <a:avLst/>
              </a:prstGeom>
              <a:noFill/>
              <a:ln w="28575">
                <a:solidFill>
                  <a:srgbClr val="000040"/>
                </a:solidFill>
                <a:round/>
                <a:headEnd/>
                <a:tailEnd/>
              </a:ln>
            </p:spPr>
            <p:txBody>
              <a:bodyPr/>
              <a:lstStyle/>
              <a:p>
                <a:endParaRPr lang="en-US" dirty="0"/>
              </a:p>
            </p:txBody>
          </p:sp>
          <p:sp>
            <p:nvSpPr>
              <p:cNvPr id="67837" name="Line 36"/>
              <p:cNvSpPr>
                <a:spLocks noChangeShapeType="1"/>
              </p:cNvSpPr>
              <p:nvPr/>
            </p:nvSpPr>
            <p:spPr bwMode="auto">
              <a:xfrm>
                <a:off x="5676901" y="5649913"/>
                <a:ext cx="15875" cy="4762"/>
              </a:xfrm>
              <a:prstGeom prst="line">
                <a:avLst/>
              </a:prstGeom>
              <a:noFill/>
              <a:ln w="28575">
                <a:solidFill>
                  <a:srgbClr val="000040"/>
                </a:solidFill>
                <a:round/>
                <a:headEnd/>
                <a:tailEnd/>
              </a:ln>
            </p:spPr>
            <p:txBody>
              <a:bodyPr/>
              <a:lstStyle/>
              <a:p>
                <a:endParaRPr lang="en-US" dirty="0"/>
              </a:p>
            </p:txBody>
          </p:sp>
          <p:sp>
            <p:nvSpPr>
              <p:cNvPr id="67838" name="Line 37"/>
              <p:cNvSpPr>
                <a:spLocks noChangeShapeType="1"/>
              </p:cNvSpPr>
              <p:nvPr/>
            </p:nvSpPr>
            <p:spPr bwMode="auto">
              <a:xfrm>
                <a:off x="5692776" y="5654675"/>
                <a:ext cx="14288" cy="4762"/>
              </a:xfrm>
              <a:prstGeom prst="line">
                <a:avLst/>
              </a:prstGeom>
              <a:noFill/>
              <a:ln w="28575">
                <a:solidFill>
                  <a:srgbClr val="000040"/>
                </a:solidFill>
                <a:round/>
                <a:headEnd/>
                <a:tailEnd/>
              </a:ln>
            </p:spPr>
            <p:txBody>
              <a:bodyPr/>
              <a:lstStyle/>
              <a:p>
                <a:endParaRPr lang="en-US" dirty="0"/>
              </a:p>
            </p:txBody>
          </p:sp>
          <p:sp>
            <p:nvSpPr>
              <p:cNvPr id="67839" name="Line 38"/>
              <p:cNvSpPr>
                <a:spLocks noChangeShapeType="1"/>
              </p:cNvSpPr>
              <p:nvPr/>
            </p:nvSpPr>
            <p:spPr bwMode="auto">
              <a:xfrm>
                <a:off x="5707063" y="5659438"/>
                <a:ext cx="14288" cy="4762"/>
              </a:xfrm>
              <a:prstGeom prst="line">
                <a:avLst/>
              </a:prstGeom>
              <a:noFill/>
              <a:ln w="28575">
                <a:solidFill>
                  <a:srgbClr val="000040"/>
                </a:solidFill>
                <a:round/>
                <a:headEnd/>
                <a:tailEnd/>
              </a:ln>
            </p:spPr>
            <p:txBody>
              <a:bodyPr/>
              <a:lstStyle/>
              <a:p>
                <a:endParaRPr lang="en-US" dirty="0"/>
              </a:p>
            </p:txBody>
          </p:sp>
          <p:sp>
            <p:nvSpPr>
              <p:cNvPr id="67840" name="Line 39"/>
              <p:cNvSpPr>
                <a:spLocks noChangeShapeType="1"/>
              </p:cNvSpPr>
              <p:nvPr/>
            </p:nvSpPr>
            <p:spPr bwMode="auto">
              <a:xfrm>
                <a:off x="5721351" y="5664200"/>
                <a:ext cx="14288" cy="7937"/>
              </a:xfrm>
              <a:prstGeom prst="line">
                <a:avLst/>
              </a:prstGeom>
              <a:noFill/>
              <a:ln w="28575">
                <a:solidFill>
                  <a:srgbClr val="000040"/>
                </a:solidFill>
                <a:round/>
                <a:headEnd/>
                <a:tailEnd/>
              </a:ln>
            </p:spPr>
            <p:txBody>
              <a:bodyPr/>
              <a:lstStyle/>
              <a:p>
                <a:endParaRPr lang="en-US" dirty="0"/>
              </a:p>
            </p:txBody>
          </p:sp>
          <p:sp>
            <p:nvSpPr>
              <p:cNvPr id="67841" name="Line 40"/>
              <p:cNvSpPr>
                <a:spLocks noChangeShapeType="1"/>
              </p:cNvSpPr>
              <p:nvPr/>
            </p:nvSpPr>
            <p:spPr bwMode="auto">
              <a:xfrm>
                <a:off x="5735638" y="5672138"/>
                <a:ext cx="15875" cy="7937"/>
              </a:xfrm>
              <a:prstGeom prst="line">
                <a:avLst/>
              </a:prstGeom>
              <a:noFill/>
              <a:ln w="28575">
                <a:solidFill>
                  <a:srgbClr val="000040"/>
                </a:solidFill>
                <a:round/>
                <a:headEnd/>
                <a:tailEnd/>
              </a:ln>
            </p:spPr>
            <p:txBody>
              <a:bodyPr/>
              <a:lstStyle/>
              <a:p>
                <a:endParaRPr lang="en-US" dirty="0"/>
              </a:p>
            </p:txBody>
          </p:sp>
          <p:sp>
            <p:nvSpPr>
              <p:cNvPr id="67842" name="Line 41"/>
              <p:cNvSpPr>
                <a:spLocks noChangeShapeType="1"/>
              </p:cNvSpPr>
              <p:nvPr/>
            </p:nvSpPr>
            <p:spPr bwMode="auto">
              <a:xfrm>
                <a:off x="5751513" y="5680075"/>
                <a:ext cx="14288" cy="9525"/>
              </a:xfrm>
              <a:prstGeom prst="line">
                <a:avLst/>
              </a:prstGeom>
              <a:noFill/>
              <a:ln w="28575">
                <a:solidFill>
                  <a:srgbClr val="000040"/>
                </a:solidFill>
                <a:round/>
                <a:headEnd/>
                <a:tailEnd/>
              </a:ln>
            </p:spPr>
            <p:txBody>
              <a:bodyPr/>
              <a:lstStyle/>
              <a:p>
                <a:endParaRPr lang="en-US" dirty="0"/>
              </a:p>
            </p:txBody>
          </p:sp>
          <p:sp>
            <p:nvSpPr>
              <p:cNvPr id="67843" name="Line 42"/>
              <p:cNvSpPr>
                <a:spLocks noChangeShapeType="1"/>
              </p:cNvSpPr>
              <p:nvPr/>
            </p:nvSpPr>
            <p:spPr bwMode="auto">
              <a:xfrm>
                <a:off x="5765801" y="5689600"/>
                <a:ext cx="14288" cy="9525"/>
              </a:xfrm>
              <a:prstGeom prst="line">
                <a:avLst/>
              </a:prstGeom>
              <a:noFill/>
              <a:ln w="28575">
                <a:solidFill>
                  <a:srgbClr val="000040"/>
                </a:solidFill>
                <a:round/>
                <a:headEnd/>
                <a:tailEnd/>
              </a:ln>
            </p:spPr>
            <p:txBody>
              <a:bodyPr/>
              <a:lstStyle/>
              <a:p>
                <a:endParaRPr lang="en-US" dirty="0"/>
              </a:p>
            </p:txBody>
          </p:sp>
          <p:sp>
            <p:nvSpPr>
              <p:cNvPr id="67844" name="Line 43"/>
              <p:cNvSpPr>
                <a:spLocks noChangeShapeType="1"/>
              </p:cNvSpPr>
              <p:nvPr/>
            </p:nvSpPr>
            <p:spPr bwMode="auto">
              <a:xfrm>
                <a:off x="5780088" y="5699125"/>
                <a:ext cx="14288" cy="12700"/>
              </a:xfrm>
              <a:prstGeom prst="line">
                <a:avLst/>
              </a:prstGeom>
              <a:noFill/>
              <a:ln w="28575">
                <a:solidFill>
                  <a:srgbClr val="000040"/>
                </a:solidFill>
                <a:round/>
                <a:headEnd/>
                <a:tailEnd/>
              </a:ln>
            </p:spPr>
            <p:txBody>
              <a:bodyPr/>
              <a:lstStyle/>
              <a:p>
                <a:endParaRPr lang="en-US" dirty="0"/>
              </a:p>
            </p:txBody>
          </p:sp>
          <p:sp>
            <p:nvSpPr>
              <p:cNvPr id="67845" name="Line 44"/>
              <p:cNvSpPr>
                <a:spLocks noChangeShapeType="1"/>
              </p:cNvSpPr>
              <p:nvPr/>
            </p:nvSpPr>
            <p:spPr bwMode="auto">
              <a:xfrm>
                <a:off x="5794376" y="5711825"/>
                <a:ext cx="15875" cy="12700"/>
              </a:xfrm>
              <a:prstGeom prst="line">
                <a:avLst/>
              </a:prstGeom>
              <a:noFill/>
              <a:ln w="28575">
                <a:solidFill>
                  <a:srgbClr val="000040"/>
                </a:solidFill>
                <a:round/>
                <a:headEnd/>
                <a:tailEnd/>
              </a:ln>
            </p:spPr>
            <p:txBody>
              <a:bodyPr/>
              <a:lstStyle/>
              <a:p>
                <a:endParaRPr lang="en-US" dirty="0"/>
              </a:p>
            </p:txBody>
          </p:sp>
          <p:sp>
            <p:nvSpPr>
              <p:cNvPr id="67846" name="Line 45"/>
              <p:cNvSpPr>
                <a:spLocks noChangeShapeType="1"/>
              </p:cNvSpPr>
              <p:nvPr/>
            </p:nvSpPr>
            <p:spPr bwMode="auto">
              <a:xfrm>
                <a:off x="5810251" y="5724525"/>
                <a:ext cx="14288" cy="12700"/>
              </a:xfrm>
              <a:prstGeom prst="line">
                <a:avLst/>
              </a:prstGeom>
              <a:noFill/>
              <a:ln w="28575">
                <a:solidFill>
                  <a:srgbClr val="000040"/>
                </a:solidFill>
                <a:round/>
                <a:headEnd/>
                <a:tailEnd/>
              </a:ln>
            </p:spPr>
            <p:txBody>
              <a:bodyPr/>
              <a:lstStyle/>
              <a:p>
                <a:endParaRPr lang="en-US" dirty="0"/>
              </a:p>
            </p:txBody>
          </p:sp>
          <p:sp>
            <p:nvSpPr>
              <p:cNvPr id="67847" name="Line 46"/>
              <p:cNvSpPr>
                <a:spLocks noChangeShapeType="1"/>
              </p:cNvSpPr>
              <p:nvPr/>
            </p:nvSpPr>
            <p:spPr bwMode="auto">
              <a:xfrm>
                <a:off x="5824538" y="5737225"/>
                <a:ext cx="14288" cy="14287"/>
              </a:xfrm>
              <a:prstGeom prst="line">
                <a:avLst/>
              </a:prstGeom>
              <a:noFill/>
              <a:ln w="28575">
                <a:solidFill>
                  <a:srgbClr val="000040"/>
                </a:solidFill>
                <a:round/>
                <a:headEnd/>
                <a:tailEnd/>
              </a:ln>
            </p:spPr>
            <p:txBody>
              <a:bodyPr/>
              <a:lstStyle/>
              <a:p>
                <a:endParaRPr lang="en-US" dirty="0"/>
              </a:p>
            </p:txBody>
          </p:sp>
          <p:sp>
            <p:nvSpPr>
              <p:cNvPr id="67848" name="Line 47"/>
              <p:cNvSpPr>
                <a:spLocks noChangeShapeType="1"/>
              </p:cNvSpPr>
              <p:nvPr/>
            </p:nvSpPr>
            <p:spPr bwMode="auto">
              <a:xfrm>
                <a:off x="5838826" y="5751513"/>
                <a:ext cx="14288" cy="15875"/>
              </a:xfrm>
              <a:prstGeom prst="line">
                <a:avLst/>
              </a:prstGeom>
              <a:noFill/>
              <a:ln w="28575">
                <a:solidFill>
                  <a:srgbClr val="000040"/>
                </a:solidFill>
                <a:round/>
                <a:headEnd/>
                <a:tailEnd/>
              </a:ln>
            </p:spPr>
            <p:txBody>
              <a:bodyPr/>
              <a:lstStyle/>
              <a:p>
                <a:endParaRPr lang="en-US" dirty="0"/>
              </a:p>
            </p:txBody>
          </p:sp>
          <p:sp>
            <p:nvSpPr>
              <p:cNvPr id="67849" name="Line 48"/>
              <p:cNvSpPr>
                <a:spLocks noChangeShapeType="1"/>
              </p:cNvSpPr>
              <p:nvPr/>
            </p:nvSpPr>
            <p:spPr bwMode="auto">
              <a:xfrm>
                <a:off x="5853113" y="5767388"/>
                <a:ext cx="15875" cy="15875"/>
              </a:xfrm>
              <a:prstGeom prst="line">
                <a:avLst/>
              </a:prstGeom>
              <a:noFill/>
              <a:ln w="28575">
                <a:solidFill>
                  <a:srgbClr val="000040"/>
                </a:solidFill>
                <a:round/>
                <a:headEnd/>
                <a:tailEnd/>
              </a:ln>
            </p:spPr>
            <p:txBody>
              <a:bodyPr/>
              <a:lstStyle/>
              <a:p>
                <a:endParaRPr lang="en-US" dirty="0"/>
              </a:p>
            </p:txBody>
          </p:sp>
          <p:sp>
            <p:nvSpPr>
              <p:cNvPr id="67850" name="Line 49"/>
              <p:cNvSpPr>
                <a:spLocks noChangeShapeType="1"/>
              </p:cNvSpPr>
              <p:nvPr/>
            </p:nvSpPr>
            <p:spPr bwMode="auto">
              <a:xfrm>
                <a:off x="5868988" y="5783263"/>
                <a:ext cx="14288" cy="15875"/>
              </a:xfrm>
              <a:prstGeom prst="line">
                <a:avLst/>
              </a:prstGeom>
              <a:noFill/>
              <a:ln w="28575">
                <a:solidFill>
                  <a:srgbClr val="000040"/>
                </a:solidFill>
                <a:round/>
                <a:headEnd/>
                <a:tailEnd/>
              </a:ln>
            </p:spPr>
            <p:txBody>
              <a:bodyPr/>
              <a:lstStyle/>
              <a:p>
                <a:endParaRPr lang="en-US" dirty="0"/>
              </a:p>
            </p:txBody>
          </p:sp>
          <p:sp>
            <p:nvSpPr>
              <p:cNvPr id="67851" name="Line 50"/>
              <p:cNvSpPr>
                <a:spLocks noChangeShapeType="1"/>
              </p:cNvSpPr>
              <p:nvPr/>
            </p:nvSpPr>
            <p:spPr bwMode="auto">
              <a:xfrm>
                <a:off x="5883276" y="5799138"/>
                <a:ext cx="14288" cy="17462"/>
              </a:xfrm>
              <a:prstGeom prst="line">
                <a:avLst/>
              </a:prstGeom>
              <a:noFill/>
              <a:ln w="28575">
                <a:solidFill>
                  <a:srgbClr val="000040"/>
                </a:solidFill>
                <a:round/>
                <a:headEnd/>
                <a:tailEnd/>
              </a:ln>
            </p:spPr>
            <p:txBody>
              <a:bodyPr/>
              <a:lstStyle/>
              <a:p>
                <a:endParaRPr lang="en-US" dirty="0"/>
              </a:p>
            </p:txBody>
          </p:sp>
          <p:sp>
            <p:nvSpPr>
              <p:cNvPr id="67852" name="Line 51"/>
              <p:cNvSpPr>
                <a:spLocks noChangeShapeType="1"/>
              </p:cNvSpPr>
              <p:nvPr/>
            </p:nvSpPr>
            <p:spPr bwMode="auto">
              <a:xfrm>
                <a:off x="5897563" y="5816600"/>
                <a:ext cx="14288" cy="17462"/>
              </a:xfrm>
              <a:prstGeom prst="line">
                <a:avLst/>
              </a:prstGeom>
              <a:noFill/>
              <a:ln w="28575">
                <a:solidFill>
                  <a:srgbClr val="000040"/>
                </a:solidFill>
                <a:round/>
                <a:headEnd/>
                <a:tailEnd/>
              </a:ln>
            </p:spPr>
            <p:txBody>
              <a:bodyPr/>
              <a:lstStyle/>
              <a:p>
                <a:endParaRPr lang="en-US" dirty="0"/>
              </a:p>
            </p:txBody>
          </p:sp>
          <p:sp>
            <p:nvSpPr>
              <p:cNvPr id="67853" name="Line 52"/>
              <p:cNvSpPr>
                <a:spLocks noChangeShapeType="1"/>
              </p:cNvSpPr>
              <p:nvPr/>
            </p:nvSpPr>
            <p:spPr bwMode="auto">
              <a:xfrm>
                <a:off x="5911851" y="5834063"/>
                <a:ext cx="15875" cy="19050"/>
              </a:xfrm>
              <a:prstGeom prst="line">
                <a:avLst/>
              </a:prstGeom>
              <a:noFill/>
              <a:ln w="28575">
                <a:solidFill>
                  <a:srgbClr val="000040"/>
                </a:solidFill>
                <a:round/>
                <a:headEnd/>
                <a:tailEnd/>
              </a:ln>
            </p:spPr>
            <p:txBody>
              <a:bodyPr/>
              <a:lstStyle/>
              <a:p>
                <a:endParaRPr lang="en-US" dirty="0"/>
              </a:p>
            </p:txBody>
          </p:sp>
          <p:sp>
            <p:nvSpPr>
              <p:cNvPr id="67854" name="Line 53"/>
              <p:cNvSpPr>
                <a:spLocks noChangeShapeType="1"/>
              </p:cNvSpPr>
              <p:nvPr/>
            </p:nvSpPr>
            <p:spPr bwMode="auto">
              <a:xfrm>
                <a:off x="5927726" y="5853113"/>
                <a:ext cx="14288" cy="19050"/>
              </a:xfrm>
              <a:prstGeom prst="line">
                <a:avLst/>
              </a:prstGeom>
              <a:noFill/>
              <a:ln w="28575">
                <a:solidFill>
                  <a:srgbClr val="000040"/>
                </a:solidFill>
                <a:round/>
                <a:headEnd/>
                <a:tailEnd/>
              </a:ln>
            </p:spPr>
            <p:txBody>
              <a:bodyPr/>
              <a:lstStyle/>
              <a:p>
                <a:endParaRPr lang="en-US" dirty="0"/>
              </a:p>
            </p:txBody>
          </p:sp>
          <p:sp>
            <p:nvSpPr>
              <p:cNvPr id="67855" name="Line 54"/>
              <p:cNvSpPr>
                <a:spLocks noChangeShapeType="1"/>
              </p:cNvSpPr>
              <p:nvPr/>
            </p:nvSpPr>
            <p:spPr bwMode="auto">
              <a:xfrm>
                <a:off x="5942013" y="5872163"/>
                <a:ext cx="14288" cy="19050"/>
              </a:xfrm>
              <a:prstGeom prst="line">
                <a:avLst/>
              </a:prstGeom>
              <a:noFill/>
              <a:ln w="28575">
                <a:solidFill>
                  <a:srgbClr val="000040"/>
                </a:solidFill>
                <a:round/>
                <a:headEnd/>
                <a:tailEnd/>
              </a:ln>
            </p:spPr>
            <p:txBody>
              <a:bodyPr/>
              <a:lstStyle/>
              <a:p>
                <a:endParaRPr lang="en-US" dirty="0"/>
              </a:p>
            </p:txBody>
          </p:sp>
          <p:sp>
            <p:nvSpPr>
              <p:cNvPr id="67856" name="Line 55"/>
              <p:cNvSpPr>
                <a:spLocks noChangeShapeType="1"/>
              </p:cNvSpPr>
              <p:nvPr/>
            </p:nvSpPr>
            <p:spPr bwMode="auto">
              <a:xfrm>
                <a:off x="5956301" y="5891213"/>
                <a:ext cx="15875" cy="20637"/>
              </a:xfrm>
              <a:prstGeom prst="line">
                <a:avLst/>
              </a:prstGeom>
              <a:noFill/>
              <a:ln w="28575">
                <a:solidFill>
                  <a:srgbClr val="000040"/>
                </a:solidFill>
                <a:round/>
                <a:headEnd/>
                <a:tailEnd/>
              </a:ln>
            </p:spPr>
            <p:txBody>
              <a:bodyPr/>
              <a:lstStyle/>
              <a:p>
                <a:endParaRPr lang="en-US" dirty="0"/>
              </a:p>
            </p:txBody>
          </p:sp>
          <p:sp>
            <p:nvSpPr>
              <p:cNvPr id="67857" name="Line 56"/>
              <p:cNvSpPr>
                <a:spLocks noChangeShapeType="1"/>
              </p:cNvSpPr>
              <p:nvPr/>
            </p:nvSpPr>
            <p:spPr bwMode="auto">
              <a:xfrm>
                <a:off x="5972176" y="5911850"/>
                <a:ext cx="14288" cy="19050"/>
              </a:xfrm>
              <a:prstGeom prst="line">
                <a:avLst/>
              </a:prstGeom>
              <a:noFill/>
              <a:ln w="28575">
                <a:solidFill>
                  <a:srgbClr val="000040"/>
                </a:solidFill>
                <a:round/>
                <a:headEnd/>
                <a:tailEnd/>
              </a:ln>
            </p:spPr>
            <p:txBody>
              <a:bodyPr/>
              <a:lstStyle/>
              <a:p>
                <a:endParaRPr lang="en-US" dirty="0"/>
              </a:p>
            </p:txBody>
          </p:sp>
          <p:sp>
            <p:nvSpPr>
              <p:cNvPr id="67858" name="Line 57"/>
              <p:cNvSpPr>
                <a:spLocks noChangeShapeType="1"/>
              </p:cNvSpPr>
              <p:nvPr/>
            </p:nvSpPr>
            <p:spPr bwMode="auto">
              <a:xfrm>
                <a:off x="5986463" y="5930900"/>
                <a:ext cx="14288" cy="19050"/>
              </a:xfrm>
              <a:prstGeom prst="line">
                <a:avLst/>
              </a:prstGeom>
              <a:noFill/>
              <a:ln w="28575">
                <a:solidFill>
                  <a:srgbClr val="000040"/>
                </a:solidFill>
                <a:round/>
                <a:headEnd/>
                <a:tailEnd/>
              </a:ln>
            </p:spPr>
            <p:txBody>
              <a:bodyPr/>
              <a:lstStyle/>
              <a:p>
                <a:endParaRPr lang="en-US" dirty="0"/>
              </a:p>
            </p:txBody>
          </p:sp>
          <p:sp>
            <p:nvSpPr>
              <p:cNvPr id="67859" name="Line 58"/>
              <p:cNvSpPr>
                <a:spLocks noChangeShapeType="1"/>
              </p:cNvSpPr>
              <p:nvPr/>
            </p:nvSpPr>
            <p:spPr bwMode="auto">
              <a:xfrm>
                <a:off x="6000751" y="5949950"/>
                <a:ext cx="14288" cy="20637"/>
              </a:xfrm>
              <a:prstGeom prst="line">
                <a:avLst/>
              </a:prstGeom>
              <a:noFill/>
              <a:ln w="28575">
                <a:solidFill>
                  <a:srgbClr val="000040"/>
                </a:solidFill>
                <a:round/>
                <a:headEnd/>
                <a:tailEnd/>
              </a:ln>
            </p:spPr>
            <p:txBody>
              <a:bodyPr/>
              <a:lstStyle/>
              <a:p>
                <a:endParaRPr lang="en-US" dirty="0"/>
              </a:p>
            </p:txBody>
          </p:sp>
          <p:sp>
            <p:nvSpPr>
              <p:cNvPr id="67860" name="Line 59"/>
              <p:cNvSpPr>
                <a:spLocks noChangeShapeType="1"/>
              </p:cNvSpPr>
              <p:nvPr/>
            </p:nvSpPr>
            <p:spPr bwMode="auto">
              <a:xfrm>
                <a:off x="6015038" y="5970588"/>
                <a:ext cx="14288" cy="19050"/>
              </a:xfrm>
              <a:prstGeom prst="line">
                <a:avLst/>
              </a:prstGeom>
              <a:noFill/>
              <a:ln w="28575">
                <a:solidFill>
                  <a:srgbClr val="000040"/>
                </a:solidFill>
                <a:round/>
                <a:headEnd/>
                <a:tailEnd/>
              </a:ln>
            </p:spPr>
            <p:txBody>
              <a:bodyPr/>
              <a:lstStyle/>
              <a:p>
                <a:endParaRPr lang="en-US" dirty="0"/>
              </a:p>
            </p:txBody>
          </p:sp>
          <p:sp>
            <p:nvSpPr>
              <p:cNvPr id="67861" name="Line 60"/>
              <p:cNvSpPr>
                <a:spLocks noChangeShapeType="1"/>
              </p:cNvSpPr>
              <p:nvPr/>
            </p:nvSpPr>
            <p:spPr bwMode="auto">
              <a:xfrm>
                <a:off x="6029326" y="5989638"/>
                <a:ext cx="15875" cy="20637"/>
              </a:xfrm>
              <a:prstGeom prst="line">
                <a:avLst/>
              </a:prstGeom>
              <a:noFill/>
              <a:ln w="28575">
                <a:solidFill>
                  <a:srgbClr val="000040"/>
                </a:solidFill>
                <a:round/>
                <a:headEnd/>
                <a:tailEnd/>
              </a:ln>
            </p:spPr>
            <p:txBody>
              <a:bodyPr/>
              <a:lstStyle/>
              <a:p>
                <a:endParaRPr lang="en-US" dirty="0"/>
              </a:p>
            </p:txBody>
          </p:sp>
          <p:sp>
            <p:nvSpPr>
              <p:cNvPr id="67862" name="Line 61"/>
              <p:cNvSpPr>
                <a:spLocks noChangeShapeType="1"/>
              </p:cNvSpPr>
              <p:nvPr/>
            </p:nvSpPr>
            <p:spPr bwMode="auto">
              <a:xfrm>
                <a:off x="6045201" y="6010275"/>
                <a:ext cx="14288" cy="19050"/>
              </a:xfrm>
              <a:prstGeom prst="line">
                <a:avLst/>
              </a:prstGeom>
              <a:noFill/>
              <a:ln w="28575">
                <a:solidFill>
                  <a:srgbClr val="000040"/>
                </a:solidFill>
                <a:round/>
                <a:headEnd/>
                <a:tailEnd/>
              </a:ln>
            </p:spPr>
            <p:txBody>
              <a:bodyPr/>
              <a:lstStyle/>
              <a:p>
                <a:endParaRPr lang="en-US" dirty="0"/>
              </a:p>
            </p:txBody>
          </p:sp>
          <p:sp>
            <p:nvSpPr>
              <p:cNvPr id="67863" name="Line 62"/>
              <p:cNvSpPr>
                <a:spLocks noChangeShapeType="1"/>
              </p:cNvSpPr>
              <p:nvPr/>
            </p:nvSpPr>
            <p:spPr bwMode="auto">
              <a:xfrm>
                <a:off x="6059488" y="6029325"/>
                <a:ext cx="14288" cy="19050"/>
              </a:xfrm>
              <a:prstGeom prst="line">
                <a:avLst/>
              </a:prstGeom>
              <a:noFill/>
              <a:ln w="28575">
                <a:solidFill>
                  <a:srgbClr val="000040"/>
                </a:solidFill>
                <a:round/>
                <a:headEnd/>
                <a:tailEnd/>
              </a:ln>
            </p:spPr>
            <p:txBody>
              <a:bodyPr/>
              <a:lstStyle/>
              <a:p>
                <a:endParaRPr lang="en-US" dirty="0"/>
              </a:p>
            </p:txBody>
          </p:sp>
          <p:sp>
            <p:nvSpPr>
              <p:cNvPr id="67864" name="Line 63"/>
              <p:cNvSpPr>
                <a:spLocks noChangeShapeType="1"/>
              </p:cNvSpPr>
              <p:nvPr/>
            </p:nvSpPr>
            <p:spPr bwMode="auto">
              <a:xfrm>
                <a:off x="6073776" y="6048375"/>
                <a:ext cx="15875" cy="19050"/>
              </a:xfrm>
              <a:prstGeom prst="line">
                <a:avLst/>
              </a:prstGeom>
              <a:noFill/>
              <a:ln w="28575">
                <a:solidFill>
                  <a:srgbClr val="000040"/>
                </a:solidFill>
                <a:round/>
                <a:headEnd/>
                <a:tailEnd/>
              </a:ln>
            </p:spPr>
            <p:txBody>
              <a:bodyPr/>
              <a:lstStyle/>
              <a:p>
                <a:endParaRPr lang="en-US" dirty="0"/>
              </a:p>
            </p:txBody>
          </p:sp>
          <p:sp>
            <p:nvSpPr>
              <p:cNvPr id="67865" name="Line 64"/>
              <p:cNvSpPr>
                <a:spLocks noChangeShapeType="1"/>
              </p:cNvSpPr>
              <p:nvPr/>
            </p:nvSpPr>
            <p:spPr bwMode="auto">
              <a:xfrm>
                <a:off x="6089651" y="6067425"/>
                <a:ext cx="14288" cy="19050"/>
              </a:xfrm>
              <a:prstGeom prst="line">
                <a:avLst/>
              </a:prstGeom>
              <a:noFill/>
              <a:ln w="28575">
                <a:solidFill>
                  <a:srgbClr val="000040"/>
                </a:solidFill>
                <a:round/>
                <a:headEnd/>
                <a:tailEnd/>
              </a:ln>
            </p:spPr>
            <p:txBody>
              <a:bodyPr/>
              <a:lstStyle/>
              <a:p>
                <a:endParaRPr lang="en-US" dirty="0"/>
              </a:p>
            </p:txBody>
          </p:sp>
          <p:sp>
            <p:nvSpPr>
              <p:cNvPr id="67866" name="Line 65"/>
              <p:cNvSpPr>
                <a:spLocks noChangeShapeType="1"/>
              </p:cNvSpPr>
              <p:nvPr/>
            </p:nvSpPr>
            <p:spPr bwMode="auto">
              <a:xfrm>
                <a:off x="6103938" y="6086475"/>
                <a:ext cx="14288" cy="17462"/>
              </a:xfrm>
              <a:prstGeom prst="line">
                <a:avLst/>
              </a:prstGeom>
              <a:noFill/>
              <a:ln w="28575">
                <a:solidFill>
                  <a:srgbClr val="000040"/>
                </a:solidFill>
                <a:round/>
                <a:headEnd/>
                <a:tailEnd/>
              </a:ln>
            </p:spPr>
            <p:txBody>
              <a:bodyPr/>
              <a:lstStyle/>
              <a:p>
                <a:endParaRPr lang="en-US" dirty="0"/>
              </a:p>
            </p:txBody>
          </p:sp>
          <p:sp>
            <p:nvSpPr>
              <p:cNvPr id="67867" name="Line 66"/>
              <p:cNvSpPr>
                <a:spLocks noChangeShapeType="1"/>
              </p:cNvSpPr>
              <p:nvPr/>
            </p:nvSpPr>
            <p:spPr bwMode="auto">
              <a:xfrm>
                <a:off x="6118226" y="6103938"/>
                <a:ext cx="14288" cy="17462"/>
              </a:xfrm>
              <a:prstGeom prst="line">
                <a:avLst/>
              </a:prstGeom>
              <a:noFill/>
              <a:ln w="28575">
                <a:solidFill>
                  <a:srgbClr val="000040"/>
                </a:solidFill>
                <a:round/>
                <a:headEnd/>
                <a:tailEnd/>
              </a:ln>
            </p:spPr>
            <p:txBody>
              <a:bodyPr/>
              <a:lstStyle/>
              <a:p>
                <a:endParaRPr lang="en-US" dirty="0"/>
              </a:p>
            </p:txBody>
          </p:sp>
          <p:sp>
            <p:nvSpPr>
              <p:cNvPr id="67868" name="Line 67"/>
              <p:cNvSpPr>
                <a:spLocks noChangeShapeType="1"/>
              </p:cNvSpPr>
              <p:nvPr/>
            </p:nvSpPr>
            <p:spPr bwMode="auto">
              <a:xfrm>
                <a:off x="6132513" y="6121400"/>
                <a:ext cx="15875" cy="17462"/>
              </a:xfrm>
              <a:prstGeom prst="line">
                <a:avLst/>
              </a:prstGeom>
              <a:noFill/>
              <a:ln w="28575">
                <a:solidFill>
                  <a:srgbClr val="000040"/>
                </a:solidFill>
                <a:round/>
                <a:headEnd/>
                <a:tailEnd/>
              </a:ln>
            </p:spPr>
            <p:txBody>
              <a:bodyPr/>
              <a:lstStyle/>
              <a:p>
                <a:endParaRPr lang="en-US" dirty="0"/>
              </a:p>
            </p:txBody>
          </p:sp>
          <p:sp>
            <p:nvSpPr>
              <p:cNvPr id="67869" name="Line 68"/>
              <p:cNvSpPr>
                <a:spLocks noChangeShapeType="1"/>
              </p:cNvSpPr>
              <p:nvPr/>
            </p:nvSpPr>
            <p:spPr bwMode="auto">
              <a:xfrm>
                <a:off x="6148388" y="6138863"/>
                <a:ext cx="14288" cy="15875"/>
              </a:xfrm>
              <a:prstGeom prst="line">
                <a:avLst/>
              </a:prstGeom>
              <a:noFill/>
              <a:ln w="28575">
                <a:solidFill>
                  <a:srgbClr val="000040"/>
                </a:solidFill>
                <a:round/>
                <a:headEnd/>
                <a:tailEnd/>
              </a:ln>
            </p:spPr>
            <p:txBody>
              <a:bodyPr/>
              <a:lstStyle/>
              <a:p>
                <a:endParaRPr lang="en-US" dirty="0"/>
              </a:p>
            </p:txBody>
          </p:sp>
          <p:sp>
            <p:nvSpPr>
              <p:cNvPr id="67870" name="Line 69"/>
              <p:cNvSpPr>
                <a:spLocks noChangeShapeType="1"/>
              </p:cNvSpPr>
              <p:nvPr/>
            </p:nvSpPr>
            <p:spPr bwMode="auto">
              <a:xfrm>
                <a:off x="6162676" y="6154738"/>
                <a:ext cx="14288" cy="14287"/>
              </a:xfrm>
              <a:prstGeom prst="line">
                <a:avLst/>
              </a:prstGeom>
              <a:noFill/>
              <a:ln w="28575">
                <a:solidFill>
                  <a:srgbClr val="000040"/>
                </a:solidFill>
                <a:round/>
                <a:headEnd/>
                <a:tailEnd/>
              </a:ln>
            </p:spPr>
            <p:txBody>
              <a:bodyPr/>
              <a:lstStyle/>
              <a:p>
                <a:endParaRPr lang="en-US" dirty="0"/>
              </a:p>
            </p:txBody>
          </p:sp>
          <p:sp>
            <p:nvSpPr>
              <p:cNvPr id="67871" name="Line 70"/>
              <p:cNvSpPr>
                <a:spLocks noChangeShapeType="1"/>
              </p:cNvSpPr>
              <p:nvPr/>
            </p:nvSpPr>
            <p:spPr bwMode="auto">
              <a:xfrm>
                <a:off x="6176963" y="6169025"/>
                <a:ext cx="14288" cy="15875"/>
              </a:xfrm>
              <a:prstGeom prst="line">
                <a:avLst/>
              </a:prstGeom>
              <a:noFill/>
              <a:ln w="28575">
                <a:solidFill>
                  <a:srgbClr val="000040"/>
                </a:solidFill>
                <a:round/>
                <a:headEnd/>
                <a:tailEnd/>
              </a:ln>
            </p:spPr>
            <p:txBody>
              <a:bodyPr/>
              <a:lstStyle/>
              <a:p>
                <a:endParaRPr lang="en-US" dirty="0"/>
              </a:p>
            </p:txBody>
          </p:sp>
          <p:sp>
            <p:nvSpPr>
              <p:cNvPr id="67872" name="Line 71"/>
              <p:cNvSpPr>
                <a:spLocks noChangeShapeType="1"/>
              </p:cNvSpPr>
              <p:nvPr/>
            </p:nvSpPr>
            <p:spPr bwMode="auto">
              <a:xfrm>
                <a:off x="6191251" y="6184900"/>
                <a:ext cx="14288" cy="12700"/>
              </a:xfrm>
              <a:prstGeom prst="line">
                <a:avLst/>
              </a:prstGeom>
              <a:noFill/>
              <a:ln w="28575">
                <a:solidFill>
                  <a:srgbClr val="000040"/>
                </a:solidFill>
                <a:round/>
                <a:headEnd/>
                <a:tailEnd/>
              </a:ln>
            </p:spPr>
            <p:txBody>
              <a:bodyPr/>
              <a:lstStyle/>
              <a:p>
                <a:endParaRPr lang="en-US" dirty="0"/>
              </a:p>
            </p:txBody>
          </p:sp>
          <p:sp>
            <p:nvSpPr>
              <p:cNvPr id="67873" name="Line 72"/>
              <p:cNvSpPr>
                <a:spLocks noChangeShapeType="1"/>
              </p:cNvSpPr>
              <p:nvPr/>
            </p:nvSpPr>
            <p:spPr bwMode="auto">
              <a:xfrm>
                <a:off x="6205538" y="6197600"/>
                <a:ext cx="15875" cy="12700"/>
              </a:xfrm>
              <a:prstGeom prst="line">
                <a:avLst/>
              </a:prstGeom>
              <a:noFill/>
              <a:ln w="28575">
                <a:solidFill>
                  <a:srgbClr val="000040"/>
                </a:solidFill>
                <a:round/>
                <a:headEnd/>
                <a:tailEnd/>
              </a:ln>
            </p:spPr>
            <p:txBody>
              <a:bodyPr/>
              <a:lstStyle/>
              <a:p>
                <a:endParaRPr lang="en-US" dirty="0"/>
              </a:p>
            </p:txBody>
          </p:sp>
          <p:sp>
            <p:nvSpPr>
              <p:cNvPr id="67874" name="Line 73"/>
              <p:cNvSpPr>
                <a:spLocks noChangeShapeType="1"/>
              </p:cNvSpPr>
              <p:nvPr/>
            </p:nvSpPr>
            <p:spPr bwMode="auto">
              <a:xfrm>
                <a:off x="6221413" y="6210300"/>
                <a:ext cx="14288" cy="11112"/>
              </a:xfrm>
              <a:prstGeom prst="line">
                <a:avLst/>
              </a:prstGeom>
              <a:noFill/>
              <a:ln w="28575">
                <a:solidFill>
                  <a:srgbClr val="000040"/>
                </a:solidFill>
                <a:round/>
                <a:headEnd/>
                <a:tailEnd/>
              </a:ln>
            </p:spPr>
            <p:txBody>
              <a:bodyPr/>
              <a:lstStyle/>
              <a:p>
                <a:endParaRPr lang="en-US" dirty="0"/>
              </a:p>
            </p:txBody>
          </p:sp>
          <p:sp>
            <p:nvSpPr>
              <p:cNvPr id="67875" name="Line 74"/>
              <p:cNvSpPr>
                <a:spLocks noChangeShapeType="1"/>
              </p:cNvSpPr>
              <p:nvPr/>
            </p:nvSpPr>
            <p:spPr bwMode="auto">
              <a:xfrm>
                <a:off x="6235701" y="6221413"/>
                <a:ext cx="14288" cy="11112"/>
              </a:xfrm>
              <a:prstGeom prst="line">
                <a:avLst/>
              </a:prstGeom>
              <a:noFill/>
              <a:ln w="28575">
                <a:solidFill>
                  <a:srgbClr val="000040"/>
                </a:solidFill>
                <a:round/>
                <a:headEnd/>
                <a:tailEnd/>
              </a:ln>
            </p:spPr>
            <p:txBody>
              <a:bodyPr/>
              <a:lstStyle/>
              <a:p>
                <a:endParaRPr lang="en-US" dirty="0"/>
              </a:p>
            </p:txBody>
          </p:sp>
          <p:sp>
            <p:nvSpPr>
              <p:cNvPr id="67876" name="Line 75"/>
              <p:cNvSpPr>
                <a:spLocks noChangeShapeType="1"/>
              </p:cNvSpPr>
              <p:nvPr/>
            </p:nvSpPr>
            <p:spPr bwMode="auto">
              <a:xfrm>
                <a:off x="6249988" y="6232525"/>
                <a:ext cx="15875" cy="9525"/>
              </a:xfrm>
              <a:prstGeom prst="line">
                <a:avLst/>
              </a:prstGeom>
              <a:noFill/>
              <a:ln w="28575">
                <a:solidFill>
                  <a:srgbClr val="000040"/>
                </a:solidFill>
                <a:round/>
                <a:headEnd/>
                <a:tailEnd/>
              </a:ln>
            </p:spPr>
            <p:txBody>
              <a:bodyPr/>
              <a:lstStyle/>
              <a:p>
                <a:endParaRPr lang="en-US" dirty="0"/>
              </a:p>
            </p:txBody>
          </p:sp>
          <p:sp>
            <p:nvSpPr>
              <p:cNvPr id="67877" name="Line 76"/>
              <p:cNvSpPr>
                <a:spLocks noChangeShapeType="1"/>
              </p:cNvSpPr>
              <p:nvPr/>
            </p:nvSpPr>
            <p:spPr bwMode="auto">
              <a:xfrm>
                <a:off x="6265863" y="6242050"/>
                <a:ext cx="14288" cy="7937"/>
              </a:xfrm>
              <a:prstGeom prst="line">
                <a:avLst/>
              </a:prstGeom>
              <a:noFill/>
              <a:ln w="28575">
                <a:solidFill>
                  <a:srgbClr val="000040"/>
                </a:solidFill>
                <a:round/>
                <a:headEnd/>
                <a:tailEnd/>
              </a:ln>
            </p:spPr>
            <p:txBody>
              <a:bodyPr/>
              <a:lstStyle/>
              <a:p>
                <a:endParaRPr lang="en-US" dirty="0"/>
              </a:p>
            </p:txBody>
          </p:sp>
          <p:sp>
            <p:nvSpPr>
              <p:cNvPr id="67878" name="Line 77"/>
              <p:cNvSpPr>
                <a:spLocks noChangeShapeType="1"/>
              </p:cNvSpPr>
              <p:nvPr/>
            </p:nvSpPr>
            <p:spPr bwMode="auto">
              <a:xfrm>
                <a:off x="6280151" y="6249988"/>
                <a:ext cx="14288" cy="6350"/>
              </a:xfrm>
              <a:prstGeom prst="line">
                <a:avLst/>
              </a:prstGeom>
              <a:noFill/>
              <a:ln w="28575">
                <a:solidFill>
                  <a:srgbClr val="000040"/>
                </a:solidFill>
                <a:round/>
                <a:headEnd/>
                <a:tailEnd/>
              </a:ln>
            </p:spPr>
            <p:txBody>
              <a:bodyPr/>
              <a:lstStyle/>
              <a:p>
                <a:endParaRPr lang="en-US" dirty="0"/>
              </a:p>
            </p:txBody>
          </p:sp>
          <p:sp>
            <p:nvSpPr>
              <p:cNvPr id="67879" name="Line 78"/>
              <p:cNvSpPr>
                <a:spLocks noChangeShapeType="1"/>
              </p:cNvSpPr>
              <p:nvPr/>
            </p:nvSpPr>
            <p:spPr bwMode="auto">
              <a:xfrm>
                <a:off x="6294438" y="6256338"/>
                <a:ext cx="14288" cy="6350"/>
              </a:xfrm>
              <a:prstGeom prst="line">
                <a:avLst/>
              </a:prstGeom>
              <a:noFill/>
              <a:ln w="28575">
                <a:solidFill>
                  <a:srgbClr val="000040"/>
                </a:solidFill>
                <a:round/>
                <a:headEnd/>
                <a:tailEnd/>
              </a:ln>
            </p:spPr>
            <p:txBody>
              <a:bodyPr/>
              <a:lstStyle/>
              <a:p>
                <a:endParaRPr lang="en-US" dirty="0"/>
              </a:p>
            </p:txBody>
          </p:sp>
          <p:sp>
            <p:nvSpPr>
              <p:cNvPr id="67880" name="Line 79"/>
              <p:cNvSpPr>
                <a:spLocks noChangeShapeType="1"/>
              </p:cNvSpPr>
              <p:nvPr/>
            </p:nvSpPr>
            <p:spPr bwMode="auto">
              <a:xfrm>
                <a:off x="6308726" y="6262688"/>
                <a:ext cx="15875" cy="4762"/>
              </a:xfrm>
              <a:prstGeom prst="line">
                <a:avLst/>
              </a:prstGeom>
              <a:noFill/>
              <a:ln w="28575">
                <a:solidFill>
                  <a:srgbClr val="000040"/>
                </a:solidFill>
                <a:round/>
                <a:headEnd/>
                <a:tailEnd/>
              </a:ln>
            </p:spPr>
            <p:txBody>
              <a:bodyPr/>
              <a:lstStyle/>
              <a:p>
                <a:endParaRPr lang="en-US" dirty="0"/>
              </a:p>
            </p:txBody>
          </p:sp>
          <p:sp>
            <p:nvSpPr>
              <p:cNvPr id="67881" name="Line 80"/>
              <p:cNvSpPr>
                <a:spLocks noChangeShapeType="1"/>
              </p:cNvSpPr>
              <p:nvPr/>
            </p:nvSpPr>
            <p:spPr bwMode="auto">
              <a:xfrm>
                <a:off x="6324601" y="6267450"/>
                <a:ext cx="14288" cy="3175"/>
              </a:xfrm>
              <a:prstGeom prst="line">
                <a:avLst/>
              </a:prstGeom>
              <a:noFill/>
              <a:ln w="28575">
                <a:solidFill>
                  <a:srgbClr val="000040"/>
                </a:solidFill>
                <a:round/>
                <a:headEnd/>
                <a:tailEnd/>
              </a:ln>
            </p:spPr>
            <p:txBody>
              <a:bodyPr/>
              <a:lstStyle/>
              <a:p>
                <a:endParaRPr lang="en-US" dirty="0"/>
              </a:p>
            </p:txBody>
          </p:sp>
          <p:sp>
            <p:nvSpPr>
              <p:cNvPr id="67882" name="Line 81"/>
              <p:cNvSpPr>
                <a:spLocks noChangeShapeType="1"/>
              </p:cNvSpPr>
              <p:nvPr/>
            </p:nvSpPr>
            <p:spPr bwMode="auto">
              <a:xfrm>
                <a:off x="6338888" y="6270625"/>
                <a:ext cx="14288" cy="3175"/>
              </a:xfrm>
              <a:prstGeom prst="line">
                <a:avLst/>
              </a:prstGeom>
              <a:noFill/>
              <a:ln w="28575">
                <a:solidFill>
                  <a:srgbClr val="000040"/>
                </a:solidFill>
                <a:round/>
                <a:headEnd/>
                <a:tailEnd/>
              </a:ln>
            </p:spPr>
            <p:txBody>
              <a:bodyPr/>
              <a:lstStyle/>
              <a:p>
                <a:endParaRPr lang="en-US" dirty="0"/>
              </a:p>
            </p:txBody>
          </p:sp>
          <p:sp>
            <p:nvSpPr>
              <p:cNvPr id="67883" name="Line 82"/>
              <p:cNvSpPr>
                <a:spLocks noChangeShapeType="1"/>
              </p:cNvSpPr>
              <p:nvPr/>
            </p:nvSpPr>
            <p:spPr bwMode="auto">
              <a:xfrm>
                <a:off x="6353176" y="6273800"/>
                <a:ext cx="14288" cy="1587"/>
              </a:xfrm>
              <a:prstGeom prst="line">
                <a:avLst/>
              </a:prstGeom>
              <a:noFill/>
              <a:ln w="28575">
                <a:solidFill>
                  <a:srgbClr val="000040"/>
                </a:solidFill>
                <a:round/>
                <a:headEnd/>
                <a:tailEnd/>
              </a:ln>
            </p:spPr>
            <p:txBody>
              <a:bodyPr/>
              <a:lstStyle/>
              <a:p>
                <a:endParaRPr lang="en-US" dirty="0"/>
              </a:p>
            </p:txBody>
          </p:sp>
          <p:sp>
            <p:nvSpPr>
              <p:cNvPr id="67884" name="Line 83"/>
              <p:cNvSpPr>
                <a:spLocks noChangeShapeType="1"/>
              </p:cNvSpPr>
              <p:nvPr/>
            </p:nvSpPr>
            <p:spPr bwMode="auto">
              <a:xfrm flipV="1">
                <a:off x="6367463" y="6273800"/>
                <a:ext cx="15875" cy="1587"/>
              </a:xfrm>
              <a:prstGeom prst="line">
                <a:avLst/>
              </a:prstGeom>
              <a:noFill/>
              <a:ln w="28575">
                <a:solidFill>
                  <a:srgbClr val="000040"/>
                </a:solidFill>
                <a:round/>
                <a:headEnd/>
                <a:tailEnd/>
              </a:ln>
            </p:spPr>
            <p:txBody>
              <a:bodyPr/>
              <a:lstStyle/>
              <a:p>
                <a:endParaRPr lang="en-US" dirty="0"/>
              </a:p>
            </p:txBody>
          </p:sp>
          <p:sp>
            <p:nvSpPr>
              <p:cNvPr id="67885" name="Line 84"/>
              <p:cNvSpPr>
                <a:spLocks noChangeShapeType="1"/>
              </p:cNvSpPr>
              <p:nvPr/>
            </p:nvSpPr>
            <p:spPr bwMode="auto">
              <a:xfrm flipV="1">
                <a:off x="6383338" y="6272213"/>
                <a:ext cx="14288" cy="1587"/>
              </a:xfrm>
              <a:prstGeom prst="line">
                <a:avLst/>
              </a:prstGeom>
              <a:noFill/>
              <a:ln w="28575">
                <a:solidFill>
                  <a:srgbClr val="000040"/>
                </a:solidFill>
                <a:round/>
                <a:headEnd/>
                <a:tailEnd/>
              </a:ln>
            </p:spPr>
            <p:txBody>
              <a:bodyPr/>
              <a:lstStyle/>
              <a:p>
                <a:endParaRPr lang="en-US" dirty="0"/>
              </a:p>
            </p:txBody>
          </p:sp>
          <p:sp>
            <p:nvSpPr>
              <p:cNvPr id="67886" name="Line 85"/>
              <p:cNvSpPr>
                <a:spLocks noChangeShapeType="1"/>
              </p:cNvSpPr>
              <p:nvPr/>
            </p:nvSpPr>
            <p:spPr bwMode="auto">
              <a:xfrm flipV="1">
                <a:off x="6397626" y="6269038"/>
                <a:ext cx="14288" cy="3175"/>
              </a:xfrm>
              <a:prstGeom prst="line">
                <a:avLst/>
              </a:prstGeom>
              <a:noFill/>
              <a:ln w="28575">
                <a:solidFill>
                  <a:srgbClr val="000040"/>
                </a:solidFill>
                <a:round/>
                <a:headEnd/>
                <a:tailEnd/>
              </a:ln>
            </p:spPr>
            <p:txBody>
              <a:bodyPr/>
              <a:lstStyle/>
              <a:p>
                <a:endParaRPr lang="en-US" dirty="0"/>
              </a:p>
            </p:txBody>
          </p:sp>
          <p:sp>
            <p:nvSpPr>
              <p:cNvPr id="67887" name="Line 86"/>
              <p:cNvSpPr>
                <a:spLocks noChangeShapeType="1"/>
              </p:cNvSpPr>
              <p:nvPr/>
            </p:nvSpPr>
            <p:spPr bwMode="auto">
              <a:xfrm flipV="1">
                <a:off x="6411913" y="6264275"/>
                <a:ext cx="14288" cy="4762"/>
              </a:xfrm>
              <a:prstGeom prst="line">
                <a:avLst/>
              </a:prstGeom>
              <a:noFill/>
              <a:ln w="28575">
                <a:solidFill>
                  <a:srgbClr val="000040"/>
                </a:solidFill>
                <a:round/>
                <a:headEnd/>
                <a:tailEnd/>
              </a:ln>
            </p:spPr>
            <p:txBody>
              <a:bodyPr/>
              <a:lstStyle/>
              <a:p>
                <a:endParaRPr lang="en-US" dirty="0"/>
              </a:p>
            </p:txBody>
          </p:sp>
          <p:sp>
            <p:nvSpPr>
              <p:cNvPr id="67888" name="Line 87"/>
              <p:cNvSpPr>
                <a:spLocks noChangeShapeType="1"/>
              </p:cNvSpPr>
              <p:nvPr/>
            </p:nvSpPr>
            <p:spPr bwMode="auto">
              <a:xfrm flipV="1">
                <a:off x="6426201" y="6259513"/>
                <a:ext cx="15875" cy="4762"/>
              </a:xfrm>
              <a:prstGeom prst="line">
                <a:avLst/>
              </a:prstGeom>
              <a:noFill/>
              <a:ln w="28575">
                <a:solidFill>
                  <a:srgbClr val="000040"/>
                </a:solidFill>
                <a:round/>
                <a:headEnd/>
                <a:tailEnd/>
              </a:ln>
            </p:spPr>
            <p:txBody>
              <a:bodyPr/>
              <a:lstStyle/>
              <a:p>
                <a:endParaRPr lang="en-US" dirty="0"/>
              </a:p>
            </p:txBody>
          </p:sp>
          <p:sp>
            <p:nvSpPr>
              <p:cNvPr id="67889" name="Line 88"/>
              <p:cNvSpPr>
                <a:spLocks noChangeShapeType="1"/>
              </p:cNvSpPr>
              <p:nvPr/>
            </p:nvSpPr>
            <p:spPr bwMode="auto">
              <a:xfrm flipV="1">
                <a:off x="6442076" y="6253163"/>
                <a:ext cx="14288" cy="6350"/>
              </a:xfrm>
              <a:prstGeom prst="line">
                <a:avLst/>
              </a:prstGeom>
              <a:noFill/>
              <a:ln w="28575">
                <a:solidFill>
                  <a:srgbClr val="000040"/>
                </a:solidFill>
                <a:round/>
                <a:headEnd/>
                <a:tailEnd/>
              </a:ln>
            </p:spPr>
            <p:txBody>
              <a:bodyPr/>
              <a:lstStyle/>
              <a:p>
                <a:endParaRPr lang="en-US" dirty="0"/>
              </a:p>
            </p:txBody>
          </p:sp>
          <p:sp>
            <p:nvSpPr>
              <p:cNvPr id="67890" name="Line 89"/>
              <p:cNvSpPr>
                <a:spLocks noChangeShapeType="1"/>
              </p:cNvSpPr>
              <p:nvPr/>
            </p:nvSpPr>
            <p:spPr bwMode="auto">
              <a:xfrm flipV="1">
                <a:off x="6456363" y="6245225"/>
                <a:ext cx="14288" cy="7937"/>
              </a:xfrm>
              <a:prstGeom prst="line">
                <a:avLst/>
              </a:prstGeom>
              <a:noFill/>
              <a:ln w="28575">
                <a:solidFill>
                  <a:srgbClr val="000040"/>
                </a:solidFill>
                <a:round/>
                <a:headEnd/>
                <a:tailEnd/>
              </a:ln>
            </p:spPr>
            <p:txBody>
              <a:bodyPr/>
              <a:lstStyle/>
              <a:p>
                <a:endParaRPr lang="en-US" dirty="0"/>
              </a:p>
            </p:txBody>
          </p:sp>
          <p:sp>
            <p:nvSpPr>
              <p:cNvPr id="67891" name="Line 90"/>
              <p:cNvSpPr>
                <a:spLocks noChangeShapeType="1"/>
              </p:cNvSpPr>
              <p:nvPr/>
            </p:nvSpPr>
            <p:spPr bwMode="auto">
              <a:xfrm flipV="1">
                <a:off x="6470651" y="6237288"/>
                <a:ext cx="15875" cy="7937"/>
              </a:xfrm>
              <a:prstGeom prst="line">
                <a:avLst/>
              </a:prstGeom>
              <a:noFill/>
              <a:ln w="28575">
                <a:solidFill>
                  <a:srgbClr val="000040"/>
                </a:solidFill>
                <a:round/>
                <a:headEnd/>
                <a:tailEnd/>
              </a:ln>
            </p:spPr>
            <p:txBody>
              <a:bodyPr/>
              <a:lstStyle/>
              <a:p>
                <a:endParaRPr lang="en-US" dirty="0"/>
              </a:p>
            </p:txBody>
          </p:sp>
          <p:sp>
            <p:nvSpPr>
              <p:cNvPr id="67892" name="Line 91"/>
              <p:cNvSpPr>
                <a:spLocks noChangeShapeType="1"/>
              </p:cNvSpPr>
              <p:nvPr/>
            </p:nvSpPr>
            <p:spPr bwMode="auto">
              <a:xfrm flipV="1">
                <a:off x="6486526" y="6226175"/>
                <a:ext cx="14288" cy="11112"/>
              </a:xfrm>
              <a:prstGeom prst="line">
                <a:avLst/>
              </a:prstGeom>
              <a:noFill/>
              <a:ln w="28575">
                <a:solidFill>
                  <a:srgbClr val="000040"/>
                </a:solidFill>
                <a:round/>
                <a:headEnd/>
                <a:tailEnd/>
              </a:ln>
            </p:spPr>
            <p:txBody>
              <a:bodyPr/>
              <a:lstStyle/>
              <a:p>
                <a:endParaRPr lang="en-US" dirty="0"/>
              </a:p>
            </p:txBody>
          </p:sp>
          <p:sp>
            <p:nvSpPr>
              <p:cNvPr id="67893" name="Line 92"/>
              <p:cNvSpPr>
                <a:spLocks noChangeShapeType="1"/>
              </p:cNvSpPr>
              <p:nvPr/>
            </p:nvSpPr>
            <p:spPr bwMode="auto">
              <a:xfrm flipV="1">
                <a:off x="6500813" y="6215063"/>
                <a:ext cx="14288" cy="11112"/>
              </a:xfrm>
              <a:prstGeom prst="line">
                <a:avLst/>
              </a:prstGeom>
              <a:noFill/>
              <a:ln w="28575">
                <a:solidFill>
                  <a:srgbClr val="000040"/>
                </a:solidFill>
                <a:round/>
                <a:headEnd/>
                <a:tailEnd/>
              </a:ln>
            </p:spPr>
            <p:txBody>
              <a:bodyPr/>
              <a:lstStyle/>
              <a:p>
                <a:endParaRPr lang="en-US" dirty="0"/>
              </a:p>
            </p:txBody>
          </p:sp>
          <p:sp>
            <p:nvSpPr>
              <p:cNvPr id="67894" name="Line 93"/>
              <p:cNvSpPr>
                <a:spLocks noChangeShapeType="1"/>
              </p:cNvSpPr>
              <p:nvPr/>
            </p:nvSpPr>
            <p:spPr bwMode="auto">
              <a:xfrm flipV="1">
                <a:off x="6515101" y="6203950"/>
                <a:ext cx="14288" cy="11112"/>
              </a:xfrm>
              <a:prstGeom prst="line">
                <a:avLst/>
              </a:prstGeom>
              <a:noFill/>
              <a:ln w="28575">
                <a:solidFill>
                  <a:srgbClr val="000040"/>
                </a:solidFill>
                <a:round/>
                <a:headEnd/>
                <a:tailEnd/>
              </a:ln>
            </p:spPr>
            <p:txBody>
              <a:bodyPr/>
              <a:lstStyle/>
              <a:p>
                <a:endParaRPr lang="en-US" dirty="0"/>
              </a:p>
            </p:txBody>
          </p:sp>
          <p:sp>
            <p:nvSpPr>
              <p:cNvPr id="67895" name="Line 94"/>
              <p:cNvSpPr>
                <a:spLocks noChangeShapeType="1"/>
              </p:cNvSpPr>
              <p:nvPr/>
            </p:nvSpPr>
            <p:spPr bwMode="auto">
              <a:xfrm flipV="1">
                <a:off x="6529388" y="6191250"/>
                <a:ext cx="14288" cy="12700"/>
              </a:xfrm>
              <a:prstGeom prst="line">
                <a:avLst/>
              </a:prstGeom>
              <a:noFill/>
              <a:ln w="28575">
                <a:solidFill>
                  <a:srgbClr val="000040"/>
                </a:solidFill>
                <a:round/>
                <a:headEnd/>
                <a:tailEnd/>
              </a:ln>
            </p:spPr>
            <p:txBody>
              <a:bodyPr/>
              <a:lstStyle/>
              <a:p>
                <a:endParaRPr lang="en-US" dirty="0"/>
              </a:p>
            </p:txBody>
          </p:sp>
          <p:sp>
            <p:nvSpPr>
              <p:cNvPr id="67896" name="Line 95"/>
              <p:cNvSpPr>
                <a:spLocks noChangeShapeType="1"/>
              </p:cNvSpPr>
              <p:nvPr/>
            </p:nvSpPr>
            <p:spPr bwMode="auto">
              <a:xfrm flipV="1">
                <a:off x="6543676" y="6176963"/>
                <a:ext cx="15875" cy="14287"/>
              </a:xfrm>
              <a:prstGeom prst="line">
                <a:avLst/>
              </a:prstGeom>
              <a:noFill/>
              <a:ln w="28575">
                <a:solidFill>
                  <a:srgbClr val="000040"/>
                </a:solidFill>
                <a:round/>
                <a:headEnd/>
                <a:tailEnd/>
              </a:ln>
            </p:spPr>
            <p:txBody>
              <a:bodyPr/>
              <a:lstStyle/>
              <a:p>
                <a:endParaRPr lang="en-US" dirty="0"/>
              </a:p>
            </p:txBody>
          </p:sp>
          <p:sp>
            <p:nvSpPr>
              <p:cNvPr id="67897" name="Line 96"/>
              <p:cNvSpPr>
                <a:spLocks noChangeShapeType="1"/>
              </p:cNvSpPr>
              <p:nvPr/>
            </p:nvSpPr>
            <p:spPr bwMode="auto">
              <a:xfrm flipV="1">
                <a:off x="6559551" y="6162675"/>
                <a:ext cx="14288" cy="14287"/>
              </a:xfrm>
              <a:prstGeom prst="line">
                <a:avLst/>
              </a:prstGeom>
              <a:noFill/>
              <a:ln w="28575">
                <a:solidFill>
                  <a:srgbClr val="000040"/>
                </a:solidFill>
                <a:round/>
                <a:headEnd/>
                <a:tailEnd/>
              </a:ln>
            </p:spPr>
            <p:txBody>
              <a:bodyPr/>
              <a:lstStyle/>
              <a:p>
                <a:endParaRPr lang="en-US" dirty="0"/>
              </a:p>
            </p:txBody>
          </p:sp>
          <p:sp>
            <p:nvSpPr>
              <p:cNvPr id="67898" name="Line 97"/>
              <p:cNvSpPr>
                <a:spLocks noChangeShapeType="1"/>
              </p:cNvSpPr>
              <p:nvPr/>
            </p:nvSpPr>
            <p:spPr bwMode="auto">
              <a:xfrm flipV="1">
                <a:off x="6573838" y="6146800"/>
                <a:ext cx="14288" cy="15875"/>
              </a:xfrm>
              <a:prstGeom prst="line">
                <a:avLst/>
              </a:prstGeom>
              <a:noFill/>
              <a:ln w="28575">
                <a:solidFill>
                  <a:srgbClr val="000040"/>
                </a:solidFill>
                <a:round/>
                <a:headEnd/>
                <a:tailEnd/>
              </a:ln>
            </p:spPr>
            <p:txBody>
              <a:bodyPr/>
              <a:lstStyle/>
              <a:p>
                <a:endParaRPr lang="en-US" dirty="0"/>
              </a:p>
            </p:txBody>
          </p:sp>
          <p:sp>
            <p:nvSpPr>
              <p:cNvPr id="67899" name="Line 98"/>
              <p:cNvSpPr>
                <a:spLocks noChangeShapeType="1"/>
              </p:cNvSpPr>
              <p:nvPr/>
            </p:nvSpPr>
            <p:spPr bwMode="auto">
              <a:xfrm flipV="1">
                <a:off x="6588126" y="6129338"/>
                <a:ext cx="14288" cy="17462"/>
              </a:xfrm>
              <a:prstGeom prst="line">
                <a:avLst/>
              </a:prstGeom>
              <a:noFill/>
              <a:ln w="28575">
                <a:solidFill>
                  <a:srgbClr val="000040"/>
                </a:solidFill>
                <a:round/>
                <a:headEnd/>
                <a:tailEnd/>
              </a:ln>
            </p:spPr>
            <p:txBody>
              <a:bodyPr/>
              <a:lstStyle/>
              <a:p>
                <a:endParaRPr lang="en-US" dirty="0"/>
              </a:p>
            </p:txBody>
          </p:sp>
          <p:sp>
            <p:nvSpPr>
              <p:cNvPr id="67900" name="Line 99"/>
              <p:cNvSpPr>
                <a:spLocks noChangeShapeType="1"/>
              </p:cNvSpPr>
              <p:nvPr/>
            </p:nvSpPr>
            <p:spPr bwMode="auto">
              <a:xfrm flipV="1">
                <a:off x="6602413" y="6113463"/>
                <a:ext cx="15875" cy="15875"/>
              </a:xfrm>
              <a:prstGeom prst="line">
                <a:avLst/>
              </a:prstGeom>
              <a:noFill/>
              <a:ln w="28575">
                <a:solidFill>
                  <a:srgbClr val="000040"/>
                </a:solidFill>
                <a:round/>
                <a:headEnd/>
                <a:tailEnd/>
              </a:ln>
            </p:spPr>
            <p:txBody>
              <a:bodyPr/>
              <a:lstStyle/>
              <a:p>
                <a:endParaRPr lang="en-US" dirty="0"/>
              </a:p>
            </p:txBody>
          </p:sp>
          <p:sp>
            <p:nvSpPr>
              <p:cNvPr id="67901" name="Line 100"/>
              <p:cNvSpPr>
                <a:spLocks noChangeShapeType="1"/>
              </p:cNvSpPr>
              <p:nvPr/>
            </p:nvSpPr>
            <p:spPr bwMode="auto">
              <a:xfrm flipV="1">
                <a:off x="6618288" y="6094413"/>
                <a:ext cx="14288" cy="19050"/>
              </a:xfrm>
              <a:prstGeom prst="line">
                <a:avLst/>
              </a:prstGeom>
              <a:noFill/>
              <a:ln w="28575">
                <a:solidFill>
                  <a:srgbClr val="000040"/>
                </a:solidFill>
                <a:round/>
                <a:headEnd/>
                <a:tailEnd/>
              </a:ln>
            </p:spPr>
            <p:txBody>
              <a:bodyPr/>
              <a:lstStyle/>
              <a:p>
                <a:endParaRPr lang="en-US" dirty="0"/>
              </a:p>
            </p:txBody>
          </p:sp>
          <p:sp>
            <p:nvSpPr>
              <p:cNvPr id="67902" name="Line 101"/>
              <p:cNvSpPr>
                <a:spLocks noChangeShapeType="1"/>
              </p:cNvSpPr>
              <p:nvPr/>
            </p:nvSpPr>
            <p:spPr bwMode="auto">
              <a:xfrm flipV="1">
                <a:off x="6632576" y="6076950"/>
                <a:ext cx="14288" cy="17462"/>
              </a:xfrm>
              <a:prstGeom prst="line">
                <a:avLst/>
              </a:prstGeom>
              <a:noFill/>
              <a:ln w="28575">
                <a:solidFill>
                  <a:srgbClr val="000040"/>
                </a:solidFill>
                <a:round/>
                <a:headEnd/>
                <a:tailEnd/>
              </a:ln>
            </p:spPr>
            <p:txBody>
              <a:bodyPr/>
              <a:lstStyle/>
              <a:p>
                <a:endParaRPr lang="en-US" dirty="0"/>
              </a:p>
            </p:txBody>
          </p:sp>
          <p:sp>
            <p:nvSpPr>
              <p:cNvPr id="67903" name="Line 102"/>
              <p:cNvSpPr>
                <a:spLocks noChangeShapeType="1"/>
              </p:cNvSpPr>
              <p:nvPr/>
            </p:nvSpPr>
            <p:spPr bwMode="auto">
              <a:xfrm flipV="1">
                <a:off x="6646863" y="6057900"/>
                <a:ext cx="15875" cy="19050"/>
              </a:xfrm>
              <a:prstGeom prst="line">
                <a:avLst/>
              </a:prstGeom>
              <a:noFill/>
              <a:ln w="28575">
                <a:solidFill>
                  <a:srgbClr val="000040"/>
                </a:solidFill>
                <a:round/>
                <a:headEnd/>
                <a:tailEnd/>
              </a:ln>
            </p:spPr>
            <p:txBody>
              <a:bodyPr/>
              <a:lstStyle/>
              <a:p>
                <a:endParaRPr lang="en-US" dirty="0"/>
              </a:p>
            </p:txBody>
          </p:sp>
          <p:sp>
            <p:nvSpPr>
              <p:cNvPr id="67904" name="Line 103"/>
              <p:cNvSpPr>
                <a:spLocks noChangeShapeType="1"/>
              </p:cNvSpPr>
              <p:nvPr/>
            </p:nvSpPr>
            <p:spPr bwMode="auto">
              <a:xfrm flipV="1">
                <a:off x="6662738" y="6038850"/>
                <a:ext cx="14288" cy="19050"/>
              </a:xfrm>
              <a:prstGeom prst="line">
                <a:avLst/>
              </a:prstGeom>
              <a:noFill/>
              <a:ln w="28575">
                <a:solidFill>
                  <a:srgbClr val="000040"/>
                </a:solidFill>
                <a:round/>
                <a:headEnd/>
                <a:tailEnd/>
              </a:ln>
            </p:spPr>
            <p:txBody>
              <a:bodyPr/>
              <a:lstStyle/>
              <a:p>
                <a:endParaRPr lang="en-US" dirty="0"/>
              </a:p>
            </p:txBody>
          </p:sp>
          <p:sp>
            <p:nvSpPr>
              <p:cNvPr id="67905" name="Line 104"/>
              <p:cNvSpPr>
                <a:spLocks noChangeShapeType="1"/>
              </p:cNvSpPr>
              <p:nvPr/>
            </p:nvSpPr>
            <p:spPr bwMode="auto">
              <a:xfrm flipV="1">
                <a:off x="6677026" y="6019800"/>
                <a:ext cx="14288" cy="19050"/>
              </a:xfrm>
              <a:prstGeom prst="line">
                <a:avLst/>
              </a:prstGeom>
              <a:noFill/>
              <a:ln w="28575">
                <a:solidFill>
                  <a:srgbClr val="000040"/>
                </a:solidFill>
                <a:round/>
                <a:headEnd/>
                <a:tailEnd/>
              </a:ln>
            </p:spPr>
            <p:txBody>
              <a:bodyPr/>
              <a:lstStyle/>
              <a:p>
                <a:endParaRPr lang="en-US" dirty="0"/>
              </a:p>
            </p:txBody>
          </p:sp>
          <p:sp>
            <p:nvSpPr>
              <p:cNvPr id="67906" name="Line 105"/>
              <p:cNvSpPr>
                <a:spLocks noChangeShapeType="1"/>
              </p:cNvSpPr>
              <p:nvPr/>
            </p:nvSpPr>
            <p:spPr bwMode="auto">
              <a:xfrm flipV="1">
                <a:off x="6691313" y="6000750"/>
                <a:ext cx="14288" cy="19050"/>
              </a:xfrm>
              <a:prstGeom prst="line">
                <a:avLst/>
              </a:prstGeom>
              <a:noFill/>
              <a:ln w="28575">
                <a:solidFill>
                  <a:srgbClr val="000040"/>
                </a:solidFill>
                <a:round/>
                <a:headEnd/>
                <a:tailEnd/>
              </a:ln>
            </p:spPr>
            <p:txBody>
              <a:bodyPr/>
              <a:lstStyle/>
              <a:p>
                <a:endParaRPr lang="en-US" dirty="0"/>
              </a:p>
            </p:txBody>
          </p:sp>
          <p:sp>
            <p:nvSpPr>
              <p:cNvPr id="67907" name="Line 106"/>
              <p:cNvSpPr>
                <a:spLocks noChangeShapeType="1"/>
              </p:cNvSpPr>
              <p:nvPr/>
            </p:nvSpPr>
            <p:spPr bwMode="auto">
              <a:xfrm flipV="1">
                <a:off x="6705601" y="5980113"/>
                <a:ext cx="14288" cy="20637"/>
              </a:xfrm>
              <a:prstGeom prst="line">
                <a:avLst/>
              </a:prstGeom>
              <a:noFill/>
              <a:ln w="28575">
                <a:solidFill>
                  <a:srgbClr val="000040"/>
                </a:solidFill>
                <a:round/>
                <a:headEnd/>
                <a:tailEnd/>
              </a:ln>
            </p:spPr>
            <p:txBody>
              <a:bodyPr/>
              <a:lstStyle/>
              <a:p>
                <a:endParaRPr lang="en-US" dirty="0"/>
              </a:p>
            </p:txBody>
          </p:sp>
          <p:sp>
            <p:nvSpPr>
              <p:cNvPr id="67908" name="Line 24"/>
              <p:cNvSpPr>
                <a:spLocks noChangeShapeType="1"/>
              </p:cNvSpPr>
              <p:nvPr/>
            </p:nvSpPr>
            <p:spPr bwMode="auto">
              <a:xfrm flipV="1">
                <a:off x="5500688" y="5694363"/>
                <a:ext cx="14288" cy="11112"/>
              </a:xfrm>
              <a:prstGeom prst="line">
                <a:avLst/>
              </a:prstGeom>
              <a:noFill/>
              <a:ln w="28575">
                <a:solidFill>
                  <a:srgbClr val="000040"/>
                </a:solidFill>
                <a:round/>
                <a:headEnd/>
                <a:tailEnd/>
              </a:ln>
            </p:spPr>
            <p:txBody>
              <a:bodyPr/>
              <a:lstStyle/>
              <a:p>
                <a:endParaRPr lang="en-US" dirty="0"/>
              </a:p>
            </p:txBody>
          </p:sp>
        </p:grpSp>
        <p:grpSp>
          <p:nvGrpSpPr>
            <p:cNvPr id="6" name="Group 112"/>
            <p:cNvGrpSpPr>
              <a:grpSpLocks/>
            </p:cNvGrpSpPr>
            <p:nvPr/>
          </p:nvGrpSpPr>
          <p:grpSpPr bwMode="auto">
            <a:xfrm>
              <a:off x="2775857" y="3575964"/>
              <a:ext cx="5301343" cy="653141"/>
              <a:chOff x="5281613" y="5646738"/>
              <a:chExt cx="1438276" cy="628649"/>
            </a:xfrm>
          </p:grpSpPr>
          <p:sp>
            <p:nvSpPr>
              <p:cNvPr id="67713" name="Line 9"/>
              <p:cNvSpPr>
                <a:spLocks noChangeShapeType="1"/>
              </p:cNvSpPr>
              <p:nvPr/>
            </p:nvSpPr>
            <p:spPr bwMode="auto">
              <a:xfrm flipV="1">
                <a:off x="5281613" y="5940425"/>
                <a:ext cx="14288" cy="20637"/>
              </a:xfrm>
              <a:prstGeom prst="line">
                <a:avLst/>
              </a:prstGeom>
              <a:noFill/>
              <a:ln w="28575">
                <a:solidFill>
                  <a:srgbClr val="000040"/>
                </a:solidFill>
                <a:round/>
                <a:headEnd/>
                <a:tailEnd/>
              </a:ln>
            </p:spPr>
            <p:txBody>
              <a:bodyPr/>
              <a:lstStyle/>
              <a:p>
                <a:endParaRPr lang="en-US" dirty="0"/>
              </a:p>
            </p:txBody>
          </p:sp>
          <p:sp>
            <p:nvSpPr>
              <p:cNvPr id="67714" name="Line 10"/>
              <p:cNvSpPr>
                <a:spLocks noChangeShapeType="1"/>
              </p:cNvSpPr>
              <p:nvPr/>
            </p:nvSpPr>
            <p:spPr bwMode="auto">
              <a:xfrm flipV="1">
                <a:off x="5295901" y="5921375"/>
                <a:ext cx="14288" cy="19050"/>
              </a:xfrm>
              <a:prstGeom prst="line">
                <a:avLst/>
              </a:prstGeom>
              <a:noFill/>
              <a:ln w="28575">
                <a:solidFill>
                  <a:srgbClr val="000040"/>
                </a:solidFill>
                <a:round/>
                <a:headEnd/>
                <a:tailEnd/>
              </a:ln>
            </p:spPr>
            <p:txBody>
              <a:bodyPr/>
              <a:lstStyle/>
              <a:p>
                <a:endParaRPr lang="en-US" dirty="0"/>
              </a:p>
            </p:txBody>
          </p:sp>
          <p:sp>
            <p:nvSpPr>
              <p:cNvPr id="67715" name="Line 11"/>
              <p:cNvSpPr>
                <a:spLocks noChangeShapeType="1"/>
              </p:cNvSpPr>
              <p:nvPr/>
            </p:nvSpPr>
            <p:spPr bwMode="auto">
              <a:xfrm flipV="1">
                <a:off x="5310188" y="5900738"/>
                <a:ext cx="14288" cy="20637"/>
              </a:xfrm>
              <a:prstGeom prst="line">
                <a:avLst/>
              </a:prstGeom>
              <a:noFill/>
              <a:ln w="28575">
                <a:solidFill>
                  <a:srgbClr val="000040"/>
                </a:solidFill>
                <a:round/>
                <a:headEnd/>
                <a:tailEnd/>
              </a:ln>
            </p:spPr>
            <p:txBody>
              <a:bodyPr/>
              <a:lstStyle/>
              <a:p>
                <a:endParaRPr lang="en-US" dirty="0"/>
              </a:p>
            </p:txBody>
          </p:sp>
          <p:sp>
            <p:nvSpPr>
              <p:cNvPr id="67716" name="Line 12"/>
              <p:cNvSpPr>
                <a:spLocks noChangeShapeType="1"/>
              </p:cNvSpPr>
              <p:nvPr/>
            </p:nvSpPr>
            <p:spPr bwMode="auto">
              <a:xfrm flipV="1">
                <a:off x="5324476" y="5881688"/>
                <a:ext cx="14288" cy="19050"/>
              </a:xfrm>
              <a:prstGeom prst="line">
                <a:avLst/>
              </a:prstGeom>
              <a:noFill/>
              <a:ln w="28575">
                <a:solidFill>
                  <a:srgbClr val="000040"/>
                </a:solidFill>
                <a:round/>
                <a:headEnd/>
                <a:tailEnd/>
              </a:ln>
            </p:spPr>
            <p:txBody>
              <a:bodyPr/>
              <a:lstStyle/>
              <a:p>
                <a:endParaRPr lang="en-US" dirty="0"/>
              </a:p>
            </p:txBody>
          </p:sp>
          <p:sp>
            <p:nvSpPr>
              <p:cNvPr id="67717" name="Line 13"/>
              <p:cNvSpPr>
                <a:spLocks noChangeShapeType="1"/>
              </p:cNvSpPr>
              <p:nvPr/>
            </p:nvSpPr>
            <p:spPr bwMode="auto">
              <a:xfrm flipV="1">
                <a:off x="5338763" y="5862638"/>
                <a:ext cx="15875" cy="19050"/>
              </a:xfrm>
              <a:prstGeom prst="line">
                <a:avLst/>
              </a:prstGeom>
              <a:noFill/>
              <a:ln w="28575">
                <a:solidFill>
                  <a:srgbClr val="000040"/>
                </a:solidFill>
                <a:round/>
                <a:headEnd/>
                <a:tailEnd/>
              </a:ln>
            </p:spPr>
            <p:txBody>
              <a:bodyPr/>
              <a:lstStyle/>
              <a:p>
                <a:endParaRPr lang="en-US" dirty="0"/>
              </a:p>
            </p:txBody>
          </p:sp>
          <p:sp>
            <p:nvSpPr>
              <p:cNvPr id="67718" name="Line 14"/>
              <p:cNvSpPr>
                <a:spLocks noChangeShapeType="1"/>
              </p:cNvSpPr>
              <p:nvPr/>
            </p:nvSpPr>
            <p:spPr bwMode="auto">
              <a:xfrm flipV="1">
                <a:off x="5354638" y="5845175"/>
                <a:ext cx="14288" cy="17462"/>
              </a:xfrm>
              <a:prstGeom prst="line">
                <a:avLst/>
              </a:prstGeom>
              <a:noFill/>
              <a:ln w="28575">
                <a:solidFill>
                  <a:srgbClr val="000040"/>
                </a:solidFill>
                <a:round/>
                <a:headEnd/>
                <a:tailEnd/>
              </a:ln>
            </p:spPr>
            <p:txBody>
              <a:bodyPr/>
              <a:lstStyle/>
              <a:p>
                <a:endParaRPr lang="en-US" dirty="0"/>
              </a:p>
            </p:txBody>
          </p:sp>
          <p:sp>
            <p:nvSpPr>
              <p:cNvPr id="67719" name="Line 15"/>
              <p:cNvSpPr>
                <a:spLocks noChangeShapeType="1"/>
              </p:cNvSpPr>
              <p:nvPr/>
            </p:nvSpPr>
            <p:spPr bwMode="auto">
              <a:xfrm flipV="1">
                <a:off x="5368926" y="5826125"/>
                <a:ext cx="14288" cy="19050"/>
              </a:xfrm>
              <a:prstGeom prst="line">
                <a:avLst/>
              </a:prstGeom>
              <a:noFill/>
              <a:ln w="28575">
                <a:solidFill>
                  <a:srgbClr val="000040"/>
                </a:solidFill>
                <a:round/>
                <a:headEnd/>
                <a:tailEnd/>
              </a:ln>
            </p:spPr>
            <p:txBody>
              <a:bodyPr/>
              <a:lstStyle/>
              <a:p>
                <a:endParaRPr lang="en-US" dirty="0"/>
              </a:p>
            </p:txBody>
          </p:sp>
          <p:sp>
            <p:nvSpPr>
              <p:cNvPr id="67720" name="Line 16"/>
              <p:cNvSpPr>
                <a:spLocks noChangeShapeType="1"/>
              </p:cNvSpPr>
              <p:nvPr/>
            </p:nvSpPr>
            <p:spPr bwMode="auto">
              <a:xfrm flipV="1">
                <a:off x="5383213" y="5808663"/>
                <a:ext cx="14288" cy="17462"/>
              </a:xfrm>
              <a:prstGeom prst="line">
                <a:avLst/>
              </a:prstGeom>
              <a:noFill/>
              <a:ln w="28575">
                <a:solidFill>
                  <a:srgbClr val="000040"/>
                </a:solidFill>
                <a:round/>
                <a:headEnd/>
                <a:tailEnd/>
              </a:ln>
            </p:spPr>
            <p:txBody>
              <a:bodyPr/>
              <a:lstStyle/>
              <a:p>
                <a:endParaRPr lang="en-US" dirty="0"/>
              </a:p>
            </p:txBody>
          </p:sp>
          <p:sp>
            <p:nvSpPr>
              <p:cNvPr id="67721" name="Line 17"/>
              <p:cNvSpPr>
                <a:spLocks noChangeShapeType="1"/>
              </p:cNvSpPr>
              <p:nvPr/>
            </p:nvSpPr>
            <p:spPr bwMode="auto">
              <a:xfrm flipV="1">
                <a:off x="5397501" y="5791200"/>
                <a:ext cx="15875" cy="17462"/>
              </a:xfrm>
              <a:prstGeom prst="line">
                <a:avLst/>
              </a:prstGeom>
              <a:noFill/>
              <a:ln w="28575">
                <a:solidFill>
                  <a:srgbClr val="000040"/>
                </a:solidFill>
                <a:round/>
                <a:headEnd/>
                <a:tailEnd/>
              </a:ln>
            </p:spPr>
            <p:txBody>
              <a:bodyPr/>
              <a:lstStyle/>
              <a:p>
                <a:endParaRPr lang="en-US" dirty="0"/>
              </a:p>
            </p:txBody>
          </p:sp>
          <p:sp>
            <p:nvSpPr>
              <p:cNvPr id="67722" name="Line 18"/>
              <p:cNvSpPr>
                <a:spLocks noChangeShapeType="1"/>
              </p:cNvSpPr>
              <p:nvPr/>
            </p:nvSpPr>
            <p:spPr bwMode="auto">
              <a:xfrm flipV="1">
                <a:off x="5413376" y="5775325"/>
                <a:ext cx="14288" cy="15875"/>
              </a:xfrm>
              <a:prstGeom prst="line">
                <a:avLst/>
              </a:prstGeom>
              <a:noFill/>
              <a:ln w="28575">
                <a:solidFill>
                  <a:srgbClr val="000040"/>
                </a:solidFill>
                <a:round/>
                <a:headEnd/>
                <a:tailEnd/>
              </a:ln>
            </p:spPr>
            <p:txBody>
              <a:bodyPr/>
              <a:lstStyle/>
              <a:p>
                <a:endParaRPr lang="en-US" dirty="0"/>
              </a:p>
            </p:txBody>
          </p:sp>
          <p:sp>
            <p:nvSpPr>
              <p:cNvPr id="67723" name="Line 19"/>
              <p:cNvSpPr>
                <a:spLocks noChangeShapeType="1"/>
              </p:cNvSpPr>
              <p:nvPr/>
            </p:nvSpPr>
            <p:spPr bwMode="auto">
              <a:xfrm flipV="1">
                <a:off x="5427663" y="5759450"/>
                <a:ext cx="14288" cy="15875"/>
              </a:xfrm>
              <a:prstGeom prst="line">
                <a:avLst/>
              </a:prstGeom>
              <a:noFill/>
              <a:ln w="28575">
                <a:solidFill>
                  <a:srgbClr val="000040"/>
                </a:solidFill>
                <a:round/>
                <a:headEnd/>
                <a:tailEnd/>
              </a:ln>
            </p:spPr>
            <p:txBody>
              <a:bodyPr/>
              <a:lstStyle/>
              <a:p>
                <a:endParaRPr lang="en-US" dirty="0"/>
              </a:p>
            </p:txBody>
          </p:sp>
          <p:sp>
            <p:nvSpPr>
              <p:cNvPr id="67724" name="Line 20"/>
              <p:cNvSpPr>
                <a:spLocks noChangeShapeType="1"/>
              </p:cNvSpPr>
              <p:nvPr/>
            </p:nvSpPr>
            <p:spPr bwMode="auto">
              <a:xfrm flipV="1">
                <a:off x="5441951" y="5745163"/>
                <a:ext cx="15875" cy="14287"/>
              </a:xfrm>
              <a:prstGeom prst="line">
                <a:avLst/>
              </a:prstGeom>
              <a:noFill/>
              <a:ln w="28575">
                <a:solidFill>
                  <a:srgbClr val="000040"/>
                </a:solidFill>
                <a:round/>
                <a:headEnd/>
                <a:tailEnd/>
              </a:ln>
            </p:spPr>
            <p:txBody>
              <a:bodyPr/>
              <a:lstStyle/>
              <a:p>
                <a:endParaRPr lang="en-US" dirty="0"/>
              </a:p>
            </p:txBody>
          </p:sp>
          <p:sp>
            <p:nvSpPr>
              <p:cNvPr id="67725" name="Line 21"/>
              <p:cNvSpPr>
                <a:spLocks noChangeShapeType="1"/>
              </p:cNvSpPr>
              <p:nvPr/>
            </p:nvSpPr>
            <p:spPr bwMode="auto">
              <a:xfrm flipV="1">
                <a:off x="5457826" y="5730875"/>
                <a:ext cx="14288" cy="14287"/>
              </a:xfrm>
              <a:prstGeom prst="line">
                <a:avLst/>
              </a:prstGeom>
              <a:noFill/>
              <a:ln w="28575">
                <a:solidFill>
                  <a:srgbClr val="000040"/>
                </a:solidFill>
                <a:round/>
                <a:headEnd/>
                <a:tailEnd/>
              </a:ln>
            </p:spPr>
            <p:txBody>
              <a:bodyPr/>
              <a:lstStyle/>
              <a:p>
                <a:endParaRPr lang="en-US" dirty="0"/>
              </a:p>
            </p:txBody>
          </p:sp>
          <p:sp>
            <p:nvSpPr>
              <p:cNvPr id="67726" name="Line 22"/>
              <p:cNvSpPr>
                <a:spLocks noChangeShapeType="1"/>
              </p:cNvSpPr>
              <p:nvPr/>
            </p:nvSpPr>
            <p:spPr bwMode="auto">
              <a:xfrm flipV="1">
                <a:off x="5472113" y="5718175"/>
                <a:ext cx="14288" cy="12700"/>
              </a:xfrm>
              <a:prstGeom prst="line">
                <a:avLst/>
              </a:prstGeom>
              <a:noFill/>
              <a:ln w="28575">
                <a:solidFill>
                  <a:srgbClr val="000040"/>
                </a:solidFill>
                <a:round/>
                <a:headEnd/>
                <a:tailEnd/>
              </a:ln>
            </p:spPr>
            <p:txBody>
              <a:bodyPr/>
              <a:lstStyle/>
              <a:p>
                <a:endParaRPr lang="en-US" dirty="0"/>
              </a:p>
            </p:txBody>
          </p:sp>
          <p:sp>
            <p:nvSpPr>
              <p:cNvPr id="67727" name="Line 23"/>
              <p:cNvSpPr>
                <a:spLocks noChangeShapeType="1"/>
              </p:cNvSpPr>
              <p:nvPr/>
            </p:nvSpPr>
            <p:spPr bwMode="auto">
              <a:xfrm flipV="1">
                <a:off x="5486401" y="5705475"/>
                <a:ext cx="14288" cy="12700"/>
              </a:xfrm>
              <a:prstGeom prst="line">
                <a:avLst/>
              </a:prstGeom>
              <a:noFill/>
              <a:ln w="28575">
                <a:solidFill>
                  <a:srgbClr val="000040"/>
                </a:solidFill>
                <a:round/>
                <a:headEnd/>
                <a:tailEnd/>
              </a:ln>
            </p:spPr>
            <p:txBody>
              <a:bodyPr/>
              <a:lstStyle/>
              <a:p>
                <a:endParaRPr lang="en-US" dirty="0"/>
              </a:p>
            </p:txBody>
          </p:sp>
          <p:sp>
            <p:nvSpPr>
              <p:cNvPr id="67728" name="Line 24"/>
              <p:cNvSpPr>
                <a:spLocks noChangeShapeType="1"/>
              </p:cNvSpPr>
              <p:nvPr/>
            </p:nvSpPr>
            <p:spPr bwMode="auto">
              <a:xfrm flipV="1">
                <a:off x="5500688" y="5694363"/>
                <a:ext cx="14288" cy="11112"/>
              </a:xfrm>
              <a:prstGeom prst="line">
                <a:avLst/>
              </a:prstGeom>
              <a:noFill/>
              <a:ln w="28575">
                <a:solidFill>
                  <a:srgbClr val="000040"/>
                </a:solidFill>
                <a:round/>
                <a:headEnd/>
                <a:tailEnd/>
              </a:ln>
            </p:spPr>
            <p:txBody>
              <a:bodyPr/>
              <a:lstStyle/>
              <a:p>
                <a:endParaRPr lang="en-US" dirty="0"/>
              </a:p>
            </p:txBody>
          </p:sp>
          <p:sp>
            <p:nvSpPr>
              <p:cNvPr id="67729" name="Line 25"/>
              <p:cNvSpPr>
                <a:spLocks noChangeShapeType="1"/>
              </p:cNvSpPr>
              <p:nvPr/>
            </p:nvSpPr>
            <p:spPr bwMode="auto">
              <a:xfrm flipV="1">
                <a:off x="5514976" y="5684838"/>
                <a:ext cx="15875" cy="9525"/>
              </a:xfrm>
              <a:prstGeom prst="line">
                <a:avLst/>
              </a:prstGeom>
              <a:noFill/>
              <a:ln w="28575">
                <a:solidFill>
                  <a:srgbClr val="000040"/>
                </a:solidFill>
                <a:round/>
                <a:headEnd/>
                <a:tailEnd/>
              </a:ln>
            </p:spPr>
            <p:txBody>
              <a:bodyPr/>
              <a:lstStyle/>
              <a:p>
                <a:endParaRPr lang="en-US" dirty="0"/>
              </a:p>
            </p:txBody>
          </p:sp>
          <p:sp>
            <p:nvSpPr>
              <p:cNvPr id="67730" name="Line 26"/>
              <p:cNvSpPr>
                <a:spLocks noChangeShapeType="1"/>
              </p:cNvSpPr>
              <p:nvPr/>
            </p:nvSpPr>
            <p:spPr bwMode="auto">
              <a:xfrm flipV="1">
                <a:off x="5530851" y="5675313"/>
                <a:ext cx="14288" cy="9525"/>
              </a:xfrm>
              <a:prstGeom prst="line">
                <a:avLst/>
              </a:prstGeom>
              <a:noFill/>
              <a:ln w="28575">
                <a:solidFill>
                  <a:srgbClr val="000040"/>
                </a:solidFill>
                <a:round/>
                <a:headEnd/>
                <a:tailEnd/>
              </a:ln>
            </p:spPr>
            <p:txBody>
              <a:bodyPr/>
              <a:lstStyle/>
              <a:p>
                <a:endParaRPr lang="en-US" dirty="0"/>
              </a:p>
            </p:txBody>
          </p:sp>
          <p:sp>
            <p:nvSpPr>
              <p:cNvPr id="67731" name="Line 27"/>
              <p:cNvSpPr>
                <a:spLocks noChangeShapeType="1"/>
              </p:cNvSpPr>
              <p:nvPr/>
            </p:nvSpPr>
            <p:spPr bwMode="auto">
              <a:xfrm flipV="1">
                <a:off x="5545138" y="5667375"/>
                <a:ext cx="14288" cy="7937"/>
              </a:xfrm>
              <a:prstGeom prst="line">
                <a:avLst/>
              </a:prstGeom>
              <a:noFill/>
              <a:ln w="28575">
                <a:solidFill>
                  <a:srgbClr val="000040"/>
                </a:solidFill>
                <a:round/>
                <a:headEnd/>
                <a:tailEnd/>
              </a:ln>
            </p:spPr>
            <p:txBody>
              <a:bodyPr/>
              <a:lstStyle/>
              <a:p>
                <a:endParaRPr lang="en-US" dirty="0"/>
              </a:p>
            </p:txBody>
          </p:sp>
          <p:sp>
            <p:nvSpPr>
              <p:cNvPr id="67732" name="Line 28"/>
              <p:cNvSpPr>
                <a:spLocks noChangeShapeType="1"/>
              </p:cNvSpPr>
              <p:nvPr/>
            </p:nvSpPr>
            <p:spPr bwMode="auto">
              <a:xfrm flipV="1">
                <a:off x="5559426" y="5661025"/>
                <a:ext cx="15875" cy="6350"/>
              </a:xfrm>
              <a:prstGeom prst="line">
                <a:avLst/>
              </a:prstGeom>
              <a:noFill/>
              <a:ln w="28575">
                <a:solidFill>
                  <a:srgbClr val="000040"/>
                </a:solidFill>
                <a:round/>
                <a:headEnd/>
                <a:tailEnd/>
              </a:ln>
            </p:spPr>
            <p:txBody>
              <a:bodyPr/>
              <a:lstStyle/>
              <a:p>
                <a:endParaRPr lang="en-US" dirty="0"/>
              </a:p>
            </p:txBody>
          </p:sp>
          <p:sp>
            <p:nvSpPr>
              <p:cNvPr id="67733" name="Line 29"/>
              <p:cNvSpPr>
                <a:spLocks noChangeShapeType="1"/>
              </p:cNvSpPr>
              <p:nvPr/>
            </p:nvSpPr>
            <p:spPr bwMode="auto">
              <a:xfrm flipV="1">
                <a:off x="5575301" y="5656263"/>
                <a:ext cx="14288" cy="4762"/>
              </a:xfrm>
              <a:prstGeom prst="line">
                <a:avLst/>
              </a:prstGeom>
              <a:noFill/>
              <a:ln w="28575">
                <a:solidFill>
                  <a:srgbClr val="000040"/>
                </a:solidFill>
                <a:round/>
                <a:headEnd/>
                <a:tailEnd/>
              </a:ln>
            </p:spPr>
            <p:txBody>
              <a:bodyPr/>
              <a:lstStyle/>
              <a:p>
                <a:endParaRPr lang="en-US" dirty="0"/>
              </a:p>
            </p:txBody>
          </p:sp>
          <p:sp>
            <p:nvSpPr>
              <p:cNvPr id="67734" name="Line 30"/>
              <p:cNvSpPr>
                <a:spLocks noChangeShapeType="1"/>
              </p:cNvSpPr>
              <p:nvPr/>
            </p:nvSpPr>
            <p:spPr bwMode="auto">
              <a:xfrm flipV="1">
                <a:off x="5589588" y="5651500"/>
                <a:ext cx="14288" cy="4762"/>
              </a:xfrm>
              <a:prstGeom prst="line">
                <a:avLst/>
              </a:prstGeom>
              <a:noFill/>
              <a:ln w="28575">
                <a:solidFill>
                  <a:srgbClr val="000040"/>
                </a:solidFill>
                <a:round/>
                <a:headEnd/>
                <a:tailEnd/>
              </a:ln>
            </p:spPr>
            <p:txBody>
              <a:bodyPr/>
              <a:lstStyle/>
              <a:p>
                <a:endParaRPr lang="en-US" dirty="0"/>
              </a:p>
            </p:txBody>
          </p:sp>
          <p:sp>
            <p:nvSpPr>
              <p:cNvPr id="67735" name="Line 31"/>
              <p:cNvSpPr>
                <a:spLocks noChangeShapeType="1"/>
              </p:cNvSpPr>
              <p:nvPr/>
            </p:nvSpPr>
            <p:spPr bwMode="auto">
              <a:xfrm flipV="1">
                <a:off x="5603876" y="5649913"/>
                <a:ext cx="14288" cy="1587"/>
              </a:xfrm>
              <a:prstGeom prst="line">
                <a:avLst/>
              </a:prstGeom>
              <a:noFill/>
              <a:ln w="28575">
                <a:solidFill>
                  <a:srgbClr val="000040"/>
                </a:solidFill>
                <a:round/>
                <a:headEnd/>
                <a:tailEnd/>
              </a:ln>
            </p:spPr>
            <p:txBody>
              <a:bodyPr/>
              <a:lstStyle/>
              <a:p>
                <a:endParaRPr lang="en-US" dirty="0"/>
              </a:p>
            </p:txBody>
          </p:sp>
          <p:sp>
            <p:nvSpPr>
              <p:cNvPr id="67736" name="Line 32"/>
              <p:cNvSpPr>
                <a:spLocks noChangeShapeType="1"/>
              </p:cNvSpPr>
              <p:nvPr/>
            </p:nvSpPr>
            <p:spPr bwMode="auto">
              <a:xfrm flipV="1">
                <a:off x="5618163" y="5648325"/>
                <a:ext cx="15875" cy="1587"/>
              </a:xfrm>
              <a:prstGeom prst="line">
                <a:avLst/>
              </a:prstGeom>
              <a:noFill/>
              <a:ln w="28575">
                <a:solidFill>
                  <a:srgbClr val="000040"/>
                </a:solidFill>
                <a:round/>
                <a:headEnd/>
                <a:tailEnd/>
              </a:ln>
            </p:spPr>
            <p:txBody>
              <a:bodyPr/>
              <a:lstStyle/>
              <a:p>
                <a:endParaRPr lang="en-US" dirty="0"/>
              </a:p>
            </p:txBody>
          </p:sp>
          <p:sp>
            <p:nvSpPr>
              <p:cNvPr id="67737" name="Line 33"/>
              <p:cNvSpPr>
                <a:spLocks noChangeShapeType="1"/>
              </p:cNvSpPr>
              <p:nvPr/>
            </p:nvSpPr>
            <p:spPr bwMode="auto">
              <a:xfrm flipV="1">
                <a:off x="5634038" y="5646738"/>
                <a:ext cx="14288" cy="1587"/>
              </a:xfrm>
              <a:prstGeom prst="line">
                <a:avLst/>
              </a:prstGeom>
              <a:noFill/>
              <a:ln w="28575">
                <a:solidFill>
                  <a:srgbClr val="000040"/>
                </a:solidFill>
                <a:round/>
                <a:headEnd/>
                <a:tailEnd/>
              </a:ln>
            </p:spPr>
            <p:txBody>
              <a:bodyPr/>
              <a:lstStyle/>
              <a:p>
                <a:endParaRPr lang="en-US" dirty="0"/>
              </a:p>
            </p:txBody>
          </p:sp>
          <p:sp>
            <p:nvSpPr>
              <p:cNvPr id="67738" name="Line 34"/>
              <p:cNvSpPr>
                <a:spLocks noChangeShapeType="1"/>
              </p:cNvSpPr>
              <p:nvPr/>
            </p:nvSpPr>
            <p:spPr bwMode="auto">
              <a:xfrm>
                <a:off x="5648326" y="5646738"/>
                <a:ext cx="14288" cy="1587"/>
              </a:xfrm>
              <a:prstGeom prst="line">
                <a:avLst/>
              </a:prstGeom>
              <a:noFill/>
              <a:ln w="28575">
                <a:solidFill>
                  <a:srgbClr val="000040"/>
                </a:solidFill>
                <a:round/>
                <a:headEnd/>
                <a:tailEnd/>
              </a:ln>
            </p:spPr>
            <p:txBody>
              <a:bodyPr/>
              <a:lstStyle/>
              <a:p>
                <a:endParaRPr lang="en-US" dirty="0"/>
              </a:p>
            </p:txBody>
          </p:sp>
          <p:sp>
            <p:nvSpPr>
              <p:cNvPr id="67739" name="Line 35"/>
              <p:cNvSpPr>
                <a:spLocks noChangeShapeType="1"/>
              </p:cNvSpPr>
              <p:nvPr/>
            </p:nvSpPr>
            <p:spPr bwMode="auto">
              <a:xfrm>
                <a:off x="5662613" y="5648325"/>
                <a:ext cx="14288" cy="1587"/>
              </a:xfrm>
              <a:prstGeom prst="line">
                <a:avLst/>
              </a:prstGeom>
              <a:noFill/>
              <a:ln w="28575">
                <a:solidFill>
                  <a:srgbClr val="000040"/>
                </a:solidFill>
                <a:round/>
                <a:headEnd/>
                <a:tailEnd/>
              </a:ln>
            </p:spPr>
            <p:txBody>
              <a:bodyPr/>
              <a:lstStyle/>
              <a:p>
                <a:endParaRPr lang="en-US" dirty="0"/>
              </a:p>
            </p:txBody>
          </p:sp>
          <p:sp>
            <p:nvSpPr>
              <p:cNvPr id="67740" name="Line 36"/>
              <p:cNvSpPr>
                <a:spLocks noChangeShapeType="1"/>
              </p:cNvSpPr>
              <p:nvPr/>
            </p:nvSpPr>
            <p:spPr bwMode="auto">
              <a:xfrm>
                <a:off x="5676901" y="5649913"/>
                <a:ext cx="15875" cy="4762"/>
              </a:xfrm>
              <a:prstGeom prst="line">
                <a:avLst/>
              </a:prstGeom>
              <a:noFill/>
              <a:ln w="28575">
                <a:solidFill>
                  <a:srgbClr val="000040"/>
                </a:solidFill>
                <a:round/>
                <a:headEnd/>
                <a:tailEnd/>
              </a:ln>
            </p:spPr>
            <p:txBody>
              <a:bodyPr/>
              <a:lstStyle/>
              <a:p>
                <a:endParaRPr lang="en-US" dirty="0"/>
              </a:p>
            </p:txBody>
          </p:sp>
          <p:sp>
            <p:nvSpPr>
              <p:cNvPr id="67741" name="Line 37"/>
              <p:cNvSpPr>
                <a:spLocks noChangeShapeType="1"/>
              </p:cNvSpPr>
              <p:nvPr/>
            </p:nvSpPr>
            <p:spPr bwMode="auto">
              <a:xfrm>
                <a:off x="5692776" y="5654675"/>
                <a:ext cx="14288" cy="4762"/>
              </a:xfrm>
              <a:prstGeom prst="line">
                <a:avLst/>
              </a:prstGeom>
              <a:noFill/>
              <a:ln w="28575">
                <a:solidFill>
                  <a:srgbClr val="000040"/>
                </a:solidFill>
                <a:round/>
                <a:headEnd/>
                <a:tailEnd/>
              </a:ln>
            </p:spPr>
            <p:txBody>
              <a:bodyPr/>
              <a:lstStyle/>
              <a:p>
                <a:endParaRPr lang="en-US" dirty="0"/>
              </a:p>
            </p:txBody>
          </p:sp>
          <p:sp>
            <p:nvSpPr>
              <p:cNvPr id="67742" name="Line 38"/>
              <p:cNvSpPr>
                <a:spLocks noChangeShapeType="1"/>
              </p:cNvSpPr>
              <p:nvPr/>
            </p:nvSpPr>
            <p:spPr bwMode="auto">
              <a:xfrm>
                <a:off x="5707063" y="5659438"/>
                <a:ext cx="14288" cy="4762"/>
              </a:xfrm>
              <a:prstGeom prst="line">
                <a:avLst/>
              </a:prstGeom>
              <a:noFill/>
              <a:ln w="28575">
                <a:solidFill>
                  <a:srgbClr val="000040"/>
                </a:solidFill>
                <a:round/>
                <a:headEnd/>
                <a:tailEnd/>
              </a:ln>
            </p:spPr>
            <p:txBody>
              <a:bodyPr/>
              <a:lstStyle/>
              <a:p>
                <a:endParaRPr lang="en-US" dirty="0"/>
              </a:p>
            </p:txBody>
          </p:sp>
          <p:sp>
            <p:nvSpPr>
              <p:cNvPr id="67743" name="Line 39"/>
              <p:cNvSpPr>
                <a:spLocks noChangeShapeType="1"/>
              </p:cNvSpPr>
              <p:nvPr/>
            </p:nvSpPr>
            <p:spPr bwMode="auto">
              <a:xfrm>
                <a:off x="5721351" y="5664200"/>
                <a:ext cx="14288" cy="7937"/>
              </a:xfrm>
              <a:prstGeom prst="line">
                <a:avLst/>
              </a:prstGeom>
              <a:noFill/>
              <a:ln w="28575">
                <a:solidFill>
                  <a:srgbClr val="000040"/>
                </a:solidFill>
                <a:round/>
                <a:headEnd/>
                <a:tailEnd/>
              </a:ln>
            </p:spPr>
            <p:txBody>
              <a:bodyPr/>
              <a:lstStyle/>
              <a:p>
                <a:endParaRPr lang="en-US" dirty="0"/>
              </a:p>
            </p:txBody>
          </p:sp>
          <p:sp>
            <p:nvSpPr>
              <p:cNvPr id="67744" name="Line 40"/>
              <p:cNvSpPr>
                <a:spLocks noChangeShapeType="1"/>
              </p:cNvSpPr>
              <p:nvPr/>
            </p:nvSpPr>
            <p:spPr bwMode="auto">
              <a:xfrm>
                <a:off x="5735638" y="5672138"/>
                <a:ext cx="15875" cy="7937"/>
              </a:xfrm>
              <a:prstGeom prst="line">
                <a:avLst/>
              </a:prstGeom>
              <a:noFill/>
              <a:ln w="28575">
                <a:solidFill>
                  <a:srgbClr val="000040"/>
                </a:solidFill>
                <a:round/>
                <a:headEnd/>
                <a:tailEnd/>
              </a:ln>
            </p:spPr>
            <p:txBody>
              <a:bodyPr/>
              <a:lstStyle/>
              <a:p>
                <a:endParaRPr lang="en-US" dirty="0"/>
              </a:p>
            </p:txBody>
          </p:sp>
          <p:sp>
            <p:nvSpPr>
              <p:cNvPr id="67745" name="Line 41"/>
              <p:cNvSpPr>
                <a:spLocks noChangeShapeType="1"/>
              </p:cNvSpPr>
              <p:nvPr/>
            </p:nvSpPr>
            <p:spPr bwMode="auto">
              <a:xfrm>
                <a:off x="5751513" y="5680075"/>
                <a:ext cx="14288" cy="9525"/>
              </a:xfrm>
              <a:prstGeom prst="line">
                <a:avLst/>
              </a:prstGeom>
              <a:noFill/>
              <a:ln w="28575">
                <a:solidFill>
                  <a:srgbClr val="000040"/>
                </a:solidFill>
                <a:round/>
                <a:headEnd/>
                <a:tailEnd/>
              </a:ln>
            </p:spPr>
            <p:txBody>
              <a:bodyPr/>
              <a:lstStyle/>
              <a:p>
                <a:endParaRPr lang="en-US" dirty="0"/>
              </a:p>
            </p:txBody>
          </p:sp>
          <p:sp>
            <p:nvSpPr>
              <p:cNvPr id="67746" name="Line 42"/>
              <p:cNvSpPr>
                <a:spLocks noChangeShapeType="1"/>
              </p:cNvSpPr>
              <p:nvPr/>
            </p:nvSpPr>
            <p:spPr bwMode="auto">
              <a:xfrm>
                <a:off x="5765801" y="5689600"/>
                <a:ext cx="14288" cy="9525"/>
              </a:xfrm>
              <a:prstGeom prst="line">
                <a:avLst/>
              </a:prstGeom>
              <a:noFill/>
              <a:ln w="28575">
                <a:solidFill>
                  <a:srgbClr val="000040"/>
                </a:solidFill>
                <a:round/>
                <a:headEnd/>
                <a:tailEnd/>
              </a:ln>
            </p:spPr>
            <p:txBody>
              <a:bodyPr/>
              <a:lstStyle/>
              <a:p>
                <a:endParaRPr lang="en-US" dirty="0"/>
              </a:p>
            </p:txBody>
          </p:sp>
          <p:sp>
            <p:nvSpPr>
              <p:cNvPr id="67747" name="Line 43"/>
              <p:cNvSpPr>
                <a:spLocks noChangeShapeType="1"/>
              </p:cNvSpPr>
              <p:nvPr/>
            </p:nvSpPr>
            <p:spPr bwMode="auto">
              <a:xfrm>
                <a:off x="5780088" y="5699125"/>
                <a:ext cx="14288" cy="12700"/>
              </a:xfrm>
              <a:prstGeom prst="line">
                <a:avLst/>
              </a:prstGeom>
              <a:noFill/>
              <a:ln w="28575">
                <a:solidFill>
                  <a:srgbClr val="000040"/>
                </a:solidFill>
                <a:round/>
                <a:headEnd/>
                <a:tailEnd/>
              </a:ln>
            </p:spPr>
            <p:txBody>
              <a:bodyPr/>
              <a:lstStyle/>
              <a:p>
                <a:endParaRPr lang="en-US" dirty="0"/>
              </a:p>
            </p:txBody>
          </p:sp>
          <p:sp>
            <p:nvSpPr>
              <p:cNvPr id="67748" name="Line 44"/>
              <p:cNvSpPr>
                <a:spLocks noChangeShapeType="1"/>
              </p:cNvSpPr>
              <p:nvPr/>
            </p:nvSpPr>
            <p:spPr bwMode="auto">
              <a:xfrm>
                <a:off x="5794376" y="5711825"/>
                <a:ext cx="15875" cy="12700"/>
              </a:xfrm>
              <a:prstGeom prst="line">
                <a:avLst/>
              </a:prstGeom>
              <a:noFill/>
              <a:ln w="28575">
                <a:solidFill>
                  <a:srgbClr val="000040"/>
                </a:solidFill>
                <a:round/>
                <a:headEnd/>
                <a:tailEnd/>
              </a:ln>
            </p:spPr>
            <p:txBody>
              <a:bodyPr/>
              <a:lstStyle/>
              <a:p>
                <a:endParaRPr lang="en-US" dirty="0"/>
              </a:p>
            </p:txBody>
          </p:sp>
          <p:sp>
            <p:nvSpPr>
              <p:cNvPr id="67749" name="Line 45"/>
              <p:cNvSpPr>
                <a:spLocks noChangeShapeType="1"/>
              </p:cNvSpPr>
              <p:nvPr/>
            </p:nvSpPr>
            <p:spPr bwMode="auto">
              <a:xfrm>
                <a:off x="5810251" y="5724525"/>
                <a:ext cx="14288" cy="12700"/>
              </a:xfrm>
              <a:prstGeom prst="line">
                <a:avLst/>
              </a:prstGeom>
              <a:noFill/>
              <a:ln w="28575">
                <a:solidFill>
                  <a:srgbClr val="000040"/>
                </a:solidFill>
                <a:round/>
                <a:headEnd/>
                <a:tailEnd/>
              </a:ln>
            </p:spPr>
            <p:txBody>
              <a:bodyPr/>
              <a:lstStyle/>
              <a:p>
                <a:endParaRPr lang="en-US" dirty="0"/>
              </a:p>
            </p:txBody>
          </p:sp>
          <p:sp>
            <p:nvSpPr>
              <p:cNvPr id="67750" name="Line 46"/>
              <p:cNvSpPr>
                <a:spLocks noChangeShapeType="1"/>
              </p:cNvSpPr>
              <p:nvPr/>
            </p:nvSpPr>
            <p:spPr bwMode="auto">
              <a:xfrm>
                <a:off x="5824538" y="5737225"/>
                <a:ext cx="14288" cy="14287"/>
              </a:xfrm>
              <a:prstGeom prst="line">
                <a:avLst/>
              </a:prstGeom>
              <a:noFill/>
              <a:ln w="28575">
                <a:solidFill>
                  <a:srgbClr val="000040"/>
                </a:solidFill>
                <a:round/>
                <a:headEnd/>
                <a:tailEnd/>
              </a:ln>
            </p:spPr>
            <p:txBody>
              <a:bodyPr/>
              <a:lstStyle/>
              <a:p>
                <a:endParaRPr lang="en-US" dirty="0"/>
              </a:p>
            </p:txBody>
          </p:sp>
          <p:sp>
            <p:nvSpPr>
              <p:cNvPr id="67751" name="Line 47"/>
              <p:cNvSpPr>
                <a:spLocks noChangeShapeType="1"/>
              </p:cNvSpPr>
              <p:nvPr/>
            </p:nvSpPr>
            <p:spPr bwMode="auto">
              <a:xfrm>
                <a:off x="5838826" y="5751513"/>
                <a:ext cx="14288" cy="15875"/>
              </a:xfrm>
              <a:prstGeom prst="line">
                <a:avLst/>
              </a:prstGeom>
              <a:noFill/>
              <a:ln w="28575">
                <a:solidFill>
                  <a:srgbClr val="000040"/>
                </a:solidFill>
                <a:round/>
                <a:headEnd/>
                <a:tailEnd/>
              </a:ln>
            </p:spPr>
            <p:txBody>
              <a:bodyPr/>
              <a:lstStyle/>
              <a:p>
                <a:endParaRPr lang="en-US" dirty="0"/>
              </a:p>
            </p:txBody>
          </p:sp>
          <p:sp>
            <p:nvSpPr>
              <p:cNvPr id="67752" name="Line 48"/>
              <p:cNvSpPr>
                <a:spLocks noChangeShapeType="1"/>
              </p:cNvSpPr>
              <p:nvPr/>
            </p:nvSpPr>
            <p:spPr bwMode="auto">
              <a:xfrm>
                <a:off x="5853113" y="5767388"/>
                <a:ext cx="15875" cy="15875"/>
              </a:xfrm>
              <a:prstGeom prst="line">
                <a:avLst/>
              </a:prstGeom>
              <a:noFill/>
              <a:ln w="28575">
                <a:solidFill>
                  <a:srgbClr val="000040"/>
                </a:solidFill>
                <a:round/>
                <a:headEnd/>
                <a:tailEnd/>
              </a:ln>
            </p:spPr>
            <p:txBody>
              <a:bodyPr/>
              <a:lstStyle/>
              <a:p>
                <a:endParaRPr lang="en-US" dirty="0"/>
              </a:p>
            </p:txBody>
          </p:sp>
          <p:sp>
            <p:nvSpPr>
              <p:cNvPr id="67753" name="Line 49"/>
              <p:cNvSpPr>
                <a:spLocks noChangeShapeType="1"/>
              </p:cNvSpPr>
              <p:nvPr/>
            </p:nvSpPr>
            <p:spPr bwMode="auto">
              <a:xfrm>
                <a:off x="5868988" y="5783263"/>
                <a:ext cx="14288" cy="15875"/>
              </a:xfrm>
              <a:prstGeom prst="line">
                <a:avLst/>
              </a:prstGeom>
              <a:noFill/>
              <a:ln w="28575">
                <a:solidFill>
                  <a:srgbClr val="000040"/>
                </a:solidFill>
                <a:round/>
                <a:headEnd/>
                <a:tailEnd/>
              </a:ln>
            </p:spPr>
            <p:txBody>
              <a:bodyPr/>
              <a:lstStyle/>
              <a:p>
                <a:endParaRPr lang="en-US" dirty="0"/>
              </a:p>
            </p:txBody>
          </p:sp>
          <p:sp>
            <p:nvSpPr>
              <p:cNvPr id="67754" name="Line 50"/>
              <p:cNvSpPr>
                <a:spLocks noChangeShapeType="1"/>
              </p:cNvSpPr>
              <p:nvPr/>
            </p:nvSpPr>
            <p:spPr bwMode="auto">
              <a:xfrm>
                <a:off x="5883276" y="5799138"/>
                <a:ext cx="14288" cy="17462"/>
              </a:xfrm>
              <a:prstGeom prst="line">
                <a:avLst/>
              </a:prstGeom>
              <a:noFill/>
              <a:ln w="28575">
                <a:solidFill>
                  <a:srgbClr val="000040"/>
                </a:solidFill>
                <a:round/>
                <a:headEnd/>
                <a:tailEnd/>
              </a:ln>
            </p:spPr>
            <p:txBody>
              <a:bodyPr/>
              <a:lstStyle/>
              <a:p>
                <a:endParaRPr lang="en-US" dirty="0"/>
              </a:p>
            </p:txBody>
          </p:sp>
          <p:sp>
            <p:nvSpPr>
              <p:cNvPr id="67755" name="Line 51"/>
              <p:cNvSpPr>
                <a:spLocks noChangeShapeType="1"/>
              </p:cNvSpPr>
              <p:nvPr/>
            </p:nvSpPr>
            <p:spPr bwMode="auto">
              <a:xfrm>
                <a:off x="5897563" y="5816600"/>
                <a:ext cx="14288" cy="17462"/>
              </a:xfrm>
              <a:prstGeom prst="line">
                <a:avLst/>
              </a:prstGeom>
              <a:noFill/>
              <a:ln w="28575">
                <a:solidFill>
                  <a:srgbClr val="000040"/>
                </a:solidFill>
                <a:round/>
                <a:headEnd/>
                <a:tailEnd/>
              </a:ln>
            </p:spPr>
            <p:txBody>
              <a:bodyPr/>
              <a:lstStyle/>
              <a:p>
                <a:endParaRPr lang="en-US" dirty="0"/>
              </a:p>
            </p:txBody>
          </p:sp>
          <p:sp>
            <p:nvSpPr>
              <p:cNvPr id="67756" name="Line 52"/>
              <p:cNvSpPr>
                <a:spLocks noChangeShapeType="1"/>
              </p:cNvSpPr>
              <p:nvPr/>
            </p:nvSpPr>
            <p:spPr bwMode="auto">
              <a:xfrm>
                <a:off x="5911851" y="5834063"/>
                <a:ext cx="15875" cy="19050"/>
              </a:xfrm>
              <a:prstGeom prst="line">
                <a:avLst/>
              </a:prstGeom>
              <a:noFill/>
              <a:ln w="28575">
                <a:solidFill>
                  <a:srgbClr val="000040"/>
                </a:solidFill>
                <a:round/>
                <a:headEnd/>
                <a:tailEnd/>
              </a:ln>
            </p:spPr>
            <p:txBody>
              <a:bodyPr/>
              <a:lstStyle/>
              <a:p>
                <a:endParaRPr lang="en-US" dirty="0"/>
              </a:p>
            </p:txBody>
          </p:sp>
          <p:sp>
            <p:nvSpPr>
              <p:cNvPr id="67757" name="Line 53"/>
              <p:cNvSpPr>
                <a:spLocks noChangeShapeType="1"/>
              </p:cNvSpPr>
              <p:nvPr/>
            </p:nvSpPr>
            <p:spPr bwMode="auto">
              <a:xfrm>
                <a:off x="5927726" y="5853113"/>
                <a:ext cx="14288" cy="19050"/>
              </a:xfrm>
              <a:prstGeom prst="line">
                <a:avLst/>
              </a:prstGeom>
              <a:noFill/>
              <a:ln w="28575">
                <a:solidFill>
                  <a:srgbClr val="000040"/>
                </a:solidFill>
                <a:round/>
                <a:headEnd/>
                <a:tailEnd/>
              </a:ln>
            </p:spPr>
            <p:txBody>
              <a:bodyPr/>
              <a:lstStyle/>
              <a:p>
                <a:endParaRPr lang="en-US" dirty="0"/>
              </a:p>
            </p:txBody>
          </p:sp>
          <p:sp>
            <p:nvSpPr>
              <p:cNvPr id="67758" name="Line 54"/>
              <p:cNvSpPr>
                <a:spLocks noChangeShapeType="1"/>
              </p:cNvSpPr>
              <p:nvPr/>
            </p:nvSpPr>
            <p:spPr bwMode="auto">
              <a:xfrm>
                <a:off x="5942013" y="5872163"/>
                <a:ext cx="14288" cy="19050"/>
              </a:xfrm>
              <a:prstGeom prst="line">
                <a:avLst/>
              </a:prstGeom>
              <a:noFill/>
              <a:ln w="28575">
                <a:solidFill>
                  <a:srgbClr val="000040"/>
                </a:solidFill>
                <a:round/>
                <a:headEnd/>
                <a:tailEnd/>
              </a:ln>
            </p:spPr>
            <p:txBody>
              <a:bodyPr/>
              <a:lstStyle/>
              <a:p>
                <a:endParaRPr lang="en-US" dirty="0"/>
              </a:p>
            </p:txBody>
          </p:sp>
          <p:sp>
            <p:nvSpPr>
              <p:cNvPr id="67759" name="Line 55"/>
              <p:cNvSpPr>
                <a:spLocks noChangeShapeType="1"/>
              </p:cNvSpPr>
              <p:nvPr/>
            </p:nvSpPr>
            <p:spPr bwMode="auto">
              <a:xfrm>
                <a:off x="5956301" y="5891213"/>
                <a:ext cx="15875" cy="20637"/>
              </a:xfrm>
              <a:prstGeom prst="line">
                <a:avLst/>
              </a:prstGeom>
              <a:noFill/>
              <a:ln w="28575">
                <a:solidFill>
                  <a:srgbClr val="000040"/>
                </a:solidFill>
                <a:round/>
                <a:headEnd/>
                <a:tailEnd/>
              </a:ln>
            </p:spPr>
            <p:txBody>
              <a:bodyPr/>
              <a:lstStyle/>
              <a:p>
                <a:endParaRPr lang="en-US" dirty="0"/>
              </a:p>
            </p:txBody>
          </p:sp>
          <p:sp>
            <p:nvSpPr>
              <p:cNvPr id="67760" name="Line 56"/>
              <p:cNvSpPr>
                <a:spLocks noChangeShapeType="1"/>
              </p:cNvSpPr>
              <p:nvPr/>
            </p:nvSpPr>
            <p:spPr bwMode="auto">
              <a:xfrm>
                <a:off x="5972176" y="5911850"/>
                <a:ext cx="14288" cy="19050"/>
              </a:xfrm>
              <a:prstGeom prst="line">
                <a:avLst/>
              </a:prstGeom>
              <a:noFill/>
              <a:ln w="28575">
                <a:solidFill>
                  <a:srgbClr val="000040"/>
                </a:solidFill>
                <a:round/>
                <a:headEnd/>
                <a:tailEnd/>
              </a:ln>
            </p:spPr>
            <p:txBody>
              <a:bodyPr/>
              <a:lstStyle/>
              <a:p>
                <a:endParaRPr lang="en-US" dirty="0"/>
              </a:p>
            </p:txBody>
          </p:sp>
          <p:sp>
            <p:nvSpPr>
              <p:cNvPr id="67761" name="Line 57"/>
              <p:cNvSpPr>
                <a:spLocks noChangeShapeType="1"/>
              </p:cNvSpPr>
              <p:nvPr/>
            </p:nvSpPr>
            <p:spPr bwMode="auto">
              <a:xfrm>
                <a:off x="5986463" y="5930900"/>
                <a:ext cx="14288" cy="19050"/>
              </a:xfrm>
              <a:prstGeom prst="line">
                <a:avLst/>
              </a:prstGeom>
              <a:noFill/>
              <a:ln w="28575">
                <a:solidFill>
                  <a:srgbClr val="000040"/>
                </a:solidFill>
                <a:round/>
                <a:headEnd/>
                <a:tailEnd/>
              </a:ln>
            </p:spPr>
            <p:txBody>
              <a:bodyPr/>
              <a:lstStyle/>
              <a:p>
                <a:endParaRPr lang="en-US" dirty="0"/>
              </a:p>
            </p:txBody>
          </p:sp>
          <p:sp>
            <p:nvSpPr>
              <p:cNvPr id="67762" name="Line 58"/>
              <p:cNvSpPr>
                <a:spLocks noChangeShapeType="1"/>
              </p:cNvSpPr>
              <p:nvPr/>
            </p:nvSpPr>
            <p:spPr bwMode="auto">
              <a:xfrm>
                <a:off x="6000751" y="5949950"/>
                <a:ext cx="14288" cy="20637"/>
              </a:xfrm>
              <a:prstGeom prst="line">
                <a:avLst/>
              </a:prstGeom>
              <a:noFill/>
              <a:ln w="28575">
                <a:solidFill>
                  <a:srgbClr val="000040"/>
                </a:solidFill>
                <a:round/>
                <a:headEnd/>
                <a:tailEnd/>
              </a:ln>
            </p:spPr>
            <p:txBody>
              <a:bodyPr/>
              <a:lstStyle/>
              <a:p>
                <a:endParaRPr lang="en-US" dirty="0"/>
              </a:p>
            </p:txBody>
          </p:sp>
          <p:sp>
            <p:nvSpPr>
              <p:cNvPr id="67763" name="Line 59"/>
              <p:cNvSpPr>
                <a:spLocks noChangeShapeType="1"/>
              </p:cNvSpPr>
              <p:nvPr/>
            </p:nvSpPr>
            <p:spPr bwMode="auto">
              <a:xfrm>
                <a:off x="6015038" y="5970588"/>
                <a:ext cx="14288" cy="19050"/>
              </a:xfrm>
              <a:prstGeom prst="line">
                <a:avLst/>
              </a:prstGeom>
              <a:noFill/>
              <a:ln w="28575">
                <a:solidFill>
                  <a:srgbClr val="000040"/>
                </a:solidFill>
                <a:round/>
                <a:headEnd/>
                <a:tailEnd/>
              </a:ln>
            </p:spPr>
            <p:txBody>
              <a:bodyPr/>
              <a:lstStyle/>
              <a:p>
                <a:endParaRPr lang="en-US" dirty="0"/>
              </a:p>
            </p:txBody>
          </p:sp>
          <p:sp>
            <p:nvSpPr>
              <p:cNvPr id="67764" name="Line 60"/>
              <p:cNvSpPr>
                <a:spLocks noChangeShapeType="1"/>
              </p:cNvSpPr>
              <p:nvPr/>
            </p:nvSpPr>
            <p:spPr bwMode="auto">
              <a:xfrm>
                <a:off x="6029326" y="5989638"/>
                <a:ext cx="15875" cy="20637"/>
              </a:xfrm>
              <a:prstGeom prst="line">
                <a:avLst/>
              </a:prstGeom>
              <a:noFill/>
              <a:ln w="28575">
                <a:solidFill>
                  <a:srgbClr val="000040"/>
                </a:solidFill>
                <a:round/>
                <a:headEnd/>
                <a:tailEnd/>
              </a:ln>
            </p:spPr>
            <p:txBody>
              <a:bodyPr/>
              <a:lstStyle/>
              <a:p>
                <a:endParaRPr lang="en-US" dirty="0"/>
              </a:p>
            </p:txBody>
          </p:sp>
          <p:sp>
            <p:nvSpPr>
              <p:cNvPr id="67765" name="Line 61"/>
              <p:cNvSpPr>
                <a:spLocks noChangeShapeType="1"/>
              </p:cNvSpPr>
              <p:nvPr/>
            </p:nvSpPr>
            <p:spPr bwMode="auto">
              <a:xfrm>
                <a:off x="6045201" y="6010275"/>
                <a:ext cx="14288" cy="19050"/>
              </a:xfrm>
              <a:prstGeom prst="line">
                <a:avLst/>
              </a:prstGeom>
              <a:noFill/>
              <a:ln w="28575">
                <a:solidFill>
                  <a:srgbClr val="000040"/>
                </a:solidFill>
                <a:round/>
                <a:headEnd/>
                <a:tailEnd/>
              </a:ln>
            </p:spPr>
            <p:txBody>
              <a:bodyPr/>
              <a:lstStyle/>
              <a:p>
                <a:endParaRPr lang="en-US" dirty="0"/>
              </a:p>
            </p:txBody>
          </p:sp>
          <p:sp>
            <p:nvSpPr>
              <p:cNvPr id="67766" name="Line 62"/>
              <p:cNvSpPr>
                <a:spLocks noChangeShapeType="1"/>
              </p:cNvSpPr>
              <p:nvPr/>
            </p:nvSpPr>
            <p:spPr bwMode="auto">
              <a:xfrm>
                <a:off x="6059488" y="6029325"/>
                <a:ext cx="14288" cy="19050"/>
              </a:xfrm>
              <a:prstGeom prst="line">
                <a:avLst/>
              </a:prstGeom>
              <a:noFill/>
              <a:ln w="28575">
                <a:solidFill>
                  <a:srgbClr val="000040"/>
                </a:solidFill>
                <a:round/>
                <a:headEnd/>
                <a:tailEnd/>
              </a:ln>
            </p:spPr>
            <p:txBody>
              <a:bodyPr/>
              <a:lstStyle/>
              <a:p>
                <a:endParaRPr lang="en-US" dirty="0"/>
              </a:p>
            </p:txBody>
          </p:sp>
          <p:sp>
            <p:nvSpPr>
              <p:cNvPr id="67767" name="Line 63"/>
              <p:cNvSpPr>
                <a:spLocks noChangeShapeType="1"/>
              </p:cNvSpPr>
              <p:nvPr/>
            </p:nvSpPr>
            <p:spPr bwMode="auto">
              <a:xfrm>
                <a:off x="6073776" y="6048375"/>
                <a:ext cx="15875" cy="19050"/>
              </a:xfrm>
              <a:prstGeom prst="line">
                <a:avLst/>
              </a:prstGeom>
              <a:noFill/>
              <a:ln w="28575">
                <a:solidFill>
                  <a:srgbClr val="000040"/>
                </a:solidFill>
                <a:round/>
                <a:headEnd/>
                <a:tailEnd/>
              </a:ln>
            </p:spPr>
            <p:txBody>
              <a:bodyPr/>
              <a:lstStyle/>
              <a:p>
                <a:endParaRPr lang="en-US" dirty="0"/>
              </a:p>
            </p:txBody>
          </p:sp>
          <p:sp>
            <p:nvSpPr>
              <p:cNvPr id="67768" name="Line 64"/>
              <p:cNvSpPr>
                <a:spLocks noChangeShapeType="1"/>
              </p:cNvSpPr>
              <p:nvPr/>
            </p:nvSpPr>
            <p:spPr bwMode="auto">
              <a:xfrm>
                <a:off x="6089651" y="6067425"/>
                <a:ext cx="14288" cy="19050"/>
              </a:xfrm>
              <a:prstGeom prst="line">
                <a:avLst/>
              </a:prstGeom>
              <a:noFill/>
              <a:ln w="28575">
                <a:solidFill>
                  <a:srgbClr val="000040"/>
                </a:solidFill>
                <a:round/>
                <a:headEnd/>
                <a:tailEnd/>
              </a:ln>
            </p:spPr>
            <p:txBody>
              <a:bodyPr/>
              <a:lstStyle/>
              <a:p>
                <a:endParaRPr lang="en-US" dirty="0"/>
              </a:p>
            </p:txBody>
          </p:sp>
          <p:sp>
            <p:nvSpPr>
              <p:cNvPr id="67769" name="Line 65"/>
              <p:cNvSpPr>
                <a:spLocks noChangeShapeType="1"/>
              </p:cNvSpPr>
              <p:nvPr/>
            </p:nvSpPr>
            <p:spPr bwMode="auto">
              <a:xfrm>
                <a:off x="6103938" y="6086475"/>
                <a:ext cx="14288" cy="17462"/>
              </a:xfrm>
              <a:prstGeom prst="line">
                <a:avLst/>
              </a:prstGeom>
              <a:noFill/>
              <a:ln w="28575">
                <a:solidFill>
                  <a:srgbClr val="000040"/>
                </a:solidFill>
                <a:round/>
                <a:headEnd/>
                <a:tailEnd/>
              </a:ln>
            </p:spPr>
            <p:txBody>
              <a:bodyPr/>
              <a:lstStyle/>
              <a:p>
                <a:endParaRPr lang="en-US" dirty="0"/>
              </a:p>
            </p:txBody>
          </p:sp>
          <p:sp>
            <p:nvSpPr>
              <p:cNvPr id="67770" name="Line 66"/>
              <p:cNvSpPr>
                <a:spLocks noChangeShapeType="1"/>
              </p:cNvSpPr>
              <p:nvPr/>
            </p:nvSpPr>
            <p:spPr bwMode="auto">
              <a:xfrm>
                <a:off x="6118226" y="6103938"/>
                <a:ext cx="14288" cy="17462"/>
              </a:xfrm>
              <a:prstGeom prst="line">
                <a:avLst/>
              </a:prstGeom>
              <a:noFill/>
              <a:ln w="28575">
                <a:solidFill>
                  <a:srgbClr val="000040"/>
                </a:solidFill>
                <a:round/>
                <a:headEnd/>
                <a:tailEnd/>
              </a:ln>
            </p:spPr>
            <p:txBody>
              <a:bodyPr/>
              <a:lstStyle/>
              <a:p>
                <a:endParaRPr lang="en-US" dirty="0"/>
              </a:p>
            </p:txBody>
          </p:sp>
          <p:sp>
            <p:nvSpPr>
              <p:cNvPr id="67771" name="Line 67"/>
              <p:cNvSpPr>
                <a:spLocks noChangeShapeType="1"/>
              </p:cNvSpPr>
              <p:nvPr/>
            </p:nvSpPr>
            <p:spPr bwMode="auto">
              <a:xfrm>
                <a:off x="6132513" y="6121400"/>
                <a:ext cx="15875" cy="17462"/>
              </a:xfrm>
              <a:prstGeom prst="line">
                <a:avLst/>
              </a:prstGeom>
              <a:noFill/>
              <a:ln w="28575">
                <a:solidFill>
                  <a:srgbClr val="000040"/>
                </a:solidFill>
                <a:round/>
                <a:headEnd/>
                <a:tailEnd/>
              </a:ln>
            </p:spPr>
            <p:txBody>
              <a:bodyPr/>
              <a:lstStyle/>
              <a:p>
                <a:endParaRPr lang="en-US" dirty="0"/>
              </a:p>
            </p:txBody>
          </p:sp>
          <p:sp>
            <p:nvSpPr>
              <p:cNvPr id="67772" name="Line 68"/>
              <p:cNvSpPr>
                <a:spLocks noChangeShapeType="1"/>
              </p:cNvSpPr>
              <p:nvPr/>
            </p:nvSpPr>
            <p:spPr bwMode="auto">
              <a:xfrm>
                <a:off x="6148388" y="6138863"/>
                <a:ext cx="14288" cy="15875"/>
              </a:xfrm>
              <a:prstGeom prst="line">
                <a:avLst/>
              </a:prstGeom>
              <a:noFill/>
              <a:ln w="28575">
                <a:solidFill>
                  <a:srgbClr val="000040"/>
                </a:solidFill>
                <a:round/>
                <a:headEnd/>
                <a:tailEnd/>
              </a:ln>
            </p:spPr>
            <p:txBody>
              <a:bodyPr/>
              <a:lstStyle/>
              <a:p>
                <a:endParaRPr lang="en-US" dirty="0"/>
              </a:p>
            </p:txBody>
          </p:sp>
          <p:sp>
            <p:nvSpPr>
              <p:cNvPr id="67773" name="Line 69"/>
              <p:cNvSpPr>
                <a:spLocks noChangeShapeType="1"/>
              </p:cNvSpPr>
              <p:nvPr/>
            </p:nvSpPr>
            <p:spPr bwMode="auto">
              <a:xfrm>
                <a:off x="6162676" y="6154738"/>
                <a:ext cx="14288" cy="14287"/>
              </a:xfrm>
              <a:prstGeom prst="line">
                <a:avLst/>
              </a:prstGeom>
              <a:noFill/>
              <a:ln w="28575">
                <a:solidFill>
                  <a:srgbClr val="000040"/>
                </a:solidFill>
                <a:round/>
                <a:headEnd/>
                <a:tailEnd/>
              </a:ln>
            </p:spPr>
            <p:txBody>
              <a:bodyPr/>
              <a:lstStyle/>
              <a:p>
                <a:endParaRPr lang="en-US" dirty="0"/>
              </a:p>
            </p:txBody>
          </p:sp>
          <p:sp>
            <p:nvSpPr>
              <p:cNvPr id="67774" name="Line 70"/>
              <p:cNvSpPr>
                <a:spLocks noChangeShapeType="1"/>
              </p:cNvSpPr>
              <p:nvPr/>
            </p:nvSpPr>
            <p:spPr bwMode="auto">
              <a:xfrm>
                <a:off x="6176963" y="6169025"/>
                <a:ext cx="14288" cy="15875"/>
              </a:xfrm>
              <a:prstGeom prst="line">
                <a:avLst/>
              </a:prstGeom>
              <a:noFill/>
              <a:ln w="28575">
                <a:solidFill>
                  <a:srgbClr val="000040"/>
                </a:solidFill>
                <a:round/>
                <a:headEnd/>
                <a:tailEnd/>
              </a:ln>
            </p:spPr>
            <p:txBody>
              <a:bodyPr/>
              <a:lstStyle/>
              <a:p>
                <a:endParaRPr lang="en-US" dirty="0"/>
              </a:p>
            </p:txBody>
          </p:sp>
          <p:sp>
            <p:nvSpPr>
              <p:cNvPr id="67775" name="Line 71"/>
              <p:cNvSpPr>
                <a:spLocks noChangeShapeType="1"/>
              </p:cNvSpPr>
              <p:nvPr/>
            </p:nvSpPr>
            <p:spPr bwMode="auto">
              <a:xfrm>
                <a:off x="6191251" y="6184900"/>
                <a:ext cx="14288" cy="12700"/>
              </a:xfrm>
              <a:prstGeom prst="line">
                <a:avLst/>
              </a:prstGeom>
              <a:noFill/>
              <a:ln w="28575">
                <a:solidFill>
                  <a:srgbClr val="000040"/>
                </a:solidFill>
                <a:round/>
                <a:headEnd/>
                <a:tailEnd/>
              </a:ln>
            </p:spPr>
            <p:txBody>
              <a:bodyPr/>
              <a:lstStyle/>
              <a:p>
                <a:endParaRPr lang="en-US" dirty="0"/>
              </a:p>
            </p:txBody>
          </p:sp>
          <p:sp>
            <p:nvSpPr>
              <p:cNvPr id="67776" name="Line 72"/>
              <p:cNvSpPr>
                <a:spLocks noChangeShapeType="1"/>
              </p:cNvSpPr>
              <p:nvPr/>
            </p:nvSpPr>
            <p:spPr bwMode="auto">
              <a:xfrm>
                <a:off x="6205538" y="6197600"/>
                <a:ext cx="15875" cy="12700"/>
              </a:xfrm>
              <a:prstGeom prst="line">
                <a:avLst/>
              </a:prstGeom>
              <a:noFill/>
              <a:ln w="28575">
                <a:solidFill>
                  <a:srgbClr val="000040"/>
                </a:solidFill>
                <a:round/>
                <a:headEnd/>
                <a:tailEnd/>
              </a:ln>
            </p:spPr>
            <p:txBody>
              <a:bodyPr/>
              <a:lstStyle/>
              <a:p>
                <a:endParaRPr lang="en-US" dirty="0"/>
              </a:p>
            </p:txBody>
          </p:sp>
          <p:sp>
            <p:nvSpPr>
              <p:cNvPr id="67777" name="Line 73"/>
              <p:cNvSpPr>
                <a:spLocks noChangeShapeType="1"/>
              </p:cNvSpPr>
              <p:nvPr/>
            </p:nvSpPr>
            <p:spPr bwMode="auto">
              <a:xfrm>
                <a:off x="6221413" y="6210300"/>
                <a:ext cx="14288" cy="11112"/>
              </a:xfrm>
              <a:prstGeom prst="line">
                <a:avLst/>
              </a:prstGeom>
              <a:noFill/>
              <a:ln w="28575">
                <a:solidFill>
                  <a:srgbClr val="000040"/>
                </a:solidFill>
                <a:round/>
                <a:headEnd/>
                <a:tailEnd/>
              </a:ln>
            </p:spPr>
            <p:txBody>
              <a:bodyPr/>
              <a:lstStyle/>
              <a:p>
                <a:endParaRPr lang="en-US" dirty="0"/>
              </a:p>
            </p:txBody>
          </p:sp>
          <p:sp>
            <p:nvSpPr>
              <p:cNvPr id="67778" name="Line 74"/>
              <p:cNvSpPr>
                <a:spLocks noChangeShapeType="1"/>
              </p:cNvSpPr>
              <p:nvPr/>
            </p:nvSpPr>
            <p:spPr bwMode="auto">
              <a:xfrm>
                <a:off x="6235701" y="6221413"/>
                <a:ext cx="14288" cy="11112"/>
              </a:xfrm>
              <a:prstGeom prst="line">
                <a:avLst/>
              </a:prstGeom>
              <a:noFill/>
              <a:ln w="28575">
                <a:solidFill>
                  <a:srgbClr val="000040"/>
                </a:solidFill>
                <a:round/>
                <a:headEnd/>
                <a:tailEnd/>
              </a:ln>
            </p:spPr>
            <p:txBody>
              <a:bodyPr/>
              <a:lstStyle/>
              <a:p>
                <a:endParaRPr lang="en-US" dirty="0"/>
              </a:p>
            </p:txBody>
          </p:sp>
          <p:sp>
            <p:nvSpPr>
              <p:cNvPr id="67779" name="Line 75"/>
              <p:cNvSpPr>
                <a:spLocks noChangeShapeType="1"/>
              </p:cNvSpPr>
              <p:nvPr/>
            </p:nvSpPr>
            <p:spPr bwMode="auto">
              <a:xfrm>
                <a:off x="6249988" y="6232525"/>
                <a:ext cx="15875" cy="9525"/>
              </a:xfrm>
              <a:prstGeom prst="line">
                <a:avLst/>
              </a:prstGeom>
              <a:noFill/>
              <a:ln w="28575">
                <a:solidFill>
                  <a:srgbClr val="000040"/>
                </a:solidFill>
                <a:round/>
                <a:headEnd/>
                <a:tailEnd/>
              </a:ln>
            </p:spPr>
            <p:txBody>
              <a:bodyPr/>
              <a:lstStyle/>
              <a:p>
                <a:endParaRPr lang="en-US" dirty="0"/>
              </a:p>
            </p:txBody>
          </p:sp>
          <p:sp>
            <p:nvSpPr>
              <p:cNvPr id="67780" name="Line 76"/>
              <p:cNvSpPr>
                <a:spLocks noChangeShapeType="1"/>
              </p:cNvSpPr>
              <p:nvPr/>
            </p:nvSpPr>
            <p:spPr bwMode="auto">
              <a:xfrm>
                <a:off x="6265863" y="6242050"/>
                <a:ext cx="14288" cy="7937"/>
              </a:xfrm>
              <a:prstGeom prst="line">
                <a:avLst/>
              </a:prstGeom>
              <a:noFill/>
              <a:ln w="28575">
                <a:solidFill>
                  <a:srgbClr val="000040"/>
                </a:solidFill>
                <a:round/>
                <a:headEnd/>
                <a:tailEnd/>
              </a:ln>
            </p:spPr>
            <p:txBody>
              <a:bodyPr/>
              <a:lstStyle/>
              <a:p>
                <a:endParaRPr lang="en-US" dirty="0"/>
              </a:p>
            </p:txBody>
          </p:sp>
          <p:sp>
            <p:nvSpPr>
              <p:cNvPr id="67781" name="Line 77"/>
              <p:cNvSpPr>
                <a:spLocks noChangeShapeType="1"/>
              </p:cNvSpPr>
              <p:nvPr/>
            </p:nvSpPr>
            <p:spPr bwMode="auto">
              <a:xfrm>
                <a:off x="6280151" y="6249988"/>
                <a:ext cx="14288" cy="6350"/>
              </a:xfrm>
              <a:prstGeom prst="line">
                <a:avLst/>
              </a:prstGeom>
              <a:noFill/>
              <a:ln w="28575">
                <a:solidFill>
                  <a:srgbClr val="000040"/>
                </a:solidFill>
                <a:round/>
                <a:headEnd/>
                <a:tailEnd/>
              </a:ln>
            </p:spPr>
            <p:txBody>
              <a:bodyPr/>
              <a:lstStyle/>
              <a:p>
                <a:endParaRPr lang="en-US" dirty="0"/>
              </a:p>
            </p:txBody>
          </p:sp>
          <p:sp>
            <p:nvSpPr>
              <p:cNvPr id="67782" name="Line 78"/>
              <p:cNvSpPr>
                <a:spLocks noChangeShapeType="1"/>
              </p:cNvSpPr>
              <p:nvPr/>
            </p:nvSpPr>
            <p:spPr bwMode="auto">
              <a:xfrm>
                <a:off x="6294438" y="6256338"/>
                <a:ext cx="14288" cy="6350"/>
              </a:xfrm>
              <a:prstGeom prst="line">
                <a:avLst/>
              </a:prstGeom>
              <a:noFill/>
              <a:ln w="28575">
                <a:solidFill>
                  <a:srgbClr val="000040"/>
                </a:solidFill>
                <a:round/>
                <a:headEnd/>
                <a:tailEnd/>
              </a:ln>
            </p:spPr>
            <p:txBody>
              <a:bodyPr/>
              <a:lstStyle/>
              <a:p>
                <a:endParaRPr lang="en-US" dirty="0"/>
              </a:p>
            </p:txBody>
          </p:sp>
          <p:sp>
            <p:nvSpPr>
              <p:cNvPr id="67783" name="Line 79"/>
              <p:cNvSpPr>
                <a:spLocks noChangeShapeType="1"/>
              </p:cNvSpPr>
              <p:nvPr/>
            </p:nvSpPr>
            <p:spPr bwMode="auto">
              <a:xfrm>
                <a:off x="6308726" y="6262688"/>
                <a:ext cx="15875" cy="4762"/>
              </a:xfrm>
              <a:prstGeom prst="line">
                <a:avLst/>
              </a:prstGeom>
              <a:noFill/>
              <a:ln w="28575">
                <a:solidFill>
                  <a:srgbClr val="000040"/>
                </a:solidFill>
                <a:round/>
                <a:headEnd/>
                <a:tailEnd/>
              </a:ln>
            </p:spPr>
            <p:txBody>
              <a:bodyPr/>
              <a:lstStyle/>
              <a:p>
                <a:endParaRPr lang="en-US" dirty="0"/>
              </a:p>
            </p:txBody>
          </p:sp>
          <p:sp>
            <p:nvSpPr>
              <p:cNvPr id="67784" name="Line 80"/>
              <p:cNvSpPr>
                <a:spLocks noChangeShapeType="1"/>
              </p:cNvSpPr>
              <p:nvPr/>
            </p:nvSpPr>
            <p:spPr bwMode="auto">
              <a:xfrm>
                <a:off x="6324601" y="6267450"/>
                <a:ext cx="14288" cy="3175"/>
              </a:xfrm>
              <a:prstGeom prst="line">
                <a:avLst/>
              </a:prstGeom>
              <a:noFill/>
              <a:ln w="28575">
                <a:solidFill>
                  <a:srgbClr val="000040"/>
                </a:solidFill>
                <a:round/>
                <a:headEnd/>
                <a:tailEnd/>
              </a:ln>
            </p:spPr>
            <p:txBody>
              <a:bodyPr/>
              <a:lstStyle/>
              <a:p>
                <a:endParaRPr lang="en-US" dirty="0"/>
              </a:p>
            </p:txBody>
          </p:sp>
          <p:sp>
            <p:nvSpPr>
              <p:cNvPr id="67785" name="Line 81"/>
              <p:cNvSpPr>
                <a:spLocks noChangeShapeType="1"/>
              </p:cNvSpPr>
              <p:nvPr/>
            </p:nvSpPr>
            <p:spPr bwMode="auto">
              <a:xfrm>
                <a:off x="6338888" y="6270625"/>
                <a:ext cx="14288" cy="3175"/>
              </a:xfrm>
              <a:prstGeom prst="line">
                <a:avLst/>
              </a:prstGeom>
              <a:noFill/>
              <a:ln w="28575">
                <a:solidFill>
                  <a:srgbClr val="000040"/>
                </a:solidFill>
                <a:round/>
                <a:headEnd/>
                <a:tailEnd/>
              </a:ln>
            </p:spPr>
            <p:txBody>
              <a:bodyPr/>
              <a:lstStyle/>
              <a:p>
                <a:endParaRPr lang="en-US" dirty="0"/>
              </a:p>
            </p:txBody>
          </p:sp>
          <p:sp>
            <p:nvSpPr>
              <p:cNvPr id="67786" name="Line 82"/>
              <p:cNvSpPr>
                <a:spLocks noChangeShapeType="1"/>
              </p:cNvSpPr>
              <p:nvPr/>
            </p:nvSpPr>
            <p:spPr bwMode="auto">
              <a:xfrm>
                <a:off x="6353176" y="6273800"/>
                <a:ext cx="14288" cy="1587"/>
              </a:xfrm>
              <a:prstGeom prst="line">
                <a:avLst/>
              </a:prstGeom>
              <a:noFill/>
              <a:ln w="28575">
                <a:solidFill>
                  <a:srgbClr val="000040"/>
                </a:solidFill>
                <a:round/>
                <a:headEnd/>
                <a:tailEnd/>
              </a:ln>
            </p:spPr>
            <p:txBody>
              <a:bodyPr/>
              <a:lstStyle/>
              <a:p>
                <a:endParaRPr lang="en-US" dirty="0"/>
              </a:p>
            </p:txBody>
          </p:sp>
          <p:sp>
            <p:nvSpPr>
              <p:cNvPr id="67787" name="Line 83"/>
              <p:cNvSpPr>
                <a:spLocks noChangeShapeType="1"/>
              </p:cNvSpPr>
              <p:nvPr/>
            </p:nvSpPr>
            <p:spPr bwMode="auto">
              <a:xfrm flipV="1">
                <a:off x="6367463" y="6273800"/>
                <a:ext cx="15875" cy="1587"/>
              </a:xfrm>
              <a:prstGeom prst="line">
                <a:avLst/>
              </a:prstGeom>
              <a:noFill/>
              <a:ln w="28575">
                <a:solidFill>
                  <a:srgbClr val="000040"/>
                </a:solidFill>
                <a:round/>
                <a:headEnd/>
                <a:tailEnd/>
              </a:ln>
            </p:spPr>
            <p:txBody>
              <a:bodyPr/>
              <a:lstStyle/>
              <a:p>
                <a:endParaRPr lang="en-US" dirty="0"/>
              </a:p>
            </p:txBody>
          </p:sp>
          <p:sp>
            <p:nvSpPr>
              <p:cNvPr id="67788" name="Line 84"/>
              <p:cNvSpPr>
                <a:spLocks noChangeShapeType="1"/>
              </p:cNvSpPr>
              <p:nvPr/>
            </p:nvSpPr>
            <p:spPr bwMode="auto">
              <a:xfrm flipV="1">
                <a:off x="6383338" y="6272213"/>
                <a:ext cx="14288" cy="1587"/>
              </a:xfrm>
              <a:prstGeom prst="line">
                <a:avLst/>
              </a:prstGeom>
              <a:noFill/>
              <a:ln w="28575">
                <a:solidFill>
                  <a:srgbClr val="000040"/>
                </a:solidFill>
                <a:round/>
                <a:headEnd/>
                <a:tailEnd/>
              </a:ln>
            </p:spPr>
            <p:txBody>
              <a:bodyPr/>
              <a:lstStyle/>
              <a:p>
                <a:endParaRPr lang="en-US" dirty="0"/>
              </a:p>
            </p:txBody>
          </p:sp>
          <p:sp>
            <p:nvSpPr>
              <p:cNvPr id="67789" name="Line 85"/>
              <p:cNvSpPr>
                <a:spLocks noChangeShapeType="1"/>
              </p:cNvSpPr>
              <p:nvPr/>
            </p:nvSpPr>
            <p:spPr bwMode="auto">
              <a:xfrm flipV="1">
                <a:off x="6397626" y="6269038"/>
                <a:ext cx="14288" cy="3175"/>
              </a:xfrm>
              <a:prstGeom prst="line">
                <a:avLst/>
              </a:prstGeom>
              <a:noFill/>
              <a:ln w="28575">
                <a:solidFill>
                  <a:srgbClr val="000040"/>
                </a:solidFill>
                <a:round/>
                <a:headEnd/>
                <a:tailEnd/>
              </a:ln>
            </p:spPr>
            <p:txBody>
              <a:bodyPr/>
              <a:lstStyle/>
              <a:p>
                <a:endParaRPr lang="en-US" dirty="0"/>
              </a:p>
            </p:txBody>
          </p:sp>
          <p:sp>
            <p:nvSpPr>
              <p:cNvPr id="67790" name="Line 86"/>
              <p:cNvSpPr>
                <a:spLocks noChangeShapeType="1"/>
              </p:cNvSpPr>
              <p:nvPr/>
            </p:nvSpPr>
            <p:spPr bwMode="auto">
              <a:xfrm flipV="1">
                <a:off x="6411913" y="6264275"/>
                <a:ext cx="14288" cy="4762"/>
              </a:xfrm>
              <a:prstGeom prst="line">
                <a:avLst/>
              </a:prstGeom>
              <a:noFill/>
              <a:ln w="28575">
                <a:solidFill>
                  <a:srgbClr val="000040"/>
                </a:solidFill>
                <a:round/>
                <a:headEnd/>
                <a:tailEnd/>
              </a:ln>
            </p:spPr>
            <p:txBody>
              <a:bodyPr/>
              <a:lstStyle/>
              <a:p>
                <a:endParaRPr lang="en-US" dirty="0"/>
              </a:p>
            </p:txBody>
          </p:sp>
          <p:sp>
            <p:nvSpPr>
              <p:cNvPr id="67791" name="Line 87"/>
              <p:cNvSpPr>
                <a:spLocks noChangeShapeType="1"/>
              </p:cNvSpPr>
              <p:nvPr/>
            </p:nvSpPr>
            <p:spPr bwMode="auto">
              <a:xfrm flipV="1">
                <a:off x="6426201" y="6259513"/>
                <a:ext cx="15875" cy="4762"/>
              </a:xfrm>
              <a:prstGeom prst="line">
                <a:avLst/>
              </a:prstGeom>
              <a:noFill/>
              <a:ln w="28575">
                <a:solidFill>
                  <a:srgbClr val="000040"/>
                </a:solidFill>
                <a:round/>
                <a:headEnd/>
                <a:tailEnd/>
              </a:ln>
            </p:spPr>
            <p:txBody>
              <a:bodyPr/>
              <a:lstStyle/>
              <a:p>
                <a:endParaRPr lang="en-US" dirty="0"/>
              </a:p>
            </p:txBody>
          </p:sp>
          <p:sp>
            <p:nvSpPr>
              <p:cNvPr id="67792" name="Line 88"/>
              <p:cNvSpPr>
                <a:spLocks noChangeShapeType="1"/>
              </p:cNvSpPr>
              <p:nvPr/>
            </p:nvSpPr>
            <p:spPr bwMode="auto">
              <a:xfrm flipV="1">
                <a:off x="6442076" y="6253163"/>
                <a:ext cx="14288" cy="6350"/>
              </a:xfrm>
              <a:prstGeom prst="line">
                <a:avLst/>
              </a:prstGeom>
              <a:noFill/>
              <a:ln w="28575">
                <a:solidFill>
                  <a:srgbClr val="000040"/>
                </a:solidFill>
                <a:round/>
                <a:headEnd/>
                <a:tailEnd/>
              </a:ln>
            </p:spPr>
            <p:txBody>
              <a:bodyPr/>
              <a:lstStyle/>
              <a:p>
                <a:endParaRPr lang="en-US" dirty="0"/>
              </a:p>
            </p:txBody>
          </p:sp>
          <p:sp>
            <p:nvSpPr>
              <p:cNvPr id="67793" name="Line 89"/>
              <p:cNvSpPr>
                <a:spLocks noChangeShapeType="1"/>
              </p:cNvSpPr>
              <p:nvPr/>
            </p:nvSpPr>
            <p:spPr bwMode="auto">
              <a:xfrm flipV="1">
                <a:off x="6456363" y="6245225"/>
                <a:ext cx="14288" cy="7937"/>
              </a:xfrm>
              <a:prstGeom prst="line">
                <a:avLst/>
              </a:prstGeom>
              <a:noFill/>
              <a:ln w="28575">
                <a:solidFill>
                  <a:srgbClr val="000040"/>
                </a:solidFill>
                <a:round/>
                <a:headEnd/>
                <a:tailEnd/>
              </a:ln>
            </p:spPr>
            <p:txBody>
              <a:bodyPr/>
              <a:lstStyle/>
              <a:p>
                <a:endParaRPr lang="en-US" dirty="0"/>
              </a:p>
            </p:txBody>
          </p:sp>
          <p:sp>
            <p:nvSpPr>
              <p:cNvPr id="67794" name="Line 90"/>
              <p:cNvSpPr>
                <a:spLocks noChangeShapeType="1"/>
              </p:cNvSpPr>
              <p:nvPr/>
            </p:nvSpPr>
            <p:spPr bwMode="auto">
              <a:xfrm flipV="1">
                <a:off x="6470651" y="6237288"/>
                <a:ext cx="15875" cy="7937"/>
              </a:xfrm>
              <a:prstGeom prst="line">
                <a:avLst/>
              </a:prstGeom>
              <a:noFill/>
              <a:ln w="28575">
                <a:solidFill>
                  <a:srgbClr val="000040"/>
                </a:solidFill>
                <a:round/>
                <a:headEnd/>
                <a:tailEnd/>
              </a:ln>
            </p:spPr>
            <p:txBody>
              <a:bodyPr/>
              <a:lstStyle/>
              <a:p>
                <a:endParaRPr lang="en-US" dirty="0"/>
              </a:p>
            </p:txBody>
          </p:sp>
          <p:sp>
            <p:nvSpPr>
              <p:cNvPr id="67795" name="Line 91"/>
              <p:cNvSpPr>
                <a:spLocks noChangeShapeType="1"/>
              </p:cNvSpPr>
              <p:nvPr/>
            </p:nvSpPr>
            <p:spPr bwMode="auto">
              <a:xfrm flipV="1">
                <a:off x="6486526" y="6226175"/>
                <a:ext cx="14288" cy="11112"/>
              </a:xfrm>
              <a:prstGeom prst="line">
                <a:avLst/>
              </a:prstGeom>
              <a:noFill/>
              <a:ln w="28575">
                <a:solidFill>
                  <a:srgbClr val="000040"/>
                </a:solidFill>
                <a:round/>
                <a:headEnd/>
                <a:tailEnd/>
              </a:ln>
            </p:spPr>
            <p:txBody>
              <a:bodyPr/>
              <a:lstStyle/>
              <a:p>
                <a:endParaRPr lang="en-US" dirty="0"/>
              </a:p>
            </p:txBody>
          </p:sp>
          <p:sp>
            <p:nvSpPr>
              <p:cNvPr id="67796" name="Line 92"/>
              <p:cNvSpPr>
                <a:spLocks noChangeShapeType="1"/>
              </p:cNvSpPr>
              <p:nvPr/>
            </p:nvSpPr>
            <p:spPr bwMode="auto">
              <a:xfrm flipV="1">
                <a:off x="6500813" y="6215063"/>
                <a:ext cx="14288" cy="11112"/>
              </a:xfrm>
              <a:prstGeom prst="line">
                <a:avLst/>
              </a:prstGeom>
              <a:noFill/>
              <a:ln w="28575">
                <a:solidFill>
                  <a:srgbClr val="000040"/>
                </a:solidFill>
                <a:round/>
                <a:headEnd/>
                <a:tailEnd/>
              </a:ln>
            </p:spPr>
            <p:txBody>
              <a:bodyPr/>
              <a:lstStyle/>
              <a:p>
                <a:endParaRPr lang="en-US" dirty="0"/>
              </a:p>
            </p:txBody>
          </p:sp>
          <p:sp>
            <p:nvSpPr>
              <p:cNvPr id="67797" name="Line 93"/>
              <p:cNvSpPr>
                <a:spLocks noChangeShapeType="1"/>
              </p:cNvSpPr>
              <p:nvPr/>
            </p:nvSpPr>
            <p:spPr bwMode="auto">
              <a:xfrm flipV="1">
                <a:off x="6515101" y="6203950"/>
                <a:ext cx="14288" cy="11112"/>
              </a:xfrm>
              <a:prstGeom prst="line">
                <a:avLst/>
              </a:prstGeom>
              <a:noFill/>
              <a:ln w="28575">
                <a:solidFill>
                  <a:srgbClr val="000040"/>
                </a:solidFill>
                <a:round/>
                <a:headEnd/>
                <a:tailEnd/>
              </a:ln>
            </p:spPr>
            <p:txBody>
              <a:bodyPr/>
              <a:lstStyle/>
              <a:p>
                <a:endParaRPr lang="en-US" dirty="0"/>
              </a:p>
            </p:txBody>
          </p:sp>
          <p:sp>
            <p:nvSpPr>
              <p:cNvPr id="67798" name="Line 94"/>
              <p:cNvSpPr>
                <a:spLocks noChangeShapeType="1"/>
              </p:cNvSpPr>
              <p:nvPr/>
            </p:nvSpPr>
            <p:spPr bwMode="auto">
              <a:xfrm flipV="1">
                <a:off x="6529388" y="6191250"/>
                <a:ext cx="14288" cy="12700"/>
              </a:xfrm>
              <a:prstGeom prst="line">
                <a:avLst/>
              </a:prstGeom>
              <a:noFill/>
              <a:ln w="28575">
                <a:solidFill>
                  <a:srgbClr val="000040"/>
                </a:solidFill>
                <a:round/>
                <a:headEnd/>
                <a:tailEnd/>
              </a:ln>
            </p:spPr>
            <p:txBody>
              <a:bodyPr/>
              <a:lstStyle/>
              <a:p>
                <a:endParaRPr lang="en-US" dirty="0"/>
              </a:p>
            </p:txBody>
          </p:sp>
          <p:sp>
            <p:nvSpPr>
              <p:cNvPr id="67799" name="Line 95"/>
              <p:cNvSpPr>
                <a:spLocks noChangeShapeType="1"/>
              </p:cNvSpPr>
              <p:nvPr/>
            </p:nvSpPr>
            <p:spPr bwMode="auto">
              <a:xfrm flipV="1">
                <a:off x="6543676" y="6176963"/>
                <a:ext cx="15875" cy="14287"/>
              </a:xfrm>
              <a:prstGeom prst="line">
                <a:avLst/>
              </a:prstGeom>
              <a:noFill/>
              <a:ln w="28575">
                <a:solidFill>
                  <a:srgbClr val="000040"/>
                </a:solidFill>
                <a:round/>
                <a:headEnd/>
                <a:tailEnd/>
              </a:ln>
            </p:spPr>
            <p:txBody>
              <a:bodyPr/>
              <a:lstStyle/>
              <a:p>
                <a:endParaRPr lang="en-US" dirty="0"/>
              </a:p>
            </p:txBody>
          </p:sp>
          <p:sp>
            <p:nvSpPr>
              <p:cNvPr id="67800" name="Line 96"/>
              <p:cNvSpPr>
                <a:spLocks noChangeShapeType="1"/>
              </p:cNvSpPr>
              <p:nvPr/>
            </p:nvSpPr>
            <p:spPr bwMode="auto">
              <a:xfrm flipV="1">
                <a:off x="6559551" y="6162675"/>
                <a:ext cx="14288" cy="14287"/>
              </a:xfrm>
              <a:prstGeom prst="line">
                <a:avLst/>
              </a:prstGeom>
              <a:noFill/>
              <a:ln w="28575">
                <a:solidFill>
                  <a:srgbClr val="000040"/>
                </a:solidFill>
                <a:round/>
                <a:headEnd/>
                <a:tailEnd/>
              </a:ln>
            </p:spPr>
            <p:txBody>
              <a:bodyPr/>
              <a:lstStyle/>
              <a:p>
                <a:endParaRPr lang="en-US" dirty="0"/>
              </a:p>
            </p:txBody>
          </p:sp>
          <p:sp>
            <p:nvSpPr>
              <p:cNvPr id="67801" name="Line 97"/>
              <p:cNvSpPr>
                <a:spLocks noChangeShapeType="1"/>
              </p:cNvSpPr>
              <p:nvPr/>
            </p:nvSpPr>
            <p:spPr bwMode="auto">
              <a:xfrm flipV="1">
                <a:off x="6573838" y="6146800"/>
                <a:ext cx="14288" cy="15875"/>
              </a:xfrm>
              <a:prstGeom prst="line">
                <a:avLst/>
              </a:prstGeom>
              <a:noFill/>
              <a:ln w="28575">
                <a:solidFill>
                  <a:srgbClr val="000040"/>
                </a:solidFill>
                <a:round/>
                <a:headEnd/>
                <a:tailEnd/>
              </a:ln>
            </p:spPr>
            <p:txBody>
              <a:bodyPr/>
              <a:lstStyle/>
              <a:p>
                <a:endParaRPr lang="en-US" dirty="0"/>
              </a:p>
            </p:txBody>
          </p:sp>
          <p:sp>
            <p:nvSpPr>
              <p:cNvPr id="67802" name="Line 98"/>
              <p:cNvSpPr>
                <a:spLocks noChangeShapeType="1"/>
              </p:cNvSpPr>
              <p:nvPr/>
            </p:nvSpPr>
            <p:spPr bwMode="auto">
              <a:xfrm flipV="1">
                <a:off x="6588126" y="6129338"/>
                <a:ext cx="14288" cy="17462"/>
              </a:xfrm>
              <a:prstGeom prst="line">
                <a:avLst/>
              </a:prstGeom>
              <a:noFill/>
              <a:ln w="28575">
                <a:solidFill>
                  <a:srgbClr val="000040"/>
                </a:solidFill>
                <a:round/>
                <a:headEnd/>
                <a:tailEnd/>
              </a:ln>
            </p:spPr>
            <p:txBody>
              <a:bodyPr/>
              <a:lstStyle/>
              <a:p>
                <a:endParaRPr lang="en-US" dirty="0"/>
              </a:p>
            </p:txBody>
          </p:sp>
          <p:sp>
            <p:nvSpPr>
              <p:cNvPr id="67803" name="Line 99"/>
              <p:cNvSpPr>
                <a:spLocks noChangeShapeType="1"/>
              </p:cNvSpPr>
              <p:nvPr/>
            </p:nvSpPr>
            <p:spPr bwMode="auto">
              <a:xfrm flipV="1">
                <a:off x="6602413" y="6113463"/>
                <a:ext cx="15875" cy="15875"/>
              </a:xfrm>
              <a:prstGeom prst="line">
                <a:avLst/>
              </a:prstGeom>
              <a:noFill/>
              <a:ln w="28575">
                <a:solidFill>
                  <a:srgbClr val="000040"/>
                </a:solidFill>
                <a:round/>
                <a:headEnd/>
                <a:tailEnd/>
              </a:ln>
            </p:spPr>
            <p:txBody>
              <a:bodyPr/>
              <a:lstStyle/>
              <a:p>
                <a:endParaRPr lang="en-US" dirty="0"/>
              </a:p>
            </p:txBody>
          </p:sp>
          <p:sp>
            <p:nvSpPr>
              <p:cNvPr id="67804" name="Line 100"/>
              <p:cNvSpPr>
                <a:spLocks noChangeShapeType="1"/>
              </p:cNvSpPr>
              <p:nvPr/>
            </p:nvSpPr>
            <p:spPr bwMode="auto">
              <a:xfrm flipV="1">
                <a:off x="6618288" y="6094413"/>
                <a:ext cx="14288" cy="19050"/>
              </a:xfrm>
              <a:prstGeom prst="line">
                <a:avLst/>
              </a:prstGeom>
              <a:noFill/>
              <a:ln w="28575">
                <a:solidFill>
                  <a:srgbClr val="000040"/>
                </a:solidFill>
                <a:round/>
                <a:headEnd/>
                <a:tailEnd/>
              </a:ln>
            </p:spPr>
            <p:txBody>
              <a:bodyPr/>
              <a:lstStyle/>
              <a:p>
                <a:endParaRPr lang="en-US" dirty="0"/>
              </a:p>
            </p:txBody>
          </p:sp>
          <p:sp>
            <p:nvSpPr>
              <p:cNvPr id="67805" name="Line 101"/>
              <p:cNvSpPr>
                <a:spLocks noChangeShapeType="1"/>
              </p:cNvSpPr>
              <p:nvPr/>
            </p:nvSpPr>
            <p:spPr bwMode="auto">
              <a:xfrm flipV="1">
                <a:off x="6632576" y="6076950"/>
                <a:ext cx="14288" cy="17462"/>
              </a:xfrm>
              <a:prstGeom prst="line">
                <a:avLst/>
              </a:prstGeom>
              <a:noFill/>
              <a:ln w="28575">
                <a:solidFill>
                  <a:srgbClr val="000040"/>
                </a:solidFill>
                <a:round/>
                <a:headEnd/>
                <a:tailEnd/>
              </a:ln>
            </p:spPr>
            <p:txBody>
              <a:bodyPr/>
              <a:lstStyle/>
              <a:p>
                <a:endParaRPr lang="en-US" dirty="0"/>
              </a:p>
            </p:txBody>
          </p:sp>
          <p:sp>
            <p:nvSpPr>
              <p:cNvPr id="67806" name="Line 102"/>
              <p:cNvSpPr>
                <a:spLocks noChangeShapeType="1"/>
              </p:cNvSpPr>
              <p:nvPr/>
            </p:nvSpPr>
            <p:spPr bwMode="auto">
              <a:xfrm flipV="1">
                <a:off x="6646863" y="6057900"/>
                <a:ext cx="15875" cy="19050"/>
              </a:xfrm>
              <a:prstGeom prst="line">
                <a:avLst/>
              </a:prstGeom>
              <a:noFill/>
              <a:ln w="28575">
                <a:solidFill>
                  <a:srgbClr val="000040"/>
                </a:solidFill>
                <a:round/>
                <a:headEnd/>
                <a:tailEnd/>
              </a:ln>
            </p:spPr>
            <p:txBody>
              <a:bodyPr/>
              <a:lstStyle/>
              <a:p>
                <a:endParaRPr lang="en-US" dirty="0"/>
              </a:p>
            </p:txBody>
          </p:sp>
          <p:sp>
            <p:nvSpPr>
              <p:cNvPr id="67807" name="Line 103"/>
              <p:cNvSpPr>
                <a:spLocks noChangeShapeType="1"/>
              </p:cNvSpPr>
              <p:nvPr/>
            </p:nvSpPr>
            <p:spPr bwMode="auto">
              <a:xfrm flipV="1">
                <a:off x="6662738" y="6038850"/>
                <a:ext cx="14288" cy="19050"/>
              </a:xfrm>
              <a:prstGeom prst="line">
                <a:avLst/>
              </a:prstGeom>
              <a:noFill/>
              <a:ln w="28575">
                <a:solidFill>
                  <a:srgbClr val="000040"/>
                </a:solidFill>
                <a:round/>
                <a:headEnd/>
                <a:tailEnd/>
              </a:ln>
            </p:spPr>
            <p:txBody>
              <a:bodyPr/>
              <a:lstStyle/>
              <a:p>
                <a:endParaRPr lang="en-US" dirty="0"/>
              </a:p>
            </p:txBody>
          </p:sp>
          <p:sp>
            <p:nvSpPr>
              <p:cNvPr id="67808" name="Line 104"/>
              <p:cNvSpPr>
                <a:spLocks noChangeShapeType="1"/>
              </p:cNvSpPr>
              <p:nvPr/>
            </p:nvSpPr>
            <p:spPr bwMode="auto">
              <a:xfrm flipV="1">
                <a:off x="6677026" y="6019800"/>
                <a:ext cx="14288" cy="19050"/>
              </a:xfrm>
              <a:prstGeom prst="line">
                <a:avLst/>
              </a:prstGeom>
              <a:noFill/>
              <a:ln w="28575">
                <a:solidFill>
                  <a:srgbClr val="000040"/>
                </a:solidFill>
                <a:round/>
                <a:headEnd/>
                <a:tailEnd/>
              </a:ln>
            </p:spPr>
            <p:txBody>
              <a:bodyPr/>
              <a:lstStyle/>
              <a:p>
                <a:endParaRPr lang="en-US" dirty="0"/>
              </a:p>
            </p:txBody>
          </p:sp>
          <p:sp>
            <p:nvSpPr>
              <p:cNvPr id="67809" name="Line 105"/>
              <p:cNvSpPr>
                <a:spLocks noChangeShapeType="1"/>
              </p:cNvSpPr>
              <p:nvPr/>
            </p:nvSpPr>
            <p:spPr bwMode="auto">
              <a:xfrm flipV="1">
                <a:off x="6691313" y="6000750"/>
                <a:ext cx="14288" cy="19050"/>
              </a:xfrm>
              <a:prstGeom prst="line">
                <a:avLst/>
              </a:prstGeom>
              <a:noFill/>
              <a:ln w="28575">
                <a:solidFill>
                  <a:srgbClr val="000040"/>
                </a:solidFill>
                <a:round/>
                <a:headEnd/>
                <a:tailEnd/>
              </a:ln>
            </p:spPr>
            <p:txBody>
              <a:bodyPr/>
              <a:lstStyle/>
              <a:p>
                <a:endParaRPr lang="en-US" dirty="0"/>
              </a:p>
            </p:txBody>
          </p:sp>
          <p:sp>
            <p:nvSpPr>
              <p:cNvPr id="67810" name="Line 106"/>
              <p:cNvSpPr>
                <a:spLocks noChangeShapeType="1"/>
              </p:cNvSpPr>
              <p:nvPr/>
            </p:nvSpPr>
            <p:spPr bwMode="auto">
              <a:xfrm flipV="1">
                <a:off x="6705601" y="5980113"/>
                <a:ext cx="14288" cy="20637"/>
              </a:xfrm>
              <a:prstGeom prst="line">
                <a:avLst/>
              </a:prstGeom>
              <a:noFill/>
              <a:ln w="28575">
                <a:solidFill>
                  <a:srgbClr val="000040"/>
                </a:solidFill>
                <a:round/>
                <a:headEnd/>
                <a:tailEnd/>
              </a:ln>
            </p:spPr>
            <p:txBody>
              <a:bodyPr/>
              <a:lstStyle/>
              <a:p>
                <a:endParaRPr lang="en-US" dirty="0"/>
              </a:p>
            </p:txBody>
          </p:sp>
        </p:grpSp>
        <p:grpSp>
          <p:nvGrpSpPr>
            <p:cNvPr id="7" name="Group 112"/>
            <p:cNvGrpSpPr>
              <a:grpSpLocks/>
            </p:cNvGrpSpPr>
            <p:nvPr/>
          </p:nvGrpSpPr>
          <p:grpSpPr bwMode="auto">
            <a:xfrm>
              <a:off x="2843590" y="5201561"/>
              <a:ext cx="3235477" cy="653141"/>
              <a:chOff x="5281613" y="5646738"/>
              <a:chExt cx="1438276" cy="628649"/>
            </a:xfrm>
          </p:grpSpPr>
          <p:sp>
            <p:nvSpPr>
              <p:cNvPr id="67615" name="Line 9"/>
              <p:cNvSpPr>
                <a:spLocks noChangeShapeType="1"/>
              </p:cNvSpPr>
              <p:nvPr/>
            </p:nvSpPr>
            <p:spPr bwMode="auto">
              <a:xfrm flipV="1">
                <a:off x="5281613" y="5940425"/>
                <a:ext cx="14288" cy="20637"/>
              </a:xfrm>
              <a:prstGeom prst="line">
                <a:avLst/>
              </a:prstGeom>
              <a:noFill/>
              <a:ln w="28575">
                <a:solidFill>
                  <a:srgbClr val="000040"/>
                </a:solidFill>
                <a:round/>
                <a:headEnd/>
                <a:tailEnd/>
              </a:ln>
            </p:spPr>
            <p:txBody>
              <a:bodyPr/>
              <a:lstStyle/>
              <a:p>
                <a:endParaRPr lang="en-US" dirty="0"/>
              </a:p>
            </p:txBody>
          </p:sp>
          <p:sp>
            <p:nvSpPr>
              <p:cNvPr id="67616" name="Line 10"/>
              <p:cNvSpPr>
                <a:spLocks noChangeShapeType="1"/>
              </p:cNvSpPr>
              <p:nvPr/>
            </p:nvSpPr>
            <p:spPr bwMode="auto">
              <a:xfrm flipV="1">
                <a:off x="5295901" y="5921375"/>
                <a:ext cx="14288" cy="19050"/>
              </a:xfrm>
              <a:prstGeom prst="line">
                <a:avLst/>
              </a:prstGeom>
              <a:noFill/>
              <a:ln w="28575">
                <a:solidFill>
                  <a:srgbClr val="000040"/>
                </a:solidFill>
                <a:round/>
                <a:headEnd/>
                <a:tailEnd/>
              </a:ln>
            </p:spPr>
            <p:txBody>
              <a:bodyPr/>
              <a:lstStyle/>
              <a:p>
                <a:endParaRPr lang="en-US" dirty="0"/>
              </a:p>
            </p:txBody>
          </p:sp>
          <p:sp>
            <p:nvSpPr>
              <p:cNvPr id="67617" name="Line 11"/>
              <p:cNvSpPr>
                <a:spLocks noChangeShapeType="1"/>
              </p:cNvSpPr>
              <p:nvPr/>
            </p:nvSpPr>
            <p:spPr bwMode="auto">
              <a:xfrm flipV="1">
                <a:off x="5310188" y="5900738"/>
                <a:ext cx="14288" cy="20637"/>
              </a:xfrm>
              <a:prstGeom prst="line">
                <a:avLst/>
              </a:prstGeom>
              <a:noFill/>
              <a:ln w="28575">
                <a:solidFill>
                  <a:srgbClr val="000040"/>
                </a:solidFill>
                <a:round/>
                <a:headEnd/>
                <a:tailEnd/>
              </a:ln>
            </p:spPr>
            <p:txBody>
              <a:bodyPr/>
              <a:lstStyle/>
              <a:p>
                <a:endParaRPr lang="en-US" dirty="0"/>
              </a:p>
            </p:txBody>
          </p:sp>
          <p:sp>
            <p:nvSpPr>
              <p:cNvPr id="67618" name="Line 12"/>
              <p:cNvSpPr>
                <a:spLocks noChangeShapeType="1"/>
              </p:cNvSpPr>
              <p:nvPr/>
            </p:nvSpPr>
            <p:spPr bwMode="auto">
              <a:xfrm flipV="1">
                <a:off x="5324476" y="5881688"/>
                <a:ext cx="14288" cy="19050"/>
              </a:xfrm>
              <a:prstGeom prst="line">
                <a:avLst/>
              </a:prstGeom>
              <a:noFill/>
              <a:ln w="28575">
                <a:solidFill>
                  <a:srgbClr val="000040"/>
                </a:solidFill>
                <a:round/>
                <a:headEnd/>
                <a:tailEnd/>
              </a:ln>
            </p:spPr>
            <p:txBody>
              <a:bodyPr/>
              <a:lstStyle/>
              <a:p>
                <a:endParaRPr lang="en-US" dirty="0"/>
              </a:p>
            </p:txBody>
          </p:sp>
          <p:sp>
            <p:nvSpPr>
              <p:cNvPr id="67619" name="Line 13"/>
              <p:cNvSpPr>
                <a:spLocks noChangeShapeType="1"/>
              </p:cNvSpPr>
              <p:nvPr/>
            </p:nvSpPr>
            <p:spPr bwMode="auto">
              <a:xfrm flipV="1">
                <a:off x="5338763" y="5862638"/>
                <a:ext cx="15875" cy="19050"/>
              </a:xfrm>
              <a:prstGeom prst="line">
                <a:avLst/>
              </a:prstGeom>
              <a:noFill/>
              <a:ln w="28575">
                <a:solidFill>
                  <a:srgbClr val="000040"/>
                </a:solidFill>
                <a:round/>
                <a:headEnd/>
                <a:tailEnd/>
              </a:ln>
            </p:spPr>
            <p:txBody>
              <a:bodyPr/>
              <a:lstStyle/>
              <a:p>
                <a:endParaRPr lang="en-US" dirty="0"/>
              </a:p>
            </p:txBody>
          </p:sp>
          <p:sp>
            <p:nvSpPr>
              <p:cNvPr id="67620" name="Line 14"/>
              <p:cNvSpPr>
                <a:spLocks noChangeShapeType="1"/>
              </p:cNvSpPr>
              <p:nvPr/>
            </p:nvSpPr>
            <p:spPr bwMode="auto">
              <a:xfrm flipV="1">
                <a:off x="5354638" y="5845175"/>
                <a:ext cx="14288" cy="17462"/>
              </a:xfrm>
              <a:prstGeom prst="line">
                <a:avLst/>
              </a:prstGeom>
              <a:noFill/>
              <a:ln w="28575">
                <a:solidFill>
                  <a:srgbClr val="000040"/>
                </a:solidFill>
                <a:round/>
                <a:headEnd/>
                <a:tailEnd/>
              </a:ln>
            </p:spPr>
            <p:txBody>
              <a:bodyPr/>
              <a:lstStyle/>
              <a:p>
                <a:endParaRPr lang="en-US" dirty="0"/>
              </a:p>
            </p:txBody>
          </p:sp>
          <p:sp>
            <p:nvSpPr>
              <p:cNvPr id="67621" name="Line 15"/>
              <p:cNvSpPr>
                <a:spLocks noChangeShapeType="1"/>
              </p:cNvSpPr>
              <p:nvPr/>
            </p:nvSpPr>
            <p:spPr bwMode="auto">
              <a:xfrm flipV="1">
                <a:off x="5368926" y="5826125"/>
                <a:ext cx="14288" cy="19050"/>
              </a:xfrm>
              <a:prstGeom prst="line">
                <a:avLst/>
              </a:prstGeom>
              <a:noFill/>
              <a:ln w="28575">
                <a:solidFill>
                  <a:srgbClr val="000040"/>
                </a:solidFill>
                <a:round/>
                <a:headEnd/>
                <a:tailEnd/>
              </a:ln>
            </p:spPr>
            <p:txBody>
              <a:bodyPr/>
              <a:lstStyle/>
              <a:p>
                <a:endParaRPr lang="en-US" dirty="0"/>
              </a:p>
            </p:txBody>
          </p:sp>
          <p:sp>
            <p:nvSpPr>
              <p:cNvPr id="67622" name="Line 16"/>
              <p:cNvSpPr>
                <a:spLocks noChangeShapeType="1"/>
              </p:cNvSpPr>
              <p:nvPr/>
            </p:nvSpPr>
            <p:spPr bwMode="auto">
              <a:xfrm flipV="1">
                <a:off x="5383213" y="5808663"/>
                <a:ext cx="14288" cy="17462"/>
              </a:xfrm>
              <a:prstGeom prst="line">
                <a:avLst/>
              </a:prstGeom>
              <a:noFill/>
              <a:ln w="28575">
                <a:solidFill>
                  <a:srgbClr val="000040"/>
                </a:solidFill>
                <a:round/>
                <a:headEnd/>
                <a:tailEnd/>
              </a:ln>
            </p:spPr>
            <p:txBody>
              <a:bodyPr/>
              <a:lstStyle/>
              <a:p>
                <a:endParaRPr lang="en-US" dirty="0"/>
              </a:p>
            </p:txBody>
          </p:sp>
          <p:sp>
            <p:nvSpPr>
              <p:cNvPr id="67623" name="Line 17"/>
              <p:cNvSpPr>
                <a:spLocks noChangeShapeType="1"/>
              </p:cNvSpPr>
              <p:nvPr/>
            </p:nvSpPr>
            <p:spPr bwMode="auto">
              <a:xfrm flipV="1">
                <a:off x="5397501" y="5791200"/>
                <a:ext cx="15875" cy="17462"/>
              </a:xfrm>
              <a:prstGeom prst="line">
                <a:avLst/>
              </a:prstGeom>
              <a:noFill/>
              <a:ln w="28575">
                <a:solidFill>
                  <a:srgbClr val="000040"/>
                </a:solidFill>
                <a:round/>
                <a:headEnd/>
                <a:tailEnd/>
              </a:ln>
            </p:spPr>
            <p:txBody>
              <a:bodyPr/>
              <a:lstStyle/>
              <a:p>
                <a:endParaRPr lang="en-US" dirty="0"/>
              </a:p>
            </p:txBody>
          </p:sp>
          <p:sp>
            <p:nvSpPr>
              <p:cNvPr id="67624" name="Line 18"/>
              <p:cNvSpPr>
                <a:spLocks noChangeShapeType="1"/>
              </p:cNvSpPr>
              <p:nvPr/>
            </p:nvSpPr>
            <p:spPr bwMode="auto">
              <a:xfrm flipV="1">
                <a:off x="5413376" y="5775325"/>
                <a:ext cx="14288" cy="15875"/>
              </a:xfrm>
              <a:prstGeom prst="line">
                <a:avLst/>
              </a:prstGeom>
              <a:noFill/>
              <a:ln w="28575">
                <a:solidFill>
                  <a:srgbClr val="000040"/>
                </a:solidFill>
                <a:round/>
                <a:headEnd/>
                <a:tailEnd/>
              </a:ln>
            </p:spPr>
            <p:txBody>
              <a:bodyPr/>
              <a:lstStyle/>
              <a:p>
                <a:endParaRPr lang="en-US" dirty="0"/>
              </a:p>
            </p:txBody>
          </p:sp>
          <p:sp>
            <p:nvSpPr>
              <p:cNvPr id="67625" name="Line 19"/>
              <p:cNvSpPr>
                <a:spLocks noChangeShapeType="1"/>
              </p:cNvSpPr>
              <p:nvPr/>
            </p:nvSpPr>
            <p:spPr bwMode="auto">
              <a:xfrm flipV="1">
                <a:off x="5427663" y="5759450"/>
                <a:ext cx="14288" cy="15875"/>
              </a:xfrm>
              <a:prstGeom prst="line">
                <a:avLst/>
              </a:prstGeom>
              <a:noFill/>
              <a:ln w="28575">
                <a:solidFill>
                  <a:srgbClr val="000040"/>
                </a:solidFill>
                <a:round/>
                <a:headEnd/>
                <a:tailEnd/>
              </a:ln>
            </p:spPr>
            <p:txBody>
              <a:bodyPr/>
              <a:lstStyle/>
              <a:p>
                <a:endParaRPr lang="en-US" dirty="0"/>
              </a:p>
            </p:txBody>
          </p:sp>
          <p:sp>
            <p:nvSpPr>
              <p:cNvPr id="67626" name="Line 20"/>
              <p:cNvSpPr>
                <a:spLocks noChangeShapeType="1"/>
              </p:cNvSpPr>
              <p:nvPr/>
            </p:nvSpPr>
            <p:spPr bwMode="auto">
              <a:xfrm flipV="1">
                <a:off x="5441951" y="5745163"/>
                <a:ext cx="15875" cy="14287"/>
              </a:xfrm>
              <a:prstGeom prst="line">
                <a:avLst/>
              </a:prstGeom>
              <a:noFill/>
              <a:ln w="28575">
                <a:solidFill>
                  <a:srgbClr val="000040"/>
                </a:solidFill>
                <a:round/>
                <a:headEnd/>
                <a:tailEnd/>
              </a:ln>
            </p:spPr>
            <p:txBody>
              <a:bodyPr/>
              <a:lstStyle/>
              <a:p>
                <a:endParaRPr lang="en-US" dirty="0"/>
              </a:p>
            </p:txBody>
          </p:sp>
          <p:sp>
            <p:nvSpPr>
              <p:cNvPr id="67627" name="Line 21"/>
              <p:cNvSpPr>
                <a:spLocks noChangeShapeType="1"/>
              </p:cNvSpPr>
              <p:nvPr/>
            </p:nvSpPr>
            <p:spPr bwMode="auto">
              <a:xfrm flipV="1">
                <a:off x="5457826" y="5730875"/>
                <a:ext cx="14288" cy="14287"/>
              </a:xfrm>
              <a:prstGeom prst="line">
                <a:avLst/>
              </a:prstGeom>
              <a:noFill/>
              <a:ln w="28575">
                <a:solidFill>
                  <a:srgbClr val="000040"/>
                </a:solidFill>
                <a:round/>
                <a:headEnd/>
                <a:tailEnd/>
              </a:ln>
            </p:spPr>
            <p:txBody>
              <a:bodyPr/>
              <a:lstStyle/>
              <a:p>
                <a:endParaRPr lang="en-US" dirty="0"/>
              </a:p>
            </p:txBody>
          </p:sp>
          <p:sp>
            <p:nvSpPr>
              <p:cNvPr id="67628" name="Line 22"/>
              <p:cNvSpPr>
                <a:spLocks noChangeShapeType="1"/>
              </p:cNvSpPr>
              <p:nvPr/>
            </p:nvSpPr>
            <p:spPr bwMode="auto">
              <a:xfrm flipV="1">
                <a:off x="5472113" y="5718175"/>
                <a:ext cx="14288" cy="12700"/>
              </a:xfrm>
              <a:prstGeom prst="line">
                <a:avLst/>
              </a:prstGeom>
              <a:noFill/>
              <a:ln w="28575">
                <a:solidFill>
                  <a:srgbClr val="000040"/>
                </a:solidFill>
                <a:round/>
                <a:headEnd/>
                <a:tailEnd/>
              </a:ln>
            </p:spPr>
            <p:txBody>
              <a:bodyPr/>
              <a:lstStyle/>
              <a:p>
                <a:endParaRPr lang="en-US" dirty="0"/>
              </a:p>
            </p:txBody>
          </p:sp>
          <p:sp>
            <p:nvSpPr>
              <p:cNvPr id="67629" name="Line 23"/>
              <p:cNvSpPr>
                <a:spLocks noChangeShapeType="1"/>
              </p:cNvSpPr>
              <p:nvPr/>
            </p:nvSpPr>
            <p:spPr bwMode="auto">
              <a:xfrm flipV="1">
                <a:off x="5486401" y="5705475"/>
                <a:ext cx="14288" cy="12700"/>
              </a:xfrm>
              <a:prstGeom prst="line">
                <a:avLst/>
              </a:prstGeom>
              <a:noFill/>
              <a:ln w="28575">
                <a:solidFill>
                  <a:srgbClr val="000040"/>
                </a:solidFill>
                <a:round/>
                <a:headEnd/>
                <a:tailEnd/>
              </a:ln>
            </p:spPr>
            <p:txBody>
              <a:bodyPr/>
              <a:lstStyle/>
              <a:p>
                <a:endParaRPr lang="en-US" dirty="0"/>
              </a:p>
            </p:txBody>
          </p:sp>
          <p:sp>
            <p:nvSpPr>
              <p:cNvPr id="67630" name="Line 24"/>
              <p:cNvSpPr>
                <a:spLocks noChangeShapeType="1"/>
              </p:cNvSpPr>
              <p:nvPr/>
            </p:nvSpPr>
            <p:spPr bwMode="auto">
              <a:xfrm flipV="1">
                <a:off x="5500688" y="5694363"/>
                <a:ext cx="14288" cy="11112"/>
              </a:xfrm>
              <a:prstGeom prst="line">
                <a:avLst/>
              </a:prstGeom>
              <a:noFill/>
              <a:ln w="28575">
                <a:solidFill>
                  <a:srgbClr val="000040"/>
                </a:solidFill>
                <a:round/>
                <a:headEnd/>
                <a:tailEnd/>
              </a:ln>
            </p:spPr>
            <p:txBody>
              <a:bodyPr/>
              <a:lstStyle/>
              <a:p>
                <a:endParaRPr lang="en-US" dirty="0"/>
              </a:p>
            </p:txBody>
          </p:sp>
          <p:sp>
            <p:nvSpPr>
              <p:cNvPr id="67631" name="Line 25"/>
              <p:cNvSpPr>
                <a:spLocks noChangeShapeType="1"/>
              </p:cNvSpPr>
              <p:nvPr/>
            </p:nvSpPr>
            <p:spPr bwMode="auto">
              <a:xfrm flipV="1">
                <a:off x="5514976" y="5684838"/>
                <a:ext cx="15875" cy="9525"/>
              </a:xfrm>
              <a:prstGeom prst="line">
                <a:avLst/>
              </a:prstGeom>
              <a:noFill/>
              <a:ln w="28575">
                <a:solidFill>
                  <a:srgbClr val="000040"/>
                </a:solidFill>
                <a:round/>
                <a:headEnd/>
                <a:tailEnd/>
              </a:ln>
            </p:spPr>
            <p:txBody>
              <a:bodyPr/>
              <a:lstStyle/>
              <a:p>
                <a:endParaRPr lang="en-US" dirty="0"/>
              </a:p>
            </p:txBody>
          </p:sp>
          <p:sp>
            <p:nvSpPr>
              <p:cNvPr id="67632" name="Line 26"/>
              <p:cNvSpPr>
                <a:spLocks noChangeShapeType="1"/>
              </p:cNvSpPr>
              <p:nvPr/>
            </p:nvSpPr>
            <p:spPr bwMode="auto">
              <a:xfrm flipV="1">
                <a:off x="5530851" y="5675313"/>
                <a:ext cx="14288" cy="9525"/>
              </a:xfrm>
              <a:prstGeom prst="line">
                <a:avLst/>
              </a:prstGeom>
              <a:noFill/>
              <a:ln w="28575">
                <a:solidFill>
                  <a:srgbClr val="000040"/>
                </a:solidFill>
                <a:round/>
                <a:headEnd/>
                <a:tailEnd/>
              </a:ln>
            </p:spPr>
            <p:txBody>
              <a:bodyPr/>
              <a:lstStyle/>
              <a:p>
                <a:endParaRPr lang="en-US" dirty="0"/>
              </a:p>
            </p:txBody>
          </p:sp>
          <p:sp>
            <p:nvSpPr>
              <p:cNvPr id="67633" name="Line 27"/>
              <p:cNvSpPr>
                <a:spLocks noChangeShapeType="1"/>
              </p:cNvSpPr>
              <p:nvPr/>
            </p:nvSpPr>
            <p:spPr bwMode="auto">
              <a:xfrm flipV="1">
                <a:off x="5545138" y="5667375"/>
                <a:ext cx="14288" cy="7937"/>
              </a:xfrm>
              <a:prstGeom prst="line">
                <a:avLst/>
              </a:prstGeom>
              <a:noFill/>
              <a:ln w="28575">
                <a:solidFill>
                  <a:srgbClr val="000040"/>
                </a:solidFill>
                <a:round/>
                <a:headEnd/>
                <a:tailEnd/>
              </a:ln>
            </p:spPr>
            <p:txBody>
              <a:bodyPr/>
              <a:lstStyle/>
              <a:p>
                <a:endParaRPr lang="en-US" dirty="0"/>
              </a:p>
            </p:txBody>
          </p:sp>
          <p:sp>
            <p:nvSpPr>
              <p:cNvPr id="67634" name="Line 28"/>
              <p:cNvSpPr>
                <a:spLocks noChangeShapeType="1"/>
              </p:cNvSpPr>
              <p:nvPr/>
            </p:nvSpPr>
            <p:spPr bwMode="auto">
              <a:xfrm flipV="1">
                <a:off x="5559426" y="5661025"/>
                <a:ext cx="15875" cy="6350"/>
              </a:xfrm>
              <a:prstGeom prst="line">
                <a:avLst/>
              </a:prstGeom>
              <a:noFill/>
              <a:ln w="28575">
                <a:solidFill>
                  <a:srgbClr val="000040"/>
                </a:solidFill>
                <a:round/>
                <a:headEnd/>
                <a:tailEnd/>
              </a:ln>
            </p:spPr>
            <p:txBody>
              <a:bodyPr/>
              <a:lstStyle/>
              <a:p>
                <a:endParaRPr lang="en-US" dirty="0"/>
              </a:p>
            </p:txBody>
          </p:sp>
          <p:sp>
            <p:nvSpPr>
              <p:cNvPr id="67635" name="Line 29"/>
              <p:cNvSpPr>
                <a:spLocks noChangeShapeType="1"/>
              </p:cNvSpPr>
              <p:nvPr/>
            </p:nvSpPr>
            <p:spPr bwMode="auto">
              <a:xfrm flipV="1">
                <a:off x="5575301" y="5656263"/>
                <a:ext cx="14288" cy="4762"/>
              </a:xfrm>
              <a:prstGeom prst="line">
                <a:avLst/>
              </a:prstGeom>
              <a:noFill/>
              <a:ln w="28575">
                <a:solidFill>
                  <a:srgbClr val="000040"/>
                </a:solidFill>
                <a:round/>
                <a:headEnd/>
                <a:tailEnd/>
              </a:ln>
            </p:spPr>
            <p:txBody>
              <a:bodyPr/>
              <a:lstStyle/>
              <a:p>
                <a:endParaRPr lang="en-US" dirty="0"/>
              </a:p>
            </p:txBody>
          </p:sp>
          <p:sp>
            <p:nvSpPr>
              <p:cNvPr id="67636" name="Line 30"/>
              <p:cNvSpPr>
                <a:spLocks noChangeShapeType="1"/>
              </p:cNvSpPr>
              <p:nvPr/>
            </p:nvSpPr>
            <p:spPr bwMode="auto">
              <a:xfrm flipV="1">
                <a:off x="5589588" y="5651500"/>
                <a:ext cx="14288" cy="4762"/>
              </a:xfrm>
              <a:prstGeom prst="line">
                <a:avLst/>
              </a:prstGeom>
              <a:noFill/>
              <a:ln w="28575">
                <a:solidFill>
                  <a:srgbClr val="000040"/>
                </a:solidFill>
                <a:round/>
                <a:headEnd/>
                <a:tailEnd/>
              </a:ln>
            </p:spPr>
            <p:txBody>
              <a:bodyPr/>
              <a:lstStyle/>
              <a:p>
                <a:endParaRPr lang="en-US" dirty="0"/>
              </a:p>
            </p:txBody>
          </p:sp>
          <p:sp>
            <p:nvSpPr>
              <p:cNvPr id="67637" name="Line 31"/>
              <p:cNvSpPr>
                <a:spLocks noChangeShapeType="1"/>
              </p:cNvSpPr>
              <p:nvPr/>
            </p:nvSpPr>
            <p:spPr bwMode="auto">
              <a:xfrm flipV="1">
                <a:off x="5603876" y="5649913"/>
                <a:ext cx="14288" cy="1587"/>
              </a:xfrm>
              <a:prstGeom prst="line">
                <a:avLst/>
              </a:prstGeom>
              <a:noFill/>
              <a:ln w="28575">
                <a:solidFill>
                  <a:srgbClr val="000040"/>
                </a:solidFill>
                <a:round/>
                <a:headEnd/>
                <a:tailEnd/>
              </a:ln>
            </p:spPr>
            <p:txBody>
              <a:bodyPr/>
              <a:lstStyle/>
              <a:p>
                <a:endParaRPr lang="en-US" dirty="0"/>
              </a:p>
            </p:txBody>
          </p:sp>
          <p:sp>
            <p:nvSpPr>
              <p:cNvPr id="67638" name="Line 32"/>
              <p:cNvSpPr>
                <a:spLocks noChangeShapeType="1"/>
              </p:cNvSpPr>
              <p:nvPr/>
            </p:nvSpPr>
            <p:spPr bwMode="auto">
              <a:xfrm flipV="1">
                <a:off x="5618163" y="5648325"/>
                <a:ext cx="15875" cy="1587"/>
              </a:xfrm>
              <a:prstGeom prst="line">
                <a:avLst/>
              </a:prstGeom>
              <a:noFill/>
              <a:ln w="28575">
                <a:solidFill>
                  <a:srgbClr val="000040"/>
                </a:solidFill>
                <a:round/>
                <a:headEnd/>
                <a:tailEnd/>
              </a:ln>
            </p:spPr>
            <p:txBody>
              <a:bodyPr/>
              <a:lstStyle/>
              <a:p>
                <a:endParaRPr lang="en-US" dirty="0"/>
              </a:p>
            </p:txBody>
          </p:sp>
          <p:sp>
            <p:nvSpPr>
              <p:cNvPr id="67639" name="Line 33"/>
              <p:cNvSpPr>
                <a:spLocks noChangeShapeType="1"/>
              </p:cNvSpPr>
              <p:nvPr/>
            </p:nvSpPr>
            <p:spPr bwMode="auto">
              <a:xfrm flipV="1">
                <a:off x="5634038" y="5646738"/>
                <a:ext cx="14288" cy="1587"/>
              </a:xfrm>
              <a:prstGeom prst="line">
                <a:avLst/>
              </a:prstGeom>
              <a:noFill/>
              <a:ln w="28575">
                <a:solidFill>
                  <a:srgbClr val="000040"/>
                </a:solidFill>
                <a:round/>
                <a:headEnd/>
                <a:tailEnd/>
              </a:ln>
            </p:spPr>
            <p:txBody>
              <a:bodyPr/>
              <a:lstStyle/>
              <a:p>
                <a:endParaRPr lang="en-US" dirty="0"/>
              </a:p>
            </p:txBody>
          </p:sp>
          <p:sp>
            <p:nvSpPr>
              <p:cNvPr id="67640" name="Line 34"/>
              <p:cNvSpPr>
                <a:spLocks noChangeShapeType="1"/>
              </p:cNvSpPr>
              <p:nvPr/>
            </p:nvSpPr>
            <p:spPr bwMode="auto">
              <a:xfrm>
                <a:off x="5648326" y="5646738"/>
                <a:ext cx="14288" cy="1587"/>
              </a:xfrm>
              <a:prstGeom prst="line">
                <a:avLst/>
              </a:prstGeom>
              <a:noFill/>
              <a:ln w="28575">
                <a:solidFill>
                  <a:srgbClr val="000040"/>
                </a:solidFill>
                <a:round/>
                <a:headEnd/>
                <a:tailEnd/>
              </a:ln>
            </p:spPr>
            <p:txBody>
              <a:bodyPr/>
              <a:lstStyle/>
              <a:p>
                <a:endParaRPr lang="en-US" dirty="0"/>
              </a:p>
            </p:txBody>
          </p:sp>
          <p:sp>
            <p:nvSpPr>
              <p:cNvPr id="67641" name="Line 35"/>
              <p:cNvSpPr>
                <a:spLocks noChangeShapeType="1"/>
              </p:cNvSpPr>
              <p:nvPr/>
            </p:nvSpPr>
            <p:spPr bwMode="auto">
              <a:xfrm>
                <a:off x="5662613" y="5648325"/>
                <a:ext cx="14288" cy="1587"/>
              </a:xfrm>
              <a:prstGeom prst="line">
                <a:avLst/>
              </a:prstGeom>
              <a:noFill/>
              <a:ln w="28575">
                <a:solidFill>
                  <a:srgbClr val="000040"/>
                </a:solidFill>
                <a:round/>
                <a:headEnd/>
                <a:tailEnd/>
              </a:ln>
            </p:spPr>
            <p:txBody>
              <a:bodyPr/>
              <a:lstStyle/>
              <a:p>
                <a:endParaRPr lang="en-US" dirty="0"/>
              </a:p>
            </p:txBody>
          </p:sp>
          <p:sp>
            <p:nvSpPr>
              <p:cNvPr id="67642" name="Line 36"/>
              <p:cNvSpPr>
                <a:spLocks noChangeShapeType="1"/>
              </p:cNvSpPr>
              <p:nvPr/>
            </p:nvSpPr>
            <p:spPr bwMode="auto">
              <a:xfrm>
                <a:off x="5676901" y="5649913"/>
                <a:ext cx="15875" cy="4762"/>
              </a:xfrm>
              <a:prstGeom prst="line">
                <a:avLst/>
              </a:prstGeom>
              <a:noFill/>
              <a:ln w="28575">
                <a:solidFill>
                  <a:srgbClr val="000040"/>
                </a:solidFill>
                <a:round/>
                <a:headEnd/>
                <a:tailEnd/>
              </a:ln>
            </p:spPr>
            <p:txBody>
              <a:bodyPr/>
              <a:lstStyle/>
              <a:p>
                <a:endParaRPr lang="en-US" dirty="0"/>
              </a:p>
            </p:txBody>
          </p:sp>
          <p:sp>
            <p:nvSpPr>
              <p:cNvPr id="67643" name="Line 37"/>
              <p:cNvSpPr>
                <a:spLocks noChangeShapeType="1"/>
              </p:cNvSpPr>
              <p:nvPr/>
            </p:nvSpPr>
            <p:spPr bwMode="auto">
              <a:xfrm>
                <a:off x="5692776" y="5654675"/>
                <a:ext cx="14288" cy="4762"/>
              </a:xfrm>
              <a:prstGeom prst="line">
                <a:avLst/>
              </a:prstGeom>
              <a:noFill/>
              <a:ln w="28575">
                <a:solidFill>
                  <a:srgbClr val="000040"/>
                </a:solidFill>
                <a:round/>
                <a:headEnd/>
                <a:tailEnd/>
              </a:ln>
            </p:spPr>
            <p:txBody>
              <a:bodyPr/>
              <a:lstStyle/>
              <a:p>
                <a:endParaRPr lang="en-US" dirty="0"/>
              </a:p>
            </p:txBody>
          </p:sp>
          <p:sp>
            <p:nvSpPr>
              <p:cNvPr id="67644" name="Line 38"/>
              <p:cNvSpPr>
                <a:spLocks noChangeShapeType="1"/>
              </p:cNvSpPr>
              <p:nvPr/>
            </p:nvSpPr>
            <p:spPr bwMode="auto">
              <a:xfrm>
                <a:off x="5707063" y="5659438"/>
                <a:ext cx="14288" cy="4762"/>
              </a:xfrm>
              <a:prstGeom prst="line">
                <a:avLst/>
              </a:prstGeom>
              <a:noFill/>
              <a:ln w="28575">
                <a:solidFill>
                  <a:srgbClr val="000040"/>
                </a:solidFill>
                <a:round/>
                <a:headEnd/>
                <a:tailEnd/>
              </a:ln>
            </p:spPr>
            <p:txBody>
              <a:bodyPr/>
              <a:lstStyle/>
              <a:p>
                <a:endParaRPr lang="en-US" dirty="0"/>
              </a:p>
            </p:txBody>
          </p:sp>
          <p:sp>
            <p:nvSpPr>
              <p:cNvPr id="67645" name="Line 39"/>
              <p:cNvSpPr>
                <a:spLocks noChangeShapeType="1"/>
              </p:cNvSpPr>
              <p:nvPr/>
            </p:nvSpPr>
            <p:spPr bwMode="auto">
              <a:xfrm>
                <a:off x="5721351" y="5664200"/>
                <a:ext cx="14288" cy="7937"/>
              </a:xfrm>
              <a:prstGeom prst="line">
                <a:avLst/>
              </a:prstGeom>
              <a:noFill/>
              <a:ln w="28575">
                <a:solidFill>
                  <a:srgbClr val="000040"/>
                </a:solidFill>
                <a:round/>
                <a:headEnd/>
                <a:tailEnd/>
              </a:ln>
            </p:spPr>
            <p:txBody>
              <a:bodyPr/>
              <a:lstStyle/>
              <a:p>
                <a:endParaRPr lang="en-US" dirty="0"/>
              </a:p>
            </p:txBody>
          </p:sp>
          <p:sp>
            <p:nvSpPr>
              <p:cNvPr id="67646" name="Line 40"/>
              <p:cNvSpPr>
                <a:spLocks noChangeShapeType="1"/>
              </p:cNvSpPr>
              <p:nvPr/>
            </p:nvSpPr>
            <p:spPr bwMode="auto">
              <a:xfrm>
                <a:off x="5735638" y="5672138"/>
                <a:ext cx="15875" cy="7937"/>
              </a:xfrm>
              <a:prstGeom prst="line">
                <a:avLst/>
              </a:prstGeom>
              <a:noFill/>
              <a:ln w="28575">
                <a:solidFill>
                  <a:srgbClr val="000040"/>
                </a:solidFill>
                <a:round/>
                <a:headEnd/>
                <a:tailEnd/>
              </a:ln>
            </p:spPr>
            <p:txBody>
              <a:bodyPr/>
              <a:lstStyle/>
              <a:p>
                <a:endParaRPr lang="en-US" dirty="0"/>
              </a:p>
            </p:txBody>
          </p:sp>
          <p:sp>
            <p:nvSpPr>
              <p:cNvPr id="67647" name="Line 41"/>
              <p:cNvSpPr>
                <a:spLocks noChangeShapeType="1"/>
              </p:cNvSpPr>
              <p:nvPr/>
            </p:nvSpPr>
            <p:spPr bwMode="auto">
              <a:xfrm>
                <a:off x="5751513" y="5680075"/>
                <a:ext cx="14288" cy="9525"/>
              </a:xfrm>
              <a:prstGeom prst="line">
                <a:avLst/>
              </a:prstGeom>
              <a:noFill/>
              <a:ln w="28575">
                <a:solidFill>
                  <a:srgbClr val="000040"/>
                </a:solidFill>
                <a:round/>
                <a:headEnd/>
                <a:tailEnd/>
              </a:ln>
            </p:spPr>
            <p:txBody>
              <a:bodyPr/>
              <a:lstStyle/>
              <a:p>
                <a:endParaRPr lang="en-US" dirty="0"/>
              </a:p>
            </p:txBody>
          </p:sp>
          <p:sp>
            <p:nvSpPr>
              <p:cNvPr id="67648" name="Line 42"/>
              <p:cNvSpPr>
                <a:spLocks noChangeShapeType="1"/>
              </p:cNvSpPr>
              <p:nvPr/>
            </p:nvSpPr>
            <p:spPr bwMode="auto">
              <a:xfrm>
                <a:off x="5765801" y="5689600"/>
                <a:ext cx="14288" cy="9525"/>
              </a:xfrm>
              <a:prstGeom prst="line">
                <a:avLst/>
              </a:prstGeom>
              <a:noFill/>
              <a:ln w="28575">
                <a:solidFill>
                  <a:srgbClr val="000040"/>
                </a:solidFill>
                <a:round/>
                <a:headEnd/>
                <a:tailEnd/>
              </a:ln>
            </p:spPr>
            <p:txBody>
              <a:bodyPr/>
              <a:lstStyle/>
              <a:p>
                <a:endParaRPr lang="en-US" dirty="0"/>
              </a:p>
            </p:txBody>
          </p:sp>
          <p:sp>
            <p:nvSpPr>
              <p:cNvPr id="67649" name="Line 43"/>
              <p:cNvSpPr>
                <a:spLocks noChangeShapeType="1"/>
              </p:cNvSpPr>
              <p:nvPr/>
            </p:nvSpPr>
            <p:spPr bwMode="auto">
              <a:xfrm>
                <a:off x="5780088" y="5699125"/>
                <a:ext cx="14288" cy="12700"/>
              </a:xfrm>
              <a:prstGeom prst="line">
                <a:avLst/>
              </a:prstGeom>
              <a:noFill/>
              <a:ln w="28575">
                <a:solidFill>
                  <a:srgbClr val="000040"/>
                </a:solidFill>
                <a:round/>
                <a:headEnd/>
                <a:tailEnd/>
              </a:ln>
            </p:spPr>
            <p:txBody>
              <a:bodyPr/>
              <a:lstStyle/>
              <a:p>
                <a:endParaRPr lang="en-US" dirty="0"/>
              </a:p>
            </p:txBody>
          </p:sp>
          <p:sp>
            <p:nvSpPr>
              <p:cNvPr id="67650" name="Line 44"/>
              <p:cNvSpPr>
                <a:spLocks noChangeShapeType="1"/>
              </p:cNvSpPr>
              <p:nvPr/>
            </p:nvSpPr>
            <p:spPr bwMode="auto">
              <a:xfrm>
                <a:off x="5794376" y="5711825"/>
                <a:ext cx="15875" cy="12700"/>
              </a:xfrm>
              <a:prstGeom prst="line">
                <a:avLst/>
              </a:prstGeom>
              <a:noFill/>
              <a:ln w="28575">
                <a:solidFill>
                  <a:srgbClr val="000040"/>
                </a:solidFill>
                <a:round/>
                <a:headEnd/>
                <a:tailEnd/>
              </a:ln>
            </p:spPr>
            <p:txBody>
              <a:bodyPr/>
              <a:lstStyle/>
              <a:p>
                <a:endParaRPr lang="en-US" dirty="0"/>
              </a:p>
            </p:txBody>
          </p:sp>
          <p:sp>
            <p:nvSpPr>
              <p:cNvPr id="67651" name="Line 45"/>
              <p:cNvSpPr>
                <a:spLocks noChangeShapeType="1"/>
              </p:cNvSpPr>
              <p:nvPr/>
            </p:nvSpPr>
            <p:spPr bwMode="auto">
              <a:xfrm>
                <a:off x="5810251" y="5724525"/>
                <a:ext cx="14288" cy="12700"/>
              </a:xfrm>
              <a:prstGeom prst="line">
                <a:avLst/>
              </a:prstGeom>
              <a:noFill/>
              <a:ln w="28575">
                <a:solidFill>
                  <a:srgbClr val="000040"/>
                </a:solidFill>
                <a:round/>
                <a:headEnd/>
                <a:tailEnd/>
              </a:ln>
            </p:spPr>
            <p:txBody>
              <a:bodyPr/>
              <a:lstStyle/>
              <a:p>
                <a:endParaRPr lang="en-US" dirty="0"/>
              </a:p>
            </p:txBody>
          </p:sp>
          <p:sp>
            <p:nvSpPr>
              <p:cNvPr id="67652" name="Line 46"/>
              <p:cNvSpPr>
                <a:spLocks noChangeShapeType="1"/>
              </p:cNvSpPr>
              <p:nvPr/>
            </p:nvSpPr>
            <p:spPr bwMode="auto">
              <a:xfrm>
                <a:off x="5824538" y="5737225"/>
                <a:ext cx="14288" cy="14287"/>
              </a:xfrm>
              <a:prstGeom prst="line">
                <a:avLst/>
              </a:prstGeom>
              <a:noFill/>
              <a:ln w="28575">
                <a:solidFill>
                  <a:srgbClr val="000040"/>
                </a:solidFill>
                <a:round/>
                <a:headEnd/>
                <a:tailEnd/>
              </a:ln>
            </p:spPr>
            <p:txBody>
              <a:bodyPr/>
              <a:lstStyle/>
              <a:p>
                <a:endParaRPr lang="en-US" dirty="0"/>
              </a:p>
            </p:txBody>
          </p:sp>
          <p:sp>
            <p:nvSpPr>
              <p:cNvPr id="67653" name="Line 47"/>
              <p:cNvSpPr>
                <a:spLocks noChangeShapeType="1"/>
              </p:cNvSpPr>
              <p:nvPr/>
            </p:nvSpPr>
            <p:spPr bwMode="auto">
              <a:xfrm>
                <a:off x="5838826" y="5751513"/>
                <a:ext cx="14288" cy="15875"/>
              </a:xfrm>
              <a:prstGeom prst="line">
                <a:avLst/>
              </a:prstGeom>
              <a:noFill/>
              <a:ln w="28575">
                <a:solidFill>
                  <a:srgbClr val="000040"/>
                </a:solidFill>
                <a:round/>
                <a:headEnd/>
                <a:tailEnd/>
              </a:ln>
            </p:spPr>
            <p:txBody>
              <a:bodyPr/>
              <a:lstStyle/>
              <a:p>
                <a:endParaRPr lang="en-US" dirty="0"/>
              </a:p>
            </p:txBody>
          </p:sp>
          <p:sp>
            <p:nvSpPr>
              <p:cNvPr id="67654" name="Line 48"/>
              <p:cNvSpPr>
                <a:spLocks noChangeShapeType="1"/>
              </p:cNvSpPr>
              <p:nvPr/>
            </p:nvSpPr>
            <p:spPr bwMode="auto">
              <a:xfrm>
                <a:off x="5853113" y="5767388"/>
                <a:ext cx="15875" cy="15875"/>
              </a:xfrm>
              <a:prstGeom prst="line">
                <a:avLst/>
              </a:prstGeom>
              <a:noFill/>
              <a:ln w="28575">
                <a:solidFill>
                  <a:srgbClr val="000040"/>
                </a:solidFill>
                <a:round/>
                <a:headEnd/>
                <a:tailEnd/>
              </a:ln>
            </p:spPr>
            <p:txBody>
              <a:bodyPr/>
              <a:lstStyle/>
              <a:p>
                <a:endParaRPr lang="en-US" dirty="0"/>
              </a:p>
            </p:txBody>
          </p:sp>
          <p:sp>
            <p:nvSpPr>
              <p:cNvPr id="67655" name="Line 49"/>
              <p:cNvSpPr>
                <a:spLocks noChangeShapeType="1"/>
              </p:cNvSpPr>
              <p:nvPr/>
            </p:nvSpPr>
            <p:spPr bwMode="auto">
              <a:xfrm>
                <a:off x="5868988" y="5783263"/>
                <a:ext cx="14288" cy="15875"/>
              </a:xfrm>
              <a:prstGeom prst="line">
                <a:avLst/>
              </a:prstGeom>
              <a:noFill/>
              <a:ln w="28575">
                <a:solidFill>
                  <a:srgbClr val="000040"/>
                </a:solidFill>
                <a:round/>
                <a:headEnd/>
                <a:tailEnd/>
              </a:ln>
            </p:spPr>
            <p:txBody>
              <a:bodyPr/>
              <a:lstStyle/>
              <a:p>
                <a:endParaRPr lang="en-US" dirty="0"/>
              </a:p>
            </p:txBody>
          </p:sp>
          <p:sp>
            <p:nvSpPr>
              <p:cNvPr id="67656" name="Line 50"/>
              <p:cNvSpPr>
                <a:spLocks noChangeShapeType="1"/>
              </p:cNvSpPr>
              <p:nvPr/>
            </p:nvSpPr>
            <p:spPr bwMode="auto">
              <a:xfrm>
                <a:off x="5883276" y="5799138"/>
                <a:ext cx="14288" cy="17462"/>
              </a:xfrm>
              <a:prstGeom prst="line">
                <a:avLst/>
              </a:prstGeom>
              <a:noFill/>
              <a:ln w="28575">
                <a:solidFill>
                  <a:srgbClr val="000040"/>
                </a:solidFill>
                <a:round/>
                <a:headEnd/>
                <a:tailEnd/>
              </a:ln>
            </p:spPr>
            <p:txBody>
              <a:bodyPr/>
              <a:lstStyle/>
              <a:p>
                <a:endParaRPr lang="en-US" dirty="0"/>
              </a:p>
            </p:txBody>
          </p:sp>
          <p:sp>
            <p:nvSpPr>
              <p:cNvPr id="67657" name="Line 51"/>
              <p:cNvSpPr>
                <a:spLocks noChangeShapeType="1"/>
              </p:cNvSpPr>
              <p:nvPr/>
            </p:nvSpPr>
            <p:spPr bwMode="auto">
              <a:xfrm>
                <a:off x="5897563" y="5816600"/>
                <a:ext cx="14288" cy="17462"/>
              </a:xfrm>
              <a:prstGeom prst="line">
                <a:avLst/>
              </a:prstGeom>
              <a:noFill/>
              <a:ln w="28575">
                <a:solidFill>
                  <a:srgbClr val="000040"/>
                </a:solidFill>
                <a:round/>
                <a:headEnd/>
                <a:tailEnd/>
              </a:ln>
            </p:spPr>
            <p:txBody>
              <a:bodyPr/>
              <a:lstStyle/>
              <a:p>
                <a:endParaRPr lang="en-US" dirty="0"/>
              </a:p>
            </p:txBody>
          </p:sp>
          <p:sp>
            <p:nvSpPr>
              <p:cNvPr id="67658" name="Line 52"/>
              <p:cNvSpPr>
                <a:spLocks noChangeShapeType="1"/>
              </p:cNvSpPr>
              <p:nvPr/>
            </p:nvSpPr>
            <p:spPr bwMode="auto">
              <a:xfrm>
                <a:off x="5911851" y="5834063"/>
                <a:ext cx="15875" cy="19050"/>
              </a:xfrm>
              <a:prstGeom prst="line">
                <a:avLst/>
              </a:prstGeom>
              <a:noFill/>
              <a:ln w="28575">
                <a:solidFill>
                  <a:srgbClr val="000040"/>
                </a:solidFill>
                <a:round/>
                <a:headEnd/>
                <a:tailEnd/>
              </a:ln>
            </p:spPr>
            <p:txBody>
              <a:bodyPr/>
              <a:lstStyle/>
              <a:p>
                <a:endParaRPr lang="en-US" dirty="0"/>
              </a:p>
            </p:txBody>
          </p:sp>
          <p:sp>
            <p:nvSpPr>
              <p:cNvPr id="67659" name="Line 53"/>
              <p:cNvSpPr>
                <a:spLocks noChangeShapeType="1"/>
              </p:cNvSpPr>
              <p:nvPr/>
            </p:nvSpPr>
            <p:spPr bwMode="auto">
              <a:xfrm>
                <a:off x="5927726" y="5853113"/>
                <a:ext cx="14288" cy="19050"/>
              </a:xfrm>
              <a:prstGeom prst="line">
                <a:avLst/>
              </a:prstGeom>
              <a:noFill/>
              <a:ln w="28575">
                <a:solidFill>
                  <a:srgbClr val="000040"/>
                </a:solidFill>
                <a:round/>
                <a:headEnd/>
                <a:tailEnd/>
              </a:ln>
            </p:spPr>
            <p:txBody>
              <a:bodyPr/>
              <a:lstStyle/>
              <a:p>
                <a:endParaRPr lang="en-US" dirty="0"/>
              </a:p>
            </p:txBody>
          </p:sp>
          <p:sp>
            <p:nvSpPr>
              <p:cNvPr id="67660" name="Line 54"/>
              <p:cNvSpPr>
                <a:spLocks noChangeShapeType="1"/>
              </p:cNvSpPr>
              <p:nvPr/>
            </p:nvSpPr>
            <p:spPr bwMode="auto">
              <a:xfrm>
                <a:off x="5942013" y="5872163"/>
                <a:ext cx="14288" cy="19050"/>
              </a:xfrm>
              <a:prstGeom prst="line">
                <a:avLst/>
              </a:prstGeom>
              <a:noFill/>
              <a:ln w="28575">
                <a:solidFill>
                  <a:srgbClr val="000040"/>
                </a:solidFill>
                <a:round/>
                <a:headEnd/>
                <a:tailEnd/>
              </a:ln>
            </p:spPr>
            <p:txBody>
              <a:bodyPr/>
              <a:lstStyle/>
              <a:p>
                <a:endParaRPr lang="en-US" dirty="0"/>
              </a:p>
            </p:txBody>
          </p:sp>
          <p:sp>
            <p:nvSpPr>
              <p:cNvPr id="67661" name="Line 55"/>
              <p:cNvSpPr>
                <a:spLocks noChangeShapeType="1"/>
              </p:cNvSpPr>
              <p:nvPr/>
            </p:nvSpPr>
            <p:spPr bwMode="auto">
              <a:xfrm>
                <a:off x="5956301" y="5891213"/>
                <a:ext cx="15875" cy="20637"/>
              </a:xfrm>
              <a:prstGeom prst="line">
                <a:avLst/>
              </a:prstGeom>
              <a:noFill/>
              <a:ln w="28575">
                <a:solidFill>
                  <a:srgbClr val="000040"/>
                </a:solidFill>
                <a:round/>
                <a:headEnd/>
                <a:tailEnd/>
              </a:ln>
            </p:spPr>
            <p:txBody>
              <a:bodyPr/>
              <a:lstStyle/>
              <a:p>
                <a:endParaRPr lang="en-US" dirty="0"/>
              </a:p>
            </p:txBody>
          </p:sp>
          <p:sp>
            <p:nvSpPr>
              <p:cNvPr id="67662" name="Line 56"/>
              <p:cNvSpPr>
                <a:spLocks noChangeShapeType="1"/>
              </p:cNvSpPr>
              <p:nvPr/>
            </p:nvSpPr>
            <p:spPr bwMode="auto">
              <a:xfrm>
                <a:off x="5972176" y="5911850"/>
                <a:ext cx="14288" cy="19050"/>
              </a:xfrm>
              <a:prstGeom prst="line">
                <a:avLst/>
              </a:prstGeom>
              <a:noFill/>
              <a:ln w="28575">
                <a:solidFill>
                  <a:srgbClr val="000040"/>
                </a:solidFill>
                <a:round/>
                <a:headEnd/>
                <a:tailEnd/>
              </a:ln>
            </p:spPr>
            <p:txBody>
              <a:bodyPr/>
              <a:lstStyle/>
              <a:p>
                <a:endParaRPr lang="en-US" dirty="0"/>
              </a:p>
            </p:txBody>
          </p:sp>
          <p:sp>
            <p:nvSpPr>
              <p:cNvPr id="67663" name="Line 57"/>
              <p:cNvSpPr>
                <a:spLocks noChangeShapeType="1"/>
              </p:cNvSpPr>
              <p:nvPr/>
            </p:nvSpPr>
            <p:spPr bwMode="auto">
              <a:xfrm>
                <a:off x="5986463" y="5930900"/>
                <a:ext cx="14288" cy="19050"/>
              </a:xfrm>
              <a:prstGeom prst="line">
                <a:avLst/>
              </a:prstGeom>
              <a:noFill/>
              <a:ln w="28575">
                <a:solidFill>
                  <a:srgbClr val="000040"/>
                </a:solidFill>
                <a:round/>
                <a:headEnd/>
                <a:tailEnd/>
              </a:ln>
            </p:spPr>
            <p:txBody>
              <a:bodyPr/>
              <a:lstStyle/>
              <a:p>
                <a:endParaRPr lang="en-US" dirty="0"/>
              </a:p>
            </p:txBody>
          </p:sp>
          <p:sp>
            <p:nvSpPr>
              <p:cNvPr id="67664" name="Line 58"/>
              <p:cNvSpPr>
                <a:spLocks noChangeShapeType="1"/>
              </p:cNvSpPr>
              <p:nvPr/>
            </p:nvSpPr>
            <p:spPr bwMode="auto">
              <a:xfrm>
                <a:off x="6000751" y="5949950"/>
                <a:ext cx="14288" cy="20637"/>
              </a:xfrm>
              <a:prstGeom prst="line">
                <a:avLst/>
              </a:prstGeom>
              <a:noFill/>
              <a:ln w="28575">
                <a:solidFill>
                  <a:srgbClr val="000040"/>
                </a:solidFill>
                <a:round/>
                <a:headEnd/>
                <a:tailEnd/>
              </a:ln>
            </p:spPr>
            <p:txBody>
              <a:bodyPr/>
              <a:lstStyle/>
              <a:p>
                <a:endParaRPr lang="en-US" dirty="0"/>
              </a:p>
            </p:txBody>
          </p:sp>
          <p:sp>
            <p:nvSpPr>
              <p:cNvPr id="67665" name="Line 59"/>
              <p:cNvSpPr>
                <a:spLocks noChangeShapeType="1"/>
              </p:cNvSpPr>
              <p:nvPr/>
            </p:nvSpPr>
            <p:spPr bwMode="auto">
              <a:xfrm>
                <a:off x="6015038" y="5970588"/>
                <a:ext cx="14288" cy="19050"/>
              </a:xfrm>
              <a:prstGeom prst="line">
                <a:avLst/>
              </a:prstGeom>
              <a:noFill/>
              <a:ln w="28575">
                <a:solidFill>
                  <a:srgbClr val="000040"/>
                </a:solidFill>
                <a:round/>
                <a:headEnd/>
                <a:tailEnd/>
              </a:ln>
            </p:spPr>
            <p:txBody>
              <a:bodyPr/>
              <a:lstStyle/>
              <a:p>
                <a:endParaRPr lang="en-US" dirty="0"/>
              </a:p>
            </p:txBody>
          </p:sp>
          <p:sp>
            <p:nvSpPr>
              <p:cNvPr id="67666" name="Line 60"/>
              <p:cNvSpPr>
                <a:spLocks noChangeShapeType="1"/>
              </p:cNvSpPr>
              <p:nvPr/>
            </p:nvSpPr>
            <p:spPr bwMode="auto">
              <a:xfrm>
                <a:off x="6029326" y="5989638"/>
                <a:ext cx="15875" cy="20637"/>
              </a:xfrm>
              <a:prstGeom prst="line">
                <a:avLst/>
              </a:prstGeom>
              <a:noFill/>
              <a:ln w="28575">
                <a:solidFill>
                  <a:srgbClr val="000040"/>
                </a:solidFill>
                <a:round/>
                <a:headEnd/>
                <a:tailEnd/>
              </a:ln>
            </p:spPr>
            <p:txBody>
              <a:bodyPr/>
              <a:lstStyle/>
              <a:p>
                <a:endParaRPr lang="en-US" dirty="0"/>
              </a:p>
            </p:txBody>
          </p:sp>
          <p:sp>
            <p:nvSpPr>
              <p:cNvPr id="67667" name="Line 61"/>
              <p:cNvSpPr>
                <a:spLocks noChangeShapeType="1"/>
              </p:cNvSpPr>
              <p:nvPr/>
            </p:nvSpPr>
            <p:spPr bwMode="auto">
              <a:xfrm>
                <a:off x="6045201" y="6010275"/>
                <a:ext cx="14288" cy="19050"/>
              </a:xfrm>
              <a:prstGeom prst="line">
                <a:avLst/>
              </a:prstGeom>
              <a:noFill/>
              <a:ln w="28575">
                <a:solidFill>
                  <a:srgbClr val="000040"/>
                </a:solidFill>
                <a:round/>
                <a:headEnd/>
                <a:tailEnd/>
              </a:ln>
            </p:spPr>
            <p:txBody>
              <a:bodyPr/>
              <a:lstStyle/>
              <a:p>
                <a:endParaRPr lang="en-US" dirty="0"/>
              </a:p>
            </p:txBody>
          </p:sp>
          <p:sp>
            <p:nvSpPr>
              <p:cNvPr id="67668" name="Line 62"/>
              <p:cNvSpPr>
                <a:spLocks noChangeShapeType="1"/>
              </p:cNvSpPr>
              <p:nvPr/>
            </p:nvSpPr>
            <p:spPr bwMode="auto">
              <a:xfrm>
                <a:off x="6059488" y="6029325"/>
                <a:ext cx="14288" cy="19050"/>
              </a:xfrm>
              <a:prstGeom prst="line">
                <a:avLst/>
              </a:prstGeom>
              <a:noFill/>
              <a:ln w="28575">
                <a:solidFill>
                  <a:srgbClr val="000040"/>
                </a:solidFill>
                <a:round/>
                <a:headEnd/>
                <a:tailEnd/>
              </a:ln>
            </p:spPr>
            <p:txBody>
              <a:bodyPr/>
              <a:lstStyle/>
              <a:p>
                <a:endParaRPr lang="en-US" dirty="0"/>
              </a:p>
            </p:txBody>
          </p:sp>
          <p:sp>
            <p:nvSpPr>
              <p:cNvPr id="67669" name="Line 63"/>
              <p:cNvSpPr>
                <a:spLocks noChangeShapeType="1"/>
              </p:cNvSpPr>
              <p:nvPr/>
            </p:nvSpPr>
            <p:spPr bwMode="auto">
              <a:xfrm>
                <a:off x="6073776" y="6048375"/>
                <a:ext cx="15875" cy="19050"/>
              </a:xfrm>
              <a:prstGeom prst="line">
                <a:avLst/>
              </a:prstGeom>
              <a:noFill/>
              <a:ln w="28575">
                <a:solidFill>
                  <a:srgbClr val="000040"/>
                </a:solidFill>
                <a:round/>
                <a:headEnd/>
                <a:tailEnd/>
              </a:ln>
            </p:spPr>
            <p:txBody>
              <a:bodyPr/>
              <a:lstStyle/>
              <a:p>
                <a:endParaRPr lang="en-US" dirty="0"/>
              </a:p>
            </p:txBody>
          </p:sp>
          <p:sp>
            <p:nvSpPr>
              <p:cNvPr id="67670" name="Line 64"/>
              <p:cNvSpPr>
                <a:spLocks noChangeShapeType="1"/>
              </p:cNvSpPr>
              <p:nvPr/>
            </p:nvSpPr>
            <p:spPr bwMode="auto">
              <a:xfrm>
                <a:off x="6089651" y="6067425"/>
                <a:ext cx="14288" cy="19050"/>
              </a:xfrm>
              <a:prstGeom prst="line">
                <a:avLst/>
              </a:prstGeom>
              <a:noFill/>
              <a:ln w="28575">
                <a:solidFill>
                  <a:srgbClr val="000040"/>
                </a:solidFill>
                <a:round/>
                <a:headEnd/>
                <a:tailEnd/>
              </a:ln>
            </p:spPr>
            <p:txBody>
              <a:bodyPr/>
              <a:lstStyle/>
              <a:p>
                <a:endParaRPr lang="en-US" dirty="0"/>
              </a:p>
            </p:txBody>
          </p:sp>
          <p:sp>
            <p:nvSpPr>
              <p:cNvPr id="67671" name="Line 65"/>
              <p:cNvSpPr>
                <a:spLocks noChangeShapeType="1"/>
              </p:cNvSpPr>
              <p:nvPr/>
            </p:nvSpPr>
            <p:spPr bwMode="auto">
              <a:xfrm>
                <a:off x="6103938" y="6086475"/>
                <a:ext cx="14288" cy="17462"/>
              </a:xfrm>
              <a:prstGeom prst="line">
                <a:avLst/>
              </a:prstGeom>
              <a:noFill/>
              <a:ln w="28575">
                <a:solidFill>
                  <a:srgbClr val="000040"/>
                </a:solidFill>
                <a:round/>
                <a:headEnd/>
                <a:tailEnd/>
              </a:ln>
            </p:spPr>
            <p:txBody>
              <a:bodyPr/>
              <a:lstStyle/>
              <a:p>
                <a:endParaRPr lang="en-US" dirty="0"/>
              </a:p>
            </p:txBody>
          </p:sp>
          <p:sp>
            <p:nvSpPr>
              <p:cNvPr id="67672" name="Line 66"/>
              <p:cNvSpPr>
                <a:spLocks noChangeShapeType="1"/>
              </p:cNvSpPr>
              <p:nvPr/>
            </p:nvSpPr>
            <p:spPr bwMode="auto">
              <a:xfrm>
                <a:off x="6118226" y="6103938"/>
                <a:ext cx="14288" cy="17462"/>
              </a:xfrm>
              <a:prstGeom prst="line">
                <a:avLst/>
              </a:prstGeom>
              <a:noFill/>
              <a:ln w="28575">
                <a:solidFill>
                  <a:srgbClr val="000040"/>
                </a:solidFill>
                <a:round/>
                <a:headEnd/>
                <a:tailEnd/>
              </a:ln>
            </p:spPr>
            <p:txBody>
              <a:bodyPr/>
              <a:lstStyle/>
              <a:p>
                <a:endParaRPr lang="en-US" dirty="0"/>
              </a:p>
            </p:txBody>
          </p:sp>
          <p:sp>
            <p:nvSpPr>
              <p:cNvPr id="67673" name="Line 67"/>
              <p:cNvSpPr>
                <a:spLocks noChangeShapeType="1"/>
              </p:cNvSpPr>
              <p:nvPr/>
            </p:nvSpPr>
            <p:spPr bwMode="auto">
              <a:xfrm>
                <a:off x="6132513" y="6121400"/>
                <a:ext cx="15875" cy="17462"/>
              </a:xfrm>
              <a:prstGeom prst="line">
                <a:avLst/>
              </a:prstGeom>
              <a:noFill/>
              <a:ln w="28575">
                <a:solidFill>
                  <a:srgbClr val="000040"/>
                </a:solidFill>
                <a:round/>
                <a:headEnd/>
                <a:tailEnd/>
              </a:ln>
            </p:spPr>
            <p:txBody>
              <a:bodyPr/>
              <a:lstStyle/>
              <a:p>
                <a:endParaRPr lang="en-US" dirty="0"/>
              </a:p>
            </p:txBody>
          </p:sp>
          <p:sp>
            <p:nvSpPr>
              <p:cNvPr id="67674" name="Line 68"/>
              <p:cNvSpPr>
                <a:spLocks noChangeShapeType="1"/>
              </p:cNvSpPr>
              <p:nvPr/>
            </p:nvSpPr>
            <p:spPr bwMode="auto">
              <a:xfrm>
                <a:off x="6148388" y="6138863"/>
                <a:ext cx="14288" cy="15875"/>
              </a:xfrm>
              <a:prstGeom prst="line">
                <a:avLst/>
              </a:prstGeom>
              <a:noFill/>
              <a:ln w="28575">
                <a:solidFill>
                  <a:srgbClr val="000040"/>
                </a:solidFill>
                <a:round/>
                <a:headEnd/>
                <a:tailEnd/>
              </a:ln>
            </p:spPr>
            <p:txBody>
              <a:bodyPr/>
              <a:lstStyle/>
              <a:p>
                <a:endParaRPr lang="en-US" dirty="0"/>
              </a:p>
            </p:txBody>
          </p:sp>
          <p:sp>
            <p:nvSpPr>
              <p:cNvPr id="67675" name="Line 69"/>
              <p:cNvSpPr>
                <a:spLocks noChangeShapeType="1"/>
              </p:cNvSpPr>
              <p:nvPr/>
            </p:nvSpPr>
            <p:spPr bwMode="auto">
              <a:xfrm>
                <a:off x="6162676" y="6154738"/>
                <a:ext cx="14288" cy="14287"/>
              </a:xfrm>
              <a:prstGeom prst="line">
                <a:avLst/>
              </a:prstGeom>
              <a:noFill/>
              <a:ln w="28575">
                <a:solidFill>
                  <a:srgbClr val="000040"/>
                </a:solidFill>
                <a:round/>
                <a:headEnd/>
                <a:tailEnd/>
              </a:ln>
            </p:spPr>
            <p:txBody>
              <a:bodyPr/>
              <a:lstStyle/>
              <a:p>
                <a:endParaRPr lang="en-US" dirty="0"/>
              </a:p>
            </p:txBody>
          </p:sp>
          <p:sp>
            <p:nvSpPr>
              <p:cNvPr id="67676" name="Line 70"/>
              <p:cNvSpPr>
                <a:spLocks noChangeShapeType="1"/>
              </p:cNvSpPr>
              <p:nvPr/>
            </p:nvSpPr>
            <p:spPr bwMode="auto">
              <a:xfrm>
                <a:off x="6176963" y="6169025"/>
                <a:ext cx="14288" cy="15875"/>
              </a:xfrm>
              <a:prstGeom prst="line">
                <a:avLst/>
              </a:prstGeom>
              <a:noFill/>
              <a:ln w="28575">
                <a:solidFill>
                  <a:srgbClr val="000040"/>
                </a:solidFill>
                <a:round/>
                <a:headEnd/>
                <a:tailEnd/>
              </a:ln>
            </p:spPr>
            <p:txBody>
              <a:bodyPr/>
              <a:lstStyle/>
              <a:p>
                <a:endParaRPr lang="en-US" dirty="0"/>
              </a:p>
            </p:txBody>
          </p:sp>
          <p:sp>
            <p:nvSpPr>
              <p:cNvPr id="67677" name="Line 71"/>
              <p:cNvSpPr>
                <a:spLocks noChangeShapeType="1"/>
              </p:cNvSpPr>
              <p:nvPr/>
            </p:nvSpPr>
            <p:spPr bwMode="auto">
              <a:xfrm>
                <a:off x="6191251" y="6184900"/>
                <a:ext cx="14288" cy="12700"/>
              </a:xfrm>
              <a:prstGeom prst="line">
                <a:avLst/>
              </a:prstGeom>
              <a:noFill/>
              <a:ln w="28575">
                <a:solidFill>
                  <a:srgbClr val="000040"/>
                </a:solidFill>
                <a:round/>
                <a:headEnd/>
                <a:tailEnd/>
              </a:ln>
            </p:spPr>
            <p:txBody>
              <a:bodyPr/>
              <a:lstStyle/>
              <a:p>
                <a:endParaRPr lang="en-US" dirty="0"/>
              </a:p>
            </p:txBody>
          </p:sp>
          <p:sp>
            <p:nvSpPr>
              <p:cNvPr id="67678" name="Line 72"/>
              <p:cNvSpPr>
                <a:spLocks noChangeShapeType="1"/>
              </p:cNvSpPr>
              <p:nvPr/>
            </p:nvSpPr>
            <p:spPr bwMode="auto">
              <a:xfrm>
                <a:off x="6205538" y="6197600"/>
                <a:ext cx="15875" cy="12700"/>
              </a:xfrm>
              <a:prstGeom prst="line">
                <a:avLst/>
              </a:prstGeom>
              <a:noFill/>
              <a:ln w="28575">
                <a:solidFill>
                  <a:srgbClr val="000040"/>
                </a:solidFill>
                <a:round/>
                <a:headEnd/>
                <a:tailEnd/>
              </a:ln>
            </p:spPr>
            <p:txBody>
              <a:bodyPr/>
              <a:lstStyle/>
              <a:p>
                <a:endParaRPr lang="en-US" dirty="0"/>
              </a:p>
            </p:txBody>
          </p:sp>
          <p:sp>
            <p:nvSpPr>
              <p:cNvPr id="67679" name="Line 73"/>
              <p:cNvSpPr>
                <a:spLocks noChangeShapeType="1"/>
              </p:cNvSpPr>
              <p:nvPr/>
            </p:nvSpPr>
            <p:spPr bwMode="auto">
              <a:xfrm>
                <a:off x="6221413" y="6210300"/>
                <a:ext cx="14288" cy="11112"/>
              </a:xfrm>
              <a:prstGeom prst="line">
                <a:avLst/>
              </a:prstGeom>
              <a:noFill/>
              <a:ln w="28575">
                <a:solidFill>
                  <a:srgbClr val="000040"/>
                </a:solidFill>
                <a:round/>
                <a:headEnd/>
                <a:tailEnd/>
              </a:ln>
            </p:spPr>
            <p:txBody>
              <a:bodyPr/>
              <a:lstStyle/>
              <a:p>
                <a:endParaRPr lang="en-US" dirty="0"/>
              </a:p>
            </p:txBody>
          </p:sp>
          <p:sp>
            <p:nvSpPr>
              <p:cNvPr id="67680" name="Line 74"/>
              <p:cNvSpPr>
                <a:spLocks noChangeShapeType="1"/>
              </p:cNvSpPr>
              <p:nvPr/>
            </p:nvSpPr>
            <p:spPr bwMode="auto">
              <a:xfrm>
                <a:off x="6235701" y="6221413"/>
                <a:ext cx="14288" cy="11112"/>
              </a:xfrm>
              <a:prstGeom prst="line">
                <a:avLst/>
              </a:prstGeom>
              <a:noFill/>
              <a:ln w="28575">
                <a:solidFill>
                  <a:srgbClr val="000040"/>
                </a:solidFill>
                <a:round/>
                <a:headEnd/>
                <a:tailEnd/>
              </a:ln>
            </p:spPr>
            <p:txBody>
              <a:bodyPr/>
              <a:lstStyle/>
              <a:p>
                <a:endParaRPr lang="en-US" dirty="0"/>
              </a:p>
            </p:txBody>
          </p:sp>
          <p:sp>
            <p:nvSpPr>
              <p:cNvPr id="67681" name="Line 75"/>
              <p:cNvSpPr>
                <a:spLocks noChangeShapeType="1"/>
              </p:cNvSpPr>
              <p:nvPr/>
            </p:nvSpPr>
            <p:spPr bwMode="auto">
              <a:xfrm>
                <a:off x="6249988" y="6232525"/>
                <a:ext cx="15875" cy="9525"/>
              </a:xfrm>
              <a:prstGeom prst="line">
                <a:avLst/>
              </a:prstGeom>
              <a:noFill/>
              <a:ln w="28575">
                <a:solidFill>
                  <a:srgbClr val="000040"/>
                </a:solidFill>
                <a:round/>
                <a:headEnd/>
                <a:tailEnd/>
              </a:ln>
            </p:spPr>
            <p:txBody>
              <a:bodyPr/>
              <a:lstStyle/>
              <a:p>
                <a:endParaRPr lang="en-US" dirty="0"/>
              </a:p>
            </p:txBody>
          </p:sp>
          <p:sp>
            <p:nvSpPr>
              <p:cNvPr id="67682" name="Line 76"/>
              <p:cNvSpPr>
                <a:spLocks noChangeShapeType="1"/>
              </p:cNvSpPr>
              <p:nvPr/>
            </p:nvSpPr>
            <p:spPr bwMode="auto">
              <a:xfrm>
                <a:off x="6265863" y="6242050"/>
                <a:ext cx="14288" cy="7937"/>
              </a:xfrm>
              <a:prstGeom prst="line">
                <a:avLst/>
              </a:prstGeom>
              <a:noFill/>
              <a:ln w="28575">
                <a:solidFill>
                  <a:srgbClr val="000040"/>
                </a:solidFill>
                <a:round/>
                <a:headEnd/>
                <a:tailEnd/>
              </a:ln>
            </p:spPr>
            <p:txBody>
              <a:bodyPr/>
              <a:lstStyle/>
              <a:p>
                <a:endParaRPr lang="en-US" dirty="0"/>
              </a:p>
            </p:txBody>
          </p:sp>
          <p:sp>
            <p:nvSpPr>
              <p:cNvPr id="67683" name="Line 77"/>
              <p:cNvSpPr>
                <a:spLocks noChangeShapeType="1"/>
              </p:cNvSpPr>
              <p:nvPr/>
            </p:nvSpPr>
            <p:spPr bwMode="auto">
              <a:xfrm>
                <a:off x="6280151" y="6249988"/>
                <a:ext cx="14288" cy="6350"/>
              </a:xfrm>
              <a:prstGeom prst="line">
                <a:avLst/>
              </a:prstGeom>
              <a:noFill/>
              <a:ln w="28575">
                <a:solidFill>
                  <a:srgbClr val="000040"/>
                </a:solidFill>
                <a:round/>
                <a:headEnd/>
                <a:tailEnd/>
              </a:ln>
            </p:spPr>
            <p:txBody>
              <a:bodyPr/>
              <a:lstStyle/>
              <a:p>
                <a:endParaRPr lang="en-US" dirty="0"/>
              </a:p>
            </p:txBody>
          </p:sp>
          <p:sp>
            <p:nvSpPr>
              <p:cNvPr id="67684" name="Line 78"/>
              <p:cNvSpPr>
                <a:spLocks noChangeShapeType="1"/>
              </p:cNvSpPr>
              <p:nvPr/>
            </p:nvSpPr>
            <p:spPr bwMode="auto">
              <a:xfrm>
                <a:off x="6294438" y="6256338"/>
                <a:ext cx="14288" cy="6350"/>
              </a:xfrm>
              <a:prstGeom prst="line">
                <a:avLst/>
              </a:prstGeom>
              <a:noFill/>
              <a:ln w="28575">
                <a:solidFill>
                  <a:srgbClr val="000040"/>
                </a:solidFill>
                <a:round/>
                <a:headEnd/>
                <a:tailEnd/>
              </a:ln>
            </p:spPr>
            <p:txBody>
              <a:bodyPr/>
              <a:lstStyle/>
              <a:p>
                <a:endParaRPr lang="en-US" dirty="0"/>
              </a:p>
            </p:txBody>
          </p:sp>
          <p:sp>
            <p:nvSpPr>
              <p:cNvPr id="67685" name="Line 79"/>
              <p:cNvSpPr>
                <a:spLocks noChangeShapeType="1"/>
              </p:cNvSpPr>
              <p:nvPr/>
            </p:nvSpPr>
            <p:spPr bwMode="auto">
              <a:xfrm>
                <a:off x="6308726" y="6262688"/>
                <a:ext cx="15875" cy="4762"/>
              </a:xfrm>
              <a:prstGeom prst="line">
                <a:avLst/>
              </a:prstGeom>
              <a:noFill/>
              <a:ln w="28575">
                <a:solidFill>
                  <a:srgbClr val="000040"/>
                </a:solidFill>
                <a:round/>
                <a:headEnd/>
                <a:tailEnd/>
              </a:ln>
            </p:spPr>
            <p:txBody>
              <a:bodyPr/>
              <a:lstStyle/>
              <a:p>
                <a:endParaRPr lang="en-US" dirty="0"/>
              </a:p>
            </p:txBody>
          </p:sp>
          <p:sp>
            <p:nvSpPr>
              <p:cNvPr id="67686" name="Line 80"/>
              <p:cNvSpPr>
                <a:spLocks noChangeShapeType="1"/>
              </p:cNvSpPr>
              <p:nvPr/>
            </p:nvSpPr>
            <p:spPr bwMode="auto">
              <a:xfrm>
                <a:off x="6324601" y="6267450"/>
                <a:ext cx="14288" cy="3175"/>
              </a:xfrm>
              <a:prstGeom prst="line">
                <a:avLst/>
              </a:prstGeom>
              <a:noFill/>
              <a:ln w="28575">
                <a:solidFill>
                  <a:srgbClr val="000040"/>
                </a:solidFill>
                <a:round/>
                <a:headEnd/>
                <a:tailEnd/>
              </a:ln>
            </p:spPr>
            <p:txBody>
              <a:bodyPr/>
              <a:lstStyle/>
              <a:p>
                <a:endParaRPr lang="en-US" dirty="0"/>
              </a:p>
            </p:txBody>
          </p:sp>
          <p:sp>
            <p:nvSpPr>
              <p:cNvPr id="67687" name="Line 81"/>
              <p:cNvSpPr>
                <a:spLocks noChangeShapeType="1"/>
              </p:cNvSpPr>
              <p:nvPr/>
            </p:nvSpPr>
            <p:spPr bwMode="auto">
              <a:xfrm>
                <a:off x="6338888" y="6270625"/>
                <a:ext cx="14288" cy="3175"/>
              </a:xfrm>
              <a:prstGeom prst="line">
                <a:avLst/>
              </a:prstGeom>
              <a:noFill/>
              <a:ln w="28575">
                <a:solidFill>
                  <a:srgbClr val="000040"/>
                </a:solidFill>
                <a:round/>
                <a:headEnd/>
                <a:tailEnd/>
              </a:ln>
            </p:spPr>
            <p:txBody>
              <a:bodyPr/>
              <a:lstStyle/>
              <a:p>
                <a:endParaRPr lang="en-US" dirty="0"/>
              </a:p>
            </p:txBody>
          </p:sp>
          <p:sp>
            <p:nvSpPr>
              <p:cNvPr id="67688" name="Line 82"/>
              <p:cNvSpPr>
                <a:spLocks noChangeShapeType="1"/>
              </p:cNvSpPr>
              <p:nvPr/>
            </p:nvSpPr>
            <p:spPr bwMode="auto">
              <a:xfrm>
                <a:off x="6353176" y="6273800"/>
                <a:ext cx="14288" cy="1587"/>
              </a:xfrm>
              <a:prstGeom prst="line">
                <a:avLst/>
              </a:prstGeom>
              <a:noFill/>
              <a:ln w="28575">
                <a:solidFill>
                  <a:srgbClr val="000040"/>
                </a:solidFill>
                <a:round/>
                <a:headEnd/>
                <a:tailEnd/>
              </a:ln>
            </p:spPr>
            <p:txBody>
              <a:bodyPr/>
              <a:lstStyle/>
              <a:p>
                <a:endParaRPr lang="en-US" dirty="0"/>
              </a:p>
            </p:txBody>
          </p:sp>
          <p:sp>
            <p:nvSpPr>
              <p:cNvPr id="67689" name="Line 83"/>
              <p:cNvSpPr>
                <a:spLocks noChangeShapeType="1"/>
              </p:cNvSpPr>
              <p:nvPr/>
            </p:nvSpPr>
            <p:spPr bwMode="auto">
              <a:xfrm flipV="1">
                <a:off x="6367463" y="6273800"/>
                <a:ext cx="15875" cy="1587"/>
              </a:xfrm>
              <a:prstGeom prst="line">
                <a:avLst/>
              </a:prstGeom>
              <a:noFill/>
              <a:ln w="28575">
                <a:solidFill>
                  <a:srgbClr val="000040"/>
                </a:solidFill>
                <a:round/>
                <a:headEnd/>
                <a:tailEnd/>
              </a:ln>
            </p:spPr>
            <p:txBody>
              <a:bodyPr/>
              <a:lstStyle/>
              <a:p>
                <a:endParaRPr lang="en-US" dirty="0"/>
              </a:p>
            </p:txBody>
          </p:sp>
          <p:sp>
            <p:nvSpPr>
              <p:cNvPr id="67690" name="Line 84"/>
              <p:cNvSpPr>
                <a:spLocks noChangeShapeType="1"/>
              </p:cNvSpPr>
              <p:nvPr/>
            </p:nvSpPr>
            <p:spPr bwMode="auto">
              <a:xfrm flipV="1">
                <a:off x="6383338" y="6272213"/>
                <a:ext cx="14288" cy="1587"/>
              </a:xfrm>
              <a:prstGeom prst="line">
                <a:avLst/>
              </a:prstGeom>
              <a:noFill/>
              <a:ln w="28575">
                <a:solidFill>
                  <a:srgbClr val="000040"/>
                </a:solidFill>
                <a:round/>
                <a:headEnd/>
                <a:tailEnd/>
              </a:ln>
            </p:spPr>
            <p:txBody>
              <a:bodyPr/>
              <a:lstStyle/>
              <a:p>
                <a:endParaRPr lang="en-US" dirty="0"/>
              </a:p>
            </p:txBody>
          </p:sp>
          <p:sp>
            <p:nvSpPr>
              <p:cNvPr id="67691" name="Line 85"/>
              <p:cNvSpPr>
                <a:spLocks noChangeShapeType="1"/>
              </p:cNvSpPr>
              <p:nvPr/>
            </p:nvSpPr>
            <p:spPr bwMode="auto">
              <a:xfrm flipV="1">
                <a:off x="6397626" y="6269038"/>
                <a:ext cx="14288" cy="3175"/>
              </a:xfrm>
              <a:prstGeom prst="line">
                <a:avLst/>
              </a:prstGeom>
              <a:noFill/>
              <a:ln w="28575">
                <a:solidFill>
                  <a:srgbClr val="000040"/>
                </a:solidFill>
                <a:round/>
                <a:headEnd/>
                <a:tailEnd/>
              </a:ln>
            </p:spPr>
            <p:txBody>
              <a:bodyPr/>
              <a:lstStyle/>
              <a:p>
                <a:endParaRPr lang="en-US" dirty="0"/>
              </a:p>
            </p:txBody>
          </p:sp>
          <p:sp>
            <p:nvSpPr>
              <p:cNvPr id="67692" name="Line 86"/>
              <p:cNvSpPr>
                <a:spLocks noChangeShapeType="1"/>
              </p:cNvSpPr>
              <p:nvPr/>
            </p:nvSpPr>
            <p:spPr bwMode="auto">
              <a:xfrm flipV="1">
                <a:off x="6411913" y="6264275"/>
                <a:ext cx="14288" cy="4762"/>
              </a:xfrm>
              <a:prstGeom prst="line">
                <a:avLst/>
              </a:prstGeom>
              <a:noFill/>
              <a:ln w="28575">
                <a:solidFill>
                  <a:srgbClr val="000040"/>
                </a:solidFill>
                <a:round/>
                <a:headEnd/>
                <a:tailEnd/>
              </a:ln>
            </p:spPr>
            <p:txBody>
              <a:bodyPr/>
              <a:lstStyle/>
              <a:p>
                <a:endParaRPr lang="en-US" dirty="0"/>
              </a:p>
            </p:txBody>
          </p:sp>
          <p:sp>
            <p:nvSpPr>
              <p:cNvPr id="67693" name="Line 87"/>
              <p:cNvSpPr>
                <a:spLocks noChangeShapeType="1"/>
              </p:cNvSpPr>
              <p:nvPr/>
            </p:nvSpPr>
            <p:spPr bwMode="auto">
              <a:xfrm flipV="1">
                <a:off x="6426201" y="6259513"/>
                <a:ext cx="15875" cy="4762"/>
              </a:xfrm>
              <a:prstGeom prst="line">
                <a:avLst/>
              </a:prstGeom>
              <a:noFill/>
              <a:ln w="28575">
                <a:solidFill>
                  <a:srgbClr val="000040"/>
                </a:solidFill>
                <a:round/>
                <a:headEnd/>
                <a:tailEnd/>
              </a:ln>
            </p:spPr>
            <p:txBody>
              <a:bodyPr/>
              <a:lstStyle/>
              <a:p>
                <a:endParaRPr lang="en-US" dirty="0"/>
              </a:p>
            </p:txBody>
          </p:sp>
          <p:sp>
            <p:nvSpPr>
              <p:cNvPr id="67694" name="Line 88"/>
              <p:cNvSpPr>
                <a:spLocks noChangeShapeType="1"/>
              </p:cNvSpPr>
              <p:nvPr/>
            </p:nvSpPr>
            <p:spPr bwMode="auto">
              <a:xfrm flipV="1">
                <a:off x="6442076" y="6253163"/>
                <a:ext cx="14288" cy="6350"/>
              </a:xfrm>
              <a:prstGeom prst="line">
                <a:avLst/>
              </a:prstGeom>
              <a:noFill/>
              <a:ln w="28575">
                <a:solidFill>
                  <a:srgbClr val="000040"/>
                </a:solidFill>
                <a:round/>
                <a:headEnd/>
                <a:tailEnd/>
              </a:ln>
            </p:spPr>
            <p:txBody>
              <a:bodyPr/>
              <a:lstStyle/>
              <a:p>
                <a:endParaRPr lang="en-US" dirty="0"/>
              </a:p>
            </p:txBody>
          </p:sp>
          <p:sp>
            <p:nvSpPr>
              <p:cNvPr id="67695" name="Line 89"/>
              <p:cNvSpPr>
                <a:spLocks noChangeShapeType="1"/>
              </p:cNvSpPr>
              <p:nvPr/>
            </p:nvSpPr>
            <p:spPr bwMode="auto">
              <a:xfrm flipV="1">
                <a:off x="6456363" y="6245225"/>
                <a:ext cx="14288" cy="7937"/>
              </a:xfrm>
              <a:prstGeom prst="line">
                <a:avLst/>
              </a:prstGeom>
              <a:noFill/>
              <a:ln w="28575">
                <a:solidFill>
                  <a:srgbClr val="000040"/>
                </a:solidFill>
                <a:round/>
                <a:headEnd/>
                <a:tailEnd/>
              </a:ln>
            </p:spPr>
            <p:txBody>
              <a:bodyPr/>
              <a:lstStyle/>
              <a:p>
                <a:endParaRPr lang="en-US" dirty="0"/>
              </a:p>
            </p:txBody>
          </p:sp>
          <p:sp>
            <p:nvSpPr>
              <p:cNvPr id="67696" name="Line 90"/>
              <p:cNvSpPr>
                <a:spLocks noChangeShapeType="1"/>
              </p:cNvSpPr>
              <p:nvPr/>
            </p:nvSpPr>
            <p:spPr bwMode="auto">
              <a:xfrm flipV="1">
                <a:off x="6470651" y="6237288"/>
                <a:ext cx="15875" cy="7937"/>
              </a:xfrm>
              <a:prstGeom prst="line">
                <a:avLst/>
              </a:prstGeom>
              <a:noFill/>
              <a:ln w="28575">
                <a:solidFill>
                  <a:srgbClr val="000040"/>
                </a:solidFill>
                <a:round/>
                <a:headEnd/>
                <a:tailEnd/>
              </a:ln>
            </p:spPr>
            <p:txBody>
              <a:bodyPr/>
              <a:lstStyle/>
              <a:p>
                <a:endParaRPr lang="en-US" dirty="0"/>
              </a:p>
            </p:txBody>
          </p:sp>
          <p:sp>
            <p:nvSpPr>
              <p:cNvPr id="67697" name="Line 91"/>
              <p:cNvSpPr>
                <a:spLocks noChangeShapeType="1"/>
              </p:cNvSpPr>
              <p:nvPr/>
            </p:nvSpPr>
            <p:spPr bwMode="auto">
              <a:xfrm flipV="1">
                <a:off x="6486526" y="6226175"/>
                <a:ext cx="14288" cy="11112"/>
              </a:xfrm>
              <a:prstGeom prst="line">
                <a:avLst/>
              </a:prstGeom>
              <a:noFill/>
              <a:ln w="28575">
                <a:solidFill>
                  <a:srgbClr val="000040"/>
                </a:solidFill>
                <a:round/>
                <a:headEnd/>
                <a:tailEnd/>
              </a:ln>
            </p:spPr>
            <p:txBody>
              <a:bodyPr/>
              <a:lstStyle/>
              <a:p>
                <a:endParaRPr lang="en-US" dirty="0"/>
              </a:p>
            </p:txBody>
          </p:sp>
          <p:sp>
            <p:nvSpPr>
              <p:cNvPr id="67698" name="Line 92"/>
              <p:cNvSpPr>
                <a:spLocks noChangeShapeType="1"/>
              </p:cNvSpPr>
              <p:nvPr/>
            </p:nvSpPr>
            <p:spPr bwMode="auto">
              <a:xfrm flipV="1">
                <a:off x="6500813" y="6215063"/>
                <a:ext cx="14288" cy="11112"/>
              </a:xfrm>
              <a:prstGeom prst="line">
                <a:avLst/>
              </a:prstGeom>
              <a:noFill/>
              <a:ln w="28575">
                <a:solidFill>
                  <a:srgbClr val="000040"/>
                </a:solidFill>
                <a:round/>
                <a:headEnd/>
                <a:tailEnd/>
              </a:ln>
            </p:spPr>
            <p:txBody>
              <a:bodyPr/>
              <a:lstStyle/>
              <a:p>
                <a:endParaRPr lang="en-US" dirty="0"/>
              </a:p>
            </p:txBody>
          </p:sp>
          <p:sp>
            <p:nvSpPr>
              <p:cNvPr id="67699" name="Line 93"/>
              <p:cNvSpPr>
                <a:spLocks noChangeShapeType="1"/>
              </p:cNvSpPr>
              <p:nvPr/>
            </p:nvSpPr>
            <p:spPr bwMode="auto">
              <a:xfrm flipV="1">
                <a:off x="6515101" y="6203950"/>
                <a:ext cx="14288" cy="11112"/>
              </a:xfrm>
              <a:prstGeom prst="line">
                <a:avLst/>
              </a:prstGeom>
              <a:noFill/>
              <a:ln w="28575">
                <a:solidFill>
                  <a:srgbClr val="000040"/>
                </a:solidFill>
                <a:round/>
                <a:headEnd/>
                <a:tailEnd/>
              </a:ln>
            </p:spPr>
            <p:txBody>
              <a:bodyPr/>
              <a:lstStyle/>
              <a:p>
                <a:endParaRPr lang="en-US" dirty="0"/>
              </a:p>
            </p:txBody>
          </p:sp>
          <p:sp>
            <p:nvSpPr>
              <p:cNvPr id="67700" name="Line 94"/>
              <p:cNvSpPr>
                <a:spLocks noChangeShapeType="1"/>
              </p:cNvSpPr>
              <p:nvPr/>
            </p:nvSpPr>
            <p:spPr bwMode="auto">
              <a:xfrm flipV="1">
                <a:off x="6529388" y="6191250"/>
                <a:ext cx="14288" cy="12700"/>
              </a:xfrm>
              <a:prstGeom prst="line">
                <a:avLst/>
              </a:prstGeom>
              <a:noFill/>
              <a:ln w="28575">
                <a:solidFill>
                  <a:srgbClr val="000040"/>
                </a:solidFill>
                <a:round/>
                <a:headEnd/>
                <a:tailEnd/>
              </a:ln>
            </p:spPr>
            <p:txBody>
              <a:bodyPr/>
              <a:lstStyle/>
              <a:p>
                <a:endParaRPr lang="en-US" dirty="0"/>
              </a:p>
            </p:txBody>
          </p:sp>
          <p:sp>
            <p:nvSpPr>
              <p:cNvPr id="67701" name="Line 95"/>
              <p:cNvSpPr>
                <a:spLocks noChangeShapeType="1"/>
              </p:cNvSpPr>
              <p:nvPr/>
            </p:nvSpPr>
            <p:spPr bwMode="auto">
              <a:xfrm flipV="1">
                <a:off x="6543676" y="6176963"/>
                <a:ext cx="15875" cy="14287"/>
              </a:xfrm>
              <a:prstGeom prst="line">
                <a:avLst/>
              </a:prstGeom>
              <a:noFill/>
              <a:ln w="28575">
                <a:solidFill>
                  <a:srgbClr val="000040"/>
                </a:solidFill>
                <a:round/>
                <a:headEnd/>
                <a:tailEnd/>
              </a:ln>
            </p:spPr>
            <p:txBody>
              <a:bodyPr/>
              <a:lstStyle/>
              <a:p>
                <a:endParaRPr lang="en-US" dirty="0"/>
              </a:p>
            </p:txBody>
          </p:sp>
          <p:sp>
            <p:nvSpPr>
              <p:cNvPr id="67702" name="Line 96"/>
              <p:cNvSpPr>
                <a:spLocks noChangeShapeType="1"/>
              </p:cNvSpPr>
              <p:nvPr/>
            </p:nvSpPr>
            <p:spPr bwMode="auto">
              <a:xfrm flipV="1">
                <a:off x="6559551" y="6162675"/>
                <a:ext cx="14288" cy="14287"/>
              </a:xfrm>
              <a:prstGeom prst="line">
                <a:avLst/>
              </a:prstGeom>
              <a:noFill/>
              <a:ln w="28575">
                <a:solidFill>
                  <a:srgbClr val="000040"/>
                </a:solidFill>
                <a:round/>
                <a:headEnd/>
                <a:tailEnd/>
              </a:ln>
            </p:spPr>
            <p:txBody>
              <a:bodyPr/>
              <a:lstStyle/>
              <a:p>
                <a:endParaRPr lang="en-US" dirty="0"/>
              </a:p>
            </p:txBody>
          </p:sp>
          <p:sp>
            <p:nvSpPr>
              <p:cNvPr id="67703" name="Line 97"/>
              <p:cNvSpPr>
                <a:spLocks noChangeShapeType="1"/>
              </p:cNvSpPr>
              <p:nvPr/>
            </p:nvSpPr>
            <p:spPr bwMode="auto">
              <a:xfrm flipV="1">
                <a:off x="6573838" y="6146800"/>
                <a:ext cx="14288" cy="15875"/>
              </a:xfrm>
              <a:prstGeom prst="line">
                <a:avLst/>
              </a:prstGeom>
              <a:noFill/>
              <a:ln w="28575">
                <a:solidFill>
                  <a:srgbClr val="000040"/>
                </a:solidFill>
                <a:round/>
                <a:headEnd/>
                <a:tailEnd/>
              </a:ln>
            </p:spPr>
            <p:txBody>
              <a:bodyPr/>
              <a:lstStyle/>
              <a:p>
                <a:endParaRPr lang="en-US" dirty="0"/>
              </a:p>
            </p:txBody>
          </p:sp>
          <p:sp>
            <p:nvSpPr>
              <p:cNvPr id="67704" name="Line 98"/>
              <p:cNvSpPr>
                <a:spLocks noChangeShapeType="1"/>
              </p:cNvSpPr>
              <p:nvPr/>
            </p:nvSpPr>
            <p:spPr bwMode="auto">
              <a:xfrm flipV="1">
                <a:off x="6588126" y="6129338"/>
                <a:ext cx="14288" cy="17462"/>
              </a:xfrm>
              <a:prstGeom prst="line">
                <a:avLst/>
              </a:prstGeom>
              <a:noFill/>
              <a:ln w="28575">
                <a:solidFill>
                  <a:srgbClr val="000040"/>
                </a:solidFill>
                <a:round/>
                <a:headEnd/>
                <a:tailEnd/>
              </a:ln>
            </p:spPr>
            <p:txBody>
              <a:bodyPr/>
              <a:lstStyle/>
              <a:p>
                <a:endParaRPr lang="en-US" dirty="0"/>
              </a:p>
            </p:txBody>
          </p:sp>
          <p:sp>
            <p:nvSpPr>
              <p:cNvPr id="67705" name="Line 99"/>
              <p:cNvSpPr>
                <a:spLocks noChangeShapeType="1"/>
              </p:cNvSpPr>
              <p:nvPr/>
            </p:nvSpPr>
            <p:spPr bwMode="auto">
              <a:xfrm flipV="1">
                <a:off x="6602413" y="6113463"/>
                <a:ext cx="15875" cy="15875"/>
              </a:xfrm>
              <a:prstGeom prst="line">
                <a:avLst/>
              </a:prstGeom>
              <a:noFill/>
              <a:ln w="28575">
                <a:solidFill>
                  <a:srgbClr val="000040"/>
                </a:solidFill>
                <a:round/>
                <a:headEnd/>
                <a:tailEnd/>
              </a:ln>
            </p:spPr>
            <p:txBody>
              <a:bodyPr/>
              <a:lstStyle/>
              <a:p>
                <a:endParaRPr lang="en-US" dirty="0"/>
              </a:p>
            </p:txBody>
          </p:sp>
          <p:sp>
            <p:nvSpPr>
              <p:cNvPr id="67706" name="Line 100"/>
              <p:cNvSpPr>
                <a:spLocks noChangeShapeType="1"/>
              </p:cNvSpPr>
              <p:nvPr/>
            </p:nvSpPr>
            <p:spPr bwMode="auto">
              <a:xfrm flipV="1">
                <a:off x="6618288" y="6094413"/>
                <a:ext cx="14288" cy="19050"/>
              </a:xfrm>
              <a:prstGeom prst="line">
                <a:avLst/>
              </a:prstGeom>
              <a:noFill/>
              <a:ln w="28575">
                <a:solidFill>
                  <a:srgbClr val="000040"/>
                </a:solidFill>
                <a:round/>
                <a:headEnd/>
                <a:tailEnd/>
              </a:ln>
            </p:spPr>
            <p:txBody>
              <a:bodyPr/>
              <a:lstStyle/>
              <a:p>
                <a:endParaRPr lang="en-US" dirty="0"/>
              </a:p>
            </p:txBody>
          </p:sp>
          <p:sp>
            <p:nvSpPr>
              <p:cNvPr id="67707" name="Line 101"/>
              <p:cNvSpPr>
                <a:spLocks noChangeShapeType="1"/>
              </p:cNvSpPr>
              <p:nvPr/>
            </p:nvSpPr>
            <p:spPr bwMode="auto">
              <a:xfrm flipV="1">
                <a:off x="6632576" y="6076950"/>
                <a:ext cx="14288" cy="17462"/>
              </a:xfrm>
              <a:prstGeom prst="line">
                <a:avLst/>
              </a:prstGeom>
              <a:noFill/>
              <a:ln w="28575">
                <a:solidFill>
                  <a:srgbClr val="000040"/>
                </a:solidFill>
                <a:round/>
                <a:headEnd/>
                <a:tailEnd/>
              </a:ln>
            </p:spPr>
            <p:txBody>
              <a:bodyPr/>
              <a:lstStyle/>
              <a:p>
                <a:endParaRPr lang="en-US" dirty="0"/>
              </a:p>
            </p:txBody>
          </p:sp>
          <p:sp>
            <p:nvSpPr>
              <p:cNvPr id="67708" name="Line 102"/>
              <p:cNvSpPr>
                <a:spLocks noChangeShapeType="1"/>
              </p:cNvSpPr>
              <p:nvPr/>
            </p:nvSpPr>
            <p:spPr bwMode="auto">
              <a:xfrm flipV="1">
                <a:off x="6646863" y="6057900"/>
                <a:ext cx="15875" cy="19050"/>
              </a:xfrm>
              <a:prstGeom prst="line">
                <a:avLst/>
              </a:prstGeom>
              <a:noFill/>
              <a:ln w="28575">
                <a:solidFill>
                  <a:srgbClr val="000040"/>
                </a:solidFill>
                <a:round/>
                <a:headEnd/>
                <a:tailEnd/>
              </a:ln>
            </p:spPr>
            <p:txBody>
              <a:bodyPr/>
              <a:lstStyle/>
              <a:p>
                <a:endParaRPr lang="en-US" dirty="0"/>
              </a:p>
            </p:txBody>
          </p:sp>
          <p:sp>
            <p:nvSpPr>
              <p:cNvPr id="67709" name="Line 103"/>
              <p:cNvSpPr>
                <a:spLocks noChangeShapeType="1"/>
              </p:cNvSpPr>
              <p:nvPr/>
            </p:nvSpPr>
            <p:spPr bwMode="auto">
              <a:xfrm flipV="1">
                <a:off x="6662738" y="6038850"/>
                <a:ext cx="14288" cy="19050"/>
              </a:xfrm>
              <a:prstGeom prst="line">
                <a:avLst/>
              </a:prstGeom>
              <a:noFill/>
              <a:ln w="28575">
                <a:solidFill>
                  <a:srgbClr val="000040"/>
                </a:solidFill>
                <a:round/>
                <a:headEnd/>
                <a:tailEnd/>
              </a:ln>
            </p:spPr>
            <p:txBody>
              <a:bodyPr/>
              <a:lstStyle/>
              <a:p>
                <a:endParaRPr lang="en-US" dirty="0"/>
              </a:p>
            </p:txBody>
          </p:sp>
          <p:sp>
            <p:nvSpPr>
              <p:cNvPr id="67710" name="Line 104"/>
              <p:cNvSpPr>
                <a:spLocks noChangeShapeType="1"/>
              </p:cNvSpPr>
              <p:nvPr/>
            </p:nvSpPr>
            <p:spPr bwMode="auto">
              <a:xfrm flipV="1">
                <a:off x="6677026" y="6019800"/>
                <a:ext cx="14288" cy="19050"/>
              </a:xfrm>
              <a:prstGeom prst="line">
                <a:avLst/>
              </a:prstGeom>
              <a:noFill/>
              <a:ln w="28575">
                <a:solidFill>
                  <a:srgbClr val="000040"/>
                </a:solidFill>
                <a:round/>
                <a:headEnd/>
                <a:tailEnd/>
              </a:ln>
            </p:spPr>
            <p:txBody>
              <a:bodyPr/>
              <a:lstStyle/>
              <a:p>
                <a:endParaRPr lang="en-US" dirty="0"/>
              </a:p>
            </p:txBody>
          </p:sp>
          <p:sp>
            <p:nvSpPr>
              <p:cNvPr id="67711" name="Line 105"/>
              <p:cNvSpPr>
                <a:spLocks noChangeShapeType="1"/>
              </p:cNvSpPr>
              <p:nvPr/>
            </p:nvSpPr>
            <p:spPr bwMode="auto">
              <a:xfrm flipV="1">
                <a:off x="6691313" y="6000750"/>
                <a:ext cx="14288" cy="19050"/>
              </a:xfrm>
              <a:prstGeom prst="line">
                <a:avLst/>
              </a:prstGeom>
              <a:noFill/>
              <a:ln w="28575">
                <a:solidFill>
                  <a:srgbClr val="000040"/>
                </a:solidFill>
                <a:round/>
                <a:headEnd/>
                <a:tailEnd/>
              </a:ln>
            </p:spPr>
            <p:txBody>
              <a:bodyPr/>
              <a:lstStyle/>
              <a:p>
                <a:endParaRPr lang="en-US" dirty="0"/>
              </a:p>
            </p:txBody>
          </p:sp>
          <p:sp>
            <p:nvSpPr>
              <p:cNvPr id="67712" name="Line 106"/>
              <p:cNvSpPr>
                <a:spLocks noChangeShapeType="1"/>
              </p:cNvSpPr>
              <p:nvPr/>
            </p:nvSpPr>
            <p:spPr bwMode="auto">
              <a:xfrm flipV="1">
                <a:off x="6705601" y="5980113"/>
                <a:ext cx="14288" cy="20637"/>
              </a:xfrm>
              <a:prstGeom prst="line">
                <a:avLst/>
              </a:prstGeom>
              <a:noFill/>
              <a:ln w="28575">
                <a:solidFill>
                  <a:srgbClr val="000040"/>
                </a:solidFill>
                <a:round/>
                <a:headEnd/>
                <a:tailEnd/>
              </a:ln>
            </p:spPr>
            <p:txBody>
              <a:bodyPr/>
              <a:lstStyle/>
              <a:p>
                <a:endParaRPr lang="en-US" dirty="0"/>
              </a:p>
            </p:txBody>
          </p:sp>
        </p:grpSp>
        <p:cxnSp>
          <p:nvCxnSpPr>
            <p:cNvPr id="320" name="Straight Arrow Connector 319"/>
            <p:cNvCxnSpPr/>
            <p:nvPr/>
          </p:nvCxnSpPr>
          <p:spPr>
            <a:xfrm flipV="1">
              <a:off x="6803470" y="3859682"/>
              <a:ext cx="1240724" cy="13669"/>
            </a:xfrm>
            <a:prstGeom prst="straightConnector1">
              <a:avLst/>
            </a:prstGeom>
            <a:ln w="25400">
              <a:solidFill>
                <a:schemeClr val="bg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flipV="1">
              <a:off x="6215086" y="5535624"/>
              <a:ext cx="744009" cy="0"/>
            </a:xfrm>
            <a:prstGeom prst="straightConnector1">
              <a:avLst/>
            </a:prstGeom>
            <a:ln w="25400">
              <a:solidFill>
                <a:schemeClr val="bg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67587" name="Object 3"/>
            <p:cNvGraphicFramePr>
              <a:graphicFrameLocks noChangeAspect="1"/>
            </p:cNvGraphicFramePr>
            <p:nvPr/>
          </p:nvGraphicFramePr>
          <p:xfrm>
            <a:off x="4597400" y="4379913"/>
            <a:ext cx="461963" cy="684212"/>
          </p:xfrm>
          <a:graphic>
            <a:graphicData uri="http://schemas.openxmlformats.org/presentationml/2006/ole">
              <mc:AlternateContent xmlns:mc="http://schemas.openxmlformats.org/markup-compatibility/2006">
                <mc:Choice xmlns:v="urn:schemas-microsoft-com:vml" Requires="v">
                  <p:oleObj name="Equation" r:id="rId11" imgW="266400" imgH="393480" progId="Equation.3">
                    <p:embed/>
                  </p:oleObj>
                </mc:Choice>
                <mc:Fallback>
                  <p:oleObj name="Equation" r:id="rId11" imgW="266400" imgH="393480" progId="Equation.3">
                    <p:embed/>
                    <p:pic>
                      <p:nvPicPr>
                        <p:cNvPr id="67587" name="Object 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97400" y="4379913"/>
                          <a:ext cx="461963" cy="684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24" name="Straight Arrow Connector 323"/>
            <p:cNvCxnSpPr/>
            <p:nvPr/>
          </p:nvCxnSpPr>
          <p:spPr>
            <a:xfrm>
              <a:off x="2804161" y="6109765"/>
              <a:ext cx="4308425" cy="19139"/>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4" name="Straight Arrow Connector 313"/>
            <p:cNvCxnSpPr/>
            <p:nvPr/>
          </p:nvCxnSpPr>
          <p:spPr>
            <a:xfrm flipV="1">
              <a:off x="2650670" y="4384610"/>
              <a:ext cx="4240206" cy="30073"/>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78838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0" name="Straight Connector 129"/>
          <p:cNvCxnSpPr/>
          <p:nvPr/>
        </p:nvCxnSpPr>
        <p:spPr>
          <a:xfrm>
            <a:off x="1262063" y="5370513"/>
            <a:ext cx="7839075" cy="15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1262063" y="3394075"/>
            <a:ext cx="7839075" cy="15875"/>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Group 188"/>
          <p:cNvGrpSpPr>
            <a:grpSpLocks/>
          </p:cNvGrpSpPr>
          <p:nvPr/>
        </p:nvGrpSpPr>
        <p:grpSpPr bwMode="auto">
          <a:xfrm>
            <a:off x="958850" y="1258888"/>
            <a:ext cx="6192838" cy="4930775"/>
            <a:chOff x="130632" y="293908"/>
            <a:chExt cx="7021281" cy="5895414"/>
          </a:xfrm>
        </p:grpSpPr>
        <p:sp>
          <p:nvSpPr>
            <p:cNvPr id="625668" name="Rectangle 41"/>
            <p:cNvSpPr>
              <a:spLocks noChangeArrowheads="1"/>
            </p:cNvSpPr>
            <p:nvPr/>
          </p:nvSpPr>
          <p:spPr bwMode="auto">
            <a:xfrm>
              <a:off x="2509128" y="1526410"/>
              <a:ext cx="2634337" cy="831124"/>
            </a:xfrm>
            <a:prstGeom prst="rect">
              <a:avLst/>
            </a:prstGeom>
            <a:solidFill>
              <a:schemeClr val="accent1"/>
            </a:solidFill>
            <a:ln w="9525">
              <a:noFill/>
              <a:miter lim="800000"/>
              <a:headEnd/>
              <a:tailEnd/>
            </a:ln>
          </p:spPr>
          <p:txBody>
            <a:bodyPr wrap="none" anchor="ctr"/>
            <a:lstStyle/>
            <a:p>
              <a:endParaRPr lang="en-US" dirty="0"/>
            </a:p>
          </p:txBody>
        </p:sp>
        <p:sp>
          <p:nvSpPr>
            <p:cNvPr id="625669" name="Rectangle 41"/>
            <p:cNvSpPr>
              <a:spLocks noChangeArrowheads="1"/>
            </p:cNvSpPr>
            <p:nvPr/>
          </p:nvSpPr>
          <p:spPr bwMode="auto">
            <a:xfrm>
              <a:off x="4512099" y="1553625"/>
              <a:ext cx="2634337" cy="831124"/>
            </a:xfrm>
            <a:prstGeom prst="rect">
              <a:avLst/>
            </a:prstGeom>
            <a:solidFill>
              <a:schemeClr val="accent1"/>
            </a:solidFill>
            <a:ln w="9525">
              <a:noFill/>
              <a:miter lim="800000"/>
              <a:headEnd/>
              <a:tailEnd/>
            </a:ln>
          </p:spPr>
          <p:txBody>
            <a:bodyPr wrap="none" anchor="ctr"/>
            <a:lstStyle/>
            <a:p>
              <a:endParaRPr lang="en-US" dirty="0"/>
            </a:p>
          </p:txBody>
        </p:sp>
        <p:sp>
          <p:nvSpPr>
            <p:cNvPr id="625670" name="TextBox 242"/>
            <p:cNvSpPr txBox="1">
              <a:spLocks noChangeArrowheads="1"/>
            </p:cNvSpPr>
            <p:nvPr/>
          </p:nvSpPr>
          <p:spPr bwMode="auto">
            <a:xfrm>
              <a:off x="163280" y="4800684"/>
              <a:ext cx="1742849" cy="369332"/>
            </a:xfrm>
            <a:prstGeom prst="rect">
              <a:avLst/>
            </a:prstGeom>
            <a:noFill/>
            <a:ln w="9525">
              <a:noFill/>
              <a:miter lim="800000"/>
              <a:headEnd/>
              <a:tailEnd/>
            </a:ln>
          </p:spPr>
          <p:txBody>
            <a:bodyPr wrap="none">
              <a:spAutoFit/>
            </a:bodyPr>
            <a:lstStyle/>
            <a:p>
              <a:r>
                <a:rPr lang="en-US" dirty="0"/>
                <a:t>Pressure Change</a:t>
              </a:r>
            </a:p>
          </p:txBody>
        </p:sp>
        <p:sp>
          <p:nvSpPr>
            <p:cNvPr id="625671" name="Rectangle 41"/>
            <p:cNvSpPr>
              <a:spLocks noChangeArrowheads="1"/>
            </p:cNvSpPr>
            <p:nvPr/>
          </p:nvSpPr>
          <p:spPr bwMode="auto">
            <a:xfrm>
              <a:off x="3058903" y="1575416"/>
              <a:ext cx="3162280" cy="831124"/>
            </a:xfrm>
            <a:prstGeom prst="rect">
              <a:avLst/>
            </a:prstGeom>
            <a:solidFill>
              <a:schemeClr val="accent1"/>
            </a:solidFill>
            <a:ln w="9525">
              <a:noFill/>
              <a:miter lim="800000"/>
              <a:headEnd/>
              <a:tailEnd/>
            </a:ln>
          </p:spPr>
          <p:txBody>
            <a:bodyPr wrap="none" anchor="ctr"/>
            <a:lstStyle/>
            <a:p>
              <a:endParaRPr lang="en-US" dirty="0"/>
            </a:p>
          </p:txBody>
        </p:sp>
        <p:sp>
          <p:nvSpPr>
            <p:cNvPr id="234" name="Rectangle 39"/>
            <p:cNvSpPr>
              <a:spLocks noChangeArrowheads="1"/>
            </p:cNvSpPr>
            <p:nvPr/>
          </p:nvSpPr>
          <p:spPr bwMode="auto">
            <a:xfrm>
              <a:off x="2580251" y="1569413"/>
              <a:ext cx="4571662" cy="800987"/>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grpSp>
          <p:nvGrpSpPr>
            <p:cNvPr id="3" name="Group 18"/>
            <p:cNvGrpSpPr>
              <a:grpSpLocks/>
            </p:cNvGrpSpPr>
            <p:nvPr/>
          </p:nvGrpSpPr>
          <p:grpSpPr bwMode="auto">
            <a:xfrm>
              <a:off x="2498271" y="1454019"/>
              <a:ext cx="4620986" cy="1028700"/>
              <a:chOff x="1098455" y="1454019"/>
              <a:chExt cx="7727044" cy="1028700"/>
            </a:xfrm>
          </p:grpSpPr>
          <p:sp>
            <p:nvSpPr>
              <p:cNvPr id="625851" name="Rectangle 43"/>
              <p:cNvSpPr>
                <a:spLocks noChangeArrowheads="1"/>
              </p:cNvSpPr>
              <p:nvPr/>
            </p:nvSpPr>
            <p:spPr bwMode="auto">
              <a:xfrm>
                <a:off x="1098455" y="2350456"/>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625852" name="Rectangle 42"/>
              <p:cNvSpPr>
                <a:spLocks noChangeArrowheads="1"/>
              </p:cNvSpPr>
              <p:nvPr/>
            </p:nvSpPr>
            <p:spPr bwMode="auto">
              <a:xfrm>
                <a:off x="1098455" y="1454019"/>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grpSp>
        <p:sp>
          <p:nvSpPr>
            <p:cNvPr id="625674" name="TextBox 405"/>
            <p:cNvSpPr txBox="1">
              <a:spLocks noChangeArrowheads="1"/>
            </p:cNvSpPr>
            <p:nvPr/>
          </p:nvSpPr>
          <p:spPr bwMode="auto">
            <a:xfrm>
              <a:off x="130632" y="2863067"/>
              <a:ext cx="1972391" cy="1104107"/>
            </a:xfrm>
            <a:prstGeom prst="rect">
              <a:avLst/>
            </a:prstGeom>
            <a:noFill/>
            <a:ln w="9525">
              <a:noFill/>
              <a:miter lim="800000"/>
              <a:headEnd/>
              <a:tailEnd/>
            </a:ln>
          </p:spPr>
          <p:txBody>
            <a:bodyPr>
              <a:spAutoFit/>
            </a:bodyPr>
            <a:lstStyle/>
            <a:p>
              <a:r>
                <a:rPr lang="en-US" dirty="0"/>
                <a:t>Displacement from Equilibrium</a:t>
              </a:r>
            </a:p>
          </p:txBody>
        </p:sp>
        <p:cxnSp>
          <p:nvCxnSpPr>
            <p:cNvPr id="181" name="Straight Arrow Connector 180"/>
            <p:cNvCxnSpPr/>
            <p:nvPr/>
          </p:nvCxnSpPr>
          <p:spPr>
            <a:xfrm rot="10800000" flipH="1">
              <a:off x="2616249" y="971519"/>
              <a:ext cx="4470869" cy="1899"/>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25676" name="TextBox 181"/>
            <p:cNvSpPr txBox="1">
              <a:spLocks noChangeArrowheads="1"/>
            </p:cNvSpPr>
            <p:nvPr/>
          </p:nvSpPr>
          <p:spPr bwMode="auto">
            <a:xfrm>
              <a:off x="4604582" y="293908"/>
              <a:ext cx="424618" cy="584775"/>
            </a:xfrm>
            <a:prstGeom prst="rect">
              <a:avLst/>
            </a:prstGeom>
            <a:noFill/>
            <a:ln w="9525">
              <a:noFill/>
              <a:miter lim="800000"/>
              <a:headEnd/>
              <a:tailEnd/>
            </a:ln>
          </p:spPr>
          <p:txBody>
            <a:bodyPr>
              <a:spAutoFit/>
            </a:bodyPr>
            <a:lstStyle/>
            <a:p>
              <a:r>
                <a:rPr lang="en-US" sz="3200" dirty="0"/>
                <a:t>L</a:t>
              </a:r>
            </a:p>
          </p:txBody>
        </p:sp>
        <p:pic>
          <p:nvPicPr>
            <p:cNvPr id="625677" name="Picture 2"/>
            <p:cNvPicPr>
              <a:picLocks noChangeAspect="1" noChangeArrowheads="1"/>
            </p:cNvPicPr>
            <p:nvPr/>
          </p:nvPicPr>
          <p:blipFill>
            <a:blip r:embed="rId3" cstate="print"/>
            <a:srcRect/>
            <a:stretch>
              <a:fillRect/>
            </a:stretch>
          </p:blipFill>
          <p:spPr bwMode="auto">
            <a:xfrm>
              <a:off x="2400299" y="2941637"/>
              <a:ext cx="4572001" cy="973137"/>
            </a:xfrm>
            <a:prstGeom prst="rect">
              <a:avLst/>
            </a:prstGeom>
            <a:noFill/>
            <a:ln w="9525">
              <a:noFill/>
              <a:miter lim="800000"/>
              <a:headEnd/>
              <a:tailEnd/>
            </a:ln>
          </p:spPr>
        </p:pic>
        <p:cxnSp>
          <p:nvCxnSpPr>
            <p:cNvPr id="211" name="Straight Connector 210"/>
            <p:cNvCxnSpPr/>
            <p:nvPr/>
          </p:nvCxnSpPr>
          <p:spPr>
            <a:xfrm rot="5400000">
              <a:off x="645511" y="4416571"/>
              <a:ext cx="3543702" cy="1800"/>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Group 197"/>
            <p:cNvGrpSpPr>
              <a:grpSpLocks/>
            </p:cNvGrpSpPr>
            <p:nvPr/>
          </p:nvGrpSpPr>
          <p:grpSpPr bwMode="auto">
            <a:xfrm>
              <a:off x="2538413" y="4981575"/>
              <a:ext cx="4357687" cy="776287"/>
              <a:chOff x="2538413" y="4981575"/>
              <a:chExt cx="4357687" cy="776287"/>
            </a:xfrm>
          </p:grpSpPr>
          <p:sp>
            <p:nvSpPr>
              <p:cNvPr id="38921" name="Line 9"/>
              <p:cNvSpPr>
                <a:spLocks noChangeShapeType="1"/>
              </p:cNvSpPr>
              <p:nvPr/>
            </p:nvSpPr>
            <p:spPr bwMode="auto">
              <a:xfrm flipV="1">
                <a:off x="2538854" y="5356067"/>
                <a:ext cx="43197" cy="1328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22" name="Line 10"/>
              <p:cNvSpPr>
                <a:spLocks noChangeShapeType="1"/>
              </p:cNvSpPr>
              <p:nvPr/>
            </p:nvSpPr>
            <p:spPr bwMode="auto">
              <a:xfrm flipV="1">
                <a:off x="2582051" y="5346578"/>
                <a:ext cx="449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23" name="Line 11"/>
              <p:cNvSpPr>
                <a:spLocks noChangeShapeType="1"/>
              </p:cNvSpPr>
              <p:nvPr/>
            </p:nvSpPr>
            <p:spPr bwMode="auto">
              <a:xfrm flipV="1">
                <a:off x="2627048" y="5333290"/>
                <a:ext cx="43197" cy="1328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24" name="Line 12"/>
              <p:cNvSpPr>
                <a:spLocks noChangeShapeType="1"/>
              </p:cNvSpPr>
              <p:nvPr/>
            </p:nvSpPr>
            <p:spPr bwMode="auto">
              <a:xfrm flipV="1">
                <a:off x="2670245" y="5320005"/>
                <a:ext cx="43197" cy="1328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25" name="Line 13"/>
              <p:cNvSpPr>
                <a:spLocks noChangeShapeType="1"/>
              </p:cNvSpPr>
              <p:nvPr/>
            </p:nvSpPr>
            <p:spPr bwMode="auto">
              <a:xfrm flipV="1">
                <a:off x="2713442" y="5306717"/>
                <a:ext cx="44996" cy="1328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26" name="Line 14"/>
              <p:cNvSpPr>
                <a:spLocks noChangeShapeType="1"/>
              </p:cNvSpPr>
              <p:nvPr/>
            </p:nvSpPr>
            <p:spPr bwMode="auto">
              <a:xfrm flipV="1">
                <a:off x="2758438" y="5297228"/>
                <a:ext cx="431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27" name="Line 15"/>
              <p:cNvSpPr>
                <a:spLocks noChangeShapeType="1"/>
              </p:cNvSpPr>
              <p:nvPr/>
            </p:nvSpPr>
            <p:spPr bwMode="auto">
              <a:xfrm flipV="1">
                <a:off x="2801635" y="5283941"/>
                <a:ext cx="44997" cy="1328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28" name="Line 16"/>
              <p:cNvSpPr>
                <a:spLocks noChangeShapeType="1"/>
              </p:cNvSpPr>
              <p:nvPr/>
            </p:nvSpPr>
            <p:spPr bwMode="auto">
              <a:xfrm flipV="1">
                <a:off x="2846632" y="5272552"/>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29" name="Line 17"/>
              <p:cNvSpPr>
                <a:spLocks noChangeShapeType="1"/>
              </p:cNvSpPr>
              <p:nvPr/>
            </p:nvSpPr>
            <p:spPr bwMode="auto">
              <a:xfrm flipV="1">
                <a:off x="2889829" y="5259266"/>
                <a:ext cx="44996" cy="1328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30" name="Line 18"/>
              <p:cNvSpPr>
                <a:spLocks noChangeShapeType="1"/>
              </p:cNvSpPr>
              <p:nvPr/>
            </p:nvSpPr>
            <p:spPr bwMode="auto">
              <a:xfrm flipV="1">
                <a:off x="2934825" y="5249775"/>
                <a:ext cx="431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31" name="Line 19"/>
              <p:cNvSpPr>
                <a:spLocks noChangeShapeType="1"/>
              </p:cNvSpPr>
              <p:nvPr/>
            </p:nvSpPr>
            <p:spPr bwMode="auto">
              <a:xfrm flipV="1">
                <a:off x="2978022" y="5236489"/>
                <a:ext cx="44997" cy="1328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32" name="Line 20"/>
              <p:cNvSpPr>
                <a:spLocks noChangeShapeType="1"/>
              </p:cNvSpPr>
              <p:nvPr/>
            </p:nvSpPr>
            <p:spPr bwMode="auto">
              <a:xfrm flipV="1">
                <a:off x="3023019" y="5225101"/>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33" name="Line 21"/>
              <p:cNvSpPr>
                <a:spLocks noChangeShapeType="1"/>
              </p:cNvSpPr>
              <p:nvPr/>
            </p:nvSpPr>
            <p:spPr bwMode="auto">
              <a:xfrm flipV="1">
                <a:off x="3066216" y="5213713"/>
                <a:ext cx="44996"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34" name="Line 22"/>
              <p:cNvSpPr>
                <a:spLocks noChangeShapeType="1"/>
              </p:cNvSpPr>
              <p:nvPr/>
            </p:nvSpPr>
            <p:spPr bwMode="auto">
              <a:xfrm flipV="1">
                <a:off x="3111212" y="5202324"/>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35" name="Line 23"/>
              <p:cNvSpPr>
                <a:spLocks noChangeShapeType="1"/>
              </p:cNvSpPr>
              <p:nvPr/>
            </p:nvSpPr>
            <p:spPr bwMode="auto">
              <a:xfrm flipV="1">
                <a:off x="3154409" y="5190936"/>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36" name="Line 24"/>
              <p:cNvSpPr>
                <a:spLocks noChangeShapeType="1"/>
              </p:cNvSpPr>
              <p:nvPr/>
            </p:nvSpPr>
            <p:spPr bwMode="auto">
              <a:xfrm flipV="1">
                <a:off x="3197605" y="5181445"/>
                <a:ext cx="449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37" name="Line 25"/>
              <p:cNvSpPr>
                <a:spLocks noChangeShapeType="1"/>
              </p:cNvSpPr>
              <p:nvPr/>
            </p:nvSpPr>
            <p:spPr bwMode="auto">
              <a:xfrm flipV="1">
                <a:off x="3242603" y="5170056"/>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38" name="Line 26"/>
              <p:cNvSpPr>
                <a:spLocks noChangeShapeType="1"/>
              </p:cNvSpPr>
              <p:nvPr/>
            </p:nvSpPr>
            <p:spPr bwMode="auto">
              <a:xfrm flipV="1">
                <a:off x="3285799" y="5160566"/>
                <a:ext cx="44996"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39" name="Line 27"/>
              <p:cNvSpPr>
                <a:spLocks noChangeShapeType="1"/>
              </p:cNvSpPr>
              <p:nvPr/>
            </p:nvSpPr>
            <p:spPr bwMode="auto">
              <a:xfrm flipV="1">
                <a:off x="3330795" y="5149178"/>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40" name="Line 28"/>
              <p:cNvSpPr>
                <a:spLocks noChangeShapeType="1"/>
              </p:cNvSpPr>
              <p:nvPr/>
            </p:nvSpPr>
            <p:spPr bwMode="auto">
              <a:xfrm flipV="1">
                <a:off x="3373992" y="5139687"/>
                <a:ext cx="449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41" name="Line 29"/>
              <p:cNvSpPr>
                <a:spLocks noChangeShapeType="1"/>
              </p:cNvSpPr>
              <p:nvPr/>
            </p:nvSpPr>
            <p:spPr bwMode="auto">
              <a:xfrm flipV="1">
                <a:off x="3418990" y="5130197"/>
                <a:ext cx="431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42" name="Line 30"/>
              <p:cNvSpPr>
                <a:spLocks noChangeShapeType="1"/>
              </p:cNvSpPr>
              <p:nvPr/>
            </p:nvSpPr>
            <p:spPr bwMode="auto">
              <a:xfrm flipV="1">
                <a:off x="3462186" y="5120706"/>
                <a:ext cx="44996"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43" name="Line 31"/>
              <p:cNvSpPr>
                <a:spLocks noChangeShapeType="1"/>
              </p:cNvSpPr>
              <p:nvPr/>
            </p:nvSpPr>
            <p:spPr bwMode="auto">
              <a:xfrm flipV="1">
                <a:off x="3507182" y="5111217"/>
                <a:ext cx="431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44" name="Line 32"/>
              <p:cNvSpPr>
                <a:spLocks noChangeShapeType="1"/>
              </p:cNvSpPr>
              <p:nvPr/>
            </p:nvSpPr>
            <p:spPr bwMode="auto">
              <a:xfrm flipV="1">
                <a:off x="3550379" y="5101726"/>
                <a:ext cx="449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45" name="Line 33"/>
              <p:cNvSpPr>
                <a:spLocks noChangeShapeType="1"/>
              </p:cNvSpPr>
              <p:nvPr/>
            </p:nvSpPr>
            <p:spPr bwMode="auto">
              <a:xfrm flipV="1">
                <a:off x="3595376" y="5094133"/>
                <a:ext cx="431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46" name="Line 34"/>
              <p:cNvSpPr>
                <a:spLocks noChangeShapeType="1"/>
              </p:cNvSpPr>
              <p:nvPr/>
            </p:nvSpPr>
            <p:spPr bwMode="auto">
              <a:xfrm flipV="1">
                <a:off x="3638573" y="5084644"/>
                <a:ext cx="44996"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47" name="Line 35"/>
              <p:cNvSpPr>
                <a:spLocks noChangeShapeType="1"/>
              </p:cNvSpPr>
              <p:nvPr/>
            </p:nvSpPr>
            <p:spPr bwMode="auto">
              <a:xfrm flipV="1">
                <a:off x="3683569" y="5075153"/>
                <a:ext cx="431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48" name="Line 36"/>
              <p:cNvSpPr>
                <a:spLocks noChangeShapeType="1"/>
              </p:cNvSpPr>
              <p:nvPr/>
            </p:nvSpPr>
            <p:spPr bwMode="auto">
              <a:xfrm flipV="1">
                <a:off x="3726766" y="5067560"/>
                <a:ext cx="431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49" name="Line 37"/>
              <p:cNvSpPr>
                <a:spLocks noChangeShapeType="1"/>
              </p:cNvSpPr>
              <p:nvPr/>
            </p:nvSpPr>
            <p:spPr bwMode="auto">
              <a:xfrm flipV="1">
                <a:off x="3769963" y="5059968"/>
                <a:ext cx="449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50" name="Line 38"/>
              <p:cNvSpPr>
                <a:spLocks noChangeShapeType="1"/>
              </p:cNvSpPr>
              <p:nvPr/>
            </p:nvSpPr>
            <p:spPr bwMode="auto">
              <a:xfrm flipV="1">
                <a:off x="3814960" y="5054274"/>
                <a:ext cx="43197"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51" name="Line 39"/>
              <p:cNvSpPr>
                <a:spLocks noChangeShapeType="1"/>
              </p:cNvSpPr>
              <p:nvPr/>
            </p:nvSpPr>
            <p:spPr bwMode="auto">
              <a:xfrm flipV="1">
                <a:off x="3858157" y="5044783"/>
                <a:ext cx="44996"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52" name="Line 40"/>
              <p:cNvSpPr>
                <a:spLocks noChangeShapeType="1"/>
              </p:cNvSpPr>
              <p:nvPr/>
            </p:nvSpPr>
            <p:spPr bwMode="auto">
              <a:xfrm flipV="1">
                <a:off x="3903153" y="5039090"/>
                <a:ext cx="43197"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53" name="Line 41"/>
              <p:cNvSpPr>
                <a:spLocks noChangeShapeType="1"/>
              </p:cNvSpPr>
              <p:nvPr/>
            </p:nvSpPr>
            <p:spPr bwMode="auto">
              <a:xfrm flipV="1">
                <a:off x="3946350" y="5033395"/>
                <a:ext cx="44997"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54" name="Line 42"/>
              <p:cNvSpPr>
                <a:spLocks noChangeShapeType="1"/>
              </p:cNvSpPr>
              <p:nvPr/>
            </p:nvSpPr>
            <p:spPr bwMode="auto">
              <a:xfrm flipV="1">
                <a:off x="3991347" y="5025803"/>
                <a:ext cx="431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55" name="Line 43"/>
              <p:cNvSpPr>
                <a:spLocks noChangeShapeType="1"/>
              </p:cNvSpPr>
              <p:nvPr/>
            </p:nvSpPr>
            <p:spPr bwMode="auto">
              <a:xfrm flipV="1">
                <a:off x="4034544" y="5022007"/>
                <a:ext cx="44996"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56" name="Line 44"/>
              <p:cNvSpPr>
                <a:spLocks noChangeShapeType="1"/>
              </p:cNvSpPr>
              <p:nvPr/>
            </p:nvSpPr>
            <p:spPr bwMode="auto">
              <a:xfrm flipV="1">
                <a:off x="4079540" y="5016313"/>
                <a:ext cx="43197"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57" name="Line 45"/>
              <p:cNvSpPr>
                <a:spLocks noChangeShapeType="1"/>
              </p:cNvSpPr>
              <p:nvPr/>
            </p:nvSpPr>
            <p:spPr bwMode="auto">
              <a:xfrm flipV="1">
                <a:off x="4122737" y="5012517"/>
                <a:ext cx="449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58" name="Line 46"/>
              <p:cNvSpPr>
                <a:spLocks noChangeShapeType="1"/>
              </p:cNvSpPr>
              <p:nvPr/>
            </p:nvSpPr>
            <p:spPr bwMode="auto">
              <a:xfrm flipV="1">
                <a:off x="4167734" y="5006822"/>
                <a:ext cx="43197"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59" name="Line 47"/>
              <p:cNvSpPr>
                <a:spLocks noChangeShapeType="1"/>
              </p:cNvSpPr>
              <p:nvPr/>
            </p:nvSpPr>
            <p:spPr bwMode="auto">
              <a:xfrm flipV="1">
                <a:off x="4210931" y="5003026"/>
                <a:ext cx="431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60" name="Line 48"/>
              <p:cNvSpPr>
                <a:spLocks noChangeShapeType="1"/>
              </p:cNvSpPr>
              <p:nvPr/>
            </p:nvSpPr>
            <p:spPr bwMode="auto">
              <a:xfrm flipV="1">
                <a:off x="4254128" y="4999230"/>
                <a:ext cx="44996"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61" name="Line 49"/>
              <p:cNvSpPr>
                <a:spLocks noChangeShapeType="1"/>
              </p:cNvSpPr>
              <p:nvPr/>
            </p:nvSpPr>
            <p:spPr bwMode="auto">
              <a:xfrm flipV="1">
                <a:off x="4299124" y="4995434"/>
                <a:ext cx="431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62" name="Line 50"/>
              <p:cNvSpPr>
                <a:spLocks noChangeShapeType="1"/>
              </p:cNvSpPr>
              <p:nvPr/>
            </p:nvSpPr>
            <p:spPr bwMode="auto">
              <a:xfrm flipV="1">
                <a:off x="4342321" y="4991637"/>
                <a:ext cx="449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63" name="Line 51"/>
              <p:cNvSpPr>
                <a:spLocks noChangeShapeType="1"/>
              </p:cNvSpPr>
              <p:nvPr/>
            </p:nvSpPr>
            <p:spPr bwMode="auto">
              <a:xfrm flipV="1">
                <a:off x="4387318" y="4989740"/>
                <a:ext cx="431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64" name="Line 52"/>
              <p:cNvSpPr>
                <a:spLocks noChangeShapeType="1"/>
              </p:cNvSpPr>
              <p:nvPr/>
            </p:nvSpPr>
            <p:spPr bwMode="auto">
              <a:xfrm flipV="1">
                <a:off x="4430515" y="4987841"/>
                <a:ext cx="44996"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65" name="Line 53"/>
              <p:cNvSpPr>
                <a:spLocks noChangeShapeType="1"/>
              </p:cNvSpPr>
              <p:nvPr/>
            </p:nvSpPr>
            <p:spPr bwMode="auto">
              <a:xfrm flipV="1">
                <a:off x="4475511" y="4985944"/>
                <a:ext cx="431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66" name="Line 54"/>
              <p:cNvSpPr>
                <a:spLocks noChangeShapeType="1"/>
              </p:cNvSpPr>
              <p:nvPr/>
            </p:nvSpPr>
            <p:spPr bwMode="auto">
              <a:xfrm flipV="1">
                <a:off x="4518708" y="4984045"/>
                <a:ext cx="44997"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67" name="Line 55"/>
              <p:cNvSpPr>
                <a:spLocks noChangeShapeType="1"/>
              </p:cNvSpPr>
              <p:nvPr/>
            </p:nvSpPr>
            <p:spPr bwMode="auto">
              <a:xfrm flipV="1">
                <a:off x="4563705" y="4982148"/>
                <a:ext cx="431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68" name="Line 56"/>
              <p:cNvSpPr>
                <a:spLocks noChangeShapeType="1"/>
              </p:cNvSpPr>
              <p:nvPr/>
            </p:nvSpPr>
            <p:spPr bwMode="auto">
              <a:xfrm flipV="1">
                <a:off x="4606902" y="4982148"/>
                <a:ext cx="44996"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69" name="Line 57"/>
              <p:cNvSpPr>
                <a:spLocks noChangeShapeType="1"/>
              </p:cNvSpPr>
              <p:nvPr/>
            </p:nvSpPr>
            <p:spPr bwMode="auto">
              <a:xfrm flipV="1">
                <a:off x="4651898" y="4982148"/>
                <a:ext cx="431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70" name="Line 58"/>
              <p:cNvSpPr>
                <a:spLocks noChangeShapeType="1"/>
              </p:cNvSpPr>
              <p:nvPr/>
            </p:nvSpPr>
            <p:spPr bwMode="auto">
              <a:xfrm>
                <a:off x="4695095" y="4982148"/>
                <a:ext cx="431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71" name="Line 59"/>
              <p:cNvSpPr>
                <a:spLocks noChangeShapeType="1"/>
              </p:cNvSpPr>
              <p:nvPr/>
            </p:nvSpPr>
            <p:spPr bwMode="auto">
              <a:xfrm>
                <a:off x="4738291" y="4982148"/>
                <a:ext cx="449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72" name="Line 60"/>
              <p:cNvSpPr>
                <a:spLocks noChangeShapeType="1"/>
              </p:cNvSpPr>
              <p:nvPr/>
            </p:nvSpPr>
            <p:spPr bwMode="auto">
              <a:xfrm>
                <a:off x="4783289" y="4982148"/>
                <a:ext cx="431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73" name="Line 61"/>
              <p:cNvSpPr>
                <a:spLocks noChangeShapeType="1"/>
              </p:cNvSpPr>
              <p:nvPr/>
            </p:nvSpPr>
            <p:spPr bwMode="auto">
              <a:xfrm>
                <a:off x="4826485" y="4982148"/>
                <a:ext cx="44996"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74" name="Line 62"/>
              <p:cNvSpPr>
                <a:spLocks noChangeShapeType="1"/>
              </p:cNvSpPr>
              <p:nvPr/>
            </p:nvSpPr>
            <p:spPr bwMode="auto">
              <a:xfrm>
                <a:off x="4871482" y="4984045"/>
                <a:ext cx="43197"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75" name="Line 63"/>
              <p:cNvSpPr>
                <a:spLocks noChangeShapeType="1"/>
              </p:cNvSpPr>
              <p:nvPr/>
            </p:nvSpPr>
            <p:spPr bwMode="auto">
              <a:xfrm>
                <a:off x="4914678" y="4985944"/>
                <a:ext cx="449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76" name="Line 64"/>
              <p:cNvSpPr>
                <a:spLocks noChangeShapeType="1"/>
              </p:cNvSpPr>
              <p:nvPr/>
            </p:nvSpPr>
            <p:spPr bwMode="auto">
              <a:xfrm>
                <a:off x="4959676" y="4987841"/>
                <a:ext cx="43197"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77" name="Line 65"/>
              <p:cNvSpPr>
                <a:spLocks noChangeShapeType="1"/>
              </p:cNvSpPr>
              <p:nvPr/>
            </p:nvSpPr>
            <p:spPr bwMode="auto">
              <a:xfrm>
                <a:off x="5002872" y="4989740"/>
                <a:ext cx="44996"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78" name="Line 66"/>
              <p:cNvSpPr>
                <a:spLocks noChangeShapeType="1"/>
              </p:cNvSpPr>
              <p:nvPr/>
            </p:nvSpPr>
            <p:spPr bwMode="auto">
              <a:xfrm>
                <a:off x="5047869" y="4991637"/>
                <a:ext cx="431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79" name="Line 67"/>
              <p:cNvSpPr>
                <a:spLocks noChangeShapeType="1"/>
              </p:cNvSpPr>
              <p:nvPr/>
            </p:nvSpPr>
            <p:spPr bwMode="auto">
              <a:xfrm>
                <a:off x="5091065" y="4995434"/>
                <a:ext cx="449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80" name="Line 68"/>
              <p:cNvSpPr>
                <a:spLocks noChangeShapeType="1"/>
              </p:cNvSpPr>
              <p:nvPr/>
            </p:nvSpPr>
            <p:spPr bwMode="auto">
              <a:xfrm>
                <a:off x="5136063" y="4999230"/>
                <a:ext cx="431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81" name="Line 69"/>
              <p:cNvSpPr>
                <a:spLocks noChangeShapeType="1"/>
              </p:cNvSpPr>
              <p:nvPr/>
            </p:nvSpPr>
            <p:spPr bwMode="auto">
              <a:xfrm>
                <a:off x="5179259" y="5003026"/>
                <a:ext cx="431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82" name="Line 70"/>
              <p:cNvSpPr>
                <a:spLocks noChangeShapeType="1"/>
              </p:cNvSpPr>
              <p:nvPr/>
            </p:nvSpPr>
            <p:spPr bwMode="auto">
              <a:xfrm>
                <a:off x="5222456" y="5006822"/>
                <a:ext cx="44996"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83" name="Line 71"/>
              <p:cNvSpPr>
                <a:spLocks noChangeShapeType="1"/>
              </p:cNvSpPr>
              <p:nvPr/>
            </p:nvSpPr>
            <p:spPr bwMode="auto">
              <a:xfrm>
                <a:off x="5267452" y="5012517"/>
                <a:ext cx="449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84" name="Line 72"/>
              <p:cNvSpPr>
                <a:spLocks noChangeShapeType="1"/>
              </p:cNvSpPr>
              <p:nvPr/>
            </p:nvSpPr>
            <p:spPr bwMode="auto">
              <a:xfrm>
                <a:off x="5312450" y="5016313"/>
                <a:ext cx="43197"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85" name="Line 73"/>
              <p:cNvSpPr>
                <a:spLocks noChangeShapeType="1"/>
              </p:cNvSpPr>
              <p:nvPr/>
            </p:nvSpPr>
            <p:spPr bwMode="auto">
              <a:xfrm>
                <a:off x="5355646" y="5022007"/>
                <a:ext cx="431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86" name="Line 74"/>
              <p:cNvSpPr>
                <a:spLocks noChangeShapeType="1"/>
              </p:cNvSpPr>
              <p:nvPr/>
            </p:nvSpPr>
            <p:spPr bwMode="auto">
              <a:xfrm>
                <a:off x="5398843" y="5025803"/>
                <a:ext cx="44996"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87" name="Line 75"/>
              <p:cNvSpPr>
                <a:spLocks noChangeShapeType="1"/>
              </p:cNvSpPr>
              <p:nvPr/>
            </p:nvSpPr>
            <p:spPr bwMode="auto">
              <a:xfrm>
                <a:off x="5443839" y="5033395"/>
                <a:ext cx="43197"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88" name="Line 76"/>
              <p:cNvSpPr>
                <a:spLocks noChangeShapeType="1"/>
              </p:cNvSpPr>
              <p:nvPr/>
            </p:nvSpPr>
            <p:spPr bwMode="auto">
              <a:xfrm>
                <a:off x="5487036" y="5039090"/>
                <a:ext cx="44997"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89" name="Line 77"/>
              <p:cNvSpPr>
                <a:spLocks noChangeShapeType="1"/>
              </p:cNvSpPr>
              <p:nvPr/>
            </p:nvSpPr>
            <p:spPr bwMode="auto">
              <a:xfrm>
                <a:off x="5532033" y="5044783"/>
                <a:ext cx="431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90" name="Line 78"/>
              <p:cNvSpPr>
                <a:spLocks noChangeShapeType="1"/>
              </p:cNvSpPr>
              <p:nvPr/>
            </p:nvSpPr>
            <p:spPr bwMode="auto">
              <a:xfrm>
                <a:off x="5575230" y="5054274"/>
                <a:ext cx="44996"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91" name="Line 79"/>
              <p:cNvSpPr>
                <a:spLocks noChangeShapeType="1"/>
              </p:cNvSpPr>
              <p:nvPr/>
            </p:nvSpPr>
            <p:spPr bwMode="auto">
              <a:xfrm>
                <a:off x="5620226" y="5059968"/>
                <a:ext cx="431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92" name="Line 80"/>
              <p:cNvSpPr>
                <a:spLocks noChangeShapeType="1"/>
              </p:cNvSpPr>
              <p:nvPr/>
            </p:nvSpPr>
            <p:spPr bwMode="auto">
              <a:xfrm>
                <a:off x="5663423" y="5067560"/>
                <a:ext cx="431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93" name="Line 81"/>
              <p:cNvSpPr>
                <a:spLocks noChangeShapeType="1"/>
              </p:cNvSpPr>
              <p:nvPr/>
            </p:nvSpPr>
            <p:spPr bwMode="auto">
              <a:xfrm>
                <a:off x="5706620" y="5075153"/>
                <a:ext cx="449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94" name="Line 82"/>
              <p:cNvSpPr>
                <a:spLocks noChangeShapeType="1"/>
              </p:cNvSpPr>
              <p:nvPr/>
            </p:nvSpPr>
            <p:spPr bwMode="auto">
              <a:xfrm>
                <a:off x="5751617" y="5084644"/>
                <a:ext cx="44996"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95" name="Line 83"/>
              <p:cNvSpPr>
                <a:spLocks noChangeShapeType="1"/>
              </p:cNvSpPr>
              <p:nvPr/>
            </p:nvSpPr>
            <p:spPr bwMode="auto">
              <a:xfrm>
                <a:off x="5796613" y="5094133"/>
                <a:ext cx="431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96" name="Line 84"/>
              <p:cNvSpPr>
                <a:spLocks noChangeShapeType="1"/>
              </p:cNvSpPr>
              <p:nvPr/>
            </p:nvSpPr>
            <p:spPr bwMode="auto">
              <a:xfrm>
                <a:off x="5839810" y="5101726"/>
                <a:ext cx="431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97" name="Line 85"/>
              <p:cNvSpPr>
                <a:spLocks noChangeShapeType="1"/>
              </p:cNvSpPr>
              <p:nvPr/>
            </p:nvSpPr>
            <p:spPr bwMode="auto">
              <a:xfrm>
                <a:off x="5883007" y="5111217"/>
                <a:ext cx="449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98" name="Line 86"/>
              <p:cNvSpPr>
                <a:spLocks noChangeShapeType="1"/>
              </p:cNvSpPr>
              <p:nvPr/>
            </p:nvSpPr>
            <p:spPr bwMode="auto">
              <a:xfrm>
                <a:off x="5928004" y="5120706"/>
                <a:ext cx="431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99" name="Line 87"/>
              <p:cNvSpPr>
                <a:spLocks noChangeShapeType="1"/>
              </p:cNvSpPr>
              <p:nvPr/>
            </p:nvSpPr>
            <p:spPr bwMode="auto">
              <a:xfrm>
                <a:off x="5971201" y="5130197"/>
                <a:ext cx="44996"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00" name="Line 88"/>
              <p:cNvSpPr>
                <a:spLocks noChangeShapeType="1"/>
              </p:cNvSpPr>
              <p:nvPr/>
            </p:nvSpPr>
            <p:spPr bwMode="auto">
              <a:xfrm>
                <a:off x="6016197" y="5139687"/>
                <a:ext cx="431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01" name="Line 89"/>
              <p:cNvSpPr>
                <a:spLocks noChangeShapeType="1"/>
              </p:cNvSpPr>
              <p:nvPr/>
            </p:nvSpPr>
            <p:spPr bwMode="auto">
              <a:xfrm>
                <a:off x="6059394" y="5149178"/>
                <a:ext cx="449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02" name="Line 90"/>
              <p:cNvSpPr>
                <a:spLocks noChangeShapeType="1"/>
              </p:cNvSpPr>
              <p:nvPr/>
            </p:nvSpPr>
            <p:spPr bwMode="auto">
              <a:xfrm>
                <a:off x="6104391" y="5160566"/>
                <a:ext cx="431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03" name="Line 91"/>
              <p:cNvSpPr>
                <a:spLocks noChangeShapeType="1"/>
              </p:cNvSpPr>
              <p:nvPr/>
            </p:nvSpPr>
            <p:spPr bwMode="auto">
              <a:xfrm>
                <a:off x="6147588" y="5170056"/>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04" name="Line 92"/>
              <p:cNvSpPr>
                <a:spLocks noChangeShapeType="1"/>
              </p:cNvSpPr>
              <p:nvPr/>
            </p:nvSpPr>
            <p:spPr bwMode="auto">
              <a:xfrm>
                <a:off x="6190785" y="5181445"/>
                <a:ext cx="44996"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05" name="Line 93"/>
              <p:cNvSpPr>
                <a:spLocks noChangeShapeType="1"/>
              </p:cNvSpPr>
              <p:nvPr/>
            </p:nvSpPr>
            <p:spPr bwMode="auto">
              <a:xfrm>
                <a:off x="6235781" y="5190936"/>
                <a:ext cx="449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06" name="Line 94"/>
              <p:cNvSpPr>
                <a:spLocks noChangeShapeType="1"/>
              </p:cNvSpPr>
              <p:nvPr/>
            </p:nvSpPr>
            <p:spPr bwMode="auto">
              <a:xfrm>
                <a:off x="6280778" y="5202324"/>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07" name="Line 95"/>
              <p:cNvSpPr>
                <a:spLocks noChangeShapeType="1"/>
              </p:cNvSpPr>
              <p:nvPr/>
            </p:nvSpPr>
            <p:spPr bwMode="auto">
              <a:xfrm>
                <a:off x="6323975" y="5213713"/>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08" name="Line 96"/>
              <p:cNvSpPr>
                <a:spLocks noChangeShapeType="1"/>
              </p:cNvSpPr>
              <p:nvPr/>
            </p:nvSpPr>
            <p:spPr bwMode="auto">
              <a:xfrm>
                <a:off x="6367172" y="5225101"/>
                <a:ext cx="44996"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09" name="Line 97"/>
              <p:cNvSpPr>
                <a:spLocks noChangeShapeType="1"/>
              </p:cNvSpPr>
              <p:nvPr/>
            </p:nvSpPr>
            <p:spPr bwMode="auto">
              <a:xfrm>
                <a:off x="6412168" y="5236489"/>
                <a:ext cx="44997" cy="1328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10" name="Line 98"/>
              <p:cNvSpPr>
                <a:spLocks noChangeShapeType="1"/>
              </p:cNvSpPr>
              <p:nvPr/>
            </p:nvSpPr>
            <p:spPr bwMode="auto">
              <a:xfrm>
                <a:off x="6457165" y="5249775"/>
                <a:ext cx="431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11" name="Line 99"/>
              <p:cNvSpPr>
                <a:spLocks noChangeShapeType="1"/>
              </p:cNvSpPr>
              <p:nvPr/>
            </p:nvSpPr>
            <p:spPr bwMode="auto">
              <a:xfrm>
                <a:off x="6500362" y="5259266"/>
                <a:ext cx="43197" cy="1328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12" name="Line 100"/>
              <p:cNvSpPr>
                <a:spLocks noChangeShapeType="1"/>
              </p:cNvSpPr>
              <p:nvPr/>
            </p:nvSpPr>
            <p:spPr bwMode="auto">
              <a:xfrm>
                <a:off x="6543559" y="5272552"/>
                <a:ext cx="44996"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13" name="Line 101"/>
              <p:cNvSpPr>
                <a:spLocks noChangeShapeType="1"/>
              </p:cNvSpPr>
              <p:nvPr/>
            </p:nvSpPr>
            <p:spPr bwMode="auto">
              <a:xfrm>
                <a:off x="6588555" y="5283941"/>
                <a:ext cx="43197" cy="1328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14" name="Line 102"/>
              <p:cNvSpPr>
                <a:spLocks noChangeShapeType="1"/>
              </p:cNvSpPr>
              <p:nvPr/>
            </p:nvSpPr>
            <p:spPr bwMode="auto">
              <a:xfrm>
                <a:off x="6631751" y="5297228"/>
                <a:ext cx="431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15" name="Line 103"/>
              <p:cNvSpPr>
                <a:spLocks noChangeShapeType="1"/>
              </p:cNvSpPr>
              <p:nvPr/>
            </p:nvSpPr>
            <p:spPr bwMode="auto">
              <a:xfrm>
                <a:off x="6674948" y="5306717"/>
                <a:ext cx="44997" cy="1328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16" name="Line 104"/>
              <p:cNvSpPr>
                <a:spLocks noChangeShapeType="1"/>
              </p:cNvSpPr>
              <p:nvPr/>
            </p:nvSpPr>
            <p:spPr bwMode="auto">
              <a:xfrm>
                <a:off x="6719945" y="5320005"/>
                <a:ext cx="44996" cy="1328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17" name="Line 105"/>
              <p:cNvSpPr>
                <a:spLocks noChangeShapeType="1"/>
              </p:cNvSpPr>
              <p:nvPr/>
            </p:nvSpPr>
            <p:spPr bwMode="auto">
              <a:xfrm>
                <a:off x="6764942" y="5333290"/>
                <a:ext cx="43197" cy="1328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18" name="Line 106"/>
              <p:cNvSpPr>
                <a:spLocks noChangeShapeType="1"/>
              </p:cNvSpPr>
              <p:nvPr/>
            </p:nvSpPr>
            <p:spPr bwMode="auto">
              <a:xfrm>
                <a:off x="6808138" y="5346578"/>
                <a:ext cx="431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19" name="Line 107"/>
              <p:cNvSpPr>
                <a:spLocks noChangeShapeType="1"/>
              </p:cNvSpPr>
              <p:nvPr/>
            </p:nvSpPr>
            <p:spPr bwMode="auto">
              <a:xfrm>
                <a:off x="6851335" y="5356067"/>
                <a:ext cx="44997" cy="1328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20" name="Line 108"/>
              <p:cNvSpPr>
                <a:spLocks noChangeShapeType="1"/>
              </p:cNvSpPr>
              <p:nvPr/>
            </p:nvSpPr>
            <p:spPr bwMode="auto">
              <a:xfrm>
                <a:off x="2538854" y="5369354"/>
                <a:ext cx="43197" cy="1328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21" name="Line 109"/>
              <p:cNvSpPr>
                <a:spLocks noChangeShapeType="1"/>
              </p:cNvSpPr>
              <p:nvPr/>
            </p:nvSpPr>
            <p:spPr bwMode="auto">
              <a:xfrm>
                <a:off x="2582051" y="5382640"/>
                <a:ext cx="37798"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22" name="Line 110"/>
              <p:cNvSpPr>
                <a:spLocks noChangeShapeType="1"/>
              </p:cNvSpPr>
              <p:nvPr/>
            </p:nvSpPr>
            <p:spPr bwMode="auto">
              <a:xfrm>
                <a:off x="2700842" y="5414908"/>
                <a:ext cx="12600"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23" name="Line 111"/>
              <p:cNvSpPr>
                <a:spLocks noChangeShapeType="1"/>
              </p:cNvSpPr>
              <p:nvPr/>
            </p:nvSpPr>
            <p:spPr bwMode="auto">
              <a:xfrm>
                <a:off x="2713442" y="5418704"/>
                <a:ext cx="44996" cy="1328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24" name="Line 112"/>
              <p:cNvSpPr>
                <a:spLocks noChangeShapeType="1"/>
              </p:cNvSpPr>
              <p:nvPr/>
            </p:nvSpPr>
            <p:spPr bwMode="auto">
              <a:xfrm>
                <a:off x="2758438" y="5431990"/>
                <a:ext cx="23399"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25" name="Line 113"/>
              <p:cNvSpPr>
                <a:spLocks noChangeShapeType="1"/>
              </p:cNvSpPr>
              <p:nvPr/>
            </p:nvSpPr>
            <p:spPr bwMode="auto">
              <a:xfrm>
                <a:off x="2862830" y="5460462"/>
                <a:ext cx="26999"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26" name="Line 114"/>
              <p:cNvSpPr>
                <a:spLocks noChangeShapeType="1"/>
              </p:cNvSpPr>
              <p:nvPr/>
            </p:nvSpPr>
            <p:spPr bwMode="auto">
              <a:xfrm>
                <a:off x="2889829" y="5466156"/>
                <a:ext cx="44996" cy="1328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27" name="Line 115"/>
              <p:cNvSpPr>
                <a:spLocks noChangeShapeType="1"/>
              </p:cNvSpPr>
              <p:nvPr/>
            </p:nvSpPr>
            <p:spPr bwMode="auto">
              <a:xfrm>
                <a:off x="2934825" y="5479443"/>
                <a:ext cx="10799"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28" name="Line 116"/>
              <p:cNvSpPr>
                <a:spLocks noChangeShapeType="1"/>
              </p:cNvSpPr>
              <p:nvPr/>
            </p:nvSpPr>
            <p:spPr bwMode="auto">
              <a:xfrm>
                <a:off x="3028418" y="5502219"/>
                <a:ext cx="37798"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29" name="Line 117"/>
              <p:cNvSpPr>
                <a:spLocks noChangeShapeType="1"/>
              </p:cNvSpPr>
              <p:nvPr/>
            </p:nvSpPr>
            <p:spPr bwMode="auto">
              <a:xfrm>
                <a:off x="3066216" y="5513608"/>
                <a:ext cx="44996"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30" name="Line 118"/>
              <p:cNvSpPr>
                <a:spLocks noChangeShapeType="1"/>
              </p:cNvSpPr>
              <p:nvPr/>
            </p:nvSpPr>
            <p:spPr bwMode="auto">
              <a:xfrm>
                <a:off x="3192206" y="5545875"/>
                <a:ext cx="53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31" name="Line 119"/>
              <p:cNvSpPr>
                <a:spLocks noChangeShapeType="1"/>
              </p:cNvSpPr>
              <p:nvPr/>
            </p:nvSpPr>
            <p:spPr bwMode="auto">
              <a:xfrm>
                <a:off x="3197605" y="5547773"/>
                <a:ext cx="449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32" name="Line 120"/>
              <p:cNvSpPr>
                <a:spLocks noChangeShapeType="1"/>
              </p:cNvSpPr>
              <p:nvPr/>
            </p:nvSpPr>
            <p:spPr bwMode="auto">
              <a:xfrm>
                <a:off x="3242603" y="5559162"/>
                <a:ext cx="341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33" name="Line 121"/>
              <p:cNvSpPr>
                <a:spLocks noChangeShapeType="1"/>
              </p:cNvSpPr>
              <p:nvPr/>
            </p:nvSpPr>
            <p:spPr bwMode="auto">
              <a:xfrm>
                <a:off x="3363193" y="5587632"/>
                <a:ext cx="107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34" name="Line 122"/>
              <p:cNvSpPr>
                <a:spLocks noChangeShapeType="1"/>
              </p:cNvSpPr>
              <p:nvPr/>
            </p:nvSpPr>
            <p:spPr bwMode="auto">
              <a:xfrm>
                <a:off x="3373992" y="5589531"/>
                <a:ext cx="449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35" name="Line 123"/>
              <p:cNvSpPr>
                <a:spLocks noChangeShapeType="1"/>
              </p:cNvSpPr>
              <p:nvPr/>
            </p:nvSpPr>
            <p:spPr bwMode="auto">
              <a:xfrm>
                <a:off x="3418990" y="5599021"/>
                <a:ext cx="28798"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36" name="Line 124"/>
              <p:cNvSpPr>
                <a:spLocks noChangeShapeType="1"/>
              </p:cNvSpPr>
              <p:nvPr/>
            </p:nvSpPr>
            <p:spPr bwMode="auto">
              <a:xfrm>
                <a:off x="3535980" y="5625594"/>
                <a:ext cx="143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37" name="Line 125"/>
              <p:cNvSpPr>
                <a:spLocks noChangeShapeType="1"/>
              </p:cNvSpPr>
              <p:nvPr/>
            </p:nvSpPr>
            <p:spPr bwMode="auto">
              <a:xfrm>
                <a:off x="3550379" y="5627492"/>
                <a:ext cx="449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38" name="Line 126"/>
              <p:cNvSpPr>
                <a:spLocks noChangeShapeType="1"/>
              </p:cNvSpPr>
              <p:nvPr/>
            </p:nvSpPr>
            <p:spPr bwMode="auto">
              <a:xfrm>
                <a:off x="3595376" y="5636982"/>
                <a:ext cx="26997"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39" name="Line 127"/>
              <p:cNvSpPr>
                <a:spLocks noChangeShapeType="1"/>
              </p:cNvSpPr>
              <p:nvPr/>
            </p:nvSpPr>
            <p:spPr bwMode="auto">
              <a:xfrm>
                <a:off x="3712367" y="5659759"/>
                <a:ext cx="14399"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40" name="Line 128"/>
              <p:cNvSpPr>
                <a:spLocks noChangeShapeType="1"/>
              </p:cNvSpPr>
              <p:nvPr/>
            </p:nvSpPr>
            <p:spPr bwMode="auto">
              <a:xfrm>
                <a:off x="3726766" y="5663555"/>
                <a:ext cx="431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41" name="Line 129"/>
              <p:cNvSpPr>
                <a:spLocks noChangeShapeType="1"/>
              </p:cNvSpPr>
              <p:nvPr/>
            </p:nvSpPr>
            <p:spPr bwMode="auto">
              <a:xfrm>
                <a:off x="3769963" y="5671147"/>
                <a:ext cx="32398"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42" name="Line 130"/>
              <p:cNvSpPr>
                <a:spLocks noChangeShapeType="1"/>
              </p:cNvSpPr>
              <p:nvPr/>
            </p:nvSpPr>
            <p:spPr bwMode="auto">
              <a:xfrm>
                <a:off x="3894154" y="5692027"/>
                <a:ext cx="8999"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43" name="Line 131"/>
              <p:cNvSpPr>
                <a:spLocks noChangeShapeType="1"/>
              </p:cNvSpPr>
              <p:nvPr/>
            </p:nvSpPr>
            <p:spPr bwMode="auto">
              <a:xfrm>
                <a:off x="3903153" y="5693924"/>
                <a:ext cx="43197"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44" name="Line 132"/>
              <p:cNvSpPr>
                <a:spLocks noChangeShapeType="1"/>
              </p:cNvSpPr>
              <p:nvPr/>
            </p:nvSpPr>
            <p:spPr bwMode="auto">
              <a:xfrm>
                <a:off x="3946350" y="5699619"/>
                <a:ext cx="37798"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45" name="Line 133"/>
              <p:cNvSpPr>
                <a:spLocks noChangeShapeType="1"/>
              </p:cNvSpPr>
              <p:nvPr/>
            </p:nvSpPr>
            <p:spPr bwMode="auto">
              <a:xfrm>
                <a:off x="4079540" y="5716701"/>
                <a:ext cx="43197"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46" name="Line 134"/>
              <p:cNvSpPr>
                <a:spLocks noChangeShapeType="1"/>
              </p:cNvSpPr>
              <p:nvPr/>
            </p:nvSpPr>
            <p:spPr bwMode="auto">
              <a:xfrm>
                <a:off x="4122737" y="5722396"/>
                <a:ext cx="44997"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47" name="Line 135"/>
              <p:cNvSpPr>
                <a:spLocks noChangeShapeType="1"/>
              </p:cNvSpPr>
              <p:nvPr/>
            </p:nvSpPr>
            <p:spPr bwMode="auto">
              <a:xfrm>
                <a:off x="4167734" y="5728089"/>
                <a:ext cx="53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48" name="Line 136"/>
              <p:cNvSpPr>
                <a:spLocks noChangeShapeType="1"/>
              </p:cNvSpPr>
              <p:nvPr/>
            </p:nvSpPr>
            <p:spPr bwMode="auto">
              <a:xfrm>
                <a:off x="4268527" y="5737580"/>
                <a:ext cx="305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49" name="Line 137"/>
              <p:cNvSpPr>
                <a:spLocks noChangeShapeType="1"/>
              </p:cNvSpPr>
              <p:nvPr/>
            </p:nvSpPr>
            <p:spPr bwMode="auto">
              <a:xfrm>
                <a:off x="4299124" y="5739478"/>
                <a:ext cx="431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50" name="Line 138"/>
              <p:cNvSpPr>
                <a:spLocks noChangeShapeType="1"/>
              </p:cNvSpPr>
              <p:nvPr/>
            </p:nvSpPr>
            <p:spPr bwMode="auto">
              <a:xfrm>
                <a:off x="4342321" y="5743274"/>
                <a:ext cx="233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51" name="Line 139"/>
              <p:cNvSpPr>
                <a:spLocks noChangeShapeType="1"/>
              </p:cNvSpPr>
              <p:nvPr/>
            </p:nvSpPr>
            <p:spPr bwMode="auto">
              <a:xfrm>
                <a:off x="4462912" y="5750866"/>
                <a:ext cx="125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52" name="Line 140"/>
              <p:cNvSpPr>
                <a:spLocks noChangeShapeType="1"/>
              </p:cNvSpPr>
              <p:nvPr/>
            </p:nvSpPr>
            <p:spPr bwMode="auto">
              <a:xfrm>
                <a:off x="4475511" y="5752765"/>
                <a:ext cx="43197" cy="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53" name="Line 141"/>
              <p:cNvSpPr>
                <a:spLocks noChangeShapeType="1"/>
              </p:cNvSpPr>
              <p:nvPr/>
            </p:nvSpPr>
            <p:spPr bwMode="auto">
              <a:xfrm>
                <a:off x="4518708" y="5752765"/>
                <a:ext cx="431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54" name="Line 142"/>
              <p:cNvSpPr>
                <a:spLocks noChangeShapeType="1"/>
              </p:cNvSpPr>
              <p:nvPr/>
            </p:nvSpPr>
            <p:spPr bwMode="auto">
              <a:xfrm>
                <a:off x="4657298" y="5756561"/>
                <a:ext cx="377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55" name="Line 143"/>
              <p:cNvSpPr>
                <a:spLocks noChangeShapeType="1"/>
              </p:cNvSpPr>
              <p:nvPr/>
            </p:nvSpPr>
            <p:spPr bwMode="auto">
              <a:xfrm>
                <a:off x="4695095" y="5756561"/>
                <a:ext cx="431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56" name="Line 144"/>
              <p:cNvSpPr>
                <a:spLocks noChangeShapeType="1"/>
              </p:cNvSpPr>
              <p:nvPr/>
            </p:nvSpPr>
            <p:spPr bwMode="auto">
              <a:xfrm flipV="1">
                <a:off x="4738291" y="5756561"/>
                <a:ext cx="17999"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57" name="Line 145"/>
              <p:cNvSpPr>
                <a:spLocks noChangeShapeType="1"/>
              </p:cNvSpPr>
              <p:nvPr/>
            </p:nvSpPr>
            <p:spPr bwMode="auto">
              <a:xfrm flipV="1">
                <a:off x="4855283" y="5754662"/>
                <a:ext cx="16198"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58" name="Line 146"/>
              <p:cNvSpPr>
                <a:spLocks noChangeShapeType="1"/>
              </p:cNvSpPr>
              <p:nvPr/>
            </p:nvSpPr>
            <p:spPr bwMode="auto">
              <a:xfrm flipV="1">
                <a:off x="4871482" y="5752765"/>
                <a:ext cx="431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59" name="Line 147"/>
              <p:cNvSpPr>
                <a:spLocks noChangeShapeType="1"/>
              </p:cNvSpPr>
              <p:nvPr/>
            </p:nvSpPr>
            <p:spPr bwMode="auto">
              <a:xfrm flipV="1">
                <a:off x="4914678" y="5752765"/>
                <a:ext cx="37798" cy="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60" name="Line 148"/>
              <p:cNvSpPr>
                <a:spLocks noChangeShapeType="1"/>
              </p:cNvSpPr>
              <p:nvPr/>
            </p:nvSpPr>
            <p:spPr bwMode="auto">
              <a:xfrm flipV="1">
                <a:off x="5049669" y="5743274"/>
                <a:ext cx="41396"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61" name="Line 149"/>
              <p:cNvSpPr>
                <a:spLocks noChangeShapeType="1"/>
              </p:cNvSpPr>
              <p:nvPr/>
            </p:nvSpPr>
            <p:spPr bwMode="auto">
              <a:xfrm flipV="1">
                <a:off x="5091065" y="5739478"/>
                <a:ext cx="449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62" name="Line 150"/>
              <p:cNvSpPr>
                <a:spLocks noChangeShapeType="1"/>
              </p:cNvSpPr>
              <p:nvPr/>
            </p:nvSpPr>
            <p:spPr bwMode="auto">
              <a:xfrm flipV="1">
                <a:off x="5136063" y="5739478"/>
                <a:ext cx="107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63" name="Line 151"/>
              <p:cNvSpPr>
                <a:spLocks noChangeShapeType="1"/>
              </p:cNvSpPr>
              <p:nvPr/>
            </p:nvSpPr>
            <p:spPr bwMode="auto">
              <a:xfrm flipV="1">
                <a:off x="5242254" y="5728089"/>
                <a:ext cx="25198"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64" name="Line 152"/>
              <p:cNvSpPr>
                <a:spLocks noChangeShapeType="1"/>
              </p:cNvSpPr>
              <p:nvPr/>
            </p:nvSpPr>
            <p:spPr bwMode="auto">
              <a:xfrm flipV="1">
                <a:off x="5267452" y="5722396"/>
                <a:ext cx="44997"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65" name="Line 153"/>
              <p:cNvSpPr>
                <a:spLocks noChangeShapeType="1"/>
              </p:cNvSpPr>
              <p:nvPr/>
            </p:nvSpPr>
            <p:spPr bwMode="auto">
              <a:xfrm flipV="1">
                <a:off x="5312450" y="5718600"/>
                <a:ext cx="25198"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66" name="Line 154"/>
              <p:cNvSpPr>
                <a:spLocks noChangeShapeType="1"/>
              </p:cNvSpPr>
              <p:nvPr/>
            </p:nvSpPr>
            <p:spPr bwMode="auto">
              <a:xfrm flipV="1">
                <a:off x="5431241" y="5705313"/>
                <a:ext cx="125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67" name="Line 155"/>
              <p:cNvSpPr>
                <a:spLocks noChangeShapeType="1"/>
              </p:cNvSpPr>
              <p:nvPr/>
            </p:nvSpPr>
            <p:spPr bwMode="auto">
              <a:xfrm flipV="1">
                <a:off x="5443839" y="5699619"/>
                <a:ext cx="43197"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68" name="Line 156"/>
              <p:cNvSpPr>
                <a:spLocks noChangeShapeType="1"/>
              </p:cNvSpPr>
              <p:nvPr/>
            </p:nvSpPr>
            <p:spPr bwMode="auto">
              <a:xfrm flipV="1">
                <a:off x="5487036" y="5693924"/>
                <a:ext cx="35997"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69" name="Line 157"/>
              <p:cNvSpPr>
                <a:spLocks noChangeShapeType="1"/>
              </p:cNvSpPr>
              <p:nvPr/>
            </p:nvSpPr>
            <p:spPr bwMode="auto">
              <a:xfrm flipV="1">
                <a:off x="5614827" y="5678740"/>
                <a:ext cx="53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70" name="Line 158"/>
              <p:cNvSpPr>
                <a:spLocks noChangeShapeType="1"/>
              </p:cNvSpPr>
              <p:nvPr/>
            </p:nvSpPr>
            <p:spPr bwMode="auto">
              <a:xfrm flipV="1">
                <a:off x="5620226" y="5671147"/>
                <a:ext cx="431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71" name="Line 159"/>
              <p:cNvSpPr>
                <a:spLocks noChangeShapeType="1"/>
              </p:cNvSpPr>
              <p:nvPr/>
            </p:nvSpPr>
            <p:spPr bwMode="auto">
              <a:xfrm flipV="1">
                <a:off x="5663423" y="5663555"/>
                <a:ext cx="431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72" name="Line 160"/>
              <p:cNvSpPr>
                <a:spLocks noChangeShapeType="1"/>
              </p:cNvSpPr>
              <p:nvPr/>
            </p:nvSpPr>
            <p:spPr bwMode="auto">
              <a:xfrm flipV="1">
                <a:off x="5794814" y="5646473"/>
                <a:ext cx="1799" cy="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73" name="Line 161"/>
              <p:cNvSpPr>
                <a:spLocks noChangeShapeType="1"/>
              </p:cNvSpPr>
              <p:nvPr/>
            </p:nvSpPr>
            <p:spPr bwMode="auto">
              <a:xfrm flipV="1">
                <a:off x="5796613" y="5636982"/>
                <a:ext cx="431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74" name="Line 162"/>
              <p:cNvSpPr>
                <a:spLocks noChangeShapeType="1"/>
              </p:cNvSpPr>
              <p:nvPr/>
            </p:nvSpPr>
            <p:spPr bwMode="auto">
              <a:xfrm flipV="1">
                <a:off x="5839810" y="5627492"/>
                <a:ext cx="41398"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75" name="Line 163"/>
              <p:cNvSpPr>
                <a:spLocks noChangeShapeType="1"/>
              </p:cNvSpPr>
              <p:nvPr/>
            </p:nvSpPr>
            <p:spPr bwMode="auto">
              <a:xfrm flipV="1">
                <a:off x="5969400" y="5608512"/>
                <a:ext cx="1800"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76" name="Line 164"/>
              <p:cNvSpPr>
                <a:spLocks noChangeShapeType="1"/>
              </p:cNvSpPr>
              <p:nvPr/>
            </p:nvSpPr>
            <p:spPr bwMode="auto">
              <a:xfrm flipV="1">
                <a:off x="5971201" y="5599021"/>
                <a:ext cx="44996"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77" name="Line 165"/>
              <p:cNvSpPr>
                <a:spLocks noChangeShapeType="1"/>
              </p:cNvSpPr>
              <p:nvPr/>
            </p:nvSpPr>
            <p:spPr bwMode="auto">
              <a:xfrm flipV="1">
                <a:off x="6016197" y="5589531"/>
                <a:ext cx="395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78" name="Line 166"/>
              <p:cNvSpPr>
                <a:spLocks noChangeShapeType="1"/>
              </p:cNvSpPr>
              <p:nvPr/>
            </p:nvSpPr>
            <p:spPr bwMode="auto">
              <a:xfrm flipV="1">
                <a:off x="6140388" y="5568651"/>
                <a:ext cx="71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79" name="Line 167"/>
              <p:cNvSpPr>
                <a:spLocks noChangeShapeType="1"/>
              </p:cNvSpPr>
              <p:nvPr/>
            </p:nvSpPr>
            <p:spPr bwMode="auto">
              <a:xfrm flipV="1">
                <a:off x="6147588" y="5559162"/>
                <a:ext cx="431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80" name="Line 168"/>
              <p:cNvSpPr>
                <a:spLocks noChangeShapeType="1"/>
              </p:cNvSpPr>
              <p:nvPr/>
            </p:nvSpPr>
            <p:spPr bwMode="auto">
              <a:xfrm flipV="1">
                <a:off x="6190785" y="5549671"/>
                <a:ext cx="341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81" name="Line 169"/>
              <p:cNvSpPr>
                <a:spLocks noChangeShapeType="1"/>
              </p:cNvSpPr>
              <p:nvPr/>
            </p:nvSpPr>
            <p:spPr bwMode="auto">
              <a:xfrm flipV="1">
                <a:off x="6309576" y="5524996"/>
                <a:ext cx="14399"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82" name="Line 170"/>
              <p:cNvSpPr>
                <a:spLocks noChangeShapeType="1"/>
              </p:cNvSpPr>
              <p:nvPr/>
            </p:nvSpPr>
            <p:spPr bwMode="auto">
              <a:xfrm flipV="1">
                <a:off x="6323975" y="5513608"/>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83" name="Line 171"/>
              <p:cNvSpPr>
                <a:spLocks noChangeShapeType="1"/>
              </p:cNvSpPr>
              <p:nvPr/>
            </p:nvSpPr>
            <p:spPr bwMode="auto">
              <a:xfrm flipV="1">
                <a:off x="6367172" y="5507913"/>
                <a:ext cx="25198"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84" name="Line 172"/>
              <p:cNvSpPr>
                <a:spLocks noChangeShapeType="1"/>
              </p:cNvSpPr>
              <p:nvPr/>
            </p:nvSpPr>
            <p:spPr bwMode="auto">
              <a:xfrm flipV="1">
                <a:off x="6473363" y="5479443"/>
                <a:ext cx="26999"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85" name="Line 173"/>
              <p:cNvSpPr>
                <a:spLocks noChangeShapeType="1"/>
              </p:cNvSpPr>
              <p:nvPr/>
            </p:nvSpPr>
            <p:spPr bwMode="auto">
              <a:xfrm flipV="1">
                <a:off x="6500362" y="5466156"/>
                <a:ext cx="43197" cy="1328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86" name="Line 174"/>
              <p:cNvSpPr>
                <a:spLocks noChangeShapeType="1"/>
              </p:cNvSpPr>
              <p:nvPr/>
            </p:nvSpPr>
            <p:spPr bwMode="auto">
              <a:xfrm flipV="1">
                <a:off x="6543559" y="5462359"/>
                <a:ext cx="12599"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87" name="Line 175"/>
              <p:cNvSpPr>
                <a:spLocks noChangeShapeType="1"/>
              </p:cNvSpPr>
              <p:nvPr/>
            </p:nvSpPr>
            <p:spPr bwMode="auto">
              <a:xfrm flipV="1">
                <a:off x="6637152" y="5431990"/>
                <a:ext cx="377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88" name="Line 176"/>
              <p:cNvSpPr>
                <a:spLocks noChangeShapeType="1"/>
              </p:cNvSpPr>
              <p:nvPr/>
            </p:nvSpPr>
            <p:spPr bwMode="auto">
              <a:xfrm flipV="1">
                <a:off x="6674948" y="5418704"/>
                <a:ext cx="43197" cy="1328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89" name="Line 177"/>
              <p:cNvSpPr>
                <a:spLocks noChangeShapeType="1"/>
              </p:cNvSpPr>
              <p:nvPr/>
            </p:nvSpPr>
            <p:spPr bwMode="auto">
              <a:xfrm flipV="1">
                <a:off x="6799140" y="5394029"/>
                <a:ext cx="89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90" name="Line 178"/>
              <p:cNvSpPr>
                <a:spLocks noChangeShapeType="1"/>
              </p:cNvSpPr>
              <p:nvPr/>
            </p:nvSpPr>
            <p:spPr bwMode="auto">
              <a:xfrm flipV="1">
                <a:off x="6808138" y="5382640"/>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91" name="Line 179"/>
              <p:cNvSpPr>
                <a:spLocks noChangeShapeType="1"/>
              </p:cNvSpPr>
              <p:nvPr/>
            </p:nvSpPr>
            <p:spPr bwMode="auto">
              <a:xfrm flipV="1">
                <a:off x="6851335" y="5375048"/>
                <a:ext cx="28798"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grpSp>
      </p:grpSp>
      <p:pic>
        <p:nvPicPr>
          <p:cNvPr id="94209" name="Picture 1"/>
          <p:cNvPicPr>
            <a:picLocks noChangeAspect="1" noChangeArrowheads="1"/>
          </p:cNvPicPr>
          <p:nvPr/>
        </p:nvPicPr>
        <p:blipFill>
          <a:blip r:embed="rId4" cstate="print"/>
          <a:srcRect/>
          <a:stretch>
            <a:fillRect/>
          </a:stretch>
        </p:blipFill>
        <p:spPr bwMode="auto">
          <a:xfrm>
            <a:off x="468313" y="917575"/>
            <a:ext cx="8207375" cy="5021263"/>
          </a:xfrm>
          <a:prstGeom prst="rect">
            <a:avLst/>
          </a:prstGeom>
          <a:noFill/>
          <a:ln w="9525">
            <a:noFill/>
            <a:miter lim="800000"/>
            <a:headEnd/>
            <a:tailEnd/>
          </a:ln>
          <a:effectLst/>
        </p:spPr>
      </p:pic>
    </p:spTree>
    <p:extLst>
      <p:ext uri="{BB962C8B-B14F-4D97-AF65-F5344CB8AC3E}">
        <p14:creationId xmlns:p14="http://schemas.microsoft.com/office/powerpoint/2010/main" val="1663821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Rectangle 326"/>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66570" name="Picture 2"/>
          <p:cNvPicPr>
            <a:picLocks noChangeAspect="1" noChangeArrowheads="1"/>
          </p:cNvPicPr>
          <p:nvPr/>
        </p:nvPicPr>
        <p:blipFill>
          <a:blip r:embed="rId2" cstate="print"/>
          <a:srcRect/>
          <a:stretch>
            <a:fillRect/>
          </a:stretch>
        </p:blipFill>
        <p:spPr bwMode="auto">
          <a:xfrm>
            <a:off x="2498725" y="3397250"/>
            <a:ext cx="4718050" cy="1042988"/>
          </a:xfrm>
          <a:prstGeom prst="rect">
            <a:avLst/>
          </a:prstGeom>
          <a:noFill/>
          <a:ln w="9525">
            <a:noFill/>
            <a:miter lim="800000"/>
            <a:headEnd/>
            <a:tailEnd/>
          </a:ln>
        </p:spPr>
      </p:pic>
      <p:pic>
        <p:nvPicPr>
          <p:cNvPr id="66571" name="Picture 3"/>
          <p:cNvPicPr>
            <a:picLocks noChangeAspect="1" noChangeArrowheads="1"/>
          </p:cNvPicPr>
          <p:nvPr/>
        </p:nvPicPr>
        <p:blipFill>
          <a:blip r:embed="rId3" cstate="print"/>
          <a:srcRect/>
          <a:stretch>
            <a:fillRect/>
          </a:stretch>
        </p:blipFill>
        <p:spPr bwMode="auto">
          <a:xfrm>
            <a:off x="2471738" y="1798638"/>
            <a:ext cx="4679950" cy="973137"/>
          </a:xfrm>
          <a:prstGeom prst="rect">
            <a:avLst/>
          </a:prstGeom>
          <a:noFill/>
          <a:ln w="9525">
            <a:noFill/>
            <a:miter lim="800000"/>
            <a:headEnd/>
            <a:tailEnd/>
          </a:ln>
        </p:spPr>
      </p:pic>
      <p:pic>
        <p:nvPicPr>
          <p:cNvPr id="66572" name="Picture 4"/>
          <p:cNvPicPr>
            <a:picLocks noChangeAspect="1" noChangeArrowheads="1"/>
          </p:cNvPicPr>
          <p:nvPr/>
        </p:nvPicPr>
        <p:blipFill>
          <a:blip r:embed="rId4" cstate="print"/>
          <a:srcRect/>
          <a:stretch>
            <a:fillRect/>
          </a:stretch>
        </p:blipFill>
        <p:spPr bwMode="auto">
          <a:xfrm>
            <a:off x="2776538" y="4870450"/>
            <a:ext cx="4440237" cy="1165225"/>
          </a:xfrm>
          <a:prstGeom prst="rect">
            <a:avLst/>
          </a:prstGeom>
          <a:noFill/>
          <a:ln w="9525">
            <a:noFill/>
            <a:miter lim="800000"/>
            <a:headEnd/>
            <a:tailEnd/>
          </a:ln>
        </p:spPr>
      </p:pic>
      <p:sp>
        <p:nvSpPr>
          <p:cNvPr id="66573" name="Rectangle 41"/>
          <p:cNvSpPr>
            <a:spLocks noChangeArrowheads="1"/>
          </p:cNvSpPr>
          <p:nvPr/>
        </p:nvSpPr>
        <p:spPr bwMode="auto">
          <a:xfrm>
            <a:off x="2509838" y="595313"/>
            <a:ext cx="2633662" cy="831850"/>
          </a:xfrm>
          <a:prstGeom prst="rect">
            <a:avLst/>
          </a:prstGeom>
          <a:solidFill>
            <a:schemeClr val="accent1"/>
          </a:solidFill>
          <a:ln w="9525">
            <a:noFill/>
            <a:miter lim="800000"/>
            <a:headEnd/>
            <a:tailEnd/>
          </a:ln>
        </p:spPr>
        <p:txBody>
          <a:bodyPr wrap="none" anchor="ctr"/>
          <a:lstStyle/>
          <a:p>
            <a:endParaRPr lang="en-US" dirty="0"/>
          </a:p>
        </p:txBody>
      </p:sp>
      <p:sp>
        <p:nvSpPr>
          <p:cNvPr id="66574" name="Rectangle 41"/>
          <p:cNvSpPr>
            <a:spLocks noChangeArrowheads="1"/>
          </p:cNvSpPr>
          <p:nvPr/>
        </p:nvSpPr>
        <p:spPr bwMode="auto">
          <a:xfrm>
            <a:off x="4511675" y="622300"/>
            <a:ext cx="2635250" cy="831850"/>
          </a:xfrm>
          <a:prstGeom prst="rect">
            <a:avLst/>
          </a:prstGeom>
          <a:solidFill>
            <a:schemeClr val="accent1"/>
          </a:solidFill>
          <a:ln w="9525">
            <a:noFill/>
            <a:miter lim="800000"/>
            <a:headEnd/>
            <a:tailEnd/>
          </a:ln>
        </p:spPr>
        <p:txBody>
          <a:bodyPr wrap="none" anchor="ctr"/>
          <a:lstStyle/>
          <a:p>
            <a:endParaRPr lang="en-US" dirty="0"/>
          </a:p>
        </p:txBody>
      </p:sp>
      <p:sp>
        <p:nvSpPr>
          <p:cNvPr id="66575" name="Rectangle 41"/>
          <p:cNvSpPr>
            <a:spLocks noChangeArrowheads="1"/>
          </p:cNvSpPr>
          <p:nvPr/>
        </p:nvSpPr>
        <p:spPr bwMode="auto">
          <a:xfrm>
            <a:off x="3059113" y="644525"/>
            <a:ext cx="3162300" cy="831850"/>
          </a:xfrm>
          <a:prstGeom prst="rect">
            <a:avLst/>
          </a:prstGeom>
          <a:solidFill>
            <a:schemeClr val="accent1"/>
          </a:solidFill>
          <a:ln w="9525">
            <a:noFill/>
            <a:miter lim="800000"/>
            <a:headEnd/>
            <a:tailEnd/>
          </a:ln>
        </p:spPr>
        <p:txBody>
          <a:bodyPr wrap="none" anchor="ctr"/>
          <a:lstStyle/>
          <a:p>
            <a:endParaRPr lang="en-US" dirty="0"/>
          </a:p>
        </p:txBody>
      </p:sp>
      <p:sp>
        <p:nvSpPr>
          <p:cNvPr id="8" name="Rectangle 39"/>
          <p:cNvSpPr>
            <a:spLocks noChangeArrowheads="1"/>
          </p:cNvSpPr>
          <p:nvPr/>
        </p:nvSpPr>
        <p:spPr bwMode="auto">
          <a:xfrm>
            <a:off x="2579688" y="639763"/>
            <a:ext cx="4572000" cy="800100"/>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grpSp>
        <p:nvGrpSpPr>
          <p:cNvPr id="2" name="Group 8"/>
          <p:cNvGrpSpPr>
            <a:grpSpLocks/>
          </p:cNvGrpSpPr>
          <p:nvPr/>
        </p:nvGrpSpPr>
        <p:grpSpPr bwMode="auto">
          <a:xfrm>
            <a:off x="2498725" y="523875"/>
            <a:ext cx="4621213" cy="1028700"/>
            <a:chOff x="1098455" y="1454019"/>
            <a:chExt cx="7727044" cy="1028700"/>
          </a:xfrm>
        </p:grpSpPr>
        <p:sp>
          <p:nvSpPr>
            <p:cNvPr id="66884" name="Rectangle 43"/>
            <p:cNvSpPr>
              <a:spLocks noChangeArrowheads="1"/>
            </p:cNvSpPr>
            <p:nvPr/>
          </p:nvSpPr>
          <p:spPr bwMode="auto">
            <a:xfrm>
              <a:off x="1098455" y="2350456"/>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66885" name="Rectangle 42"/>
            <p:cNvSpPr>
              <a:spLocks noChangeArrowheads="1"/>
            </p:cNvSpPr>
            <p:nvPr/>
          </p:nvSpPr>
          <p:spPr bwMode="auto">
            <a:xfrm>
              <a:off x="1098455" y="1454019"/>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grpSp>
      <p:cxnSp>
        <p:nvCxnSpPr>
          <p:cNvPr id="12" name="Straight Arrow Connector 11"/>
          <p:cNvCxnSpPr/>
          <p:nvPr/>
        </p:nvCxnSpPr>
        <p:spPr>
          <a:xfrm rot="10800000" flipH="1">
            <a:off x="2616200" y="155575"/>
            <a:ext cx="4470400" cy="158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3" name="Group 13"/>
          <p:cNvGrpSpPr>
            <a:grpSpLocks/>
          </p:cNvGrpSpPr>
          <p:nvPr/>
        </p:nvGrpSpPr>
        <p:grpSpPr bwMode="auto">
          <a:xfrm>
            <a:off x="1109663" y="1992313"/>
            <a:ext cx="7429500" cy="603250"/>
            <a:chOff x="5281613" y="5646738"/>
            <a:chExt cx="1438276" cy="628649"/>
          </a:xfrm>
        </p:grpSpPr>
        <p:sp>
          <p:nvSpPr>
            <p:cNvPr id="66786" name="Line 9"/>
            <p:cNvSpPr>
              <a:spLocks noChangeShapeType="1"/>
            </p:cNvSpPr>
            <p:nvPr/>
          </p:nvSpPr>
          <p:spPr bwMode="auto">
            <a:xfrm flipV="1">
              <a:off x="5281613" y="5940425"/>
              <a:ext cx="14288" cy="20637"/>
            </a:xfrm>
            <a:prstGeom prst="line">
              <a:avLst/>
            </a:prstGeom>
            <a:noFill/>
            <a:ln w="28575">
              <a:solidFill>
                <a:srgbClr val="000040"/>
              </a:solidFill>
              <a:round/>
              <a:headEnd/>
              <a:tailEnd/>
            </a:ln>
          </p:spPr>
          <p:txBody>
            <a:bodyPr/>
            <a:lstStyle/>
            <a:p>
              <a:endParaRPr lang="en-US" dirty="0"/>
            </a:p>
          </p:txBody>
        </p:sp>
        <p:sp>
          <p:nvSpPr>
            <p:cNvPr id="66787" name="Line 10"/>
            <p:cNvSpPr>
              <a:spLocks noChangeShapeType="1"/>
            </p:cNvSpPr>
            <p:nvPr/>
          </p:nvSpPr>
          <p:spPr bwMode="auto">
            <a:xfrm flipV="1">
              <a:off x="5295901" y="5921375"/>
              <a:ext cx="14288" cy="19050"/>
            </a:xfrm>
            <a:prstGeom prst="line">
              <a:avLst/>
            </a:prstGeom>
            <a:noFill/>
            <a:ln w="28575">
              <a:solidFill>
                <a:srgbClr val="000040"/>
              </a:solidFill>
              <a:round/>
              <a:headEnd/>
              <a:tailEnd/>
            </a:ln>
          </p:spPr>
          <p:txBody>
            <a:bodyPr/>
            <a:lstStyle/>
            <a:p>
              <a:endParaRPr lang="en-US" dirty="0"/>
            </a:p>
          </p:txBody>
        </p:sp>
        <p:sp>
          <p:nvSpPr>
            <p:cNvPr id="66788" name="Line 11"/>
            <p:cNvSpPr>
              <a:spLocks noChangeShapeType="1"/>
            </p:cNvSpPr>
            <p:nvPr/>
          </p:nvSpPr>
          <p:spPr bwMode="auto">
            <a:xfrm flipV="1">
              <a:off x="5310188" y="5900738"/>
              <a:ext cx="14288" cy="20637"/>
            </a:xfrm>
            <a:prstGeom prst="line">
              <a:avLst/>
            </a:prstGeom>
            <a:noFill/>
            <a:ln w="28575">
              <a:solidFill>
                <a:srgbClr val="000040"/>
              </a:solidFill>
              <a:round/>
              <a:headEnd/>
              <a:tailEnd/>
            </a:ln>
          </p:spPr>
          <p:txBody>
            <a:bodyPr/>
            <a:lstStyle/>
            <a:p>
              <a:endParaRPr lang="en-US" dirty="0"/>
            </a:p>
          </p:txBody>
        </p:sp>
        <p:sp>
          <p:nvSpPr>
            <p:cNvPr id="66789" name="Line 12"/>
            <p:cNvSpPr>
              <a:spLocks noChangeShapeType="1"/>
            </p:cNvSpPr>
            <p:nvPr/>
          </p:nvSpPr>
          <p:spPr bwMode="auto">
            <a:xfrm flipV="1">
              <a:off x="5324476" y="5881688"/>
              <a:ext cx="14288" cy="19050"/>
            </a:xfrm>
            <a:prstGeom prst="line">
              <a:avLst/>
            </a:prstGeom>
            <a:noFill/>
            <a:ln w="28575">
              <a:solidFill>
                <a:srgbClr val="000040"/>
              </a:solidFill>
              <a:round/>
              <a:headEnd/>
              <a:tailEnd/>
            </a:ln>
          </p:spPr>
          <p:txBody>
            <a:bodyPr/>
            <a:lstStyle/>
            <a:p>
              <a:endParaRPr lang="en-US" dirty="0"/>
            </a:p>
          </p:txBody>
        </p:sp>
        <p:sp>
          <p:nvSpPr>
            <p:cNvPr id="66790" name="Line 13"/>
            <p:cNvSpPr>
              <a:spLocks noChangeShapeType="1"/>
            </p:cNvSpPr>
            <p:nvPr/>
          </p:nvSpPr>
          <p:spPr bwMode="auto">
            <a:xfrm flipV="1">
              <a:off x="5338763" y="5862638"/>
              <a:ext cx="15875" cy="19050"/>
            </a:xfrm>
            <a:prstGeom prst="line">
              <a:avLst/>
            </a:prstGeom>
            <a:noFill/>
            <a:ln w="28575">
              <a:solidFill>
                <a:srgbClr val="000040"/>
              </a:solidFill>
              <a:round/>
              <a:headEnd/>
              <a:tailEnd/>
            </a:ln>
          </p:spPr>
          <p:txBody>
            <a:bodyPr/>
            <a:lstStyle/>
            <a:p>
              <a:endParaRPr lang="en-US" dirty="0"/>
            </a:p>
          </p:txBody>
        </p:sp>
        <p:sp>
          <p:nvSpPr>
            <p:cNvPr id="66791" name="Line 14"/>
            <p:cNvSpPr>
              <a:spLocks noChangeShapeType="1"/>
            </p:cNvSpPr>
            <p:nvPr/>
          </p:nvSpPr>
          <p:spPr bwMode="auto">
            <a:xfrm flipV="1">
              <a:off x="5354638" y="5845175"/>
              <a:ext cx="14288" cy="17462"/>
            </a:xfrm>
            <a:prstGeom prst="line">
              <a:avLst/>
            </a:prstGeom>
            <a:noFill/>
            <a:ln w="28575">
              <a:solidFill>
                <a:srgbClr val="000040"/>
              </a:solidFill>
              <a:round/>
              <a:headEnd/>
              <a:tailEnd/>
            </a:ln>
          </p:spPr>
          <p:txBody>
            <a:bodyPr/>
            <a:lstStyle/>
            <a:p>
              <a:endParaRPr lang="en-US" dirty="0"/>
            </a:p>
          </p:txBody>
        </p:sp>
        <p:sp>
          <p:nvSpPr>
            <p:cNvPr id="66792" name="Line 15"/>
            <p:cNvSpPr>
              <a:spLocks noChangeShapeType="1"/>
            </p:cNvSpPr>
            <p:nvPr/>
          </p:nvSpPr>
          <p:spPr bwMode="auto">
            <a:xfrm flipV="1">
              <a:off x="5368926" y="5826125"/>
              <a:ext cx="14288" cy="19050"/>
            </a:xfrm>
            <a:prstGeom prst="line">
              <a:avLst/>
            </a:prstGeom>
            <a:noFill/>
            <a:ln w="28575">
              <a:solidFill>
                <a:srgbClr val="000040"/>
              </a:solidFill>
              <a:round/>
              <a:headEnd/>
              <a:tailEnd/>
            </a:ln>
          </p:spPr>
          <p:txBody>
            <a:bodyPr/>
            <a:lstStyle/>
            <a:p>
              <a:endParaRPr lang="en-US" dirty="0"/>
            </a:p>
          </p:txBody>
        </p:sp>
        <p:sp>
          <p:nvSpPr>
            <p:cNvPr id="66793" name="Line 16"/>
            <p:cNvSpPr>
              <a:spLocks noChangeShapeType="1"/>
            </p:cNvSpPr>
            <p:nvPr/>
          </p:nvSpPr>
          <p:spPr bwMode="auto">
            <a:xfrm flipV="1">
              <a:off x="5383213" y="5808663"/>
              <a:ext cx="14288" cy="17462"/>
            </a:xfrm>
            <a:prstGeom prst="line">
              <a:avLst/>
            </a:prstGeom>
            <a:noFill/>
            <a:ln w="28575">
              <a:solidFill>
                <a:srgbClr val="000040"/>
              </a:solidFill>
              <a:round/>
              <a:headEnd/>
              <a:tailEnd/>
            </a:ln>
          </p:spPr>
          <p:txBody>
            <a:bodyPr/>
            <a:lstStyle/>
            <a:p>
              <a:endParaRPr lang="en-US" dirty="0"/>
            </a:p>
          </p:txBody>
        </p:sp>
        <p:sp>
          <p:nvSpPr>
            <p:cNvPr id="66794" name="Line 17"/>
            <p:cNvSpPr>
              <a:spLocks noChangeShapeType="1"/>
            </p:cNvSpPr>
            <p:nvPr/>
          </p:nvSpPr>
          <p:spPr bwMode="auto">
            <a:xfrm flipV="1">
              <a:off x="5397501" y="5791200"/>
              <a:ext cx="15875" cy="17462"/>
            </a:xfrm>
            <a:prstGeom prst="line">
              <a:avLst/>
            </a:prstGeom>
            <a:noFill/>
            <a:ln w="28575">
              <a:solidFill>
                <a:srgbClr val="000040"/>
              </a:solidFill>
              <a:round/>
              <a:headEnd/>
              <a:tailEnd/>
            </a:ln>
          </p:spPr>
          <p:txBody>
            <a:bodyPr/>
            <a:lstStyle/>
            <a:p>
              <a:endParaRPr lang="en-US" dirty="0"/>
            </a:p>
          </p:txBody>
        </p:sp>
        <p:sp>
          <p:nvSpPr>
            <p:cNvPr id="66795" name="Line 18"/>
            <p:cNvSpPr>
              <a:spLocks noChangeShapeType="1"/>
            </p:cNvSpPr>
            <p:nvPr/>
          </p:nvSpPr>
          <p:spPr bwMode="auto">
            <a:xfrm flipV="1">
              <a:off x="5413376" y="5775325"/>
              <a:ext cx="14288" cy="15875"/>
            </a:xfrm>
            <a:prstGeom prst="line">
              <a:avLst/>
            </a:prstGeom>
            <a:noFill/>
            <a:ln w="28575">
              <a:solidFill>
                <a:srgbClr val="000040"/>
              </a:solidFill>
              <a:round/>
              <a:headEnd/>
              <a:tailEnd/>
            </a:ln>
          </p:spPr>
          <p:txBody>
            <a:bodyPr/>
            <a:lstStyle/>
            <a:p>
              <a:endParaRPr lang="en-US" dirty="0"/>
            </a:p>
          </p:txBody>
        </p:sp>
        <p:sp>
          <p:nvSpPr>
            <p:cNvPr id="66796" name="Line 19"/>
            <p:cNvSpPr>
              <a:spLocks noChangeShapeType="1"/>
            </p:cNvSpPr>
            <p:nvPr/>
          </p:nvSpPr>
          <p:spPr bwMode="auto">
            <a:xfrm flipV="1">
              <a:off x="5427663" y="5759450"/>
              <a:ext cx="14288" cy="15875"/>
            </a:xfrm>
            <a:prstGeom prst="line">
              <a:avLst/>
            </a:prstGeom>
            <a:noFill/>
            <a:ln w="28575">
              <a:solidFill>
                <a:srgbClr val="000040"/>
              </a:solidFill>
              <a:round/>
              <a:headEnd/>
              <a:tailEnd/>
            </a:ln>
          </p:spPr>
          <p:txBody>
            <a:bodyPr/>
            <a:lstStyle/>
            <a:p>
              <a:endParaRPr lang="en-US" dirty="0"/>
            </a:p>
          </p:txBody>
        </p:sp>
        <p:sp>
          <p:nvSpPr>
            <p:cNvPr id="66797" name="Line 20"/>
            <p:cNvSpPr>
              <a:spLocks noChangeShapeType="1"/>
            </p:cNvSpPr>
            <p:nvPr/>
          </p:nvSpPr>
          <p:spPr bwMode="auto">
            <a:xfrm flipV="1">
              <a:off x="5441951" y="5745163"/>
              <a:ext cx="15875" cy="14287"/>
            </a:xfrm>
            <a:prstGeom prst="line">
              <a:avLst/>
            </a:prstGeom>
            <a:noFill/>
            <a:ln w="28575">
              <a:solidFill>
                <a:srgbClr val="000040"/>
              </a:solidFill>
              <a:round/>
              <a:headEnd/>
              <a:tailEnd/>
            </a:ln>
          </p:spPr>
          <p:txBody>
            <a:bodyPr/>
            <a:lstStyle/>
            <a:p>
              <a:endParaRPr lang="en-US" dirty="0"/>
            </a:p>
          </p:txBody>
        </p:sp>
        <p:sp>
          <p:nvSpPr>
            <p:cNvPr id="66798" name="Line 21"/>
            <p:cNvSpPr>
              <a:spLocks noChangeShapeType="1"/>
            </p:cNvSpPr>
            <p:nvPr/>
          </p:nvSpPr>
          <p:spPr bwMode="auto">
            <a:xfrm flipV="1">
              <a:off x="5457826" y="5730875"/>
              <a:ext cx="14288" cy="14287"/>
            </a:xfrm>
            <a:prstGeom prst="line">
              <a:avLst/>
            </a:prstGeom>
            <a:noFill/>
            <a:ln w="28575">
              <a:solidFill>
                <a:srgbClr val="000040"/>
              </a:solidFill>
              <a:round/>
              <a:headEnd/>
              <a:tailEnd/>
            </a:ln>
          </p:spPr>
          <p:txBody>
            <a:bodyPr/>
            <a:lstStyle/>
            <a:p>
              <a:endParaRPr lang="en-US" dirty="0"/>
            </a:p>
          </p:txBody>
        </p:sp>
        <p:sp>
          <p:nvSpPr>
            <p:cNvPr id="66799" name="Line 22"/>
            <p:cNvSpPr>
              <a:spLocks noChangeShapeType="1"/>
            </p:cNvSpPr>
            <p:nvPr/>
          </p:nvSpPr>
          <p:spPr bwMode="auto">
            <a:xfrm flipV="1">
              <a:off x="5472113" y="5718175"/>
              <a:ext cx="14288" cy="12700"/>
            </a:xfrm>
            <a:prstGeom prst="line">
              <a:avLst/>
            </a:prstGeom>
            <a:noFill/>
            <a:ln w="28575">
              <a:solidFill>
                <a:srgbClr val="000040"/>
              </a:solidFill>
              <a:round/>
              <a:headEnd/>
              <a:tailEnd/>
            </a:ln>
          </p:spPr>
          <p:txBody>
            <a:bodyPr/>
            <a:lstStyle/>
            <a:p>
              <a:endParaRPr lang="en-US" dirty="0"/>
            </a:p>
          </p:txBody>
        </p:sp>
        <p:sp>
          <p:nvSpPr>
            <p:cNvPr id="66800" name="Line 23"/>
            <p:cNvSpPr>
              <a:spLocks noChangeShapeType="1"/>
            </p:cNvSpPr>
            <p:nvPr/>
          </p:nvSpPr>
          <p:spPr bwMode="auto">
            <a:xfrm flipV="1">
              <a:off x="5486401" y="5705475"/>
              <a:ext cx="14288" cy="12700"/>
            </a:xfrm>
            <a:prstGeom prst="line">
              <a:avLst/>
            </a:prstGeom>
            <a:noFill/>
            <a:ln w="28575">
              <a:solidFill>
                <a:srgbClr val="000040"/>
              </a:solidFill>
              <a:round/>
              <a:headEnd/>
              <a:tailEnd/>
            </a:ln>
          </p:spPr>
          <p:txBody>
            <a:bodyPr/>
            <a:lstStyle/>
            <a:p>
              <a:endParaRPr lang="en-US" dirty="0"/>
            </a:p>
          </p:txBody>
        </p:sp>
        <p:sp>
          <p:nvSpPr>
            <p:cNvPr id="66801" name="Line 24"/>
            <p:cNvSpPr>
              <a:spLocks noChangeShapeType="1"/>
            </p:cNvSpPr>
            <p:nvPr/>
          </p:nvSpPr>
          <p:spPr bwMode="auto">
            <a:xfrm flipV="1">
              <a:off x="5500688" y="5694363"/>
              <a:ext cx="14288" cy="11112"/>
            </a:xfrm>
            <a:prstGeom prst="line">
              <a:avLst/>
            </a:prstGeom>
            <a:noFill/>
            <a:ln w="28575">
              <a:solidFill>
                <a:srgbClr val="000040"/>
              </a:solidFill>
              <a:round/>
              <a:headEnd/>
              <a:tailEnd/>
            </a:ln>
          </p:spPr>
          <p:txBody>
            <a:bodyPr/>
            <a:lstStyle/>
            <a:p>
              <a:endParaRPr lang="en-US" dirty="0"/>
            </a:p>
          </p:txBody>
        </p:sp>
        <p:sp>
          <p:nvSpPr>
            <p:cNvPr id="66802" name="Line 25"/>
            <p:cNvSpPr>
              <a:spLocks noChangeShapeType="1"/>
            </p:cNvSpPr>
            <p:nvPr/>
          </p:nvSpPr>
          <p:spPr bwMode="auto">
            <a:xfrm flipV="1">
              <a:off x="5514976" y="5684838"/>
              <a:ext cx="15875" cy="9525"/>
            </a:xfrm>
            <a:prstGeom prst="line">
              <a:avLst/>
            </a:prstGeom>
            <a:noFill/>
            <a:ln w="28575">
              <a:solidFill>
                <a:srgbClr val="000040"/>
              </a:solidFill>
              <a:round/>
              <a:headEnd/>
              <a:tailEnd/>
            </a:ln>
          </p:spPr>
          <p:txBody>
            <a:bodyPr/>
            <a:lstStyle/>
            <a:p>
              <a:endParaRPr lang="en-US" dirty="0"/>
            </a:p>
          </p:txBody>
        </p:sp>
        <p:sp>
          <p:nvSpPr>
            <p:cNvPr id="66803" name="Line 26"/>
            <p:cNvSpPr>
              <a:spLocks noChangeShapeType="1"/>
            </p:cNvSpPr>
            <p:nvPr/>
          </p:nvSpPr>
          <p:spPr bwMode="auto">
            <a:xfrm flipV="1">
              <a:off x="5530851" y="5675313"/>
              <a:ext cx="14288" cy="9525"/>
            </a:xfrm>
            <a:prstGeom prst="line">
              <a:avLst/>
            </a:prstGeom>
            <a:noFill/>
            <a:ln w="28575">
              <a:solidFill>
                <a:srgbClr val="000040"/>
              </a:solidFill>
              <a:round/>
              <a:headEnd/>
              <a:tailEnd/>
            </a:ln>
          </p:spPr>
          <p:txBody>
            <a:bodyPr/>
            <a:lstStyle/>
            <a:p>
              <a:endParaRPr lang="en-US" dirty="0"/>
            </a:p>
          </p:txBody>
        </p:sp>
        <p:sp>
          <p:nvSpPr>
            <p:cNvPr id="66804" name="Line 27"/>
            <p:cNvSpPr>
              <a:spLocks noChangeShapeType="1"/>
            </p:cNvSpPr>
            <p:nvPr/>
          </p:nvSpPr>
          <p:spPr bwMode="auto">
            <a:xfrm flipV="1">
              <a:off x="5545138" y="5667375"/>
              <a:ext cx="14288" cy="7937"/>
            </a:xfrm>
            <a:prstGeom prst="line">
              <a:avLst/>
            </a:prstGeom>
            <a:noFill/>
            <a:ln w="28575">
              <a:solidFill>
                <a:srgbClr val="000040"/>
              </a:solidFill>
              <a:round/>
              <a:headEnd/>
              <a:tailEnd/>
            </a:ln>
          </p:spPr>
          <p:txBody>
            <a:bodyPr/>
            <a:lstStyle/>
            <a:p>
              <a:endParaRPr lang="en-US" dirty="0"/>
            </a:p>
          </p:txBody>
        </p:sp>
        <p:sp>
          <p:nvSpPr>
            <p:cNvPr id="66805" name="Line 28"/>
            <p:cNvSpPr>
              <a:spLocks noChangeShapeType="1"/>
            </p:cNvSpPr>
            <p:nvPr/>
          </p:nvSpPr>
          <p:spPr bwMode="auto">
            <a:xfrm flipV="1">
              <a:off x="5559426" y="5661025"/>
              <a:ext cx="15875" cy="6350"/>
            </a:xfrm>
            <a:prstGeom prst="line">
              <a:avLst/>
            </a:prstGeom>
            <a:noFill/>
            <a:ln w="28575">
              <a:solidFill>
                <a:srgbClr val="000040"/>
              </a:solidFill>
              <a:round/>
              <a:headEnd/>
              <a:tailEnd/>
            </a:ln>
          </p:spPr>
          <p:txBody>
            <a:bodyPr/>
            <a:lstStyle/>
            <a:p>
              <a:endParaRPr lang="en-US" dirty="0"/>
            </a:p>
          </p:txBody>
        </p:sp>
        <p:sp>
          <p:nvSpPr>
            <p:cNvPr id="66806" name="Line 29"/>
            <p:cNvSpPr>
              <a:spLocks noChangeShapeType="1"/>
            </p:cNvSpPr>
            <p:nvPr/>
          </p:nvSpPr>
          <p:spPr bwMode="auto">
            <a:xfrm flipV="1">
              <a:off x="5575301" y="5656263"/>
              <a:ext cx="14288" cy="4762"/>
            </a:xfrm>
            <a:prstGeom prst="line">
              <a:avLst/>
            </a:prstGeom>
            <a:noFill/>
            <a:ln w="28575">
              <a:solidFill>
                <a:srgbClr val="000040"/>
              </a:solidFill>
              <a:round/>
              <a:headEnd/>
              <a:tailEnd/>
            </a:ln>
          </p:spPr>
          <p:txBody>
            <a:bodyPr/>
            <a:lstStyle/>
            <a:p>
              <a:endParaRPr lang="en-US" dirty="0"/>
            </a:p>
          </p:txBody>
        </p:sp>
        <p:sp>
          <p:nvSpPr>
            <p:cNvPr id="66807" name="Line 30"/>
            <p:cNvSpPr>
              <a:spLocks noChangeShapeType="1"/>
            </p:cNvSpPr>
            <p:nvPr/>
          </p:nvSpPr>
          <p:spPr bwMode="auto">
            <a:xfrm flipV="1">
              <a:off x="5589588" y="5651500"/>
              <a:ext cx="14288" cy="4762"/>
            </a:xfrm>
            <a:prstGeom prst="line">
              <a:avLst/>
            </a:prstGeom>
            <a:noFill/>
            <a:ln w="28575">
              <a:solidFill>
                <a:srgbClr val="000040"/>
              </a:solidFill>
              <a:round/>
              <a:headEnd/>
              <a:tailEnd/>
            </a:ln>
          </p:spPr>
          <p:txBody>
            <a:bodyPr/>
            <a:lstStyle/>
            <a:p>
              <a:endParaRPr lang="en-US" dirty="0"/>
            </a:p>
          </p:txBody>
        </p:sp>
        <p:sp>
          <p:nvSpPr>
            <p:cNvPr id="66808" name="Line 31"/>
            <p:cNvSpPr>
              <a:spLocks noChangeShapeType="1"/>
            </p:cNvSpPr>
            <p:nvPr/>
          </p:nvSpPr>
          <p:spPr bwMode="auto">
            <a:xfrm flipV="1">
              <a:off x="5603876" y="5649913"/>
              <a:ext cx="14288" cy="1587"/>
            </a:xfrm>
            <a:prstGeom prst="line">
              <a:avLst/>
            </a:prstGeom>
            <a:noFill/>
            <a:ln w="28575">
              <a:solidFill>
                <a:srgbClr val="000040"/>
              </a:solidFill>
              <a:round/>
              <a:headEnd/>
              <a:tailEnd/>
            </a:ln>
          </p:spPr>
          <p:txBody>
            <a:bodyPr/>
            <a:lstStyle/>
            <a:p>
              <a:endParaRPr lang="en-US" dirty="0"/>
            </a:p>
          </p:txBody>
        </p:sp>
        <p:sp>
          <p:nvSpPr>
            <p:cNvPr id="66809" name="Line 32"/>
            <p:cNvSpPr>
              <a:spLocks noChangeShapeType="1"/>
            </p:cNvSpPr>
            <p:nvPr/>
          </p:nvSpPr>
          <p:spPr bwMode="auto">
            <a:xfrm flipV="1">
              <a:off x="5618163" y="5648325"/>
              <a:ext cx="15875" cy="1587"/>
            </a:xfrm>
            <a:prstGeom prst="line">
              <a:avLst/>
            </a:prstGeom>
            <a:noFill/>
            <a:ln w="28575">
              <a:solidFill>
                <a:srgbClr val="000040"/>
              </a:solidFill>
              <a:round/>
              <a:headEnd/>
              <a:tailEnd/>
            </a:ln>
          </p:spPr>
          <p:txBody>
            <a:bodyPr/>
            <a:lstStyle/>
            <a:p>
              <a:endParaRPr lang="en-US" dirty="0"/>
            </a:p>
          </p:txBody>
        </p:sp>
        <p:sp>
          <p:nvSpPr>
            <p:cNvPr id="66810" name="Line 33"/>
            <p:cNvSpPr>
              <a:spLocks noChangeShapeType="1"/>
            </p:cNvSpPr>
            <p:nvPr/>
          </p:nvSpPr>
          <p:spPr bwMode="auto">
            <a:xfrm flipV="1">
              <a:off x="5634038" y="5646738"/>
              <a:ext cx="14288" cy="1587"/>
            </a:xfrm>
            <a:prstGeom prst="line">
              <a:avLst/>
            </a:prstGeom>
            <a:noFill/>
            <a:ln w="28575">
              <a:solidFill>
                <a:srgbClr val="000040"/>
              </a:solidFill>
              <a:round/>
              <a:headEnd/>
              <a:tailEnd/>
            </a:ln>
          </p:spPr>
          <p:txBody>
            <a:bodyPr/>
            <a:lstStyle/>
            <a:p>
              <a:endParaRPr lang="en-US" dirty="0"/>
            </a:p>
          </p:txBody>
        </p:sp>
        <p:sp>
          <p:nvSpPr>
            <p:cNvPr id="66811" name="Line 34"/>
            <p:cNvSpPr>
              <a:spLocks noChangeShapeType="1"/>
            </p:cNvSpPr>
            <p:nvPr/>
          </p:nvSpPr>
          <p:spPr bwMode="auto">
            <a:xfrm>
              <a:off x="5648326" y="5646738"/>
              <a:ext cx="14288" cy="1587"/>
            </a:xfrm>
            <a:prstGeom prst="line">
              <a:avLst/>
            </a:prstGeom>
            <a:noFill/>
            <a:ln w="28575">
              <a:solidFill>
                <a:srgbClr val="000040"/>
              </a:solidFill>
              <a:round/>
              <a:headEnd/>
              <a:tailEnd/>
            </a:ln>
          </p:spPr>
          <p:txBody>
            <a:bodyPr/>
            <a:lstStyle/>
            <a:p>
              <a:endParaRPr lang="en-US" dirty="0"/>
            </a:p>
          </p:txBody>
        </p:sp>
        <p:sp>
          <p:nvSpPr>
            <p:cNvPr id="66812" name="Line 35"/>
            <p:cNvSpPr>
              <a:spLocks noChangeShapeType="1"/>
            </p:cNvSpPr>
            <p:nvPr/>
          </p:nvSpPr>
          <p:spPr bwMode="auto">
            <a:xfrm>
              <a:off x="5662613" y="5648325"/>
              <a:ext cx="14288" cy="1587"/>
            </a:xfrm>
            <a:prstGeom prst="line">
              <a:avLst/>
            </a:prstGeom>
            <a:noFill/>
            <a:ln w="28575">
              <a:solidFill>
                <a:srgbClr val="000040"/>
              </a:solidFill>
              <a:round/>
              <a:headEnd/>
              <a:tailEnd/>
            </a:ln>
          </p:spPr>
          <p:txBody>
            <a:bodyPr/>
            <a:lstStyle/>
            <a:p>
              <a:endParaRPr lang="en-US" dirty="0"/>
            </a:p>
          </p:txBody>
        </p:sp>
        <p:sp>
          <p:nvSpPr>
            <p:cNvPr id="66813" name="Line 36"/>
            <p:cNvSpPr>
              <a:spLocks noChangeShapeType="1"/>
            </p:cNvSpPr>
            <p:nvPr/>
          </p:nvSpPr>
          <p:spPr bwMode="auto">
            <a:xfrm>
              <a:off x="5676901" y="5649913"/>
              <a:ext cx="15875" cy="4762"/>
            </a:xfrm>
            <a:prstGeom prst="line">
              <a:avLst/>
            </a:prstGeom>
            <a:noFill/>
            <a:ln w="28575">
              <a:solidFill>
                <a:srgbClr val="000040"/>
              </a:solidFill>
              <a:round/>
              <a:headEnd/>
              <a:tailEnd/>
            </a:ln>
          </p:spPr>
          <p:txBody>
            <a:bodyPr/>
            <a:lstStyle/>
            <a:p>
              <a:endParaRPr lang="en-US" dirty="0"/>
            </a:p>
          </p:txBody>
        </p:sp>
        <p:sp>
          <p:nvSpPr>
            <p:cNvPr id="66814" name="Line 37"/>
            <p:cNvSpPr>
              <a:spLocks noChangeShapeType="1"/>
            </p:cNvSpPr>
            <p:nvPr/>
          </p:nvSpPr>
          <p:spPr bwMode="auto">
            <a:xfrm>
              <a:off x="5692776" y="5654675"/>
              <a:ext cx="14288" cy="4762"/>
            </a:xfrm>
            <a:prstGeom prst="line">
              <a:avLst/>
            </a:prstGeom>
            <a:noFill/>
            <a:ln w="28575">
              <a:solidFill>
                <a:srgbClr val="000040"/>
              </a:solidFill>
              <a:round/>
              <a:headEnd/>
              <a:tailEnd/>
            </a:ln>
          </p:spPr>
          <p:txBody>
            <a:bodyPr/>
            <a:lstStyle/>
            <a:p>
              <a:endParaRPr lang="en-US" dirty="0"/>
            </a:p>
          </p:txBody>
        </p:sp>
        <p:sp>
          <p:nvSpPr>
            <p:cNvPr id="66815" name="Line 38"/>
            <p:cNvSpPr>
              <a:spLocks noChangeShapeType="1"/>
            </p:cNvSpPr>
            <p:nvPr/>
          </p:nvSpPr>
          <p:spPr bwMode="auto">
            <a:xfrm>
              <a:off x="5707063" y="5659438"/>
              <a:ext cx="14288" cy="4762"/>
            </a:xfrm>
            <a:prstGeom prst="line">
              <a:avLst/>
            </a:prstGeom>
            <a:noFill/>
            <a:ln w="28575">
              <a:solidFill>
                <a:srgbClr val="000040"/>
              </a:solidFill>
              <a:round/>
              <a:headEnd/>
              <a:tailEnd/>
            </a:ln>
          </p:spPr>
          <p:txBody>
            <a:bodyPr/>
            <a:lstStyle/>
            <a:p>
              <a:endParaRPr lang="en-US" dirty="0"/>
            </a:p>
          </p:txBody>
        </p:sp>
        <p:sp>
          <p:nvSpPr>
            <p:cNvPr id="66816" name="Line 39"/>
            <p:cNvSpPr>
              <a:spLocks noChangeShapeType="1"/>
            </p:cNvSpPr>
            <p:nvPr/>
          </p:nvSpPr>
          <p:spPr bwMode="auto">
            <a:xfrm>
              <a:off x="5721351" y="5664200"/>
              <a:ext cx="14288" cy="7937"/>
            </a:xfrm>
            <a:prstGeom prst="line">
              <a:avLst/>
            </a:prstGeom>
            <a:noFill/>
            <a:ln w="28575">
              <a:solidFill>
                <a:srgbClr val="000040"/>
              </a:solidFill>
              <a:round/>
              <a:headEnd/>
              <a:tailEnd/>
            </a:ln>
          </p:spPr>
          <p:txBody>
            <a:bodyPr/>
            <a:lstStyle/>
            <a:p>
              <a:endParaRPr lang="en-US" dirty="0"/>
            </a:p>
          </p:txBody>
        </p:sp>
        <p:sp>
          <p:nvSpPr>
            <p:cNvPr id="66817" name="Line 40"/>
            <p:cNvSpPr>
              <a:spLocks noChangeShapeType="1"/>
            </p:cNvSpPr>
            <p:nvPr/>
          </p:nvSpPr>
          <p:spPr bwMode="auto">
            <a:xfrm>
              <a:off x="5735638" y="5672138"/>
              <a:ext cx="15875" cy="7937"/>
            </a:xfrm>
            <a:prstGeom prst="line">
              <a:avLst/>
            </a:prstGeom>
            <a:noFill/>
            <a:ln w="28575">
              <a:solidFill>
                <a:srgbClr val="000040"/>
              </a:solidFill>
              <a:round/>
              <a:headEnd/>
              <a:tailEnd/>
            </a:ln>
          </p:spPr>
          <p:txBody>
            <a:bodyPr/>
            <a:lstStyle/>
            <a:p>
              <a:endParaRPr lang="en-US" dirty="0"/>
            </a:p>
          </p:txBody>
        </p:sp>
        <p:sp>
          <p:nvSpPr>
            <p:cNvPr id="66818" name="Line 41"/>
            <p:cNvSpPr>
              <a:spLocks noChangeShapeType="1"/>
            </p:cNvSpPr>
            <p:nvPr/>
          </p:nvSpPr>
          <p:spPr bwMode="auto">
            <a:xfrm>
              <a:off x="5751513" y="5680075"/>
              <a:ext cx="14288" cy="9525"/>
            </a:xfrm>
            <a:prstGeom prst="line">
              <a:avLst/>
            </a:prstGeom>
            <a:noFill/>
            <a:ln w="28575">
              <a:solidFill>
                <a:srgbClr val="000040"/>
              </a:solidFill>
              <a:round/>
              <a:headEnd/>
              <a:tailEnd/>
            </a:ln>
          </p:spPr>
          <p:txBody>
            <a:bodyPr/>
            <a:lstStyle/>
            <a:p>
              <a:endParaRPr lang="en-US" dirty="0"/>
            </a:p>
          </p:txBody>
        </p:sp>
        <p:sp>
          <p:nvSpPr>
            <p:cNvPr id="66819" name="Line 42"/>
            <p:cNvSpPr>
              <a:spLocks noChangeShapeType="1"/>
            </p:cNvSpPr>
            <p:nvPr/>
          </p:nvSpPr>
          <p:spPr bwMode="auto">
            <a:xfrm>
              <a:off x="5765801" y="5689600"/>
              <a:ext cx="14288" cy="9525"/>
            </a:xfrm>
            <a:prstGeom prst="line">
              <a:avLst/>
            </a:prstGeom>
            <a:noFill/>
            <a:ln w="28575">
              <a:solidFill>
                <a:srgbClr val="000040"/>
              </a:solidFill>
              <a:round/>
              <a:headEnd/>
              <a:tailEnd/>
            </a:ln>
          </p:spPr>
          <p:txBody>
            <a:bodyPr/>
            <a:lstStyle/>
            <a:p>
              <a:endParaRPr lang="en-US" dirty="0"/>
            </a:p>
          </p:txBody>
        </p:sp>
        <p:sp>
          <p:nvSpPr>
            <p:cNvPr id="66820" name="Line 43"/>
            <p:cNvSpPr>
              <a:spLocks noChangeShapeType="1"/>
            </p:cNvSpPr>
            <p:nvPr/>
          </p:nvSpPr>
          <p:spPr bwMode="auto">
            <a:xfrm>
              <a:off x="5780088" y="5699125"/>
              <a:ext cx="14288" cy="12700"/>
            </a:xfrm>
            <a:prstGeom prst="line">
              <a:avLst/>
            </a:prstGeom>
            <a:noFill/>
            <a:ln w="28575">
              <a:solidFill>
                <a:srgbClr val="000040"/>
              </a:solidFill>
              <a:round/>
              <a:headEnd/>
              <a:tailEnd/>
            </a:ln>
          </p:spPr>
          <p:txBody>
            <a:bodyPr/>
            <a:lstStyle/>
            <a:p>
              <a:endParaRPr lang="en-US" dirty="0"/>
            </a:p>
          </p:txBody>
        </p:sp>
        <p:sp>
          <p:nvSpPr>
            <p:cNvPr id="66821" name="Line 44"/>
            <p:cNvSpPr>
              <a:spLocks noChangeShapeType="1"/>
            </p:cNvSpPr>
            <p:nvPr/>
          </p:nvSpPr>
          <p:spPr bwMode="auto">
            <a:xfrm>
              <a:off x="5794376" y="5711825"/>
              <a:ext cx="15875" cy="12700"/>
            </a:xfrm>
            <a:prstGeom prst="line">
              <a:avLst/>
            </a:prstGeom>
            <a:noFill/>
            <a:ln w="28575">
              <a:solidFill>
                <a:srgbClr val="000040"/>
              </a:solidFill>
              <a:round/>
              <a:headEnd/>
              <a:tailEnd/>
            </a:ln>
          </p:spPr>
          <p:txBody>
            <a:bodyPr/>
            <a:lstStyle/>
            <a:p>
              <a:endParaRPr lang="en-US" dirty="0"/>
            </a:p>
          </p:txBody>
        </p:sp>
        <p:sp>
          <p:nvSpPr>
            <p:cNvPr id="66822" name="Line 45"/>
            <p:cNvSpPr>
              <a:spLocks noChangeShapeType="1"/>
            </p:cNvSpPr>
            <p:nvPr/>
          </p:nvSpPr>
          <p:spPr bwMode="auto">
            <a:xfrm>
              <a:off x="5810251" y="5724525"/>
              <a:ext cx="14288" cy="12700"/>
            </a:xfrm>
            <a:prstGeom prst="line">
              <a:avLst/>
            </a:prstGeom>
            <a:noFill/>
            <a:ln w="28575">
              <a:solidFill>
                <a:srgbClr val="000040"/>
              </a:solidFill>
              <a:round/>
              <a:headEnd/>
              <a:tailEnd/>
            </a:ln>
          </p:spPr>
          <p:txBody>
            <a:bodyPr/>
            <a:lstStyle/>
            <a:p>
              <a:endParaRPr lang="en-US" dirty="0"/>
            </a:p>
          </p:txBody>
        </p:sp>
        <p:sp>
          <p:nvSpPr>
            <p:cNvPr id="66823" name="Line 46"/>
            <p:cNvSpPr>
              <a:spLocks noChangeShapeType="1"/>
            </p:cNvSpPr>
            <p:nvPr/>
          </p:nvSpPr>
          <p:spPr bwMode="auto">
            <a:xfrm>
              <a:off x="5824538" y="5737225"/>
              <a:ext cx="14288" cy="14287"/>
            </a:xfrm>
            <a:prstGeom prst="line">
              <a:avLst/>
            </a:prstGeom>
            <a:noFill/>
            <a:ln w="28575">
              <a:solidFill>
                <a:srgbClr val="000040"/>
              </a:solidFill>
              <a:round/>
              <a:headEnd/>
              <a:tailEnd/>
            </a:ln>
          </p:spPr>
          <p:txBody>
            <a:bodyPr/>
            <a:lstStyle/>
            <a:p>
              <a:endParaRPr lang="en-US" dirty="0"/>
            </a:p>
          </p:txBody>
        </p:sp>
        <p:sp>
          <p:nvSpPr>
            <p:cNvPr id="66824" name="Line 47"/>
            <p:cNvSpPr>
              <a:spLocks noChangeShapeType="1"/>
            </p:cNvSpPr>
            <p:nvPr/>
          </p:nvSpPr>
          <p:spPr bwMode="auto">
            <a:xfrm>
              <a:off x="5838826" y="5751513"/>
              <a:ext cx="14288" cy="15875"/>
            </a:xfrm>
            <a:prstGeom prst="line">
              <a:avLst/>
            </a:prstGeom>
            <a:noFill/>
            <a:ln w="28575">
              <a:solidFill>
                <a:srgbClr val="000040"/>
              </a:solidFill>
              <a:round/>
              <a:headEnd/>
              <a:tailEnd/>
            </a:ln>
          </p:spPr>
          <p:txBody>
            <a:bodyPr/>
            <a:lstStyle/>
            <a:p>
              <a:endParaRPr lang="en-US" dirty="0"/>
            </a:p>
          </p:txBody>
        </p:sp>
        <p:sp>
          <p:nvSpPr>
            <p:cNvPr id="66825" name="Line 48"/>
            <p:cNvSpPr>
              <a:spLocks noChangeShapeType="1"/>
            </p:cNvSpPr>
            <p:nvPr/>
          </p:nvSpPr>
          <p:spPr bwMode="auto">
            <a:xfrm>
              <a:off x="5853113" y="5767388"/>
              <a:ext cx="15875" cy="15875"/>
            </a:xfrm>
            <a:prstGeom prst="line">
              <a:avLst/>
            </a:prstGeom>
            <a:noFill/>
            <a:ln w="28575">
              <a:solidFill>
                <a:srgbClr val="000040"/>
              </a:solidFill>
              <a:round/>
              <a:headEnd/>
              <a:tailEnd/>
            </a:ln>
          </p:spPr>
          <p:txBody>
            <a:bodyPr/>
            <a:lstStyle/>
            <a:p>
              <a:endParaRPr lang="en-US" dirty="0"/>
            </a:p>
          </p:txBody>
        </p:sp>
        <p:sp>
          <p:nvSpPr>
            <p:cNvPr id="66826" name="Line 49"/>
            <p:cNvSpPr>
              <a:spLocks noChangeShapeType="1"/>
            </p:cNvSpPr>
            <p:nvPr/>
          </p:nvSpPr>
          <p:spPr bwMode="auto">
            <a:xfrm>
              <a:off x="5868988" y="5783263"/>
              <a:ext cx="14288" cy="15875"/>
            </a:xfrm>
            <a:prstGeom prst="line">
              <a:avLst/>
            </a:prstGeom>
            <a:noFill/>
            <a:ln w="28575">
              <a:solidFill>
                <a:srgbClr val="000040"/>
              </a:solidFill>
              <a:round/>
              <a:headEnd/>
              <a:tailEnd/>
            </a:ln>
          </p:spPr>
          <p:txBody>
            <a:bodyPr/>
            <a:lstStyle/>
            <a:p>
              <a:endParaRPr lang="en-US" dirty="0"/>
            </a:p>
          </p:txBody>
        </p:sp>
        <p:sp>
          <p:nvSpPr>
            <p:cNvPr id="66827" name="Line 50"/>
            <p:cNvSpPr>
              <a:spLocks noChangeShapeType="1"/>
            </p:cNvSpPr>
            <p:nvPr/>
          </p:nvSpPr>
          <p:spPr bwMode="auto">
            <a:xfrm>
              <a:off x="5883276" y="5799138"/>
              <a:ext cx="14288" cy="17462"/>
            </a:xfrm>
            <a:prstGeom prst="line">
              <a:avLst/>
            </a:prstGeom>
            <a:noFill/>
            <a:ln w="28575">
              <a:solidFill>
                <a:srgbClr val="000040"/>
              </a:solidFill>
              <a:round/>
              <a:headEnd/>
              <a:tailEnd/>
            </a:ln>
          </p:spPr>
          <p:txBody>
            <a:bodyPr/>
            <a:lstStyle/>
            <a:p>
              <a:endParaRPr lang="en-US" dirty="0"/>
            </a:p>
          </p:txBody>
        </p:sp>
        <p:sp>
          <p:nvSpPr>
            <p:cNvPr id="66828" name="Line 51"/>
            <p:cNvSpPr>
              <a:spLocks noChangeShapeType="1"/>
            </p:cNvSpPr>
            <p:nvPr/>
          </p:nvSpPr>
          <p:spPr bwMode="auto">
            <a:xfrm>
              <a:off x="5897563" y="5816600"/>
              <a:ext cx="14288" cy="17462"/>
            </a:xfrm>
            <a:prstGeom prst="line">
              <a:avLst/>
            </a:prstGeom>
            <a:noFill/>
            <a:ln w="28575">
              <a:solidFill>
                <a:srgbClr val="000040"/>
              </a:solidFill>
              <a:round/>
              <a:headEnd/>
              <a:tailEnd/>
            </a:ln>
          </p:spPr>
          <p:txBody>
            <a:bodyPr/>
            <a:lstStyle/>
            <a:p>
              <a:endParaRPr lang="en-US" dirty="0"/>
            </a:p>
          </p:txBody>
        </p:sp>
        <p:sp>
          <p:nvSpPr>
            <p:cNvPr id="66829" name="Line 52"/>
            <p:cNvSpPr>
              <a:spLocks noChangeShapeType="1"/>
            </p:cNvSpPr>
            <p:nvPr/>
          </p:nvSpPr>
          <p:spPr bwMode="auto">
            <a:xfrm>
              <a:off x="5911851" y="5834063"/>
              <a:ext cx="15875" cy="19050"/>
            </a:xfrm>
            <a:prstGeom prst="line">
              <a:avLst/>
            </a:prstGeom>
            <a:noFill/>
            <a:ln w="28575">
              <a:solidFill>
                <a:srgbClr val="000040"/>
              </a:solidFill>
              <a:round/>
              <a:headEnd/>
              <a:tailEnd/>
            </a:ln>
          </p:spPr>
          <p:txBody>
            <a:bodyPr/>
            <a:lstStyle/>
            <a:p>
              <a:endParaRPr lang="en-US" dirty="0"/>
            </a:p>
          </p:txBody>
        </p:sp>
        <p:sp>
          <p:nvSpPr>
            <p:cNvPr id="66830" name="Line 53"/>
            <p:cNvSpPr>
              <a:spLocks noChangeShapeType="1"/>
            </p:cNvSpPr>
            <p:nvPr/>
          </p:nvSpPr>
          <p:spPr bwMode="auto">
            <a:xfrm>
              <a:off x="5927726" y="5853113"/>
              <a:ext cx="14288" cy="19050"/>
            </a:xfrm>
            <a:prstGeom prst="line">
              <a:avLst/>
            </a:prstGeom>
            <a:noFill/>
            <a:ln w="28575">
              <a:solidFill>
                <a:srgbClr val="000040"/>
              </a:solidFill>
              <a:round/>
              <a:headEnd/>
              <a:tailEnd/>
            </a:ln>
          </p:spPr>
          <p:txBody>
            <a:bodyPr/>
            <a:lstStyle/>
            <a:p>
              <a:endParaRPr lang="en-US" dirty="0"/>
            </a:p>
          </p:txBody>
        </p:sp>
        <p:sp>
          <p:nvSpPr>
            <p:cNvPr id="66831" name="Line 54"/>
            <p:cNvSpPr>
              <a:spLocks noChangeShapeType="1"/>
            </p:cNvSpPr>
            <p:nvPr/>
          </p:nvSpPr>
          <p:spPr bwMode="auto">
            <a:xfrm>
              <a:off x="5942013" y="5872163"/>
              <a:ext cx="14288" cy="19050"/>
            </a:xfrm>
            <a:prstGeom prst="line">
              <a:avLst/>
            </a:prstGeom>
            <a:noFill/>
            <a:ln w="28575">
              <a:solidFill>
                <a:srgbClr val="000040"/>
              </a:solidFill>
              <a:round/>
              <a:headEnd/>
              <a:tailEnd/>
            </a:ln>
          </p:spPr>
          <p:txBody>
            <a:bodyPr/>
            <a:lstStyle/>
            <a:p>
              <a:endParaRPr lang="en-US" dirty="0"/>
            </a:p>
          </p:txBody>
        </p:sp>
        <p:sp>
          <p:nvSpPr>
            <p:cNvPr id="66832" name="Line 55"/>
            <p:cNvSpPr>
              <a:spLocks noChangeShapeType="1"/>
            </p:cNvSpPr>
            <p:nvPr/>
          </p:nvSpPr>
          <p:spPr bwMode="auto">
            <a:xfrm>
              <a:off x="5956301" y="5891213"/>
              <a:ext cx="15875" cy="20637"/>
            </a:xfrm>
            <a:prstGeom prst="line">
              <a:avLst/>
            </a:prstGeom>
            <a:noFill/>
            <a:ln w="28575">
              <a:solidFill>
                <a:srgbClr val="000040"/>
              </a:solidFill>
              <a:round/>
              <a:headEnd/>
              <a:tailEnd/>
            </a:ln>
          </p:spPr>
          <p:txBody>
            <a:bodyPr/>
            <a:lstStyle/>
            <a:p>
              <a:endParaRPr lang="en-US" dirty="0"/>
            </a:p>
          </p:txBody>
        </p:sp>
        <p:sp>
          <p:nvSpPr>
            <p:cNvPr id="66833" name="Line 56"/>
            <p:cNvSpPr>
              <a:spLocks noChangeShapeType="1"/>
            </p:cNvSpPr>
            <p:nvPr/>
          </p:nvSpPr>
          <p:spPr bwMode="auto">
            <a:xfrm>
              <a:off x="5972176" y="5911850"/>
              <a:ext cx="14288" cy="19050"/>
            </a:xfrm>
            <a:prstGeom prst="line">
              <a:avLst/>
            </a:prstGeom>
            <a:noFill/>
            <a:ln w="28575">
              <a:solidFill>
                <a:srgbClr val="000040"/>
              </a:solidFill>
              <a:round/>
              <a:headEnd/>
              <a:tailEnd/>
            </a:ln>
          </p:spPr>
          <p:txBody>
            <a:bodyPr/>
            <a:lstStyle/>
            <a:p>
              <a:endParaRPr lang="en-US" dirty="0"/>
            </a:p>
          </p:txBody>
        </p:sp>
        <p:sp>
          <p:nvSpPr>
            <p:cNvPr id="66834" name="Line 57"/>
            <p:cNvSpPr>
              <a:spLocks noChangeShapeType="1"/>
            </p:cNvSpPr>
            <p:nvPr/>
          </p:nvSpPr>
          <p:spPr bwMode="auto">
            <a:xfrm>
              <a:off x="5986463" y="5930900"/>
              <a:ext cx="14288" cy="19050"/>
            </a:xfrm>
            <a:prstGeom prst="line">
              <a:avLst/>
            </a:prstGeom>
            <a:noFill/>
            <a:ln w="28575">
              <a:solidFill>
                <a:srgbClr val="000040"/>
              </a:solidFill>
              <a:round/>
              <a:headEnd/>
              <a:tailEnd/>
            </a:ln>
          </p:spPr>
          <p:txBody>
            <a:bodyPr/>
            <a:lstStyle/>
            <a:p>
              <a:endParaRPr lang="en-US" dirty="0"/>
            </a:p>
          </p:txBody>
        </p:sp>
        <p:sp>
          <p:nvSpPr>
            <p:cNvPr id="66835" name="Line 58"/>
            <p:cNvSpPr>
              <a:spLocks noChangeShapeType="1"/>
            </p:cNvSpPr>
            <p:nvPr/>
          </p:nvSpPr>
          <p:spPr bwMode="auto">
            <a:xfrm>
              <a:off x="6000751" y="5949950"/>
              <a:ext cx="14288" cy="20637"/>
            </a:xfrm>
            <a:prstGeom prst="line">
              <a:avLst/>
            </a:prstGeom>
            <a:noFill/>
            <a:ln w="28575">
              <a:solidFill>
                <a:srgbClr val="000040"/>
              </a:solidFill>
              <a:round/>
              <a:headEnd/>
              <a:tailEnd/>
            </a:ln>
          </p:spPr>
          <p:txBody>
            <a:bodyPr/>
            <a:lstStyle/>
            <a:p>
              <a:endParaRPr lang="en-US" dirty="0"/>
            </a:p>
          </p:txBody>
        </p:sp>
        <p:sp>
          <p:nvSpPr>
            <p:cNvPr id="66836" name="Line 59"/>
            <p:cNvSpPr>
              <a:spLocks noChangeShapeType="1"/>
            </p:cNvSpPr>
            <p:nvPr/>
          </p:nvSpPr>
          <p:spPr bwMode="auto">
            <a:xfrm>
              <a:off x="6015038" y="5970588"/>
              <a:ext cx="14288" cy="19050"/>
            </a:xfrm>
            <a:prstGeom prst="line">
              <a:avLst/>
            </a:prstGeom>
            <a:noFill/>
            <a:ln w="28575">
              <a:solidFill>
                <a:srgbClr val="000040"/>
              </a:solidFill>
              <a:round/>
              <a:headEnd/>
              <a:tailEnd/>
            </a:ln>
          </p:spPr>
          <p:txBody>
            <a:bodyPr/>
            <a:lstStyle/>
            <a:p>
              <a:endParaRPr lang="en-US" dirty="0"/>
            </a:p>
          </p:txBody>
        </p:sp>
        <p:sp>
          <p:nvSpPr>
            <p:cNvPr id="66837" name="Line 60"/>
            <p:cNvSpPr>
              <a:spLocks noChangeShapeType="1"/>
            </p:cNvSpPr>
            <p:nvPr/>
          </p:nvSpPr>
          <p:spPr bwMode="auto">
            <a:xfrm>
              <a:off x="6029326" y="5989638"/>
              <a:ext cx="15875" cy="20637"/>
            </a:xfrm>
            <a:prstGeom prst="line">
              <a:avLst/>
            </a:prstGeom>
            <a:noFill/>
            <a:ln w="28575">
              <a:solidFill>
                <a:srgbClr val="000040"/>
              </a:solidFill>
              <a:round/>
              <a:headEnd/>
              <a:tailEnd/>
            </a:ln>
          </p:spPr>
          <p:txBody>
            <a:bodyPr/>
            <a:lstStyle/>
            <a:p>
              <a:endParaRPr lang="en-US" dirty="0"/>
            </a:p>
          </p:txBody>
        </p:sp>
        <p:sp>
          <p:nvSpPr>
            <p:cNvPr id="66838" name="Line 61"/>
            <p:cNvSpPr>
              <a:spLocks noChangeShapeType="1"/>
            </p:cNvSpPr>
            <p:nvPr/>
          </p:nvSpPr>
          <p:spPr bwMode="auto">
            <a:xfrm>
              <a:off x="6045201" y="6010275"/>
              <a:ext cx="14288" cy="19050"/>
            </a:xfrm>
            <a:prstGeom prst="line">
              <a:avLst/>
            </a:prstGeom>
            <a:noFill/>
            <a:ln w="28575">
              <a:solidFill>
                <a:srgbClr val="000040"/>
              </a:solidFill>
              <a:round/>
              <a:headEnd/>
              <a:tailEnd/>
            </a:ln>
          </p:spPr>
          <p:txBody>
            <a:bodyPr/>
            <a:lstStyle/>
            <a:p>
              <a:endParaRPr lang="en-US" dirty="0"/>
            </a:p>
          </p:txBody>
        </p:sp>
        <p:sp>
          <p:nvSpPr>
            <p:cNvPr id="66839" name="Line 62"/>
            <p:cNvSpPr>
              <a:spLocks noChangeShapeType="1"/>
            </p:cNvSpPr>
            <p:nvPr/>
          </p:nvSpPr>
          <p:spPr bwMode="auto">
            <a:xfrm>
              <a:off x="6059488" y="6029325"/>
              <a:ext cx="14288" cy="19050"/>
            </a:xfrm>
            <a:prstGeom prst="line">
              <a:avLst/>
            </a:prstGeom>
            <a:noFill/>
            <a:ln w="28575">
              <a:solidFill>
                <a:srgbClr val="000040"/>
              </a:solidFill>
              <a:round/>
              <a:headEnd/>
              <a:tailEnd/>
            </a:ln>
          </p:spPr>
          <p:txBody>
            <a:bodyPr/>
            <a:lstStyle/>
            <a:p>
              <a:endParaRPr lang="en-US" dirty="0"/>
            </a:p>
          </p:txBody>
        </p:sp>
        <p:sp>
          <p:nvSpPr>
            <p:cNvPr id="66840" name="Line 63"/>
            <p:cNvSpPr>
              <a:spLocks noChangeShapeType="1"/>
            </p:cNvSpPr>
            <p:nvPr/>
          </p:nvSpPr>
          <p:spPr bwMode="auto">
            <a:xfrm>
              <a:off x="6073776" y="6048375"/>
              <a:ext cx="15875" cy="19050"/>
            </a:xfrm>
            <a:prstGeom prst="line">
              <a:avLst/>
            </a:prstGeom>
            <a:noFill/>
            <a:ln w="28575">
              <a:solidFill>
                <a:srgbClr val="000040"/>
              </a:solidFill>
              <a:round/>
              <a:headEnd/>
              <a:tailEnd/>
            </a:ln>
          </p:spPr>
          <p:txBody>
            <a:bodyPr/>
            <a:lstStyle/>
            <a:p>
              <a:endParaRPr lang="en-US" dirty="0"/>
            </a:p>
          </p:txBody>
        </p:sp>
        <p:sp>
          <p:nvSpPr>
            <p:cNvPr id="66841" name="Line 64"/>
            <p:cNvSpPr>
              <a:spLocks noChangeShapeType="1"/>
            </p:cNvSpPr>
            <p:nvPr/>
          </p:nvSpPr>
          <p:spPr bwMode="auto">
            <a:xfrm>
              <a:off x="6089651" y="6067425"/>
              <a:ext cx="14288" cy="19050"/>
            </a:xfrm>
            <a:prstGeom prst="line">
              <a:avLst/>
            </a:prstGeom>
            <a:noFill/>
            <a:ln w="28575">
              <a:solidFill>
                <a:srgbClr val="000040"/>
              </a:solidFill>
              <a:round/>
              <a:headEnd/>
              <a:tailEnd/>
            </a:ln>
          </p:spPr>
          <p:txBody>
            <a:bodyPr/>
            <a:lstStyle/>
            <a:p>
              <a:endParaRPr lang="en-US" dirty="0"/>
            </a:p>
          </p:txBody>
        </p:sp>
        <p:sp>
          <p:nvSpPr>
            <p:cNvPr id="66842" name="Line 65"/>
            <p:cNvSpPr>
              <a:spLocks noChangeShapeType="1"/>
            </p:cNvSpPr>
            <p:nvPr/>
          </p:nvSpPr>
          <p:spPr bwMode="auto">
            <a:xfrm>
              <a:off x="6103938" y="6086475"/>
              <a:ext cx="14288" cy="17462"/>
            </a:xfrm>
            <a:prstGeom prst="line">
              <a:avLst/>
            </a:prstGeom>
            <a:noFill/>
            <a:ln w="28575">
              <a:solidFill>
                <a:srgbClr val="000040"/>
              </a:solidFill>
              <a:round/>
              <a:headEnd/>
              <a:tailEnd/>
            </a:ln>
          </p:spPr>
          <p:txBody>
            <a:bodyPr/>
            <a:lstStyle/>
            <a:p>
              <a:endParaRPr lang="en-US" dirty="0"/>
            </a:p>
          </p:txBody>
        </p:sp>
        <p:sp>
          <p:nvSpPr>
            <p:cNvPr id="66843" name="Line 66"/>
            <p:cNvSpPr>
              <a:spLocks noChangeShapeType="1"/>
            </p:cNvSpPr>
            <p:nvPr/>
          </p:nvSpPr>
          <p:spPr bwMode="auto">
            <a:xfrm>
              <a:off x="6118226" y="6103938"/>
              <a:ext cx="14288" cy="17462"/>
            </a:xfrm>
            <a:prstGeom prst="line">
              <a:avLst/>
            </a:prstGeom>
            <a:noFill/>
            <a:ln w="28575">
              <a:solidFill>
                <a:srgbClr val="000040"/>
              </a:solidFill>
              <a:round/>
              <a:headEnd/>
              <a:tailEnd/>
            </a:ln>
          </p:spPr>
          <p:txBody>
            <a:bodyPr/>
            <a:lstStyle/>
            <a:p>
              <a:endParaRPr lang="en-US" dirty="0"/>
            </a:p>
          </p:txBody>
        </p:sp>
        <p:sp>
          <p:nvSpPr>
            <p:cNvPr id="66844" name="Line 67"/>
            <p:cNvSpPr>
              <a:spLocks noChangeShapeType="1"/>
            </p:cNvSpPr>
            <p:nvPr/>
          </p:nvSpPr>
          <p:spPr bwMode="auto">
            <a:xfrm>
              <a:off x="6132513" y="6121400"/>
              <a:ext cx="15875" cy="17462"/>
            </a:xfrm>
            <a:prstGeom prst="line">
              <a:avLst/>
            </a:prstGeom>
            <a:noFill/>
            <a:ln w="28575">
              <a:solidFill>
                <a:srgbClr val="000040"/>
              </a:solidFill>
              <a:round/>
              <a:headEnd/>
              <a:tailEnd/>
            </a:ln>
          </p:spPr>
          <p:txBody>
            <a:bodyPr/>
            <a:lstStyle/>
            <a:p>
              <a:endParaRPr lang="en-US" dirty="0"/>
            </a:p>
          </p:txBody>
        </p:sp>
        <p:sp>
          <p:nvSpPr>
            <p:cNvPr id="66845" name="Line 68"/>
            <p:cNvSpPr>
              <a:spLocks noChangeShapeType="1"/>
            </p:cNvSpPr>
            <p:nvPr/>
          </p:nvSpPr>
          <p:spPr bwMode="auto">
            <a:xfrm>
              <a:off x="6148388" y="6138863"/>
              <a:ext cx="14288" cy="15875"/>
            </a:xfrm>
            <a:prstGeom prst="line">
              <a:avLst/>
            </a:prstGeom>
            <a:noFill/>
            <a:ln w="28575">
              <a:solidFill>
                <a:srgbClr val="000040"/>
              </a:solidFill>
              <a:round/>
              <a:headEnd/>
              <a:tailEnd/>
            </a:ln>
          </p:spPr>
          <p:txBody>
            <a:bodyPr/>
            <a:lstStyle/>
            <a:p>
              <a:endParaRPr lang="en-US" dirty="0"/>
            </a:p>
          </p:txBody>
        </p:sp>
        <p:sp>
          <p:nvSpPr>
            <p:cNvPr id="66846" name="Line 69"/>
            <p:cNvSpPr>
              <a:spLocks noChangeShapeType="1"/>
            </p:cNvSpPr>
            <p:nvPr/>
          </p:nvSpPr>
          <p:spPr bwMode="auto">
            <a:xfrm>
              <a:off x="6162676" y="6154738"/>
              <a:ext cx="14288" cy="14287"/>
            </a:xfrm>
            <a:prstGeom prst="line">
              <a:avLst/>
            </a:prstGeom>
            <a:noFill/>
            <a:ln w="28575">
              <a:solidFill>
                <a:srgbClr val="000040"/>
              </a:solidFill>
              <a:round/>
              <a:headEnd/>
              <a:tailEnd/>
            </a:ln>
          </p:spPr>
          <p:txBody>
            <a:bodyPr/>
            <a:lstStyle/>
            <a:p>
              <a:endParaRPr lang="en-US" dirty="0"/>
            </a:p>
          </p:txBody>
        </p:sp>
        <p:sp>
          <p:nvSpPr>
            <p:cNvPr id="66847" name="Line 70"/>
            <p:cNvSpPr>
              <a:spLocks noChangeShapeType="1"/>
            </p:cNvSpPr>
            <p:nvPr/>
          </p:nvSpPr>
          <p:spPr bwMode="auto">
            <a:xfrm>
              <a:off x="6176963" y="6169025"/>
              <a:ext cx="14288" cy="15875"/>
            </a:xfrm>
            <a:prstGeom prst="line">
              <a:avLst/>
            </a:prstGeom>
            <a:noFill/>
            <a:ln w="28575">
              <a:solidFill>
                <a:srgbClr val="000040"/>
              </a:solidFill>
              <a:round/>
              <a:headEnd/>
              <a:tailEnd/>
            </a:ln>
          </p:spPr>
          <p:txBody>
            <a:bodyPr/>
            <a:lstStyle/>
            <a:p>
              <a:endParaRPr lang="en-US" dirty="0"/>
            </a:p>
          </p:txBody>
        </p:sp>
        <p:sp>
          <p:nvSpPr>
            <p:cNvPr id="66848" name="Line 71"/>
            <p:cNvSpPr>
              <a:spLocks noChangeShapeType="1"/>
            </p:cNvSpPr>
            <p:nvPr/>
          </p:nvSpPr>
          <p:spPr bwMode="auto">
            <a:xfrm>
              <a:off x="6191251" y="6184900"/>
              <a:ext cx="14288" cy="12700"/>
            </a:xfrm>
            <a:prstGeom prst="line">
              <a:avLst/>
            </a:prstGeom>
            <a:noFill/>
            <a:ln w="28575">
              <a:solidFill>
                <a:srgbClr val="000040"/>
              </a:solidFill>
              <a:round/>
              <a:headEnd/>
              <a:tailEnd/>
            </a:ln>
          </p:spPr>
          <p:txBody>
            <a:bodyPr/>
            <a:lstStyle/>
            <a:p>
              <a:endParaRPr lang="en-US" dirty="0"/>
            </a:p>
          </p:txBody>
        </p:sp>
        <p:sp>
          <p:nvSpPr>
            <p:cNvPr id="66849" name="Line 72"/>
            <p:cNvSpPr>
              <a:spLocks noChangeShapeType="1"/>
            </p:cNvSpPr>
            <p:nvPr/>
          </p:nvSpPr>
          <p:spPr bwMode="auto">
            <a:xfrm>
              <a:off x="6205538" y="6197600"/>
              <a:ext cx="15875" cy="12700"/>
            </a:xfrm>
            <a:prstGeom prst="line">
              <a:avLst/>
            </a:prstGeom>
            <a:noFill/>
            <a:ln w="28575">
              <a:solidFill>
                <a:srgbClr val="000040"/>
              </a:solidFill>
              <a:round/>
              <a:headEnd/>
              <a:tailEnd/>
            </a:ln>
          </p:spPr>
          <p:txBody>
            <a:bodyPr/>
            <a:lstStyle/>
            <a:p>
              <a:endParaRPr lang="en-US" dirty="0"/>
            </a:p>
          </p:txBody>
        </p:sp>
        <p:sp>
          <p:nvSpPr>
            <p:cNvPr id="66850" name="Line 73"/>
            <p:cNvSpPr>
              <a:spLocks noChangeShapeType="1"/>
            </p:cNvSpPr>
            <p:nvPr/>
          </p:nvSpPr>
          <p:spPr bwMode="auto">
            <a:xfrm>
              <a:off x="6221413" y="6210300"/>
              <a:ext cx="14288" cy="11112"/>
            </a:xfrm>
            <a:prstGeom prst="line">
              <a:avLst/>
            </a:prstGeom>
            <a:noFill/>
            <a:ln w="28575">
              <a:solidFill>
                <a:srgbClr val="000040"/>
              </a:solidFill>
              <a:round/>
              <a:headEnd/>
              <a:tailEnd/>
            </a:ln>
          </p:spPr>
          <p:txBody>
            <a:bodyPr/>
            <a:lstStyle/>
            <a:p>
              <a:endParaRPr lang="en-US" dirty="0"/>
            </a:p>
          </p:txBody>
        </p:sp>
        <p:sp>
          <p:nvSpPr>
            <p:cNvPr id="66851" name="Line 74"/>
            <p:cNvSpPr>
              <a:spLocks noChangeShapeType="1"/>
            </p:cNvSpPr>
            <p:nvPr/>
          </p:nvSpPr>
          <p:spPr bwMode="auto">
            <a:xfrm>
              <a:off x="6235701" y="6221413"/>
              <a:ext cx="14288" cy="11112"/>
            </a:xfrm>
            <a:prstGeom prst="line">
              <a:avLst/>
            </a:prstGeom>
            <a:noFill/>
            <a:ln w="28575">
              <a:solidFill>
                <a:srgbClr val="000040"/>
              </a:solidFill>
              <a:round/>
              <a:headEnd/>
              <a:tailEnd/>
            </a:ln>
          </p:spPr>
          <p:txBody>
            <a:bodyPr/>
            <a:lstStyle/>
            <a:p>
              <a:endParaRPr lang="en-US" dirty="0"/>
            </a:p>
          </p:txBody>
        </p:sp>
        <p:sp>
          <p:nvSpPr>
            <p:cNvPr id="66852" name="Line 75"/>
            <p:cNvSpPr>
              <a:spLocks noChangeShapeType="1"/>
            </p:cNvSpPr>
            <p:nvPr/>
          </p:nvSpPr>
          <p:spPr bwMode="auto">
            <a:xfrm>
              <a:off x="6249988" y="6232525"/>
              <a:ext cx="15875" cy="9525"/>
            </a:xfrm>
            <a:prstGeom prst="line">
              <a:avLst/>
            </a:prstGeom>
            <a:noFill/>
            <a:ln w="28575">
              <a:solidFill>
                <a:srgbClr val="000040"/>
              </a:solidFill>
              <a:round/>
              <a:headEnd/>
              <a:tailEnd/>
            </a:ln>
          </p:spPr>
          <p:txBody>
            <a:bodyPr/>
            <a:lstStyle/>
            <a:p>
              <a:endParaRPr lang="en-US" dirty="0"/>
            </a:p>
          </p:txBody>
        </p:sp>
        <p:sp>
          <p:nvSpPr>
            <p:cNvPr id="66853" name="Line 76"/>
            <p:cNvSpPr>
              <a:spLocks noChangeShapeType="1"/>
            </p:cNvSpPr>
            <p:nvPr/>
          </p:nvSpPr>
          <p:spPr bwMode="auto">
            <a:xfrm>
              <a:off x="6265863" y="6242050"/>
              <a:ext cx="14288" cy="7937"/>
            </a:xfrm>
            <a:prstGeom prst="line">
              <a:avLst/>
            </a:prstGeom>
            <a:noFill/>
            <a:ln w="28575">
              <a:solidFill>
                <a:srgbClr val="000040"/>
              </a:solidFill>
              <a:round/>
              <a:headEnd/>
              <a:tailEnd/>
            </a:ln>
          </p:spPr>
          <p:txBody>
            <a:bodyPr/>
            <a:lstStyle/>
            <a:p>
              <a:endParaRPr lang="en-US" dirty="0"/>
            </a:p>
          </p:txBody>
        </p:sp>
        <p:sp>
          <p:nvSpPr>
            <p:cNvPr id="66854" name="Line 77"/>
            <p:cNvSpPr>
              <a:spLocks noChangeShapeType="1"/>
            </p:cNvSpPr>
            <p:nvPr/>
          </p:nvSpPr>
          <p:spPr bwMode="auto">
            <a:xfrm>
              <a:off x="6280151" y="6249988"/>
              <a:ext cx="14288" cy="6350"/>
            </a:xfrm>
            <a:prstGeom prst="line">
              <a:avLst/>
            </a:prstGeom>
            <a:noFill/>
            <a:ln w="28575">
              <a:solidFill>
                <a:srgbClr val="000040"/>
              </a:solidFill>
              <a:round/>
              <a:headEnd/>
              <a:tailEnd/>
            </a:ln>
          </p:spPr>
          <p:txBody>
            <a:bodyPr/>
            <a:lstStyle/>
            <a:p>
              <a:endParaRPr lang="en-US" dirty="0"/>
            </a:p>
          </p:txBody>
        </p:sp>
        <p:sp>
          <p:nvSpPr>
            <p:cNvPr id="66855" name="Line 78"/>
            <p:cNvSpPr>
              <a:spLocks noChangeShapeType="1"/>
            </p:cNvSpPr>
            <p:nvPr/>
          </p:nvSpPr>
          <p:spPr bwMode="auto">
            <a:xfrm>
              <a:off x="6294438" y="6256338"/>
              <a:ext cx="14288" cy="6350"/>
            </a:xfrm>
            <a:prstGeom prst="line">
              <a:avLst/>
            </a:prstGeom>
            <a:noFill/>
            <a:ln w="28575">
              <a:solidFill>
                <a:srgbClr val="000040"/>
              </a:solidFill>
              <a:round/>
              <a:headEnd/>
              <a:tailEnd/>
            </a:ln>
          </p:spPr>
          <p:txBody>
            <a:bodyPr/>
            <a:lstStyle/>
            <a:p>
              <a:endParaRPr lang="en-US" dirty="0"/>
            </a:p>
          </p:txBody>
        </p:sp>
        <p:sp>
          <p:nvSpPr>
            <p:cNvPr id="66856" name="Line 79"/>
            <p:cNvSpPr>
              <a:spLocks noChangeShapeType="1"/>
            </p:cNvSpPr>
            <p:nvPr/>
          </p:nvSpPr>
          <p:spPr bwMode="auto">
            <a:xfrm>
              <a:off x="6308726" y="6262688"/>
              <a:ext cx="15875" cy="4762"/>
            </a:xfrm>
            <a:prstGeom prst="line">
              <a:avLst/>
            </a:prstGeom>
            <a:noFill/>
            <a:ln w="28575">
              <a:solidFill>
                <a:srgbClr val="000040"/>
              </a:solidFill>
              <a:round/>
              <a:headEnd/>
              <a:tailEnd/>
            </a:ln>
          </p:spPr>
          <p:txBody>
            <a:bodyPr/>
            <a:lstStyle/>
            <a:p>
              <a:endParaRPr lang="en-US" dirty="0"/>
            </a:p>
          </p:txBody>
        </p:sp>
        <p:sp>
          <p:nvSpPr>
            <p:cNvPr id="66857" name="Line 80"/>
            <p:cNvSpPr>
              <a:spLocks noChangeShapeType="1"/>
            </p:cNvSpPr>
            <p:nvPr/>
          </p:nvSpPr>
          <p:spPr bwMode="auto">
            <a:xfrm>
              <a:off x="6324601" y="6267450"/>
              <a:ext cx="14288" cy="3175"/>
            </a:xfrm>
            <a:prstGeom prst="line">
              <a:avLst/>
            </a:prstGeom>
            <a:noFill/>
            <a:ln w="28575">
              <a:solidFill>
                <a:srgbClr val="000040"/>
              </a:solidFill>
              <a:round/>
              <a:headEnd/>
              <a:tailEnd/>
            </a:ln>
          </p:spPr>
          <p:txBody>
            <a:bodyPr/>
            <a:lstStyle/>
            <a:p>
              <a:endParaRPr lang="en-US" dirty="0"/>
            </a:p>
          </p:txBody>
        </p:sp>
        <p:sp>
          <p:nvSpPr>
            <p:cNvPr id="66858" name="Line 81"/>
            <p:cNvSpPr>
              <a:spLocks noChangeShapeType="1"/>
            </p:cNvSpPr>
            <p:nvPr/>
          </p:nvSpPr>
          <p:spPr bwMode="auto">
            <a:xfrm>
              <a:off x="6338888" y="6270625"/>
              <a:ext cx="14288" cy="3175"/>
            </a:xfrm>
            <a:prstGeom prst="line">
              <a:avLst/>
            </a:prstGeom>
            <a:noFill/>
            <a:ln w="28575">
              <a:solidFill>
                <a:srgbClr val="000040"/>
              </a:solidFill>
              <a:round/>
              <a:headEnd/>
              <a:tailEnd/>
            </a:ln>
          </p:spPr>
          <p:txBody>
            <a:bodyPr/>
            <a:lstStyle/>
            <a:p>
              <a:endParaRPr lang="en-US" dirty="0"/>
            </a:p>
          </p:txBody>
        </p:sp>
        <p:sp>
          <p:nvSpPr>
            <p:cNvPr id="66859" name="Line 82"/>
            <p:cNvSpPr>
              <a:spLocks noChangeShapeType="1"/>
            </p:cNvSpPr>
            <p:nvPr/>
          </p:nvSpPr>
          <p:spPr bwMode="auto">
            <a:xfrm>
              <a:off x="6353176" y="6273800"/>
              <a:ext cx="14288" cy="1587"/>
            </a:xfrm>
            <a:prstGeom prst="line">
              <a:avLst/>
            </a:prstGeom>
            <a:noFill/>
            <a:ln w="28575">
              <a:solidFill>
                <a:srgbClr val="000040"/>
              </a:solidFill>
              <a:round/>
              <a:headEnd/>
              <a:tailEnd/>
            </a:ln>
          </p:spPr>
          <p:txBody>
            <a:bodyPr/>
            <a:lstStyle/>
            <a:p>
              <a:endParaRPr lang="en-US" dirty="0"/>
            </a:p>
          </p:txBody>
        </p:sp>
        <p:sp>
          <p:nvSpPr>
            <p:cNvPr id="66860" name="Line 83"/>
            <p:cNvSpPr>
              <a:spLocks noChangeShapeType="1"/>
            </p:cNvSpPr>
            <p:nvPr/>
          </p:nvSpPr>
          <p:spPr bwMode="auto">
            <a:xfrm flipV="1">
              <a:off x="6367463" y="6273800"/>
              <a:ext cx="15875" cy="1587"/>
            </a:xfrm>
            <a:prstGeom prst="line">
              <a:avLst/>
            </a:prstGeom>
            <a:noFill/>
            <a:ln w="28575">
              <a:solidFill>
                <a:srgbClr val="000040"/>
              </a:solidFill>
              <a:round/>
              <a:headEnd/>
              <a:tailEnd/>
            </a:ln>
          </p:spPr>
          <p:txBody>
            <a:bodyPr/>
            <a:lstStyle/>
            <a:p>
              <a:endParaRPr lang="en-US" dirty="0"/>
            </a:p>
          </p:txBody>
        </p:sp>
        <p:sp>
          <p:nvSpPr>
            <p:cNvPr id="66861" name="Line 84"/>
            <p:cNvSpPr>
              <a:spLocks noChangeShapeType="1"/>
            </p:cNvSpPr>
            <p:nvPr/>
          </p:nvSpPr>
          <p:spPr bwMode="auto">
            <a:xfrm flipV="1">
              <a:off x="6383338" y="6272213"/>
              <a:ext cx="14288" cy="1587"/>
            </a:xfrm>
            <a:prstGeom prst="line">
              <a:avLst/>
            </a:prstGeom>
            <a:noFill/>
            <a:ln w="28575">
              <a:solidFill>
                <a:srgbClr val="000040"/>
              </a:solidFill>
              <a:round/>
              <a:headEnd/>
              <a:tailEnd/>
            </a:ln>
          </p:spPr>
          <p:txBody>
            <a:bodyPr/>
            <a:lstStyle/>
            <a:p>
              <a:endParaRPr lang="en-US" dirty="0"/>
            </a:p>
          </p:txBody>
        </p:sp>
        <p:sp>
          <p:nvSpPr>
            <p:cNvPr id="66862" name="Line 85"/>
            <p:cNvSpPr>
              <a:spLocks noChangeShapeType="1"/>
            </p:cNvSpPr>
            <p:nvPr/>
          </p:nvSpPr>
          <p:spPr bwMode="auto">
            <a:xfrm flipV="1">
              <a:off x="6397626" y="6269038"/>
              <a:ext cx="14288" cy="3175"/>
            </a:xfrm>
            <a:prstGeom prst="line">
              <a:avLst/>
            </a:prstGeom>
            <a:noFill/>
            <a:ln w="28575">
              <a:solidFill>
                <a:srgbClr val="000040"/>
              </a:solidFill>
              <a:round/>
              <a:headEnd/>
              <a:tailEnd/>
            </a:ln>
          </p:spPr>
          <p:txBody>
            <a:bodyPr/>
            <a:lstStyle/>
            <a:p>
              <a:endParaRPr lang="en-US" dirty="0"/>
            </a:p>
          </p:txBody>
        </p:sp>
        <p:sp>
          <p:nvSpPr>
            <p:cNvPr id="66863" name="Line 86"/>
            <p:cNvSpPr>
              <a:spLocks noChangeShapeType="1"/>
            </p:cNvSpPr>
            <p:nvPr/>
          </p:nvSpPr>
          <p:spPr bwMode="auto">
            <a:xfrm flipV="1">
              <a:off x="6411913" y="6264275"/>
              <a:ext cx="14288" cy="4762"/>
            </a:xfrm>
            <a:prstGeom prst="line">
              <a:avLst/>
            </a:prstGeom>
            <a:noFill/>
            <a:ln w="28575">
              <a:solidFill>
                <a:srgbClr val="000040"/>
              </a:solidFill>
              <a:round/>
              <a:headEnd/>
              <a:tailEnd/>
            </a:ln>
          </p:spPr>
          <p:txBody>
            <a:bodyPr/>
            <a:lstStyle/>
            <a:p>
              <a:endParaRPr lang="en-US" dirty="0"/>
            </a:p>
          </p:txBody>
        </p:sp>
        <p:sp>
          <p:nvSpPr>
            <p:cNvPr id="66864" name="Line 87"/>
            <p:cNvSpPr>
              <a:spLocks noChangeShapeType="1"/>
            </p:cNvSpPr>
            <p:nvPr/>
          </p:nvSpPr>
          <p:spPr bwMode="auto">
            <a:xfrm flipV="1">
              <a:off x="6426201" y="6259513"/>
              <a:ext cx="15875" cy="4762"/>
            </a:xfrm>
            <a:prstGeom prst="line">
              <a:avLst/>
            </a:prstGeom>
            <a:noFill/>
            <a:ln w="28575">
              <a:solidFill>
                <a:srgbClr val="000040"/>
              </a:solidFill>
              <a:round/>
              <a:headEnd/>
              <a:tailEnd/>
            </a:ln>
          </p:spPr>
          <p:txBody>
            <a:bodyPr/>
            <a:lstStyle/>
            <a:p>
              <a:endParaRPr lang="en-US" dirty="0"/>
            </a:p>
          </p:txBody>
        </p:sp>
        <p:sp>
          <p:nvSpPr>
            <p:cNvPr id="66865" name="Line 88"/>
            <p:cNvSpPr>
              <a:spLocks noChangeShapeType="1"/>
            </p:cNvSpPr>
            <p:nvPr/>
          </p:nvSpPr>
          <p:spPr bwMode="auto">
            <a:xfrm flipV="1">
              <a:off x="6442076" y="6253163"/>
              <a:ext cx="14288" cy="6350"/>
            </a:xfrm>
            <a:prstGeom prst="line">
              <a:avLst/>
            </a:prstGeom>
            <a:noFill/>
            <a:ln w="28575">
              <a:solidFill>
                <a:srgbClr val="000040"/>
              </a:solidFill>
              <a:round/>
              <a:headEnd/>
              <a:tailEnd/>
            </a:ln>
          </p:spPr>
          <p:txBody>
            <a:bodyPr/>
            <a:lstStyle/>
            <a:p>
              <a:endParaRPr lang="en-US" dirty="0"/>
            </a:p>
          </p:txBody>
        </p:sp>
        <p:sp>
          <p:nvSpPr>
            <p:cNvPr id="66866" name="Line 89"/>
            <p:cNvSpPr>
              <a:spLocks noChangeShapeType="1"/>
            </p:cNvSpPr>
            <p:nvPr/>
          </p:nvSpPr>
          <p:spPr bwMode="auto">
            <a:xfrm flipV="1">
              <a:off x="6456363" y="6245225"/>
              <a:ext cx="14288" cy="7937"/>
            </a:xfrm>
            <a:prstGeom prst="line">
              <a:avLst/>
            </a:prstGeom>
            <a:noFill/>
            <a:ln w="28575">
              <a:solidFill>
                <a:srgbClr val="000040"/>
              </a:solidFill>
              <a:round/>
              <a:headEnd/>
              <a:tailEnd/>
            </a:ln>
          </p:spPr>
          <p:txBody>
            <a:bodyPr/>
            <a:lstStyle/>
            <a:p>
              <a:endParaRPr lang="en-US" dirty="0"/>
            </a:p>
          </p:txBody>
        </p:sp>
        <p:sp>
          <p:nvSpPr>
            <p:cNvPr id="66867" name="Line 90"/>
            <p:cNvSpPr>
              <a:spLocks noChangeShapeType="1"/>
            </p:cNvSpPr>
            <p:nvPr/>
          </p:nvSpPr>
          <p:spPr bwMode="auto">
            <a:xfrm flipV="1">
              <a:off x="6470651" y="6237288"/>
              <a:ext cx="15875" cy="7937"/>
            </a:xfrm>
            <a:prstGeom prst="line">
              <a:avLst/>
            </a:prstGeom>
            <a:noFill/>
            <a:ln w="28575">
              <a:solidFill>
                <a:srgbClr val="000040"/>
              </a:solidFill>
              <a:round/>
              <a:headEnd/>
              <a:tailEnd/>
            </a:ln>
          </p:spPr>
          <p:txBody>
            <a:bodyPr/>
            <a:lstStyle/>
            <a:p>
              <a:endParaRPr lang="en-US" dirty="0"/>
            </a:p>
          </p:txBody>
        </p:sp>
        <p:sp>
          <p:nvSpPr>
            <p:cNvPr id="66868" name="Line 91"/>
            <p:cNvSpPr>
              <a:spLocks noChangeShapeType="1"/>
            </p:cNvSpPr>
            <p:nvPr/>
          </p:nvSpPr>
          <p:spPr bwMode="auto">
            <a:xfrm flipV="1">
              <a:off x="6486526" y="6226175"/>
              <a:ext cx="14288" cy="11112"/>
            </a:xfrm>
            <a:prstGeom prst="line">
              <a:avLst/>
            </a:prstGeom>
            <a:noFill/>
            <a:ln w="28575">
              <a:solidFill>
                <a:srgbClr val="000040"/>
              </a:solidFill>
              <a:round/>
              <a:headEnd/>
              <a:tailEnd/>
            </a:ln>
          </p:spPr>
          <p:txBody>
            <a:bodyPr/>
            <a:lstStyle/>
            <a:p>
              <a:endParaRPr lang="en-US" dirty="0"/>
            </a:p>
          </p:txBody>
        </p:sp>
        <p:sp>
          <p:nvSpPr>
            <p:cNvPr id="66869" name="Line 92"/>
            <p:cNvSpPr>
              <a:spLocks noChangeShapeType="1"/>
            </p:cNvSpPr>
            <p:nvPr/>
          </p:nvSpPr>
          <p:spPr bwMode="auto">
            <a:xfrm flipV="1">
              <a:off x="6500813" y="6215063"/>
              <a:ext cx="14288" cy="11112"/>
            </a:xfrm>
            <a:prstGeom prst="line">
              <a:avLst/>
            </a:prstGeom>
            <a:noFill/>
            <a:ln w="28575">
              <a:solidFill>
                <a:srgbClr val="000040"/>
              </a:solidFill>
              <a:round/>
              <a:headEnd/>
              <a:tailEnd/>
            </a:ln>
          </p:spPr>
          <p:txBody>
            <a:bodyPr/>
            <a:lstStyle/>
            <a:p>
              <a:endParaRPr lang="en-US" dirty="0"/>
            </a:p>
          </p:txBody>
        </p:sp>
        <p:sp>
          <p:nvSpPr>
            <p:cNvPr id="66870" name="Line 93"/>
            <p:cNvSpPr>
              <a:spLocks noChangeShapeType="1"/>
            </p:cNvSpPr>
            <p:nvPr/>
          </p:nvSpPr>
          <p:spPr bwMode="auto">
            <a:xfrm flipV="1">
              <a:off x="6515101" y="6203950"/>
              <a:ext cx="14288" cy="11112"/>
            </a:xfrm>
            <a:prstGeom prst="line">
              <a:avLst/>
            </a:prstGeom>
            <a:noFill/>
            <a:ln w="28575">
              <a:solidFill>
                <a:srgbClr val="000040"/>
              </a:solidFill>
              <a:round/>
              <a:headEnd/>
              <a:tailEnd/>
            </a:ln>
          </p:spPr>
          <p:txBody>
            <a:bodyPr/>
            <a:lstStyle/>
            <a:p>
              <a:endParaRPr lang="en-US" dirty="0"/>
            </a:p>
          </p:txBody>
        </p:sp>
        <p:sp>
          <p:nvSpPr>
            <p:cNvPr id="66871" name="Line 94"/>
            <p:cNvSpPr>
              <a:spLocks noChangeShapeType="1"/>
            </p:cNvSpPr>
            <p:nvPr/>
          </p:nvSpPr>
          <p:spPr bwMode="auto">
            <a:xfrm flipV="1">
              <a:off x="6529388" y="6191250"/>
              <a:ext cx="14288" cy="12700"/>
            </a:xfrm>
            <a:prstGeom prst="line">
              <a:avLst/>
            </a:prstGeom>
            <a:noFill/>
            <a:ln w="28575">
              <a:solidFill>
                <a:srgbClr val="000040"/>
              </a:solidFill>
              <a:round/>
              <a:headEnd/>
              <a:tailEnd/>
            </a:ln>
          </p:spPr>
          <p:txBody>
            <a:bodyPr/>
            <a:lstStyle/>
            <a:p>
              <a:endParaRPr lang="en-US" dirty="0"/>
            </a:p>
          </p:txBody>
        </p:sp>
        <p:sp>
          <p:nvSpPr>
            <p:cNvPr id="66872" name="Line 95"/>
            <p:cNvSpPr>
              <a:spLocks noChangeShapeType="1"/>
            </p:cNvSpPr>
            <p:nvPr/>
          </p:nvSpPr>
          <p:spPr bwMode="auto">
            <a:xfrm flipV="1">
              <a:off x="6543676" y="6176963"/>
              <a:ext cx="15875" cy="14287"/>
            </a:xfrm>
            <a:prstGeom prst="line">
              <a:avLst/>
            </a:prstGeom>
            <a:noFill/>
            <a:ln w="28575">
              <a:solidFill>
                <a:srgbClr val="000040"/>
              </a:solidFill>
              <a:round/>
              <a:headEnd/>
              <a:tailEnd/>
            </a:ln>
          </p:spPr>
          <p:txBody>
            <a:bodyPr/>
            <a:lstStyle/>
            <a:p>
              <a:endParaRPr lang="en-US" dirty="0"/>
            </a:p>
          </p:txBody>
        </p:sp>
        <p:sp>
          <p:nvSpPr>
            <p:cNvPr id="66873" name="Line 96"/>
            <p:cNvSpPr>
              <a:spLocks noChangeShapeType="1"/>
            </p:cNvSpPr>
            <p:nvPr/>
          </p:nvSpPr>
          <p:spPr bwMode="auto">
            <a:xfrm flipV="1">
              <a:off x="6559551" y="6162675"/>
              <a:ext cx="14288" cy="14287"/>
            </a:xfrm>
            <a:prstGeom prst="line">
              <a:avLst/>
            </a:prstGeom>
            <a:noFill/>
            <a:ln w="28575">
              <a:solidFill>
                <a:srgbClr val="000040"/>
              </a:solidFill>
              <a:round/>
              <a:headEnd/>
              <a:tailEnd/>
            </a:ln>
          </p:spPr>
          <p:txBody>
            <a:bodyPr/>
            <a:lstStyle/>
            <a:p>
              <a:endParaRPr lang="en-US" dirty="0"/>
            </a:p>
          </p:txBody>
        </p:sp>
        <p:sp>
          <p:nvSpPr>
            <p:cNvPr id="66874" name="Line 97"/>
            <p:cNvSpPr>
              <a:spLocks noChangeShapeType="1"/>
            </p:cNvSpPr>
            <p:nvPr/>
          </p:nvSpPr>
          <p:spPr bwMode="auto">
            <a:xfrm flipV="1">
              <a:off x="6573838" y="6146800"/>
              <a:ext cx="14288" cy="15875"/>
            </a:xfrm>
            <a:prstGeom prst="line">
              <a:avLst/>
            </a:prstGeom>
            <a:noFill/>
            <a:ln w="28575">
              <a:solidFill>
                <a:srgbClr val="000040"/>
              </a:solidFill>
              <a:round/>
              <a:headEnd/>
              <a:tailEnd/>
            </a:ln>
          </p:spPr>
          <p:txBody>
            <a:bodyPr/>
            <a:lstStyle/>
            <a:p>
              <a:endParaRPr lang="en-US" dirty="0"/>
            </a:p>
          </p:txBody>
        </p:sp>
        <p:sp>
          <p:nvSpPr>
            <p:cNvPr id="66875" name="Line 98"/>
            <p:cNvSpPr>
              <a:spLocks noChangeShapeType="1"/>
            </p:cNvSpPr>
            <p:nvPr/>
          </p:nvSpPr>
          <p:spPr bwMode="auto">
            <a:xfrm flipV="1">
              <a:off x="6588126" y="6129338"/>
              <a:ext cx="14288" cy="17462"/>
            </a:xfrm>
            <a:prstGeom prst="line">
              <a:avLst/>
            </a:prstGeom>
            <a:noFill/>
            <a:ln w="28575">
              <a:solidFill>
                <a:srgbClr val="000040"/>
              </a:solidFill>
              <a:round/>
              <a:headEnd/>
              <a:tailEnd/>
            </a:ln>
          </p:spPr>
          <p:txBody>
            <a:bodyPr/>
            <a:lstStyle/>
            <a:p>
              <a:endParaRPr lang="en-US" dirty="0"/>
            </a:p>
          </p:txBody>
        </p:sp>
        <p:sp>
          <p:nvSpPr>
            <p:cNvPr id="66876" name="Line 99"/>
            <p:cNvSpPr>
              <a:spLocks noChangeShapeType="1"/>
            </p:cNvSpPr>
            <p:nvPr/>
          </p:nvSpPr>
          <p:spPr bwMode="auto">
            <a:xfrm flipV="1">
              <a:off x="6602413" y="6113463"/>
              <a:ext cx="15875" cy="15875"/>
            </a:xfrm>
            <a:prstGeom prst="line">
              <a:avLst/>
            </a:prstGeom>
            <a:noFill/>
            <a:ln w="28575">
              <a:solidFill>
                <a:srgbClr val="000040"/>
              </a:solidFill>
              <a:round/>
              <a:headEnd/>
              <a:tailEnd/>
            </a:ln>
          </p:spPr>
          <p:txBody>
            <a:bodyPr/>
            <a:lstStyle/>
            <a:p>
              <a:endParaRPr lang="en-US" dirty="0"/>
            </a:p>
          </p:txBody>
        </p:sp>
        <p:sp>
          <p:nvSpPr>
            <p:cNvPr id="66877" name="Line 100"/>
            <p:cNvSpPr>
              <a:spLocks noChangeShapeType="1"/>
            </p:cNvSpPr>
            <p:nvPr/>
          </p:nvSpPr>
          <p:spPr bwMode="auto">
            <a:xfrm flipV="1">
              <a:off x="6618288" y="6094413"/>
              <a:ext cx="14288" cy="19050"/>
            </a:xfrm>
            <a:prstGeom prst="line">
              <a:avLst/>
            </a:prstGeom>
            <a:noFill/>
            <a:ln w="28575">
              <a:solidFill>
                <a:srgbClr val="000040"/>
              </a:solidFill>
              <a:round/>
              <a:headEnd/>
              <a:tailEnd/>
            </a:ln>
          </p:spPr>
          <p:txBody>
            <a:bodyPr/>
            <a:lstStyle/>
            <a:p>
              <a:endParaRPr lang="en-US" dirty="0"/>
            </a:p>
          </p:txBody>
        </p:sp>
        <p:sp>
          <p:nvSpPr>
            <p:cNvPr id="66878" name="Line 101"/>
            <p:cNvSpPr>
              <a:spLocks noChangeShapeType="1"/>
            </p:cNvSpPr>
            <p:nvPr/>
          </p:nvSpPr>
          <p:spPr bwMode="auto">
            <a:xfrm flipV="1">
              <a:off x="6632576" y="6076950"/>
              <a:ext cx="14288" cy="17462"/>
            </a:xfrm>
            <a:prstGeom prst="line">
              <a:avLst/>
            </a:prstGeom>
            <a:noFill/>
            <a:ln w="28575">
              <a:solidFill>
                <a:srgbClr val="000040"/>
              </a:solidFill>
              <a:round/>
              <a:headEnd/>
              <a:tailEnd/>
            </a:ln>
          </p:spPr>
          <p:txBody>
            <a:bodyPr/>
            <a:lstStyle/>
            <a:p>
              <a:endParaRPr lang="en-US" dirty="0"/>
            </a:p>
          </p:txBody>
        </p:sp>
        <p:sp>
          <p:nvSpPr>
            <p:cNvPr id="66879" name="Line 102"/>
            <p:cNvSpPr>
              <a:spLocks noChangeShapeType="1"/>
            </p:cNvSpPr>
            <p:nvPr/>
          </p:nvSpPr>
          <p:spPr bwMode="auto">
            <a:xfrm flipV="1">
              <a:off x="6646863" y="6057900"/>
              <a:ext cx="15875" cy="19050"/>
            </a:xfrm>
            <a:prstGeom prst="line">
              <a:avLst/>
            </a:prstGeom>
            <a:noFill/>
            <a:ln w="28575">
              <a:solidFill>
                <a:srgbClr val="000040"/>
              </a:solidFill>
              <a:round/>
              <a:headEnd/>
              <a:tailEnd/>
            </a:ln>
          </p:spPr>
          <p:txBody>
            <a:bodyPr/>
            <a:lstStyle/>
            <a:p>
              <a:endParaRPr lang="en-US" dirty="0"/>
            </a:p>
          </p:txBody>
        </p:sp>
        <p:sp>
          <p:nvSpPr>
            <p:cNvPr id="66880" name="Line 103"/>
            <p:cNvSpPr>
              <a:spLocks noChangeShapeType="1"/>
            </p:cNvSpPr>
            <p:nvPr/>
          </p:nvSpPr>
          <p:spPr bwMode="auto">
            <a:xfrm flipV="1">
              <a:off x="6662738" y="6038850"/>
              <a:ext cx="14288" cy="19050"/>
            </a:xfrm>
            <a:prstGeom prst="line">
              <a:avLst/>
            </a:prstGeom>
            <a:noFill/>
            <a:ln w="28575">
              <a:solidFill>
                <a:srgbClr val="000040"/>
              </a:solidFill>
              <a:round/>
              <a:headEnd/>
              <a:tailEnd/>
            </a:ln>
          </p:spPr>
          <p:txBody>
            <a:bodyPr/>
            <a:lstStyle/>
            <a:p>
              <a:endParaRPr lang="en-US" dirty="0"/>
            </a:p>
          </p:txBody>
        </p:sp>
        <p:sp>
          <p:nvSpPr>
            <p:cNvPr id="66881" name="Line 104"/>
            <p:cNvSpPr>
              <a:spLocks noChangeShapeType="1"/>
            </p:cNvSpPr>
            <p:nvPr/>
          </p:nvSpPr>
          <p:spPr bwMode="auto">
            <a:xfrm flipV="1">
              <a:off x="6677026" y="6019800"/>
              <a:ext cx="14288" cy="19050"/>
            </a:xfrm>
            <a:prstGeom prst="line">
              <a:avLst/>
            </a:prstGeom>
            <a:noFill/>
            <a:ln w="28575">
              <a:solidFill>
                <a:srgbClr val="000040"/>
              </a:solidFill>
              <a:round/>
              <a:headEnd/>
              <a:tailEnd/>
            </a:ln>
          </p:spPr>
          <p:txBody>
            <a:bodyPr/>
            <a:lstStyle/>
            <a:p>
              <a:endParaRPr lang="en-US" dirty="0"/>
            </a:p>
          </p:txBody>
        </p:sp>
        <p:sp>
          <p:nvSpPr>
            <p:cNvPr id="66882" name="Line 105"/>
            <p:cNvSpPr>
              <a:spLocks noChangeShapeType="1"/>
            </p:cNvSpPr>
            <p:nvPr/>
          </p:nvSpPr>
          <p:spPr bwMode="auto">
            <a:xfrm flipV="1">
              <a:off x="6691313" y="6000750"/>
              <a:ext cx="14288" cy="19050"/>
            </a:xfrm>
            <a:prstGeom prst="line">
              <a:avLst/>
            </a:prstGeom>
            <a:noFill/>
            <a:ln w="28575">
              <a:solidFill>
                <a:srgbClr val="000040"/>
              </a:solidFill>
              <a:round/>
              <a:headEnd/>
              <a:tailEnd/>
            </a:ln>
          </p:spPr>
          <p:txBody>
            <a:bodyPr/>
            <a:lstStyle/>
            <a:p>
              <a:endParaRPr lang="en-US" dirty="0"/>
            </a:p>
          </p:txBody>
        </p:sp>
        <p:sp>
          <p:nvSpPr>
            <p:cNvPr id="66883" name="Line 106"/>
            <p:cNvSpPr>
              <a:spLocks noChangeShapeType="1"/>
            </p:cNvSpPr>
            <p:nvPr/>
          </p:nvSpPr>
          <p:spPr bwMode="auto">
            <a:xfrm flipV="1">
              <a:off x="6705601" y="5980113"/>
              <a:ext cx="14288" cy="20637"/>
            </a:xfrm>
            <a:prstGeom prst="line">
              <a:avLst/>
            </a:prstGeom>
            <a:noFill/>
            <a:ln w="28575">
              <a:solidFill>
                <a:srgbClr val="000040"/>
              </a:solidFill>
              <a:round/>
              <a:headEnd/>
              <a:tailEnd/>
            </a:ln>
          </p:spPr>
          <p:txBody>
            <a:bodyPr/>
            <a:lstStyle/>
            <a:p>
              <a:endParaRPr lang="en-US" dirty="0"/>
            </a:p>
          </p:txBody>
        </p:sp>
      </p:grpSp>
      <p:grpSp>
        <p:nvGrpSpPr>
          <p:cNvPr id="4" name="Group 112"/>
          <p:cNvGrpSpPr>
            <a:grpSpLocks/>
          </p:cNvGrpSpPr>
          <p:nvPr/>
        </p:nvGrpSpPr>
        <p:grpSpPr bwMode="auto">
          <a:xfrm>
            <a:off x="1404938" y="3576638"/>
            <a:ext cx="4619625" cy="652462"/>
            <a:chOff x="5281613" y="5646738"/>
            <a:chExt cx="1438276" cy="628649"/>
          </a:xfrm>
        </p:grpSpPr>
        <p:sp>
          <p:nvSpPr>
            <p:cNvPr id="66688" name="Line 9"/>
            <p:cNvSpPr>
              <a:spLocks noChangeShapeType="1"/>
            </p:cNvSpPr>
            <p:nvPr/>
          </p:nvSpPr>
          <p:spPr bwMode="auto">
            <a:xfrm flipV="1">
              <a:off x="5281613" y="5940425"/>
              <a:ext cx="14288" cy="20637"/>
            </a:xfrm>
            <a:prstGeom prst="line">
              <a:avLst/>
            </a:prstGeom>
            <a:noFill/>
            <a:ln w="28575">
              <a:solidFill>
                <a:srgbClr val="000040"/>
              </a:solidFill>
              <a:round/>
              <a:headEnd/>
              <a:tailEnd/>
            </a:ln>
          </p:spPr>
          <p:txBody>
            <a:bodyPr/>
            <a:lstStyle/>
            <a:p>
              <a:endParaRPr lang="en-US" dirty="0"/>
            </a:p>
          </p:txBody>
        </p:sp>
        <p:sp>
          <p:nvSpPr>
            <p:cNvPr id="66689" name="Line 10"/>
            <p:cNvSpPr>
              <a:spLocks noChangeShapeType="1"/>
            </p:cNvSpPr>
            <p:nvPr/>
          </p:nvSpPr>
          <p:spPr bwMode="auto">
            <a:xfrm flipV="1">
              <a:off x="5295901" y="5921375"/>
              <a:ext cx="14288" cy="19050"/>
            </a:xfrm>
            <a:prstGeom prst="line">
              <a:avLst/>
            </a:prstGeom>
            <a:noFill/>
            <a:ln w="28575">
              <a:solidFill>
                <a:srgbClr val="000040"/>
              </a:solidFill>
              <a:round/>
              <a:headEnd/>
              <a:tailEnd/>
            </a:ln>
          </p:spPr>
          <p:txBody>
            <a:bodyPr/>
            <a:lstStyle/>
            <a:p>
              <a:endParaRPr lang="en-US" dirty="0"/>
            </a:p>
          </p:txBody>
        </p:sp>
        <p:sp>
          <p:nvSpPr>
            <p:cNvPr id="66690" name="Line 11"/>
            <p:cNvSpPr>
              <a:spLocks noChangeShapeType="1"/>
            </p:cNvSpPr>
            <p:nvPr/>
          </p:nvSpPr>
          <p:spPr bwMode="auto">
            <a:xfrm flipV="1">
              <a:off x="5310188" y="5900738"/>
              <a:ext cx="14288" cy="20637"/>
            </a:xfrm>
            <a:prstGeom prst="line">
              <a:avLst/>
            </a:prstGeom>
            <a:noFill/>
            <a:ln w="28575">
              <a:solidFill>
                <a:srgbClr val="000040"/>
              </a:solidFill>
              <a:round/>
              <a:headEnd/>
              <a:tailEnd/>
            </a:ln>
          </p:spPr>
          <p:txBody>
            <a:bodyPr/>
            <a:lstStyle/>
            <a:p>
              <a:endParaRPr lang="en-US" dirty="0"/>
            </a:p>
          </p:txBody>
        </p:sp>
        <p:sp>
          <p:nvSpPr>
            <p:cNvPr id="66691" name="Line 12"/>
            <p:cNvSpPr>
              <a:spLocks noChangeShapeType="1"/>
            </p:cNvSpPr>
            <p:nvPr/>
          </p:nvSpPr>
          <p:spPr bwMode="auto">
            <a:xfrm flipV="1">
              <a:off x="5324476" y="5881688"/>
              <a:ext cx="14288" cy="19050"/>
            </a:xfrm>
            <a:prstGeom prst="line">
              <a:avLst/>
            </a:prstGeom>
            <a:noFill/>
            <a:ln w="28575">
              <a:solidFill>
                <a:srgbClr val="000040"/>
              </a:solidFill>
              <a:round/>
              <a:headEnd/>
              <a:tailEnd/>
            </a:ln>
          </p:spPr>
          <p:txBody>
            <a:bodyPr/>
            <a:lstStyle/>
            <a:p>
              <a:endParaRPr lang="en-US" dirty="0"/>
            </a:p>
          </p:txBody>
        </p:sp>
        <p:sp>
          <p:nvSpPr>
            <p:cNvPr id="66692" name="Line 13"/>
            <p:cNvSpPr>
              <a:spLocks noChangeShapeType="1"/>
            </p:cNvSpPr>
            <p:nvPr/>
          </p:nvSpPr>
          <p:spPr bwMode="auto">
            <a:xfrm flipV="1">
              <a:off x="5338763" y="5862638"/>
              <a:ext cx="15875" cy="19050"/>
            </a:xfrm>
            <a:prstGeom prst="line">
              <a:avLst/>
            </a:prstGeom>
            <a:noFill/>
            <a:ln w="28575">
              <a:solidFill>
                <a:srgbClr val="000040"/>
              </a:solidFill>
              <a:round/>
              <a:headEnd/>
              <a:tailEnd/>
            </a:ln>
          </p:spPr>
          <p:txBody>
            <a:bodyPr/>
            <a:lstStyle/>
            <a:p>
              <a:endParaRPr lang="en-US" dirty="0"/>
            </a:p>
          </p:txBody>
        </p:sp>
        <p:sp>
          <p:nvSpPr>
            <p:cNvPr id="66693" name="Line 14"/>
            <p:cNvSpPr>
              <a:spLocks noChangeShapeType="1"/>
            </p:cNvSpPr>
            <p:nvPr/>
          </p:nvSpPr>
          <p:spPr bwMode="auto">
            <a:xfrm flipV="1">
              <a:off x="5354638" y="5845175"/>
              <a:ext cx="14288" cy="17462"/>
            </a:xfrm>
            <a:prstGeom prst="line">
              <a:avLst/>
            </a:prstGeom>
            <a:noFill/>
            <a:ln w="28575">
              <a:solidFill>
                <a:srgbClr val="000040"/>
              </a:solidFill>
              <a:round/>
              <a:headEnd/>
              <a:tailEnd/>
            </a:ln>
          </p:spPr>
          <p:txBody>
            <a:bodyPr/>
            <a:lstStyle/>
            <a:p>
              <a:endParaRPr lang="en-US" dirty="0"/>
            </a:p>
          </p:txBody>
        </p:sp>
        <p:sp>
          <p:nvSpPr>
            <p:cNvPr id="66694" name="Line 15"/>
            <p:cNvSpPr>
              <a:spLocks noChangeShapeType="1"/>
            </p:cNvSpPr>
            <p:nvPr/>
          </p:nvSpPr>
          <p:spPr bwMode="auto">
            <a:xfrm flipV="1">
              <a:off x="5368926" y="5826125"/>
              <a:ext cx="14288" cy="19050"/>
            </a:xfrm>
            <a:prstGeom prst="line">
              <a:avLst/>
            </a:prstGeom>
            <a:noFill/>
            <a:ln w="28575">
              <a:solidFill>
                <a:srgbClr val="000040"/>
              </a:solidFill>
              <a:round/>
              <a:headEnd/>
              <a:tailEnd/>
            </a:ln>
          </p:spPr>
          <p:txBody>
            <a:bodyPr/>
            <a:lstStyle/>
            <a:p>
              <a:endParaRPr lang="en-US" dirty="0"/>
            </a:p>
          </p:txBody>
        </p:sp>
        <p:sp>
          <p:nvSpPr>
            <p:cNvPr id="66695" name="Line 16"/>
            <p:cNvSpPr>
              <a:spLocks noChangeShapeType="1"/>
            </p:cNvSpPr>
            <p:nvPr/>
          </p:nvSpPr>
          <p:spPr bwMode="auto">
            <a:xfrm flipV="1">
              <a:off x="5383213" y="5808663"/>
              <a:ext cx="14288" cy="17462"/>
            </a:xfrm>
            <a:prstGeom prst="line">
              <a:avLst/>
            </a:prstGeom>
            <a:noFill/>
            <a:ln w="28575">
              <a:solidFill>
                <a:srgbClr val="000040"/>
              </a:solidFill>
              <a:round/>
              <a:headEnd/>
              <a:tailEnd/>
            </a:ln>
          </p:spPr>
          <p:txBody>
            <a:bodyPr/>
            <a:lstStyle/>
            <a:p>
              <a:endParaRPr lang="en-US" dirty="0"/>
            </a:p>
          </p:txBody>
        </p:sp>
        <p:sp>
          <p:nvSpPr>
            <p:cNvPr id="66696" name="Line 17"/>
            <p:cNvSpPr>
              <a:spLocks noChangeShapeType="1"/>
            </p:cNvSpPr>
            <p:nvPr/>
          </p:nvSpPr>
          <p:spPr bwMode="auto">
            <a:xfrm flipV="1">
              <a:off x="5397501" y="5791200"/>
              <a:ext cx="15875" cy="17462"/>
            </a:xfrm>
            <a:prstGeom prst="line">
              <a:avLst/>
            </a:prstGeom>
            <a:noFill/>
            <a:ln w="28575">
              <a:solidFill>
                <a:srgbClr val="000040"/>
              </a:solidFill>
              <a:round/>
              <a:headEnd/>
              <a:tailEnd/>
            </a:ln>
          </p:spPr>
          <p:txBody>
            <a:bodyPr/>
            <a:lstStyle/>
            <a:p>
              <a:endParaRPr lang="en-US" dirty="0"/>
            </a:p>
          </p:txBody>
        </p:sp>
        <p:sp>
          <p:nvSpPr>
            <p:cNvPr id="66697" name="Line 18"/>
            <p:cNvSpPr>
              <a:spLocks noChangeShapeType="1"/>
            </p:cNvSpPr>
            <p:nvPr/>
          </p:nvSpPr>
          <p:spPr bwMode="auto">
            <a:xfrm flipV="1">
              <a:off x="5413376" y="5775325"/>
              <a:ext cx="14288" cy="15875"/>
            </a:xfrm>
            <a:prstGeom prst="line">
              <a:avLst/>
            </a:prstGeom>
            <a:noFill/>
            <a:ln w="28575">
              <a:solidFill>
                <a:srgbClr val="000040"/>
              </a:solidFill>
              <a:round/>
              <a:headEnd/>
              <a:tailEnd/>
            </a:ln>
          </p:spPr>
          <p:txBody>
            <a:bodyPr/>
            <a:lstStyle/>
            <a:p>
              <a:endParaRPr lang="en-US" dirty="0"/>
            </a:p>
          </p:txBody>
        </p:sp>
        <p:sp>
          <p:nvSpPr>
            <p:cNvPr id="66698" name="Line 19"/>
            <p:cNvSpPr>
              <a:spLocks noChangeShapeType="1"/>
            </p:cNvSpPr>
            <p:nvPr/>
          </p:nvSpPr>
          <p:spPr bwMode="auto">
            <a:xfrm flipV="1">
              <a:off x="5427663" y="5759450"/>
              <a:ext cx="14288" cy="15875"/>
            </a:xfrm>
            <a:prstGeom prst="line">
              <a:avLst/>
            </a:prstGeom>
            <a:noFill/>
            <a:ln w="28575">
              <a:solidFill>
                <a:srgbClr val="000040"/>
              </a:solidFill>
              <a:round/>
              <a:headEnd/>
              <a:tailEnd/>
            </a:ln>
          </p:spPr>
          <p:txBody>
            <a:bodyPr/>
            <a:lstStyle/>
            <a:p>
              <a:endParaRPr lang="en-US" dirty="0"/>
            </a:p>
          </p:txBody>
        </p:sp>
        <p:sp>
          <p:nvSpPr>
            <p:cNvPr id="66699" name="Line 20"/>
            <p:cNvSpPr>
              <a:spLocks noChangeShapeType="1"/>
            </p:cNvSpPr>
            <p:nvPr/>
          </p:nvSpPr>
          <p:spPr bwMode="auto">
            <a:xfrm flipV="1">
              <a:off x="5441951" y="5745163"/>
              <a:ext cx="15875" cy="14287"/>
            </a:xfrm>
            <a:prstGeom prst="line">
              <a:avLst/>
            </a:prstGeom>
            <a:noFill/>
            <a:ln w="28575">
              <a:solidFill>
                <a:srgbClr val="000040"/>
              </a:solidFill>
              <a:round/>
              <a:headEnd/>
              <a:tailEnd/>
            </a:ln>
          </p:spPr>
          <p:txBody>
            <a:bodyPr/>
            <a:lstStyle/>
            <a:p>
              <a:endParaRPr lang="en-US" dirty="0"/>
            </a:p>
          </p:txBody>
        </p:sp>
        <p:sp>
          <p:nvSpPr>
            <p:cNvPr id="66700" name="Line 21"/>
            <p:cNvSpPr>
              <a:spLocks noChangeShapeType="1"/>
            </p:cNvSpPr>
            <p:nvPr/>
          </p:nvSpPr>
          <p:spPr bwMode="auto">
            <a:xfrm flipV="1">
              <a:off x="5457826" y="5730875"/>
              <a:ext cx="14288" cy="14287"/>
            </a:xfrm>
            <a:prstGeom prst="line">
              <a:avLst/>
            </a:prstGeom>
            <a:noFill/>
            <a:ln w="28575">
              <a:solidFill>
                <a:srgbClr val="000040"/>
              </a:solidFill>
              <a:round/>
              <a:headEnd/>
              <a:tailEnd/>
            </a:ln>
          </p:spPr>
          <p:txBody>
            <a:bodyPr/>
            <a:lstStyle/>
            <a:p>
              <a:endParaRPr lang="en-US" dirty="0"/>
            </a:p>
          </p:txBody>
        </p:sp>
        <p:sp>
          <p:nvSpPr>
            <p:cNvPr id="66701" name="Line 22"/>
            <p:cNvSpPr>
              <a:spLocks noChangeShapeType="1"/>
            </p:cNvSpPr>
            <p:nvPr/>
          </p:nvSpPr>
          <p:spPr bwMode="auto">
            <a:xfrm flipV="1">
              <a:off x="5472113" y="5718175"/>
              <a:ext cx="14288" cy="12700"/>
            </a:xfrm>
            <a:prstGeom prst="line">
              <a:avLst/>
            </a:prstGeom>
            <a:noFill/>
            <a:ln w="28575">
              <a:solidFill>
                <a:srgbClr val="000040"/>
              </a:solidFill>
              <a:round/>
              <a:headEnd/>
              <a:tailEnd/>
            </a:ln>
          </p:spPr>
          <p:txBody>
            <a:bodyPr/>
            <a:lstStyle/>
            <a:p>
              <a:endParaRPr lang="en-US" dirty="0"/>
            </a:p>
          </p:txBody>
        </p:sp>
        <p:sp>
          <p:nvSpPr>
            <p:cNvPr id="66702" name="Line 23"/>
            <p:cNvSpPr>
              <a:spLocks noChangeShapeType="1"/>
            </p:cNvSpPr>
            <p:nvPr/>
          </p:nvSpPr>
          <p:spPr bwMode="auto">
            <a:xfrm flipV="1">
              <a:off x="5486401" y="5705475"/>
              <a:ext cx="14288" cy="12700"/>
            </a:xfrm>
            <a:prstGeom prst="line">
              <a:avLst/>
            </a:prstGeom>
            <a:noFill/>
            <a:ln w="28575">
              <a:solidFill>
                <a:srgbClr val="000040"/>
              </a:solidFill>
              <a:round/>
              <a:headEnd/>
              <a:tailEnd/>
            </a:ln>
          </p:spPr>
          <p:txBody>
            <a:bodyPr/>
            <a:lstStyle/>
            <a:p>
              <a:endParaRPr lang="en-US" dirty="0"/>
            </a:p>
          </p:txBody>
        </p:sp>
        <p:sp>
          <p:nvSpPr>
            <p:cNvPr id="66703" name="Line 24"/>
            <p:cNvSpPr>
              <a:spLocks noChangeShapeType="1"/>
            </p:cNvSpPr>
            <p:nvPr/>
          </p:nvSpPr>
          <p:spPr bwMode="auto">
            <a:xfrm flipV="1">
              <a:off x="5500688" y="5694363"/>
              <a:ext cx="14288" cy="11112"/>
            </a:xfrm>
            <a:prstGeom prst="line">
              <a:avLst/>
            </a:prstGeom>
            <a:noFill/>
            <a:ln w="28575">
              <a:solidFill>
                <a:srgbClr val="000040"/>
              </a:solidFill>
              <a:round/>
              <a:headEnd/>
              <a:tailEnd/>
            </a:ln>
          </p:spPr>
          <p:txBody>
            <a:bodyPr/>
            <a:lstStyle/>
            <a:p>
              <a:endParaRPr lang="en-US" dirty="0"/>
            </a:p>
          </p:txBody>
        </p:sp>
        <p:sp>
          <p:nvSpPr>
            <p:cNvPr id="66704" name="Line 25"/>
            <p:cNvSpPr>
              <a:spLocks noChangeShapeType="1"/>
            </p:cNvSpPr>
            <p:nvPr/>
          </p:nvSpPr>
          <p:spPr bwMode="auto">
            <a:xfrm flipV="1">
              <a:off x="5514976" y="5684838"/>
              <a:ext cx="15875" cy="9525"/>
            </a:xfrm>
            <a:prstGeom prst="line">
              <a:avLst/>
            </a:prstGeom>
            <a:noFill/>
            <a:ln w="28575">
              <a:solidFill>
                <a:srgbClr val="000040"/>
              </a:solidFill>
              <a:round/>
              <a:headEnd/>
              <a:tailEnd/>
            </a:ln>
          </p:spPr>
          <p:txBody>
            <a:bodyPr/>
            <a:lstStyle/>
            <a:p>
              <a:endParaRPr lang="en-US" dirty="0"/>
            </a:p>
          </p:txBody>
        </p:sp>
        <p:sp>
          <p:nvSpPr>
            <p:cNvPr id="66705" name="Line 26"/>
            <p:cNvSpPr>
              <a:spLocks noChangeShapeType="1"/>
            </p:cNvSpPr>
            <p:nvPr/>
          </p:nvSpPr>
          <p:spPr bwMode="auto">
            <a:xfrm flipV="1">
              <a:off x="5530851" y="5675313"/>
              <a:ext cx="14288" cy="9525"/>
            </a:xfrm>
            <a:prstGeom prst="line">
              <a:avLst/>
            </a:prstGeom>
            <a:noFill/>
            <a:ln w="28575">
              <a:solidFill>
                <a:srgbClr val="000040"/>
              </a:solidFill>
              <a:round/>
              <a:headEnd/>
              <a:tailEnd/>
            </a:ln>
          </p:spPr>
          <p:txBody>
            <a:bodyPr/>
            <a:lstStyle/>
            <a:p>
              <a:endParaRPr lang="en-US" dirty="0"/>
            </a:p>
          </p:txBody>
        </p:sp>
        <p:sp>
          <p:nvSpPr>
            <p:cNvPr id="66706" name="Line 27"/>
            <p:cNvSpPr>
              <a:spLocks noChangeShapeType="1"/>
            </p:cNvSpPr>
            <p:nvPr/>
          </p:nvSpPr>
          <p:spPr bwMode="auto">
            <a:xfrm flipV="1">
              <a:off x="5545138" y="5667375"/>
              <a:ext cx="14288" cy="7937"/>
            </a:xfrm>
            <a:prstGeom prst="line">
              <a:avLst/>
            </a:prstGeom>
            <a:noFill/>
            <a:ln w="28575">
              <a:solidFill>
                <a:srgbClr val="000040"/>
              </a:solidFill>
              <a:round/>
              <a:headEnd/>
              <a:tailEnd/>
            </a:ln>
          </p:spPr>
          <p:txBody>
            <a:bodyPr/>
            <a:lstStyle/>
            <a:p>
              <a:endParaRPr lang="en-US" dirty="0"/>
            </a:p>
          </p:txBody>
        </p:sp>
        <p:sp>
          <p:nvSpPr>
            <p:cNvPr id="66707" name="Line 28"/>
            <p:cNvSpPr>
              <a:spLocks noChangeShapeType="1"/>
            </p:cNvSpPr>
            <p:nvPr/>
          </p:nvSpPr>
          <p:spPr bwMode="auto">
            <a:xfrm flipV="1">
              <a:off x="5559426" y="5661025"/>
              <a:ext cx="15875" cy="6350"/>
            </a:xfrm>
            <a:prstGeom prst="line">
              <a:avLst/>
            </a:prstGeom>
            <a:noFill/>
            <a:ln w="28575">
              <a:solidFill>
                <a:srgbClr val="000040"/>
              </a:solidFill>
              <a:round/>
              <a:headEnd/>
              <a:tailEnd/>
            </a:ln>
          </p:spPr>
          <p:txBody>
            <a:bodyPr/>
            <a:lstStyle/>
            <a:p>
              <a:endParaRPr lang="en-US" dirty="0"/>
            </a:p>
          </p:txBody>
        </p:sp>
        <p:sp>
          <p:nvSpPr>
            <p:cNvPr id="66708" name="Line 29"/>
            <p:cNvSpPr>
              <a:spLocks noChangeShapeType="1"/>
            </p:cNvSpPr>
            <p:nvPr/>
          </p:nvSpPr>
          <p:spPr bwMode="auto">
            <a:xfrm flipV="1">
              <a:off x="5575301" y="5656263"/>
              <a:ext cx="14288" cy="4762"/>
            </a:xfrm>
            <a:prstGeom prst="line">
              <a:avLst/>
            </a:prstGeom>
            <a:noFill/>
            <a:ln w="28575">
              <a:solidFill>
                <a:srgbClr val="000040"/>
              </a:solidFill>
              <a:round/>
              <a:headEnd/>
              <a:tailEnd/>
            </a:ln>
          </p:spPr>
          <p:txBody>
            <a:bodyPr/>
            <a:lstStyle/>
            <a:p>
              <a:endParaRPr lang="en-US" dirty="0"/>
            </a:p>
          </p:txBody>
        </p:sp>
        <p:sp>
          <p:nvSpPr>
            <p:cNvPr id="66709" name="Line 30"/>
            <p:cNvSpPr>
              <a:spLocks noChangeShapeType="1"/>
            </p:cNvSpPr>
            <p:nvPr/>
          </p:nvSpPr>
          <p:spPr bwMode="auto">
            <a:xfrm flipV="1">
              <a:off x="5589588" y="5651500"/>
              <a:ext cx="14288" cy="4762"/>
            </a:xfrm>
            <a:prstGeom prst="line">
              <a:avLst/>
            </a:prstGeom>
            <a:noFill/>
            <a:ln w="28575">
              <a:solidFill>
                <a:srgbClr val="000040"/>
              </a:solidFill>
              <a:round/>
              <a:headEnd/>
              <a:tailEnd/>
            </a:ln>
          </p:spPr>
          <p:txBody>
            <a:bodyPr/>
            <a:lstStyle/>
            <a:p>
              <a:endParaRPr lang="en-US" dirty="0"/>
            </a:p>
          </p:txBody>
        </p:sp>
        <p:sp>
          <p:nvSpPr>
            <p:cNvPr id="66710" name="Line 31"/>
            <p:cNvSpPr>
              <a:spLocks noChangeShapeType="1"/>
            </p:cNvSpPr>
            <p:nvPr/>
          </p:nvSpPr>
          <p:spPr bwMode="auto">
            <a:xfrm flipV="1">
              <a:off x="5603876" y="5649913"/>
              <a:ext cx="14288" cy="1587"/>
            </a:xfrm>
            <a:prstGeom prst="line">
              <a:avLst/>
            </a:prstGeom>
            <a:noFill/>
            <a:ln w="28575">
              <a:solidFill>
                <a:srgbClr val="000040"/>
              </a:solidFill>
              <a:round/>
              <a:headEnd/>
              <a:tailEnd/>
            </a:ln>
          </p:spPr>
          <p:txBody>
            <a:bodyPr/>
            <a:lstStyle/>
            <a:p>
              <a:endParaRPr lang="en-US" dirty="0"/>
            </a:p>
          </p:txBody>
        </p:sp>
        <p:sp>
          <p:nvSpPr>
            <p:cNvPr id="66711" name="Line 32"/>
            <p:cNvSpPr>
              <a:spLocks noChangeShapeType="1"/>
            </p:cNvSpPr>
            <p:nvPr/>
          </p:nvSpPr>
          <p:spPr bwMode="auto">
            <a:xfrm flipV="1">
              <a:off x="5618163" y="5648325"/>
              <a:ext cx="15875" cy="1587"/>
            </a:xfrm>
            <a:prstGeom prst="line">
              <a:avLst/>
            </a:prstGeom>
            <a:noFill/>
            <a:ln w="28575">
              <a:solidFill>
                <a:srgbClr val="000040"/>
              </a:solidFill>
              <a:round/>
              <a:headEnd/>
              <a:tailEnd/>
            </a:ln>
          </p:spPr>
          <p:txBody>
            <a:bodyPr/>
            <a:lstStyle/>
            <a:p>
              <a:endParaRPr lang="en-US" dirty="0"/>
            </a:p>
          </p:txBody>
        </p:sp>
        <p:sp>
          <p:nvSpPr>
            <p:cNvPr id="66712" name="Line 33"/>
            <p:cNvSpPr>
              <a:spLocks noChangeShapeType="1"/>
            </p:cNvSpPr>
            <p:nvPr/>
          </p:nvSpPr>
          <p:spPr bwMode="auto">
            <a:xfrm flipV="1">
              <a:off x="5634038" y="5646738"/>
              <a:ext cx="14288" cy="1587"/>
            </a:xfrm>
            <a:prstGeom prst="line">
              <a:avLst/>
            </a:prstGeom>
            <a:noFill/>
            <a:ln w="28575">
              <a:solidFill>
                <a:srgbClr val="000040"/>
              </a:solidFill>
              <a:round/>
              <a:headEnd/>
              <a:tailEnd/>
            </a:ln>
          </p:spPr>
          <p:txBody>
            <a:bodyPr/>
            <a:lstStyle/>
            <a:p>
              <a:endParaRPr lang="en-US" dirty="0"/>
            </a:p>
          </p:txBody>
        </p:sp>
        <p:sp>
          <p:nvSpPr>
            <p:cNvPr id="66713" name="Line 34"/>
            <p:cNvSpPr>
              <a:spLocks noChangeShapeType="1"/>
            </p:cNvSpPr>
            <p:nvPr/>
          </p:nvSpPr>
          <p:spPr bwMode="auto">
            <a:xfrm>
              <a:off x="5648326" y="5646738"/>
              <a:ext cx="14288" cy="1587"/>
            </a:xfrm>
            <a:prstGeom prst="line">
              <a:avLst/>
            </a:prstGeom>
            <a:noFill/>
            <a:ln w="28575">
              <a:solidFill>
                <a:srgbClr val="000040"/>
              </a:solidFill>
              <a:round/>
              <a:headEnd/>
              <a:tailEnd/>
            </a:ln>
          </p:spPr>
          <p:txBody>
            <a:bodyPr/>
            <a:lstStyle/>
            <a:p>
              <a:endParaRPr lang="en-US" dirty="0"/>
            </a:p>
          </p:txBody>
        </p:sp>
        <p:sp>
          <p:nvSpPr>
            <p:cNvPr id="66714" name="Line 35"/>
            <p:cNvSpPr>
              <a:spLocks noChangeShapeType="1"/>
            </p:cNvSpPr>
            <p:nvPr/>
          </p:nvSpPr>
          <p:spPr bwMode="auto">
            <a:xfrm>
              <a:off x="5662613" y="5648325"/>
              <a:ext cx="14288" cy="1587"/>
            </a:xfrm>
            <a:prstGeom prst="line">
              <a:avLst/>
            </a:prstGeom>
            <a:noFill/>
            <a:ln w="28575">
              <a:solidFill>
                <a:srgbClr val="000040"/>
              </a:solidFill>
              <a:round/>
              <a:headEnd/>
              <a:tailEnd/>
            </a:ln>
          </p:spPr>
          <p:txBody>
            <a:bodyPr/>
            <a:lstStyle/>
            <a:p>
              <a:endParaRPr lang="en-US" dirty="0"/>
            </a:p>
          </p:txBody>
        </p:sp>
        <p:sp>
          <p:nvSpPr>
            <p:cNvPr id="66715" name="Line 36"/>
            <p:cNvSpPr>
              <a:spLocks noChangeShapeType="1"/>
            </p:cNvSpPr>
            <p:nvPr/>
          </p:nvSpPr>
          <p:spPr bwMode="auto">
            <a:xfrm>
              <a:off x="5676901" y="5649913"/>
              <a:ext cx="15875" cy="4762"/>
            </a:xfrm>
            <a:prstGeom prst="line">
              <a:avLst/>
            </a:prstGeom>
            <a:noFill/>
            <a:ln w="28575">
              <a:solidFill>
                <a:srgbClr val="000040"/>
              </a:solidFill>
              <a:round/>
              <a:headEnd/>
              <a:tailEnd/>
            </a:ln>
          </p:spPr>
          <p:txBody>
            <a:bodyPr/>
            <a:lstStyle/>
            <a:p>
              <a:endParaRPr lang="en-US" dirty="0"/>
            </a:p>
          </p:txBody>
        </p:sp>
        <p:sp>
          <p:nvSpPr>
            <p:cNvPr id="66716" name="Line 37"/>
            <p:cNvSpPr>
              <a:spLocks noChangeShapeType="1"/>
            </p:cNvSpPr>
            <p:nvPr/>
          </p:nvSpPr>
          <p:spPr bwMode="auto">
            <a:xfrm>
              <a:off x="5692776" y="5654675"/>
              <a:ext cx="14288" cy="4762"/>
            </a:xfrm>
            <a:prstGeom prst="line">
              <a:avLst/>
            </a:prstGeom>
            <a:noFill/>
            <a:ln w="28575">
              <a:solidFill>
                <a:srgbClr val="000040"/>
              </a:solidFill>
              <a:round/>
              <a:headEnd/>
              <a:tailEnd/>
            </a:ln>
          </p:spPr>
          <p:txBody>
            <a:bodyPr/>
            <a:lstStyle/>
            <a:p>
              <a:endParaRPr lang="en-US" dirty="0"/>
            </a:p>
          </p:txBody>
        </p:sp>
        <p:sp>
          <p:nvSpPr>
            <p:cNvPr id="66717" name="Line 38"/>
            <p:cNvSpPr>
              <a:spLocks noChangeShapeType="1"/>
            </p:cNvSpPr>
            <p:nvPr/>
          </p:nvSpPr>
          <p:spPr bwMode="auto">
            <a:xfrm>
              <a:off x="5707063" y="5659438"/>
              <a:ext cx="14288" cy="4762"/>
            </a:xfrm>
            <a:prstGeom prst="line">
              <a:avLst/>
            </a:prstGeom>
            <a:noFill/>
            <a:ln w="28575">
              <a:solidFill>
                <a:srgbClr val="000040"/>
              </a:solidFill>
              <a:round/>
              <a:headEnd/>
              <a:tailEnd/>
            </a:ln>
          </p:spPr>
          <p:txBody>
            <a:bodyPr/>
            <a:lstStyle/>
            <a:p>
              <a:endParaRPr lang="en-US" dirty="0"/>
            </a:p>
          </p:txBody>
        </p:sp>
        <p:sp>
          <p:nvSpPr>
            <p:cNvPr id="66718" name="Line 39"/>
            <p:cNvSpPr>
              <a:spLocks noChangeShapeType="1"/>
            </p:cNvSpPr>
            <p:nvPr/>
          </p:nvSpPr>
          <p:spPr bwMode="auto">
            <a:xfrm>
              <a:off x="5721351" y="5664200"/>
              <a:ext cx="14288" cy="7937"/>
            </a:xfrm>
            <a:prstGeom prst="line">
              <a:avLst/>
            </a:prstGeom>
            <a:noFill/>
            <a:ln w="28575">
              <a:solidFill>
                <a:srgbClr val="000040"/>
              </a:solidFill>
              <a:round/>
              <a:headEnd/>
              <a:tailEnd/>
            </a:ln>
          </p:spPr>
          <p:txBody>
            <a:bodyPr/>
            <a:lstStyle/>
            <a:p>
              <a:endParaRPr lang="en-US" dirty="0"/>
            </a:p>
          </p:txBody>
        </p:sp>
        <p:sp>
          <p:nvSpPr>
            <p:cNvPr id="66719" name="Line 40"/>
            <p:cNvSpPr>
              <a:spLocks noChangeShapeType="1"/>
            </p:cNvSpPr>
            <p:nvPr/>
          </p:nvSpPr>
          <p:spPr bwMode="auto">
            <a:xfrm>
              <a:off x="5735638" y="5672138"/>
              <a:ext cx="15875" cy="7937"/>
            </a:xfrm>
            <a:prstGeom prst="line">
              <a:avLst/>
            </a:prstGeom>
            <a:noFill/>
            <a:ln w="28575">
              <a:solidFill>
                <a:srgbClr val="000040"/>
              </a:solidFill>
              <a:round/>
              <a:headEnd/>
              <a:tailEnd/>
            </a:ln>
          </p:spPr>
          <p:txBody>
            <a:bodyPr/>
            <a:lstStyle/>
            <a:p>
              <a:endParaRPr lang="en-US" dirty="0"/>
            </a:p>
          </p:txBody>
        </p:sp>
        <p:sp>
          <p:nvSpPr>
            <p:cNvPr id="66720" name="Line 41"/>
            <p:cNvSpPr>
              <a:spLocks noChangeShapeType="1"/>
            </p:cNvSpPr>
            <p:nvPr/>
          </p:nvSpPr>
          <p:spPr bwMode="auto">
            <a:xfrm>
              <a:off x="5751513" y="5680075"/>
              <a:ext cx="14288" cy="9525"/>
            </a:xfrm>
            <a:prstGeom prst="line">
              <a:avLst/>
            </a:prstGeom>
            <a:noFill/>
            <a:ln w="28575">
              <a:solidFill>
                <a:srgbClr val="000040"/>
              </a:solidFill>
              <a:round/>
              <a:headEnd/>
              <a:tailEnd/>
            </a:ln>
          </p:spPr>
          <p:txBody>
            <a:bodyPr/>
            <a:lstStyle/>
            <a:p>
              <a:endParaRPr lang="en-US" dirty="0"/>
            </a:p>
          </p:txBody>
        </p:sp>
        <p:sp>
          <p:nvSpPr>
            <p:cNvPr id="66721" name="Line 42"/>
            <p:cNvSpPr>
              <a:spLocks noChangeShapeType="1"/>
            </p:cNvSpPr>
            <p:nvPr/>
          </p:nvSpPr>
          <p:spPr bwMode="auto">
            <a:xfrm>
              <a:off x="5765801" y="5689600"/>
              <a:ext cx="14288" cy="9525"/>
            </a:xfrm>
            <a:prstGeom prst="line">
              <a:avLst/>
            </a:prstGeom>
            <a:noFill/>
            <a:ln w="28575">
              <a:solidFill>
                <a:srgbClr val="000040"/>
              </a:solidFill>
              <a:round/>
              <a:headEnd/>
              <a:tailEnd/>
            </a:ln>
          </p:spPr>
          <p:txBody>
            <a:bodyPr/>
            <a:lstStyle/>
            <a:p>
              <a:endParaRPr lang="en-US" dirty="0"/>
            </a:p>
          </p:txBody>
        </p:sp>
        <p:sp>
          <p:nvSpPr>
            <p:cNvPr id="66722" name="Line 43"/>
            <p:cNvSpPr>
              <a:spLocks noChangeShapeType="1"/>
            </p:cNvSpPr>
            <p:nvPr/>
          </p:nvSpPr>
          <p:spPr bwMode="auto">
            <a:xfrm>
              <a:off x="5780088" y="5699125"/>
              <a:ext cx="14288" cy="12700"/>
            </a:xfrm>
            <a:prstGeom prst="line">
              <a:avLst/>
            </a:prstGeom>
            <a:noFill/>
            <a:ln w="28575">
              <a:solidFill>
                <a:srgbClr val="000040"/>
              </a:solidFill>
              <a:round/>
              <a:headEnd/>
              <a:tailEnd/>
            </a:ln>
          </p:spPr>
          <p:txBody>
            <a:bodyPr/>
            <a:lstStyle/>
            <a:p>
              <a:endParaRPr lang="en-US" dirty="0"/>
            </a:p>
          </p:txBody>
        </p:sp>
        <p:sp>
          <p:nvSpPr>
            <p:cNvPr id="66723" name="Line 44"/>
            <p:cNvSpPr>
              <a:spLocks noChangeShapeType="1"/>
            </p:cNvSpPr>
            <p:nvPr/>
          </p:nvSpPr>
          <p:spPr bwMode="auto">
            <a:xfrm>
              <a:off x="5794376" y="5711825"/>
              <a:ext cx="15875" cy="12700"/>
            </a:xfrm>
            <a:prstGeom prst="line">
              <a:avLst/>
            </a:prstGeom>
            <a:noFill/>
            <a:ln w="28575">
              <a:solidFill>
                <a:srgbClr val="000040"/>
              </a:solidFill>
              <a:round/>
              <a:headEnd/>
              <a:tailEnd/>
            </a:ln>
          </p:spPr>
          <p:txBody>
            <a:bodyPr/>
            <a:lstStyle/>
            <a:p>
              <a:endParaRPr lang="en-US" dirty="0"/>
            </a:p>
          </p:txBody>
        </p:sp>
        <p:sp>
          <p:nvSpPr>
            <p:cNvPr id="66724" name="Line 45"/>
            <p:cNvSpPr>
              <a:spLocks noChangeShapeType="1"/>
            </p:cNvSpPr>
            <p:nvPr/>
          </p:nvSpPr>
          <p:spPr bwMode="auto">
            <a:xfrm>
              <a:off x="5810251" y="5724525"/>
              <a:ext cx="14288" cy="12700"/>
            </a:xfrm>
            <a:prstGeom prst="line">
              <a:avLst/>
            </a:prstGeom>
            <a:noFill/>
            <a:ln w="28575">
              <a:solidFill>
                <a:srgbClr val="000040"/>
              </a:solidFill>
              <a:round/>
              <a:headEnd/>
              <a:tailEnd/>
            </a:ln>
          </p:spPr>
          <p:txBody>
            <a:bodyPr/>
            <a:lstStyle/>
            <a:p>
              <a:endParaRPr lang="en-US" dirty="0"/>
            </a:p>
          </p:txBody>
        </p:sp>
        <p:sp>
          <p:nvSpPr>
            <p:cNvPr id="66725" name="Line 46"/>
            <p:cNvSpPr>
              <a:spLocks noChangeShapeType="1"/>
            </p:cNvSpPr>
            <p:nvPr/>
          </p:nvSpPr>
          <p:spPr bwMode="auto">
            <a:xfrm>
              <a:off x="5824538" y="5737225"/>
              <a:ext cx="14288" cy="14287"/>
            </a:xfrm>
            <a:prstGeom prst="line">
              <a:avLst/>
            </a:prstGeom>
            <a:noFill/>
            <a:ln w="28575">
              <a:solidFill>
                <a:srgbClr val="000040"/>
              </a:solidFill>
              <a:round/>
              <a:headEnd/>
              <a:tailEnd/>
            </a:ln>
          </p:spPr>
          <p:txBody>
            <a:bodyPr/>
            <a:lstStyle/>
            <a:p>
              <a:endParaRPr lang="en-US" dirty="0"/>
            </a:p>
          </p:txBody>
        </p:sp>
        <p:sp>
          <p:nvSpPr>
            <p:cNvPr id="66726" name="Line 47"/>
            <p:cNvSpPr>
              <a:spLocks noChangeShapeType="1"/>
            </p:cNvSpPr>
            <p:nvPr/>
          </p:nvSpPr>
          <p:spPr bwMode="auto">
            <a:xfrm>
              <a:off x="5838826" y="5751513"/>
              <a:ext cx="14288" cy="15875"/>
            </a:xfrm>
            <a:prstGeom prst="line">
              <a:avLst/>
            </a:prstGeom>
            <a:noFill/>
            <a:ln w="28575">
              <a:solidFill>
                <a:srgbClr val="000040"/>
              </a:solidFill>
              <a:round/>
              <a:headEnd/>
              <a:tailEnd/>
            </a:ln>
          </p:spPr>
          <p:txBody>
            <a:bodyPr/>
            <a:lstStyle/>
            <a:p>
              <a:endParaRPr lang="en-US" dirty="0"/>
            </a:p>
          </p:txBody>
        </p:sp>
        <p:sp>
          <p:nvSpPr>
            <p:cNvPr id="66727" name="Line 48"/>
            <p:cNvSpPr>
              <a:spLocks noChangeShapeType="1"/>
            </p:cNvSpPr>
            <p:nvPr/>
          </p:nvSpPr>
          <p:spPr bwMode="auto">
            <a:xfrm>
              <a:off x="5853113" y="5767388"/>
              <a:ext cx="15875" cy="15875"/>
            </a:xfrm>
            <a:prstGeom prst="line">
              <a:avLst/>
            </a:prstGeom>
            <a:noFill/>
            <a:ln w="28575">
              <a:solidFill>
                <a:srgbClr val="000040"/>
              </a:solidFill>
              <a:round/>
              <a:headEnd/>
              <a:tailEnd/>
            </a:ln>
          </p:spPr>
          <p:txBody>
            <a:bodyPr/>
            <a:lstStyle/>
            <a:p>
              <a:endParaRPr lang="en-US" dirty="0"/>
            </a:p>
          </p:txBody>
        </p:sp>
        <p:sp>
          <p:nvSpPr>
            <p:cNvPr id="66728" name="Line 49"/>
            <p:cNvSpPr>
              <a:spLocks noChangeShapeType="1"/>
            </p:cNvSpPr>
            <p:nvPr/>
          </p:nvSpPr>
          <p:spPr bwMode="auto">
            <a:xfrm>
              <a:off x="5868988" y="5783263"/>
              <a:ext cx="14288" cy="15875"/>
            </a:xfrm>
            <a:prstGeom prst="line">
              <a:avLst/>
            </a:prstGeom>
            <a:noFill/>
            <a:ln w="28575">
              <a:solidFill>
                <a:srgbClr val="000040"/>
              </a:solidFill>
              <a:round/>
              <a:headEnd/>
              <a:tailEnd/>
            </a:ln>
          </p:spPr>
          <p:txBody>
            <a:bodyPr/>
            <a:lstStyle/>
            <a:p>
              <a:endParaRPr lang="en-US" dirty="0"/>
            </a:p>
          </p:txBody>
        </p:sp>
        <p:sp>
          <p:nvSpPr>
            <p:cNvPr id="66729" name="Line 50"/>
            <p:cNvSpPr>
              <a:spLocks noChangeShapeType="1"/>
            </p:cNvSpPr>
            <p:nvPr/>
          </p:nvSpPr>
          <p:spPr bwMode="auto">
            <a:xfrm>
              <a:off x="5883276" y="5799138"/>
              <a:ext cx="14288" cy="17462"/>
            </a:xfrm>
            <a:prstGeom prst="line">
              <a:avLst/>
            </a:prstGeom>
            <a:noFill/>
            <a:ln w="28575">
              <a:solidFill>
                <a:srgbClr val="000040"/>
              </a:solidFill>
              <a:round/>
              <a:headEnd/>
              <a:tailEnd/>
            </a:ln>
          </p:spPr>
          <p:txBody>
            <a:bodyPr/>
            <a:lstStyle/>
            <a:p>
              <a:endParaRPr lang="en-US" dirty="0"/>
            </a:p>
          </p:txBody>
        </p:sp>
        <p:sp>
          <p:nvSpPr>
            <p:cNvPr id="66730" name="Line 51"/>
            <p:cNvSpPr>
              <a:spLocks noChangeShapeType="1"/>
            </p:cNvSpPr>
            <p:nvPr/>
          </p:nvSpPr>
          <p:spPr bwMode="auto">
            <a:xfrm>
              <a:off x="5897563" y="5816600"/>
              <a:ext cx="14288" cy="17462"/>
            </a:xfrm>
            <a:prstGeom prst="line">
              <a:avLst/>
            </a:prstGeom>
            <a:noFill/>
            <a:ln w="28575">
              <a:solidFill>
                <a:srgbClr val="000040"/>
              </a:solidFill>
              <a:round/>
              <a:headEnd/>
              <a:tailEnd/>
            </a:ln>
          </p:spPr>
          <p:txBody>
            <a:bodyPr/>
            <a:lstStyle/>
            <a:p>
              <a:endParaRPr lang="en-US" dirty="0"/>
            </a:p>
          </p:txBody>
        </p:sp>
        <p:sp>
          <p:nvSpPr>
            <p:cNvPr id="66731" name="Line 52"/>
            <p:cNvSpPr>
              <a:spLocks noChangeShapeType="1"/>
            </p:cNvSpPr>
            <p:nvPr/>
          </p:nvSpPr>
          <p:spPr bwMode="auto">
            <a:xfrm>
              <a:off x="5911851" y="5834063"/>
              <a:ext cx="15875" cy="19050"/>
            </a:xfrm>
            <a:prstGeom prst="line">
              <a:avLst/>
            </a:prstGeom>
            <a:noFill/>
            <a:ln w="28575">
              <a:solidFill>
                <a:srgbClr val="000040"/>
              </a:solidFill>
              <a:round/>
              <a:headEnd/>
              <a:tailEnd/>
            </a:ln>
          </p:spPr>
          <p:txBody>
            <a:bodyPr/>
            <a:lstStyle/>
            <a:p>
              <a:endParaRPr lang="en-US" dirty="0"/>
            </a:p>
          </p:txBody>
        </p:sp>
        <p:sp>
          <p:nvSpPr>
            <p:cNvPr id="66732" name="Line 53"/>
            <p:cNvSpPr>
              <a:spLocks noChangeShapeType="1"/>
            </p:cNvSpPr>
            <p:nvPr/>
          </p:nvSpPr>
          <p:spPr bwMode="auto">
            <a:xfrm>
              <a:off x="5927726" y="5853113"/>
              <a:ext cx="14288" cy="19050"/>
            </a:xfrm>
            <a:prstGeom prst="line">
              <a:avLst/>
            </a:prstGeom>
            <a:noFill/>
            <a:ln w="28575">
              <a:solidFill>
                <a:srgbClr val="000040"/>
              </a:solidFill>
              <a:round/>
              <a:headEnd/>
              <a:tailEnd/>
            </a:ln>
          </p:spPr>
          <p:txBody>
            <a:bodyPr/>
            <a:lstStyle/>
            <a:p>
              <a:endParaRPr lang="en-US" dirty="0"/>
            </a:p>
          </p:txBody>
        </p:sp>
        <p:sp>
          <p:nvSpPr>
            <p:cNvPr id="66733" name="Line 54"/>
            <p:cNvSpPr>
              <a:spLocks noChangeShapeType="1"/>
            </p:cNvSpPr>
            <p:nvPr/>
          </p:nvSpPr>
          <p:spPr bwMode="auto">
            <a:xfrm>
              <a:off x="5942013" y="5872163"/>
              <a:ext cx="14288" cy="19050"/>
            </a:xfrm>
            <a:prstGeom prst="line">
              <a:avLst/>
            </a:prstGeom>
            <a:noFill/>
            <a:ln w="28575">
              <a:solidFill>
                <a:srgbClr val="000040"/>
              </a:solidFill>
              <a:round/>
              <a:headEnd/>
              <a:tailEnd/>
            </a:ln>
          </p:spPr>
          <p:txBody>
            <a:bodyPr/>
            <a:lstStyle/>
            <a:p>
              <a:endParaRPr lang="en-US" dirty="0"/>
            </a:p>
          </p:txBody>
        </p:sp>
        <p:sp>
          <p:nvSpPr>
            <p:cNvPr id="66734" name="Line 55"/>
            <p:cNvSpPr>
              <a:spLocks noChangeShapeType="1"/>
            </p:cNvSpPr>
            <p:nvPr/>
          </p:nvSpPr>
          <p:spPr bwMode="auto">
            <a:xfrm>
              <a:off x="5956301" y="5891213"/>
              <a:ext cx="15875" cy="20637"/>
            </a:xfrm>
            <a:prstGeom prst="line">
              <a:avLst/>
            </a:prstGeom>
            <a:noFill/>
            <a:ln w="28575">
              <a:solidFill>
                <a:srgbClr val="000040"/>
              </a:solidFill>
              <a:round/>
              <a:headEnd/>
              <a:tailEnd/>
            </a:ln>
          </p:spPr>
          <p:txBody>
            <a:bodyPr/>
            <a:lstStyle/>
            <a:p>
              <a:endParaRPr lang="en-US" dirty="0"/>
            </a:p>
          </p:txBody>
        </p:sp>
        <p:sp>
          <p:nvSpPr>
            <p:cNvPr id="66735" name="Line 56"/>
            <p:cNvSpPr>
              <a:spLocks noChangeShapeType="1"/>
            </p:cNvSpPr>
            <p:nvPr/>
          </p:nvSpPr>
          <p:spPr bwMode="auto">
            <a:xfrm>
              <a:off x="5972176" y="5911850"/>
              <a:ext cx="14288" cy="19050"/>
            </a:xfrm>
            <a:prstGeom prst="line">
              <a:avLst/>
            </a:prstGeom>
            <a:noFill/>
            <a:ln w="28575">
              <a:solidFill>
                <a:srgbClr val="000040"/>
              </a:solidFill>
              <a:round/>
              <a:headEnd/>
              <a:tailEnd/>
            </a:ln>
          </p:spPr>
          <p:txBody>
            <a:bodyPr/>
            <a:lstStyle/>
            <a:p>
              <a:endParaRPr lang="en-US" dirty="0"/>
            </a:p>
          </p:txBody>
        </p:sp>
        <p:sp>
          <p:nvSpPr>
            <p:cNvPr id="66736" name="Line 57"/>
            <p:cNvSpPr>
              <a:spLocks noChangeShapeType="1"/>
            </p:cNvSpPr>
            <p:nvPr/>
          </p:nvSpPr>
          <p:spPr bwMode="auto">
            <a:xfrm>
              <a:off x="5986463" y="5930900"/>
              <a:ext cx="14288" cy="19050"/>
            </a:xfrm>
            <a:prstGeom prst="line">
              <a:avLst/>
            </a:prstGeom>
            <a:noFill/>
            <a:ln w="28575">
              <a:solidFill>
                <a:srgbClr val="000040"/>
              </a:solidFill>
              <a:round/>
              <a:headEnd/>
              <a:tailEnd/>
            </a:ln>
          </p:spPr>
          <p:txBody>
            <a:bodyPr/>
            <a:lstStyle/>
            <a:p>
              <a:endParaRPr lang="en-US" dirty="0"/>
            </a:p>
          </p:txBody>
        </p:sp>
        <p:sp>
          <p:nvSpPr>
            <p:cNvPr id="66737" name="Line 58"/>
            <p:cNvSpPr>
              <a:spLocks noChangeShapeType="1"/>
            </p:cNvSpPr>
            <p:nvPr/>
          </p:nvSpPr>
          <p:spPr bwMode="auto">
            <a:xfrm>
              <a:off x="6000751" y="5949950"/>
              <a:ext cx="14288" cy="20637"/>
            </a:xfrm>
            <a:prstGeom prst="line">
              <a:avLst/>
            </a:prstGeom>
            <a:noFill/>
            <a:ln w="28575">
              <a:solidFill>
                <a:srgbClr val="000040"/>
              </a:solidFill>
              <a:round/>
              <a:headEnd/>
              <a:tailEnd/>
            </a:ln>
          </p:spPr>
          <p:txBody>
            <a:bodyPr/>
            <a:lstStyle/>
            <a:p>
              <a:endParaRPr lang="en-US" dirty="0"/>
            </a:p>
          </p:txBody>
        </p:sp>
        <p:sp>
          <p:nvSpPr>
            <p:cNvPr id="66738" name="Line 59"/>
            <p:cNvSpPr>
              <a:spLocks noChangeShapeType="1"/>
            </p:cNvSpPr>
            <p:nvPr/>
          </p:nvSpPr>
          <p:spPr bwMode="auto">
            <a:xfrm>
              <a:off x="6015038" y="5970588"/>
              <a:ext cx="14288" cy="19050"/>
            </a:xfrm>
            <a:prstGeom prst="line">
              <a:avLst/>
            </a:prstGeom>
            <a:noFill/>
            <a:ln w="28575">
              <a:solidFill>
                <a:srgbClr val="000040"/>
              </a:solidFill>
              <a:round/>
              <a:headEnd/>
              <a:tailEnd/>
            </a:ln>
          </p:spPr>
          <p:txBody>
            <a:bodyPr/>
            <a:lstStyle/>
            <a:p>
              <a:endParaRPr lang="en-US" dirty="0"/>
            </a:p>
          </p:txBody>
        </p:sp>
        <p:sp>
          <p:nvSpPr>
            <p:cNvPr id="66739" name="Line 60"/>
            <p:cNvSpPr>
              <a:spLocks noChangeShapeType="1"/>
            </p:cNvSpPr>
            <p:nvPr/>
          </p:nvSpPr>
          <p:spPr bwMode="auto">
            <a:xfrm>
              <a:off x="6029326" y="5989638"/>
              <a:ext cx="15875" cy="20637"/>
            </a:xfrm>
            <a:prstGeom prst="line">
              <a:avLst/>
            </a:prstGeom>
            <a:noFill/>
            <a:ln w="28575">
              <a:solidFill>
                <a:srgbClr val="000040"/>
              </a:solidFill>
              <a:round/>
              <a:headEnd/>
              <a:tailEnd/>
            </a:ln>
          </p:spPr>
          <p:txBody>
            <a:bodyPr/>
            <a:lstStyle/>
            <a:p>
              <a:endParaRPr lang="en-US" dirty="0"/>
            </a:p>
          </p:txBody>
        </p:sp>
        <p:sp>
          <p:nvSpPr>
            <p:cNvPr id="66740" name="Line 61"/>
            <p:cNvSpPr>
              <a:spLocks noChangeShapeType="1"/>
            </p:cNvSpPr>
            <p:nvPr/>
          </p:nvSpPr>
          <p:spPr bwMode="auto">
            <a:xfrm>
              <a:off x="6045201" y="6010275"/>
              <a:ext cx="14288" cy="19050"/>
            </a:xfrm>
            <a:prstGeom prst="line">
              <a:avLst/>
            </a:prstGeom>
            <a:noFill/>
            <a:ln w="28575">
              <a:solidFill>
                <a:srgbClr val="000040"/>
              </a:solidFill>
              <a:round/>
              <a:headEnd/>
              <a:tailEnd/>
            </a:ln>
          </p:spPr>
          <p:txBody>
            <a:bodyPr/>
            <a:lstStyle/>
            <a:p>
              <a:endParaRPr lang="en-US" dirty="0"/>
            </a:p>
          </p:txBody>
        </p:sp>
        <p:sp>
          <p:nvSpPr>
            <p:cNvPr id="66741" name="Line 62"/>
            <p:cNvSpPr>
              <a:spLocks noChangeShapeType="1"/>
            </p:cNvSpPr>
            <p:nvPr/>
          </p:nvSpPr>
          <p:spPr bwMode="auto">
            <a:xfrm>
              <a:off x="6059488" y="6029325"/>
              <a:ext cx="14288" cy="19050"/>
            </a:xfrm>
            <a:prstGeom prst="line">
              <a:avLst/>
            </a:prstGeom>
            <a:noFill/>
            <a:ln w="28575">
              <a:solidFill>
                <a:srgbClr val="000040"/>
              </a:solidFill>
              <a:round/>
              <a:headEnd/>
              <a:tailEnd/>
            </a:ln>
          </p:spPr>
          <p:txBody>
            <a:bodyPr/>
            <a:lstStyle/>
            <a:p>
              <a:endParaRPr lang="en-US" dirty="0"/>
            </a:p>
          </p:txBody>
        </p:sp>
        <p:sp>
          <p:nvSpPr>
            <p:cNvPr id="66742" name="Line 63"/>
            <p:cNvSpPr>
              <a:spLocks noChangeShapeType="1"/>
            </p:cNvSpPr>
            <p:nvPr/>
          </p:nvSpPr>
          <p:spPr bwMode="auto">
            <a:xfrm>
              <a:off x="6073776" y="6048375"/>
              <a:ext cx="15875" cy="19050"/>
            </a:xfrm>
            <a:prstGeom prst="line">
              <a:avLst/>
            </a:prstGeom>
            <a:noFill/>
            <a:ln w="28575">
              <a:solidFill>
                <a:srgbClr val="000040"/>
              </a:solidFill>
              <a:round/>
              <a:headEnd/>
              <a:tailEnd/>
            </a:ln>
          </p:spPr>
          <p:txBody>
            <a:bodyPr/>
            <a:lstStyle/>
            <a:p>
              <a:endParaRPr lang="en-US" dirty="0"/>
            </a:p>
          </p:txBody>
        </p:sp>
        <p:sp>
          <p:nvSpPr>
            <p:cNvPr id="66743" name="Line 64"/>
            <p:cNvSpPr>
              <a:spLocks noChangeShapeType="1"/>
            </p:cNvSpPr>
            <p:nvPr/>
          </p:nvSpPr>
          <p:spPr bwMode="auto">
            <a:xfrm>
              <a:off x="6089651" y="6067425"/>
              <a:ext cx="14288" cy="19050"/>
            </a:xfrm>
            <a:prstGeom prst="line">
              <a:avLst/>
            </a:prstGeom>
            <a:noFill/>
            <a:ln w="28575">
              <a:solidFill>
                <a:srgbClr val="000040"/>
              </a:solidFill>
              <a:round/>
              <a:headEnd/>
              <a:tailEnd/>
            </a:ln>
          </p:spPr>
          <p:txBody>
            <a:bodyPr/>
            <a:lstStyle/>
            <a:p>
              <a:endParaRPr lang="en-US" dirty="0"/>
            </a:p>
          </p:txBody>
        </p:sp>
        <p:sp>
          <p:nvSpPr>
            <p:cNvPr id="66744" name="Line 65"/>
            <p:cNvSpPr>
              <a:spLocks noChangeShapeType="1"/>
            </p:cNvSpPr>
            <p:nvPr/>
          </p:nvSpPr>
          <p:spPr bwMode="auto">
            <a:xfrm>
              <a:off x="6103938" y="6086475"/>
              <a:ext cx="14288" cy="17462"/>
            </a:xfrm>
            <a:prstGeom prst="line">
              <a:avLst/>
            </a:prstGeom>
            <a:noFill/>
            <a:ln w="28575">
              <a:solidFill>
                <a:srgbClr val="000040"/>
              </a:solidFill>
              <a:round/>
              <a:headEnd/>
              <a:tailEnd/>
            </a:ln>
          </p:spPr>
          <p:txBody>
            <a:bodyPr/>
            <a:lstStyle/>
            <a:p>
              <a:endParaRPr lang="en-US" dirty="0"/>
            </a:p>
          </p:txBody>
        </p:sp>
        <p:sp>
          <p:nvSpPr>
            <p:cNvPr id="66745" name="Line 66"/>
            <p:cNvSpPr>
              <a:spLocks noChangeShapeType="1"/>
            </p:cNvSpPr>
            <p:nvPr/>
          </p:nvSpPr>
          <p:spPr bwMode="auto">
            <a:xfrm>
              <a:off x="6118226" y="6103938"/>
              <a:ext cx="14288" cy="17462"/>
            </a:xfrm>
            <a:prstGeom prst="line">
              <a:avLst/>
            </a:prstGeom>
            <a:noFill/>
            <a:ln w="28575">
              <a:solidFill>
                <a:srgbClr val="000040"/>
              </a:solidFill>
              <a:round/>
              <a:headEnd/>
              <a:tailEnd/>
            </a:ln>
          </p:spPr>
          <p:txBody>
            <a:bodyPr/>
            <a:lstStyle/>
            <a:p>
              <a:endParaRPr lang="en-US" dirty="0"/>
            </a:p>
          </p:txBody>
        </p:sp>
        <p:sp>
          <p:nvSpPr>
            <p:cNvPr id="66746" name="Line 67"/>
            <p:cNvSpPr>
              <a:spLocks noChangeShapeType="1"/>
            </p:cNvSpPr>
            <p:nvPr/>
          </p:nvSpPr>
          <p:spPr bwMode="auto">
            <a:xfrm>
              <a:off x="6132513" y="6121400"/>
              <a:ext cx="15875" cy="17462"/>
            </a:xfrm>
            <a:prstGeom prst="line">
              <a:avLst/>
            </a:prstGeom>
            <a:noFill/>
            <a:ln w="28575">
              <a:solidFill>
                <a:srgbClr val="000040"/>
              </a:solidFill>
              <a:round/>
              <a:headEnd/>
              <a:tailEnd/>
            </a:ln>
          </p:spPr>
          <p:txBody>
            <a:bodyPr/>
            <a:lstStyle/>
            <a:p>
              <a:endParaRPr lang="en-US" dirty="0"/>
            </a:p>
          </p:txBody>
        </p:sp>
        <p:sp>
          <p:nvSpPr>
            <p:cNvPr id="66747" name="Line 68"/>
            <p:cNvSpPr>
              <a:spLocks noChangeShapeType="1"/>
            </p:cNvSpPr>
            <p:nvPr/>
          </p:nvSpPr>
          <p:spPr bwMode="auto">
            <a:xfrm>
              <a:off x="6148388" y="6138863"/>
              <a:ext cx="14288" cy="15875"/>
            </a:xfrm>
            <a:prstGeom prst="line">
              <a:avLst/>
            </a:prstGeom>
            <a:noFill/>
            <a:ln w="28575">
              <a:solidFill>
                <a:srgbClr val="000040"/>
              </a:solidFill>
              <a:round/>
              <a:headEnd/>
              <a:tailEnd/>
            </a:ln>
          </p:spPr>
          <p:txBody>
            <a:bodyPr/>
            <a:lstStyle/>
            <a:p>
              <a:endParaRPr lang="en-US" dirty="0"/>
            </a:p>
          </p:txBody>
        </p:sp>
        <p:sp>
          <p:nvSpPr>
            <p:cNvPr id="66748" name="Line 69"/>
            <p:cNvSpPr>
              <a:spLocks noChangeShapeType="1"/>
            </p:cNvSpPr>
            <p:nvPr/>
          </p:nvSpPr>
          <p:spPr bwMode="auto">
            <a:xfrm>
              <a:off x="6162676" y="6154738"/>
              <a:ext cx="14288" cy="14287"/>
            </a:xfrm>
            <a:prstGeom prst="line">
              <a:avLst/>
            </a:prstGeom>
            <a:noFill/>
            <a:ln w="28575">
              <a:solidFill>
                <a:srgbClr val="000040"/>
              </a:solidFill>
              <a:round/>
              <a:headEnd/>
              <a:tailEnd/>
            </a:ln>
          </p:spPr>
          <p:txBody>
            <a:bodyPr/>
            <a:lstStyle/>
            <a:p>
              <a:endParaRPr lang="en-US" dirty="0"/>
            </a:p>
          </p:txBody>
        </p:sp>
        <p:sp>
          <p:nvSpPr>
            <p:cNvPr id="66749" name="Line 70"/>
            <p:cNvSpPr>
              <a:spLocks noChangeShapeType="1"/>
            </p:cNvSpPr>
            <p:nvPr/>
          </p:nvSpPr>
          <p:spPr bwMode="auto">
            <a:xfrm>
              <a:off x="6176963" y="6169025"/>
              <a:ext cx="14288" cy="15875"/>
            </a:xfrm>
            <a:prstGeom prst="line">
              <a:avLst/>
            </a:prstGeom>
            <a:noFill/>
            <a:ln w="28575">
              <a:solidFill>
                <a:srgbClr val="000040"/>
              </a:solidFill>
              <a:round/>
              <a:headEnd/>
              <a:tailEnd/>
            </a:ln>
          </p:spPr>
          <p:txBody>
            <a:bodyPr/>
            <a:lstStyle/>
            <a:p>
              <a:endParaRPr lang="en-US" dirty="0"/>
            </a:p>
          </p:txBody>
        </p:sp>
        <p:sp>
          <p:nvSpPr>
            <p:cNvPr id="66750" name="Line 71"/>
            <p:cNvSpPr>
              <a:spLocks noChangeShapeType="1"/>
            </p:cNvSpPr>
            <p:nvPr/>
          </p:nvSpPr>
          <p:spPr bwMode="auto">
            <a:xfrm>
              <a:off x="6191251" y="6184900"/>
              <a:ext cx="14288" cy="12700"/>
            </a:xfrm>
            <a:prstGeom prst="line">
              <a:avLst/>
            </a:prstGeom>
            <a:noFill/>
            <a:ln w="28575">
              <a:solidFill>
                <a:srgbClr val="000040"/>
              </a:solidFill>
              <a:round/>
              <a:headEnd/>
              <a:tailEnd/>
            </a:ln>
          </p:spPr>
          <p:txBody>
            <a:bodyPr/>
            <a:lstStyle/>
            <a:p>
              <a:endParaRPr lang="en-US" dirty="0"/>
            </a:p>
          </p:txBody>
        </p:sp>
        <p:sp>
          <p:nvSpPr>
            <p:cNvPr id="66751" name="Line 72"/>
            <p:cNvSpPr>
              <a:spLocks noChangeShapeType="1"/>
            </p:cNvSpPr>
            <p:nvPr/>
          </p:nvSpPr>
          <p:spPr bwMode="auto">
            <a:xfrm>
              <a:off x="6205538" y="6197600"/>
              <a:ext cx="15875" cy="12700"/>
            </a:xfrm>
            <a:prstGeom prst="line">
              <a:avLst/>
            </a:prstGeom>
            <a:noFill/>
            <a:ln w="28575">
              <a:solidFill>
                <a:srgbClr val="000040"/>
              </a:solidFill>
              <a:round/>
              <a:headEnd/>
              <a:tailEnd/>
            </a:ln>
          </p:spPr>
          <p:txBody>
            <a:bodyPr/>
            <a:lstStyle/>
            <a:p>
              <a:endParaRPr lang="en-US" dirty="0"/>
            </a:p>
          </p:txBody>
        </p:sp>
        <p:sp>
          <p:nvSpPr>
            <p:cNvPr id="66752" name="Line 73"/>
            <p:cNvSpPr>
              <a:spLocks noChangeShapeType="1"/>
            </p:cNvSpPr>
            <p:nvPr/>
          </p:nvSpPr>
          <p:spPr bwMode="auto">
            <a:xfrm>
              <a:off x="6221413" y="6210300"/>
              <a:ext cx="14288" cy="11112"/>
            </a:xfrm>
            <a:prstGeom prst="line">
              <a:avLst/>
            </a:prstGeom>
            <a:noFill/>
            <a:ln w="28575">
              <a:solidFill>
                <a:srgbClr val="000040"/>
              </a:solidFill>
              <a:round/>
              <a:headEnd/>
              <a:tailEnd/>
            </a:ln>
          </p:spPr>
          <p:txBody>
            <a:bodyPr/>
            <a:lstStyle/>
            <a:p>
              <a:endParaRPr lang="en-US" dirty="0"/>
            </a:p>
          </p:txBody>
        </p:sp>
        <p:sp>
          <p:nvSpPr>
            <p:cNvPr id="66753" name="Line 74"/>
            <p:cNvSpPr>
              <a:spLocks noChangeShapeType="1"/>
            </p:cNvSpPr>
            <p:nvPr/>
          </p:nvSpPr>
          <p:spPr bwMode="auto">
            <a:xfrm>
              <a:off x="6235701" y="6221413"/>
              <a:ext cx="14288" cy="11112"/>
            </a:xfrm>
            <a:prstGeom prst="line">
              <a:avLst/>
            </a:prstGeom>
            <a:noFill/>
            <a:ln w="28575">
              <a:solidFill>
                <a:srgbClr val="000040"/>
              </a:solidFill>
              <a:round/>
              <a:headEnd/>
              <a:tailEnd/>
            </a:ln>
          </p:spPr>
          <p:txBody>
            <a:bodyPr/>
            <a:lstStyle/>
            <a:p>
              <a:endParaRPr lang="en-US" dirty="0"/>
            </a:p>
          </p:txBody>
        </p:sp>
        <p:sp>
          <p:nvSpPr>
            <p:cNvPr id="66754" name="Line 75"/>
            <p:cNvSpPr>
              <a:spLocks noChangeShapeType="1"/>
            </p:cNvSpPr>
            <p:nvPr/>
          </p:nvSpPr>
          <p:spPr bwMode="auto">
            <a:xfrm>
              <a:off x="6249988" y="6232525"/>
              <a:ext cx="15875" cy="9525"/>
            </a:xfrm>
            <a:prstGeom prst="line">
              <a:avLst/>
            </a:prstGeom>
            <a:noFill/>
            <a:ln w="28575">
              <a:solidFill>
                <a:srgbClr val="000040"/>
              </a:solidFill>
              <a:round/>
              <a:headEnd/>
              <a:tailEnd/>
            </a:ln>
          </p:spPr>
          <p:txBody>
            <a:bodyPr/>
            <a:lstStyle/>
            <a:p>
              <a:endParaRPr lang="en-US" dirty="0"/>
            </a:p>
          </p:txBody>
        </p:sp>
        <p:sp>
          <p:nvSpPr>
            <p:cNvPr id="66755" name="Line 76"/>
            <p:cNvSpPr>
              <a:spLocks noChangeShapeType="1"/>
            </p:cNvSpPr>
            <p:nvPr/>
          </p:nvSpPr>
          <p:spPr bwMode="auto">
            <a:xfrm>
              <a:off x="6265863" y="6242050"/>
              <a:ext cx="14288" cy="7937"/>
            </a:xfrm>
            <a:prstGeom prst="line">
              <a:avLst/>
            </a:prstGeom>
            <a:noFill/>
            <a:ln w="28575">
              <a:solidFill>
                <a:srgbClr val="000040"/>
              </a:solidFill>
              <a:round/>
              <a:headEnd/>
              <a:tailEnd/>
            </a:ln>
          </p:spPr>
          <p:txBody>
            <a:bodyPr/>
            <a:lstStyle/>
            <a:p>
              <a:endParaRPr lang="en-US" dirty="0"/>
            </a:p>
          </p:txBody>
        </p:sp>
        <p:sp>
          <p:nvSpPr>
            <p:cNvPr id="66756" name="Line 77"/>
            <p:cNvSpPr>
              <a:spLocks noChangeShapeType="1"/>
            </p:cNvSpPr>
            <p:nvPr/>
          </p:nvSpPr>
          <p:spPr bwMode="auto">
            <a:xfrm>
              <a:off x="6280151" y="6249988"/>
              <a:ext cx="14288" cy="6350"/>
            </a:xfrm>
            <a:prstGeom prst="line">
              <a:avLst/>
            </a:prstGeom>
            <a:noFill/>
            <a:ln w="28575">
              <a:solidFill>
                <a:srgbClr val="000040"/>
              </a:solidFill>
              <a:round/>
              <a:headEnd/>
              <a:tailEnd/>
            </a:ln>
          </p:spPr>
          <p:txBody>
            <a:bodyPr/>
            <a:lstStyle/>
            <a:p>
              <a:endParaRPr lang="en-US" dirty="0"/>
            </a:p>
          </p:txBody>
        </p:sp>
        <p:sp>
          <p:nvSpPr>
            <p:cNvPr id="66757" name="Line 78"/>
            <p:cNvSpPr>
              <a:spLocks noChangeShapeType="1"/>
            </p:cNvSpPr>
            <p:nvPr/>
          </p:nvSpPr>
          <p:spPr bwMode="auto">
            <a:xfrm>
              <a:off x="6294438" y="6256338"/>
              <a:ext cx="14288" cy="6350"/>
            </a:xfrm>
            <a:prstGeom prst="line">
              <a:avLst/>
            </a:prstGeom>
            <a:noFill/>
            <a:ln w="28575">
              <a:solidFill>
                <a:srgbClr val="000040"/>
              </a:solidFill>
              <a:round/>
              <a:headEnd/>
              <a:tailEnd/>
            </a:ln>
          </p:spPr>
          <p:txBody>
            <a:bodyPr/>
            <a:lstStyle/>
            <a:p>
              <a:endParaRPr lang="en-US" dirty="0"/>
            </a:p>
          </p:txBody>
        </p:sp>
        <p:sp>
          <p:nvSpPr>
            <p:cNvPr id="66758" name="Line 79"/>
            <p:cNvSpPr>
              <a:spLocks noChangeShapeType="1"/>
            </p:cNvSpPr>
            <p:nvPr/>
          </p:nvSpPr>
          <p:spPr bwMode="auto">
            <a:xfrm>
              <a:off x="6308726" y="6262688"/>
              <a:ext cx="15875" cy="4762"/>
            </a:xfrm>
            <a:prstGeom prst="line">
              <a:avLst/>
            </a:prstGeom>
            <a:noFill/>
            <a:ln w="28575">
              <a:solidFill>
                <a:srgbClr val="000040"/>
              </a:solidFill>
              <a:round/>
              <a:headEnd/>
              <a:tailEnd/>
            </a:ln>
          </p:spPr>
          <p:txBody>
            <a:bodyPr/>
            <a:lstStyle/>
            <a:p>
              <a:endParaRPr lang="en-US" dirty="0"/>
            </a:p>
          </p:txBody>
        </p:sp>
        <p:sp>
          <p:nvSpPr>
            <p:cNvPr id="66759" name="Line 80"/>
            <p:cNvSpPr>
              <a:spLocks noChangeShapeType="1"/>
            </p:cNvSpPr>
            <p:nvPr/>
          </p:nvSpPr>
          <p:spPr bwMode="auto">
            <a:xfrm>
              <a:off x="6324601" y="6267450"/>
              <a:ext cx="14288" cy="3175"/>
            </a:xfrm>
            <a:prstGeom prst="line">
              <a:avLst/>
            </a:prstGeom>
            <a:noFill/>
            <a:ln w="28575">
              <a:solidFill>
                <a:srgbClr val="000040"/>
              </a:solidFill>
              <a:round/>
              <a:headEnd/>
              <a:tailEnd/>
            </a:ln>
          </p:spPr>
          <p:txBody>
            <a:bodyPr/>
            <a:lstStyle/>
            <a:p>
              <a:endParaRPr lang="en-US" dirty="0"/>
            </a:p>
          </p:txBody>
        </p:sp>
        <p:sp>
          <p:nvSpPr>
            <p:cNvPr id="66760" name="Line 81"/>
            <p:cNvSpPr>
              <a:spLocks noChangeShapeType="1"/>
            </p:cNvSpPr>
            <p:nvPr/>
          </p:nvSpPr>
          <p:spPr bwMode="auto">
            <a:xfrm>
              <a:off x="6338888" y="6270625"/>
              <a:ext cx="14288" cy="3175"/>
            </a:xfrm>
            <a:prstGeom prst="line">
              <a:avLst/>
            </a:prstGeom>
            <a:noFill/>
            <a:ln w="28575">
              <a:solidFill>
                <a:srgbClr val="000040"/>
              </a:solidFill>
              <a:round/>
              <a:headEnd/>
              <a:tailEnd/>
            </a:ln>
          </p:spPr>
          <p:txBody>
            <a:bodyPr/>
            <a:lstStyle/>
            <a:p>
              <a:endParaRPr lang="en-US" dirty="0"/>
            </a:p>
          </p:txBody>
        </p:sp>
        <p:sp>
          <p:nvSpPr>
            <p:cNvPr id="66761" name="Line 82"/>
            <p:cNvSpPr>
              <a:spLocks noChangeShapeType="1"/>
            </p:cNvSpPr>
            <p:nvPr/>
          </p:nvSpPr>
          <p:spPr bwMode="auto">
            <a:xfrm>
              <a:off x="6353176" y="6273800"/>
              <a:ext cx="14288" cy="1587"/>
            </a:xfrm>
            <a:prstGeom prst="line">
              <a:avLst/>
            </a:prstGeom>
            <a:noFill/>
            <a:ln w="28575">
              <a:solidFill>
                <a:srgbClr val="000040"/>
              </a:solidFill>
              <a:round/>
              <a:headEnd/>
              <a:tailEnd/>
            </a:ln>
          </p:spPr>
          <p:txBody>
            <a:bodyPr/>
            <a:lstStyle/>
            <a:p>
              <a:endParaRPr lang="en-US" dirty="0"/>
            </a:p>
          </p:txBody>
        </p:sp>
        <p:sp>
          <p:nvSpPr>
            <p:cNvPr id="66762" name="Line 83"/>
            <p:cNvSpPr>
              <a:spLocks noChangeShapeType="1"/>
            </p:cNvSpPr>
            <p:nvPr/>
          </p:nvSpPr>
          <p:spPr bwMode="auto">
            <a:xfrm flipV="1">
              <a:off x="6367463" y="6273800"/>
              <a:ext cx="15875" cy="1587"/>
            </a:xfrm>
            <a:prstGeom prst="line">
              <a:avLst/>
            </a:prstGeom>
            <a:noFill/>
            <a:ln w="28575">
              <a:solidFill>
                <a:srgbClr val="000040"/>
              </a:solidFill>
              <a:round/>
              <a:headEnd/>
              <a:tailEnd/>
            </a:ln>
          </p:spPr>
          <p:txBody>
            <a:bodyPr/>
            <a:lstStyle/>
            <a:p>
              <a:endParaRPr lang="en-US" dirty="0"/>
            </a:p>
          </p:txBody>
        </p:sp>
        <p:sp>
          <p:nvSpPr>
            <p:cNvPr id="66763" name="Line 84"/>
            <p:cNvSpPr>
              <a:spLocks noChangeShapeType="1"/>
            </p:cNvSpPr>
            <p:nvPr/>
          </p:nvSpPr>
          <p:spPr bwMode="auto">
            <a:xfrm flipV="1">
              <a:off x="6383338" y="6272213"/>
              <a:ext cx="14288" cy="1587"/>
            </a:xfrm>
            <a:prstGeom prst="line">
              <a:avLst/>
            </a:prstGeom>
            <a:noFill/>
            <a:ln w="28575">
              <a:solidFill>
                <a:srgbClr val="000040"/>
              </a:solidFill>
              <a:round/>
              <a:headEnd/>
              <a:tailEnd/>
            </a:ln>
          </p:spPr>
          <p:txBody>
            <a:bodyPr/>
            <a:lstStyle/>
            <a:p>
              <a:endParaRPr lang="en-US" dirty="0"/>
            </a:p>
          </p:txBody>
        </p:sp>
        <p:sp>
          <p:nvSpPr>
            <p:cNvPr id="66764" name="Line 85"/>
            <p:cNvSpPr>
              <a:spLocks noChangeShapeType="1"/>
            </p:cNvSpPr>
            <p:nvPr/>
          </p:nvSpPr>
          <p:spPr bwMode="auto">
            <a:xfrm flipV="1">
              <a:off x="6397626" y="6269038"/>
              <a:ext cx="14288" cy="3175"/>
            </a:xfrm>
            <a:prstGeom prst="line">
              <a:avLst/>
            </a:prstGeom>
            <a:noFill/>
            <a:ln w="28575">
              <a:solidFill>
                <a:srgbClr val="000040"/>
              </a:solidFill>
              <a:round/>
              <a:headEnd/>
              <a:tailEnd/>
            </a:ln>
          </p:spPr>
          <p:txBody>
            <a:bodyPr/>
            <a:lstStyle/>
            <a:p>
              <a:endParaRPr lang="en-US" dirty="0"/>
            </a:p>
          </p:txBody>
        </p:sp>
        <p:sp>
          <p:nvSpPr>
            <p:cNvPr id="66765" name="Line 86"/>
            <p:cNvSpPr>
              <a:spLocks noChangeShapeType="1"/>
            </p:cNvSpPr>
            <p:nvPr/>
          </p:nvSpPr>
          <p:spPr bwMode="auto">
            <a:xfrm flipV="1">
              <a:off x="6411913" y="6264275"/>
              <a:ext cx="14288" cy="4762"/>
            </a:xfrm>
            <a:prstGeom prst="line">
              <a:avLst/>
            </a:prstGeom>
            <a:noFill/>
            <a:ln w="28575">
              <a:solidFill>
                <a:srgbClr val="000040"/>
              </a:solidFill>
              <a:round/>
              <a:headEnd/>
              <a:tailEnd/>
            </a:ln>
          </p:spPr>
          <p:txBody>
            <a:bodyPr/>
            <a:lstStyle/>
            <a:p>
              <a:endParaRPr lang="en-US" dirty="0"/>
            </a:p>
          </p:txBody>
        </p:sp>
        <p:sp>
          <p:nvSpPr>
            <p:cNvPr id="66766" name="Line 87"/>
            <p:cNvSpPr>
              <a:spLocks noChangeShapeType="1"/>
            </p:cNvSpPr>
            <p:nvPr/>
          </p:nvSpPr>
          <p:spPr bwMode="auto">
            <a:xfrm flipV="1">
              <a:off x="6426201" y="6259513"/>
              <a:ext cx="15875" cy="4762"/>
            </a:xfrm>
            <a:prstGeom prst="line">
              <a:avLst/>
            </a:prstGeom>
            <a:noFill/>
            <a:ln w="28575">
              <a:solidFill>
                <a:srgbClr val="000040"/>
              </a:solidFill>
              <a:round/>
              <a:headEnd/>
              <a:tailEnd/>
            </a:ln>
          </p:spPr>
          <p:txBody>
            <a:bodyPr/>
            <a:lstStyle/>
            <a:p>
              <a:endParaRPr lang="en-US" dirty="0"/>
            </a:p>
          </p:txBody>
        </p:sp>
        <p:sp>
          <p:nvSpPr>
            <p:cNvPr id="66767" name="Line 88"/>
            <p:cNvSpPr>
              <a:spLocks noChangeShapeType="1"/>
            </p:cNvSpPr>
            <p:nvPr/>
          </p:nvSpPr>
          <p:spPr bwMode="auto">
            <a:xfrm flipV="1">
              <a:off x="6442076" y="6253163"/>
              <a:ext cx="14288" cy="6350"/>
            </a:xfrm>
            <a:prstGeom prst="line">
              <a:avLst/>
            </a:prstGeom>
            <a:noFill/>
            <a:ln w="28575">
              <a:solidFill>
                <a:srgbClr val="000040"/>
              </a:solidFill>
              <a:round/>
              <a:headEnd/>
              <a:tailEnd/>
            </a:ln>
          </p:spPr>
          <p:txBody>
            <a:bodyPr/>
            <a:lstStyle/>
            <a:p>
              <a:endParaRPr lang="en-US" dirty="0"/>
            </a:p>
          </p:txBody>
        </p:sp>
        <p:sp>
          <p:nvSpPr>
            <p:cNvPr id="66768" name="Line 89"/>
            <p:cNvSpPr>
              <a:spLocks noChangeShapeType="1"/>
            </p:cNvSpPr>
            <p:nvPr/>
          </p:nvSpPr>
          <p:spPr bwMode="auto">
            <a:xfrm flipV="1">
              <a:off x="6456363" y="6245225"/>
              <a:ext cx="14288" cy="7937"/>
            </a:xfrm>
            <a:prstGeom prst="line">
              <a:avLst/>
            </a:prstGeom>
            <a:noFill/>
            <a:ln w="28575">
              <a:solidFill>
                <a:srgbClr val="000040"/>
              </a:solidFill>
              <a:round/>
              <a:headEnd/>
              <a:tailEnd/>
            </a:ln>
          </p:spPr>
          <p:txBody>
            <a:bodyPr/>
            <a:lstStyle/>
            <a:p>
              <a:endParaRPr lang="en-US" dirty="0"/>
            </a:p>
          </p:txBody>
        </p:sp>
        <p:sp>
          <p:nvSpPr>
            <p:cNvPr id="66769" name="Line 90"/>
            <p:cNvSpPr>
              <a:spLocks noChangeShapeType="1"/>
            </p:cNvSpPr>
            <p:nvPr/>
          </p:nvSpPr>
          <p:spPr bwMode="auto">
            <a:xfrm flipV="1">
              <a:off x="6470651" y="6237288"/>
              <a:ext cx="15875" cy="7937"/>
            </a:xfrm>
            <a:prstGeom prst="line">
              <a:avLst/>
            </a:prstGeom>
            <a:noFill/>
            <a:ln w="28575">
              <a:solidFill>
                <a:srgbClr val="000040"/>
              </a:solidFill>
              <a:round/>
              <a:headEnd/>
              <a:tailEnd/>
            </a:ln>
          </p:spPr>
          <p:txBody>
            <a:bodyPr/>
            <a:lstStyle/>
            <a:p>
              <a:endParaRPr lang="en-US" dirty="0"/>
            </a:p>
          </p:txBody>
        </p:sp>
        <p:sp>
          <p:nvSpPr>
            <p:cNvPr id="66770" name="Line 91"/>
            <p:cNvSpPr>
              <a:spLocks noChangeShapeType="1"/>
            </p:cNvSpPr>
            <p:nvPr/>
          </p:nvSpPr>
          <p:spPr bwMode="auto">
            <a:xfrm flipV="1">
              <a:off x="6486526" y="6226175"/>
              <a:ext cx="14288" cy="11112"/>
            </a:xfrm>
            <a:prstGeom prst="line">
              <a:avLst/>
            </a:prstGeom>
            <a:noFill/>
            <a:ln w="28575">
              <a:solidFill>
                <a:srgbClr val="000040"/>
              </a:solidFill>
              <a:round/>
              <a:headEnd/>
              <a:tailEnd/>
            </a:ln>
          </p:spPr>
          <p:txBody>
            <a:bodyPr/>
            <a:lstStyle/>
            <a:p>
              <a:endParaRPr lang="en-US" dirty="0"/>
            </a:p>
          </p:txBody>
        </p:sp>
        <p:sp>
          <p:nvSpPr>
            <p:cNvPr id="66771" name="Line 92"/>
            <p:cNvSpPr>
              <a:spLocks noChangeShapeType="1"/>
            </p:cNvSpPr>
            <p:nvPr/>
          </p:nvSpPr>
          <p:spPr bwMode="auto">
            <a:xfrm flipV="1">
              <a:off x="6500813" y="6215063"/>
              <a:ext cx="14288" cy="11112"/>
            </a:xfrm>
            <a:prstGeom prst="line">
              <a:avLst/>
            </a:prstGeom>
            <a:noFill/>
            <a:ln w="28575">
              <a:solidFill>
                <a:srgbClr val="000040"/>
              </a:solidFill>
              <a:round/>
              <a:headEnd/>
              <a:tailEnd/>
            </a:ln>
          </p:spPr>
          <p:txBody>
            <a:bodyPr/>
            <a:lstStyle/>
            <a:p>
              <a:endParaRPr lang="en-US" dirty="0"/>
            </a:p>
          </p:txBody>
        </p:sp>
        <p:sp>
          <p:nvSpPr>
            <p:cNvPr id="66772" name="Line 93"/>
            <p:cNvSpPr>
              <a:spLocks noChangeShapeType="1"/>
            </p:cNvSpPr>
            <p:nvPr/>
          </p:nvSpPr>
          <p:spPr bwMode="auto">
            <a:xfrm flipV="1">
              <a:off x="6515101" y="6203950"/>
              <a:ext cx="14288" cy="11112"/>
            </a:xfrm>
            <a:prstGeom prst="line">
              <a:avLst/>
            </a:prstGeom>
            <a:noFill/>
            <a:ln w="28575">
              <a:solidFill>
                <a:srgbClr val="000040"/>
              </a:solidFill>
              <a:round/>
              <a:headEnd/>
              <a:tailEnd/>
            </a:ln>
          </p:spPr>
          <p:txBody>
            <a:bodyPr/>
            <a:lstStyle/>
            <a:p>
              <a:endParaRPr lang="en-US" dirty="0"/>
            </a:p>
          </p:txBody>
        </p:sp>
        <p:sp>
          <p:nvSpPr>
            <p:cNvPr id="66773" name="Line 94"/>
            <p:cNvSpPr>
              <a:spLocks noChangeShapeType="1"/>
            </p:cNvSpPr>
            <p:nvPr/>
          </p:nvSpPr>
          <p:spPr bwMode="auto">
            <a:xfrm flipV="1">
              <a:off x="6529388" y="6191250"/>
              <a:ext cx="14288" cy="12700"/>
            </a:xfrm>
            <a:prstGeom prst="line">
              <a:avLst/>
            </a:prstGeom>
            <a:noFill/>
            <a:ln w="28575">
              <a:solidFill>
                <a:srgbClr val="000040"/>
              </a:solidFill>
              <a:round/>
              <a:headEnd/>
              <a:tailEnd/>
            </a:ln>
          </p:spPr>
          <p:txBody>
            <a:bodyPr/>
            <a:lstStyle/>
            <a:p>
              <a:endParaRPr lang="en-US" dirty="0"/>
            </a:p>
          </p:txBody>
        </p:sp>
        <p:sp>
          <p:nvSpPr>
            <p:cNvPr id="66774" name="Line 95"/>
            <p:cNvSpPr>
              <a:spLocks noChangeShapeType="1"/>
            </p:cNvSpPr>
            <p:nvPr/>
          </p:nvSpPr>
          <p:spPr bwMode="auto">
            <a:xfrm flipV="1">
              <a:off x="6543676" y="6176963"/>
              <a:ext cx="15875" cy="14287"/>
            </a:xfrm>
            <a:prstGeom prst="line">
              <a:avLst/>
            </a:prstGeom>
            <a:noFill/>
            <a:ln w="28575">
              <a:solidFill>
                <a:srgbClr val="000040"/>
              </a:solidFill>
              <a:round/>
              <a:headEnd/>
              <a:tailEnd/>
            </a:ln>
          </p:spPr>
          <p:txBody>
            <a:bodyPr/>
            <a:lstStyle/>
            <a:p>
              <a:endParaRPr lang="en-US" dirty="0"/>
            </a:p>
          </p:txBody>
        </p:sp>
        <p:sp>
          <p:nvSpPr>
            <p:cNvPr id="66775" name="Line 96"/>
            <p:cNvSpPr>
              <a:spLocks noChangeShapeType="1"/>
            </p:cNvSpPr>
            <p:nvPr/>
          </p:nvSpPr>
          <p:spPr bwMode="auto">
            <a:xfrm flipV="1">
              <a:off x="6559551" y="6162675"/>
              <a:ext cx="14288" cy="14287"/>
            </a:xfrm>
            <a:prstGeom prst="line">
              <a:avLst/>
            </a:prstGeom>
            <a:noFill/>
            <a:ln w="28575">
              <a:solidFill>
                <a:srgbClr val="000040"/>
              </a:solidFill>
              <a:round/>
              <a:headEnd/>
              <a:tailEnd/>
            </a:ln>
          </p:spPr>
          <p:txBody>
            <a:bodyPr/>
            <a:lstStyle/>
            <a:p>
              <a:endParaRPr lang="en-US" dirty="0"/>
            </a:p>
          </p:txBody>
        </p:sp>
        <p:sp>
          <p:nvSpPr>
            <p:cNvPr id="66776" name="Line 97"/>
            <p:cNvSpPr>
              <a:spLocks noChangeShapeType="1"/>
            </p:cNvSpPr>
            <p:nvPr/>
          </p:nvSpPr>
          <p:spPr bwMode="auto">
            <a:xfrm flipV="1">
              <a:off x="6573838" y="6146800"/>
              <a:ext cx="14288" cy="15875"/>
            </a:xfrm>
            <a:prstGeom prst="line">
              <a:avLst/>
            </a:prstGeom>
            <a:noFill/>
            <a:ln w="28575">
              <a:solidFill>
                <a:srgbClr val="000040"/>
              </a:solidFill>
              <a:round/>
              <a:headEnd/>
              <a:tailEnd/>
            </a:ln>
          </p:spPr>
          <p:txBody>
            <a:bodyPr/>
            <a:lstStyle/>
            <a:p>
              <a:endParaRPr lang="en-US" dirty="0"/>
            </a:p>
          </p:txBody>
        </p:sp>
        <p:sp>
          <p:nvSpPr>
            <p:cNvPr id="66777" name="Line 98"/>
            <p:cNvSpPr>
              <a:spLocks noChangeShapeType="1"/>
            </p:cNvSpPr>
            <p:nvPr/>
          </p:nvSpPr>
          <p:spPr bwMode="auto">
            <a:xfrm flipV="1">
              <a:off x="6588126" y="6129338"/>
              <a:ext cx="14288" cy="17462"/>
            </a:xfrm>
            <a:prstGeom prst="line">
              <a:avLst/>
            </a:prstGeom>
            <a:noFill/>
            <a:ln w="28575">
              <a:solidFill>
                <a:srgbClr val="000040"/>
              </a:solidFill>
              <a:round/>
              <a:headEnd/>
              <a:tailEnd/>
            </a:ln>
          </p:spPr>
          <p:txBody>
            <a:bodyPr/>
            <a:lstStyle/>
            <a:p>
              <a:endParaRPr lang="en-US" dirty="0"/>
            </a:p>
          </p:txBody>
        </p:sp>
        <p:sp>
          <p:nvSpPr>
            <p:cNvPr id="66778" name="Line 99"/>
            <p:cNvSpPr>
              <a:spLocks noChangeShapeType="1"/>
            </p:cNvSpPr>
            <p:nvPr/>
          </p:nvSpPr>
          <p:spPr bwMode="auto">
            <a:xfrm flipV="1">
              <a:off x="6602413" y="6113463"/>
              <a:ext cx="15875" cy="15875"/>
            </a:xfrm>
            <a:prstGeom prst="line">
              <a:avLst/>
            </a:prstGeom>
            <a:noFill/>
            <a:ln w="28575">
              <a:solidFill>
                <a:srgbClr val="000040"/>
              </a:solidFill>
              <a:round/>
              <a:headEnd/>
              <a:tailEnd/>
            </a:ln>
          </p:spPr>
          <p:txBody>
            <a:bodyPr/>
            <a:lstStyle/>
            <a:p>
              <a:endParaRPr lang="en-US" dirty="0"/>
            </a:p>
          </p:txBody>
        </p:sp>
        <p:sp>
          <p:nvSpPr>
            <p:cNvPr id="66779" name="Line 100"/>
            <p:cNvSpPr>
              <a:spLocks noChangeShapeType="1"/>
            </p:cNvSpPr>
            <p:nvPr/>
          </p:nvSpPr>
          <p:spPr bwMode="auto">
            <a:xfrm flipV="1">
              <a:off x="6618288" y="6094413"/>
              <a:ext cx="14288" cy="19050"/>
            </a:xfrm>
            <a:prstGeom prst="line">
              <a:avLst/>
            </a:prstGeom>
            <a:noFill/>
            <a:ln w="28575">
              <a:solidFill>
                <a:srgbClr val="000040"/>
              </a:solidFill>
              <a:round/>
              <a:headEnd/>
              <a:tailEnd/>
            </a:ln>
          </p:spPr>
          <p:txBody>
            <a:bodyPr/>
            <a:lstStyle/>
            <a:p>
              <a:endParaRPr lang="en-US" dirty="0"/>
            </a:p>
          </p:txBody>
        </p:sp>
        <p:sp>
          <p:nvSpPr>
            <p:cNvPr id="66780" name="Line 101"/>
            <p:cNvSpPr>
              <a:spLocks noChangeShapeType="1"/>
            </p:cNvSpPr>
            <p:nvPr/>
          </p:nvSpPr>
          <p:spPr bwMode="auto">
            <a:xfrm flipV="1">
              <a:off x="6632576" y="6076950"/>
              <a:ext cx="14288" cy="17462"/>
            </a:xfrm>
            <a:prstGeom prst="line">
              <a:avLst/>
            </a:prstGeom>
            <a:noFill/>
            <a:ln w="28575">
              <a:solidFill>
                <a:srgbClr val="000040"/>
              </a:solidFill>
              <a:round/>
              <a:headEnd/>
              <a:tailEnd/>
            </a:ln>
          </p:spPr>
          <p:txBody>
            <a:bodyPr/>
            <a:lstStyle/>
            <a:p>
              <a:endParaRPr lang="en-US" dirty="0"/>
            </a:p>
          </p:txBody>
        </p:sp>
        <p:sp>
          <p:nvSpPr>
            <p:cNvPr id="66781" name="Line 102"/>
            <p:cNvSpPr>
              <a:spLocks noChangeShapeType="1"/>
            </p:cNvSpPr>
            <p:nvPr/>
          </p:nvSpPr>
          <p:spPr bwMode="auto">
            <a:xfrm flipV="1">
              <a:off x="6646863" y="6057900"/>
              <a:ext cx="15875" cy="19050"/>
            </a:xfrm>
            <a:prstGeom prst="line">
              <a:avLst/>
            </a:prstGeom>
            <a:noFill/>
            <a:ln w="28575">
              <a:solidFill>
                <a:srgbClr val="000040"/>
              </a:solidFill>
              <a:round/>
              <a:headEnd/>
              <a:tailEnd/>
            </a:ln>
          </p:spPr>
          <p:txBody>
            <a:bodyPr/>
            <a:lstStyle/>
            <a:p>
              <a:endParaRPr lang="en-US" dirty="0"/>
            </a:p>
          </p:txBody>
        </p:sp>
        <p:sp>
          <p:nvSpPr>
            <p:cNvPr id="66782" name="Line 103"/>
            <p:cNvSpPr>
              <a:spLocks noChangeShapeType="1"/>
            </p:cNvSpPr>
            <p:nvPr/>
          </p:nvSpPr>
          <p:spPr bwMode="auto">
            <a:xfrm flipV="1">
              <a:off x="6662738" y="6038850"/>
              <a:ext cx="14288" cy="19050"/>
            </a:xfrm>
            <a:prstGeom prst="line">
              <a:avLst/>
            </a:prstGeom>
            <a:noFill/>
            <a:ln w="28575">
              <a:solidFill>
                <a:srgbClr val="000040"/>
              </a:solidFill>
              <a:round/>
              <a:headEnd/>
              <a:tailEnd/>
            </a:ln>
          </p:spPr>
          <p:txBody>
            <a:bodyPr/>
            <a:lstStyle/>
            <a:p>
              <a:endParaRPr lang="en-US" dirty="0"/>
            </a:p>
          </p:txBody>
        </p:sp>
        <p:sp>
          <p:nvSpPr>
            <p:cNvPr id="66783" name="Line 104"/>
            <p:cNvSpPr>
              <a:spLocks noChangeShapeType="1"/>
            </p:cNvSpPr>
            <p:nvPr/>
          </p:nvSpPr>
          <p:spPr bwMode="auto">
            <a:xfrm flipV="1">
              <a:off x="6677026" y="6019800"/>
              <a:ext cx="14288" cy="19050"/>
            </a:xfrm>
            <a:prstGeom prst="line">
              <a:avLst/>
            </a:prstGeom>
            <a:noFill/>
            <a:ln w="28575">
              <a:solidFill>
                <a:srgbClr val="000040"/>
              </a:solidFill>
              <a:round/>
              <a:headEnd/>
              <a:tailEnd/>
            </a:ln>
          </p:spPr>
          <p:txBody>
            <a:bodyPr/>
            <a:lstStyle/>
            <a:p>
              <a:endParaRPr lang="en-US" dirty="0"/>
            </a:p>
          </p:txBody>
        </p:sp>
        <p:sp>
          <p:nvSpPr>
            <p:cNvPr id="66784" name="Line 105"/>
            <p:cNvSpPr>
              <a:spLocks noChangeShapeType="1"/>
            </p:cNvSpPr>
            <p:nvPr/>
          </p:nvSpPr>
          <p:spPr bwMode="auto">
            <a:xfrm flipV="1">
              <a:off x="6691313" y="6000750"/>
              <a:ext cx="14288" cy="19050"/>
            </a:xfrm>
            <a:prstGeom prst="line">
              <a:avLst/>
            </a:prstGeom>
            <a:noFill/>
            <a:ln w="28575">
              <a:solidFill>
                <a:srgbClr val="000040"/>
              </a:solidFill>
              <a:round/>
              <a:headEnd/>
              <a:tailEnd/>
            </a:ln>
          </p:spPr>
          <p:txBody>
            <a:bodyPr/>
            <a:lstStyle/>
            <a:p>
              <a:endParaRPr lang="en-US" dirty="0"/>
            </a:p>
          </p:txBody>
        </p:sp>
        <p:sp>
          <p:nvSpPr>
            <p:cNvPr id="66785" name="Line 106"/>
            <p:cNvSpPr>
              <a:spLocks noChangeShapeType="1"/>
            </p:cNvSpPr>
            <p:nvPr/>
          </p:nvSpPr>
          <p:spPr bwMode="auto">
            <a:xfrm flipV="1">
              <a:off x="6705601" y="5980113"/>
              <a:ext cx="14288" cy="20637"/>
            </a:xfrm>
            <a:prstGeom prst="line">
              <a:avLst/>
            </a:prstGeom>
            <a:noFill/>
            <a:ln w="28575">
              <a:solidFill>
                <a:srgbClr val="000040"/>
              </a:solidFill>
              <a:round/>
              <a:headEnd/>
              <a:tailEnd/>
            </a:ln>
          </p:spPr>
          <p:txBody>
            <a:bodyPr/>
            <a:lstStyle/>
            <a:p>
              <a:endParaRPr lang="en-US" dirty="0"/>
            </a:p>
          </p:txBody>
        </p:sp>
      </p:grpSp>
      <p:grpSp>
        <p:nvGrpSpPr>
          <p:cNvPr id="5" name="Group 211"/>
          <p:cNvGrpSpPr>
            <a:grpSpLocks/>
          </p:cNvGrpSpPr>
          <p:nvPr/>
        </p:nvGrpSpPr>
        <p:grpSpPr bwMode="auto">
          <a:xfrm>
            <a:off x="3608388" y="5100638"/>
            <a:ext cx="2776537" cy="695325"/>
            <a:chOff x="5281613" y="5646738"/>
            <a:chExt cx="1438276" cy="628649"/>
          </a:xfrm>
        </p:grpSpPr>
        <p:sp>
          <p:nvSpPr>
            <p:cNvPr id="66590" name="Line 9"/>
            <p:cNvSpPr>
              <a:spLocks noChangeShapeType="1"/>
            </p:cNvSpPr>
            <p:nvPr/>
          </p:nvSpPr>
          <p:spPr bwMode="auto">
            <a:xfrm flipV="1">
              <a:off x="5281613" y="5940425"/>
              <a:ext cx="14288" cy="20637"/>
            </a:xfrm>
            <a:prstGeom prst="line">
              <a:avLst/>
            </a:prstGeom>
            <a:noFill/>
            <a:ln w="28575">
              <a:solidFill>
                <a:srgbClr val="000040"/>
              </a:solidFill>
              <a:round/>
              <a:headEnd/>
              <a:tailEnd/>
            </a:ln>
          </p:spPr>
          <p:txBody>
            <a:bodyPr/>
            <a:lstStyle/>
            <a:p>
              <a:endParaRPr lang="en-US" dirty="0"/>
            </a:p>
          </p:txBody>
        </p:sp>
        <p:sp>
          <p:nvSpPr>
            <p:cNvPr id="66591" name="Line 10"/>
            <p:cNvSpPr>
              <a:spLocks noChangeShapeType="1"/>
            </p:cNvSpPr>
            <p:nvPr/>
          </p:nvSpPr>
          <p:spPr bwMode="auto">
            <a:xfrm flipV="1">
              <a:off x="5295901" y="5921375"/>
              <a:ext cx="14288" cy="19050"/>
            </a:xfrm>
            <a:prstGeom prst="line">
              <a:avLst/>
            </a:prstGeom>
            <a:noFill/>
            <a:ln w="28575">
              <a:solidFill>
                <a:srgbClr val="000040"/>
              </a:solidFill>
              <a:round/>
              <a:headEnd/>
              <a:tailEnd/>
            </a:ln>
          </p:spPr>
          <p:txBody>
            <a:bodyPr/>
            <a:lstStyle/>
            <a:p>
              <a:endParaRPr lang="en-US" dirty="0"/>
            </a:p>
          </p:txBody>
        </p:sp>
        <p:sp>
          <p:nvSpPr>
            <p:cNvPr id="66592" name="Line 11"/>
            <p:cNvSpPr>
              <a:spLocks noChangeShapeType="1"/>
            </p:cNvSpPr>
            <p:nvPr/>
          </p:nvSpPr>
          <p:spPr bwMode="auto">
            <a:xfrm flipV="1">
              <a:off x="5310188" y="5900738"/>
              <a:ext cx="14288" cy="20637"/>
            </a:xfrm>
            <a:prstGeom prst="line">
              <a:avLst/>
            </a:prstGeom>
            <a:noFill/>
            <a:ln w="28575">
              <a:solidFill>
                <a:srgbClr val="000040"/>
              </a:solidFill>
              <a:round/>
              <a:headEnd/>
              <a:tailEnd/>
            </a:ln>
          </p:spPr>
          <p:txBody>
            <a:bodyPr/>
            <a:lstStyle/>
            <a:p>
              <a:endParaRPr lang="en-US" dirty="0"/>
            </a:p>
          </p:txBody>
        </p:sp>
        <p:sp>
          <p:nvSpPr>
            <p:cNvPr id="66593" name="Line 12"/>
            <p:cNvSpPr>
              <a:spLocks noChangeShapeType="1"/>
            </p:cNvSpPr>
            <p:nvPr/>
          </p:nvSpPr>
          <p:spPr bwMode="auto">
            <a:xfrm flipV="1">
              <a:off x="5324476" y="5881688"/>
              <a:ext cx="14288" cy="19050"/>
            </a:xfrm>
            <a:prstGeom prst="line">
              <a:avLst/>
            </a:prstGeom>
            <a:noFill/>
            <a:ln w="28575">
              <a:solidFill>
                <a:srgbClr val="000040"/>
              </a:solidFill>
              <a:round/>
              <a:headEnd/>
              <a:tailEnd/>
            </a:ln>
          </p:spPr>
          <p:txBody>
            <a:bodyPr/>
            <a:lstStyle/>
            <a:p>
              <a:endParaRPr lang="en-US" dirty="0"/>
            </a:p>
          </p:txBody>
        </p:sp>
        <p:sp>
          <p:nvSpPr>
            <p:cNvPr id="66594" name="Line 13"/>
            <p:cNvSpPr>
              <a:spLocks noChangeShapeType="1"/>
            </p:cNvSpPr>
            <p:nvPr/>
          </p:nvSpPr>
          <p:spPr bwMode="auto">
            <a:xfrm flipV="1">
              <a:off x="5338763" y="5862638"/>
              <a:ext cx="15875" cy="19050"/>
            </a:xfrm>
            <a:prstGeom prst="line">
              <a:avLst/>
            </a:prstGeom>
            <a:noFill/>
            <a:ln w="28575">
              <a:solidFill>
                <a:srgbClr val="000040"/>
              </a:solidFill>
              <a:round/>
              <a:headEnd/>
              <a:tailEnd/>
            </a:ln>
          </p:spPr>
          <p:txBody>
            <a:bodyPr/>
            <a:lstStyle/>
            <a:p>
              <a:endParaRPr lang="en-US" dirty="0"/>
            </a:p>
          </p:txBody>
        </p:sp>
        <p:sp>
          <p:nvSpPr>
            <p:cNvPr id="66595" name="Line 14"/>
            <p:cNvSpPr>
              <a:spLocks noChangeShapeType="1"/>
            </p:cNvSpPr>
            <p:nvPr/>
          </p:nvSpPr>
          <p:spPr bwMode="auto">
            <a:xfrm flipV="1">
              <a:off x="5354638" y="5845175"/>
              <a:ext cx="14288" cy="17462"/>
            </a:xfrm>
            <a:prstGeom prst="line">
              <a:avLst/>
            </a:prstGeom>
            <a:noFill/>
            <a:ln w="28575">
              <a:solidFill>
                <a:srgbClr val="000040"/>
              </a:solidFill>
              <a:round/>
              <a:headEnd/>
              <a:tailEnd/>
            </a:ln>
          </p:spPr>
          <p:txBody>
            <a:bodyPr/>
            <a:lstStyle/>
            <a:p>
              <a:endParaRPr lang="en-US" dirty="0"/>
            </a:p>
          </p:txBody>
        </p:sp>
        <p:sp>
          <p:nvSpPr>
            <p:cNvPr id="66596" name="Line 15"/>
            <p:cNvSpPr>
              <a:spLocks noChangeShapeType="1"/>
            </p:cNvSpPr>
            <p:nvPr/>
          </p:nvSpPr>
          <p:spPr bwMode="auto">
            <a:xfrm flipV="1">
              <a:off x="5368926" y="5826125"/>
              <a:ext cx="14288" cy="19050"/>
            </a:xfrm>
            <a:prstGeom prst="line">
              <a:avLst/>
            </a:prstGeom>
            <a:noFill/>
            <a:ln w="28575">
              <a:solidFill>
                <a:srgbClr val="000040"/>
              </a:solidFill>
              <a:round/>
              <a:headEnd/>
              <a:tailEnd/>
            </a:ln>
          </p:spPr>
          <p:txBody>
            <a:bodyPr/>
            <a:lstStyle/>
            <a:p>
              <a:endParaRPr lang="en-US" dirty="0"/>
            </a:p>
          </p:txBody>
        </p:sp>
        <p:sp>
          <p:nvSpPr>
            <p:cNvPr id="66597" name="Line 16"/>
            <p:cNvSpPr>
              <a:spLocks noChangeShapeType="1"/>
            </p:cNvSpPr>
            <p:nvPr/>
          </p:nvSpPr>
          <p:spPr bwMode="auto">
            <a:xfrm flipV="1">
              <a:off x="5383213" y="5808663"/>
              <a:ext cx="14288" cy="17462"/>
            </a:xfrm>
            <a:prstGeom prst="line">
              <a:avLst/>
            </a:prstGeom>
            <a:noFill/>
            <a:ln w="28575">
              <a:solidFill>
                <a:srgbClr val="000040"/>
              </a:solidFill>
              <a:round/>
              <a:headEnd/>
              <a:tailEnd/>
            </a:ln>
          </p:spPr>
          <p:txBody>
            <a:bodyPr/>
            <a:lstStyle/>
            <a:p>
              <a:endParaRPr lang="en-US" dirty="0"/>
            </a:p>
          </p:txBody>
        </p:sp>
        <p:sp>
          <p:nvSpPr>
            <p:cNvPr id="66598" name="Line 17"/>
            <p:cNvSpPr>
              <a:spLocks noChangeShapeType="1"/>
            </p:cNvSpPr>
            <p:nvPr/>
          </p:nvSpPr>
          <p:spPr bwMode="auto">
            <a:xfrm flipV="1">
              <a:off x="5397501" y="5791200"/>
              <a:ext cx="15875" cy="17462"/>
            </a:xfrm>
            <a:prstGeom prst="line">
              <a:avLst/>
            </a:prstGeom>
            <a:noFill/>
            <a:ln w="28575">
              <a:solidFill>
                <a:srgbClr val="000040"/>
              </a:solidFill>
              <a:round/>
              <a:headEnd/>
              <a:tailEnd/>
            </a:ln>
          </p:spPr>
          <p:txBody>
            <a:bodyPr/>
            <a:lstStyle/>
            <a:p>
              <a:endParaRPr lang="en-US" dirty="0"/>
            </a:p>
          </p:txBody>
        </p:sp>
        <p:sp>
          <p:nvSpPr>
            <p:cNvPr id="66599" name="Line 18"/>
            <p:cNvSpPr>
              <a:spLocks noChangeShapeType="1"/>
            </p:cNvSpPr>
            <p:nvPr/>
          </p:nvSpPr>
          <p:spPr bwMode="auto">
            <a:xfrm flipV="1">
              <a:off x="5413376" y="5775325"/>
              <a:ext cx="14288" cy="15875"/>
            </a:xfrm>
            <a:prstGeom prst="line">
              <a:avLst/>
            </a:prstGeom>
            <a:noFill/>
            <a:ln w="28575">
              <a:solidFill>
                <a:srgbClr val="000040"/>
              </a:solidFill>
              <a:round/>
              <a:headEnd/>
              <a:tailEnd/>
            </a:ln>
          </p:spPr>
          <p:txBody>
            <a:bodyPr/>
            <a:lstStyle/>
            <a:p>
              <a:endParaRPr lang="en-US" dirty="0"/>
            </a:p>
          </p:txBody>
        </p:sp>
        <p:sp>
          <p:nvSpPr>
            <p:cNvPr id="66600" name="Line 19"/>
            <p:cNvSpPr>
              <a:spLocks noChangeShapeType="1"/>
            </p:cNvSpPr>
            <p:nvPr/>
          </p:nvSpPr>
          <p:spPr bwMode="auto">
            <a:xfrm flipV="1">
              <a:off x="5427663" y="5759450"/>
              <a:ext cx="14288" cy="15875"/>
            </a:xfrm>
            <a:prstGeom prst="line">
              <a:avLst/>
            </a:prstGeom>
            <a:noFill/>
            <a:ln w="28575">
              <a:solidFill>
                <a:srgbClr val="000040"/>
              </a:solidFill>
              <a:round/>
              <a:headEnd/>
              <a:tailEnd/>
            </a:ln>
          </p:spPr>
          <p:txBody>
            <a:bodyPr/>
            <a:lstStyle/>
            <a:p>
              <a:endParaRPr lang="en-US" dirty="0"/>
            </a:p>
          </p:txBody>
        </p:sp>
        <p:sp>
          <p:nvSpPr>
            <p:cNvPr id="66601" name="Line 20"/>
            <p:cNvSpPr>
              <a:spLocks noChangeShapeType="1"/>
            </p:cNvSpPr>
            <p:nvPr/>
          </p:nvSpPr>
          <p:spPr bwMode="auto">
            <a:xfrm flipV="1">
              <a:off x="5441951" y="5745163"/>
              <a:ext cx="15875" cy="14287"/>
            </a:xfrm>
            <a:prstGeom prst="line">
              <a:avLst/>
            </a:prstGeom>
            <a:noFill/>
            <a:ln w="28575">
              <a:solidFill>
                <a:srgbClr val="000040"/>
              </a:solidFill>
              <a:round/>
              <a:headEnd/>
              <a:tailEnd/>
            </a:ln>
          </p:spPr>
          <p:txBody>
            <a:bodyPr/>
            <a:lstStyle/>
            <a:p>
              <a:endParaRPr lang="en-US" dirty="0"/>
            </a:p>
          </p:txBody>
        </p:sp>
        <p:sp>
          <p:nvSpPr>
            <p:cNvPr id="66602" name="Line 21"/>
            <p:cNvSpPr>
              <a:spLocks noChangeShapeType="1"/>
            </p:cNvSpPr>
            <p:nvPr/>
          </p:nvSpPr>
          <p:spPr bwMode="auto">
            <a:xfrm flipV="1">
              <a:off x="5457826" y="5730875"/>
              <a:ext cx="14288" cy="14287"/>
            </a:xfrm>
            <a:prstGeom prst="line">
              <a:avLst/>
            </a:prstGeom>
            <a:noFill/>
            <a:ln w="28575">
              <a:solidFill>
                <a:srgbClr val="000040"/>
              </a:solidFill>
              <a:round/>
              <a:headEnd/>
              <a:tailEnd/>
            </a:ln>
          </p:spPr>
          <p:txBody>
            <a:bodyPr/>
            <a:lstStyle/>
            <a:p>
              <a:endParaRPr lang="en-US" dirty="0"/>
            </a:p>
          </p:txBody>
        </p:sp>
        <p:sp>
          <p:nvSpPr>
            <p:cNvPr id="66603" name="Line 22"/>
            <p:cNvSpPr>
              <a:spLocks noChangeShapeType="1"/>
            </p:cNvSpPr>
            <p:nvPr/>
          </p:nvSpPr>
          <p:spPr bwMode="auto">
            <a:xfrm flipV="1">
              <a:off x="5472113" y="5718175"/>
              <a:ext cx="14288" cy="12700"/>
            </a:xfrm>
            <a:prstGeom prst="line">
              <a:avLst/>
            </a:prstGeom>
            <a:noFill/>
            <a:ln w="28575">
              <a:solidFill>
                <a:srgbClr val="000040"/>
              </a:solidFill>
              <a:round/>
              <a:headEnd/>
              <a:tailEnd/>
            </a:ln>
          </p:spPr>
          <p:txBody>
            <a:bodyPr/>
            <a:lstStyle/>
            <a:p>
              <a:endParaRPr lang="en-US" dirty="0"/>
            </a:p>
          </p:txBody>
        </p:sp>
        <p:sp>
          <p:nvSpPr>
            <p:cNvPr id="66604" name="Line 23"/>
            <p:cNvSpPr>
              <a:spLocks noChangeShapeType="1"/>
            </p:cNvSpPr>
            <p:nvPr/>
          </p:nvSpPr>
          <p:spPr bwMode="auto">
            <a:xfrm flipV="1">
              <a:off x="5486401" y="5705475"/>
              <a:ext cx="14288" cy="12700"/>
            </a:xfrm>
            <a:prstGeom prst="line">
              <a:avLst/>
            </a:prstGeom>
            <a:noFill/>
            <a:ln w="28575">
              <a:solidFill>
                <a:srgbClr val="000040"/>
              </a:solidFill>
              <a:round/>
              <a:headEnd/>
              <a:tailEnd/>
            </a:ln>
          </p:spPr>
          <p:txBody>
            <a:bodyPr/>
            <a:lstStyle/>
            <a:p>
              <a:endParaRPr lang="en-US" dirty="0"/>
            </a:p>
          </p:txBody>
        </p:sp>
        <p:sp>
          <p:nvSpPr>
            <p:cNvPr id="66605" name="Line 24"/>
            <p:cNvSpPr>
              <a:spLocks noChangeShapeType="1"/>
            </p:cNvSpPr>
            <p:nvPr/>
          </p:nvSpPr>
          <p:spPr bwMode="auto">
            <a:xfrm flipV="1">
              <a:off x="5500688" y="5694363"/>
              <a:ext cx="14288" cy="11112"/>
            </a:xfrm>
            <a:prstGeom prst="line">
              <a:avLst/>
            </a:prstGeom>
            <a:noFill/>
            <a:ln w="28575">
              <a:solidFill>
                <a:srgbClr val="000040"/>
              </a:solidFill>
              <a:round/>
              <a:headEnd/>
              <a:tailEnd/>
            </a:ln>
          </p:spPr>
          <p:txBody>
            <a:bodyPr/>
            <a:lstStyle/>
            <a:p>
              <a:endParaRPr lang="en-US" dirty="0"/>
            </a:p>
          </p:txBody>
        </p:sp>
        <p:sp>
          <p:nvSpPr>
            <p:cNvPr id="66606" name="Line 25"/>
            <p:cNvSpPr>
              <a:spLocks noChangeShapeType="1"/>
            </p:cNvSpPr>
            <p:nvPr/>
          </p:nvSpPr>
          <p:spPr bwMode="auto">
            <a:xfrm flipV="1">
              <a:off x="5514976" y="5684838"/>
              <a:ext cx="15875" cy="9525"/>
            </a:xfrm>
            <a:prstGeom prst="line">
              <a:avLst/>
            </a:prstGeom>
            <a:noFill/>
            <a:ln w="28575">
              <a:solidFill>
                <a:srgbClr val="000040"/>
              </a:solidFill>
              <a:round/>
              <a:headEnd/>
              <a:tailEnd/>
            </a:ln>
          </p:spPr>
          <p:txBody>
            <a:bodyPr/>
            <a:lstStyle/>
            <a:p>
              <a:endParaRPr lang="en-US" dirty="0"/>
            </a:p>
          </p:txBody>
        </p:sp>
        <p:sp>
          <p:nvSpPr>
            <p:cNvPr id="66607" name="Line 26"/>
            <p:cNvSpPr>
              <a:spLocks noChangeShapeType="1"/>
            </p:cNvSpPr>
            <p:nvPr/>
          </p:nvSpPr>
          <p:spPr bwMode="auto">
            <a:xfrm flipV="1">
              <a:off x="5530851" y="5675313"/>
              <a:ext cx="14288" cy="9525"/>
            </a:xfrm>
            <a:prstGeom prst="line">
              <a:avLst/>
            </a:prstGeom>
            <a:noFill/>
            <a:ln w="28575">
              <a:solidFill>
                <a:srgbClr val="000040"/>
              </a:solidFill>
              <a:round/>
              <a:headEnd/>
              <a:tailEnd/>
            </a:ln>
          </p:spPr>
          <p:txBody>
            <a:bodyPr/>
            <a:lstStyle/>
            <a:p>
              <a:endParaRPr lang="en-US" dirty="0"/>
            </a:p>
          </p:txBody>
        </p:sp>
        <p:sp>
          <p:nvSpPr>
            <p:cNvPr id="66608" name="Line 27"/>
            <p:cNvSpPr>
              <a:spLocks noChangeShapeType="1"/>
            </p:cNvSpPr>
            <p:nvPr/>
          </p:nvSpPr>
          <p:spPr bwMode="auto">
            <a:xfrm flipV="1">
              <a:off x="5545138" y="5667375"/>
              <a:ext cx="14288" cy="7937"/>
            </a:xfrm>
            <a:prstGeom prst="line">
              <a:avLst/>
            </a:prstGeom>
            <a:noFill/>
            <a:ln w="28575">
              <a:solidFill>
                <a:srgbClr val="000040"/>
              </a:solidFill>
              <a:round/>
              <a:headEnd/>
              <a:tailEnd/>
            </a:ln>
          </p:spPr>
          <p:txBody>
            <a:bodyPr/>
            <a:lstStyle/>
            <a:p>
              <a:endParaRPr lang="en-US" dirty="0"/>
            </a:p>
          </p:txBody>
        </p:sp>
        <p:sp>
          <p:nvSpPr>
            <p:cNvPr id="66609" name="Line 28"/>
            <p:cNvSpPr>
              <a:spLocks noChangeShapeType="1"/>
            </p:cNvSpPr>
            <p:nvPr/>
          </p:nvSpPr>
          <p:spPr bwMode="auto">
            <a:xfrm flipV="1">
              <a:off x="5559426" y="5661025"/>
              <a:ext cx="15875" cy="6350"/>
            </a:xfrm>
            <a:prstGeom prst="line">
              <a:avLst/>
            </a:prstGeom>
            <a:noFill/>
            <a:ln w="28575">
              <a:solidFill>
                <a:srgbClr val="000040"/>
              </a:solidFill>
              <a:round/>
              <a:headEnd/>
              <a:tailEnd/>
            </a:ln>
          </p:spPr>
          <p:txBody>
            <a:bodyPr/>
            <a:lstStyle/>
            <a:p>
              <a:endParaRPr lang="en-US" dirty="0"/>
            </a:p>
          </p:txBody>
        </p:sp>
        <p:sp>
          <p:nvSpPr>
            <p:cNvPr id="66610" name="Line 29"/>
            <p:cNvSpPr>
              <a:spLocks noChangeShapeType="1"/>
            </p:cNvSpPr>
            <p:nvPr/>
          </p:nvSpPr>
          <p:spPr bwMode="auto">
            <a:xfrm flipV="1">
              <a:off x="5575301" y="5656263"/>
              <a:ext cx="14288" cy="4762"/>
            </a:xfrm>
            <a:prstGeom prst="line">
              <a:avLst/>
            </a:prstGeom>
            <a:noFill/>
            <a:ln w="28575">
              <a:solidFill>
                <a:srgbClr val="000040"/>
              </a:solidFill>
              <a:round/>
              <a:headEnd/>
              <a:tailEnd/>
            </a:ln>
          </p:spPr>
          <p:txBody>
            <a:bodyPr/>
            <a:lstStyle/>
            <a:p>
              <a:endParaRPr lang="en-US" dirty="0"/>
            </a:p>
          </p:txBody>
        </p:sp>
        <p:sp>
          <p:nvSpPr>
            <p:cNvPr id="66611" name="Line 30"/>
            <p:cNvSpPr>
              <a:spLocks noChangeShapeType="1"/>
            </p:cNvSpPr>
            <p:nvPr/>
          </p:nvSpPr>
          <p:spPr bwMode="auto">
            <a:xfrm flipV="1">
              <a:off x="5589588" y="5651500"/>
              <a:ext cx="14288" cy="4762"/>
            </a:xfrm>
            <a:prstGeom prst="line">
              <a:avLst/>
            </a:prstGeom>
            <a:noFill/>
            <a:ln w="28575">
              <a:solidFill>
                <a:srgbClr val="000040"/>
              </a:solidFill>
              <a:round/>
              <a:headEnd/>
              <a:tailEnd/>
            </a:ln>
          </p:spPr>
          <p:txBody>
            <a:bodyPr/>
            <a:lstStyle/>
            <a:p>
              <a:endParaRPr lang="en-US" dirty="0"/>
            </a:p>
          </p:txBody>
        </p:sp>
        <p:sp>
          <p:nvSpPr>
            <p:cNvPr id="66612" name="Line 31"/>
            <p:cNvSpPr>
              <a:spLocks noChangeShapeType="1"/>
            </p:cNvSpPr>
            <p:nvPr/>
          </p:nvSpPr>
          <p:spPr bwMode="auto">
            <a:xfrm flipV="1">
              <a:off x="5603876" y="5649913"/>
              <a:ext cx="14288" cy="1587"/>
            </a:xfrm>
            <a:prstGeom prst="line">
              <a:avLst/>
            </a:prstGeom>
            <a:noFill/>
            <a:ln w="28575">
              <a:solidFill>
                <a:srgbClr val="000040"/>
              </a:solidFill>
              <a:round/>
              <a:headEnd/>
              <a:tailEnd/>
            </a:ln>
          </p:spPr>
          <p:txBody>
            <a:bodyPr/>
            <a:lstStyle/>
            <a:p>
              <a:endParaRPr lang="en-US" dirty="0"/>
            </a:p>
          </p:txBody>
        </p:sp>
        <p:sp>
          <p:nvSpPr>
            <p:cNvPr id="66613" name="Line 32"/>
            <p:cNvSpPr>
              <a:spLocks noChangeShapeType="1"/>
            </p:cNvSpPr>
            <p:nvPr/>
          </p:nvSpPr>
          <p:spPr bwMode="auto">
            <a:xfrm flipV="1">
              <a:off x="5618163" y="5648325"/>
              <a:ext cx="15875" cy="1587"/>
            </a:xfrm>
            <a:prstGeom prst="line">
              <a:avLst/>
            </a:prstGeom>
            <a:noFill/>
            <a:ln w="28575">
              <a:solidFill>
                <a:srgbClr val="000040"/>
              </a:solidFill>
              <a:round/>
              <a:headEnd/>
              <a:tailEnd/>
            </a:ln>
          </p:spPr>
          <p:txBody>
            <a:bodyPr/>
            <a:lstStyle/>
            <a:p>
              <a:endParaRPr lang="en-US" dirty="0"/>
            </a:p>
          </p:txBody>
        </p:sp>
        <p:sp>
          <p:nvSpPr>
            <p:cNvPr id="66614" name="Line 33"/>
            <p:cNvSpPr>
              <a:spLocks noChangeShapeType="1"/>
            </p:cNvSpPr>
            <p:nvPr/>
          </p:nvSpPr>
          <p:spPr bwMode="auto">
            <a:xfrm flipV="1">
              <a:off x="5634038" y="5646738"/>
              <a:ext cx="14288" cy="1587"/>
            </a:xfrm>
            <a:prstGeom prst="line">
              <a:avLst/>
            </a:prstGeom>
            <a:noFill/>
            <a:ln w="28575">
              <a:solidFill>
                <a:srgbClr val="000040"/>
              </a:solidFill>
              <a:round/>
              <a:headEnd/>
              <a:tailEnd/>
            </a:ln>
          </p:spPr>
          <p:txBody>
            <a:bodyPr/>
            <a:lstStyle/>
            <a:p>
              <a:endParaRPr lang="en-US" dirty="0"/>
            </a:p>
          </p:txBody>
        </p:sp>
        <p:sp>
          <p:nvSpPr>
            <p:cNvPr id="66615" name="Line 34"/>
            <p:cNvSpPr>
              <a:spLocks noChangeShapeType="1"/>
            </p:cNvSpPr>
            <p:nvPr/>
          </p:nvSpPr>
          <p:spPr bwMode="auto">
            <a:xfrm>
              <a:off x="5648326" y="5646738"/>
              <a:ext cx="14288" cy="1587"/>
            </a:xfrm>
            <a:prstGeom prst="line">
              <a:avLst/>
            </a:prstGeom>
            <a:noFill/>
            <a:ln w="28575">
              <a:solidFill>
                <a:srgbClr val="000040"/>
              </a:solidFill>
              <a:round/>
              <a:headEnd/>
              <a:tailEnd/>
            </a:ln>
          </p:spPr>
          <p:txBody>
            <a:bodyPr/>
            <a:lstStyle/>
            <a:p>
              <a:endParaRPr lang="en-US" dirty="0"/>
            </a:p>
          </p:txBody>
        </p:sp>
        <p:sp>
          <p:nvSpPr>
            <p:cNvPr id="66616" name="Line 35"/>
            <p:cNvSpPr>
              <a:spLocks noChangeShapeType="1"/>
            </p:cNvSpPr>
            <p:nvPr/>
          </p:nvSpPr>
          <p:spPr bwMode="auto">
            <a:xfrm>
              <a:off x="5662613" y="5648325"/>
              <a:ext cx="14288" cy="1587"/>
            </a:xfrm>
            <a:prstGeom prst="line">
              <a:avLst/>
            </a:prstGeom>
            <a:noFill/>
            <a:ln w="28575">
              <a:solidFill>
                <a:srgbClr val="000040"/>
              </a:solidFill>
              <a:round/>
              <a:headEnd/>
              <a:tailEnd/>
            </a:ln>
          </p:spPr>
          <p:txBody>
            <a:bodyPr/>
            <a:lstStyle/>
            <a:p>
              <a:endParaRPr lang="en-US" dirty="0"/>
            </a:p>
          </p:txBody>
        </p:sp>
        <p:sp>
          <p:nvSpPr>
            <p:cNvPr id="66617" name="Line 36"/>
            <p:cNvSpPr>
              <a:spLocks noChangeShapeType="1"/>
            </p:cNvSpPr>
            <p:nvPr/>
          </p:nvSpPr>
          <p:spPr bwMode="auto">
            <a:xfrm>
              <a:off x="5676901" y="5649913"/>
              <a:ext cx="15875" cy="4762"/>
            </a:xfrm>
            <a:prstGeom prst="line">
              <a:avLst/>
            </a:prstGeom>
            <a:noFill/>
            <a:ln w="28575">
              <a:solidFill>
                <a:srgbClr val="000040"/>
              </a:solidFill>
              <a:round/>
              <a:headEnd/>
              <a:tailEnd/>
            </a:ln>
          </p:spPr>
          <p:txBody>
            <a:bodyPr/>
            <a:lstStyle/>
            <a:p>
              <a:endParaRPr lang="en-US" dirty="0"/>
            </a:p>
          </p:txBody>
        </p:sp>
        <p:sp>
          <p:nvSpPr>
            <p:cNvPr id="66618" name="Line 37"/>
            <p:cNvSpPr>
              <a:spLocks noChangeShapeType="1"/>
            </p:cNvSpPr>
            <p:nvPr/>
          </p:nvSpPr>
          <p:spPr bwMode="auto">
            <a:xfrm>
              <a:off x="5692776" y="5654675"/>
              <a:ext cx="14288" cy="4762"/>
            </a:xfrm>
            <a:prstGeom prst="line">
              <a:avLst/>
            </a:prstGeom>
            <a:noFill/>
            <a:ln w="28575">
              <a:solidFill>
                <a:srgbClr val="000040"/>
              </a:solidFill>
              <a:round/>
              <a:headEnd/>
              <a:tailEnd/>
            </a:ln>
          </p:spPr>
          <p:txBody>
            <a:bodyPr/>
            <a:lstStyle/>
            <a:p>
              <a:endParaRPr lang="en-US" dirty="0"/>
            </a:p>
          </p:txBody>
        </p:sp>
        <p:sp>
          <p:nvSpPr>
            <p:cNvPr id="66619" name="Line 38"/>
            <p:cNvSpPr>
              <a:spLocks noChangeShapeType="1"/>
            </p:cNvSpPr>
            <p:nvPr/>
          </p:nvSpPr>
          <p:spPr bwMode="auto">
            <a:xfrm>
              <a:off x="5707063" y="5659438"/>
              <a:ext cx="14288" cy="4762"/>
            </a:xfrm>
            <a:prstGeom prst="line">
              <a:avLst/>
            </a:prstGeom>
            <a:noFill/>
            <a:ln w="28575">
              <a:solidFill>
                <a:srgbClr val="000040"/>
              </a:solidFill>
              <a:round/>
              <a:headEnd/>
              <a:tailEnd/>
            </a:ln>
          </p:spPr>
          <p:txBody>
            <a:bodyPr/>
            <a:lstStyle/>
            <a:p>
              <a:endParaRPr lang="en-US" dirty="0"/>
            </a:p>
          </p:txBody>
        </p:sp>
        <p:sp>
          <p:nvSpPr>
            <p:cNvPr id="66620" name="Line 39"/>
            <p:cNvSpPr>
              <a:spLocks noChangeShapeType="1"/>
            </p:cNvSpPr>
            <p:nvPr/>
          </p:nvSpPr>
          <p:spPr bwMode="auto">
            <a:xfrm>
              <a:off x="5721351" y="5664200"/>
              <a:ext cx="14288" cy="7937"/>
            </a:xfrm>
            <a:prstGeom prst="line">
              <a:avLst/>
            </a:prstGeom>
            <a:noFill/>
            <a:ln w="28575">
              <a:solidFill>
                <a:srgbClr val="000040"/>
              </a:solidFill>
              <a:round/>
              <a:headEnd/>
              <a:tailEnd/>
            </a:ln>
          </p:spPr>
          <p:txBody>
            <a:bodyPr/>
            <a:lstStyle/>
            <a:p>
              <a:endParaRPr lang="en-US" dirty="0"/>
            </a:p>
          </p:txBody>
        </p:sp>
        <p:sp>
          <p:nvSpPr>
            <p:cNvPr id="66621" name="Line 40"/>
            <p:cNvSpPr>
              <a:spLocks noChangeShapeType="1"/>
            </p:cNvSpPr>
            <p:nvPr/>
          </p:nvSpPr>
          <p:spPr bwMode="auto">
            <a:xfrm>
              <a:off x="5735638" y="5672138"/>
              <a:ext cx="15875" cy="7937"/>
            </a:xfrm>
            <a:prstGeom prst="line">
              <a:avLst/>
            </a:prstGeom>
            <a:noFill/>
            <a:ln w="28575">
              <a:solidFill>
                <a:srgbClr val="000040"/>
              </a:solidFill>
              <a:round/>
              <a:headEnd/>
              <a:tailEnd/>
            </a:ln>
          </p:spPr>
          <p:txBody>
            <a:bodyPr/>
            <a:lstStyle/>
            <a:p>
              <a:endParaRPr lang="en-US" dirty="0"/>
            </a:p>
          </p:txBody>
        </p:sp>
        <p:sp>
          <p:nvSpPr>
            <p:cNvPr id="66622" name="Line 41"/>
            <p:cNvSpPr>
              <a:spLocks noChangeShapeType="1"/>
            </p:cNvSpPr>
            <p:nvPr/>
          </p:nvSpPr>
          <p:spPr bwMode="auto">
            <a:xfrm>
              <a:off x="5751513" y="5680075"/>
              <a:ext cx="14288" cy="9525"/>
            </a:xfrm>
            <a:prstGeom prst="line">
              <a:avLst/>
            </a:prstGeom>
            <a:noFill/>
            <a:ln w="28575">
              <a:solidFill>
                <a:srgbClr val="000040"/>
              </a:solidFill>
              <a:round/>
              <a:headEnd/>
              <a:tailEnd/>
            </a:ln>
          </p:spPr>
          <p:txBody>
            <a:bodyPr/>
            <a:lstStyle/>
            <a:p>
              <a:endParaRPr lang="en-US" dirty="0"/>
            </a:p>
          </p:txBody>
        </p:sp>
        <p:sp>
          <p:nvSpPr>
            <p:cNvPr id="66623" name="Line 42"/>
            <p:cNvSpPr>
              <a:spLocks noChangeShapeType="1"/>
            </p:cNvSpPr>
            <p:nvPr/>
          </p:nvSpPr>
          <p:spPr bwMode="auto">
            <a:xfrm>
              <a:off x="5765801" y="5689600"/>
              <a:ext cx="14288" cy="9525"/>
            </a:xfrm>
            <a:prstGeom prst="line">
              <a:avLst/>
            </a:prstGeom>
            <a:noFill/>
            <a:ln w="28575">
              <a:solidFill>
                <a:srgbClr val="000040"/>
              </a:solidFill>
              <a:round/>
              <a:headEnd/>
              <a:tailEnd/>
            </a:ln>
          </p:spPr>
          <p:txBody>
            <a:bodyPr/>
            <a:lstStyle/>
            <a:p>
              <a:endParaRPr lang="en-US" dirty="0"/>
            </a:p>
          </p:txBody>
        </p:sp>
        <p:sp>
          <p:nvSpPr>
            <p:cNvPr id="66624" name="Line 43"/>
            <p:cNvSpPr>
              <a:spLocks noChangeShapeType="1"/>
            </p:cNvSpPr>
            <p:nvPr/>
          </p:nvSpPr>
          <p:spPr bwMode="auto">
            <a:xfrm>
              <a:off x="5780088" y="5699125"/>
              <a:ext cx="14288" cy="12700"/>
            </a:xfrm>
            <a:prstGeom prst="line">
              <a:avLst/>
            </a:prstGeom>
            <a:noFill/>
            <a:ln w="28575">
              <a:solidFill>
                <a:srgbClr val="000040"/>
              </a:solidFill>
              <a:round/>
              <a:headEnd/>
              <a:tailEnd/>
            </a:ln>
          </p:spPr>
          <p:txBody>
            <a:bodyPr/>
            <a:lstStyle/>
            <a:p>
              <a:endParaRPr lang="en-US" dirty="0"/>
            </a:p>
          </p:txBody>
        </p:sp>
        <p:sp>
          <p:nvSpPr>
            <p:cNvPr id="66625" name="Line 44"/>
            <p:cNvSpPr>
              <a:spLocks noChangeShapeType="1"/>
            </p:cNvSpPr>
            <p:nvPr/>
          </p:nvSpPr>
          <p:spPr bwMode="auto">
            <a:xfrm>
              <a:off x="5794376" y="5711825"/>
              <a:ext cx="15875" cy="12700"/>
            </a:xfrm>
            <a:prstGeom prst="line">
              <a:avLst/>
            </a:prstGeom>
            <a:noFill/>
            <a:ln w="28575">
              <a:solidFill>
                <a:srgbClr val="000040"/>
              </a:solidFill>
              <a:round/>
              <a:headEnd/>
              <a:tailEnd/>
            </a:ln>
          </p:spPr>
          <p:txBody>
            <a:bodyPr/>
            <a:lstStyle/>
            <a:p>
              <a:endParaRPr lang="en-US" dirty="0"/>
            </a:p>
          </p:txBody>
        </p:sp>
        <p:sp>
          <p:nvSpPr>
            <p:cNvPr id="66626" name="Line 45"/>
            <p:cNvSpPr>
              <a:spLocks noChangeShapeType="1"/>
            </p:cNvSpPr>
            <p:nvPr/>
          </p:nvSpPr>
          <p:spPr bwMode="auto">
            <a:xfrm>
              <a:off x="5810251" y="5724525"/>
              <a:ext cx="14288" cy="12700"/>
            </a:xfrm>
            <a:prstGeom prst="line">
              <a:avLst/>
            </a:prstGeom>
            <a:noFill/>
            <a:ln w="28575">
              <a:solidFill>
                <a:srgbClr val="000040"/>
              </a:solidFill>
              <a:round/>
              <a:headEnd/>
              <a:tailEnd/>
            </a:ln>
          </p:spPr>
          <p:txBody>
            <a:bodyPr/>
            <a:lstStyle/>
            <a:p>
              <a:endParaRPr lang="en-US" dirty="0"/>
            </a:p>
          </p:txBody>
        </p:sp>
        <p:sp>
          <p:nvSpPr>
            <p:cNvPr id="66627" name="Line 46"/>
            <p:cNvSpPr>
              <a:spLocks noChangeShapeType="1"/>
            </p:cNvSpPr>
            <p:nvPr/>
          </p:nvSpPr>
          <p:spPr bwMode="auto">
            <a:xfrm>
              <a:off x="5824538" y="5737225"/>
              <a:ext cx="14288" cy="14287"/>
            </a:xfrm>
            <a:prstGeom prst="line">
              <a:avLst/>
            </a:prstGeom>
            <a:noFill/>
            <a:ln w="28575">
              <a:solidFill>
                <a:srgbClr val="000040"/>
              </a:solidFill>
              <a:round/>
              <a:headEnd/>
              <a:tailEnd/>
            </a:ln>
          </p:spPr>
          <p:txBody>
            <a:bodyPr/>
            <a:lstStyle/>
            <a:p>
              <a:endParaRPr lang="en-US" dirty="0"/>
            </a:p>
          </p:txBody>
        </p:sp>
        <p:sp>
          <p:nvSpPr>
            <p:cNvPr id="66628" name="Line 47"/>
            <p:cNvSpPr>
              <a:spLocks noChangeShapeType="1"/>
            </p:cNvSpPr>
            <p:nvPr/>
          </p:nvSpPr>
          <p:spPr bwMode="auto">
            <a:xfrm>
              <a:off x="5838826" y="5751513"/>
              <a:ext cx="14288" cy="15875"/>
            </a:xfrm>
            <a:prstGeom prst="line">
              <a:avLst/>
            </a:prstGeom>
            <a:noFill/>
            <a:ln w="28575">
              <a:solidFill>
                <a:srgbClr val="000040"/>
              </a:solidFill>
              <a:round/>
              <a:headEnd/>
              <a:tailEnd/>
            </a:ln>
          </p:spPr>
          <p:txBody>
            <a:bodyPr/>
            <a:lstStyle/>
            <a:p>
              <a:endParaRPr lang="en-US" dirty="0"/>
            </a:p>
          </p:txBody>
        </p:sp>
        <p:sp>
          <p:nvSpPr>
            <p:cNvPr id="66629" name="Line 48"/>
            <p:cNvSpPr>
              <a:spLocks noChangeShapeType="1"/>
            </p:cNvSpPr>
            <p:nvPr/>
          </p:nvSpPr>
          <p:spPr bwMode="auto">
            <a:xfrm>
              <a:off x="5853113" y="5767388"/>
              <a:ext cx="15875" cy="15875"/>
            </a:xfrm>
            <a:prstGeom prst="line">
              <a:avLst/>
            </a:prstGeom>
            <a:noFill/>
            <a:ln w="28575">
              <a:solidFill>
                <a:srgbClr val="000040"/>
              </a:solidFill>
              <a:round/>
              <a:headEnd/>
              <a:tailEnd/>
            </a:ln>
          </p:spPr>
          <p:txBody>
            <a:bodyPr/>
            <a:lstStyle/>
            <a:p>
              <a:endParaRPr lang="en-US" dirty="0"/>
            </a:p>
          </p:txBody>
        </p:sp>
        <p:sp>
          <p:nvSpPr>
            <p:cNvPr id="66630" name="Line 49"/>
            <p:cNvSpPr>
              <a:spLocks noChangeShapeType="1"/>
            </p:cNvSpPr>
            <p:nvPr/>
          </p:nvSpPr>
          <p:spPr bwMode="auto">
            <a:xfrm>
              <a:off x="5868988" y="5783263"/>
              <a:ext cx="14288" cy="15875"/>
            </a:xfrm>
            <a:prstGeom prst="line">
              <a:avLst/>
            </a:prstGeom>
            <a:noFill/>
            <a:ln w="28575">
              <a:solidFill>
                <a:srgbClr val="000040"/>
              </a:solidFill>
              <a:round/>
              <a:headEnd/>
              <a:tailEnd/>
            </a:ln>
          </p:spPr>
          <p:txBody>
            <a:bodyPr/>
            <a:lstStyle/>
            <a:p>
              <a:endParaRPr lang="en-US" dirty="0"/>
            </a:p>
          </p:txBody>
        </p:sp>
        <p:sp>
          <p:nvSpPr>
            <p:cNvPr id="66631" name="Line 50"/>
            <p:cNvSpPr>
              <a:spLocks noChangeShapeType="1"/>
            </p:cNvSpPr>
            <p:nvPr/>
          </p:nvSpPr>
          <p:spPr bwMode="auto">
            <a:xfrm>
              <a:off x="5883276" y="5799138"/>
              <a:ext cx="14288" cy="17462"/>
            </a:xfrm>
            <a:prstGeom prst="line">
              <a:avLst/>
            </a:prstGeom>
            <a:noFill/>
            <a:ln w="28575">
              <a:solidFill>
                <a:srgbClr val="000040"/>
              </a:solidFill>
              <a:round/>
              <a:headEnd/>
              <a:tailEnd/>
            </a:ln>
          </p:spPr>
          <p:txBody>
            <a:bodyPr/>
            <a:lstStyle/>
            <a:p>
              <a:endParaRPr lang="en-US" dirty="0"/>
            </a:p>
          </p:txBody>
        </p:sp>
        <p:sp>
          <p:nvSpPr>
            <p:cNvPr id="66632" name="Line 51"/>
            <p:cNvSpPr>
              <a:spLocks noChangeShapeType="1"/>
            </p:cNvSpPr>
            <p:nvPr/>
          </p:nvSpPr>
          <p:spPr bwMode="auto">
            <a:xfrm>
              <a:off x="5897563" y="5816600"/>
              <a:ext cx="14288" cy="17462"/>
            </a:xfrm>
            <a:prstGeom prst="line">
              <a:avLst/>
            </a:prstGeom>
            <a:noFill/>
            <a:ln w="28575">
              <a:solidFill>
                <a:srgbClr val="000040"/>
              </a:solidFill>
              <a:round/>
              <a:headEnd/>
              <a:tailEnd/>
            </a:ln>
          </p:spPr>
          <p:txBody>
            <a:bodyPr/>
            <a:lstStyle/>
            <a:p>
              <a:endParaRPr lang="en-US" dirty="0"/>
            </a:p>
          </p:txBody>
        </p:sp>
        <p:sp>
          <p:nvSpPr>
            <p:cNvPr id="66633" name="Line 52"/>
            <p:cNvSpPr>
              <a:spLocks noChangeShapeType="1"/>
            </p:cNvSpPr>
            <p:nvPr/>
          </p:nvSpPr>
          <p:spPr bwMode="auto">
            <a:xfrm>
              <a:off x="5911851" y="5834063"/>
              <a:ext cx="15875" cy="19050"/>
            </a:xfrm>
            <a:prstGeom prst="line">
              <a:avLst/>
            </a:prstGeom>
            <a:noFill/>
            <a:ln w="28575">
              <a:solidFill>
                <a:srgbClr val="000040"/>
              </a:solidFill>
              <a:round/>
              <a:headEnd/>
              <a:tailEnd/>
            </a:ln>
          </p:spPr>
          <p:txBody>
            <a:bodyPr/>
            <a:lstStyle/>
            <a:p>
              <a:endParaRPr lang="en-US" dirty="0"/>
            </a:p>
          </p:txBody>
        </p:sp>
        <p:sp>
          <p:nvSpPr>
            <p:cNvPr id="66634" name="Line 53"/>
            <p:cNvSpPr>
              <a:spLocks noChangeShapeType="1"/>
            </p:cNvSpPr>
            <p:nvPr/>
          </p:nvSpPr>
          <p:spPr bwMode="auto">
            <a:xfrm>
              <a:off x="5927726" y="5853113"/>
              <a:ext cx="14288" cy="19050"/>
            </a:xfrm>
            <a:prstGeom prst="line">
              <a:avLst/>
            </a:prstGeom>
            <a:noFill/>
            <a:ln w="28575">
              <a:solidFill>
                <a:srgbClr val="000040"/>
              </a:solidFill>
              <a:round/>
              <a:headEnd/>
              <a:tailEnd/>
            </a:ln>
          </p:spPr>
          <p:txBody>
            <a:bodyPr/>
            <a:lstStyle/>
            <a:p>
              <a:endParaRPr lang="en-US" dirty="0"/>
            </a:p>
          </p:txBody>
        </p:sp>
        <p:sp>
          <p:nvSpPr>
            <p:cNvPr id="66635" name="Line 54"/>
            <p:cNvSpPr>
              <a:spLocks noChangeShapeType="1"/>
            </p:cNvSpPr>
            <p:nvPr/>
          </p:nvSpPr>
          <p:spPr bwMode="auto">
            <a:xfrm>
              <a:off x="5942013" y="5872163"/>
              <a:ext cx="14288" cy="19050"/>
            </a:xfrm>
            <a:prstGeom prst="line">
              <a:avLst/>
            </a:prstGeom>
            <a:noFill/>
            <a:ln w="28575">
              <a:solidFill>
                <a:srgbClr val="000040"/>
              </a:solidFill>
              <a:round/>
              <a:headEnd/>
              <a:tailEnd/>
            </a:ln>
          </p:spPr>
          <p:txBody>
            <a:bodyPr/>
            <a:lstStyle/>
            <a:p>
              <a:endParaRPr lang="en-US" dirty="0"/>
            </a:p>
          </p:txBody>
        </p:sp>
        <p:sp>
          <p:nvSpPr>
            <p:cNvPr id="66636" name="Line 55"/>
            <p:cNvSpPr>
              <a:spLocks noChangeShapeType="1"/>
            </p:cNvSpPr>
            <p:nvPr/>
          </p:nvSpPr>
          <p:spPr bwMode="auto">
            <a:xfrm>
              <a:off x="5956301" y="5891213"/>
              <a:ext cx="15875" cy="20637"/>
            </a:xfrm>
            <a:prstGeom prst="line">
              <a:avLst/>
            </a:prstGeom>
            <a:noFill/>
            <a:ln w="28575">
              <a:solidFill>
                <a:srgbClr val="000040"/>
              </a:solidFill>
              <a:round/>
              <a:headEnd/>
              <a:tailEnd/>
            </a:ln>
          </p:spPr>
          <p:txBody>
            <a:bodyPr/>
            <a:lstStyle/>
            <a:p>
              <a:endParaRPr lang="en-US" dirty="0"/>
            </a:p>
          </p:txBody>
        </p:sp>
        <p:sp>
          <p:nvSpPr>
            <p:cNvPr id="66637" name="Line 56"/>
            <p:cNvSpPr>
              <a:spLocks noChangeShapeType="1"/>
            </p:cNvSpPr>
            <p:nvPr/>
          </p:nvSpPr>
          <p:spPr bwMode="auto">
            <a:xfrm>
              <a:off x="5972176" y="5911850"/>
              <a:ext cx="14288" cy="19050"/>
            </a:xfrm>
            <a:prstGeom prst="line">
              <a:avLst/>
            </a:prstGeom>
            <a:noFill/>
            <a:ln w="28575">
              <a:solidFill>
                <a:srgbClr val="000040"/>
              </a:solidFill>
              <a:round/>
              <a:headEnd/>
              <a:tailEnd/>
            </a:ln>
          </p:spPr>
          <p:txBody>
            <a:bodyPr/>
            <a:lstStyle/>
            <a:p>
              <a:endParaRPr lang="en-US" dirty="0"/>
            </a:p>
          </p:txBody>
        </p:sp>
        <p:sp>
          <p:nvSpPr>
            <p:cNvPr id="66638" name="Line 57"/>
            <p:cNvSpPr>
              <a:spLocks noChangeShapeType="1"/>
            </p:cNvSpPr>
            <p:nvPr/>
          </p:nvSpPr>
          <p:spPr bwMode="auto">
            <a:xfrm>
              <a:off x="5986463" y="5930900"/>
              <a:ext cx="14288" cy="19050"/>
            </a:xfrm>
            <a:prstGeom prst="line">
              <a:avLst/>
            </a:prstGeom>
            <a:noFill/>
            <a:ln w="28575">
              <a:solidFill>
                <a:srgbClr val="000040"/>
              </a:solidFill>
              <a:round/>
              <a:headEnd/>
              <a:tailEnd/>
            </a:ln>
          </p:spPr>
          <p:txBody>
            <a:bodyPr/>
            <a:lstStyle/>
            <a:p>
              <a:endParaRPr lang="en-US" dirty="0"/>
            </a:p>
          </p:txBody>
        </p:sp>
        <p:sp>
          <p:nvSpPr>
            <p:cNvPr id="66639" name="Line 58"/>
            <p:cNvSpPr>
              <a:spLocks noChangeShapeType="1"/>
            </p:cNvSpPr>
            <p:nvPr/>
          </p:nvSpPr>
          <p:spPr bwMode="auto">
            <a:xfrm>
              <a:off x="6000751" y="5949950"/>
              <a:ext cx="14288" cy="20637"/>
            </a:xfrm>
            <a:prstGeom prst="line">
              <a:avLst/>
            </a:prstGeom>
            <a:noFill/>
            <a:ln w="28575">
              <a:solidFill>
                <a:srgbClr val="000040"/>
              </a:solidFill>
              <a:round/>
              <a:headEnd/>
              <a:tailEnd/>
            </a:ln>
          </p:spPr>
          <p:txBody>
            <a:bodyPr/>
            <a:lstStyle/>
            <a:p>
              <a:endParaRPr lang="en-US" dirty="0"/>
            </a:p>
          </p:txBody>
        </p:sp>
        <p:sp>
          <p:nvSpPr>
            <p:cNvPr id="66640" name="Line 59"/>
            <p:cNvSpPr>
              <a:spLocks noChangeShapeType="1"/>
            </p:cNvSpPr>
            <p:nvPr/>
          </p:nvSpPr>
          <p:spPr bwMode="auto">
            <a:xfrm>
              <a:off x="6015038" y="5970588"/>
              <a:ext cx="14288" cy="19050"/>
            </a:xfrm>
            <a:prstGeom prst="line">
              <a:avLst/>
            </a:prstGeom>
            <a:noFill/>
            <a:ln w="28575">
              <a:solidFill>
                <a:srgbClr val="000040"/>
              </a:solidFill>
              <a:round/>
              <a:headEnd/>
              <a:tailEnd/>
            </a:ln>
          </p:spPr>
          <p:txBody>
            <a:bodyPr/>
            <a:lstStyle/>
            <a:p>
              <a:endParaRPr lang="en-US" dirty="0"/>
            </a:p>
          </p:txBody>
        </p:sp>
        <p:sp>
          <p:nvSpPr>
            <p:cNvPr id="66641" name="Line 60"/>
            <p:cNvSpPr>
              <a:spLocks noChangeShapeType="1"/>
            </p:cNvSpPr>
            <p:nvPr/>
          </p:nvSpPr>
          <p:spPr bwMode="auto">
            <a:xfrm>
              <a:off x="6029326" y="5989638"/>
              <a:ext cx="15875" cy="20637"/>
            </a:xfrm>
            <a:prstGeom prst="line">
              <a:avLst/>
            </a:prstGeom>
            <a:noFill/>
            <a:ln w="28575">
              <a:solidFill>
                <a:srgbClr val="000040"/>
              </a:solidFill>
              <a:round/>
              <a:headEnd/>
              <a:tailEnd/>
            </a:ln>
          </p:spPr>
          <p:txBody>
            <a:bodyPr/>
            <a:lstStyle/>
            <a:p>
              <a:endParaRPr lang="en-US" dirty="0"/>
            </a:p>
          </p:txBody>
        </p:sp>
        <p:sp>
          <p:nvSpPr>
            <p:cNvPr id="66642" name="Line 61"/>
            <p:cNvSpPr>
              <a:spLocks noChangeShapeType="1"/>
            </p:cNvSpPr>
            <p:nvPr/>
          </p:nvSpPr>
          <p:spPr bwMode="auto">
            <a:xfrm>
              <a:off x="6045201" y="6010275"/>
              <a:ext cx="14288" cy="19050"/>
            </a:xfrm>
            <a:prstGeom prst="line">
              <a:avLst/>
            </a:prstGeom>
            <a:noFill/>
            <a:ln w="28575">
              <a:solidFill>
                <a:srgbClr val="000040"/>
              </a:solidFill>
              <a:round/>
              <a:headEnd/>
              <a:tailEnd/>
            </a:ln>
          </p:spPr>
          <p:txBody>
            <a:bodyPr/>
            <a:lstStyle/>
            <a:p>
              <a:endParaRPr lang="en-US" dirty="0"/>
            </a:p>
          </p:txBody>
        </p:sp>
        <p:sp>
          <p:nvSpPr>
            <p:cNvPr id="66643" name="Line 62"/>
            <p:cNvSpPr>
              <a:spLocks noChangeShapeType="1"/>
            </p:cNvSpPr>
            <p:nvPr/>
          </p:nvSpPr>
          <p:spPr bwMode="auto">
            <a:xfrm>
              <a:off x="6059488" y="6029325"/>
              <a:ext cx="14288" cy="19050"/>
            </a:xfrm>
            <a:prstGeom prst="line">
              <a:avLst/>
            </a:prstGeom>
            <a:noFill/>
            <a:ln w="28575">
              <a:solidFill>
                <a:srgbClr val="000040"/>
              </a:solidFill>
              <a:round/>
              <a:headEnd/>
              <a:tailEnd/>
            </a:ln>
          </p:spPr>
          <p:txBody>
            <a:bodyPr/>
            <a:lstStyle/>
            <a:p>
              <a:endParaRPr lang="en-US" dirty="0"/>
            </a:p>
          </p:txBody>
        </p:sp>
        <p:sp>
          <p:nvSpPr>
            <p:cNvPr id="66644" name="Line 63"/>
            <p:cNvSpPr>
              <a:spLocks noChangeShapeType="1"/>
            </p:cNvSpPr>
            <p:nvPr/>
          </p:nvSpPr>
          <p:spPr bwMode="auto">
            <a:xfrm>
              <a:off x="6073776" y="6048375"/>
              <a:ext cx="15875" cy="19050"/>
            </a:xfrm>
            <a:prstGeom prst="line">
              <a:avLst/>
            </a:prstGeom>
            <a:noFill/>
            <a:ln w="28575">
              <a:solidFill>
                <a:srgbClr val="000040"/>
              </a:solidFill>
              <a:round/>
              <a:headEnd/>
              <a:tailEnd/>
            </a:ln>
          </p:spPr>
          <p:txBody>
            <a:bodyPr/>
            <a:lstStyle/>
            <a:p>
              <a:endParaRPr lang="en-US" dirty="0"/>
            </a:p>
          </p:txBody>
        </p:sp>
        <p:sp>
          <p:nvSpPr>
            <p:cNvPr id="66645" name="Line 64"/>
            <p:cNvSpPr>
              <a:spLocks noChangeShapeType="1"/>
            </p:cNvSpPr>
            <p:nvPr/>
          </p:nvSpPr>
          <p:spPr bwMode="auto">
            <a:xfrm>
              <a:off x="6089651" y="6067425"/>
              <a:ext cx="14288" cy="19050"/>
            </a:xfrm>
            <a:prstGeom prst="line">
              <a:avLst/>
            </a:prstGeom>
            <a:noFill/>
            <a:ln w="28575">
              <a:solidFill>
                <a:srgbClr val="000040"/>
              </a:solidFill>
              <a:round/>
              <a:headEnd/>
              <a:tailEnd/>
            </a:ln>
          </p:spPr>
          <p:txBody>
            <a:bodyPr/>
            <a:lstStyle/>
            <a:p>
              <a:endParaRPr lang="en-US" dirty="0"/>
            </a:p>
          </p:txBody>
        </p:sp>
        <p:sp>
          <p:nvSpPr>
            <p:cNvPr id="66646" name="Line 65"/>
            <p:cNvSpPr>
              <a:spLocks noChangeShapeType="1"/>
            </p:cNvSpPr>
            <p:nvPr/>
          </p:nvSpPr>
          <p:spPr bwMode="auto">
            <a:xfrm>
              <a:off x="6103938" y="6086475"/>
              <a:ext cx="14288" cy="17462"/>
            </a:xfrm>
            <a:prstGeom prst="line">
              <a:avLst/>
            </a:prstGeom>
            <a:noFill/>
            <a:ln w="28575">
              <a:solidFill>
                <a:srgbClr val="000040"/>
              </a:solidFill>
              <a:round/>
              <a:headEnd/>
              <a:tailEnd/>
            </a:ln>
          </p:spPr>
          <p:txBody>
            <a:bodyPr/>
            <a:lstStyle/>
            <a:p>
              <a:endParaRPr lang="en-US" dirty="0"/>
            </a:p>
          </p:txBody>
        </p:sp>
        <p:sp>
          <p:nvSpPr>
            <p:cNvPr id="66647" name="Line 66"/>
            <p:cNvSpPr>
              <a:spLocks noChangeShapeType="1"/>
            </p:cNvSpPr>
            <p:nvPr/>
          </p:nvSpPr>
          <p:spPr bwMode="auto">
            <a:xfrm>
              <a:off x="6118226" y="6103938"/>
              <a:ext cx="14288" cy="17462"/>
            </a:xfrm>
            <a:prstGeom prst="line">
              <a:avLst/>
            </a:prstGeom>
            <a:noFill/>
            <a:ln w="28575">
              <a:solidFill>
                <a:srgbClr val="000040"/>
              </a:solidFill>
              <a:round/>
              <a:headEnd/>
              <a:tailEnd/>
            </a:ln>
          </p:spPr>
          <p:txBody>
            <a:bodyPr/>
            <a:lstStyle/>
            <a:p>
              <a:endParaRPr lang="en-US" dirty="0"/>
            </a:p>
          </p:txBody>
        </p:sp>
        <p:sp>
          <p:nvSpPr>
            <p:cNvPr id="66648" name="Line 67"/>
            <p:cNvSpPr>
              <a:spLocks noChangeShapeType="1"/>
            </p:cNvSpPr>
            <p:nvPr/>
          </p:nvSpPr>
          <p:spPr bwMode="auto">
            <a:xfrm>
              <a:off x="6132513" y="6121400"/>
              <a:ext cx="15875" cy="17462"/>
            </a:xfrm>
            <a:prstGeom prst="line">
              <a:avLst/>
            </a:prstGeom>
            <a:noFill/>
            <a:ln w="28575">
              <a:solidFill>
                <a:srgbClr val="000040"/>
              </a:solidFill>
              <a:round/>
              <a:headEnd/>
              <a:tailEnd/>
            </a:ln>
          </p:spPr>
          <p:txBody>
            <a:bodyPr/>
            <a:lstStyle/>
            <a:p>
              <a:endParaRPr lang="en-US" dirty="0"/>
            </a:p>
          </p:txBody>
        </p:sp>
        <p:sp>
          <p:nvSpPr>
            <p:cNvPr id="66649" name="Line 68"/>
            <p:cNvSpPr>
              <a:spLocks noChangeShapeType="1"/>
            </p:cNvSpPr>
            <p:nvPr/>
          </p:nvSpPr>
          <p:spPr bwMode="auto">
            <a:xfrm>
              <a:off x="6148388" y="6138863"/>
              <a:ext cx="14288" cy="15875"/>
            </a:xfrm>
            <a:prstGeom prst="line">
              <a:avLst/>
            </a:prstGeom>
            <a:noFill/>
            <a:ln w="28575">
              <a:solidFill>
                <a:srgbClr val="000040"/>
              </a:solidFill>
              <a:round/>
              <a:headEnd/>
              <a:tailEnd/>
            </a:ln>
          </p:spPr>
          <p:txBody>
            <a:bodyPr/>
            <a:lstStyle/>
            <a:p>
              <a:endParaRPr lang="en-US" dirty="0"/>
            </a:p>
          </p:txBody>
        </p:sp>
        <p:sp>
          <p:nvSpPr>
            <p:cNvPr id="66650" name="Line 69"/>
            <p:cNvSpPr>
              <a:spLocks noChangeShapeType="1"/>
            </p:cNvSpPr>
            <p:nvPr/>
          </p:nvSpPr>
          <p:spPr bwMode="auto">
            <a:xfrm>
              <a:off x="6162676" y="6154738"/>
              <a:ext cx="14288" cy="14287"/>
            </a:xfrm>
            <a:prstGeom prst="line">
              <a:avLst/>
            </a:prstGeom>
            <a:noFill/>
            <a:ln w="28575">
              <a:solidFill>
                <a:srgbClr val="000040"/>
              </a:solidFill>
              <a:round/>
              <a:headEnd/>
              <a:tailEnd/>
            </a:ln>
          </p:spPr>
          <p:txBody>
            <a:bodyPr/>
            <a:lstStyle/>
            <a:p>
              <a:endParaRPr lang="en-US" dirty="0"/>
            </a:p>
          </p:txBody>
        </p:sp>
        <p:sp>
          <p:nvSpPr>
            <p:cNvPr id="66651" name="Line 70"/>
            <p:cNvSpPr>
              <a:spLocks noChangeShapeType="1"/>
            </p:cNvSpPr>
            <p:nvPr/>
          </p:nvSpPr>
          <p:spPr bwMode="auto">
            <a:xfrm>
              <a:off x="6176963" y="6169025"/>
              <a:ext cx="14288" cy="15875"/>
            </a:xfrm>
            <a:prstGeom prst="line">
              <a:avLst/>
            </a:prstGeom>
            <a:noFill/>
            <a:ln w="28575">
              <a:solidFill>
                <a:srgbClr val="000040"/>
              </a:solidFill>
              <a:round/>
              <a:headEnd/>
              <a:tailEnd/>
            </a:ln>
          </p:spPr>
          <p:txBody>
            <a:bodyPr/>
            <a:lstStyle/>
            <a:p>
              <a:endParaRPr lang="en-US" dirty="0"/>
            </a:p>
          </p:txBody>
        </p:sp>
        <p:sp>
          <p:nvSpPr>
            <p:cNvPr id="66652" name="Line 71"/>
            <p:cNvSpPr>
              <a:spLocks noChangeShapeType="1"/>
            </p:cNvSpPr>
            <p:nvPr/>
          </p:nvSpPr>
          <p:spPr bwMode="auto">
            <a:xfrm>
              <a:off x="6191251" y="6184900"/>
              <a:ext cx="14288" cy="12700"/>
            </a:xfrm>
            <a:prstGeom prst="line">
              <a:avLst/>
            </a:prstGeom>
            <a:noFill/>
            <a:ln w="28575">
              <a:solidFill>
                <a:srgbClr val="000040"/>
              </a:solidFill>
              <a:round/>
              <a:headEnd/>
              <a:tailEnd/>
            </a:ln>
          </p:spPr>
          <p:txBody>
            <a:bodyPr/>
            <a:lstStyle/>
            <a:p>
              <a:endParaRPr lang="en-US" dirty="0"/>
            </a:p>
          </p:txBody>
        </p:sp>
        <p:sp>
          <p:nvSpPr>
            <p:cNvPr id="66653" name="Line 72"/>
            <p:cNvSpPr>
              <a:spLocks noChangeShapeType="1"/>
            </p:cNvSpPr>
            <p:nvPr/>
          </p:nvSpPr>
          <p:spPr bwMode="auto">
            <a:xfrm>
              <a:off x="6205538" y="6197600"/>
              <a:ext cx="15875" cy="12700"/>
            </a:xfrm>
            <a:prstGeom prst="line">
              <a:avLst/>
            </a:prstGeom>
            <a:noFill/>
            <a:ln w="28575">
              <a:solidFill>
                <a:srgbClr val="000040"/>
              </a:solidFill>
              <a:round/>
              <a:headEnd/>
              <a:tailEnd/>
            </a:ln>
          </p:spPr>
          <p:txBody>
            <a:bodyPr/>
            <a:lstStyle/>
            <a:p>
              <a:endParaRPr lang="en-US" dirty="0"/>
            </a:p>
          </p:txBody>
        </p:sp>
        <p:sp>
          <p:nvSpPr>
            <p:cNvPr id="66654" name="Line 73"/>
            <p:cNvSpPr>
              <a:spLocks noChangeShapeType="1"/>
            </p:cNvSpPr>
            <p:nvPr/>
          </p:nvSpPr>
          <p:spPr bwMode="auto">
            <a:xfrm>
              <a:off x="6221413" y="6210300"/>
              <a:ext cx="14288" cy="11112"/>
            </a:xfrm>
            <a:prstGeom prst="line">
              <a:avLst/>
            </a:prstGeom>
            <a:noFill/>
            <a:ln w="28575">
              <a:solidFill>
                <a:srgbClr val="000040"/>
              </a:solidFill>
              <a:round/>
              <a:headEnd/>
              <a:tailEnd/>
            </a:ln>
          </p:spPr>
          <p:txBody>
            <a:bodyPr/>
            <a:lstStyle/>
            <a:p>
              <a:endParaRPr lang="en-US" dirty="0"/>
            </a:p>
          </p:txBody>
        </p:sp>
        <p:sp>
          <p:nvSpPr>
            <p:cNvPr id="66655" name="Line 74"/>
            <p:cNvSpPr>
              <a:spLocks noChangeShapeType="1"/>
            </p:cNvSpPr>
            <p:nvPr/>
          </p:nvSpPr>
          <p:spPr bwMode="auto">
            <a:xfrm>
              <a:off x="6235701" y="6221413"/>
              <a:ext cx="14288" cy="11112"/>
            </a:xfrm>
            <a:prstGeom prst="line">
              <a:avLst/>
            </a:prstGeom>
            <a:noFill/>
            <a:ln w="28575">
              <a:solidFill>
                <a:srgbClr val="000040"/>
              </a:solidFill>
              <a:round/>
              <a:headEnd/>
              <a:tailEnd/>
            </a:ln>
          </p:spPr>
          <p:txBody>
            <a:bodyPr/>
            <a:lstStyle/>
            <a:p>
              <a:endParaRPr lang="en-US" dirty="0"/>
            </a:p>
          </p:txBody>
        </p:sp>
        <p:sp>
          <p:nvSpPr>
            <p:cNvPr id="66656" name="Line 75"/>
            <p:cNvSpPr>
              <a:spLocks noChangeShapeType="1"/>
            </p:cNvSpPr>
            <p:nvPr/>
          </p:nvSpPr>
          <p:spPr bwMode="auto">
            <a:xfrm>
              <a:off x="6249988" y="6232525"/>
              <a:ext cx="15875" cy="9525"/>
            </a:xfrm>
            <a:prstGeom prst="line">
              <a:avLst/>
            </a:prstGeom>
            <a:noFill/>
            <a:ln w="28575">
              <a:solidFill>
                <a:srgbClr val="000040"/>
              </a:solidFill>
              <a:round/>
              <a:headEnd/>
              <a:tailEnd/>
            </a:ln>
          </p:spPr>
          <p:txBody>
            <a:bodyPr/>
            <a:lstStyle/>
            <a:p>
              <a:endParaRPr lang="en-US" dirty="0"/>
            </a:p>
          </p:txBody>
        </p:sp>
        <p:sp>
          <p:nvSpPr>
            <p:cNvPr id="66657" name="Line 76"/>
            <p:cNvSpPr>
              <a:spLocks noChangeShapeType="1"/>
            </p:cNvSpPr>
            <p:nvPr/>
          </p:nvSpPr>
          <p:spPr bwMode="auto">
            <a:xfrm>
              <a:off x="6265863" y="6242050"/>
              <a:ext cx="14288" cy="7937"/>
            </a:xfrm>
            <a:prstGeom prst="line">
              <a:avLst/>
            </a:prstGeom>
            <a:noFill/>
            <a:ln w="28575">
              <a:solidFill>
                <a:srgbClr val="000040"/>
              </a:solidFill>
              <a:round/>
              <a:headEnd/>
              <a:tailEnd/>
            </a:ln>
          </p:spPr>
          <p:txBody>
            <a:bodyPr/>
            <a:lstStyle/>
            <a:p>
              <a:endParaRPr lang="en-US" dirty="0"/>
            </a:p>
          </p:txBody>
        </p:sp>
        <p:sp>
          <p:nvSpPr>
            <p:cNvPr id="66658" name="Line 77"/>
            <p:cNvSpPr>
              <a:spLocks noChangeShapeType="1"/>
            </p:cNvSpPr>
            <p:nvPr/>
          </p:nvSpPr>
          <p:spPr bwMode="auto">
            <a:xfrm>
              <a:off x="6280151" y="6249988"/>
              <a:ext cx="14288" cy="6350"/>
            </a:xfrm>
            <a:prstGeom prst="line">
              <a:avLst/>
            </a:prstGeom>
            <a:noFill/>
            <a:ln w="28575">
              <a:solidFill>
                <a:srgbClr val="000040"/>
              </a:solidFill>
              <a:round/>
              <a:headEnd/>
              <a:tailEnd/>
            </a:ln>
          </p:spPr>
          <p:txBody>
            <a:bodyPr/>
            <a:lstStyle/>
            <a:p>
              <a:endParaRPr lang="en-US" dirty="0"/>
            </a:p>
          </p:txBody>
        </p:sp>
        <p:sp>
          <p:nvSpPr>
            <p:cNvPr id="66659" name="Line 78"/>
            <p:cNvSpPr>
              <a:spLocks noChangeShapeType="1"/>
            </p:cNvSpPr>
            <p:nvPr/>
          </p:nvSpPr>
          <p:spPr bwMode="auto">
            <a:xfrm>
              <a:off x="6294438" y="6256338"/>
              <a:ext cx="14288" cy="6350"/>
            </a:xfrm>
            <a:prstGeom prst="line">
              <a:avLst/>
            </a:prstGeom>
            <a:noFill/>
            <a:ln w="28575">
              <a:solidFill>
                <a:srgbClr val="000040"/>
              </a:solidFill>
              <a:round/>
              <a:headEnd/>
              <a:tailEnd/>
            </a:ln>
          </p:spPr>
          <p:txBody>
            <a:bodyPr/>
            <a:lstStyle/>
            <a:p>
              <a:endParaRPr lang="en-US" dirty="0"/>
            </a:p>
          </p:txBody>
        </p:sp>
        <p:sp>
          <p:nvSpPr>
            <p:cNvPr id="66660" name="Line 79"/>
            <p:cNvSpPr>
              <a:spLocks noChangeShapeType="1"/>
            </p:cNvSpPr>
            <p:nvPr/>
          </p:nvSpPr>
          <p:spPr bwMode="auto">
            <a:xfrm>
              <a:off x="6308726" y="6262688"/>
              <a:ext cx="15875" cy="4762"/>
            </a:xfrm>
            <a:prstGeom prst="line">
              <a:avLst/>
            </a:prstGeom>
            <a:noFill/>
            <a:ln w="28575">
              <a:solidFill>
                <a:srgbClr val="000040"/>
              </a:solidFill>
              <a:round/>
              <a:headEnd/>
              <a:tailEnd/>
            </a:ln>
          </p:spPr>
          <p:txBody>
            <a:bodyPr/>
            <a:lstStyle/>
            <a:p>
              <a:endParaRPr lang="en-US" dirty="0"/>
            </a:p>
          </p:txBody>
        </p:sp>
        <p:sp>
          <p:nvSpPr>
            <p:cNvPr id="66661" name="Line 80"/>
            <p:cNvSpPr>
              <a:spLocks noChangeShapeType="1"/>
            </p:cNvSpPr>
            <p:nvPr/>
          </p:nvSpPr>
          <p:spPr bwMode="auto">
            <a:xfrm>
              <a:off x="6324601" y="6267450"/>
              <a:ext cx="14288" cy="3175"/>
            </a:xfrm>
            <a:prstGeom prst="line">
              <a:avLst/>
            </a:prstGeom>
            <a:noFill/>
            <a:ln w="28575">
              <a:solidFill>
                <a:srgbClr val="000040"/>
              </a:solidFill>
              <a:round/>
              <a:headEnd/>
              <a:tailEnd/>
            </a:ln>
          </p:spPr>
          <p:txBody>
            <a:bodyPr/>
            <a:lstStyle/>
            <a:p>
              <a:endParaRPr lang="en-US" dirty="0"/>
            </a:p>
          </p:txBody>
        </p:sp>
        <p:sp>
          <p:nvSpPr>
            <p:cNvPr id="66662" name="Line 81"/>
            <p:cNvSpPr>
              <a:spLocks noChangeShapeType="1"/>
            </p:cNvSpPr>
            <p:nvPr/>
          </p:nvSpPr>
          <p:spPr bwMode="auto">
            <a:xfrm>
              <a:off x="6338888" y="6270625"/>
              <a:ext cx="14288" cy="3175"/>
            </a:xfrm>
            <a:prstGeom prst="line">
              <a:avLst/>
            </a:prstGeom>
            <a:noFill/>
            <a:ln w="28575">
              <a:solidFill>
                <a:srgbClr val="000040"/>
              </a:solidFill>
              <a:round/>
              <a:headEnd/>
              <a:tailEnd/>
            </a:ln>
          </p:spPr>
          <p:txBody>
            <a:bodyPr/>
            <a:lstStyle/>
            <a:p>
              <a:endParaRPr lang="en-US" dirty="0"/>
            </a:p>
          </p:txBody>
        </p:sp>
        <p:sp>
          <p:nvSpPr>
            <p:cNvPr id="66663" name="Line 82"/>
            <p:cNvSpPr>
              <a:spLocks noChangeShapeType="1"/>
            </p:cNvSpPr>
            <p:nvPr/>
          </p:nvSpPr>
          <p:spPr bwMode="auto">
            <a:xfrm>
              <a:off x="6353176" y="6273800"/>
              <a:ext cx="14288" cy="1587"/>
            </a:xfrm>
            <a:prstGeom prst="line">
              <a:avLst/>
            </a:prstGeom>
            <a:noFill/>
            <a:ln w="28575">
              <a:solidFill>
                <a:srgbClr val="000040"/>
              </a:solidFill>
              <a:round/>
              <a:headEnd/>
              <a:tailEnd/>
            </a:ln>
          </p:spPr>
          <p:txBody>
            <a:bodyPr/>
            <a:lstStyle/>
            <a:p>
              <a:endParaRPr lang="en-US" dirty="0"/>
            </a:p>
          </p:txBody>
        </p:sp>
        <p:sp>
          <p:nvSpPr>
            <p:cNvPr id="66664" name="Line 83"/>
            <p:cNvSpPr>
              <a:spLocks noChangeShapeType="1"/>
            </p:cNvSpPr>
            <p:nvPr/>
          </p:nvSpPr>
          <p:spPr bwMode="auto">
            <a:xfrm flipV="1">
              <a:off x="6367463" y="6273800"/>
              <a:ext cx="15875" cy="1587"/>
            </a:xfrm>
            <a:prstGeom prst="line">
              <a:avLst/>
            </a:prstGeom>
            <a:noFill/>
            <a:ln w="28575">
              <a:solidFill>
                <a:srgbClr val="000040"/>
              </a:solidFill>
              <a:round/>
              <a:headEnd/>
              <a:tailEnd/>
            </a:ln>
          </p:spPr>
          <p:txBody>
            <a:bodyPr/>
            <a:lstStyle/>
            <a:p>
              <a:endParaRPr lang="en-US" dirty="0"/>
            </a:p>
          </p:txBody>
        </p:sp>
        <p:sp>
          <p:nvSpPr>
            <p:cNvPr id="66665" name="Line 84"/>
            <p:cNvSpPr>
              <a:spLocks noChangeShapeType="1"/>
            </p:cNvSpPr>
            <p:nvPr/>
          </p:nvSpPr>
          <p:spPr bwMode="auto">
            <a:xfrm flipV="1">
              <a:off x="6383338" y="6272213"/>
              <a:ext cx="14288" cy="1587"/>
            </a:xfrm>
            <a:prstGeom prst="line">
              <a:avLst/>
            </a:prstGeom>
            <a:noFill/>
            <a:ln w="28575">
              <a:solidFill>
                <a:srgbClr val="000040"/>
              </a:solidFill>
              <a:round/>
              <a:headEnd/>
              <a:tailEnd/>
            </a:ln>
          </p:spPr>
          <p:txBody>
            <a:bodyPr/>
            <a:lstStyle/>
            <a:p>
              <a:endParaRPr lang="en-US" dirty="0"/>
            </a:p>
          </p:txBody>
        </p:sp>
        <p:sp>
          <p:nvSpPr>
            <p:cNvPr id="66666" name="Line 85"/>
            <p:cNvSpPr>
              <a:spLocks noChangeShapeType="1"/>
            </p:cNvSpPr>
            <p:nvPr/>
          </p:nvSpPr>
          <p:spPr bwMode="auto">
            <a:xfrm flipV="1">
              <a:off x="6397626" y="6269038"/>
              <a:ext cx="14288" cy="3175"/>
            </a:xfrm>
            <a:prstGeom prst="line">
              <a:avLst/>
            </a:prstGeom>
            <a:noFill/>
            <a:ln w="28575">
              <a:solidFill>
                <a:srgbClr val="000040"/>
              </a:solidFill>
              <a:round/>
              <a:headEnd/>
              <a:tailEnd/>
            </a:ln>
          </p:spPr>
          <p:txBody>
            <a:bodyPr/>
            <a:lstStyle/>
            <a:p>
              <a:endParaRPr lang="en-US" dirty="0"/>
            </a:p>
          </p:txBody>
        </p:sp>
        <p:sp>
          <p:nvSpPr>
            <p:cNvPr id="66667" name="Line 86"/>
            <p:cNvSpPr>
              <a:spLocks noChangeShapeType="1"/>
            </p:cNvSpPr>
            <p:nvPr/>
          </p:nvSpPr>
          <p:spPr bwMode="auto">
            <a:xfrm flipV="1">
              <a:off x="6411913" y="6264275"/>
              <a:ext cx="14288" cy="4762"/>
            </a:xfrm>
            <a:prstGeom prst="line">
              <a:avLst/>
            </a:prstGeom>
            <a:noFill/>
            <a:ln w="28575">
              <a:solidFill>
                <a:srgbClr val="000040"/>
              </a:solidFill>
              <a:round/>
              <a:headEnd/>
              <a:tailEnd/>
            </a:ln>
          </p:spPr>
          <p:txBody>
            <a:bodyPr/>
            <a:lstStyle/>
            <a:p>
              <a:endParaRPr lang="en-US" dirty="0"/>
            </a:p>
          </p:txBody>
        </p:sp>
        <p:sp>
          <p:nvSpPr>
            <p:cNvPr id="66668" name="Line 87"/>
            <p:cNvSpPr>
              <a:spLocks noChangeShapeType="1"/>
            </p:cNvSpPr>
            <p:nvPr/>
          </p:nvSpPr>
          <p:spPr bwMode="auto">
            <a:xfrm flipV="1">
              <a:off x="6426201" y="6259513"/>
              <a:ext cx="15875" cy="4762"/>
            </a:xfrm>
            <a:prstGeom prst="line">
              <a:avLst/>
            </a:prstGeom>
            <a:noFill/>
            <a:ln w="28575">
              <a:solidFill>
                <a:srgbClr val="000040"/>
              </a:solidFill>
              <a:round/>
              <a:headEnd/>
              <a:tailEnd/>
            </a:ln>
          </p:spPr>
          <p:txBody>
            <a:bodyPr/>
            <a:lstStyle/>
            <a:p>
              <a:endParaRPr lang="en-US" dirty="0"/>
            </a:p>
          </p:txBody>
        </p:sp>
        <p:sp>
          <p:nvSpPr>
            <p:cNvPr id="66669" name="Line 88"/>
            <p:cNvSpPr>
              <a:spLocks noChangeShapeType="1"/>
            </p:cNvSpPr>
            <p:nvPr/>
          </p:nvSpPr>
          <p:spPr bwMode="auto">
            <a:xfrm flipV="1">
              <a:off x="6442076" y="6253163"/>
              <a:ext cx="14288" cy="6350"/>
            </a:xfrm>
            <a:prstGeom prst="line">
              <a:avLst/>
            </a:prstGeom>
            <a:noFill/>
            <a:ln w="28575">
              <a:solidFill>
                <a:srgbClr val="000040"/>
              </a:solidFill>
              <a:round/>
              <a:headEnd/>
              <a:tailEnd/>
            </a:ln>
          </p:spPr>
          <p:txBody>
            <a:bodyPr/>
            <a:lstStyle/>
            <a:p>
              <a:endParaRPr lang="en-US" dirty="0"/>
            </a:p>
          </p:txBody>
        </p:sp>
        <p:sp>
          <p:nvSpPr>
            <p:cNvPr id="66670" name="Line 89"/>
            <p:cNvSpPr>
              <a:spLocks noChangeShapeType="1"/>
            </p:cNvSpPr>
            <p:nvPr/>
          </p:nvSpPr>
          <p:spPr bwMode="auto">
            <a:xfrm flipV="1">
              <a:off x="6456363" y="6245225"/>
              <a:ext cx="14288" cy="7937"/>
            </a:xfrm>
            <a:prstGeom prst="line">
              <a:avLst/>
            </a:prstGeom>
            <a:noFill/>
            <a:ln w="28575">
              <a:solidFill>
                <a:srgbClr val="000040"/>
              </a:solidFill>
              <a:round/>
              <a:headEnd/>
              <a:tailEnd/>
            </a:ln>
          </p:spPr>
          <p:txBody>
            <a:bodyPr/>
            <a:lstStyle/>
            <a:p>
              <a:endParaRPr lang="en-US" dirty="0"/>
            </a:p>
          </p:txBody>
        </p:sp>
        <p:sp>
          <p:nvSpPr>
            <p:cNvPr id="66671" name="Line 90"/>
            <p:cNvSpPr>
              <a:spLocks noChangeShapeType="1"/>
            </p:cNvSpPr>
            <p:nvPr/>
          </p:nvSpPr>
          <p:spPr bwMode="auto">
            <a:xfrm flipV="1">
              <a:off x="6470651" y="6237288"/>
              <a:ext cx="15875" cy="7937"/>
            </a:xfrm>
            <a:prstGeom prst="line">
              <a:avLst/>
            </a:prstGeom>
            <a:noFill/>
            <a:ln w="28575">
              <a:solidFill>
                <a:srgbClr val="000040"/>
              </a:solidFill>
              <a:round/>
              <a:headEnd/>
              <a:tailEnd/>
            </a:ln>
          </p:spPr>
          <p:txBody>
            <a:bodyPr/>
            <a:lstStyle/>
            <a:p>
              <a:endParaRPr lang="en-US" dirty="0"/>
            </a:p>
          </p:txBody>
        </p:sp>
        <p:sp>
          <p:nvSpPr>
            <p:cNvPr id="66672" name="Line 91"/>
            <p:cNvSpPr>
              <a:spLocks noChangeShapeType="1"/>
            </p:cNvSpPr>
            <p:nvPr/>
          </p:nvSpPr>
          <p:spPr bwMode="auto">
            <a:xfrm flipV="1">
              <a:off x="6486526" y="6226175"/>
              <a:ext cx="14288" cy="11112"/>
            </a:xfrm>
            <a:prstGeom prst="line">
              <a:avLst/>
            </a:prstGeom>
            <a:noFill/>
            <a:ln w="28575">
              <a:solidFill>
                <a:srgbClr val="000040"/>
              </a:solidFill>
              <a:round/>
              <a:headEnd/>
              <a:tailEnd/>
            </a:ln>
          </p:spPr>
          <p:txBody>
            <a:bodyPr/>
            <a:lstStyle/>
            <a:p>
              <a:endParaRPr lang="en-US" dirty="0"/>
            </a:p>
          </p:txBody>
        </p:sp>
        <p:sp>
          <p:nvSpPr>
            <p:cNvPr id="66673" name="Line 92"/>
            <p:cNvSpPr>
              <a:spLocks noChangeShapeType="1"/>
            </p:cNvSpPr>
            <p:nvPr/>
          </p:nvSpPr>
          <p:spPr bwMode="auto">
            <a:xfrm flipV="1">
              <a:off x="6500813" y="6215063"/>
              <a:ext cx="14288" cy="11112"/>
            </a:xfrm>
            <a:prstGeom prst="line">
              <a:avLst/>
            </a:prstGeom>
            <a:noFill/>
            <a:ln w="28575">
              <a:solidFill>
                <a:srgbClr val="000040"/>
              </a:solidFill>
              <a:round/>
              <a:headEnd/>
              <a:tailEnd/>
            </a:ln>
          </p:spPr>
          <p:txBody>
            <a:bodyPr/>
            <a:lstStyle/>
            <a:p>
              <a:endParaRPr lang="en-US" dirty="0"/>
            </a:p>
          </p:txBody>
        </p:sp>
        <p:sp>
          <p:nvSpPr>
            <p:cNvPr id="66674" name="Line 93"/>
            <p:cNvSpPr>
              <a:spLocks noChangeShapeType="1"/>
            </p:cNvSpPr>
            <p:nvPr/>
          </p:nvSpPr>
          <p:spPr bwMode="auto">
            <a:xfrm flipV="1">
              <a:off x="6515101" y="6203950"/>
              <a:ext cx="14288" cy="11112"/>
            </a:xfrm>
            <a:prstGeom prst="line">
              <a:avLst/>
            </a:prstGeom>
            <a:noFill/>
            <a:ln w="28575">
              <a:solidFill>
                <a:srgbClr val="000040"/>
              </a:solidFill>
              <a:round/>
              <a:headEnd/>
              <a:tailEnd/>
            </a:ln>
          </p:spPr>
          <p:txBody>
            <a:bodyPr/>
            <a:lstStyle/>
            <a:p>
              <a:endParaRPr lang="en-US" dirty="0"/>
            </a:p>
          </p:txBody>
        </p:sp>
        <p:sp>
          <p:nvSpPr>
            <p:cNvPr id="66675" name="Line 94"/>
            <p:cNvSpPr>
              <a:spLocks noChangeShapeType="1"/>
            </p:cNvSpPr>
            <p:nvPr/>
          </p:nvSpPr>
          <p:spPr bwMode="auto">
            <a:xfrm flipV="1">
              <a:off x="6529388" y="6191250"/>
              <a:ext cx="14288" cy="12700"/>
            </a:xfrm>
            <a:prstGeom prst="line">
              <a:avLst/>
            </a:prstGeom>
            <a:noFill/>
            <a:ln w="28575">
              <a:solidFill>
                <a:srgbClr val="000040"/>
              </a:solidFill>
              <a:round/>
              <a:headEnd/>
              <a:tailEnd/>
            </a:ln>
          </p:spPr>
          <p:txBody>
            <a:bodyPr/>
            <a:lstStyle/>
            <a:p>
              <a:endParaRPr lang="en-US" dirty="0"/>
            </a:p>
          </p:txBody>
        </p:sp>
        <p:sp>
          <p:nvSpPr>
            <p:cNvPr id="66676" name="Line 95"/>
            <p:cNvSpPr>
              <a:spLocks noChangeShapeType="1"/>
            </p:cNvSpPr>
            <p:nvPr/>
          </p:nvSpPr>
          <p:spPr bwMode="auto">
            <a:xfrm flipV="1">
              <a:off x="6543676" y="6176963"/>
              <a:ext cx="15875" cy="14287"/>
            </a:xfrm>
            <a:prstGeom prst="line">
              <a:avLst/>
            </a:prstGeom>
            <a:noFill/>
            <a:ln w="28575">
              <a:solidFill>
                <a:srgbClr val="000040"/>
              </a:solidFill>
              <a:round/>
              <a:headEnd/>
              <a:tailEnd/>
            </a:ln>
          </p:spPr>
          <p:txBody>
            <a:bodyPr/>
            <a:lstStyle/>
            <a:p>
              <a:endParaRPr lang="en-US" dirty="0"/>
            </a:p>
          </p:txBody>
        </p:sp>
        <p:sp>
          <p:nvSpPr>
            <p:cNvPr id="66677" name="Line 96"/>
            <p:cNvSpPr>
              <a:spLocks noChangeShapeType="1"/>
            </p:cNvSpPr>
            <p:nvPr/>
          </p:nvSpPr>
          <p:spPr bwMode="auto">
            <a:xfrm flipV="1">
              <a:off x="6559551" y="6162675"/>
              <a:ext cx="14288" cy="14287"/>
            </a:xfrm>
            <a:prstGeom prst="line">
              <a:avLst/>
            </a:prstGeom>
            <a:noFill/>
            <a:ln w="28575">
              <a:solidFill>
                <a:srgbClr val="000040"/>
              </a:solidFill>
              <a:round/>
              <a:headEnd/>
              <a:tailEnd/>
            </a:ln>
          </p:spPr>
          <p:txBody>
            <a:bodyPr/>
            <a:lstStyle/>
            <a:p>
              <a:endParaRPr lang="en-US" dirty="0"/>
            </a:p>
          </p:txBody>
        </p:sp>
        <p:sp>
          <p:nvSpPr>
            <p:cNvPr id="66678" name="Line 97"/>
            <p:cNvSpPr>
              <a:spLocks noChangeShapeType="1"/>
            </p:cNvSpPr>
            <p:nvPr/>
          </p:nvSpPr>
          <p:spPr bwMode="auto">
            <a:xfrm flipV="1">
              <a:off x="6573838" y="6146800"/>
              <a:ext cx="14288" cy="15875"/>
            </a:xfrm>
            <a:prstGeom prst="line">
              <a:avLst/>
            </a:prstGeom>
            <a:noFill/>
            <a:ln w="28575">
              <a:solidFill>
                <a:srgbClr val="000040"/>
              </a:solidFill>
              <a:round/>
              <a:headEnd/>
              <a:tailEnd/>
            </a:ln>
          </p:spPr>
          <p:txBody>
            <a:bodyPr/>
            <a:lstStyle/>
            <a:p>
              <a:endParaRPr lang="en-US" dirty="0"/>
            </a:p>
          </p:txBody>
        </p:sp>
        <p:sp>
          <p:nvSpPr>
            <p:cNvPr id="66679" name="Line 98"/>
            <p:cNvSpPr>
              <a:spLocks noChangeShapeType="1"/>
            </p:cNvSpPr>
            <p:nvPr/>
          </p:nvSpPr>
          <p:spPr bwMode="auto">
            <a:xfrm flipV="1">
              <a:off x="6588126" y="6129338"/>
              <a:ext cx="14288" cy="17462"/>
            </a:xfrm>
            <a:prstGeom prst="line">
              <a:avLst/>
            </a:prstGeom>
            <a:noFill/>
            <a:ln w="28575">
              <a:solidFill>
                <a:srgbClr val="000040"/>
              </a:solidFill>
              <a:round/>
              <a:headEnd/>
              <a:tailEnd/>
            </a:ln>
          </p:spPr>
          <p:txBody>
            <a:bodyPr/>
            <a:lstStyle/>
            <a:p>
              <a:endParaRPr lang="en-US" dirty="0"/>
            </a:p>
          </p:txBody>
        </p:sp>
        <p:sp>
          <p:nvSpPr>
            <p:cNvPr id="66680" name="Line 99"/>
            <p:cNvSpPr>
              <a:spLocks noChangeShapeType="1"/>
            </p:cNvSpPr>
            <p:nvPr/>
          </p:nvSpPr>
          <p:spPr bwMode="auto">
            <a:xfrm flipV="1">
              <a:off x="6602413" y="6113463"/>
              <a:ext cx="15875" cy="15875"/>
            </a:xfrm>
            <a:prstGeom prst="line">
              <a:avLst/>
            </a:prstGeom>
            <a:noFill/>
            <a:ln w="28575">
              <a:solidFill>
                <a:srgbClr val="000040"/>
              </a:solidFill>
              <a:round/>
              <a:headEnd/>
              <a:tailEnd/>
            </a:ln>
          </p:spPr>
          <p:txBody>
            <a:bodyPr/>
            <a:lstStyle/>
            <a:p>
              <a:endParaRPr lang="en-US" dirty="0"/>
            </a:p>
          </p:txBody>
        </p:sp>
        <p:sp>
          <p:nvSpPr>
            <p:cNvPr id="66681" name="Line 100"/>
            <p:cNvSpPr>
              <a:spLocks noChangeShapeType="1"/>
            </p:cNvSpPr>
            <p:nvPr/>
          </p:nvSpPr>
          <p:spPr bwMode="auto">
            <a:xfrm flipV="1">
              <a:off x="6618288" y="6094413"/>
              <a:ext cx="14288" cy="19050"/>
            </a:xfrm>
            <a:prstGeom prst="line">
              <a:avLst/>
            </a:prstGeom>
            <a:noFill/>
            <a:ln w="28575">
              <a:solidFill>
                <a:srgbClr val="000040"/>
              </a:solidFill>
              <a:round/>
              <a:headEnd/>
              <a:tailEnd/>
            </a:ln>
          </p:spPr>
          <p:txBody>
            <a:bodyPr/>
            <a:lstStyle/>
            <a:p>
              <a:endParaRPr lang="en-US" dirty="0"/>
            </a:p>
          </p:txBody>
        </p:sp>
        <p:sp>
          <p:nvSpPr>
            <p:cNvPr id="66682" name="Line 101"/>
            <p:cNvSpPr>
              <a:spLocks noChangeShapeType="1"/>
            </p:cNvSpPr>
            <p:nvPr/>
          </p:nvSpPr>
          <p:spPr bwMode="auto">
            <a:xfrm flipV="1">
              <a:off x="6632576" y="6076950"/>
              <a:ext cx="14288" cy="17462"/>
            </a:xfrm>
            <a:prstGeom prst="line">
              <a:avLst/>
            </a:prstGeom>
            <a:noFill/>
            <a:ln w="28575">
              <a:solidFill>
                <a:srgbClr val="000040"/>
              </a:solidFill>
              <a:round/>
              <a:headEnd/>
              <a:tailEnd/>
            </a:ln>
          </p:spPr>
          <p:txBody>
            <a:bodyPr/>
            <a:lstStyle/>
            <a:p>
              <a:endParaRPr lang="en-US" dirty="0"/>
            </a:p>
          </p:txBody>
        </p:sp>
        <p:sp>
          <p:nvSpPr>
            <p:cNvPr id="66683" name="Line 102"/>
            <p:cNvSpPr>
              <a:spLocks noChangeShapeType="1"/>
            </p:cNvSpPr>
            <p:nvPr/>
          </p:nvSpPr>
          <p:spPr bwMode="auto">
            <a:xfrm flipV="1">
              <a:off x="6646863" y="6057900"/>
              <a:ext cx="15875" cy="19050"/>
            </a:xfrm>
            <a:prstGeom prst="line">
              <a:avLst/>
            </a:prstGeom>
            <a:noFill/>
            <a:ln w="28575">
              <a:solidFill>
                <a:srgbClr val="000040"/>
              </a:solidFill>
              <a:round/>
              <a:headEnd/>
              <a:tailEnd/>
            </a:ln>
          </p:spPr>
          <p:txBody>
            <a:bodyPr/>
            <a:lstStyle/>
            <a:p>
              <a:endParaRPr lang="en-US" dirty="0"/>
            </a:p>
          </p:txBody>
        </p:sp>
        <p:sp>
          <p:nvSpPr>
            <p:cNvPr id="66684" name="Line 103"/>
            <p:cNvSpPr>
              <a:spLocks noChangeShapeType="1"/>
            </p:cNvSpPr>
            <p:nvPr/>
          </p:nvSpPr>
          <p:spPr bwMode="auto">
            <a:xfrm flipV="1">
              <a:off x="6662738" y="6038850"/>
              <a:ext cx="14288" cy="19050"/>
            </a:xfrm>
            <a:prstGeom prst="line">
              <a:avLst/>
            </a:prstGeom>
            <a:noFill/>
            <a:ln w="28575">
              <a:solidFill>
                <a:srgbClr val="000040"/>
              </a:solidFill>
              <a:round/>
              <a:headEnd/>
              <a:tailEnd/>
            </a:ln>
          </p:spPr>
          <p:txBody>
            <a:bodyPr/>
            <a:lstStyle/>
            <a:p>
              <a:endParaRPr lang="en-US" dirty="0"/>
            </a:p>
          </p:txBody>
        </p:sp>
        <p:sp>
          <p:nvSpPr>
            <p:cNvPr id="66685" name="Line 104"/>
            <p:cNvSpPr>
              <a:spLocks noChangeShapeType="1"/>
            </p:cNvSpPr>
            <p:nvPr/>
          </p:nvSpPr>
          <p:spPr bwMode="auto">
            <a:xfrm flipV="1">
              <a:off x="6677026" y="6019800"/>
              <a:ext cx="14288" cy="19050"/>
            </a:xfrm>
            <a:prstGeom prst="line">
              <a:avLst/>
            </a:prstGeom>
            <a:noFill/>
            <a:ln w="28575">
              <a:solidFill>
                <a:srgbClr val="000040"/>
              </a:solidFill>
              <a:round/>
              <a:headEnd/>
              <a:tailEnd/>
            </a:ln>
          </p:spPr>
          <p:txBody>
            <a:bodyPr/>
            <a:lstStyle/>
            <a:p>
              <a:endParaRPr lang="en-US" dirty="0"/>
            </a:p>
          </p:txBody>
        </p:sp>
        <p:sp>
          <p:nvSpPr>
            <p:cNvPr id="66686" name="Line 105"/>
            <p:cNvSpPr>
              <a:spLocks noChangeShapeType="1"/>
            </p:cNvSpPr>
            <p:nvPr/>
          </p:nvSpPr>
          <p:spPr bwMode="auto">
            <a:xfrm flipV="1">
              <a:off x="6691313" y="6000750"/>
              <a:ext cx="14288" cy="19050"/>
            </a:xfrm>
            <a:prstGeom prst="line">
              <a:avLst/>
            </a:prstGeom>
            <a:noFill/>
            <a:ln w="28575">
              <a:solidFill>
                <a:srgbClr val="000040"/>
              </a:solidFill>
              <a:round/>
              <a:headEnd/>
              <a:tailEnd/>
            </a:ln>
          </p:spPr>
          <p:txBody>
            <a:bodyPr/>
            <a:lstStyle/>
            <a:p>
              <a:endParaRPr lang="en-US" dirty="0"/>
            </a:p>
          </p:txBody>
        </p:sp>
        <p:sp>
          <p:nvSpPr>
            <p:cNvPr id="66687" name="Line 106"/>
            <p:cNvSpPr>
              <a:spLocks noChangeShapeType="1"/>
            </p:cNvSpPr>
            <p:nvPr/>
          </p:nvSpPr>
          <p:spPr bwMode="auto">
            <a:xfrm flipV="1">
              <a:off x="6705601" y="5980113"/>
              <a:ext cx="14288" cy="20637"/>
            </a:xfrm>
            <a:prstGeom prst="line">
              <a:avLst/>
            </a:prstGeom>
            <a:noFill/>
            <a:ln w="28575">
              <a:solidFill>
                <a:srgbClr val="000040"/>
              </a:solidFill>
              <a:round/>
              <a:headEnd/>
              <a:tailEnd/>
            </a:ln>
          </p:spPr>
          <p:txBody>
            <a:bodyPr/>
            <a:lstStyle/>
            <a:p>
              <a:endParaRPr lang="en-US" dirty="0"/>
            </a:p>
          </p:txBody>
        </p:sp>
      </p:grpSp>
      <p:cxnSp>
        <p:nvCxnSpPr>
          <p:cNvPr id="311" name="Straight Arrow Connector 310"/>
          <p:cNvCxnSpPr/>
          <p:nvPr/>
        </p:nvCxnSpPr>
        <p:spPr>
          <a:xfrm flipV="1">
            <a:off x="2628900" y="2673350"/>
            <a:ext cx="4273550" cy="26988"/>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66562" name="Object 2"/>
          <p:cNvGraphicFramePr>
            <a:graphicFrameLocks noChangeAspect="1"/>
          </p:cNvGraphicFramePr>
          <p:nvPr/>
        </p:nvGraphicFramePr>
        <p:xfrm>
          <a:off x="4689475" y="2776538"/>
          <a:ext cx="277813" cy="681037"/>
        </p:xfrm>
        <a:graphic>
          <a:graphicData uri="http://schemas.openxmlformats.org/presentationml/2006/ole">
            <mc:AlternateContent xmlns:mc="http://schemas.openxmlformats.org/markup-compatibility/2006">
              <mc:Choice xmlns:v="urn:schemas-microsoft-com:vml" Requires="v">
                <p:oleObj name="Equation" r:id="rId5" imgW="266400" imgH="393480" progId="Equation.3">
                  <p:embed/>
                </p:oleObj>
              </mc:Choice>
              <mc:Fallback>
                <p:oleObj name="Equation" r:id="rId5" imgW="266400" imgH="393480" progId="Equation.3">
                  <p:embed/>
                  <p:pic>
                    <p:nvPicPr>
                      <p:cNvPr id="66562"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9475" y="2776538"/>
                        <a:ext cx="277813" cy="681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83" name="TextBox 312"/>
          <p:cNvSpPr txBox="1">
            <a:spLocks noChangeArrowheads="1"/>
          </p:cNvSpPr>
          <p:nvPr/>
        </p:nvSpPr>
        <p:spPr bwMode="auto">
          <a:xfrm>
            <a:off x="4686300" y="-33338"/>
            <a:ext cx="357188" cy="585788"/>
          </a:xfrm>
          <a:prstGeom prst="rect">
            <a:avLst/>
          </a:prstGeom>
          <a:solidFill>
            <a:schemeClr val="bg1"/>
          </a:solidFill>
          <a:ln w="9525">
            <a:noFill/>
            <a:miter lim="800000"/>
            <a:headEnd/>
            <a:tailEnd/>
          </a:ln>
        </p:spPr>
        <p:txBody>
          <a:bodyPr wrap="none">
            <a:spAutoFit/>
          </a:bodyPr>
          <a:lstStyle/>
          <a:p>
            <a:r>
              <a:rPr lang="en-US" sz="3200" dirty="0"/>
              <a:t>L</a:t>
            </a:r>
          </a:p>
        </p:txBody>
      </p:sp>
      <p:cxnSp>
        <p:nvCxnSpPr>
          <p:cNvPr id="314" name="Straight Arrow Connector 313"/>
          <p:cNvCxnSpPr/>
          <p:nvPr/>
        </p:nvCxnSpPr>
        <p:spPr>
          <a:xfrm flipV="1">
            <a:off x="2651125" y="4475163"/>
            <a:ext cx="4271963" cy="25400"/>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66563" name="Object 3"/>
          <p:cNvGraphicFramePr>
            <a:graphicFrameLocks noChangeAspect="1"/>
          </p:cNvGraphicFramePr>
          <p:nvPr/>
        </p:nvGraphicFramePr>
        <p:xfrm>
          <a:off x="4706938" y="4567238"/>
          <a:ext cx="241300" cy="309562"/>
        </p:xfrm>
        <a:graphic>
          <a:graphicData uri="http://schemas.openxmlformats.org/presentationml/2006/ole">
            <mc:AlternateContent xmlns:mc="http://schemas.openxmlformats.org/markup-compatibility/2006">
              <mc:Choice xmlns:v="urn:schemas-microsoft-com:vml" Requires="v">
                <p:oleObj name="Equation" r:id="rId7" imgW="139680" imgH="177480" progId="Equation.3">
                  <p:embed/>
                </p:oleObj>
              </mc:Choice>
              <mc:Fallback>
                <p:oleObj name="Equation" r:id="rId7" imgW="139680" imgH="177480" progId="Equation.3">
                  <p:embed/>
                  <p:pic>
                    <p:nvPicPr>
                      <p:cNvPr id="66563" name="Object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06938" y="4567238"/>
                        <a:ext cx="241300" cy="309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64" name="Object 4"/>
          <p:cNvGraphicFramePr>
            <a:graphicFrameLocks noChangeAspect="1"/>
          </p:cNvGraphicFramePr>
          <p:nvPr/>
        </p:nvGraphicFramePr>
        <p:xfrm>
          <a:off x="4787900" y="5999163"/>
          <a:ext cx="277813" cy="681037"/>
        </p:xfrm>
        <a:graphic>
          <a:graphicData uri="http://schemas.openxmlformats.org/presentationml/2006/ole">
            <mc:AlternateContent xmlns:mc="http://schemas.openxmlformats.org/markup-compatibility/2006">
              <mc:Choice xmlns:v="urn:schemas-microsoft-com:vml" Requires="v">
                <p:oleObj name="Equation" r:id="rId9" imgW="266400" imgH="393480" progId="Equation.3">
                  <p:embed/>
                </p:oleObj>
              </mc:Choice>
              <mc:Fallback>
                <p:oleObj name="Equation" r:id="rId9" imgW="266400" imgH="393480" progId="Equation.3">
                  <p:embed/>
                  <p:pic>
                    <p:nvPicPr>
                      <p:cNvPr id="66564" name="Object 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87900" y="5999163"/>
                        <a:ext cx="277813" cy="681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17" name="Straight Arrow Connector 316"/>
          <p:cNvCxnSpPr/>
          <p:nvPr/>
        </p:nvCxnSpPr>
        <p:spPr>
          <a:xfrm flipV="1">
            <a:off x="1398588" y="4164013"/>
            <a:ext cx="1279525" cy="0"/>
          </a:xfrm>
          <a:prstGeom prst="straightConnector1">
            <a:avLst/>
          </a:prstGeom>
          <a:ln w="25400">
            <a:solidFill>
              <a:schemeClr val="bg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p:nvPr/>
        </p:nvCxnSpPr>
        <p:spPr>
          <a:xfrm flipV="1">
            <a:off x="6057900" y="3940175"/>
            <a:ext cx="1279525" cy="0"/>
          </a:xfrm>
          <a:prstGeom prst="straightConnector1">
            <a:avLst/>
          </a:prstGeom>
          <a:ln w="25400">
            <a:solidFill>
              <a:schemeClr val="bg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66565" name="Object 8"/>
          <p:cNvGraphicFramePr>
            <a:graphicFrameLocks noChangeAspect="1"/>
          </p:cNvGraphicFramePr>
          <p:nvPr/>
        </p:nvGraphicFramePr>
        <p:xfrm>
          <a:off x="2022475" y="3624263"/>
          <a:ext cx="214313" cy="528637"/>
        </p:xfrm>
        <a:graphic>
          <a:graphicData uri="http://schemas.openxmlformats.org/presentationml/2006/ole">
            <mc:AlternateContent xmlns:mc="http://schemas.openxmlformats.org/markup-compatibility/2006">
              <mc:Choice xmlns:v="urn:schemas-microsoft-com:vml" Requires="v">
                <p:oleObj name="Equation" r:id="rId11" imgW="266400" imgH="393480" progId="Equation.3">
                  <p:embed/>
                </p:oleObj>
              </mc:Choice>
              <mc:Fallback>
                <p:oleObj name="Equation" r:id="rId11" imgW="266400" imgH="393480" progId="Equation.3">
                  <p:embed/>
                  <p:pic>
                    <p:nvPicPr>
                      <p:cNvPr id="66565"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22475" y="3624263"/>
                        <a:ext cx="214313"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66" name="Object 6"/>
          <p:cNvGraphicFramePr>
            <a:graphicFrameLocks noChangeAspect="1"/>
          </p:cNvGraphicFramePr>
          <p:nvPr/>
        </p:nvGraphicFramePr>
        <p:xfrm>
          <a:off x="7416800" y="3678238"/>
          <a:ext cx="214313" cy="528637"/>
        </p:xfrm>
        <a:graphic>
          <a:graphicData uri="http://schemas.openxmlformats.org/presentationml/2006/ole">
            <mc:AlternateContent xmlns:mc="http://schemas.openxmlformats.org/markup-compatibility/2006">
              <mc:Choice xmlns:v="urn:schemas-microsoft-com:vml" Requires="v">
                <p:oleObj name="Equation" r:id="rId11" imgW="266400" imgH="393480" progId="Equation.3">
                  <p:embed/>
                </p:oleObj>
              </mc:Choice>
              <mc:Fallback>
                <p:oleObj name="Equation" r:id="rId11" imgW="266400" imgH="393480" progId="Equation.3">
                  <p:embed/>
                  <p:pic>
                    <p:nvPicPr>
                      <p:cNvPr id="66566"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416800" y="3678238"/>
                        <a:ext cx="214313"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24" name="Straight Arrow Connector 323"/>
          <p:cNvCxnSpPr/>
          <p:nvPr/>
        </p:nvCxnSpPr>
        <p:spPr>
          <a:xfrm flipV="1">
            <a:off x="2803525" y="5965825"/>
            <a:ext cx="4271963" cy="26988"/>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p:nvPr/>
        </p:nvCxnSpPr>
        <p:spPr>
          <a:xfrm flipV="1">
            <a:off x="2792413" y="5459413"/>
            <a:ext cx="690562" cy="11112"/>
          </a:xfrm>
          <a:prstGeom prst="straightConnector1">
            <a:avLst/>
          </a:prstGeom>
          <a:ln w="25400">
            <a:solidFill>
              <a:schemeClr val="bg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66567" name="Object 7"/>
          <p:cNvGraphicFramePr>
            <a:graphicFrameLocks noChangeAspect="1"/>
          </p:cNvGraphicFramePr>
          <p:nvPr/>
        </p:nvGraphicFramePr>
        <p:xfrm>
          <a:off x="2484438" y="5165725"/>
          <a:ext cx="215900" cy="527050"/>
        </p:xfrm>
        <a:graphic>
          <a:graphicData uri="http://schemas.openxmlformats.org/presentationml/2006/ole">
            <mc:AlternateContent xmlns:mc="http://schemas.openxmlformats.org/markup-compatibility/2006">
              <mc:Choice xmlns:v="urn:schemas-microsoft-com:vml" Requires="v">
                <p:oleObj name="Equation" r:id="rId11" imgW="266400" imgH="393480" progId="Equation.3">
                  <p:embed/>
                </p:oleObj>
              </mc:Choice>
              <mc:Fallback>
                <p:oleObj name="Equation" r:id="rId11" imgW="266400" imgH="393480" progId="Equation.3">
                  <p:embed/>
                  <p:pic>
                    <p:nvPicPr>
                      <p:cNvPr id="66567"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84438" y="5165725"/>
                        <a:ext cx="215900"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28" name="Straight Arrow Connector 327"/>
          <p:cNvCxnSpPr/>
          <p:nvPr/>
        </p:nvCxnSpPr>
        <p:spPr>
          <a:xfrm flipV="1">
            <a:off x="6519863" y="5448300"/>
            <a:ext cx="692150" cy="11113"/>
          </a:xfrm>
          <a:prstGeom prst="straightConnector1">
            <a:avLst/>
          </a:prstGeom>
          <a:ln w="25400">
            <a:solidFill>
              <a:schemeClr val="bg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66568" name="Object 8"/>
          <p:cNvGraphicFramePr>
            <a:graphicFrameLocks noChangeAspect="1"/>
          </p:cNvGraphicFramePr>
          <p:nvPr/>
        </p:nvGraphicFramePr>
        <p:xfrm>
          <a:off x="7273925" y="5186363"/>
          <a:ext cx="215900" cy="528637"/>
        </p:xfrm>
        <a:graphic>
          <a:graphicData uri="http://schemas.openxmlformats.org/presentationml/2006/ole">
            <mc:AlternateContent xmlns:mc="http://schemas.openxmlformats.org/markup-compatibility/2006">
              <mc:Choice xmlns:v="urn:schemas-microsoft-com:vml" Requires="v">
                <p:oleObj name="Equation" r:id="rId11" imgW="266400" imgH="393480" progId="Equation.3">
                  <p:embed/>
                </p:oleObj>
              </mc:Choice>
              <mc:Fallback>
                <p:oleObj name="Equation" r:id="rId11" imgW="266400" imgH="393480" progId="Equation.3">
                  <p:embed/>
                  <p:pic>
                    <p:nvPicPr>
                      <p:cNvPr id="66568"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273925" y="5186363"/>
                        <a:ext cx="215900"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99550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r>
              <a:rPr lang="en-US" dirty="0"/>
              <a:t>Question 223.7.2.6</a:t>
            </a:r>
          </a:p>
        </p:txBody>
      </p:sp>
      <p:sp>
        <p:nvSpPr>
          <p:cNvPr id="77828" name="Rectangle 3"/>
          <p:cNvSpPr>
            <a:spLocks noGrp="1" noChangeArrowheads="1"/>
          </p:cNvSpPr>
          <p:nvPr>
            <p:ph idx="1"/>
          </p:nvPr>
        </p:nvSpPr>
        <p:spPr/>
        <p:txBody>
          <a:bodyPr>
            <a:normAutofit fontScale="92500" lnSpcReduction="20000"/>
          </a:bodyPr>
          <a:lstStyle/>
          <a:p>
            <a:pPr marL="609600" indent="-609600" eaLnBrk="1" hangingPunct="1">
              <a:buFontTx/>
              <a:buNone/>
            </a:pPr>
            <a:r>
              <a:rPr lang="en-US" dirty="0"/>
              <a:t>A pipe, open on both ends has a tuning fork next to it which is oscillating at the pipe’s second harmonic frequency. The pipe is 30cm long? The speed of sound is 343m/s. What is the frequency we will hear?</a:t>
            </a:r>
          </a:p>
          <a:p>
            <a:pPr marL="609600" indent="-609600">
              <a:buFontTx/>
              <a:buAutoNum type="alphaLcParenR"/>
            </a:pPr>
            <a:r>
              <a:rPr lang="en-US" dirty="0">
                <a:sym typeface="Symbol"/>
              </a:rPr>
              <a:t>286Hz</a:t>
            </a:r>
          </a:p>
          <a:p>
            <a:pPr marL="609600" indent="-609600">
              <a:buFontTx/>
              <a:buAutoNum type="alphaLcParenR"/>
            </a:pPr>
            <a:r>
              <a:rPr lang="en-US" dirty="0">
                <a:sym typeface="Symbol"/>
              </a:rPr>
              <a:t>572Hz</a:t>
            </a:r>
          </a:p>
          <a:p>
            <a:pPr marL="609600" indent="-609600">
              <a:buFontTx/>
              <a:buAutoNum type="alphaLcParenR"/>
            </a:pPr>
            <a:r>
              <a:rPr lang="en-US" dirty="0">
                <a:sym typeface="Symbol"/>
              </a:rPr>
              <a:t>1143Hz</a:t>
            </a:r>
          </a:p>
          <a:p>
            <a:pPr marL="609600" indent="-609600">
              <a:buFontTx/>
              <a:buAutoNum type="alphaLcParenR"/>
            </a:pPr>
            <a:r>
              <a:rPr lang="en-US" dirty="0">
                <a:sym typeface="Symbol"/>
              </a:rPr>
              <a:t>1715Hz</a:t>
            </a:r>
          </a:p>
          <a:p>
            <a:pPr marL="609600" indent="-609600">
              <a:buFontTx/>
              <a:buAutoNum type="alphaLcParenR"/>
            </a:pPr>
            <a:r>
              <a:rPr lang="en-US" dirty="0">
                <a:sym typeface="Symbol"/>
              </a:rPr>
              <a:t>2287Hz</a:t>
            </a:r>
          </a:p>
          <a:p>
            <a:pPr marL="609600" indent="-609600">
              <a:buFontTx/>
              <a:buAutoNum type="alphaLcParenR"/>
            </a:pPr>
            <a:endParaRPr lang="en-US" dirty="0">
              <a:sym typeface="Symbol"/>
            </a:endParaRPr>
          </a:p>
          <a:p>
            <a:pPr marL="609600" indent="-609600" eaLnBrk="1" hangingPunct="1">
              <a:buFontTx/>
              <a:buAutoNum type="alphaLcParenR"/>
            </a:pPr>
            <a:endParaRPr lang="en-US" dirty="0">
              <a:sym typeface="Symbol"/>
            </a:endParaRPr>
          </a:p>
        </p:txBody>
      </p:sp>
      <p:sp>
        <p:nvSpPr>
          <p:cNvPr id="77826" name="Slide Number Placeholder 5"/>
          <p:cNvSpPr>
            <a:spLocks noGrp="1"/>
          </p:cNvSpPr>
          <p:nvPr>
            <p:ph type="sldNum" sz="quarter" idx="12"/>
          </p:nvPr>
        </p:nvSpPr>
        <p:spPr>
          <a:noFill/>
        </p:spPr>
        <p:txBody>
          <a:bodyPr/>
          <a:lstStyle/>
          <a:p>
            <a:fld id="{5A04DC55-1A9C-4D43-BBEB-AF35C6998B75}" type="slidenum">
              <a:rPr lang="en-US" smtClean="0"/>
              <a:pPr/>
              <a:t>13</a:t>
            </a:fld>
            <a:endParaRPr lang="en-US"/>
          </a:p>
        </p:txBody>
      </p:sp>
    </p:spTree>
    <p:extLst>
      <p:ext uri="{BB962C8B-B14F-4D97-AF65-F5344CB8AC3E}">
        <p14:creationId xmlns:p14="http://schemas.microsoft.com/office/powerpoint/2010/main" val="31558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r>
              <a:rPr lang="en-US" dirty="0"/>
              <a:t>Question 223.7.2.7</a:t>
            </a:r>
          </a:p>
        </p:txBody>
      </p:sp>
      <p:sp>
        <p:nvSpPr>
          <p:cNvPr id="77828" name="Rectangle 3"/>
          <p:cNvSpPr>
            <a:spLocks noGrp="1" noChangeArrowheads="1"/>
          </p:cNvSpPr>
          <p:nvPr>
            <p:ph idx="1"/>
          </p:nvPr>
        </p:nvSpPr>
        <p:spPr/>
        <p:txBody>
          <a:bodyPr>
            <a:normAutofit fontScale="92500" lnSpcReduction="10000"/>
          </a:bodyPr>
          <a:lstStyle/>
          <a:p>
            <a:pPr marL="609600" indent="-609600" eaLnBrk="1" hangingPunct="1">
              <a:buFontTx/>
              <a:buNone/>
            </a:pPr>
            <a:r>
              <a:rPr lang="en-US" dirty="0"/>
              <a:t>A pipe,  closed on one end has a tuning fork next to it which is oscillating at the pipe’s second harmonic frequency, How big is the wavelength compared to the pipe length?</a:t>
            </a:r>
          </a:p>
          <a:p>
            <a:pPr marL="609600" indent="-609600">
              <a:buFontTx/>
              <a:buAutoNum type="alphaLcParenR"/>
            </a:pPr>
            <a:r>
              <a:rPr lang="en-US" dirty="0">
                <a:sym typeface="Symbol"/>
              </a:rPr>
              <a:t>286Hz</a:t>
            </a:r>
          </a:p>
          <a:p>
            <a:pPr marL="609600" indent="-609600">
              <a:buFontTx/>
              <a:buAutoNum type="alphaLcParenR"/>
            </a:pPr>
            <a:r>
              <a:rPr lang="en-US" dirty="0">
                <a:sym typeface="Symbol"/>
              </a:rPr>
              <a:t>572Hz</a:t>
            </a:r>
          </a:p>
          <a:p>
            <a:pPr marL="609600" indent="-609600">
              <a:buFontTx/>
              <a:buAutoNum type="alphaLcParenR"/>
            </a:pPr>
            <a:r>
              <a:rPr lang="en-US" dirty="0">
                <a:sym typeface="Symbol"/>
              </a:rPr>
              <a:t>1143Hz</a:t>
            </a:r>
          </a:p>
          <a:p>
            <a:pPr marL="609600" indent="-609600">
              <a:buFontTx/>
              <a:buAutoNum type="alphaLcParenR"/>
            </a:pPr>
            <a:r>
              <a:rPr lang="en-US" dirty="0">
                <a:sym typeface="Symbol"/>
              </a:rPr>
              <a:t>1715Hz</a:t>
            </a:r>
          </a:p>
          <a:p>
            <a:pPr marL="609600" indent="-609600">
              <a:buFontTx/>
              <a:buAutoNum type="alphaLcParenR"/>
            </a:pPr>
            <a:r>
              <a:rPr lang="en-US" dirty="0">
                <a:sym typeface="Symbol"/>
              </a:rPr>
              <a:t>2287Hz</a:t>
            </a:r>
          </a:p>
          <a:p>
            <a:pPr marL="609600" indent="-609600">
              <a:buFontTx/>
              <a:buAutoNum type="alphaLcParenR"/>
            </a:pPr>
            <a:endParaRPr lang="en-US" dirty="0">
              <a:sym typeface="Symbol"/>
            </a:endParaRPr>
          </a:p>
          <a:p>
            <a:pPr marL="609600" indent="-609600">
              <a:buFontTx/>
              <a:buAutoNum type="alphaLcParenR"/>
            </a:pPr>
            <a:endParaRPr lang="en-US" dirty="0">
              <a:sym typeface="Symbol"/>
            </a:endParaRPr>
          </a:p>
          <a:p>
            <a:pPr marL="609600" indent="-609600" eaLnBrk="1" hangingPunct="1">
              <a:buFontTx/>
              <a:buAutoNum type="alphaLcParenR"/>
            </a:pPr>
            <a:endParaRPr lang="en-US" dirty="0">
              <a:sym typeface="Symbol"/>
            </a:endParaRPr>
          </a:p>
        </p:txBody>
      </p:sp>
      <p:sp>
        <p:nvSpPr>
          <p:cNvPr id="77826" name="Slide Number Placeholder 5"/>
          <p:cNvSpPr>
            <a:spLocks noGrp="1"/>
          </p:cNvSpPr>
          <p:nvPr>
            <p:ph type="sldNum" sz="quarter" idx="12"/>
          </p:nvPr>
        </p:nvSpPr>
        <p:spPr>
          <a:noFill/>
        </p:spPr>
        <p:txBody>
          <a:bodyPr/>
          <a:lstStyle/>
          <a:p>
            <a:fld id="{5A04DC55-1A9C-4D43-BBEB-AF35C6998B75}" type="slidenum">
              <a:rPr lang="en-US" smtClean="0"/>
              <a:pPr/>
              <a:t>14</a:t>
            </a:fld>
            <a:endParaRPr lang="en-US"/>
          </a:p>
        </p:txBody>
      </p:sp>
    </p:spTree>
    <p:extLst>
      <p:ext uri="{BB962C8B-B14F-4D97-AF65-F5344CB8AC3E}">
        <p14:creationId xmlns:p14="http://schemas.microsoft.com/office/powerpoint/2010/main" val="740414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r>
              <a:rPr lang="en-US" dirty="0"/>
              <a:t>Question 223.7.4</a:t>
            </a:r>
          </a:p>
        </p:txBody>
      </p:sp>
      <p:sp>
        <p:nvSpPr>
          <p:cNvPr id="80900" name="Rectangle 3"/>
          <p:cNvSpPr>
            <a:spLocks noGrp="1" noChangeArrowheads="1"/>
          </p:cNvSpPr>
          <p:nvPr>
            <p:ph idx="1"/>
          </p:nvPr>
        </p:nvSpPr>
        <p:spPr/>
        <p:txBody>
          <a:bodyPr/>
          <a:lstStyle/>
          <a:p>
            <a:pPr marL="533400" indent="-533400" eaLnBrk="1" hangingPunct="1">
              <a:lnSpc>
                <a:spcPct val="90000"/>
              </a:lnSpc>
              <a:buFontTx/>
              <a:buNone/>
            </a:pPr>
            <a:r>
              <a:rPr lang="en-US" sz="2800"/>
              <a:t>You have designed a support structure, but you find you have a device placed on the structure that excites a longitudinal natural frequency of a support strut. To dampen this effect you could</a:t>
            </a:r>
          </a:p>
          <a:p>
            <a:pPr marL="533400" indent="-533400" eaLnBrk="1" hangingPunct="1">
              <a:lnSpc>
                <a:spcPct val="90000"/>
              </a:lnSpc>
              <a:buFontTx/>
              <a:buAutoNum type="arabicPeriod"/>
            </a:pPr>
            <a:r>
              <a:rPr lang="en-US" sz="2800"/>
              <a:t>Clamp the strut at a non resonant point</a:t>
            </a:r>
          </a:p>
          <a:p>
            <a:pPr marL="533400" indent="-533400" eaLnBrk="1" hangingPunct="1">
              <a:lnSpc>
                <a:spcPct val="90000"/>
              </a:lnSpc>
              <a:buFontTx/>
              <a:buAutoNum type="arabicPeriod"/>
            </a:pPr>
            <a:r>
              <a:rPr lang="en-US" sz="2800"/>
              <a:t>Apply glue to the end where the struts fastens</a:t>
            </a:r>
          </a:p>
          <a:p>
            <a:pPr marL="533400" indent="-533400" eaLnBrk="1" hangingPunct="1">
              <a:lnSpc>
                <a:spcPct val="90000"/>
              </a:lnSpc>
              <a:buFontTx/>
              <a:buAutoNum type="arabicPeriod"/>
            </a:pPr>
            <a:r>
              <a:rPr lang="en-US" sz="2800"/>
              <a:t>Add a device that superposes another frequency on the strut</a:t>
            </a:r>
          </a:p>
          <a:p>
            <a:pPr marL="533400" indent="-533400" eaLnBrk="1" hangingPunct="1">
              <a:lnSpc>
                <a:spcPct val="90000"/>
              </a:lnSpc>
              <a:buFontTx/>
              <a:buAutoNum type="arabicPeriod"/>
            </a:pPr>
            <a:r>
              <a:rPr lang="en-US" sz="2800"/>
              <a:t>Can’t tell</a:t>
            </a:r>
          </a:p>
          <a:p>
            <a:pPr marL="533400" indent="-533400" eaLnBrk="1" hangingPunct="1">
              <a:lnSpc>
                <a:spcPct val="90000"/>
              </a:lnSpc>
            </a:pPr>
            <a:endParaRPr lang="en-US" sz="2800"/>
          </a:p>
        </p:txBody>
      </p:sp>
      <p:sp>
        <p:nvSpPr>
          <p:cNvPr id="80898" name="Slide Number Placeholder 5"/>
          <p:cNvSpPr>
            <a:spLocks noGrp="1"/>
          </p:cNvSpPr>
          <p:nvPr>
            <p:ph type="sldNum" sz="quarter" idx="12"/>
          </p:nvPr>
        </p:nvSpPr>
        <p:spPr>
          <a:noFill/>
        </p:spPr>
        <p:txBody>
          <a:bodyPr/>
          <a:lstStyle/>
          <a:p>
            <a:fld id="{56DE3A01-1A34-4F53-9F3D-35C41E47E61D}" type="slidenum">
              <a:rPr lang="en-US" smtClean="0"/>
              <a:pPr/>
              <a:t>15</a:t>
            </a:fld>
            <a:endParaRPr lang="en-US"/>
          </a:p>
        </p:txBody>
      </p:sp>
    </p:spTree>
    <p:extLst>
      <p:ext uri="{BB962C8B-B14F-4D97-AF65-F5344CB8AC3E}">
        <p14:creationId xmlns:p14="http://schemas.microsoft.com/office/powerpoint/2010/main" val="11871657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p:txBody>
          <a:bodyPr/>
          <a:lstStyle/>
          <a:p>
            <a:r>
              <a:rPr lang="en-US" dirty="0"/>
              <a:t>Question </a:t>
            </a:r>
            <a:r>
              <a:rPr lang="en-US"/>
              <a:t>223.7.5 </a:t>
            </a:r>
            <a:endParaRPr lang="en-US" dirty="0"/>
          </a:p>
        </p:txBody>
      </p:sp>
      <p:sp>
        <p:nvSpPr>
          <p:cNvPr id="81924" name="Rectangle 3"/>
          <p:cNvSpPr>
            <a:spLocks noGrp="1" noChangeArrowheads="1"/>
          </p:cNvSpPr>
          <p:nvPr>
            <p:ph idx="1"/>
          </p:nvPr>
        </p:nvSpPr>
        <p:spPr/>
        <p:txBody>
          <a:bodyPr/>
          <a:lstStyle/>
          <a:p>
            <a:pPr marL="609600" indent="-609600" eaLnBrk="1" hangingPunct="1">
              <a:lnSpc>
                <a:spcPct val="90000"/>
              </a:lnSpc>
              <a:buFontTx/>
              <a:buNone/>
            </a:pPr>
            <a:r>
              <a:rPr lang="en-US" sz="2400"/>
              <a:t>Suppose you have designed a large telescope with a whopping 6m diameter primary mirror. The telescope will be mounted on a motorized platform. Should you be concerned about vibration ruining your imagery?</a:t>
            </a:r>
          </a:p>
          <a:p>
            <a:pPr marL="609600" indent="-609600" eaLnBrk="1" hangingPunct="1">
              <a:lnSpc>
                <a:spcPct val="90000"/>
              </a:lnSpc>
              <a:buFontTx/>
              <a:buAutoNum type="alphaLcParenR"/>
            </a:pPr>
            <a:r>
              <a:rPr lang="en-US" sz="2400"/>
              <a:t>No, the curved circular shape of the mirror precludes any longitudinal or transverse waves.</a:t>
            </a:r>
          </a:p>
          <a:p>
            <a:pPr marL="609600" indent="-609600" eaLnBrk="1" hangingPunct="1">
              <a:lnSpc>
                <a:spcPct val="90000"/>
              </a:lnSpc>
              <a:buFontTx/>
              <a:buAutoNum type="alphaLcParenR"/>
            </a:pPr>
            <a:r>
              <a:rPr lang="en-US" sz="2400"/>
              <a:t>Yes there are normal modes of oscillation in any structure</a:t>
            </a:r>
          </a:p>
          <a:p>
            <a:pPr marL="609600" indent="-609600" eaLnBrk="1" hangingPunct="1">
              <a:lnSpc>
                <a:spcPct val="90000"/>
              </a:lnSpc>
              <a:buFontTx/>
              <a:buAutoNum type="alphaLcParenR"/>
            </a:pPr>
            <a:r>
              <a:rPr lang="en-US" sz="2400"/>
              <a:t>No. the motor will produce longitudinal waves, such as a long thin structure like a rod can support.</a:t>
            </a:r>
          </a:p>
        </p:txBody>
      </p:sp>
      <p:sp>
        <p:nvSpPr>
          <p:cNvPr id="81922" name="Slide Number Placeholder 5"/>
          <p:cNvSpPr>
            <a:spLocks noGrp="1"/>
          </p:cNvSpPr>
          <p:nvPr>
            <p:ph type="sldNum" sz="quarter" idx="12"/>
          </p:nvPr>
        </p:nvSpPr>
        <p:spPr>
          <a:noFill/>
        </p:spPr>
        <p:txBody>
          <a:bodyPr/>
          <a:lstStyle/>
          <a:p>
            <a:fld id="{B1E063D5-32A5-4E0B-81C5-339BFC6521C2}" type="slidenum">
              <a:rPr lang="en-US" smtClean="0"/>
              <a:pPr/>
              <a:t>16</a:t>
            </a:fld>
            <a:endParaRPr lang="en-US"/>
          </a:p>
        </p:txBody>
      </p:sp>
    </p:spTree>
    <p:extLst>
      <p:ext uri="{BB962C8B-B14F-4D97-AF65-F5344CB8AC3E}">
        <p14:creationId xmlns:p14="http://schemas.microsoft.com/office/powerpoint/2010/main" val="6440853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pPr eaLnBrk="1" hangingPunct="1"/>
            <a:r>
              <a:rPr lang="en-US"/>
              <a:t>Clamped Rod</a:t>
            </a:r>
          </a:p>
        </p:txBody>
      </p:sp>
      <p:grpSp>
        <p:nvGrpSpPr>
          <p:cNvPr id="2" name="Group 14"/>
          <p:cNvGrpSpPr>
            <a:grpSpLocks/>
          </p:cNvGrpSpPr>
          <p:nvPr/>
        </p:nvGrpSpPr>
        <p:grpSpPr bwMode="auto">
          <a:xfrm>
            <a:off x="0" y="1654175"/>
            <a:ext cx="9144000" cy="2586038"/>
            <a:chOff x="0" y="1042"/>
            <a:chExt cx="5760" cy="1629"/>
          </a:xfrm>
        </p:grpSpPr>
        <p:sp>
          <p:nvSpPr>
            <p:cNvPr id="22532" name="AutoShape 5"/>
            <p:cNvSpPr>
              <a:spLocks noChangeArrowheads="1"/>
            </p:cNvSpPr>
            <p:nvPr/>
          </p:nvSpPr>
          <p:spPr bwMode="auto">
            <a:xfrm rot="-5400000">
              <a:off x="2940" y="-297"/>
              <a:ext cx="191" cy="4735"/>
            </a:xfrm>
            <a:prstGeom prst="can">
              <a:avLst>
                <a:gd name="adj" fmla="val 23987"/>
              </a:avLst>
            </a:prstGeom>
            <a:gradFill rotWithShape="1">
              <a:gsLst>
                <a:gs pos="0">
                  <a:srgbClr val="969696"/>
                </a:gs>
                <a:gs pos="100000">
                  <a:schemeClr val="bg1"/>
                </a:gs>
              </a:gsLst>
              <a:lin ang="0" scaled="1"/>
            </a:gradFill>
            <a:ln w="9525">
              <a:solidFill>
                <a:schemeClr val="tx1"/>
              </a:solidFill>
              <a:round/>
              <a:headEnd/>
              <a:tailEnd/>
            </a:ln>
          </p:spPr>
          <p:txBody>
            <a:bodyPr wrap="none" anchor="ctr"/>
            <a:lstStyle/>
            <a:p>
              <a:endParaRPr lang="en-US"/>
            </a:p>
          </p:txBody>
        </p:sp>
        <p:sp>
          <p:nvSpPr>
            <p:cNvPr id="22533" name="Rectangle 6"/>
            <p:cNvSpPr>
              <a:spLocks noChangeArrowheads="1"/>
            </p:cNvSpPr>
            <p:nvPr/>
          </p:nvSpPr>
          <p:spPr bwMode="auto">
            <a:xfrm>
              <a:off x="2939" y="1564"/>
              <a:ext cx="192" cy="402"/>
            </a:xfrm>
            <a:prstGeom prst="rect">
              <a:avLst/>
            </a:prstGeom>
            <a:gradFill rotWithShape="1">
              <a:gsLst>
                <a:gs pos="0">
                  <a:srgbClr val="969696"/>
                </a:gs>
                <a:gs pos="100000">
                  <a:srgbClr val="454545"/>
                </a:gs>
              </a:gsLst>
              <a:lin ang="0" scaled="1"/>
            </a:gradFill>
            <a:ln w="9525" algn="ctr">
              <a:solidFill>
                <a:schemeClr val="tx1"/>
              </a:solidFill>
              <a:miter lim="800000"/>
              <a:headEnd/>
              <a:tailEnd/>
            </a:ln>
          </p:spPr>
          <p:txBody>
            <a:bodyPr wrap="none" anchor="ctr"/>
            <a:lstStyle/>
            <a:p>
              <a:endParaRPr lang="en-US"/>
            </a:p>
          </p:txBody>
        </p:sp>
        <p:sp>
          <p:nvSpPr>
            <p:cNvPr id="22534" name="Rectangle 7"/>
            <p:cNvSpPr>
              <a:spLocks noChangeArrowheads="1"/>
            </p:cNvSpPr>
            <p:nvPr/>
          </p:nvSpPr>
          <p:spPr bwMode="auto">
            <a:xfrm>
              <a:off x="2834" y="2176"/>
              <a:ext cx="384" cy="439"/>
            </a:xfrm>
            <a:prstGeom prst="rect">
              <a:avLst/>
            </a:prstGeom>
            <a:gradFill rotWithShape="1">
              <a:gsLst>
                <a:gs pos="0">
                  <a:srgbClr val="454545"/>
                </a:gs>
                <a:gs pos="100000">
                  <a:srgbClr val="969696"/>
                </a:gs>
              </a:gsLst>
              <a:lin ang="2700000" scaled="1"/>
            </a:gradFill>
            <a:ln w="9525" algn="ctr">
              <a:solidFill>
                <a:schemeClr val="tx1"/>
              </a:solidFill>
              <a:miter lim="800000"/>
              <a:headEnd/>
              <a:tailEnd/>
            </a:ln>
          </p:spPr>
          <p:txBody>
            <a:bodyPr wrap="none" anchor="ctr"/>
            <a:lstStyle/>
            <a:p>
              <a:endParaRPr lang="en-US"/>
            </a:p>
          </p:txBody>
        </p:sp>
        <p:sp>
          <p:nvSpPr>
            <p:cNvPr id="22535" name="Rectangle 8"/>
            <p:cNvSpPr>
              <a:spLocks noChangeArrowheads="1"/>
            </p:cNvSpPr>
            <p:nvPr/>
          </p:nvSpPr>
          <p:spPr bwMode="auto">
            <a:xfrm>
              <a:off x="658" y="2615"/>
              <a:ext cx="4873" cy="56"/>
            </a:xfrm>
            <a:prstGeom prst="rect">
              <a:avLst/>
            </a:prstGeom>
            <a:solidFill>
              <a:schemeClr val="accent1"/>
            </a:solidFill>
            <a:ln w="9525" algn="ctr">
              <a:solidFill>
                <a:schemeClr val="tx1"/>
              </a:solidFill>
              <a:miter lim="800000"/>
              <a:headEnd/>
              <a:tailEnd/>
            </a:ln>
          </p:spPr>
          <p:txBody>
            <a:bodyPr wrap="none" anchor="ctr"/>
            <a:lstStyle/>
            <a:p>
              <a:endParaRPr lang="en-US"/>
            </a:p>
          </p:txBody>
        </p:sp>
        <p:sp>
          <p:nvSpPr>
            <p:cNvPr id="22536" name="Line 9"/>
            <p:cNvSpPr>
              <a:spLocks noChangeShapeType="1"/>
            </p:cNvSpPr>
            <p:nvPr/>
          </p:nvSpPr>
          <p:spPr bwMode="auto">
            <a:xfrm>
              <a:off x="402" y="1783"/>
              <a:ext cx="512"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2537" name="Text Box 10"/>
            <p:cNvSpPr txBox="1">
              <a:spLocks noChangeArrowheads="1"/>
            </p:cNvSpPr>
            <p:nvPr/>
          </p:nvSpPr>
          <p:spPr bwMode="auto">
            <a:xfrm>
              <a:off x="0" y="1293"/>
              <a:ext cx="1483" cy="404"/>
            </a:xfrm>
            <a:prstGeom prst="rect">
              <a:avLst/>
            </a:prstGeom>
            <a:noFill/>
            <a:ln w="9525" algn="ctr">
              <a:noFill/>
              <a:miter lim="800000"/>
              <a:headEnd/>
              <a:tailEnd/>
            </a:ln>
          </p:spPr>
          <p:txBody>
            <a:bodyPr>
              <a:spAutoFit/>
            </a:bodyPr>
            <a:lstStyle/>
            <a:p>
              <a:r>
                <a:rPr lang="en-US"/>
                <a:t>Atoms can move longitudinally here</a:t>
              </a:r>
            </a:p>
          </p:txBody>
        </p:sp>
        <p:sp>
          <p:nvSpPr>
            <p:cNvPr id="22538" name="Text Box 11"/>
            <p:cNvSpPr txBox="1">
              <a:spLocks noChangeArrowheads="1"/>
            </p:cNvSpPr>
            <p:nvPr/>
          </p:nvSpPr>
          <p:spPr bwMode="auto">
            <a:xfrm>
              <a:off x="2345" y="1042"/>
              <a:ext cx="1483" cy="404"/>
            </a:xfrm>
            <a:prstGeom prst="rect">
              <a:avLst/>
            </a:prstGeom>
            <a:noFill/>
            <a:ln w="9525" algn="ctr">
              <a:noFill/>
              <a:miter lim="800000"/>
              <a:headEnd/>
              <a:tailEnd/>
            </a:ln>
          </p:spPr>
          <p:txBody>
            <a:bodyPr>
              <a:spAutoFit/>
            </a:bodyPr>
            <a:lstStyle/>
            <a:p>
              <a:r>
                <a:rPr lang="en-US"/>
                <a:t>The clamp prevents movement here</a:t>
              </a:r>
            </a:p>
          </p:txBody>
        </p:sp>
        <p:sp>
          <p:nvSpPr>
            <p:cNvPr id="22539" name="Line 12"/>
            <p:cNvSpPr>
              <a:spLocks noChangeShapeType="1"/>
            </p:cNvSpPr>
            <p:nvPr/>
          </p:nvSpPr>
          <p:spPr bwMode="auto">
            <a:xfrm>
              <a:off x="5026" y="1797"/>
              <a:ext cx="512"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2540" name="Text Box 13"/>
            <p:cNvSpPr txBox="1">
              <a:spLocks noChangeArrowheads="1"/>
            </p:cNvSpPr>
            <p:nvPr/>
          </p:nvSpPr>
          <p:spPr bwMode="auto">
            <a:xfrm>
              <a:off x="4277" y="1307"/>
              <a:ext cx="1483" cy="404"/>
            </a:xfrm>
            <a:prstGeom prst="rect">
              <a:avLst/>
            </a:prstGeom>
            <a:noFill/>
            <a:ln w="9525" algn="ctr">
              <a:noFill/>
              <a:miter lim="800000"/>
              <a:headEnd/>
              <a:tailEnd/>
            </a:ln>
          </p:spPr>
          <p:txBody>
            <a:bodyPr>
              <a:spAutoFit/>
            </a:bodyPr>
            <a:lstStyle/>
            <a:p>
              <a:r>
                <a:rPr lang="en-US"/>
                <a:t>Atoms can move longitudinally here</a:t>
              </a:r>
            </a:p>
          </p:txBody>
        </p:sp>
      </p:grpSp>
    </p:spTree>
    <p:extLst>
      <p:ext uri="{BB962C8B-B14F-4D97-AF65-F5344CB8AC3E}">
        <p14:creationId xmlns:p14="http://schemas.microsoft.com/office/powerpoint/2010/main" val="2371976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Clamped Rod: Center Clamp</a:t>
            </a:r>
          </a:p>
        </p:txBody>
      </p:sp>
      <p:sp>
        <p:nvSpPr>
          <p:cNvPr id="23555" name="Rectangle 3"/>
          <p:cNvSpPr>
            <a:spLocks noGrp="1" noChangeArrowheads="1"/>
          </p:cNvSpPr>
          <p:nvPr>
            <p:ph type="body" idx="1"/>
          </p:nvPr>
        </p:nvSpPr>
        <p:spPr/>
        <p:txBody>
          <a:bodyPr/>
          <a:lstStyle/>
          <a:p>
            <a:pPr eaLnBrk="1" hangingPunct="1"/>
            <a:endParaRPr lang="en-US"/>
          </a:p>
        </p:txBody>
      </p:sp>
      <p:pic>
        <p:nvPicPr>
          <p:cNvPr id="23556" name="Picture 4"/>
          <p:cNvPicPr>
            <a:picLocks noChangeAspect="1" noChangeArrowheads="1"/>
          </p:cNvPicPr>
          <p:nvPr/>
        </p:nvPicPr>
        <p:blipFill>
          <a:blip r:embed="rId2" cstate="print"/>
          <a:srcRect/>
          <a:stretch>
            <a:fillRect/>
          </a:stretch>
        </p:blipFill>
        <p:spPr bwMode="auto">
          <a:xfrm>
            <a:off x="2105025" y="2298700"/>
            <a:ext cx="4514850" cy="2981325"/>
          </a:xfrm>
          <a:prstGeom prst="rect">
            <a:avLst/>
          </a:prstGeom>
          <a:noFill/>
          <a:ln w="9525" algn="ctr">
            <a:noFill/>
            <a:miter lim="800000"/>
            <a:headEnd/>
            <a:tailEnd/>
          </a:ln>
        </p:spPr>
      </p:pic>
    </p:spTree>
    <p:extLst>
      <p:ext uri="{BB962C8B-B14F-4D97-AF65-F5344CB8AC3E}">
        <p14:creationId xmlns:p14="http://schemas.microsoft.com/office/powerpoint/2010/main" val="974320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t>Clamped Rod</a:t>
            </a:r>
          </a:p>
        </p:txBody>
      </p:sp>
      <p:grpSp>
        <p:nvGrpSpPr>
          <p:cNvPr id="2" name="Group 13"/>
          <p:cNvGrpSpPr>
            <a:grpSpLocks/>
          </p:cNvGrpSpPr>
          <p:nvPr/>
        </p:nvGrpSpPr>
        <p:grpSpPr bwMode="auto">
          <a:xfrm>
            <a:off x="0" y="1654175"/>
            <a:ext cx="9144000" cy="2586038"/>
            <a:chOff x="0" y="1042"/>
            <a:chExt cx="5760" cy="1629"/>
          </a:xfrm>
        </p:grpSpPr>
        <p:sp>
          <p:nvSpPr>
            <p:cNvPr id="24580" name="AutoShape 4"/>
            <p:cNvSpPr>
              <a:spLocks noChangeArrowheads="1"/>
            </p:cNvSpPr>
            <p:nvPr/>
          </p:nvSpPr>
          <p:spPr bwMode="auto">
            <a:xfrm rot="-5400000">
              <a:off x="2940" y="-297"/>
              <a:ext cx="191" cy="4735"/>
            </a:xfrm>
            <a:prstGeom prst="can">
              <a:avLst>
                <a:gd name="adj" fmla="val 23987"/>
              </a:avLst>
            </a:prstGeom>
            <a:gradFill rotWithShape="1">
              <a:gsLst>
                <a:gs pos="0">
                  <a:srgbClr val="969696"/>
                </a:gs>
                <a:gs pos="100000">
                  <a:schemeClr val="bg1"/>
                </a:gs>
              </a:gsLst>
              <a:lin ang="0" scaled="1"/>
            </a:gradFill>
            <a:ln w="9525">
              <a:solidFill>
                <a:schemeClr val="tx1"/>
              </a:solidFill>
              <a:round/>
              <a:headEnd/>
              <a:tailEnd/>
            </a:ln>
          </p:spPr>
          <p:txBody>
            <a:bodyPr wrap="none" anchor="ctr"/>
            <a:lstStyle/>
            <a:p>
              <a:endParaRPr lang="en-US"/>
            </a:p>
          </p:txBody>
        </p:sp>
        <p:sp>
          <p:nvSpPr>
            <p:cNvPr id="24581" name="Rectangle 5"/>
            <p:cNvSpPr>
              <a:spLocks noChangeArrowheads="1"/>
            </p:cNvSpPr>
            <p:nvPr/>
          </p:nvSpPr>
          <p:spPr bwMode="auto">
            <a:xfrm>
              <a:off x="2075" y="1564"/>
              <a:ext cx="192" cy="402"/>
            </a:xfrm>
            <a:prstGeom prst="rect">
              <a:avLst/>
            </a:prstGeom>
            <a:gradFill rotWithShape="1">
              <a:gsLst>
                <a:gs pos="0">
                  <a:srgbClr val="969696"/>
                </a:gs>
                <a:gs pos="100000">
                  <a:srgbClr val="454545"/>
                </a:gs>
              </a:gsLst>
              <a:lin ang="0" scaled="1"/>
            </a:gradFill>
            <a:ln w="9525" algn="ctr">
              <a:solidFill>
                <a:schemeClr val="tx1"/>
              </a:solidFill>
              <a:miter lim="800000"/>
              <a:headEnd/>
              <a:tailEnd/>
            </a:ln>
          </p:spPr>
          <p:txBody>
            <a:bodyPr wrap="none" anchor="ctr"/>
            <a:lstStyle/>
            <a:p>
              <a:endParaRPr lang="en-US"/>
            </a:p>
          </p:txBody>
        </p:sp>
        <p:sp>
          <p:nvSpPr>
            <p:cNvPr id="24582" name="Rectangle 6"/>
            <p:cNvSpPr>
              <a:spLocks noChangeArrowheads="1"/>
            </p:cNvSpPr>
            <p:nvPr/>
          </p:nvSpPr>
          <p:spPr bwMode="auto">
            <a:xfrm>
              <a:off x="1970" y="2176"/>
              <a:ext cx="384" cy="439"/>
            </a:xfrm>
            <a:prstGeom prst="rect">
              <a:avLst/>
            </a:prstGeom>
            <a:gradFill rotWithShape="1">
              <a:gsLst>
                <a:gs pos="0">
                  <a:srgbClr val="454545"/>
                </a:gs>
                <a:gs pos="100000">
                  <a:srgbClr val="969696"/>
                </a:gs>
              </a:gsLst>
              <a:lin ang="2700000" scaled="1"/>
            </a:gradFill>
            <a:ln w="9525" algn="ctr">
              <a:solidFill>
                <a:schemeClr val="tx1"/>
              </a:solidFill>
              <a:miter lim="800000"/>
              <a:headEnd/>
              <a:tailEnd/>
            </a:ln>
          </p:spPr>
          <p:txBody>
            <a:bodyPr wrap="none" anchor="ctr"/>
            <a:lstStyle/>
            <a:p>
              <a:endParaRPr lang="en-US"/>
            </a:p>
          </p:txBody>
        </p:sp>
        <p:sp>
          <p:nvSpPr>
            <p:cNvPr id="24583" name="Rectangle 7"/>
            <p:cNvSpPr>
              <a:spLocks noChangeArrowheads="1"/>
            </p:cNvSpPr>
            <p:nvPr/>
          </p:nvSpPr>
          <p:spPr bwMode="auto">
            <a:xfrm>
              <a:off x="658" y="2615"/>
              <a:ext cx="4873" cy="56"/>
            </a:xfrm>
            <a:prstGeom prst="rect">
              <a:avLst/>
            </a:prstGeom>
            <a:solidFill>
              <a:schemeClr val="accent1"/>
            </a:solidFill>
            <a:ln w="9525" algn="ctr">
              <a:solidFill>
                <a:schemeClr val="tx1"/>
              </a:solidFill>
              <a:miter lim="800000"/>
              <a:headEnd/>
              <a:tailEnd/>
            </a:ln>
          </p:spPr>
          <p:txBody>
            <a:bodyPr wrap="none" anchor="ctr"/>
            <a:lstStyle/>
            <a:p>
              <a:endParaRPr lang="en-US"/>
            </a:p>
          </p:txBody>
        </p:sp>
        <p:sp>
          <p:nvSpPr>
            <p:cNvPr id="24584" name="Line 8"/>
            <p:cNvSpPr>
              <a:spLocks noChangeShapeType="1"/>
            </p:cNvSpPr>
            <p:nvPr/>
          </p:nvSpPr>
          <p:spPr bwMode="auto">
            <a:xfrm>
              <a:off x="402" y="1783"/>
              <a:ext cx="512"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4585" name="Text Box 9"/>
            <p:cNvSpPr txBox="1">
              <a:spLocks noChangeArrowheads="1"/>
            </p:cNvSpPr>
            <p:nvPr/>
          </p:nvSpPr>
          <p:spPr bwMode="auto">
            <a:xfrm>
              <a:off x="0" y="1293"/>
              <a:ext cx="1483" cy="404"/>
            </a:xfrm>
            <a:prstGeom prst="rect">
              <a:avLst/>
            </a:prstGeom>
            <a:noFill/>
            <a:ln w="9525" algn="ctr">
              <a:noFill/>
              <a:miter lim="800000"/>
              <a:headEnd/>
              <a:tailEnd/>
            </a:ln>
          </p:spPr>
          <p:txBody>
            <a:bodyPr>
              <a:spAutoFit/>
            </a:bodyPr>
            <a:lstStyle/>
            <a:p>
              <a:r>
                <a:rPr lang="en-US"/>
                <a:t>Atoms can move longitudinally here</a:t>
              </a:r>
            </a:p>
          </p:txBody>
        </p:sp>
        <p:sp>
          <p:nvSpPr>
            <p:cNvPr id="24586" name="Text Box 10"/>
            <p:cNvSpPr txBox="1">
              <a:spLocks noChangeArrowheads="1"/>
            </p:cNvSpPr>
            <p:nvPr/>
          </p:nvSpPr>
          <p:spPr bwMode="auto">
            <a:xfrm>
              <a:off x="1650" y="1042"/>
              <a:ext cx="1483" cy="404"/>
            </a:xfrm>
            <a:prstGeom prst="rect">
              <a:avLst/>
            </a:prstGeom>
            <a:noFill/>
            <a:ln w="9525" algn="ctr">
              <a:noFill/>
              <a:miter lim="800000"/>
              <a:headEnd/>
              <a:tailEnd/>
            </a:ln>
          </p:spPr>
          <p:txBody>
            <a:bodyPr>
              <a:spAutoFit/>
            </a:bodyPr>
            <a:lstStyle/>
            <a:p>
              <a:r>
                <a:rPr lang="en-US"/>
                <a:t>The clamp prevents movement here</a:t>
              </a:r>
            </a:p>
          </p:txBody>
        </p:sp>
        <p:sp>
          <p:nvSpPr>
            <p:cNvPr id="24587" name="Line 11"/>
            <p:cNvSpPr>
              <a:spLocks noChangeShapeType="1"/>
            </p:cNvSpPr>
            <p:nvPr/>
          </p:nvSpPr>
          <p:spPr bwMode="auto">
            <a:xfrm>
              <a:off x="5026" y="1797"/>
              <a:ext cx="512"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4588" name="Text Box 12"/>
            <p:cNvSpPr txBox="1">
              <a:spLocks noChangeArrowheads="1"/>
            </p:cNvSpPr>
            <p:nvPr/>
          </p:nvSpPr>
          <p:spPr bwMode="auto">
            <a:xfrm>
              <a:off x="4277" y="1307"/>
              <a:ext cx="1483" cy="404"/>
            </a:xfrm>
            <a:prstGeom prst="rect">
              <a:avLst/>
            </a:prstGeom>
            <a:noFill/>
            <a:ln w="9525" algn="ctr">
              <a:noFill/>
              <a:miter lim="800000"/>
              <a:headEnd/>
              <a:tailEnd/>
            </a:ln>
          </p:spPr>
          <p:txBody>
            <a:bodyPr>
              <a:spAutoFit/>
            </a:bodyPr>
            <a:lstStyle/>
            <a:p>
              <a:r>
                <a:rPr lang="en-US"/>
                <a:t>Atoms can move longitudinally here</a:t>
              </a:r>
            </a:p>
          </p:txBody>
        </p:sp>
      </p:grpSp>
    </p:spTree>
    <p:extLst>
      <p:ext uri="{BB962C8B-B14F-4D97-AF65-F5344CB8AC3E}">
        <p14:creationId xmlns:p14="http://schemas.microsoft.com/office/powerpoint/2010/main" val="1366388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2773D3-0E3B-4A2A-B624-AC9F5D01670A}"/>
              </a:ext>
            </a:extLst>
          </p:cNvPr>
          <p:cNvSpPr>
            <a:spLocks noGrp="1"/>
          </p:cNvSpPr>
          <p:nvPr>
            <p:ph idx="1"/>
          </p:nvPr>
        </p:nvSpPr>
        <p:spPr>
          <a:xfrm>
            <a:off x="457200" y="3136900"/>
            <a:ext cx="8293100" cy="3556000"/>
          </a:xfrm>
        </p:spPr>
        <p:txBody>
          <a:bodyPr>
            <a:normAutofit fontScale="92500" lnSpcReduction="20000"/>
          </a:bodyPr>
          <a:lstStyle/>
          <a:p>
            <a:pPr marL="0" indent="0">
              <a:buNone/>
            </a:pPr>
            <a:r>
              <a:rPr lang="en-US" dirty="0"/>
              <a:t>A sound wave travels down a pipe. When it reaches the end what will happen?</a:t>
            </a:r>
          </a:p>
          <a:p>
            <a:pPr marL="514350" indent="-514350">
              <a:buFont typeface="+mj-lt"/>
              <a:buAutoNum type="alphaLcParenR"/>
            </a:pPr>
            <a:r>
              <a:rPr lang="en-US" dirty="0"/>
              <a:t>The wave will keep going into the air in the room</a:t>
            </a:r>
          </a:p>
          <a:p>
            <a:pPr marL="514350" indent="-514350">
              <a:buFont typeface="+mj-lt"/>
              <a:buAutoNum type="alphaLcParenR"/>
            </a:pPr>
            <a:r>
              <a:rPr lang="en-US" dirty="0"/>
              <a:t>The wave will stop at the end of the pipe and reflect back.</a:t>
            </a:r>
          </a:p>
          <a:p>
            <a:pPr marL="514350" indent="-514350">
              <a:buFont typeface="+mj-lt"/>
              <a:buAutoNum type="alphaLcParenR"/>
            </a:pPr>
            <a:r>
              <a:rPr lang="en-US" dirty="0"/>
              <a:t>Some of the energy in the wave will keep going into the room air, and some will reflect back.</a:t>
            </a:r>
          </a:p>
          <a:p>
            <a:pPr marL="514350" indent="-514350">
              <a:buFont typeface="+mj-lt"/>
              <a:buAutoNum type="alphaLcParenR"/>
            </a:pPr>
            <a:r>
              <a:rPr lang="en-US" dirty="0"/>
              <a:t>The pipe will explode</a:t>
            </a:r>
          </a:p>
        </p:txBody>
      </p:sp>
      <p:sp>
        <p:nvSpPr>
          <p:cNvPr id="4" name="Rectangle 41">
            <a:extLst>
              <a:ext uri="{FF2B5EF4-FFF2-40B4-BE49-F238E27FC236}">
                <a16:creationId xmlns:a16="http://schemas.microsoft.com/office/drawing/2014/main" id="{DE034C38-4D8A-496C-89C5-CB1F2D3612CD}"/>
              </a:ext>
            </a:extLst>
          </p:cNvPr>
          <p:cNvSpPr>
            <a:spLocks noChangeArrowheads="1"/>
          </p:cNvSpPr>
          <p:nvPr/>
        </p:nvSpPr>
        <p:spPr bwMode="auto">
          <a:xfrm>
            <a:off x="2509838" y="1527175"/>
            <a:ext cx="2633662" cy="830263"/>
          </a:xfrm>
          <a:prstGeom prst="rect">
            <a:avLst/>
          </a:prstGeom>
          <a:solidFill>
            <a:schemeClr val="accent1"/>
          </a:solidFill>
          <a:ln w="9525">
            <a:noFill/>
            <a:miter lim="800000"/>
            <a:headEnd/>
            <a:tailEnd/>
          </a:ln>
        </p:spPr>
        <p:txBody>
          <a:bodyPr wrap="none" anchor="ctr"/>
          <a:lstStyle/>
          <a:p>
            <a:endParaRPr lang="en-US" dirty="0"/>
          </a:p>
        </p:txBody>
      </p:sp>
      <p:sp>
        <p:nvSpPr>
          <p:cNvPr id="5" name="Rectangle 41">
            <a:extLst>
              <a:ext uri="{FF2B5EF4-FFF2-40B4-BE49-F238E27FC236}">
                <a16:creationId xmlns:a16="http://schemas.microsoft.com/office/drawing/2014/main" id="{A76EEA42-AD5C-45AF-8666-2BD030FAF2CC}"/>
              </a:ext>
            </a:extLst>
          </p:cNvPr>
          <p:cNvSpPr>
            <a:spLocks noChangeArrowheads="1"/>
          </p:cNvSpPr>
          <p:nvPr/>
        </p:nvSpPr>
        <p:spPr bwMode="auto">
          <a:xfrm>
            <a:off x="498474" y="423862"/>
            <a:ext cx="8366125" cy="2586037"/>
          </a:xfrm>
          <a:prstGeom prst="rect">
            <a:avLst/>
          </a:prstGeom>
          <a:solidFill>
            <a:schemeClr val="accent1"/>
          </a:solidFill>
          <a:ln w="9525">
            <a:noFill/>
            <a:miter lim="800000"/>
            <a:headEnd/>
            <a:tailEnd/>
          </a:ln>
        </p:spPr>
        <p:txBody>
          <a:bodyPr wrap="none" anchor="ctr"/>
          <a:lstStyle/>
          <a:p>
            <a:endParaRPr lang="en-US" dirty="0"/>
          </a:p>
        </p:txBody>
      </p:sp>
      <p:sp>
        <p:nvSpPr>
          <p:cNvPr id="6" name="Rectangle 41">
            <a:extLst>
              <a:ext uri="{FF2B5EF4-FFF2-40B4-BE49-F238E27FC236}">
                <a16:creationId xmlns:a16="http://schemas.microsoft.com/office/drawing/2014/main" id="{7F9AC09F-78D4-4170-B12A-FB6F27141E7E}"/>
              </a:ext>
            </a:extLst>
          </p:cNvPr>
          <p:cNvSpPr>
            <a:spLocks noChangeArrowheads="1"/>
          </p:cNvSpPr>
          <p:nvPr/>
        </p:nvSpPr>
        <p:spPr bwMode="auto">
          <a:xfrm>
            <a:off x="3059113" y="1574800"/>
            <a:ext cx="3162300" cy="831850"/>
          </a:xfrm>
          <a:prstGeom prst="rect">
            <a:avLst/>
          </a:prstGeom>
          <a:solidFill>
            <a:schemeClr val="accent1"/>
          </a:solidFill>
          <a:ln w="9525">
            <a:noFill/>
            <a:miter lim="800000"/>
            <a:headEnd/>
            <a:tailEnd/>
          </a:ln>
        </p:spPr>
        <p:txBody>
          <a:bodyPr wrap="none" anchor="ctr"/>
          <a:lstStyle/>
          <a:p>
            <a:endParaRPr lang="en-US" dirty="0"/>
          </a:p>
        </p:txBody>
      </p:sp>
      <p:sp>
        <p:nvSpPr>
          <p:cNvPr id="7" name="Rectangle 39">
            <a:extLst>
              <a:ext uri="{FF2B5EF4-FFF2-40B4-BE49-F238E27FC236}">
                <a16:creationId xmlns:a16="http://schemas.microsoft.com/office/drawing/2014/main" id="{A881BD98-04A8-458A-8A74-2CAF0F160561}"/>
              </a:ext>
            </a:extLst>
          </p:cNvPr>
          <p:cNvSpPr>
            <a:spLocks noChangeArrowheads="1"/>
          </p:cNvSpPr>
          <p:nvPr/>
        </p:nvSpPr>
        <p:spPr bwMode="auto">
          <a:xfrm>
            <a:off x="1062038" y="1570038"/>
            <a:ext cx="4603750" cy="801687"/>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grpSp>
        <p:nvGrpSpPr>
          <p:cNvPr id="9" name="Group 18">
            <a:extLst>
              <a:ext uri="{FF2B5EF4-FFF2-40B4-BE49-F238E27FC236}">
                <a16:creationId xmlns:a16="http://schemas.microsoft.com/office/drawing/2014/main" id="{0F825B6B-DCC7-43D6-B405-16CE972F94EC}"/>
              </a:ext>
            </a:extLst>
          </p:cNvPr>
          <p:cNvGrpSpPr>
            <a:grpSpLocks/>
          </p:cNvGrpSpPr>
          <p:nvPr/>
        </p:nvGrpSpPr>
        <p:grpSpPr bwMode="auto">
          <a:xfrm>
            <a:off x="2498725" y="1454150"/>
            <a:ext cx="4621213" cy="1028700"/>
            <a:chOff x="1098455" y="1454019"/>
            <a:chExt cx="7727044" cy="1028700"/>
          </a:xfrm>
        </p:grpSpPr>
        <p:sp>
          <p:nvSpPr>
            <p:cNvPr id="10" name="Rectangle 43">
              <a:extLst>
                <a:ext uri="{FF2B5EF4-FFF2-40B4-BE49-F238E27FC236}">
                  <a16:creationId xmlns:a16="http://schemas.microsoft.com/office/drawing/2014/main" id="{C5472943-311C-4029-8E40-18BFB1BD89C8}"/>
                </a:ext>
              </a:extLst>
            </p:cNvPr>
            <p:cNvSpPr>
              <a:spLocks noChangeArrowheads="1"/>
            </p:cNvSpPr>
            <p:nvPr/>
          </p:nvSpPr>
          <p:spPr bwMode="auto">
            <a:xfrm>
              <a:off x="1098455" y="2350456"/>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11" name="Rectangle 42">
              <a:extLst>
                <a:ext uri="{FF2B5EF4-FFF2-40B4-BE49-F238E27FC236}">
                  <a16:creationId xmlns:a16="http://schemas.microsoft.com/office/drawing/2014/main" id="{A98388A7-56EF-4044-B8BB-46998131BB1D}"/>
                </a:ext>
              </a:extLst>
            </p:cNvPr>
            <p:cNvSpPr>
              <a:spLocks noChangeArrowheads="1"/>
            </p:cNvSpPr>
            <p:nvPr/>
          </p:nvSpPr>
          <p:spPr bwMode="auto">
            <a:xfrm>
              <a:off x="1098455" y="1454019"/>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grpSp>
      <p:sp>
        <p:nvSpPr>
          <p:cNvPr id="12" name="Rectangle 45">
            <a:extLst>
              <a:ext uri="{FF2B5EF4-FFF2-40B4-BE49-F238E27FC236}">
                <a16:creationId xmlns:a16="http://schemas.microsoft.com/office/drawing/2014/main" id="{FAC863FD-B8B0-4956-9E5A-5B18194298BB}"/>
              </a:ext>
            </a:extLst>
          </p:cNvPr>
          <p:cNvSpPr>
            <a:spLocks noChangeArrowheads="1"/>
          </p:cNvSpPr>
          <p:nvPr/>
        </p:nvSpPr>
        <p:spPr bwMode="auto">
          <a:xfrm>
            <a:off x="2493963" y="1536700"/>
            <a:ext cx="212725"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r>
              <a:rPr lang="en-US" dirty="0"/>
              <a:t>	</a:t>
            </a:r>
          </a:p>
        </p:txBody>
      </p:sp>
      <p:sp>
        <p:nvSpPr>
          <p:cNvPr id="13" name="Line 168">
            <a:extLst>
              <a:ext uri="{FF2B5EF4-FFF2-40B4-BE49-F238E27FC236}">
                <a16:creationId xmlns:a16="http://schemas.microsoft.com/office/drawing/2014/main" id="{9CA2CF55-21B5-4F28-9C39-69DA798E0DE1}"/>
              </a:ext>
            </a:extLst>
          </p:cNvPr>
          <p:cNvSpPr>
            <a:spLocks noChangeShapeType="1"/>
          </p:cNvSpPr>
          <p:nvPr/>
        </p:nvSpPr>
        <p:spPr bwMode="auto">
          <a:xfrm>
            <a:off x="4633913" y="2579688"/>
            <a:ext cx="44450" cy="1587"/>
          </a:xfrm>
          <a:prstGeom prst="line">
            <a:avLst/>
          </a:prstGeom>
          <a:noFill/>
          <a:ln w="28">
            <a:solidFill>
              <a:srgbClr val="FF0000"/>
            </a:solidFill>
            <a:round/>
            <a:headEnd/>
            <a:tailEnd/>
          </a:ln>
        </p:spPr>
        <p:txBody>
          <a:bodyPr/>
          <a:lstStyle/>
          <a:p>
            <a:endParaRPr lang="en-US" dirty="0"/>
          </a:p>
        </p:txBody>
      </p:sp>
      <p:sp>
        <p:nvSpPr>
          <p:cNvPr id="14" name="Rectangle 41">
            <a:extLst>
              <a:ext uri="{FF2B5EF4-FFF2-40B4-BE49-F238E27FC236}">
                <a16:creationId xmlns:a16="http://schemas.microsoft.com/office/drawing/2014/main" id="{1F183EEC-1847-49BE-A99E-A908D094F324}"/>
              </a:ext>
            </a:extLst>
          </p:cNvPr>
          <p:cNvSpPr>
            <a:spLocks noChangeArrowheads="1"/>
          </p:cNvSpPr>
          <p:nvPr/>
        </p:nvSpPr>
        <p:spPr bwMode="auto">
          <a:xfrm>
            <a:off x="1003301" y="741362"/>
            <a:ext cx="1498600" cy="2205037"/>
          </a:xfrm>
          <a:prstGeom prst="rect">
            <a:avLst/>
          </a:prstGeom>
          <a:solidFill>
            <a:schemeClr val="accent1"/>
          </a:solidFill>
          <a:ln w="9525">
            <a:noFill/>
            <a:miter lim="800000"/>
            <a:headEnd/>
            <a:tailEnd/>
          </a:ln>
        </p:spPr>
        <p:txBody>
          <a:bodyPr wrap="none" anchor="ctr"/>
          <a:lstStyle/>
          <a:p>
            <a:endParaRPr lang="en-US" dirty="0"/>
          </a:p>
        </p:txBody>
      </p:sp>
      <p:sp>
        <p:nvSpPr>
          <p:cNvPr id="2" name="Title 1">
            <a:extLst>
              <a:ext uri="{FF2B5EF4-FFF2-40B4-BE49-F238E27FC236}">
                <a16:creationId xmlns:a16="http://schemas.microsoft.com/office/drawing/2014/main" id="{EE7E76A1-DF46-4876-8DD4-2BC8D71ADCBA}"/>
              </a:ext>
            </a:extLst>
          </p:cNvPr>
          <p:cNvSpPr>
            <a:spLocks noGrp="1"/>
          </p:cNvSpPr>
          <p:nvPr>
            <p:ph type="title"/>
          </p:nvPr>
        </p:nvSpPr>
        <p:spPr/>
        <p:txBody>
          <a:bodyPr/>
          <a:lstStyle/>
          <a:p>
            <a:r>
              <a:rPr lang="en-US" dirty="0"/>
              <a:t>Question</a:t>
            </a:r>
          </a:p>
        </p:txBody>
      </p:sp>
    </p:spTree>
    <p:extLst>
      <p:ext uri="{BB962C8B-B14F-4D97-AF65-F5344CB8AC3E}">
        <p14:creationId xmlns:p14="http://schemas.microsoft.com/office/powerpoint/2010/main" val="2898891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t>Clamped Rod: L/4 Clamp</a:t>
            </a:r>
          </a:p>
        </p:txBody>
      </p:sp>
      <p:sp>
        <p:nvSpPr>
          <p:cNvPr id="25603" name="Rectangle 3"/>
          <p:cNvSpPr>
            <a:spLocks noGrp="1" noChangeArrowheads="1"/>
          </p:cNvSpPr>
          <p:nvPr>
            <p:ph type="body" idx="1"/>
          </p:nvPr>
        </p:nvSpPr>
        <p:spPr/>
        <p:txBody>
          <a:bodyPr/>
          <a:lstStyle/>
          <a:p>
            <a:pPr eaLnBrk="1" hangingPunct="1"/>
            <a:endParaRPr lang="en-US"/>
          </a:p>
        </p:txBody>
      </p:sp>
      <p:pic>
        <p:nvPicPr>
          <p:cNvPr id="25604" name="Picture 4"/>
          <p:cNvPicPr>
            <a:picLocks noChangeAspect="1" noChangeArrowheads="1"/>
          </p:cNvPicPr>
          <p:nvPr/>
        </p:nvPicPr>
        <p:blipFill>
          <a:blip r:embed="rId2" cstate="print"/>
          <a:srcRect/>
          <a:stretch>
            <a:fillRect/>
          </a:stretch>
        </p:blipFill>
        <p:spPr bwMode="auto">
          <a:xfrm>
            <a:off x="1554163" y="1739900"/>
            <a:ext cx="5930900" cy="3916363"/>
          </a:xfrm>
          <a:prstGeom prst="rect">
            <a:avLst/>
          </a:prstGeom>
          <a:noFill/>
          <a:ln w="9525" algn="ctr">
            <a:noFill/>
            <a:miter lim="800000"/>
            <a:headEnd/>
            <a:tailEnd/>
          </a:ln>
        </p:spPr>
      </p:pic>
    </p:spTree>
    <p:extLst>
      <p:ext uri="{BB962C8B-B14F-4D97-AF65-F5344CB8AC3E}">
        <p14:creationId xmlns:p14="http://schemas.microsoft.com/office/powerpoint/2010/main" val="30845180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t>Drum Head</a:t>
            </a:r>
          </a:p>
        </p:txBody>
      </p:sp>
      <p:pic>
        <p:nvPicPr>
          <p:cNvPr id="10" name="Picture 9" descr="Drum_vibration_mode01.gif"/>
          <p:cNvPicPr>
            <a:picLocks noChangeAspect="1"/>
          </p:cNvPicPr>
          <p:nvPr/>
        </p:nvPicPr>
        <p:blipFill>
          <a:blip r:embed="rId3" cstate="print"/>
          <a:stretch>
            <a:fillRect/>
          </a:stretch>
        </p:blipFill>
        <p:spPr>
          <a:xfrm>
            <a:off x="914400" y="1943100"/>
            <a:ext cx="2362200" cy="1238250"/>
          </a:xfrm>
          <a:prstGeom prst="rect">
            <a:avLst/>
          </a:prstGeom>
        </p:spPr>
      </p:pic>
      <p:pic>
        <p:nvPicPr>
          <p:cNvPr id="12" name="Picture 11" descr="Drum_vibration_mode03.gif"/>
          <p:cNvPicPr>
            <a:picLocks noChangeAspect="1"/>
          </p:cNvPicPr>
          <p:nvPr/>
        </p:nvPicPr>
        <p:blipFill>
          <a:blip r:embed="rId4" cstate="print"/>
          <a:stretch>
            <a:fillRect/>
          </a:stretch>
        </p:blipFill>
        <p:spPr>
          <a:xfrm>
            <a:off x="3771900" y="1943100"/>
            <a:ext cx="2381250" cy="1238250"/>
          </a:xfrm>
          <a:prstGeom prst="rect">
            <a:avLst/>
          </a:prstGeom>
        </p:spPr>
      </p:pic>
      <p:pic>
        <p:nvPicPr>
          <p:cNvPr id="13" name="Picture 12" descr="Drum_vibration_mode11.gif"/>
          <p:cNvPicPr>
            <a:picLocks noChangeAspect="1"/>
          </p:cNvPicPr>
          <p:nvPr/>
        </p:nvPicPr>
        <p:blipFill>
          <a:blip r:embed="rId5" cstate="print"/>
          <a:stretch>
            <a:fillRect/>
          </a:stretch>
        </p:blipFill>
        <p:spPr>
          <a:xfrm>
            <a:off x="6477000" y="1943100"/>
            <a:ext cx="2362200" cy="1238250"/>
          </a:xfrm>
          <a:prstGeom prst="rect">
            <a:avLst/>
          </a:prstGeom>
        </p:spPr>
      </p:pic>
      <p:pic>
        <p:nvPicPr>
          <p:cNvPr id="14" name="Picture 13" descr="Drum_vibration_mode21.gif"/>
          <p:cNvPicPr>
            <a:picLocks noChangeAspect="1"/>
          </p:cNvPicPr>
          <p:nvPr/>
        </p:nvPicPr>
        <p:blipFill>
          <a:blip r:embed="rId6" cstate="print"/>
          <a:stretch>
            <a:fillRect/>
          </a:stretch>
        </p:blipFill>
        <p:spPr>
          <a:xfrm>
            <a:off x="914400" y="4343400"/>
            <a:ext cx="2362200" cy="1238250"/>
          </a:xfrm>
          <a:prstGeom prst="rect">
            <a:avLst/>
          </a:prstGeom>
        </p:spPr>
      </p:pic>
      <p:pic>
        <p:nvPicPr>
          <p:cNvPr id="15" name="Picture 14" descr="Drum_vibration_mode22.gif"/>
          <p:cNvPicPr>
            <a:picLocks noChangeAspect="1"/>
          </p:cNvPicPr>
          <p:nvPr/>
        </p:nvPicPr>
        <p:blipFill>
          <a:blip r:embed="rId7" cstate="print"/>
          <a:stretch>
            <a:fillRect/>
          </a:stretch>
        </p:blipFill>
        <p:spPr>
          <a:xfrm>
            <a:off x="3781425" y="4343400"/>
            <a:ext cx="2362200" cy="1238250"/>
          </a:xfrm>
          <a:prstGeom prst="rect">
            <a:avLst/>
          </a:prstGeom>
        </p:spPr>
      </p:pic>
      <p:pic>
        <p:nvPicPr>
          <p:cNvPr id="16" name="Picture 15" descr="Drum_vibration_mode23.gif"/>
          <p:cNvPicPr>
            <a:picLocks noChangeAspect="1"/>
          </p:cNvPicPr>
          <p:nvPr/>
        </p:nvPicPr>
        <p:blipFill>
          <a:blip r:embed="rId8" cstate="print"/>
          <a:stretch>
            <a:fillRect/>
          </a:stretch>
        </p:blipFill>
        <p:spPr>
          <a:xfrm>
            <a:off x="6467475" y="4343400"/>
            <a:ext cx="2381250" cy="1238250"/>
          </a:xfrm>
          <a:prstGeom prst="rect">
            <a:avLst/>
          </a:prstGeom>
        </p:spPr>
      </p:pic>
    </p:spTree>
    <p:extLst>
      <p:ext uri="{BB962C8B-B14F-4D97-AF65-F5344CB8AC3E}">
        <p14:creationId xmlns:p14="http://schemas.microsoft.com/office/powerpoint/2010/main" val="309204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p:txBody>
          <a:bodyPr/>
          <a:lstStyle/>
          <a:p>
            <a:r>
              <a:rPr lang="en-US" dirty="0"/>
              <a:t>Question 223.7.3</a:t>
            </a:r>
          </a:p>
        </p:txBody>
      </p:sp>
      <p:sp>
        <p:nvSpPr>
          <p:cNvPr id="79876" name="Rectangle 3"/>
          <p:cNvSpPr>
            <a:spLocks noGrp="1" noChangeArrowheads="1"/>
          </p:cNvSpPr>
          <p:nvPr>
            <p:ph idx="1"/>
          </p:nvPr>
        </p:nvSpPr>
        <p:spPr/>
        <p:txBody>
          <a:bodyPr/>
          <a:lstStyle/>
          <a:p>
            <a:pPr marL="609600" indent="-609600" eaLnBrk="1" hangingPunct="1">
              <a:buFontTx/>
              <a:buNone/>
            </a:pPr>
            <a:r>
              <a:rPr lang="en-US" dirty="0"/>
              <a:t>Sound that produces standing wave frequencies that are not related by integer multiples is called</a:t>
            </a:r>
          </a:p>
          <a:p>
            <a:pPr marL="990600" lvl="1" indent="-533400" eaLnBrk="1" hangingPunct="1">
              <a:buFontTx/>
              <a:buAutoNum type="alphaLcParenR"/>
            </a:pPr>
            <a:r>
              <a:rPr lang="en-US" dirty="0"/>
              <a:t>Atonal</a:t>
            </a:r>
          </a:p>
          <a:p>
            <a:pPr marL="990600" lvl="1" indent="-533400" eaLnBrk="1" hangingPunct="1">
              <a:buFontTx/>
              <a:buAutoNum type="alphaLcParenR"/>
            </a:pPr>
            <a:r>
              <a:rPr lang="en-US" dirty="0"/>
              <a:t>Noise</a:t>
            </a:r>
          </a:p>
          <a:p>
            <a:pPr marL="990600" lvl="1" indent="-533400" eaLnBrk="1" hangingPunct="1">
              <a:buFontTx/>
              <a:buAutoNum type="alphaLcParenR"/>
            </a:pPr>
            <a:r>
              <a:rPr lang="en-US" dirty="0"/>
              <a:t>Circle of 5ths</a:t>
            </a:r>
          </a:p>
          <a:p>
            <a:pPr marL="990600" lvl="1" indent="-533400" eaLnBrk="1" hangingPunct="1">
              <a:buFontTx/>
              <a:buAutoNum type="alphaLcParenR"/>
            </a:pPr>
            <a:r>
              <a:rPr lang="en-US" dirty="0"/>
              <a:t>Guns n Roses</a:t>
            </a:r>
          </a:p>
          <a:p>
            <a:pPr marL="990600" lvl="1" indent="-533400" eaLnBrk="1" hangingPunct="1">
              <a:buFontTx/>
              <a:buAutoNum type="alphaLcParenR"/>
            </a:pPr>
            <a:r>
              <a:rPr lang="en-US" dirty="0"/>
              <a:t>Can’t tell</a:t>
            </a:r>
          </a:p>
        </p:txBody>
      </p:sp>
      <p:sp>
        <p:nvSpPr>
          <p:cNvPr id="79874" name="Slide Number Placeholder 5"/>
          <p:cNvSpPr>
            <a:spLocks noGrp="1"/>
          </p:cNvSpPr>
          <p:nvPr>
            <p:ph type="sldNum" sz="quarter" idx="12"/>
          </p:nvPr>
        </p:nvSpPr>
        <p:spPr>
          <a:noFill/>
        </p:spPr>
        <p:txBody>
          <a:bodyPr/>
          <a:lstStyle/>
          <a:p>
            <a:fld id="{B67075D8-6D99-4CDD-B335-536597771E2C}" type="slidenum">
              <a:rPr lang="en-US" smtClean="0"/>
              <a:pPr/>
              <a:t>22</a:t>
            </a:fld>
            <a:endParaRPr lang="en-US"/>
          </a:p>
        </p:txBody>
      </p:sp>
    </p:spTree>
    <p:extLst>
      <p:ext uri="{BB962C8B-B14F-4D97-AF65-F5344CB8AC3E}">
        <p14:creationId xmlns:p14="http://schemas.microsoft.com/office/powerpoint/2010/main" val="25853217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6" name="Rectangle 1735"/>
          <p:cNvSpPr/>
          <p:nvPr/>
        </p:nvSpPr>
        <p:spPr>
          <a:xfrm>
            <a:off x="2589213" y="3433763"/>
            <a:ext cx="3935412" cy="1379537"/>
          </a:xfrm>
          <a:prstGeom prst="rect">
            <a:avLst/>
          </a:prstGeom>
          <a:solidFill>
            <a:srgbClr val="FF000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Rectangle 1"/>
          <p:cNvSpPr/>
          <p:nvPr/>
        </p:nvSpPr>
        <p:spPr>
          <a:xfrm>
            <a:off x="1611313" y="2735263"/>
            <a:ext cx="217487" cy="2743200"/>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1351"/>
          <p:cNvGrpSpPr>
            <a:grpSpLocks/>
          </p:cNvGrpSpPr>
          <p:nvPr/>
        </p:nvGrpSpPr>
        <p:grpSpPr bwMode="auto">
          <a:xfrm>
            <a:off x="7321550" y="2733675"/>
            <a:ext cx="220663" cy="2754313"/>
            <a:chOff x="7095445" y="1578246"/>
            <a:chExt cx="219755" cy="2754875"/>
          </a:xfrm>
        </p:grpSpPr>
        <p:sp>
          <p:nvSpPr>
            <p:cNvPr id="3" name="Rectangle 2"/>
            <p:cNvSpPr/>
            <p:nvPr/>
          </p:nvSpPr>
          <p:spPr>
            <a:xfrm>
              <a:off x="7095445" y="1578246"/>
              <a:ext cx="219755" cy="1241678"/>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a:off x="7095445" y="2819924"/>
              <a:ext cx="219755" cy="306451"/>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7095445" y="3126375"/>
              <a:ext cx="219755" cy="1206746"/>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635908" name="Rectangle 5"/>
          <p:cNvSpPr>
            <a:spLocks noChangeArrowheads="1"/>
          </p:cNvSpPr>
          <p:nvPr/>
        </p:nvSpPr>
        <p:spPr bwMode="auto">
          <a:xfrm>
            <a:off x="1839913" y="3481388"/>
            <a:ext cx="19050" cy="15875"/>
          </a:xfrm>
          <a:prstGeom prst="rect">
            <a:avLst/>
          </a:prstGeom>
          <a:solidFill>
            <a:srgbClr val="FFFFFF"/>
          </a:solidFill>
          <a:ln w="9525">
            <a:noFill/>
            <a:miter lim="800000"/>
            <a:headEnd/>
            <a:tailEnd/>
          </a:ln>
        </p:spPr>
        <p:txBody>
          <a:bodyPr wrap="none" lIns="0" tIns="0" rIns="0" bIns="0">
            <a:spAutoFit/>
          </a:bodyPr>
          <a:lstStyle/>
          <a:p>
            <a:endParaRPr lang="en-US">
              <a:cs typeface="Arial" charset="0"/>
            </a:endParaRPr>
          </a:p>
        </p:txBody>
      </p:sp>
      <p:sp>
        <p:nvSpPr>
          <p:cNvPr id="635909" name="Rectangle 6"/>
          <p:cNvSpPr>
            <a:spLocks noChangeArrowheads="1"/>
          </p:cNvSpPr>
          <p:nvPr/>
        </p:nvSpPr>
        <p:spPr bwMode="auto">
          <a:xfrm>
            <a:off x="1839913" y="3481388"/>
            <a:ext cx="19050" cy="15875"/>
          </a:xfrm>
          <a:prstGeom prst="rect">
            <a:avLst/>
          </a:prstGeom>
          <a:solidFill>
            <a:srgbClr val="FFFFFF"/>
          </a:solidFill>
          <a:ln w="9525">
            <a:noFill/>
            <a:miter lim="800000"/>
            <a:headEnd/>
            <a:tailEnd/>
          </a:ln>
        </p:spPr>
        <p:txBody>
          <a:bodyPr wrap="none" lIns="0" tIns="0" rIns="0" bIns="0">
            <a:spAutoFit/>
          </a:bodyPr>
          <a:lstStyle/>
          <a:p>
            <a:endParaRPr lang="en-US">
              <a:cs typeface="Arial" charset="0"/>
            </a:endParaRPr>
          </a:p>
        </p:txBody>
      </p:sp>
      <p:sp>
        <p:nvSpPr>
          <p:cNvPr id="635910" name="Rectangle 7"/>
          <p:cNvSpPr>
            <a:spLocks noChangeArrowheads="1"/>
          </p:cNvSpPr>
          <p:nvPr/>
        </p:nvSpPr>
        <p:spPr bwMode="auto">
          <a:xfrm>
            <a:off x="1839913" y="3481388"/>
            <a:ext cx="19050" cy="15875"/>
          </a:xfrm>
          <a:prstGeom prst="rect">
            <a:avLst/>
          </a:prstGeom>
          <a:solidFill>
            <a:srgbClr val="FFFFFF"/>
          </a:solidFill>
          <a:ln w="9525">
            <a:noFill/>
            <a:miter lim="800000"/>
            <a:headEnd/>
            <a:tailEnd/>
          </a:ln>
        </p:spPr>
        <p:txBody>
          <a:bodyPr wrap="none" lIns="0" tIns="0" rIns="0" bIns="0">
            <a:spAutoFit/>
          </a:bodyPr>
          <a:lstStyle/>
          <a:p>
            <a:endParaRPr lang="en-US">
              <a:cs typeface="Arial" charset="0"/>
            </a:endParaRPr>
          </a:p>
        </p:txBody>
      </p:sp>
      <p:cxnSp>
        <p:nvCxnSpPr>
          <p:cNvPr id="1738" name="Straight Arrow Connector 1737"/>
          <p:cNvCxnSpPr/>
          <p:nvPr/>
        </p:nvCxnSpPr>
        <p:spPr>
          <a:xfrm rot="5400000">
            <a:off x="1650207" y="3177381"/>
            <a:ext cx="1441450" cy="185737"/>
          </a:xfrm>
          <a:prstGeom prst="straightConnector1">
            <a:avLst/>
          </a:prstGeom>
          <a:ln>
            <a:solidFill>
              <a:srgbClr val="4D4D4D"/>
            </a:solidFill>
            <a:tailEnd type="arrow"/>
          </a:ln>
        </p:spPr>
        <p:style>
          <a:lnRef idx="1">
            <a:schemeClr val="accent1"/>
          </a:lnRef>
          <a:fillRef idx="0">
            <a:schemeClr val="accent1"/>
          </a:fillRef>
          <a:effectRef idx="0">
            <a:schemeClr val="accent1"/>
          </a:effectRef>
          <a:fontRef idx="minor">
            <a:schemeClr val="tx1"/>
          </a:fontRef>
        </p:style>
      </p:cxnSp>
      <p:sp>
        <p:nvSpPr>
          <p:cNvPr id="635912" name="TextBox 1740"/>
          <p:cNvSpPr txBox="1">
            <a:spLocks noChangeArrowheads="1"/>
          </p:cNvSpPr>
          <p:nvPr/>
        </p:nvSpPr>
        <p:spPr bwMode="auto">
          <a:xfrm>
            <a:off x="4181475" y="5492750"/>
            <a:ext cx="1114425" cy="460375"/>
          </a:xfrm>
          <a:prstGeom prst="rect">
            <a:avLst/>
          </a:prstGeom>
          <a:noFill/>
          <a:ln w="9525">
            <a:noFill/>
            <a:miter lim="800000"/>
            <a:headEnd/>
            <a:tailEnd/>
          </a:ln>
        </p:spPr>
        <p:txBody>
          <a:bodyPr wrap="none">
            <a:spAutoFit/>
          </a:bodyPr>
          <a:lstStyle/>
          <a:p>
            <a:r>
              <a:rPr lang="en-US" sz="2400" i="1"/>
              <a:t>Mirrors</a:t>
            </a:r>
          </a:p>
        </p:txBody>
      </p:sp>
      <p:sp>
        <p:nvSpPr>
          <p:cNvPr id="1743" name="Freeform 1742"/>
          <p:cNvSpPr/>
          <p:nvPr/>
        </p:nvSpPr>
        <p:spPr>
          <a:xfrm>
            <a:off x="1860550" y="5556250"/>
            <a:ext cx="2293938" cy="185738"/>
          </a:xfrm>
          <a:custGeom>
            <a:avLst/>
            <a:gdLst>
              <a:gd name="connsiteX0" fmla="*/ 2293749 w 2293749"/>
              <a:gd name="connsiteY0" fmla="*/ 185980 h 185980"/>
              <a:gd name="connsiteX1" fmla="*/ 805912 w 2293749"/>
              <a:gd name="connsiteY1" fmla="*/ 170482 h 185980"/>
              <a:gd name="connsiteX2" fmla="*/ 0 w 2293749"/>
              <a:gd name="connsiteY2" fmla="*/ 0 h 185980"/>
            </a:gdLst>
            <a:ahLst/>
            <a:cxnLst>
              <a:cxn ang="0">
                <a:pos x="connsiteX0" y="connsiteY0"/>
              </a:cxn>
              <a:cxn ang="0">
                <a:pos x="connsiteX1" y="connsiteY1"/>
              </a:cxn>
              <a:cxn ang="0">
                <a:pos x="connsiteX2" y="connsiteY2"/>
              </a:cxn>
            </a:cxnLst>
            <a:rect l="l" t="t" r="r" b="b"/>
            <a:pathLst>
              <a:path w="2293749" h="185980">
                <a:moveTo>
                  <a:pt x="2293749" y="185980"/>
                </a:moveTo>
                <a:lnTo>
                  <a:pt x="805912" y="170482"/>
                </a:lnTo>
                <a:cubicBezTo>
                  <a:pt x="423621" y="139485"/>
                  <a:pt x="211810" y="69742"/>
                  <a:pt x="0" y="0"/>
                </a:cubicBezTo>
              </a:path>
            </a:pathLst>
          </a:custGeom>
          <a:noFill/>
          <a:ln>
            <a:solidFill>
              <a:srgbClr val="4D4D4D"/>
            </a:solidFill>
            <a:headEnd type="none" w="lg" len="lg"/>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744" name="Freeform 1743"/>
          <p:cNvSpPr/>
          <p:nvPr/>
        </p:nvSpPr>
        <p:spPr>
          <a:xfrm flipH="1">
            <a:off x="5362575" y="5554663"/>
            <a:ext cx="1890713" cy="219075"/>
          </a:xfrm>
          <a:custGeom>
            <a:avLst/>
            <a:gdLst>
              <a:gd name="connsiteX0" fmla="*/ 2293749 w 2293749"/>
              <a:gd name="connsiteY0" fmla="*/ 185980 h 185980"/>
              <a:gd name="connsiteX1" fmla="*/ 805912 w 2293749"/>
              <a:gd name="connsiteY1" fmla="*/ 170482 h 185980"/>
              <a:gd name="connsiteX2" fmla="*/ 0 w 2293749"/>
              <a:gd name="connsiteY2" fmla="*/ 0 h 185980"/>
            </a:gdLst>
            <a:ahLst/>
            <a:cxnLst>
              <a:cxn ang="0">
                <a:pos x="connsiteX0" y="connsiteY0"/>
              </a:cxn>
              <a:cxn ang="0">
                <a:pos x="connsiteX1" y="connsiteY1"/>
              </a:cxn>
              <a:cxn ang="0">
                <a:pos x="connsiteX2" y="connsiteY2"/>
              </a:cxn>
            </a:cxnLst>
            <a:rect l="l" t="t" r="r" b="b"/>
            <a:pathLst>
              <a:path w="2293749" h="185980">
                <a:moveTo>
                  <a:pt x="2293749" y="185980"/>
                </a:moveTo>
                <a:lnTo>
                  <a:pt x="805912" y="170482"/>
                </a:lnTo>
                <a:cubicBezTo>
                  <a:pt x="423621" y="139485"/>
                  <a:pt x="211810" y="69742"/>
                  <a:pt x="0" y="0"/>
                </a:cubicBezTo>
              </a:path>
            </a:pathLst>
          </a:custGeom>
          <a:noFill/>
          <a:ln>
            <a:solidFill>
              <a:srgbClr val="4D4D4D"/>
            </a:solidFill>
            <a:headEnd type="none" w="lg" len="lg"/>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635915" name="TextBox 1745"/>
          <p:cNvSpPr txBox="1">
            <a:spLocks noChangeArrowheads="1"/>
          </p:cNvSpPr>
          <p:nvPr/>
        </p:nvSpPr>
        <p:spPr bwMode="auto">
          <a:xfrm>
            <a:off x="1408113" y="1633538"/>
            <a:ext cx="3225800" cy="830262"/>
          </a:xfrm>
          <a:prstGeom prst="rect">
            <a:avLst/>
          </a:prstGeom>
          <a:noFill/>
          <a:ln w="9525">
            <a:noFill/>
            <a:miter lim="800000"/>
            <a:headEnd/>
            <a:tailEnd/>
          </a:ln>
        </p:spPr>
        <p:txBody>
          <a:bodyPr>
            <a:spAutoFit/>
          </a:bodyPr>
          <a:lstStyle/>
          <a:p>
            <a:r>
              <a:rPr lang="en-US" sz="2400" i="1"/>
              <a:t>A flash from a light bulb gets the wave started</a:t>
            </a:r>
          </a:p>
        </p:txBody>
      </p:sp>
      <p:sp>
        <p:nvSpPr>
          <p:cNvPr id="1751" name="Explosion 1 1750"/>
          <p:cNvSpPr/>
          <p:nvPr/>
        </p:nvSpPr>
        <p:spPr>
          <a:xfrm>
            <a:off x="1890713" y="3821113"/>
            <a:ext cx="650875" cy="681037"/>
          </a:xfrm>
          <a:prstGeom prst="irregularSeal1">
            <a:avLst/>
          </a:prstGeom>
          <a:solidFill>
            <a:srgbClr val="F6684C"/>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7" name="Group 1751"/>
          <p:cNvGrpSpPr>
            <a:grpSpLocks/>
          </p:cNvGrpSpPr>
          <p:nvPr/>
        </p:nvGrpSpPr>
        <p:grpSpPr bwMode="auto">
          <a:xfrm>
            <a:off x="2400300" y="4003675"/>
            <a:ext cx="1830388" cy="279400"/>
            <a:chOff x="3441733" y="5039131"/>
            <a:chExt cx="1828999" cy="741977"/>
          </a:xfrm>
        </p:grpSpPr>
        <p:sp>
          <p:nvSpPr>
            <p:cNvPr id="636481" name="Line 8"/>
            <p:cNvSpPr>
              <a:spLocks noChangeShapeType="1"/>
            </p:cNvSpPr>
            <p:nvPr/>
          </p:nvSpPr>
          <p:spPr bwMode="auto">
            <a:xfrm flipV="1">
              <a:off x="3441733" y="5379470"/>
              <a:ext cx="9525" cy="34925"/>
            </a:xfrm>
            <a:prstGeom prst="line">
              <a:avLst/>
            </a:prstGeom>
            <a:noFill/>
            <a:ln w="28575">
              <a:solidFill>
                <a:srgbClr val="FF0000"/>
              </a:solidFill>
              <a:round/>
              <a:headEnd/>
              <a:tailEnd/>
            </a:ln>
          </p:spPr>
          <p:txBody>
            <a:bodyPr/>
            <a:lstStyle/>
            <a:p>
              <a:endParaRPr lang="en-US"/>
            </a:p>
          </p:txBody>
        </p:sp>
        <p:sp>
          <p:nvSpPr>
            <p:cNvPr id="636482" name="Line 9"/>
            <p:cNvSpPr>
              <a:spLocks noChangeShapeType="1"/>
            </p:cNvSpPr>
            <p:nvPr/>
          </p:nvSpPr>
          <p:spPr bwMode="auto">
            <a:xfrm flipV="1">
              <a:off x="3451258" y="5344545"/>
              <a:ext cx="9525" cy="34925"/>
            </a:xfrm>
            <a:prstGeom prst="line">
              <a:avLst/>
            </a:prstGeom>
            <a:noFill/>
            <a:ln w="28575">
              <a:solidFill>
                <a:srgbClr val="FF0000"/>
              </a:solidFill>
              <a:round/>
              <a:headEnd/>
              <a:tailEnd/>
            </a:ln>
          </p:spPr>
          <p:txBody>
            <a:bodyPr/>
            <a:lstStyle/>
            <a:p>
              <a:endParaRPr lang="en-US"/>
            </a:p>
          </p:txBody>
        </p:sp>
        <p:sp>
          <p:nvSpPr>
            <p:cNvPr id="636483" name="Line 10"/>
            <p:cNvSpPr>
              <a:spLocks noChangeShapeType="1"/>
            </p:cNvSpPr>
            <p:nvPr/>
          </p:nvSpPr>
          <p:spPr bwMode="auto">
            <a:xfrm flipV="1">
              <a:off x="3460783" y="5309620"/>
              <a:ext cx="9525" cy="34925"/>
            </a:xfrm>
            <a:prstGeom prst="line">
              <a:avLst/>
            </a:prstGeom>
            <a:noFill/>
            <a:ln w="28575">
              <a:solidFill>
                <a:srgbClr val="FF0000"/>
              </a:solidFill>
              <a:round/>
              <a:headEnd/>
              <a:tailEnd/>
            </a:ln>
          </p:spPr>
          <p:txBody>
            <a:bodyPr/>
            <a:lstStyle/>
            <a:p>
              <a:endParaRPr lang="en-US"/>
            </a:p>
          </p:txBody>
        </p:sp>
        <p:sp>
          <p:nvSpPr>
            <p:cNvPr id="636484" name="Line 11"/>
            <p:cNvSpPr>
              <a:spLocks noChangeShapeType="1"/>
            </p:cNvSpPr>
            <p:nvPr/>
          </p:nvSpPr>
          <p:spPr bwMode="auto">
            <a:xfrm flipV="1">
              <a:off x="3470308" y="5277870"/>
              <a:ext cx="9525" cy="31750"/>
            </a:xfrm>
            <a:prstGeom prst="line">
              <a:avLst/>
            </a:prstGeom>
            <a:noFill/>
            <a:ln w="28575">
              <a:solidFill>
                <a:srgbClr val="FF0000"/>
              </a:solidFill>
              <a:round/>
              <a:headEnd/>
              <a:tailEnd/>
            </a:ln>
          </p:spPr>
          <p:txBody>
            <a:bodyPr/>
            <a:lstStyle/>
            <a:p>
              <a:endParaRPr lang="en-US"/>
            </a:p>
          </p:txBody>
        </p:sp>
        <p:sp>
          <p:nvSpPr>
            <p:cNvPr id="636485" name="Line 12"/>
            <p:cNvSpPr>
              <a:spLocks noChangeShapeType="1"/>
            </p:cNvSpPr>
            <p:nvPr/>
          </p:nvSpPr>
          <p:spPr bwMode="auto">
            <a:xfrm flipV="1">
              <a:off x="3479833" y="5246120"/>
              <a:ext cx="9525" cy="31750"/>
            </a:xfrm>
            <a:prstGeom prst="line">
              <a:avLst/>
            </a:prstGeom>
            <a:noFill/>
            <a:ln w="28575">
              <a:solidFill>
                <a:srgbClr val="FF0000"/>
              </a:solidFill>
              <a:round/>
              <a:headEnd/>
              <a:tailEnd/>
            </a:ln>
          </p:spPr>
          <p:txBody>
            <a:bodyPr/>
            <a:lstStyle/>
            <a:p>
              <a:endParaRPr lang="en-US"/>
            </a:p>
          </p:txBody>
        </p:sp>
        <p:sp>
          <p:nvSpPr>
            <p:cNvPr id="636486" name="Line 13"/>
            <p:cNvSpPr>
              <a:spLocks noChangeShapeType="1"/>
            </p:cNvSpPr>
            <p:nvPr/>
          </p:nvSpPr>
          <p:spPr bwMode="auto">
            <a:xfrm flipV="1">
              <a:off x="3489358" y="5215958"/>
              <a:ext cx="7938" cy="30163"/>
            </a:xfrm>
            <a:prstGeom prst="line">
              <a:avLst/>
            </a:prstGeom>
            <a:noFill/>
            <a:ln w="28575">
              <a:solidFill>
                <a:srgbClr val="FF0000"/>
              </a:solidFill>
              <a:round/>
              <a:headEnd/>
              <a:tailEnd/>
            </a:ln>
          </p:spPr>
          <p:txBody>
            <a:bodyPr/>
            <a:lstStyle/>
            <a:p>
              <a:endParaRPr lang="en-US"/>
            </a:p>
          </p:txBody>
        </p:sp>
        <p:sp>
          <p:nvSpPr>
            <p:cNvPr id="636487" name="Line 14"/>
            <p:cNvSpPr>
              <a:spLocks noChangeShapeType="1"/>
            </p:cNvSpPr>
            <p:nvPr/>
          </p:nvSpPr>
          <p:spPr bwMode="auto">
            <a:xfrm flipV="1">
              <a:off x="3497296" y="5187383"/>
              <a:ext cx="9525" cy="28575"/>
            </a:xfrm>
            <a:prstGeom prst="line">
              <a:avLst/>
            </a:prstGeom>
            <a:noFill/>
            <a:ln w="28575">
              <a:solidFill>
                <a:srgbClr val="FF0000"/>
              </a:solidFill>
              <a:round/>
              <a:headEnd/>
              <a:tailEnd/>
            </a:ln>
          </p:spPr>
          <p:txBody>
            <a:bodyPr/>
            <a:lstStyle/>
            <a:p>
              <a:endParaRPr lang="en-US"/>
            </a:p>
          </p:txBody>
        </p:sp>
        <p:sp>
          <p:nvSpPr>
            <p:cNvPr id="636488" name="Line 15"/>
            <p:cNvSpPr>
              <a:spLocks noChangeShapeType="1"/>
            </p:cNvSpPr>
            <p:nvPr/>
          </p:nvSpPr>
          <p:spPr bwMode="auto">
            <a:xfrm flipV="1">
              <a:off x="3506821" y="5160395"/>
              <a:ext cx="9525" cy="26988"/>
            </a:xfrm>
            <a:prstGeom prst="line">
              <a:avLst/>
            </a:prstGeom>
            <a:noFill/>
            <a:ln w="28575">
              <a:solidFill>
                <a:srgbClr val="FF0000"/>
              </a:solidFill>
              <a:round/>
              <a:headEnd/>
              <a:tailEnd/>
            </a:ln>
          </p:spPr>
          <p:txBody>
            <a:bodyPr/>
            <a:lstStyle/>
            <a:p>
              <a:endParaRPr lang="en-US"/>
            </a:p>
          </p:txBody>
        </p:sp>
        <p:sp>
          <p:nvSpPr>
            <p:cNvPr id="636489" name="Line 16"/>
            <p:cNvSpPr>
              <a:spLocks noChangeShapeType="1"/>
            </p:cNvSpPr>
            <p:nvPr/>
          </p:nvSpPr>
          <p:spPr bwMode="auto">
            <a:xfrm flipV="1">
              <a:off x="3516346" y="5136583"/>
              <a:ext cx="9525" cy="23813"/>
            </a:xfrm>
            <a:prstGeom prst="line">
              <a:avLst/>
            </a:prstGeom>
            <a:noFill/>
            <a:ln w="28575">
              <a:solidFill>
                <a:srgbClr val="FF0000"/>
              </a:solidFill>
              <a:round/>
              <a:headEnd/>
              <a:tailEnd/>
            </a:ln>
          </p:spPr>
          <p:txBody>
            <a:bodyPr/>
            <a:lstStyle/>
            <a:p>
              <a:endParaRPr lang="en-US"/>
            </a:p>
          </p:txBody>
        </p:sp>
        <p:sp>
          <p:nvSpPr>
            <p:cNvPr id="636490" name="Line 17"/>
            <p:cNvSpPr>
              <a:spLocks noChangeShapeType="1"/>
            </p:cNvSpPr>
            <p:nvPr/>
          </p:nvSpPr>
          <p:spPr bwMode="auto">
            <a:xfrm flipV="1">
              <a:off x="3525871" y="5114358"/>
              <a:ext cx="9525" cy="22225"/>
            </a:xfrm>
            <a:prstGeom prst="line">
              <a:avLst/>
            </a:prstGeom>
            <a:noFill/>
            <a:ln w="28575">
              <a:solidFill>
                <a:srgbClr val="FF0000"/>
              </a:solidFill>
              <a:round/>
              <a:headEnd/>
              <a:tailEnd/>
            </a:ln>
          </p:spPr>
          <p:txBody>
            <a:bodyPr/>
            <a:lstStyle/>
            <a:p>
              <a:endParaRPr lang="en-US"/>
            </a:p>
          </p:txBody>
        </p:sp>
        <p:sp>
          <p:nvSpPr>
            <p:cNvPr id="636491" name="Line 18"/>
            <p:cNvSpPr>
              <a:spLocks noChangeShapeType="1"/>
            </p:cNvSpPr>
            <p:nvPr/>
          </p:nvSpPr>
          <p:spPr bwMode="auto">
            <a:xfrm flipV="1">
              <a:off x="3535396" y="5095308"/>
              <a:ext cx="7938" cy="19050"/>
            </a:xfrm>
            <a:prstGeom prst="line">
              <a:avLst/>
            </a:prstGeom>
            <a:noFill/>
            <a:ln w="28575">
              <a:solidFill>
                <a:srgbClr val="FF0000"/>
              </a:solidFill>
              <a:round/>
              <a:headEnd/>
              <a:tailEnd/>
            </a:ln>
          </p:spPr>
          <p:txBody>
            <a:bodyPr/>
            <a:lstStyle/>
            <a:p>
              <a:endParaRPr lang="en-US"/>
            </a:p>
          </p:txBody>
        </p:sp>
        <p:sp>
          <p:nvSpPr>
            <p:cNvPr id="636492" name="Line 19"/>
            <p:cNvSpPr>
              <a:spLocks noChangeShapeType="1"/>
            </p:cNvSpPr>
            <p:nvPr/>
          </p:nvSpPr>
          <p:spPr bwMode="auto">
            <a:xfrm flipV="1">
              <a:off x="3543333" y="5079433"/>
              <a:ext cx="9525" cy="15875"/>
            </a:xfrm>
            <a:prstGeom prst="line">
              <a:avLst/>
            </a:prstGeom>
            <a:noFill/>
            <a:ln w="28575">
              <a:solidFill>
                <a:srgbClr val="FF0000"/>
              </a:solidFill>
              <a:round/>
              <a:headEnd/>
              <a:tailEnd/>
            </a:ln>
          </p:spPr>
          <p:txBody>
            <a:bodyPr/>
            <a:lstStyle/>
            <a:p>
              <a:endParaRPr lang="en-US"/>
            </a:p>
          </p:txBody>
        </p:sp>
        <p:sp>
          <p:nvSpPr>
            <p:cNvPr id="636493" name="Line 20"/>
            <p:cNvSpPr>
              <a:spLocks noChangeShapeType="1"/>
            </p:cNvSpPr>
            <p:nvPr/>
          </p:nvSpPr>
          <p:spPr bwMode="auto">
            <a:xfrm flipV="1">
              <a:off x="3552858" y="5066733"/>
              <a:ext cx="9525" cy="12700"/>
            </a:xfrm>
            <a:prstGeom prst="line">
              <a:avLst/>
            </a:prstGeom>
            <a:noFill/>
            <a:ln w="28575">
              <a:solidFill>
                <a:srgbClr val="FF0000"/>
              </a:solidFill>
              <a:round/>
              <a:headEnd/>
              <a:tailEnd/>
            </a:ln>
          </p:spPr>
          <p:txBody>
            <a:bodyPr/>
            <a:lstStyle/>
            <a:p>
              <a:endParaRPr lang="en-US"/>
            </a:p>
          </p:txBody>
        </p:sp>
        <p:sp>
          <p:nvSpPr>
            <p:cNvPr id="636494" name="Line 21"/>
            <p:cNvSpPr>
              <a:spLocks noChangeShapeType="1"/>
            </p:cNvSpPr>
            <p:nvPr/>
          </p:nvSpPr>
          <p:spPr bwMode="auto">
            <a:xfrm flipV="1">
              <a:off x="3562383" y="5057208"/>
              <a:ext cx="9525" cy="9525"/>
            </a:xfrm>
            <a:prstGeom prst="line">
              <a:avLst/>
            </a:prstGeom>
            <a:noFill/>
            <a:ln w="28575">
              <a:solidFill>
                <a:srgbClr val="FF0000"/>
              </a:solidFill>
              <a:round/>
              <a:headEnd/>
              <a:tailEnd/>
            </a:ln>
          </p:spPr>
          <p:txBody>
            <a:bodyPr/>
            <a:lstStyle/>
            <a:p>
              <a:endParaRPr lang="en-US"/>
            </a:p>
          </p:txBody>
        </p:sp>
        <p:sp>
          <p:nvSpPr>
            <p:cNvPr id="636495" name="Line 22"/>
            <p:cNvSpPr>
              <a:spLocks noChangeShapeType="1"/>
            </p:cNvSpPr>
            <p:nvPr/>
          </p:nvSpPr>
          <p:spPr bwMode="auto">
            <a:xfrm flipV="1">
              <a:off x="3571908" y="5050858"/>
              <a:ext cx="9525" cy="6350"/>
            </a:xfrm>
            <a:prstGeom prst="line">
              <a:avLst/>
            </a:prstGeom>
            <a:noFill/>
            <a:ln w="28575">
              <a:solidFill>
                <a:srgbClr val="FF0000"/>
              </a:solidFill>
              <a:round/>
              <a:headEnd/>
              <a:tailEnd/>
            </a:ln>
          </p:spPr>
          <p:txBody>
            <a:bodyPr/>
            <a:lstStyle/>
            <a:p>
              <a:endParaRPr lang="en-US"/>
            </a:p>
          </p:txBody>
        </p:sp>
        <p:sp>
          <p:nvSpPr>
            <p:cNvPr id="636496" name="Line 23"/>
            <p:cNvSpPr>
              <a:spLocks noChangeShapeType="1"/>
            </p:cNvSpPr>
            <p:nvPr/>
          </p:nvSpPr>
          <p:spPr bwMode="auto">
            <a:xfrm flipV="1">
              <a:off x="3581433" y="5047683"/>
              <a:ext cx="9525" cy="3175"/>
            </a:xfrm>
            <a:prstGeom prst="line">
              <a:avLst/>
            </a:prstGeom>
            <a:noFill/>
            <a:ln w="28575">
              <a:solidFill>
                <a:srgbClr val="FF0000"/>
              </a:solidFill>
              <a:round/>
              <a:headEnd/>
              <a:tailEnd/>
            </a:ln>
          </p:spPr>
          <p:txBody>
            <a:bodyPr/>
            <a:lstStyle/>
            <a:p>
              <a:endParaRPr lang="en-US"/>
            </a:p>
          </p:txBody>
        </p:sp>
        <p:sp>
          <p:nvSpPr>
            <p:cNvPr id="636497" name="Line 24"/>
            <p:cNvSpPr>
              <a:spLocks noChangeShapeType="1"/>
            </p:cNvSpPr>
            <p:nvPr/>
          </p:nvSpPr>
          <p:spPr bwMode="auto">
            <a:xfrm>
              <a:off x="3590958" y="5047683"/>
              <a:ext cx="7938" cy="1588"/>
            </a:xfrm>
            <a:prstGeom prst="line">
              <a:avLst/>
            </a:prstGeom>
            <a:noFill/>
            <a:ln w="28575">
              <a:solidFill>
                <a:srgbClr val="FF0000"/>
              </a:solidFill>
              <a:round/>
              <a:headEnd/>
              <a:tailEnd/>
            </a:ln>
          </p:spPr>
          <p:txBody>
            <a:bodyPr/>
            <a:lstStyle/>
            <a:p>
              <a:endParaRPr lang="en-US"/>
            </a:p>
          </p:txBody>
        </p:sp>
        <p:sp>
          <p:nvSpPr>
            <p:cNvPr id="636498" name="Line 25"/>
            <p:cNvSpPr>
              <a:spLocks noChangeShapeType="1"/>
            </p:cNvSpPr>
            <p:nvPr/>
          </p:nvSpPr>
          <p:spPr bwMode="auto">
            <a:xfrm>
              <a:off x="3598896" y="5047683"/>
              <a:ext cx="9525" cy="3175"/>
            </a:xfrm>
            <a:prstGeom prst="line">
              <a:avLst/>
            </a:prstGeom>
            <a:noFill/>
            <a:ln w="28575">
              <a:solidFill>
                <a:srgbClr val="FF0000"/>
              </a:solidFill>
              <a:round/>
              <a:headEnd/>
              <a:tailEnd/>
            </a:ln>
          </p:spPr>
          <p:txBody>
            <a:bodyPr/>
            <a:lstStyle/>
            <a:p>
              <a:endParaRPr lang="en-US"/>
            </a:p>
          </p:txBody>
        </p:sp>
        <p:sp>
          <p:nvSpPr>
            <p:cNvPr id="636499" name="Line 26"/>
            <p:cNvSpPr>
              <a:spLocks noChangeShapeType="1"/>
            </p:cNvSpPr>
            <p:nvPr/>
          </p:nvSpPr>
          <p:spPr bwMode="auto">
            <a:xfrm>
              <a:off x="3608421" y="5050858"/>
              <a:ext cx="9525" cy="6350"/>
            </a:xfrm>
            <a:prstGeom prst="line">
              <a:avLst/>
            </a:prstGeom>
            <a:noFill/>
            <a:ln w="28575">
              <a:solidFill>
                <a:srgbClr val="FF0000"/>
              </a:solidFill>
              <a:round/>
              <a:headEnd/>
              <a:tailEnd/>
            </a:ln>
          </p:spPr>
          <p:txBody>
            <a:bodyPr/>
            <a:lstStyle/>
            <a:p>
              <a:endParaRPr lang="en-US"/>
            </a:p>
          </p:txBody>
        </p:sp>
        <p:sp>
          <p:nvSpPr>
            <p:cNvPr id="636500" name="Line 27"/>
            <p:cNvSpPr>
              <a:spLocks noChangeShapeType="1"/>
            </p:cNvSpPr>
            <p:nvPr/>
          </p:nvSpPr>
          <p:spPr bwMode="auto">
            <a:xfrm>
              <a:off x="3617946" y="5057208"/>
              <a:ext cx="9525" cy="9525"/>
            </a:xfrm>
            <a:prstGeom prst="line">
              <a:avLst/>
            </a:prstGeom>
            <a:noFill/>
            <a:ln w="28575">
              <a:solidFill>
                <a:srgbClr val="FF0000"/>
              </a:solidFill>
              <a:round/>
              <a:headEnd/>
              <a:tailEnd/>
            </a:ln>
          </p:spPr>
          <p:txBody>
            <a:bodyPr/>
            <a:lstStyle/>
            <a:p>
              <a:endParaRPr lang="en-US"/>
            </a:p>
          </p:txBody>
        </p:sp>
        <p:sp>
          <p:nvSpPr>
            <p:cNvPr id="636501" name="Line 28"/>
            <p:cNvSpPr>
              <a:spLocks noChangeShapeType="1"/>
            </p:cNvSpPr>
            <p:nvPr/>
          </p:nvSpPr>
          <p:spPr bwMode="auto">
            <a:xfrm>
              <a:off x="3627471" y="5066733"/>
              <a:ext cx="9525" cy="12700"/>
            </a:xfrm>
            <a:prstGeom prst="line">
              <a:avLst/>
            </a:prstGeom>
            <a:noFill/>
            <a:ln w="28575">
              <a:solidFill>
                <a:srgbClr val="FF0000"/>
              </a:solidFill>
              <a:round/>
              <a:headEnd/>
              <a:tailEnd/>
            </a:ln>
          </p:spPr>
          <p:txBody>
            <a:bodyPr/>
            <a:lstStyle/>
            <a:p>
              <a:endParaRPr lang="en-US"/>
            </a:p>
          </p:txBody>
        </p:sp>
        <p:sp>
          <p:nvSpPr>
            <p:cNvPr id="636502" name="Line 29"/>
            <p:cNvSpPr>
              <a:spLocks noChangeShapeType="1"/>
            </p:cNvSpPr>
            <p:nvPr/>
          </p:nvSpPr>
          <p:spPr bwMode="auto">
            <a:xfrm>
              <a:off x="3636996" y="5079433"/>
              <a:ext cx="7938" cy="15875"/>
            </a:xfrm>
            <a:prstGeom prst="line">
              <a:avLst/>
            </a:prstGeom>
            <a:noFill/>
            <a:ln w="28575">
              <a:solidFill>
                <a:srgbClr val="FF0000"/>
              </a:solidFill>
              <a:round/>
              <a:headEnd/>
              <a:tailEnd/>
            </a:ln>
          </p:spPr>
          <p:txBody>
            <a:bodyPr/>
            <a:lstStyle/>
            <a:p>
              <a:endParaRPr lang="en-US"/>
            </a:p>
          </p:txBody>
        </p:sp>
        <p:sp>
          <p:nvSpPr>
            <p:cNvPr id="636503" name="Line 30"/>
            <p:cNvSpPr>
              <a:spLocks noChangeShapeType="1"/>
            </p:cNvSpPr>
            <p:nvPr/>
          </p:nvSpPr>
          <p:spPr bwMode="auto">
            <a:xfrm>
              <a:off x="3644933" y="5095308"/>
              <a:ext cx="9525" cy="19050"/>
            </a:xfrm>
            <a:prstGeom prst="line">
              <a:avLst/>
            </a:prstGeom>
            <a:noFill/>
            <a:ln w="28575">
              <a:solidFill>
                <a:srgbClr val="FF0000"/>
              </a:solidFill>
              <a:round/>
              <a:headEnd/>
              <a:tailEnd/>
            </a:ln>
          </p:spPr>
          <p:txBody>
            <a:bodyPr/>
            <a:lstStyle/>
            <a:p>
              <a:endParaRPr lang="en-US"/>
            </a:p>
          </p:txBody>
        </p:sp>
        <p:sp>
          <p:nvSpPr>
            <p:cNvPr id="636504" name="Line 31"/>
            <p:cNvSpPr>
              <a:spLocks noChangeShapeType="1"/>
            </p:cNvSpPr>
            <p:nvPr/>
          </p:nvSpPr>
          <p:spPr bwMode="auto">
            <a:xfrm>
              <a:off x="3654458" y="5114358"/>
              <a:ext cx="9525" cy="22225"/>
            </a:xfrm>
            <a:prstGeom prst="line">
              <a:avLst/>
            </a:prstGeom>
            <a:noFill/>
            <a:ln w="28575">
              <a:solidFill>
                <a:srgbClr val="FF0000"/>
              </a:solidFill>
              <a:round/>
              <a:headEnd/>
              <a:tailEnd/>
            </a:ln>
          </p:spPr>
          <p:txBody>
            <a:bodyPr/>
            <a:lstStyle/>
            <a:p>
              <a:endParaRPr lang="en-US"/>
            </a:p>
          </p:txBody>
        </p:sp>
        <p:sp>
          <p:nvSpPr>
            <p:cNvPr id="636505" name="Line 32"/>
            <p:cNvSpPr>
              <a:spLocks noChangeShapeType="1"/>
            </p:cNvSpPr>
            <p:nvPr/>
          </p:nvSpPr>
          <p:spPr bwMode="auto">
            <a:xfrm>
              <a:off x="3663983" y="5136583"/>
              <a:ext cx="9525" cy="23813"/>
            </a:xfrm>
            <a:prstGeom prst="line">
              <a:avLst/>
            </a:prstGeom>
            <a:noFill/>
            <a:ln w="28575">
              <a:solidFill>
                <a:srgbClr val="FF0000"/>
              </a:solidFill>
              <a:round/>
              <a:headEnd/>
              <a:tailEnd/>
            </a:ln>
          </p:spPr>
          <p:txBody>
            <a:bodyPr/>
            <a:lstStyle/>
            <a:p>
              <a:endParaRPr lang="en-US"/>
            </a:p>
          </p:txBody>
        </p:sp>
        <p:sp>
          <p:nvSpPr>
            <p:cNvPr id="636506" name="Line 33"/>
            <p:cNvSpPr>
              <a:spLocks noChangeShapeType="1"/>
            </p:cNvSpPr>
            <p:nvPr/>
          </p:nvSpPr>
          <p:spPr bwMode="auto">
            <a:xfrm>
              <a:off x="3673508" y="5160395"/>
              <a:ext cx="9525" cy="26988"/>
            </a:xfrm>
            <a:prstGeom prst="line">
              <a:avLst/>
            </a:prstGeom>
            <a:noFill/>
            <a:ln w="28575">
              <a:solidFill>
                <a:srgbClr val="FF0000"/>
              </a:solidFill>
              <a:round/>
              <a:headEnd/>
              <a:tailEnd/>
            </a:ln>
          </p:spPr>
          <p:txBody>
            <a:bodyPr/>
            <a:lstStyle/>
            <a:p>
              <a:endParaRPr lang="en-US"/>
            </a:p>
          </p:txBody>
        </p:sp>
        <p:sp>
          <p:nvSpPr>
            <p:cNvPr id="636507" name="Line 34"/>
            <p:cNvSpPr>
              <a:spLocks noChangeShapeType="1"/>
            </p:cNvSpPr>
            <p:nvPr/>
          </p:nvSpPr>
          <p:spPr bwMode="auto">
            <a:xfrm>
              <a:off x="3683033" y="5187383"/>
              <a:ext cx="9525" cy="28575"/>
            </a:xfrm>
            <a:prstGeom prst="line">
              <a:avLst/>
            </a:prstGeom>
            <a:noFill/>
            <a:ln w="28575">
              <a:solidFill>
                <a:srgbClr val="FF0000"/>
              </a:solidFill>
              <a:round/>
              <a:headEnd/>
              <a:tailEnd/>
            </a:ln>
          </p:spPr>
          <p:txBody>
            <a:bodyPr/>
            <a:lstStyle/>
            <a:p>
              <a:endParaRPr lang="en-US"/>
            </a:p>
          </p:txBody>
        </p:sp>
        <p:sp>
          <p:nvSpPr>
            <p:cNvPr id="636508" name="Line 35"/>
            <p:cNvSpPr>
              <a:spLocks noChangeShapeType="1"/>
            </p:cNvSpPr>
            <p:nvPr/>
          </p:nvSpPr>
          <p:spPr bwMode="auto">
            <a:xfrm>
              <a:off x="3692558" y="5215958"/>
              <a:ext cx="7938" cy="30163"/>
            </a:xfrm>
            <a:prstGeom prst="line">
              <a:avLst/>
            </a:prstGeom>
            <a:noFill/>
            <a:ln w="28575">
              <a:solidFill>
                <a:srgbClr val="FF0000"/>
              </a:solidFill>
              <a:round/>
              <a:headEnd/>
              <a:tailEnd/>
            </a:ln>
          </p:spPr>
          <p:txBody>
            <a:bodyPr/>
            <a:lstStyle/>
            <a:p>
              <a:endParaRPr lang="en-US"/>
            </a:p>
          </p:txBody>
        </p:sp>
        <p:sp>
          <p:nvSpPr>
            <p:cNvPr id="636509" name="Line 36"/>
            <p:cNvSpPr>
              <a:spLocks noChangeShapeType="1"/>
            </p:cNvSpPr>
            <p:nvPr/>
          </p:nvSpPr>
          <p:spPr bwMode="auto">
            <a:xfrm>
              <a:off x="3700496" y="5246120"/>
              <a:ext cx="9525" cy="31750"/>
            </a:xfrm>
            <a:prstGeom prst="line">
              <a:avLst/>
            </a:prstGeom>
            <a:noFill/>
            <a:ln w="28575">
              <a:solidFill>
                <a:srgbClr val="FF0000"/>
              </a:solidFill>
              <a:round/>
              <a:headEnd/>
              <a:tailEnd/>
            </a:ln>
          </p:spPr>
          <p:txBody>
            <a:bodyPr/>
            <a:lstStyle/>
            <a:p>
              <a:endParaRPr lang="en-US"/>
            </a:p>
          </p:txBody>
        </p:sp>
        <p:sp>
          <p:nvSpPr>
            <p:cNvPr id="636510" name="Line 37"/>
            <p:cNvSpPr>
              <a:spLocks noChangeShapeType="1"/>
            </p:cNvSpPr>
            <p:nvPr/>
          </p:nvSpPr>
          <p:spPr bwMode="auto">
            <a:xfrm>
              <a:off x="3710021" y="5277870"/>
              <a:ext cx="9525" cy="31750"/>
            </a:xfrm>
            <a:prstGeom prst="line">
              <a:avLst/>
            </a:prstGeom>
            <a:noFill/>
            <a:ln w="28575">
              <a:solidFill>
                <a:srgbClr val="FF0000"/>
              </a:solidFill>
              <a:round/>
              <a:headEnd/>
              <a:tailEnd/>
            </a:ln>
          </p:spPr>
          <p:txBody>
            <a:bodyPr/>
            <a:lstStyle/>
            <a:p>
              <a:endParaRPr lang="en-US"/>
            </a:p>
          </p:txBody>
        </p:sp>
        <p:sp>
          <p:nvSpPr>
            <p:cNvPr id="636511" name="Line 38"/>
            <p:cNvSpPr>
              <a:spLocks noChangeShapeType="1"/>
            </p:cNvSpPr>
            <p:nvPr/>
          </p:nvSpPr>
          <p:spPr bwMode="auto">
            <a:xfrm>
              <a:off x="3719546" y="5309620"/>
              <a:ext cx="9525" cy="34925"/>
            </a:xfrm>
            <a:prstGeom prst="line">
              <a:avLst/>
            </a:prstGeom>
            <a:noFill/>
            <a:ln w="28575">
              <a:solidFill>
                <a:srgbClr val="FF0000"/>
              </a:solidFill>
              <a:round/>
              <a:headEnd/>
              <a:tailEnd/>
            </a:ln>
          </p:spPr>
          <p:txBody>
            <a:bodyPr/>
            <a:lstStyle/>
            <a:p>
              <a:endParaRPr lang="en-US"/>
            </a:p>
          </p:txBody>
        </p:sp>
        <p:sp>
          <p:nvSpPr>
            <p:cNvPr id="636512" name="Line 39"/>
            <p:cNvSpPr>
              <a:spLocks noChangeShapeType="1"/>
            </p:cNvSpPr>
            <p:nvPr/>
          </p:nvSpPr>
          <p:spPr bwMode="auto">
            <a:xfrm>
              <a:off x="3729071" y="5344545"/>
              <a:ext cx="9525" cy="34925"/>
            </a:xfrm>
            <a:prstGeom prst="line">
              <a:avLst/>
            </a:prstGeom>
            <a:noFill/>
            <a:ln w="28575">
              <a:solidFill>
                <a:srgbClr val="FF0000"/>
              </a:solidFill>
              <a:round/>
              <a:headEnd/>
              <a:tailEnd/>
            </a:ln>
          </p:spPr>
          <p:txBody>
            <a:bodyPr/>
            <a:lstStyle/>
            <a:p>
              <a:endParaRPr lang="en-US"/>
            </a:p>
          </p:txBody>
        </p:sp>
        <p:sp>
          <p:nvSpPr>
            <p:cNvPr id="636513" name="Line 40"/>
            <p:cNvSpPr>
              <a:spLocks noChangeShapeType="1"/>
            </p:cNvSpPr>
            <p:nvPr/>
          </p:nvSpPr>
          <p:spPr bwMode="auto">
            <a:xfrm>
              <a:off x="3738596" y="5379470"/>
              <a:ext cx="7938" cy="34925"/>
            </a:xfrm>
            <a:prstGeom prst="line">
              <a:avLst/>
            </a:prstGeom>
            <a:noFill/>
            <a:ln w="28575">
              <a:solidFill>
                <a:srgbClr val="FF0000"/>
              </a:solidFill>
              <a:round/>
              <a:headEnd/>
              <a:tailEnd/>
            </a:ln>
          </p:spPr>
          <p:txBody>
            <a:bodyPr/>
            <a:lstStyle/>
            <a:p>
              <a:endParaRPr lang="en-US"/>
            </a:p>
          </p:txBody>
        </p:sp>
        <p:sp>
          <p:nvSpPr>
            <p:cNvPr id="636514" name="Line 41"/>
            <p:cNvSpPr>
              <a:spLocks noChangeShapeType="1"/>
            </p:cNvSpPr>
            <p:nvPr/>
          </p:nvSpPr>
          <p:spPr bwMode="auto">
            <a:xfrm>
              <a:off x="3746533" y="5414395"/>
              <a:ext cx="9525" cy="33338"/>
            </a:xfrm>
            <a:prstGeom prst="line">
              <a:avLst/>
            </a:prstGeom>
            <a:noFill/>
            <a:ln w="28575">
              <a:solidFill>
                <a:srgbClr val="FF0000"/>
              </a:solidFill>
              <a:round/>
              <a:headEnd/>
              <a:tailEnd/>
            </a:ln>
          </p:spPr>
          <p:txBody>
            <a:bodyPr/>
            <a:lstStyle/>
            <a:p>
              <a:endParaRPr lang="en-US"/>
            </a:p>
          </p:txBody>
        </p:sp>
        <p:sp>
          <p:nvSpPr>
            <p:cNvPr id="636515" name="Line 42"/>
            <p:cNvSpPr>
              <a:spLocks noChangeShapeType="1"/>
            </p:cNvSpPr>
            <p:nvPr/>
          </p:nvSpPr>
          <p:spPr bwMode="auto">
            <a:xfrm>
              <a:off x="3756058" y="5447733"/>
              <a:ext cx="9525" cy="34925"/>
            </a:xfrm>
            <a:prstGeom prst="line">
              <a:avLst/>
            </a:prstGeom>
            <a:noFill/>
            <a:ln w="28575">
              <a:solidFill>
                <a:srgbClr val="FF0000"/>
              </a:solidFill>
              <a:round/>
              <a:headEnd/>
              <a:tailEnd/>
            </a:ln>
          </p:spPr>
          <p:txBody>
            <a:bodyPr/>
            <a:lstStyle/>
            <a:p>
              <a:endParaRPr lang="en-US"/>
            </a:p>
          </p:txBody>
        </p:sp>
        <p:sp>
          <p:nvSpPr>
            <p:cNvPr id="636516" name="Line 43"/>
            <p:cNvSpPr>
              <a:spLocks noChangeShapeType="1"/>
            </p:cNvSpPr>
            <p:nvPr/>
          </p:nvSpPr>
          <p:spPr bwMode="auto">
            <a:xfrm>
              <a:off x="3765583" y="5482658"/>
              <a:ext cx="9525" cy="33338"/>
            </a:xfrm>
            <a:prstGeom prst="line">
              <a:avLst/>
            </a:prstGeom>
            <a:noFill/>
            <a:ln w="28575">
              <a:solidFill>
                <a:srgbClr val="FF0000"/>
              </a:solidFill>
              <a:round/>
              <a:headEnd/>
              <a:tailEnd/>
            </a:ln>
          </p:spPr>
          <p:txBody>
            <a:bodyPr/>
            <a:lstStyle/>
            <a:p>
              <a:endParaRPr lang="en-US"/>
            </a:p>
          </p:txBody>
        </p:sp>
        <p:sp>
          <p:nvSpPr>
            <p:cNvPr id="636517" name="Line 44"/>
            <p:cNvSpPr>
              <a:spLocks noChangeShapeType="1"/>
            </p:cNvSpPr>
            <p:nvPr/>
          </p:nvSpPr>
          <p:spPr bwMode="auto">
            <a:xfrm>
              <a:off x="3775108" y="5515995"/>
              <a:ext cx="9525" cy="33338"/>
            </a:xfrm>
            <a:prstGeom prst="line">
              <a:avLst/>
            </a:prstGeom>
            <a:noFill/>
            <a:ln w="28575">
              <a:solidFill>
                <a:srgbClr val="FF0000"/>
              </a:solidFill>
              <a:round/>
              <a:headEnd/>
              <a:tailEnd/>
            </a:ln>
          </p:spPr>
          <p:txBody>
            <a:bodyPr/>
            <a:lstStyle/>
            <a:p>
              <a:endParaRPr lang="en-US"/>
            </a:p>
          </p:txBody>
        </p:sp>
        <p:sp>
          <p:nvSpPr>
            <p:cNvPr id="636518" name="Line 45"/>
            <p:cNvSpPr>
              <a:spLocks noChangeShapeType="1"/>
            </p:cNvSpPr>
            <p:nvPr/>
          </p:nvSpPr>
          <p:spPr bwMode="auto">
            <a:xfrm>
              <a:off x="3784633" y="5549333"/>
              <a:ext cx="9525" cy="31750"/>
            </a:xfrm>
            <a:prstGeom prst="line">
              <a:avLst/>
            </a:prstGeom>
            <a:noFill/>
            <a:ln w="28575">
              <a:solidFill>
                <a:srgbClr val="FF0000"/>
              </a:solidFill>
              <a:round/>
              <a:headEnd/>
              <a:tailEnd/>
            </a:ln>
          </p:spPr>
          <p:txBody>
            <a:bodyPr/>
            <a:lstStyle/>
            <a:p>
              <a:endParaRPr lang="en-US"/>
            </a:p>
          </p:txBody>
        </p:sp>
        <p:sp>
          <p:nvSpPr>
            <p:cNvPr id="636519" name="Line 46"/>
            <p:cNvSpPr>
              <a:spLocks noChangeShapeType="1"/>
            </p:cNvSpPr>
            <p:nvPr/>
          </p:nvSpPr>
          <p:spPr bwMode="auto">
            <a:xfrm>
              <a:off x="3794158" y="5581083"/>
              <a:ext cx="7938" cy="30163"/>
            </a:xfrm>
            <a:prstGeom prst="line">
              <a:avLst/>
            </a:prstGeom>
            <a:noFill/>
            <a:ln w="28575">
              <a:solidFill>
                <a:srgbClr val="FF0000"/>
              </a:solidFill>
              <a:round/>
              <a:headEnd/>
              <a:tailEnd/>
            </a:ln>
          </p:spPr>
          <p:txBody>
            <a:bodyPr/>
            <a:lstStyle/>
            <a:p>
              <a:endParaRPr lang="en-US"/>
            </a:p>
          </p:txBody>
        </p:sp>
        <p:sp>
          <p:nvSpPr>
            <p:cNvPr id="636520" name="Line 47"/>
            <p:cNvSpPr>
              <a:spLocks noChangeShapeType="1"/>
            </p:cNvSpPr>
            <p:nvPr/>
          </p:nvSpPr>
          <p:spPr bwMode="auto">
            <a:xfrm>
              <a:off x="3802096" y="5611245"/>
              <a:ext cx="9525" cy="28575"/>
            </a:xfrm>
            <a:prstGeom prst="line">
              <a:avLst/>
            </a:prstGeom>
            <a:noFill/>
            <a:ln w="28575">
              <a:solidFill>
                <a:srgbClr val="FF0000"/>
              </a:solidFill>
              <a:round/>
              <a:headEnd/>
              <a:tailEnd/>
            </a:ln>
          </p:spPr>
          <p:txBody>
            <a:bodyPr/>
            <a:lstStyle/>
            <a:p>
              <a:endParaRPr lang="en-US"/>
            </a:p>
          </p:txBody>
        </p:sp>
        <p:sp>
          <p:nvSpPr>
            <p:cNvPr id="636521" name="Line 48"/>
            <p:cNvSpPr>
              <a:spLocks noChangeShapeType="1"/>
            </p:cNvSpPr>
            <p:nvPr/>
          </p:nvSpPr>
          <p:spPr bwMode="auto">
            <a:xfrm>
              <a:off x="3811621" y="5639820"/>
              <a:ext cx="9525" cy="26988"/>
            </a:xfrm>
            <a:prstGeom prst="line">
              <a:avLst/>
            </a:prstGeom>
            <a:noFill/>
            <a:ln w="28575">
              <a:solidFill>
                <a:srgbClr val="FF0000"/>
              </a:solidFill>
              <a:round/>
              <a:headEnd/>
              <a:tailEnd/>
            </a:ln>
          </p:spPr>
          <p:txBody>
            <a:bodyPr/>
            <a:lstStyle/>
            <a:p>
              <a:endParaRPr lang="en-US"/>
            </a:p>
          </p:txBody>
        </p:sp>
        <p:sp>
          <p:nvSpPr>
            <p:cNvPr id="636522" name="Line 49"/>
            <p:cNvSpPr>
              <a:spLocks noChangeShapeType="1"/>
            </p:cNvSpPr>
            <p:nvPr/>
          </p:nvSpPr>
          <p:spPr bwMode="auto">
            <a:xfrm>
              <a:off x="3821146" y="5666808"/>
              <a:ext cx="9525" cy="23813"/>
            </a:xfrm>
            <a:prstGeom prst="line">
              <a:avLst/>
            </a:prstGeom>
            <a:noFill/>
            <a:ln w="28575">
              <a:solidFill>
                <a:srgbClr val="FF0000"/>
              </a:solidFill>
              <a:round/>
              <a:headEnd/>
              <a:tailEnd/>
            </a:ln>
          </p:spPr>
          <p:txBody>
            <a:bodyPr/>
            <a:lstStyle/>
            <a:p>
              <a:endParaRPr lang="en-US"/>
            </a:p>
          </p:txBody>
        </p:sp>
        <p:sp>
          <p:nvSpPr>
            <p:cNvPr id="636523" name="Line 50"/>
            <p:cNvSpPr>
              <a:spLocks noChangeShapeType="1"/>
            </p:cNvSpPr>
            <p:nvPr/>
          </p:nvSpPr>
          <p:spPr bwMode="auto">
            <a:xfrm>
              <a:off x="3830671" y="5690620"/>
              <a:ext cx="9525" cy="22225"/>
            </a:xfrm>
            <a:prstGeom prst="line">
              <a:avLst/>
            </a:prstGeom>
            <a:noFill/>
            <a:ln w="28575">
              <a:solidFill>
                <a:srgbClr val="FF0000"/>
              </a:solidFill>
              <a:round/>
              <a:headEnd/>
              <a:tailEnd/>
            </a:ln>
          </p:spPr>
          <p:txBody>
            <a:bodyPr/>
            <a:lstStyle/>
            <a:p>
              <a:endParaRPr lang="en-US"/>
            </a:p>
          </p:txBody>
        </p:sp>
        <p:sp>
          <p:nvSpPr>
            <p:cNvPr id="636524" name="Line 51"/>
            <p:cNvSpPr>
              <a:spLocks noChangeShapeType="1"/>
            </p:cNvSpPr>
            <p:nvPr/>
          </p:nvSpPr>
          <p:spPr bwMode="auto">
            <a:xfrm>
              <a:off x="3840196" y="5712845"/>
              <a:ext cx="7938" cy="17463"/>
            </a:xfrm>
            <a:prstGeom prst="line">
              <a:avLst/>
            </a:prstGeom>
            <a:noFill/>
            <a:ln w="28575">
              <a:solidFill>
                <a:srgbClr val="FF0000"/>
              </a:solidFill>
              <a:round/>
              <a:headEnd/>
              <a:tailEnd/>
            </a:ln>
          </p:spPr>
          <p:txBody>
            <a:bodyPr/>
            <a:lstStyle/>
            <a:p>
              <a:endParaRPr lang="en-US"/>
            </a:p>
          </p:txBody>
        </p:sp>
        <p:sp>
          <p:nvSpPr>
            <p:cNvPr id="636525" name="Line 52"/>
            <p:cNvSpPr>
              <a:spLocks noChangeShapeType="1"/>
            </p:cNvSpPr>
            <p:nvPr/>
          </p:nvSpPr>
          <p:spPr bwMode="auto">
            <a:xfrm>
              <a:off x="3848133" y="5730308"/>
              <a:ext cx="9525" cy="17463"/>
            </a:xfrm>
            <a:prstGeom prst="line">
              <a:avLst/>
            </a:prstGeom>
            <a:noFill/>
            <a:ln w="28575">
              <a:solidFill>
                <a:srgbClr val="FF0000"/>
              </a:solidFill>
              <a:round/>
              <a:headEnd/>
              <a:tailEnd/>
            </a:ln>
          </p:spPr>
          <p:txBody>
            <a:bodyPr/>
            <a:lstStyle/>
            <a:p>
              <a:endParaRPr lang="en-US"/>
            </a:p>
          </p:txBody>
        </p:sp>
        <p:sp>
          <p:nvSpPr>
            <p:cNvPr id="636526" name="Line 53"/>
            <p:cNvSpPr>
              <a:spLocks noChangeShapeType="1"/>
            </p:cNvSpPr>
            <p:nvPr/>
          </p:nvSpPr>
          <p:spPr bwMode="auto">
            <a:xfrm>
              <a:off x="3857658" y="5747770"/>
              <a:ext cx="9525" cy="12700"/>
            </a:xfrm>
            <a:prstGeom prst="line">
              <a:avLst/>
            </a:prstGeom>
            <a:noFill/>
            <a:ln w="28575">
              <a:solidFill>
                <a:srgbClr val="FF0000"/>
              </a:solidFill>
              <a:round/>
              <a:headEnd/>
              <a:tailEnd/>
            </a:ln>
          </p:spPr>
          <p:txBody>
            <a:bodyPr/>
            <a:lstStyle/>
            <a:p>
              <a:endParaRPr lang="en-US"/>
            </a:p>
          </p:txBody>
        </p:sp>
        <p:sp>
          <p:nvSpPr>
            <p:cNvPr id="636527" name="Line 54"/>
            <p:cNvSpPr>
              <a:spLocks noChangeShapeType="1"/>
            </p:cNvSpPr>
            <p:nvPr/>
          </p:nvSpPr>
          <p:spPr bwMode="auto">
            <a:xfrm>
              <a:off x="3867183" y="5760470"/>
              <a:ext cx="9525" cy="9525"/>
            </a:xfrm>
            <a:prstGeom prst="line">
              <a:avLst/>
            </a:prstGeom>
            <a:noFill/>
            <a:ln w="28575">
              <a:solidFill>
                <a:srgbClr val="FF0000"/>
              </a:solidFill>
              <a:round/>
              <a:headEnd/>
              <a:tailEnd/>
            </a:ln>
          </p:spPr>
          <p:txBody>
            <a:bodyPr/>
            <a:lstStyle/>
            <a:p>
              <a:endParaRPr lang="en-US"/>
            </a:p>
          </p:txBody>
        </p:sp>
        <p:sp>
          <p:nvSpPr>
            <p:cNvPr id="636528" name="Line 55"/>
            <p:cNvSpPr>
              <a:spLocks noChangeShapeType="1"/>
            </p:cNvSpPr>
            <p:nvPr/>
          </p:nvSpPr>
          <p:spPr bwMode="auto">
            <a:xfrm>
              <a:off x="3876708" y="5769995"/>
              <a:ext cx="9525" cy="6350"/>
            </a:xfrm>
            <a:prstGeom prst="line">
              <a:avLst/>
            </a:prstGeom>
            <a:noFill/>
            <a:ln w="28575">
              <a:solidFill>
                <a:srgbClr val="FF0000"/>
              </a:solidFill>
              <a:round/>
              <a:headEnd/>
              <a:tailEnd/>
            </a:ln>
          </p:spPr>
          <p:txBody>
            <a:bodyPr/>
            <a:lstStyle/>
            <a:p>
              <a:endParaRPr lang="en-US"/>
            </a:p>
          </p:txBody>
        </p:sp>
        <p:sp>
          <p:nvSpPr>
            <p:cNvPr id="636529" name="Line 56"/>
            <p:cNvSpPr>
              <a:spLocks noChangeShapeType="1"/>
            </p:cNvSpPr>
            <p:nvPr/>
          </p:nvSpPr>
          <p:spPr bwMode="auto">
            <a:xfrm>
              <a:off x="3886233" y="5776345"/>
              <a:ext cx="9525" cy="3175"/>
            </a:xfrm>
            <a:prstGeom prst="line">
              <a:avLst/>
            </a:prstGeom>
            <a:noFill/>
            <a:ln w="28575">
              <a:solidFill>
                <a:srgbClr val="FF0000"/>
              </a:solidFill>
              <a:round/>
              <a:headEnd/>
              <a:tailEnd/>
            </a:ln>
          </p:spPr>
          <p:txBody>
            <a:bodyPr/>
            <a:lstStyle/>
            <a:p>
              <a:endParaRPr lang="en-US"/>
            </a:p>
          </p:txBody>
        </p:sp>
        <p:sp>
          <p:nvSpPr>
            <p:cNvPr id="636530" name="Line 57"/>
            <p:cNvSpPr>
              <a:spLocks noChangeShapeType="1"/>
            </p:cNvSpPr>
            <p:nvPr/>
          </p:nvSpPr>
          <p:spPr bwMode="auto">
            <a:xfrm>
              <a:off x="3895758" y="5779520"/>
              <a:ext cx="7938" cy="1588"/>
            </a:xfrm>
            <a:prstGeom prst="line">
              <a:avLst/>
            </a:prstGeom>
            <a:noFill/>
            <a:ln w="28575">
              <a:solidFill>
                <a:srgbClr val="FF0000"/>
              </a:solidFill>
              <a:round/>
              <a:headEnd/>
              <a:tailEnd/>
            </a:ln>
          </p:spPr>
          <p:txBody>
            <a:bodyPr/>
            <a:lstStyle/>
            <a:p>
              <a:endParaRPr lang="en-US"/>
            </a:p>
          </p:txBody>
        </p:sp>
        <p:sp>
          <p:nvSpPr>
            <p:cNvPr id="636531" name="Line 58"/>
            <p:cNvSpPr>
              <a:spLocks noChangeShapeType="1"/>
            </p:cNvSpPr>
            <p:nvPr/>
          </p:nvSpPr>
          <p:spPr bwMode="auto">
            <a:xfrm flipV="1">
              <a:off x="3903696" y="5776345"/>
              <a:ext cx="9525" cy="3175"/>
            </a:xfrm>
            <a:prstGeom prst="line">
              <a:avLst/>
            </a:prstGeom>
            <a:noFill/>
            <a:ln w="28575">
              <a:solidFill>
                <a:srgbClr val="FF0000"/>
              </a:solidFill>
              <a:round/>
              <a:headEnd/>
              <a:tailEnd/>
            </a:ln>
          </p:spPr>
          <p:txBody>
            <a:bodyPr/>
            <a:lstStyle/>
            <a:p>
              <a:endParaRPr lang="en-US"/>
            </a:p>
          </p:txBody>
        </p:sp>
        <p:sp>
          <p:nvSpPr>
            <p:cNvPr id="636532" name="Line 59"/>
            <p:cNvSpPr>
              <a:spLocks noChangeShapeType="1"/>
            </p:cNvSpPr>
            <p:nvPr/>
          </p:nvSpPr>
          <p:spPr bwMode="auto">
            <a:xfrm flipV="1">
              <a:off x="3913221" y="5769995"/>
              <a:ext cx="9525" cy="6350"/>
            </a:xfrm>
            <a:prstGeom prst="line">
              <a:avLst/>
            </a:prstGeom>
            <a:noFill/>
            <a:ln w="28575">
              <a:solidFill>
                <a:srgbClr val="FF0000"/>
              </a:solidFill>
              <a:round/>
              <a:headEnd/>
              <a:tailEnd/>
            </a:ln>
          </p:spPr>
          <p:txBody>
            <a:bodyPr/>
            <a:lstStyle/>
            <a:p>
              <a:endParaRPr lang="en-US"/>
            </a:p>
          </p:txBody>
        </p:sp>
        <p:sp>
          <p:nvSpPr>
            <p:cNvPr id="636533" name="Line 60"/>
            <p:cNvSpPr>
              <a:spLocks noChangeShapeType="1"/>
            </p:cNvSpPr>
            <p:nvPr/>
          </p:nvSpPr>
          <p:spPr bwMode="auto">
            <a:xfrm flipV="1">
              <a:off x="3922746" y="5760470"/>
              <a:ext cx="9525" cy="9525"/>
            </a:xfrm>
            <a:prstGeom prst="line">
              <a:avLst/>
            </a:prstGeom>
            <a:noFill/>
            <a:ln w="28575">
              <a:solidFill>
                <a:srgbClr val="FF0000"/>
              </a:solidFill>
              <a:round/>
              <a:headEnd/>
              <a:tailEnd/>
            </a:ln>
          </p:spPr>
          <p:txBody>
            <a:bodyPr/>
            <a:lstStyle/>
            <a:p>
              <a:endParaRPr lang="en-US"/>
            </a:p>
          </p:txBody>
        </p:sp>
        <p:sp>
          <p:nvSpPr>
            <p:cNvPr id="636534" name="Line 61"/>
            <p:cNvSpPr>
              <a:spLocks noChangeShapeType="1"/>
            </p:cNvSpPr>
            <p:nvPr/>
          </p:nvSpPr>
          <p:spPr bwMode="auto">
            <a:xfrm flipV="1">
              <a:off x="3932271" y="5747770"/>
              <a:ext cx="9525" cy="12700"/>
            </a:xfrm>
            <a:prstGeom prst="line">
              <a:avLst/>
            </a:prstGeom>
            <a:noFill/>
            <a:ln w="28575">
              <a:solidFill>
                <a:srgbClr val="FF0000"/>
              </a:solidFill>
              <a:round/>
              <a:headEnd/>
              <a:tailEnd/>
            </a:ln>
          </p:spPr>
          <p:txBody>
            <a:bodyPr/>
            <a:lstStyle/>
            <a:p>
              <a:endParaRPr lang="en-US"/>
            </a:p>
          </p:txBody>
        </p:sp>
        <p:sp>
          <p:nvSpPr>
            <p:cNvPr id="636535" name="Line 62"/>
            <p:cNvSpPr>
              <a:spLocks noChangeShapeType="1"/>
            </p:cNvSpPr>
            <p:nvPr/>
          </p:nvSpPr>
          <p:spPr bwMode="auto">
            <a:xfrm flipV="1">
              <a:off x="3941796" y="5730308"/>
              <a:ext cx="9525" cy="17463"/>
            </a:xfrm>
            <a:prstGeom prst="line">
              <a:avLst/>
            </a:prstGeom>
            <a:noFill/>
            <a:ln w="28575">
              <a:solidFill>
                <a:srgbClr val="FF0000"/>
              </a:solidFill>
              <a:round/>
              <a:headEnd/>
              <a:tailEnd/>
            </a:ln>
          </p:spPr>
          <p:txBody>
            <a:bodyPr/>
            <a:lstStyle/>
            <a:p>
              <a:endParaRPr lang="en-US"/>
            </a:p>
          </p:txBody>
        </p:sp>
        <p:sp>
          <p:nvSpPr>
            <p:cNvPr id="636536" name="Line 63"/>
            <p:cNvSpPr>
              <a:spLocks noChangeShapeType="1"/>
            </p:cNvSpPr>
            <p:nvPr/>
          </p:nvSpPr>
          <p:spPr bwMode="auto">
            <a:xfrm flipV="1">
              <a:off x="3951321" y="5712845"/>
              <a:ext cx="7938" cy="17463"/>
            </a:xfrm>
            <a:prstGeom prst="line">
              <a:avLst/>
            </a:prstGeom>
            <a:noFill/>
            <a:ln w="28575">
              <a:solidFill>
                <a:srgbClr val="FF0000"/>
              </a:solidFill>
              <a:round/>
              <a:headEnd/>
              <a:tailEnd/>
            </a:ln>
          </p:spPr>
          <p:txBody>
            <a:bodyPr/>
            <a:lstStyle/>
            <a:p>
              <a:endParaRPr lang="en-US"/>
            </a:p>
          </p:txBody>
        </p:sp>
        <p:sp>
          <p:nvSpPr>
            <p:cNvPr id="636537" name="Line 64"/>
            <p:cNvSpPr>
              <a:spLocks noChangeShapeType="1"/>
            </p:cNvSpPr>
            <p:nvPr/>
          </p:nvSpPr>
          <p:spPr bwMode="auto">
            <a:xfrm flipV="1">
              <a:off x="3959258" y="5690620"/>
              <a:ext cx="9525" cy="22225"/>
            </a:xfrm>
            <a:prstGeom prst="line">
              <a:avLst/>
            </a:prstGeom>
            <a:noFill/>
            <a:ln w="28575">
              <a:solidFill>
                <a:srgbClr val="FF0000"/>
              </a:solidFill>
              <a:round/>
              <a:headEnd/>
              <a:tailEnd/>
            </a:ln>
          </p:spPr>
          <p:txBody>
            <a:bodyPr/>
            <a:lstStyle/>
            <a:p>
              <a:endParaRPr lang="en-US"/>
            </a:p>
          </p:txBody>
        </p:sp>
        <p:sp>
          <p:nvSpPr>
            <p:cNvPr id="636538" name="Line 65"/>
            <p:cNvSpPr>
              <a:spLocks noChangeShapeType="1"/>
            </p:cNvSpPr>
            <p:nvPr/>
          </p:nvSpPr>
          <p:spPr bwMode="auto">
            <a:xfrm flipV="1">
              <a:off x="3968783" y="5666808"/>
              <a:ext cx="9525" cy="23813"/>
            </a:xfrm>
            <a:prstGeom prst="line">
              <a:avLst/>
            </a:prstGeom>
            <a:noFill/>
            <a:ln w="28575">
              <a:solidFill>
                <a:srgbClr val="FF0000"/>
              </a:solidFill>
              <a:round/>
              <a:headEnd/>
              <a:tailEnd/>
            </a:ln>
          </p:spPr>
          <p:txBody>
            <a:bodyPr/>
            <a:lstStyle/>
            <a:p>
              <a:endParaRPr lang="en-US"/>
            </a:p>
          </p:txBody>
        </p:sp>
        <p:sp>
          <p:nvSpPr>
            <p:cNvPr id="636539" name="Line 66"/>
            <p:cNvSpPr>
              <a:spLocks noChangeShapeType="1"/>
            </p:cNvSpPr>
            <p:nvPr/>
          </p:nvSpPr>
          <p:spPr bwMode="auto">
            <a:xfrm flipV="1">
              <a:off x="3978308" y="5639820"/>
              <a:ext cx="9525" cy="26988"/>
            </a:xfrm>
            <a:prstGeom prst="line">
              <a:avLst/>
            </a:prstGeom>
            <a:noFill/>
            <a:ln w="28575">
              <a:solidFill>
                <a:srgbClr val="FF0000"/>
              </a:solidFill>
              <a:round/>
              <a:headEnd/>
              <a:tailEnd/>
            </a:ln>
          </p:spPr>
          <p:txBody>
            <a:bodyPr/>
            <a:lstStyle/>
            <a:p>
              <a:endParaRPr lang="en-US"/>
            </a:p>
          </p:txBody>
        </p:sp>
        <p:sp>
          <p:nvSpPr>
            <p:cNvPr id="636540" name="Line 67"/>
            <p:cNvSpPr>
              <a:spLocks noChangeShapeType="1"/>
            </p:cNvSpPr>
            <p:nvPr/>
          </p:nvSpPr>
          <p:spPr bwMode="auto">
            <a:xfrm flipV="1">
              <a:off x="3987833" y="5611245"/>
              <a:ext cx="9525" cy="28575"/>
            </a:xfrm>
            <a:prstGeom prst="line">
              <a:avLst/>
            </a:prstGeom>
            <a:noFill/>
            <a:ln w="28575">
              <a:solidFill>
                <a:srgbClr val="FF0000"/>
              </a:solidFill>
              <a:round/>
              <a:headEnd/>
              <a:tailEnd/>
            </a:ln>
          </p:spPr>
          <p:txBody>
            <a:bodyPr/>
            <a:lstStyle/>
            <a:p>
              <a:endParaRPr lang="en-US"/>
            </a:p>
          </p:txBody>
        </p:sp>
        <p:sp>
          <p:nvSpPr>
            <p:cNvPr id="636541" name="Line 68"/>
            <p:cNvSpPr>
              <a:spLocks noChangeShapeType="1"/>
            </p:cNvSpPr>
            <p:nvPr/>
          </p:nvSpPr>
          <p:spPr bwMode="auto">
            <a:xfrm flipV="1">
              <a:off x="3997358" y="5581083"/>
              <a:ext cx="7938" cy="30163"/>
            </a:xfrm>
            <a:prstGeom prst="line">
              <a:avLst/>
            </a:prstGeom>
            <a:noFill/>
            <a:ln w="28575">
              <a:solidFill>
                <a:srgbClr val="FF0000"/>
              </a:solidFill>
              <a:round/>
              <a:headEnd/>
              <a:tailEnd/>
            </a:ln>
          </p:spPr>
          <p:txBody>
            <a:bodyPr/>
            <a:lstStyle/>
            <a:p>
              <a:endParaRPr lang="en-US"/>
            </a:p>
          </p:txBody>
        </p:sp>
        <p:sp>
          <p:nvSpPr>
            <p:cNvPr id="636542" name="Line 69"/>
            <p:cNvSpPr>
              <a:spLocks noChangeShapeType="1"/>
            </p:cNvSpPr>
            <p:nvPr/>
          </p:nvSpPr>
          <p:spPr bwMode="auto">
            <a:xfrm flipV="1">
              <a:off x="4005296" y="5549333"/>
              <a:ext cx="9525" cy="31750"/>
            </a:xfrm>
            <a:prstGeom prst="line">
              <a:avLst/>
            </a:prstGeom>
            <a:noFill/>
            <a:ln w="28575">
              <a:solidFill>
                <a:srgbClr val="FF0000"/>
              </a:solidFill>
              <a:round/>
              <a:headEnd/>
              <a:tailEnd/>
            </a:ln>
          </p:spPr>
          <p:txBody>
            <a:bodyPr/>
            <a:lstStyle/>
            <a:p>
              <a:endParaRPr lang="en-US"/>
            </a:p>
          </p:txBody>
        </p:sp>
        <p:sp>
          <p:nvSpPr>
            <p:cNvPr id="636543" name="Line 70"/>
            <p:cNvSpPr>
              <a:spLocks noChangeShapeType="1"/>
            </p:cNvSpPr>
            <p:nvPr/>
          </p:nvSpPr>
          <p:spPr bwMode="auto">
            <a:xfrm flipV="1">
              <a:off x="4014821" y="5515995"/>
              <a:ext cx="9525" cy="33338"/>
            </a:xfrm>
            <a:prstGeom prst="line">
              <a:avLst/>
            </a:prstGeom>
            <a:noFill/>
            <a:ln w="28575">
              <a:solidFill>
                <a:srgbClr val="FF0000"/>
              </a:solidFill>
              <a:round/>
              <a:headEnd/>
              <a:tailEnd/>
            </a:ln>
          </p:spPr>
          <p:txBody>
            <a:bodyPr/>
            <a:lstStyle/>
            <a:p>
              <a:endParaRPr lang="en-US"/>
            </a:p>
          </p:txBody>
        </p:sp>
        <p:sp>
          <p:nvSpPr>
            <p:cNvPr id="636544" name="Line 71"/>
            <p:cNvSpPr>
              <a:spLocks noChangeShapeType="1"/>
            </p:cNvSpPr>
            <p:nvPr/>
          </p:nvSpPr>
          <p:spPr bwMode="auto">
            <a:xfrm flipV="1">
              <a:off x="4024346" y="5482658"/>
              <a:ext cx="9525" cy="33338"/>
            </a:xfrm>
            <a:prstGeom prst="line">
              <a:avLst/>
            </a:prstGeom>
            <a:noFill/>
            <a:ln w="28575">
              <a:solidFill>
                <a:srgbClr val="FF0000"/>
              </a:solidFill>
              <a:round/>
              <a:headEnd/>
              <a:tailEnd/>
            </a:ln>
          </p:spPr>
          <p:txBody>
            <a:bodyPr/>
            <a:lstStyle/>
            <a:p>
              <a:endParaRPr lang="en-US"/>
            </a:p>
          </p:txBody>
        </p:sp>
        <p:sp>
          <p:nvSpPr>
            <p:cNvPr id="636545" name="Line 72"/>
            <p:cNvSpPr>
              <a:spLocks noChangeShapeType="1"/>
            </p:cNvSpPr>
            <p:nvPr/>
          </p:nvSpPr>
          <p:spPr bwMode="auto">
            <a:xfrm flipV="1">
              <a:off x="4033871" y="5447733"/>
              <a:ext cx="9525" cy="34925"/>
            </a:xfrm>
            <a:prstGeom prst="line">
              <a:avLst/>
            </a:prstGeom>
            <a:noFill/>
            <a:ln w="28575">
              <a:solidFill>
                <a:srgbClr val="FF0000"/>
              </a:solidFill>
              <a:round/>
              <a:headEnd/>
              <a:tailEnd/>
            </a:ln>
          </p:spPr>
          <p:txBody>
            <a:bodyPr/>
            <a:lstStyle/>
            <a:p>
              <a:endParaRPr lang="en-US"/>
            </a:p>
          </p:txBody>
        </p:sp>
        <p:sp>
          <p:nvSpPr>
            <p:cNvPr id="636546" name="Line 73"/>
            <p:cNvSpPr>
              <a:spLocks noChangeShapeType="1"/>
            </p:cNvSpPr>
            <p:nvPr/>
          </p:nvSpPr>
          <p:spPr bwMode="auto">
            <a:xfrm flipV="1">
              <a:off x="4043396" y="5414395"/>
              <a:ext cx="9525" cy="33338"/>
            </a:xfrm>
            <a:prstGeom prst="line">
              <a:avLst/>
            </a:prstGeom>
            <a:noFill/>
            <a:ln w="28575">
              <a:solidFill>
                <a:srgbClr val="FF0000"/>
              </a:solidFill>
              <a:round/>
              <a:headEnd/>
              <a:tailEnd/>
            </a:ln>
          </p:spPr>
          <p:txBody>
            <a:bodyPr/>
            <a:lstStyle/>
            <a:p>
              <a:endParaRPr lang="en-US"/>
            </a:p>
          </p:txBody>
        </p:sp>
        <p:sp>
          <p:nvSpPr>
            <p:cNvPr id="636547" name="Line 74"/>
            <p:cNvSpPr>
              <a:spLocks noChangeShapeType="1"/>
            </p:cNvSpPr>
            <p:nvPr/>
          </p:nvSpPr>
          <p:spPr bwMode="auto">
            <a:xfrm flipV="1">
              <a:off x="4052921" y="5379470"/>
              <a:ext cx="7938" cy="34925"/>
            </a:xfrm>
            <a:prstGeom prst="line">
              <a:avLst/>
            </a:prstGeom>
            <a:noFill/>
            <a:ln w="28575">
              <a:solidFill>
                <a:srgbClr val="FF0000"/>
              </a:solidFill>
              <a:round/>
              <a:headEnd/>
              <a:tailEnd/>
            </a:ln>
          </p:spPr>
          <p:txBody>
            <a:bodyPr/>
            <a:lstStyle/>
            <a:p>
              <a:endParaRPr lang="en-US"/>
            </a:p>
          </p:txBody>
        </p:sp>
        <p:sp>
          <p:nvSpPr>
            <p:cNvPr id="636548" name="Line 75"/>
            <p:cNvSpPr>
              <a:spLocks noChangeShapeType="1"/>
            </p:cNvSpPr>
            <p:nvPr/>
          </p:nvSpPr>
          <p:spPr bwMode="auto">
            <a:xfrm flipV="1">
              <a:off x="4060858" y="5344545"/>
              <a:ext cx="9525" cy="34925"/>
            </a:xfrm>
            <a:prstGeom prst="line">
              <a:avLst/>
            </a:prstGeom>
            <a:noFill/>
            <a:ln w="28575">
              <a:solidFill>
                <a:srgbClr val="FF0000"/>
              </a:solidFill>
              <a:round/>
              <a:headEnd/>
              <a:tailEnd/>
            </a:ln>
          </p:spPr>
          <p:txBody>
            <a:bodyPr/>
            <a:lstStyle/>
            <a:p>
              <a:endParaRPr lang="en-US"/>
            </a:p>
          </p:txBody>
        </p:sp>
        <p:sp>
          <p:nvSpPr>
            <p:cNvPr id="636549" name="Line 76"/>
            <p:cNvSpPr>
              <a:spLocks noChangeShapeType="1"/>
            </p:cNvSpPr>
            <p:nvPr/>
          </p:nvSpPr>
          <p:spPr bwMode="auto">
            <a:xfrm flipV="1">
              <a:off x="4070383" y="5309620"/>
              <a:ext cx="9525" cy="34925"/>
            </a:xfrm>
            <a:prstGeom prst="line">
              <a:avLst/>
            </a:prstGeom>
            <a:noFill/>
            <a:ln w="28575">
              <a:solidFill>
                <a:srgbClr val="FF0000"/>
              </a:solidFill>
              <a:round/>
              <a:headEnd/>
              <a:tailEnd/>
            </a:ln>
          </p:spPr>
          <p:txBody>
            <a:bodyPr/>
            <a:lstStyle/>
            <a:p>
              <a:endParaRPr lang="en-US"/>
            </a:p>
          </p:txBody>
        </p:sp>
        <p:sp>
          <p:nvSpPr>
            <p:cNvPr id="636550" name="Line 77"/>
            <p:cNvSpPr>
              <a:spLocks noChangeShapeType="1"/>
            </p:cNvSpPr>
            <p:nvPr/>
          </p:nvSpPr>
          <p:spPr bwMode="auto">
            <a:xfrm flipV="1">
              <a:off x="4079908" y="5277870"/>
              <a:ext cx="9525" cy="31750"/>
            </a:xfrm>
            <a:prstGeom prst="line">
              <a:avLst/>
            </a:prstGeom>
            <a:noFill/>
            <a:ln w="28575">
              <a:solidFill>
                <a:srgbClr val="FF0000"/>
              </a:solidFill>
              <a:round/>
              <a:headEnd/>
              <a:tailEnd/>
            </a:ln>
          </p:spPr>
          <p:txBody>
            <a:bodyPr/>
            <a:lstStyle/>
            <a:p>
              <a:endParaRPr lang="en-US"/>
            </a:p>
          </p:txBody>
        </p:sp>
        <p:sp>
          <p:nvSpPr>
            <p:cNvPr id="636551" name="Line 78"/>
            <p:cNvSpPr>
              <a:spLocks noChangeShapeType="1"/>
            </p:cNvSpPr>
            <p:nvPr/>
          </p:nvSpPr>
          <p:spPr bwMode="auto">
            <a:xfrm flipV="1">
              <a:off x="4089433" y="5246120"/>
              <a:ext cx="9525" cy="31750"/>
            </a:xfrm>
            <a:prstGeom prst="line">
              <a:avLst/>
            </a:prstGeom>
            <a:noFill/>
            <a:ln w="28575">
              <a:solidFill>
                <a:srgbClr val="FF0000"/>
              </a:solidFill>
              <a:round/>
              <a:headEnd/>
              <a:tailEnd/>
            </a:ln>
          </p:spPr>
          <p:txBody>
            <a:bodyPr/>
            <a:lstStyle/>
            <a:p>
              <a:endParaRPr lang="en-US"/>
            </a:p>
          </p:txBody>
        </p:sp>
        <p:sp>
          <p:nvSpPr>
            <p:cNvPr id="636552" name="Line 79"/>
            <p:cNvSpPr>
              <a:spLocks noChangeShapeType="1"/>
            </p:cNvSpPr>
            <p:nvPr/>
          </p:nvSpPr>
          <p:spPr bwMode="auto">
            <a:xfrm flipV="1">
              <a:off x="4098958" y="5215958"/>
              <a:ext cx="9525" cy="30163"/>
            </a:xfrm>
            <a:prstGeom prst="line">
              <a:avLst/>
            </a:prstGeom>
            <a:noFill/>
            <a:ln w="28575">
              <a:solidFill>
                <a:srgbClr val="FF0000"/>
              </a:solidFill>
              <a:round/>
              <a:headEnd/>
              <a:tailEnd/>
            </a:ln>
          </p:spPr>
          <p:txBody>
            <a:bodyPr/>
            <a:lstStyle/>
            <a:p>
              <a:endParaRPr lang="en-US"/>
            </a:p>
          </p:txBody>
        </p:sp>
        <p:sp>
          <p:nvSpPr>
            <p:cNvPr id="636553" name="Line 80"/>
            <p:cNvSpPr>
              <a:spLocks noChangeShapeType="1"/>
            </p:cNvSpPr>
            <p:nvPr/>
          </p:nvSpPr>
          <p:spPr bwMode="auto">
            <a:xfrm flipV="1">
              <a:off x="4108483" y="5187383"/>
              <a:ext cx="7938" cy="28575"/>
            </a:xfrm>
            <a:prstGeom prst="line">
              <a:avLst/>
            </a:prstGeom>
            <a:noFill/>
            <a:ln w="28575">
              <a:solidFill>
                <a:srgbClr val="FF0000"/>
              </a:solidFill>
              <a:round/>
              <a:headEnd/>
              <a:tailEnd/>
            </a:ln>
          </p:spPr>
          <p:txBody>
            <a:bodyPr/>
            <a:lstStyle/>
            <a:p>
              <a:endParaRPr lang="en-US"/>
            </a:p>
          </p:txBody>
        </p:sp>
        <p:sp>
          <p:nvSpPr>
            <p:cNvPr id="636554" name="Line 81"/>
            <p:cNvSpPr>
              <a:spLocks noChangeShapeType="1"/>
            </p:cNvSpPr>
            <p:nvPr/>
          </p:nvSpPr>
          <p:spPr bwMode="auto">
            <a:xfrm flipV="1">
              <a:off x="4116421" y="5160395"/>
              <a:ext cx="9525" cy="26988"/>
            </a:xfrm>
            <a:prstGeom prst="line">
              <a:avLst/>
            </a:prstGeom>
            <a:noFill/>
            <a:ln w="28575">
              <a:solidFill>
                <a:srgbClr val="FF0000"/>
              </a:solidFill>
              <a:round/>
              <a:headEnd/>
              <a:tailEnd/>
            </a:ln>
          </p:spPr>
          <p:txBody>
            <a:bodyPr/>
            <a:lstStyle/>
            <a:p>
              <a:endParaRPr lang="en-US"/>
            </a:p>
          </p:txBody>
        </p:sp>
        <p:sp>
          <p:nvSpPr>
            <p:cNvPr id="636555" name="Line 82"/>
            <p:cNvSpPr>
              <a:spLocks noChangeShapeType="1"/>
            </p:cNvSpPr>
            <p:nvPr/>
          </p:nvSpPr>
          <p:spPr bwMode="auto">
            <a:xfrm flipV="1">
              <a:off x="4125946" y="5136583"/>
              <a:ext cx="9525" cy="23813"/>
            </a:xfrm>
            <a:prstGeom prst="line">
              <a:avLst/>
            </a:prstGeom>
            <a:noFill/>
            <a:ln w="28575">
              <a:solidFill>
                <a:srgbClr val="FF0000"/>
              </a:solidFill>
              <a:round/>
              <a:headEnd/>
              <a:tailEnd/>
            </a:ln>
          </p:spPr>
          <p:txBody>
            <a:bodyPr/>
            <a:lstStyle/>
            <a:p>
              <a:endParaRPr lang="en-US"/>
            </a:p>
          </p:txBody>
        </p:sp>
        <p:sp>
          <p:nvSpPr>
            <p:cNvPr id="636556" name="Line 83"/>
            <p:cNvSpPr>
              <a:spLocks noChangeShapeType="1"/>
            </p:cNvSpPr>
            <p:nvPr/>
          </p:nvSpPr>
          <p:spPr bwMode="auto">
            <a:xfrm flipV="1">
              <a:off x="4135471" y="5114358"/>
              <a:ext cx="9525" cy="22225"/>
            </a:xfrm>
            <a:prstGeom prst="line">
              <a:avLst/>
            </a:prstGeom>
            <a:noFill/>
            <a:ln w="28575">
              <a:solidFill>
                <a:srgbClr val="FF0000"/>
              </a:solidFill>
              <a:round/>
              <a:headEnd/>
              <a:tailEnd/>
            </a:ln>
          </p:spPr>
          <p:txBody>
            <a:bodyPr/>
            <a:lstStyle/>
            <a:p>
              <a:endParaRPr lang="en-US"/>
            </a:p>
          </p:txBody>
        </p:sp>
        <p:sp>
          <p:nvSpPr>
            <p:cNvPr id="636557" name="Line 84"/>
            <p:cNvSpPr>
              <a:spLocks noChangeShapeType="1"/>
            </p:cNvSpPr>
            <p:nvPr/>
          </p:nvSpPr>
          <p:spPr bwMode="auto">
            <a:xfrm flipV="1">
              <a:off x="4144996" y="5095308"/>
              <a:ext cx="9525" cy="19050"/>
            </a:xfrm>
            <a:prstGeom prst="line">
              <a:avLst/>
            </a:prstGeom>
            <a:noFill/>
            <a:ln w="28575">
              <a:solidFill>
                <a:srgbClr val="FF0000"/>
              </a:solidFill>
              <a:round/>
              <a:headEnd/>
              <a:tailEnd/>
            </a:ln>
          </p:spPr>
          <p:txBody>
            <a:bodyPr/>
            <a:lstStyle/>
            <a:p>
              <a:endParaRPr lang="en-US"/>
            </a:p>
          </p:txBody>
        </p:sp>
        <p:sp>
          <p:nvSpPr>
            <p:cNvPr id="636558" name="Line 85"/>
            <p:cNvSpPr>
              <a:spLocks noChangeShapeType="1"/>
            </p:cNvSpPr>
            <p:nvPr/>
          </p:nvSpPr>
          <p:spPr bwMode="auto">
            <a:xfrm flipV="1">
              <a:off x="4154521" y="5079433"/>
              <a:ext cx="7938" cy="15875"/>
            </a:xfrm>
            <a:prstGeom prst="line">
              <a:avLst/>
            </a:prstGeom>
            <a:noFill/>
            <a:ln w="28575">
              <a:solidFill>
                <a:srgbClr val="FF0000"/>
              </a:solidFill>
              <a:round/>
              <a:headEnd/>
              <a:tailEnd/>
            </a:ln>
          </p:spPr>
          <p:txBody>
            <a:bodyPr/>
            <a:lstStyle/>
            <a:p>
              <a:endParaRPr lang="en-US"/>
            </a:p>
          </p:txBody>
        </p:sp>
        <p:sp>
          <p:nvSpPr>
            <p:cNvPr id="636559" name="Line 86"/>
            <p:cNvSpPr>
              <a:spLocks noChangeShapeType="1"/>
            </p:cNvSpPr>
            <p:nvPr/>
          </p:nvSpPr>
          <p:spPr bwMode="auto">
            <a:xfrm flipV="1">
              <a:off x="4162458" y="5066733"/>
              <a:ext cx="9525" cy="12700"/>
            </a:xfrm>
            <a:prstGeom prst="line">
              <a:avLst/>
            </a:prstGeom>
            <a:noFill/>
            <a:ln w="28575">
              <a:solidFill>
                <a:srgbClr val="FF0000"/>
              </a:solidFill>
              <a:round/>
              <a:headEnd/>
              <a:tailEnd/>
            </a:ln>
          </p:spPr>
          <p:txBody>
            <a:bodyPr/>
            <a:lstStyle/>
            <a:p>
              <a:endParaRPr lang="en-US"/>
            </a:p>
          </p:txBody>
        </p:sp>
        <p:sp>
          <p:nvSpPr>
            <p:cNvPr id="636560" name="Line 87"/>
            <p:cNvSpPr>
              <a:spLocks noChangeShapeType="1"/>
            </p:cNvSpPr>
            <p:nvPr/>
          </p:nvSpPr>
          <p:spPr bwMode="auto">
            <a:xfrm flipV="1">
              <a:off x="4171983" y="5057208"/>
              <a:ext cx="9525" cy="9525"/>
            </a:xfrm>
            <a:prstGeom prst="line">
              <a:avLst/>
            </a:prstGeom>
            <a:noFill/>
            <a:ln w="28575">
              <a:solidFill>
                <a:srgbClr val="FF0000"/>
              </a:solidFill>
              <a:round/>
              <a:headEnd/>
              <a:tailEnd/>
            </a:ln>
          </p:spPr>
          <p:txBody>
            <a:bodyPr/>
            <a:lstStyle/>
            <a:p>
              <a:endParaRPr lang="en-US"/>
            </a:p>
          </p:txBody>
        </p:sp>
        <p:sp>
          <p:nvSpPr>
            <p:cNvPr id="636561" name="Line 88"/>
            <p:cNvSpPr>
              <a:spLocks noChangeShapeType="1"/>
            </p:cNvSpPr>
            <p:nvPr/>
          </p:nvSpPr>
          <p:spPr bwMode="auto">
            <a:xfrm flipV="1">
              <a:off x="4181508" y="5050858"/>
              <a:ext cx="9525" cy="6350"/>
            </a:xfrm>
            <a:prstGeom prst="line">
              <a:avLst/>
            </a:prstGeom>
            <a:noFill/>
            <a:ln w="28575">
              <a:solidFill>
                <a:srgbClr val="FF0000"/>
              </a:solidFill>
              <a:round/>
              <a:headEnd/>
              <a:tailEnd/>
            </a:ln>
          </p:spPr>
          <p:txBody>
            <a:bodyPr/>
            <a:lstStyle/>
            <a:p>
              <a:endParaRPr lang="en-US"/>
            </a:p>
          </p:txBody>
        </p:sp>
        <p:sp>
          <p:nvSpPr>
            <p:cNvPr id="636562" name="Line 89"/>
            <p:cNvSpPr>
              <a:spLocks noChangeShapeType="1"/>
            </p:cNvSpPr>
            <p:nvPr/>
          </p:nvSpPr>
          <p:spPr bwMode="auto">
            <a:xfrm flipV="1">
              <a:off x="4191033" y="5047683"/>
              <a:ext cx="9525" cy="3175"/>
            </a:xfrm>
            <a:prstGeom prst="line">
              <a:avLst/>
            </a:prstGeom>
            <a:noFill/>
            <a:ln w="28575">
              <a:solidFill>
                <a:srgbClr val="FF0000"/>
              </a:solidFill>
              <a:round/>
              <a:headEnd/>
              <a:tailEnd/>
            </a:ln>
          </p:spPr>
          <p:txBody>
            <a:bodyPr/>
            <a:lstStyle/>
            <a:p>
              <a:endParaRPr lang="en-US"/>
            </a:p>
          </p:txBody>
        </p:sp>
        <p:sp>
          <p:nvSpPr>
            <p:cNvPr id="636563" name="Line 90"/>
            <p:cNvSpPr>
              <a:spLocks noChangeShapeType="1"/>
            </p:cNvSpPr>
            <p:nvPr/>
          </p:nvSpPr>
          <p:spPr bwMode="auto">
            <a:xfrm>
              <a:off x="4200558" y="5047683"/>
              <a:ext cx="9525" cy="1588"/>
            </a:xfrm>
            <a:prstGeom prst="line">
              <a:avLst/>
            </a:prstGeom>
            <a:noFill/>
            <a:ln w="28575">
              <a:solidFill>
                <a:srgbClr val="FF0000"/>
              </a:solidFill>
              <a:round/>
              <a:headEnd/>
              <a:tailEnd/>
            </a:ln>
          </p:spPr>
          <p:txBody>
            <a:bodyPr/>
            <a:lstStyle/>
            <a:p>
              <a:endParaRPr lang="en-US"/>
            </a:p>
          </p:txBody>
        </p:sp>
        <p:sp>
          <p:nvSpPr>
            <p:cNvPr id="636564" name="Line 91"/>
            <p:cNvSpPr>
              <a:spLocks noChangeShapeType="1"/>
            </p:cNvSpPr>
            <p:nvPr/>
          </p:nvSpPr>
          <p:spPr bwMode="auto">
            <a:xfrm>
              <a:off x="4210083" y="5047683"/>
              <a:ext cx="7938" cy="3175"/>
            </a:xfrm>
            <a:prstGeom prst="line">
              <a:avLst/>
            </a:prstGeom>
            <a:noFill/>
            <a:ln w="28575">
              <a:solidFill>
                <a:srgbClr val="FF0000"/>
              </a:solidFill>
              <a:round/>
              <a:headEnd/>
              <a:tailEnd/>
            </a:ln>
          </p:spPr>
          <p:txBody>
            <a:bodyPr/>
            <a:lstStyle/>
            <a:p>
              <a:endParaRPr lang="en-US"/>
            </a:p>
          </p:txBody>
        </p:sp>
        <p:sp>
          <p:nvSpPr>
            <p:cNvPr id="636565" name="Line 92"/>
            <p:cNvSpPr>
              <a:spLocks noChangeShapeType="1"/>
            </p:cNvSpPr>
            <p:nvPr/>
          </p:nvSpPr>
          <p:spPr bwMode="auto">
            <a:xfrm>
              <a:off x="4218021" y="5050858"/>
              <a:ext cx="9525" cy="6350"/>
            </a:xfrm>
            <a:prstGeom prst="line">
              <a:avLst/>
            </a:prstGeom>
            <a:noFill/>
            <a:ln w="28575">
              <a:solidFill>
                <a:srgbClr val="FF0000"/>
              </a:solidFill>
              <a:round/>
              <a:headEnd/>
              <a:tailEnd/>
            </a:ln>
          </p:spPr>
          <p:txBody>
            <a:bodyPr/>
            <a:lstStyle/>
            <a:p>
              <a:endParaRPr lang="en-US"/>
            </a:p>
          </p:txBody>
        </p:sp>
        <p:sp>
          <p:nvSpPr>
            <p:cNvPr id="636566" name="Line 93"/>
            <p:cNvSpPr>
              <a:spLocks noChangeShapeType="1"/>
            </p:cNvSpPr>
            <p:nvPr/>
          </p:nvSpPr>
          <p:spPr bwMode="auto">
            <a:xfrm>
              <a:off x="4227546" y="5057208"/>
              <a:ext cx="9525" cy="9525"/>
            </a:xfrm>
            <a:prstGeom prst="line">
              <a:avLst/>
            </a:prstGeom>
            <a:noFill/>
            <a:ln w="28575">
              <a:solidFill>
                <a:srgbClr val="FF0000"/>
              </a:solidFill>
              <a:round/>
              <a:headEnd/>
              <a:tailEnd/>
            </a:ln>
          </p:spPr>
          <p:txBody>
            <a:bodyPr/>
            <a:lstStyle/>
            <a:p>
              <a:endParaRPr lang="en-US"/>
            </a:p>
          </p:txBody>
        </p:sp>
        <p:sp>
          <p:nvSpPr>
            <p:cNvPr id="636567" name="Line 94"/>
            <p:cNvSpPr>
              <a:spLocks noChangeShapeType="1"/>
            </p:cNvSpPr>
            <p:nvPr/>
          </p:nvSpPr>
          <p:spPr bwMode="auto">
            <a:xfrm>
              <a:off x="4237071" y="5066733"/>
              <a:ext cx="9525" cy="12700"/>
            </a:xfrm>
            <a:prstGeom prst="line">
              <a:avLst/>
            </a:prstGeom>
            <a:noFill/>
            <a:ln w="28575">
              <a:solidFill>
                <a:srgbClr val="FF0000"/>
              </a:solidFill>
              <a:round/>
              <a:headEnd/>
              <a:tailEnd/>
            </a:ln>
          </p:spPr>
          <p:txBody>
            <a:bodyPr/>
            <a:lstStyle/>
            <a:p>
              <a:endParaRPr lang="en-US"/>
            </a:p>
          </p:txBody>
        </p:sp>
        <p:sp>
          <p:nvSpPr>
            <p:cNvPr id="636568" name="Line 95"/>
            <p:cNvSpPr>
              <a:spLocks noChangeShapeType="1"/>
            </p:cNvSpPr>
            <p:nvPr/>
          </p:nvSpPr>
          <p:spPr bwMode="auto">
            <a:xfrm>
              <a:off x="4246596" y="5079433"/>
              <a:ext cx="9525" cy="15875"/>
            </a:xfrm>
            <a:prstGeom prst="line">
              <a:avLst/>
            </a:prstGeom>
            <a:noFill/>
            <a:ln w="28575">
              <a:solidFill>
                <a:srgbClr val="FF0000"/>
              </a:solidFill>
              <a:round/>
              <a:headEnd/>
              <a:tailEnd/>
            </a:ln>
          </p:spPr>
          <p:txBody>
            <a:bodyPr/>
            <a:lstStyle/>
            <a:p>
              <a:endParaRPr lang="en-US"/>
            </a:p>
          </p:txBody>
        </p:sp>
        <p:sp>
          <p:nvSpPr>
            <p:cNvPr id="636569" name="Line 96"/>
            <p:cNvSpPr>
              <a:spLocks noChangeShapeType="1"/>
            </p:cNvSpPr>
            <p:nvPr/>
          </p:nvSpPr>
          <p:spPr bwMode="auto">
            <a:xfrm>
              <a:off x="4256121" y="5095308"/>
              <a:ext cx="9525" cy="19050"/>
            </a:xfrm>
            <a:prstGeom prst="line">
              <a:avLst/>
            </a:prstGeom>
            <a:noFill/>
            <a:ln w="28575">
              <a:solidFill>
                <a:srgbClr val="FF0000"/>
              </a:solidFill>
              <a:round/>
              <a:headEnd/>
              <a:tailEnd/>
            </a:ln>
          </p:spPr>
          <p:txBody>
            <a:bodyPr/>
            <a:lstStyle/>
            <a:p>
              <a:endParaRPr lang="en-US"/>
            </a:p>
          </p:txBody>
        </p:sp>
        <p:sp>
          <p:nvSpPr>
            <p:cNvPr id="636570" name="Line 97"/>
            <p:cNvSpPr>
              <a:spLocks noChangeShapeType="1"/>
            </p:cNvSpPr>
            <p:nvPr/>
          </p:nvSpPr>
          <p:spPr bwMode="auto">
            <a:xfrm>
              <a:off x="4265646" y="5114358"/>
              <a:ext cx="7938" cy="22225"/>
            </a:xfrm>
            <a:prstGeom prst="line">
              <a:avLst/>
            </a:prstGeom>
            <a:noFill/>
            <a:ln w="28575">
              <a:solidFill>
                <a:srgbClr val="FF0000"/>
              </a:solidFill>
              <a:round/>
              <a:headEnd/>
              <a:tailEnd/>
            </a:ln>
          </p:spPr>
          <p:txBody>
            <a:bodyPr/>
            <a:lstStyle/>
            <a:p>
              <a:endParaRPr lang="en-US"/>
            </a:p>
          </p:txBody>
        </p:sp>
        <p:sp>
          <p:nvSpPr>
            <p:cNvPr id="636571" name="Line 98"/>
            <p:cNvSpPr>
              <a:spLocks noChangeShapeType="1"/>
            </p:cNvSpPr>
            <p:nvPr/>
          </p:nvSpPr>
          <p:spPr bwMode="auto">
            <a:xfrm>
              <a:off x="4273583" y="5136583"/>
              <a:ext cx="9525" cy="23813"/>
            </a:xfrm>
            <a:prstGeom prst="line">
              <a:avLst/>
            </a:prstGeom>
            <a:noFill/>
            <a:ln w="28575">
              <a:solidFill>
                <a:srgbClr val="FF0000"/>
              </a:solidFill>
              <a:round/>
              <a:headEnd/>
              <a:tailEnd/>
            </a:ln>
          </p:spPr>
          <p:txBody>
            <a:bodyPr/>
            <a:lstStyle/>
            <a:p>
              <a:endParaRPr lang="en-US"/>
            </a:p>
          </p:txBody>
        </p:sp>
        <p:sp>
          <p:nvSpPr>
            <p:cNvPr id="636572" name="Line 99"/>
            <p:cNvSpPr>
              <a:spLocks noChangeShapeType="1"/>
            </p:cNvSpPr>
            <p:nvPr/>
          </p:nvSpPr>
          <p:spPr bwMode="auto">
            <a:xfrm>
              <a:off x="4283108" y="5160395"/>
              <a:ext cx="9525" cy="26988"/>
            </a:xfrm>
            <a:prstGeom prst="line">
              <a:avLst/>
            </a:prstGeom>
            <a:noFill/>
            <a:ln w="28575">
              <a:solidFill>
                <a:srgbClr val="FF0000"/>
              </a:solidFill>
              <a:round/>
              <a:headEnd/>
              <a:tailEnd/>
            </a:ln>
          </p:spPr>
          <p:txBody>
            <a:bodyPr/>
            <a:lstStyle/>
            <a:p>
              <a:endParaRPr lang="en-US"/>
            </a:p>
          </p:txBody>
        </p:sp>
        <p:sp>
          <p:nvSpPr>
            <p:cNvPr id="636573" name="Line 100"/>
            <p:cNvSpPr>
              <a:spLocks noChangeShapeType="1"/>
            </p:cNvSpPr>
            <p:nvPr/>
          </p:nvSpPr>
          <p:spPr bwMode="auto">
            <a:xfrm>
              <a:off x="4292633" y="5187383"/>
              <a:ext cx="9525" cy="28575"/>
            </a:xfrm>
            <a:prstGeom prst="line">
              <a:avLst/>
            </a:prstGeom>
            <a:noFill/>
            <a:ln w="28575">
              <a:solidFill>
                <a:srgbClr val="FF0000"/>
              </a:solidFill>
              <a:round/>
              <a:headEnd/>
              <a:tailEnd/>
            </a:ln>
          </p:spPr>
          <p:txBody>
            <a:bodyPr/>
            <a:lstStyle/>
            <a:p>
              <a:endParaRPr lang="en-US"/>
            </a:p>
          </p:txBody>
        </p:sp>
        <p:sp>
          <p:nvSpPr>
            <p:cNvPr id="636574" name="Line 101"/>
            <p:cNvSpPr>
              <a:spLocks noChangeShapeType="1"/>
            </p:cNvSpPr>
            <p:nvPr/>
          </p:nvSpPr>
          <p:spPr bwMode="auto">
            <a:xfrm>
              <a:off x="4302158" y="5215958"/>
              <a:ext cx="9525" cy="30163"/>
            </a:xfrm>
            <a:prstGeom prst="line">
              <a:avLst/>
            </a:prstGeom>
            <a:noFill/>
            <a:ln w="28575">
              <a:solidFill>
                <a:srgbClr val="FF0000"/>
              </a:solidFill>
              <a:round/>
              <a:headEnd/>
              <a:tailEnd/>
            </a:ln>
          </p:spPr>
          <p:txBody>
            <a:bodyPr/>
            <a:lstStyle/>
            <a:p>
              <a:endParaRPr lang="en-US"/>
            </a:p>
          </p:txBody>
        </p:sp>
        <p:sp>
          <p:nvSpPr>
            <p:cNvPr id="636575" name="Line 102"/>
            <p:cNvSpPr>
              <a:spLocks noChangeShapeType="1"/>
            </p:cNvSpPr>
            <p:nvPr/>
          </p:nvSpPr>
          <p:spPr bwMode="auto">
            <a:xfrm>
              <a:off x="4311683" y="5246120"/>
              <a:ext cx="7938" cy="31750"/>
            </a:xfrm>
            <a:prstGeom prst="line">
              <a:avLst/>
            </a:prstGeom>
            <a:noFill/>
            <a:ln w="28575">
              <a:solidFill>
                <a:srgbClr val="FF0000"/>
              </a:solidFill>
              <a:round/>
              <a:headEnd/>
              <a:tailEnd/>
            </a:ln>
          </p:spPr>
          <p:txBody>
            <a:bodyPr/>
            <a:lstStyle/>
            <a:p>
              <a:endParaRPr lang="en-US"/>
            </a:p>
          </p:txBody>
        </p:sp>
        <p:sp>
          <p:nvSpPr>
            <p:cNvPr id="636576" name="Line 103"/>
            <p:cNvSpPr>
              <a:spLocks noChangeShapeType="1"/>
            </p:cNvSpPr>
            <p:nvPr/>
          </p:nvSpPr>
          <p:spPr bwMode="auto">
            <a:xfrm>
              <a:off x="4319621" y="5277870"/>
              <a:ext cx="9525" cy="31750"/>
            </a:xfrm>
            <a:prstGeom prst="line">
              <a:avLst/>
            </a:prstGeom>
            <a:noFill/>
            <a:ln w="28575">
              <a:solidFill>
                <a:srgbClr val="FF0000"/>
              </a:solidFill>
              <a:round/>
              <a:headEnd/>
              <a:tailEnd/>
            </a:ln>
          </p:spPr>
          <p:txBody>
            <a:bodyPr/>
            <a:lstStyle/>
            <a:p>
              <a:endParaRPr lang="en-US"/>
            </a:p>
          </p:txBody>
        </p:sp>
        <p:sp>
          <p:nvSpPr>
            <p:cNvPr id="636577" name="Line 104"/>
            <p:cNvSpPr>
              <a:spLocks noChangeShapeType="1"/>
            </p:cNvSpPr>
            <p:nvPr/>
          </p:nvSpPr>
          <p:spPr bwMode="auto">
            <a:xfrm>
              <a:off x="4329146" y="5309620"/>
              <a:ext cx="9525" cy="34925"/>
            </a:xfrm>
            <a:prstGeom prst="line">
              <a:avLst/>
            </a:prstGeom>
            <a:noFill/>
            <a:ln w="28575">
              <a:solidFill>
                <a:srgbClr val="FF0000"/>
              </a:solidFill>
              <a:round/>
              <a:headEnd/>
              <a:tailEnd/>
            </a:ln>
          </p:spPr>
          <p:txBody>
            <a:bodyPr/>
            <a:lstStyle/>
            <a:p>
              <a:endParaRPr lang="en-US"/>
            </a:p>
          </p:txBody>
        </p:sp>
        <p:sp>
          <p:nvSpPr>
            <p:cNvPr id="636578" name="Line 105"/>
            <p:cNvSpPr>
              <a:spLocks noChangeShapeType="1"/>
            </p:cNvSpPr>
            <p:nvPr/>
          </p:nvSpPr>
          <p:spPr bwMode="auto">
            <a:xfrm>
              <a:off x="4338671" y="5344545"/>
              <a:ext cx="9525" cy="34925"/>
            </a:xfrm>
            <a:prstGeom prst="line">
              <a:avLst/>
            </a:prstGeom>
            <a:noFill/>
            <a:ln w="28575">
              <a:solidFill>
                <a:srgbClr val="FF0000"/>
              </a:solidFill>
              <a:round/>
              <a:headEnd/>
              <a:tailEnd/>
            </a:ln>
          </p:spPr>
          <p:txBody>
            <a:bodyPr/>
            <a:lstStyle/>
            <a:p>
              <a:endParaRPr lang="en-US"/>
            </a:p>
          </p:txBody>
        </p:sp>
        <p:sp>
          <p:nvSpPr>
            <p:cNvPr id="636579" name="Line 106"/>
            <p:cNvSpPr>
              <a:spLocks noChangeShapeType="1"/>
            </p:cNvSpPr>
            <p:nvPr/>
          </p:nvSpPr>
          <p:spPr bwMode="auto">
            <a:xfrm>
              <a:off x="4348196" y="5379470"/>
              <a:ext cx="9525" cy="34925"/>
            </a:xfrm>
            <a:prstGeom prst="line">
              <a:avLst/>
            </a:prstGeom>
            <a:noFill/>
            <a:ln w="28575">
              <a:solidFill>
                <a:srgbClr val="FF0000"/>
              </a:solidFill>
              <a:round/>
              <a:headEnd/>
              <a:tailEnd/>
            </a:ln>
          </p:spPr>
          <p:txBody>
            <a:bodyPr/>
            <a:lstStyle/>
            <a:p>
              <a:endParaRPr lang="en-US"/>
            </a:p>
          </p:txBody>
        </p:sp>
        <p:sp>
          <p:nvSpPr>
            <p:cNvPr id="636580" name="Line 8"/>
            <p:cNvSpPr>
              <a:spLocks noChangeShapeType="1"/>
            </p:cNvSpPr>
            <p:nvPr/>
          </p:nvSpPr>
          <p:spPr bwMode="auto">
            <a:xfrm>
              <a:off x="4354744" y="5405844"/>
              <a:ext cx="9525" cy="34925"/>
            </a:xfrm>
            <a:prstGeom prst="line">
              <a:avLst/>
            </a:prstGeom>
            <a:noFill/>
            <a:ln w="28575">
              <a:solidFill>
                <a:srgbClr val="FF0000"/>
              </a:solidFill>
              <a:round/>
              <a:headEnd/>
              <a:tailEnd/>
            </a:ln>
          </p:spPr>
          <p:txBody>
            <a:bodyPr/>
            <a:lstStyle/>
            <a:p>
              <a:endParaRPr lang="en-US"/>
            </a:p>
          </p:txBody>
        </p:sp>
        <p:sp>
          <p:nvSpPr>
            <p:cNvPr id="636581" name="Line 9"/>
            <p:cNvSpPr>
              <a:spLocks noChangeShapeType="1"/>
            </p:cNvSpPr>
            <p:nvPr/>
          </p:nvSpPr>
          <p:spPr bwMode="auto">
            <a:xfrm>
              <a:off x="4364269" y="5440769"/>
              <a:ext cx="9525" cy="34925"/>
            </a:xfrm>
            <a:prstGeom prst="line">
              <a:avLst/>
            </a:prstGeom>
            <a:noFill/>
            <a:ln w="28575">
              <a:solidFill>
                <a:srgbClr val="FF0000"/>
              </a:solidFill>
              <a:round/>
              <a:headEnd/>
              <a:tailEnd/>
            </a:ln>
          </p:spPr>
          <p:txBody>
            <a:bodyPr/>
            <a:lstStyle/>
            <a:p>
              <a:endParaRPr lang="en-US"/>
            </a:p>
          </p:txBody>
        </p:sp>
        <p:sp>
          <p:nvSpPr>
            <p:cNvPr id="636582" name="Line 10"/>
            <p:cNvSpPr>
              <a:spLocks noChangeShapeType="1"/>
            </p:cNvSpPr>
            <p:nvPr/>
          </p:nvSpPr>
          <p:spPr bwMode="auto">
            <a:xfrm>
              <a:off x="4373794" y="5475694"/>
              <a:ext cx="9525" cy="34925"/>
            </a:xfrm>
            <a:prstGeom prst="line">
              <a:avLst/>
            </a:prstGeom>
            <a:noFill/>
            <a:ln w="28575">
              <a:solidFill>
                <a:srgbClr val="FF0000"/>
              </a:solidFill>
              <a:round/>
              <a:headEnd/>
              <a:tailEnd/>
            </a:ln>
          </p:spPr>
          <p:txBody>
            <a:bodyPr/>
            <a:lstStyle/>
            <a:p>
              <a:endParaRPr lang="en-US"/>
            </a:p>
          </p:txBody>
        </p:sp>
        <p:sp>
          <p:nvSpPr>
            <p:cNvPr id="636583" name="Line 11"/>
            <p:cNvSpPr>
              <a:spLocks noChangeShapeType="1"/>
            </p:cNvSpPr>
            <p:nvPr/>
          </p:nvSpPr>
          <p:spPr bwMode="auto">
            <a:xfrm>
              <a:off x="4383319" y="5510619"/>
              <a:ext cx="9525" cy="31750"/>
            </a:xfrm>
            <a:prstGeom prst="line">
              <a:avLst/>
            </a:prstGeom>
            <a:noFill/>
            <a:ln w="28575">
              <a:solidFill>
                <a:srgbClr val="FF0000"/>
              </a:solidFill>
              <a:round/>
              <a:headEnd/>
              <a:tailEnd/>
            </a:ln>
          </p:spPr>
          <p:txBody>
            <a:bodyPr/>
            <a:lstStyle/>
            <a:p>
              <a:endParaRPr lang="en-US"/>
            </a:p>
          </p:txBody>
        </p:sp>
        <p:sp>
          <p:nvSpPr>
            <p:cNvPr id="636584" name="Line 12"/>
            <p:cNvSpPr>
              <a:spLocks noChangeShapeType="1"/>
            </p:cNvSpPr>
            <p:nvPr/>
          </p:nvSpPr>
          <p:spPr bwMode="auto">
            <a:xfrm>
              <a:off x="4392844" y="5542369"/>
              <a:ext cx="9525" cy="31750"/>
            </a:xfrm>
            <a:prstGeom prst="line">
              <a:avLst/>
            </a:prstGeom>
            <a:noFill/>
            <a:ln w="28575">
              <a:solidFill>
                <a:srgbClr val="FF0000"/>
              </a:solidFill>
              <a:round/>
              <a:headEnd/>
              <a:tailEnd/>
            </a:ln>
          </p:spPr>
          <p:txBody>
            <a:bodyPr/>
            <a:lstStyle/>
            <a:p>
              <a:endParaRPr lang="en-US"/>
            </a:p>
          </p:txBody>
        </p:sp>
        <p:sp>
          <p:nvSpPr>
            <p:cNvPr id="636585" name="Line 13"/>
            <p:cNvSpPr>
              <a:spLocks noChangeShapeType="1"/>
            </p:cNvSpPr>
            <p:nvPr/>
          </p:nvSpPr>
          <p:spPr bwMode="auto">
            <a:xfrm>
              <a:off x="4402369" y="5574118"/>
              <a:ext cx="7938" cy="30163"/>
            </a:xfrm>
            <a:prstGeom prst="line">
              <a:avLst/>
            </a:prstGeom>
            <a:noFill/>
            <a:ln w="28575">
              <a:solidFill>
                <a:srgbClr val="FF0000"/>
              </a:solidFill>
              <a:round/>
              <a:headEnd/>
              <a:tailEnd/>
            </a:ln>
          </p:spPr>
          <p:txBody>
            <a:bodyPr/>
            <a:lstStyle/>
            <a:p>
              <a:endParaRPr lang="en-US"/>
            </a:p>
          </p:txBody>
        </p:sp>
        <p:sp>
          <p:nvSpPr>
            <p:cNvPr id="636586" name="Line 14"/>
            <p:cNvSpPr>
              <a:spLocks noChangeShapeType="1"/>
            </p:cNvSpPr>
            <p:nvPr/>
          </p:nvSpPr>
          <p:spPr bwMode="auto">
            <a:xfrm>
              <a:off x="4410307" y="5604281"/>
              <a:ext cx="9525" cy="28575"/>
            </a:xfrm>
            <a:prstGeom prst="line">
              <a:avLst/>
            </a:prstGeom>
            <a:noFill/>
            <a:ln w="28575">
              <a:solidFill>
                <a:srgbClr val="FF0000"/>
              </a:solidFill>
              <a:round/>
              <a:headEnd/>
              <a:tailEnd/>
            </a:ln>
          </p:spPr>
          <p:txBody>
            <a:bodyPr/>
            <a:lstStyle/>
            <a:p>
              <a:endParaRPr lang="en-US"/>
            </a:p>
          </p:txBody>
        </p:sp>
        <p:sp>
          <p:nvSpPr>
            <p:cNvPr id="636587" name="Line 15"/>
            <p:cNvSpPr>
              <a:spLocks noChangeShapeType="1"/>
            </p:cNvSpPr>
            <p:nvPr/>
          </p:nvSpPr>
          <p:spPr bwMode="auto">
            <a:xfrm>
              <a:off x="4419832" y="5632856"/>
              <a:ext cx="9525" cy="26988"/>
            </a:xfrm>
            <a:prstGeom prst="line">
              <a:avLst/>
            </a:prstGeom>
            <a:noFill/>
            <a:ln w="28575">
              <a:solidFill>
                <a:srgbClr val="FF0000"/>
              </a:solidFill>
              <a:round/>
              <a:headEnd/>
              <a:tailEnd/>
            </a:ln>
          </p:spPr>
          <p:txBody>
            <a:bodyPr/>
            <a:lstStyle/>
            <a:p>
              <a:endParaRPr lang="en-US"/>
            </a:p>
          </p:txBody>
        </p:sp>
        <p:sp>
          <p:nvSpPr>
            <p:cNvPr id="636588" name="Line 16"/>
            <p:cNvSpPr>
              <a:spLocks noChangeShapeType="1"/>
            </p:cNvSpPr>
            <p:nvPr/>
          </p:nvSpPr>
          <p:spPr bwMode="auto">
            <a:xfrm>
              <a:off x="4429357" y="5659843"/>
              <a:ext cx="9525" cy="23813"/>
            </a:xfrm>
            <a:prstGeom prst="line">
              <a:avLst/>
            </a:prstGeom>
            <a:noFill/>
            <a:ln w="28575">
              <a:solidFill>
                <a:srgbClr val="FF0000"/>
              </a:solidFill>
              <a:round/>
              <a:headEnd/>
              <a:tailEnd/>
            </a:ln>
          </p:spPr>
          <p:txBody>
            <a:bodyPr/>
            <a:lstStyle/>
            <a:p>
              <a:endParaRPr lang="en-US"/>
            </a:p>
          </p:txBody>
        </p:sp>
        <p:sp>
          <p:nvSpPr>
            <p:cNvPr id="636589" name="Line 17"/>
            <p:cNvSpPr>
              <a:spLocks noChangeShapeType="1"/>
            </p:cNvSpPr>
            <p:nvPr/>
          </p:nvSpPr>
          <p:spPr bwMode="auto">
            <a:xfrm>
              <a:off x="4438882" y="5683656"/>
              <a:ext cx="9525" cy="22225"/>
            </a:xfrm>
            <a:prstGeom prst="line">
              <a:avLst/>
            </a:prstGeom>
            <a:noFill/>
            <a:ln w="28575">
              <a:solidFill>
                <a:srgbClr val="FF0000"/>
              </a:solidFill>
              <a:round/>
              <a:headEnd/>
              <a:tailEnd/>
            </a:ln>
          </p:spPr>
          <p:txBody>
            <a:bodyPr/>
            <a:lstStyle/>
            <a:p>
              <a:endParaRPr lang="en-US"/>
            </a:p>
          </p:txBody>
        </p:sp>
        <p:sp>
          <p:nvSpPr>
            <p:cNvPr id="636590" name="Line 18"/>
            <p:cNvSpPr>
              <a:spLocks noChangeShapeType="1"/>
            </p:cNvSpPr>
            <p:nvPr/>
          </p:nvSpPr>
          <p:spPr bwMode="auto">
            <a:xfrm>
              <a:off x="4448407" y="5705881"/>
              <a:ext cx="7938" cy="19050"/>
            </a:xfrm>
            <a:prstGeom prst="line">
              <a:avLst/>
            </a:prstGeom>
            <a:noFill/>
            <a:ln w="28575">
              <a:solidFill>
                <a:srgbClr val="FF0000"/>
              </a:solidFill>
              <a:round/>
              <a:headEnd/>
              <a:tailEnd/>
            </a:ln>
          </p:spPr>
          <p:txBody>
            <a:bodyPr/>
            <a:lstStyle/>
            <a:p>
              <a:endParaRPr lang="en-US"/>
            </a:p>
          </p:txBody>
        </p:sp>
        <p:sp>
          <p:nvSpPr>
            <p:cNvPr id="636591" name="Line 19"/>
            <p:cNvSpPr>
              <a:spLocks noChangeShapeType="1"/>
            </p:cNvSpPr>
            <p:nvPr/>
          </p:nvSpPr>
          <p:spPr bwMode="auto">
            <a:xfrm>
              <a:off x="4456344" y="5724931"/>
              <a:ext cx="9525" cy="15875"/>
            </a:xfrm>
            <a:prstGeom prst="line">
              <a:avLst/>
            </a:prstGeom>
            <a:noFill/>
            <a:ln w="28575">
              <a:solidFill>
                <a:srgbClr val="FF0000"/>
              </a:solidFill>
              <a:round/>
              <a:headEnd/>
              <a:tailEnd/>
            </a:ln>
          </p:spPr>
          <p:txBody>
            <a:bodyPr/>
            <a:lstStyle/>
            <a:p>
              <a:endParaRPr lang="en-US"/>
            </a:p>
          </p:txBody>
        </p:sp>
        <p:sp>
          <p:nvSpPr>
            <p:cNvPr id="636592" name="Line 20"/>
            <p:cNvSpPr>
              <a:spLocks noChangeShapeType="1"/>
            </p:cNvSpPr>
            <p:nvPr/>
          </p:nvSpPr>
          <p:spPr bwMode="auto">
            <a:xfrm>
              <a:off x="4465869" y="5740806"/>
              <a:ext cx="9525" cy="12700"/>
            </a:xfrm>
            <a:prstGeom prst="line">
              <a:avLst/>
            </a:prstGeom>
            <a:noFill/>
            <a:ln w="28575">
              <a:solidFill>
                <a:srgbClr val="FF0000"/>
              </a:solidFill>
              <a:round/>
              <a:headEnd/>
              <a:tailEnd/>
            </a:ln>
          </p:spPr>
          <p:txBody>
            <a:bodyPr/>
            <a:lstStyle/>
            <a:p>
              <a:endParaRPr lang="en-US"/>
            </a:p>
          </p:txBody>
        </p:sp>
        <p:sp>
          <p:nvSpPr>
            <p:cNvPr id="636593" name="Line 21"/>
            <p:cNvSpPr>
              <a:spLocks noChangeShapeType="1"/>
            </p:cNvSpPr>
            <p:nvPr/>
          </p:nvSpPr>
          <p:spPr bwMode="auto">
            <a:xfrm>
              <a:off x="4475394" y="5753506"/>
              <a:ext cx="9525" cy="9525"/>
            </a:xfrm>
            <a:prstGeom prst="line">
              <a:avLst/>
            </a:prstGeom>
            <a:noFill/>
            <a:ln w="28575">
              <a:solidFill>
                <a:srgbClr val="FF0000"/>
              </a:solidFill>
              <a:round/>
              <a:headEnd/>
              <a:tailEnd/>
            </a:ln>
          </p:spPr>
          <p:txBody>
            <a:bodyPr/>
            <a:lstStyle/>
            <a:p>
              <a:endParaRPr lang="en-US"/>
            </a:p>
          </p:txBody>
        </p:sp>
        <p:sp>
          <p:nvSpPr>
            <p:cNvPr id="636594" name="Line 22"/>
            <p:cNvSpPr>
              <a:spLocks noChangeShapeType="1"/>
            </p:cNvSpPr>
            <p:nvPr/>
          </p:nvSpPr>
          <p:spPr bwMode="auto">
            <a:xfrm>
              <a:off x="4484919" y="5763031"/>
              <a:ext cx="9525" cy="6350"/>
            </a:xfrm>
            <a:prstGeom prst="line">
              <a:avLst/>
            </a:prstGeom>
            <a:noFill/>
            <a:ln w="28575">
              <a:solidFill>
                <a:srgbClr val="FF0000"/>
              </a:solidFill>
              <a:round/>
              <a:headEnd/>
              <a:tailEnd/>
            </a:ln>
          </p:spPr>
          <p:txBody>
            <a:bodyPr/>
            <a:lstStyle/>
            <a:p>
              <a:endParaRPr lang="en-US"/>
            </a:p>
          </p:txBody>
        </p:sp>
        <p:sp>
          <p:nvSpPr>
            <p:cNvPr id="636595" name="Line 23"/>
            <p:cNvSpPr>
              <a:spLocks noChangeShapeType="1"/>
            </p:cNvSpPr>
            <p:nvPr/>
          </p:nvSpPr>
          <p:spPr bwMode="auto">
            <a:xfrm>
              <a:off x="4494444" y="5769381"/>
              <a:ext cx="9525" cy="3175"/>
            </a:xfrm>
            <a:prstGeom prst="line">
              <a:avLst/>
            </a:prstGeom>
            <a:noFill/>
            <a:ln w="28575">
              <a:solidFill>
                <a:srgbClr val="FF0000"/>
              </a:solidFill>
              <a:round/>
              <a:headEnd/>
              <a:tailEnd/>
            </a:ln>
          </p:spPr>
          <p:txBody>
            <a:bodyPr/>
            <a:lstStyle/>
            <a:p>
              <a:endParaRPr lang="en-US"/>
            </a:p>
          </p:txBody>
        </p:sp>
        <p:sp>
          <p:nvSpPr>
            <p:cNvPr id="636596" name="Line 24"/>
            <p:cNvSpPr>
              <a:spLocks noChangeShapeType="1"/>
            </p:cNvSpPr>
            <p:nvPr/>
          </p:nvSpPr>
          <p:spPr bwMode="auto">
            <a:xfrm flipV="1">
              <a:off x="4503969" y="5770968"/>
              <a:ext cx="7938" cy="1588"/>
            </a:xfrm>
            <a:prstGeom prst="line">
              <a:avLst/>
            </a:prstGeom>
            <a:noFill/>
            <a:ln w="28575">
              <a:solidFill>
                <a:srgbClr val="FF0000"/>
              </a:solidFill>
              <a:round/>
              <a:headEnd/>
              <a:tailEnd/>
            </a:ln>
          </p:spPr>
          <p:txBody>
            <a:bodyPr/>
            <a:lstStyle/>
            <a:p>
              <a:endParaRPr lang="en-US"/>
            </a:p>
          </p:txBody>
        </p:sp>
        <p:sp>
          <p:nvSpPr>
            <p:cNvPr id="636597" name="Line 25"/>
            <p:cNvSpPr>
              <a:spLocks noChangeShapeType="1"/>
            </p:cNvSpPr>
            <p:nvPr/>
          </p:nvSpPr>
          <p:spPr bwMode="auto">
            <a:xfrm flipV="1">
              <a:off x="4511907" y="5769381"/>
              <a:ext cx="9525" cy="3175"/>
            </a:xfrm>
            <a:prstGeom prst="line">
              <a:avLst/>
            </a:prstGeom>
            <a:noFill/>
            <a:ln w="28575">
              <a:solidFill>
                <a:srgbClr val="FF0000"/>
              </a:solidFill>
              <a:round/>
              <a:headEnd/>
              <a:tailEnd/>
            </a:ln>
          </p:spPr>
          <p:txBody>
            <a:bodyPr/>
            <a:lstStyle/>
            <a:p>
              <a:endParaRPr lang="en-US"/>
            </a:p>
          </p:txBody>
        </p:sp>
        <p:sp>
          <p:nvSpPr>
            <p:cNvPr id="636598" name="Line 26"/>
            <p:cNvSpPr>
              <a:spLocks noChangeShapeType="1"/>
            </p:cNvSpPr>
            <p:nvPr/>
          </p:nvSpPr>
          <p:spPr bwMode="auto">
            <a:xfrm flipV="1">
              <a:off x="4521432" y="5763031"/>
              <a:ext cx="9525" cy="6350"/>
            </a:xfrm>
            <a:prstGeom prst="line">
              <a:avLst/>
            </a:prstGeom>
            <a:noFill/>
            <a:ln w="28575">
              <a:solidFill>
                <a:srgbClr val="FF0000"/>
              </a:solidFill>
              <a:round/>
              <a:headEnd/>
              <a:tailEnd/>
            </a:ln>
          </p:spPr>
          <p:txBody>
            <a:bodyPr/>
            <a:lstStyle/>
            <a:p>
              <a:endParaRPr lang="en-US"/>
            </a:p>
          </p:txBody>
        </p:sp>
        <p:sp>
          <p:nvSpPr>
            <p:cNvPr id="636599" name="Line 27"/>
            <p:cNvSpPr>
              <a:spLocks noChangeShapeType="1"/>
            </p:cNvSpPr>
            <p:nvPr/>
          </p:nvSpPr>
          <p:spPr bwMode="auto">
            <a:xfrm flipV="1">
              <a:off x="4530957" y="5753506"/>
              <a:ext cx="9525" cy="9525"/>
            </a:xfrm>
            <a:prstGeom prst="line">
              <a:avLst/>
            </a:prstGeom>
            <a:noFill/>
            <a:ln w="28575">
              <a:solidFill>
                <a:srgbClr val="FF0000"/>
              </a:solidFill>
              <a:round/>
              <a:headEnd/>
              <a:tailEnd/>
            </a:ln>
          </p:spPr>
          <p:txBody>
            <a:bodyPr/>
            <a:lstStyle/>
            <a:p>
              <a:endParaRPr lang="en-US"/>
            </a:p>
          </p:txBody>
        </p:sp>
        <p:sp>
          <p:nvSpPr>
            <p:cNvPr id="636600" name="Line 28"/>
            <p:cNvSpPr>
              <a:spLocks noChangeShapeType="1"/>
            </p:cNvSpPr>
            <p:nvPr/>
          </p:nvSpPr>
          <p:spPr bwMode="auto">
            <a:xfrm flipV="1">
              <a:off x="4540482" y="5740806"/>
              <a:ext cx="9525" cy="12700"/>
            </a:xfrm>
            <a:prstGeom prst="line">
              <a:avLst/>
            </a:prstGeom>
            <a:noFill/>
            <a:ln w="28575">
              <a:solidFill>
                <a:srgbClr val="FF0000"/>
              </a:solidFill>
              <a:round/>
              <a:headEnd/>
              <a:tailEnd/>
            </a:ln>
          </p:spPr>
          <p:txBody>
            <a:bodyPr/>
            <a:lstStyle/>
            <a:p>
              <a:endParaRPr lang="en-US"/>
            </a:p>
          </p:txBody>
        </p:sp>
        <p:sp>
          <p:nvSpPr>
            <p:cNvPr id="636601" name="Line 29"/>
            <p:cNvSpPr>
              <a:spLocks noChangeShapeType="1"/>
            </p:cNvSpPr>
            <p:nvPr/>
          </p:nvSpPr>
          <p:spPr bwMode="auto">
            <a:xfrm flipV="1">
              <a:off x="4550007" y="5724931"/>
              <a:ext cx="7938" cy="15875"/>
            </a:xfrm>
            <a:prstGeom prst="line">
              <a:avLst/>
            </a:prstGeom>
            <a:noFill/>
            <a:ln w="28575">
              <a:solidFill>
                <a:srgbClr val="FF0000"/>
              </a:solidFill>
              <a:round/>
              <a:headEnd/>
              <a:tailEnd/>
            </a:ln>
          </p:spPr>
          <p:txBody>
            <a:bodyPr/>
            <a:lstStyle/>
            <a:p>
              <a:endParaRPr lang="en-US"/>
            </a:p>
          </p:txBody>
        </p:sp>
        <p:sp>
          <p:nvSpPr>
            <p:cNvPr id="636602" name="Line 30"/>
            <p:cNvSpPr>
              <a:spLocks noChangeShapeType="1"/>
            </p:cNvSpPr>
            <p:nvPr/>
          </p:nvSpPr>
          <p:spPr bwMode="auto">
            <a:xfrm flipV="1">
              <a:off x="4557944" y="5705881"/>
              <a:ext cx="9525" cy="19050"/>
            </a:xfrm>
            <a:prstGeom prst="line">
              <a:avLst/>
            </a:prstGeom>
            <a:noFill/>
            <a:ln w="28575">
              <a:solidFill>
                <a:srgbClr val="FF0000"/>
              </a:solidFill>
              <a:round/>
              <a:headEnd/>
              <a:tailEnd/>
            </a:ln>
          </p:spPr>
          <p:txBody>
            <a:bodyPr/>
            <a:lstStyle/>
            <a:p>
              <a:endParaRPr lang="en-US"/>
            </a:p>
          </p:txBody>
        </p:sp>
        <p:sp>
          <p:nvSpPr>
            <p:cNvPr id="636603" name="Line 31"/>
            <p:cNvSpPr>
              <a:spLocks noChangeShapeType="1"/>
            </p:cNvSpPr>
            <p:nvPr/>
          </p:nvSpPr>
          <p:spPr bwMode="auto">
            <a:xfrm flipV="1">
              <a:off x="4567469" y="5683656"/>
              <a:ext cx="9525" cy="22225"/>
            </a:xfrm>
            <a:prstGeom prst="line">
              <a:avLst/>
            </a:prstGeom>
            <a:noFill/>
            <a:ln w="28575">
              <a:solidFill>
                <a:srgbClr val="FF0000"/>
              </a:solidFill>
              <a:round/>
              <a:headEnd/>
              <a:tailEnd/>
            </a:ln>
          </p:spPr>
          <p:txBody>
            <a:bodyPr/>
            <a:lstStyle/>
            <a:p>
              <a:endParaRPr lang="en-US"/>
            </a:p>
          </p:txBody>
        </p:sp>
        <p:sp>
          <p:nvSpPr>
            <p:cNvPr id="636604" name="Line 32"/>
            <p:cNvSpPr>
              <a:spLocks noChangeShapeType="1"/>
            </p:cNvSpPr>
            <p:nvPr/>
          </p:nvSpPr>
          <p:spPr bwMode="auto">
            <a:xfrm flipV="1">
              <a:off x="4576994" y="5659843"/>
              <a:ext cx="9525" cy="23813"/>
            </a:xfrm>
            <a:prstGeom prst="line">
              <a:avLst/>
            </a:prstGeom>
            <a:noFill/>
            <a:ln w="28575">
              <a:solidFill>
                <a:srgbClr val="FF0000"/>
              </a:solidFill>
              <a:round/>
              <a:headEnd/>
              <a:tailEnd/>
            </a:ln>
          </p:spPr>
          <p:txBody>
            <a:bodyPr/>
            <a:lstStyle/>
            <a:p>
              <a:endParaRPr lang="en-US"/>
            </a:p>
          </p:txBody>
        </p:sp>
        <p:sp>
          <p:nvSpPr>
            <p:cNvPr id="636605" name="Line 33"/>
            <p:cNvSpPr>
              <a:spLocks noChangeShapeType="1"/>
            </p:cNvSpPr>
            <p:nvPr/>
          </p:nvSpPr>
          <p:spPr bwMode="auto">
            <a:xfrm flipV="1">
              <a:off x="4586519" y="5632856"/>
              <a:ext cx="9525" cy="26988"/>
            </a:xfrm>
            <a:prstGeom prst="line">
              <a:avLst/>
            </a:prstGeom>
            <a:noFill/>
            <a:ln w="28575">
              <a:solidFill>
                <a:srgbClr val="FF0000"/>
              </a:solidFill>
              <a:round/>
              <a:headEnd/>
              <a:tailEnd/>
            </a:ln>
          </p:spPr>
          <p:txBody>
            <a:bodyPr/>
            <a:lstStyle/>
            <a:p>
              <a:endParaRPr lang="en-US"/>
            </a:p>
          </p:txBody>
        </p:sp>
        <p:sp>
          <p:nvSpPr>
            <p:cNvPr id="636606" name="Line 34"/>
            <p:cNvSpPr>
              <a:spLocks noChangeShapeType="1"/>
            </p:cNvSpPr>
            <p:nvPr/>
          </p:nvSpPr>
          <p:spPr bwMode="auto">
            <a:xfrm flipV="1">
              <a:off x="4596044" y="5604281"/>
              <a:ext cx="9525" cy="28575"/>
            </a:xfrm>
            <a:prstGeom prst="line">
              <a:avLst/>
            </a:prstGeom>
            <a:noFill/>
            <a:ln w="28575">
              <a:solidFill>
                <a:srgbClr val="FF0000"/>
              </a:solidFill>
              <a:round/>
              <a:headEnd/>
              <a:tailEnd/>
            </a:ln>
          </p:spPr>
          <p:txBody>
            <a:bodyPr/>
            <a:lstStyle/>
            <a:p>
              <a:endParaRPr lang="en-US"/>
            </a:p>
          </p:txBody>
        </p:sp>
        <p:sp>
          <p:nvSpPr>
            <p:cNvPr id="636607" name="Line 35"/>
            <p:cNvSpPr>
              <a:spLocks noChangeShapeType="1"/>
            </p:cNvSpPr>
            <p:nvPr/>
          </p:nvSpPr>
          <p:spPr bwMode="auto">
            <a:xfrm flipV="1">
              <a:off x="4605569" y="5574118"/>
              <a:ext cx="7938" cy="30163"/>
            </a:xfrm>
            <a:prstGeom prst="line">
              <a:avLst/>
            </a:prstGeom>
            <a:noFill/>
            <a:ln w="28575">
              <a:solidFill>
                <a:srgbClr val="FF0000"/>
              </a:solidFill>
              <a:round/>
              <a:headEnd/>
              <a:tailEnd/>
            </a:ln>
          </p:spPr>
          <p:txBody>
            <a:bodyPr/>
            <a:lstStyle/>
            <a:p>
              <a:endParaRPr lang="en-US"/>
            </a:p>
          </p:txBody>
        </p:sp>
        <p:sp>
          <p:nvSpPr>
            <p:cNvPr id="636608" name="Line 36"/>
            <p:cNvSpPr>
              <a:spLocks noChangeShapeType="1"/>
            </p:cNvSpPr>
            <p:nvPr/>
          </p:nvSpPr>
          <p:spPr bwMode="auto">
            <a:xfrm flipV="1">
              <a:off x="4613507" y="5542369"/>
              <a:ext cx="9525" cy="31750"/>
            </a:xfrm>
            <a:prstGeom prst="line">
              <a:avLst/>
            </a:prstGeom>
            <a:noFill/>
            <a:ln w="28575">
              <a:solidFill>
                <a:srgbClr val="FF0000"/>
              </a:solidFill>
              <a:round/>
              <a:headEnd/>
              <a:tailEnd/>
            </a:ln>
          </p:spPr>
          <p:txBody>
            <a:bodyPr/>
            <a:lstStyle/>
            <a:p>
              <a:endParaRPr lang="en-US"/>
            </a:p>
          </p:txBody>
        </p:sp>
        <p:sp>
          <p:nvSpPr>
            <p:cNvPr id="636609" name="Line 37"/>
            <p:cNvSpPr>
              <a:spLocks noChangeShapeType="1"/>
            </p:cNvSpPr>
            <p:nvPr/>
          </p:nvSpPr>
          <p:spPr bwMode="auto">
            <a:xfrm flipV="1">
              <a:off x="4623032" y="5510619"/>
              <a:ext cx="9525" cy="31750"/>
            </a:xfrm>
            <a:prstGeom prst="line">
              <a:avLst/>
            </a:prstGeom>
            <a:noFill/>
            <a:ln w="28575">
              <a:solidFill>
                <a:srgbClr val="FF0000"/>
              </a:solidFill>
              <a:round/>
              <a:headEnd/>
              <a:tailEnd/>
            </a:ln>
          </p:spPr>
          <p:txBody>
            <a:bodyPr/>
            <a:lstStyle/>
            <a:p>
              <a:endParaRPr lang="en-US"/>
            </a:p>
          </p:txBody>
        </p:sp>
        <p:sp>
          <p:nvSpPr>
            <p:cNvPr id="636610" name="Line 38"/>
            <p:cNvSpPr>
              <a:spLocks noChangeShapeType="1"/>
            </p:cNvSpPr>
            <p:nvPr/>
          </p:nvSpPr>
          <p:spPr bwMode="auto">
            <a:xfrm flipV="1">
              <a:off x="4632557" y="5475694"/>
              <a:ext cx="9525" cy="34925"/>
            </a:xfrm>
            <a:prstGeom prst="line">
              <a:avLst/>
            </a:prstGeom>
            <a:noFill/>
            <a:ln w="28575">
              <a:solidFill>
                <a:srgbClr val="FF0000"/>
              </a:solidFill>
              <a:round/>
              <a:headEnd/>
              <a:tailEnd/>
            </a:ln>
          </p:spPr>
          <p:txBody>
            <a:bodyPr/>
            <a:lstStyle/>
            <a:p>
              <a:endParaRPr lang="en-US"/>
            </a:p>
          </p:txBody>
        </p:sp>
        <p:sp>
          <p:nvSpPr>
            <p:cNvPr id="636611" name="Line 39"/>
            <p:cNvSpPr>
              <a:spLocks noChangeShapeType="1"/>
            </p:cNvSpPr>
            <p:nvPr/>
          </p:nvSpPr>
          <p:spPr bwMode="auto">
            <a:xfrm flipV="1">
              <a:off x="4642082" y="5440769"/>
              <a:ext cx="9525" cy="34925"/>
            </a:xfrm>
            <a:prstGeom prst="line">
              <a:avLst/>
            </a:prstGeom>
            <a:noFill/>
            <a:ln w="28575">
              <a:solidFill>
                <a:srgbClr val="FF0000"/>
              </a:solidFill>
              <a:round/>
              <a:headEnd/>
              <a:tailEnd/>
            </a:ln>
          </p:spPr>
          <p:txBody>
            <a:bodyPr/>
            <a:lstStyle/>
            <a:p>
              <a:endParaRPr lang="en-US"/>
            </a:p>
          </p:txBody>
        </p:sp>
        <p:sp>
          <p:nvSpPr>
            <p:cNvPr id="636612" name="Line 40"/>
            <p:cNvSpPr>
              <a:spLocks noChangeShapeType="1"/>
            </p:cNvSpPr>
            <p:nvPr/>
          </p:nvSpPr>
          <p:spPr bwMode="auto">
            <a:xfrm flipV="1">
              <a:off x="4651607" y="5405844"/>
              <a:ext cx="7938" cy="34925"/>
            </a:xfrm>
            <a:prstGeom prst="line">
              <a:avLst/>
            </a:prstGeom>
            <a:noFill/>
            <a:ln w="28575">
              <a:solidFill>
                <a:srgbClr val="FF0000"/>
              </a:solidFill>
              <a:round/>
              <a:headEnd/>
              <a:tailEnd/>
            </a:ln>
          </p:spPr>
          <p:txBody>
            <a:bodyPr/>
            <a:lstStyle/>
            <a:p>
              <a:endParaRPr lang="en-US"/>
            </a:p>
          </p:txBody>
        </p:sp>
        <p:sp>
          <p:nvSpPr>
            <p:cNvPr id="636613" name="Line 41"/>
            <p:cNvSpPr>
              <a:spLocks noChangeShapeType="1"/>
            </p:cNvSpPr>
            <p:nvPr/>
          </p:nvSpPr>
          <p:spPr bwMode="auto">
            <a:xfrm flipV="1">
              <a:off x="4659544" y="5372506"/>
              <a:ext cx="9525" cy="33338"/>
            </a:xfrm>
            <a:prstGeom prst="line">
              <a:avLst/>
            </a:prstGeom>
            <a:noFill/>
            <a:ln w="28575">
              <a:solidFill>
                <a:srgbClr val="FF0000"/>
              </a:solidFill>
              <a:round/>
              <a:headEnd/>
              <a:tailEnd/>
            </a:ln>
          </p:spPr>
          <p:txBody>
            <a:bodyPr/>
            <a:lstStyle/>
            <a:p>
              <a:endParaRPr lang="en-US"/>
            </a:p>
          </p:txBody>
        </p:sp>
        <p:sp>
          <p:nvSpPr>
            <p:cNvPr id="636614" name="Line 42"/>
            <p:cNvSpPr>
              <a:spLocks noChangeShapeType="1"/>
            </p:cNvSpPr>
            <p:nvPr/>
          </p:nvSpPr>
          <p:spPr bwMode="auto">
            <a:xfrm flipV="1">
              <a:off x="4669069" y="5337581"/>
              <a:ext cx="9525" cy="34925"/>
            </a:xfrm>
            <a:prstGeom prst="line">
              <a:avLst/>
            </a:prstGeom>
            <a:noFill/>
            <a:ln w="28575">
              <a:solidFill>
                <a:srgbClr val="FF0000"/>
              </a:solidFill>
              <a:round/>
              <a:headEnd/>
              <a:tailEnd/>
            </a:ln>
          </p:spPr>
          <p:txBody>
            <a:bodyPr/>
            <a:lstStyle/>
            <a:p>
              <a:endParaRPr lang="en-US"/>
            </a:p>
          </p:txBody>
        </p:sp>
        <p:sp>
          <p:nvSpPr>
            <p:cNvPr id="636615" name="Line 43"/>
            <p:cNvSpPr>
              <a:spLocks noChangeShapeType="1"/>
            </p:cNvSpPr>
            <p:nvPr/>
          </p:nvSpPr>
          <p:spPr bwMode="auto">
            <a:xfrm flipV="1">
              <a:off x="4678594" y="5304243"/>
              <a:ext cx="9525" cy="33338"/>
            </a:xfrm>
            <a:prstGeom prst="line">
              <a:avLst/>
            </a:prstGeom>
            <a:noFill/>
            <a:ln w="28575">
              <a:solidFill>
                <a:srgbClr val="FF0000"/>
              </a:solidFill>
              <a:round/>
              <a:headEnd/>
              <a:tailEnd/>
            </a:ln>
          </p:spPr>
          <p:txBody>
            <a:bodyPr/>
            <a:lstStyle/>
            <a:p>
              <a:endParaRPr lang="en-US"/>
            </a:p>
          </p:txBody>
        </p:sp>
        <p:sp>
          <p:nvSpPr>
            <p:cNvPr id="636616" name="Line 44"/>
            <p:cNvSpPr>
              <a:spLocks noChangeShapeType="1"/>
            </p:cNvSpPr>
            <p:nvPr/>
          </p:nvSpPr>
          <p:spPr bwMode="auto">
            <a:xfrm flipV="1">
              <a:off x="4688119" y="5270906"/>
              <a:ext cx="9525" cy="33338"/>
            </a:xfrm>
            <a:prstGeom prst="line">
              <a:avLst/>
            </a:prstGeom>
            <a:noFill/>
            <a:ln w="28575">
              <a:solidFill>
                <a:srgbClr val="FF0000"/>
              </a:solidFill>
              <a:round/>
              <a:headEnd/>
              <a:tailEnd/>
            </a:ln>
          </p:spPr>
          <p:txBody>
            <a:bodyPr/>
            <a:lstStyle/>
            <a:p>
              <a:endParaRPr lang="en-US"/>
            </a:p>
          </p:txBody>
        </p:sp>
        <p:sp>
          <p:nvSpPr>
            <p:cNvPr id="636617" name="Line 45"/>
            <p:cNvSpPr>
              <a:spLocks noChangeShapeType="1"/>
            </p:cNvSpPr>
            <p:nvPr/>
          </p:nvSpPr>
          <p:spPr bwMode="auto">
            <a:xfrm flipV="1">
              <a:off x="4697644" y="5239156"/>
              <a:ext cx="9525" cy="31750"/>
            </a:xfrm>
            <a:prstGeom prst="line">
              <a:avLst/>
            </a:prstGeom>
            <a:noFill/>
            <a:ln w="28575">
              <a:solidFill>
                <a:srgbClr val="FF0000"/>
              </a:solidFill>
              <a:round/>
              <a:headEnd/>
              <a:tailEnd/>
            </a:ln>
          </p:spPr>
          <p:txBody>
            <a:bodyPr/>
            <a:lstStyle/>
            <a:p>
              <a:endParaRPr lang="en-US"/>
            </a:p>
          </p:txBody>
        </p:sp>
        <p:sp>
          <p:nvSpPr>
            <p:cNvPr id="636618" name="Line 46"/>
            <p:cNvSpPr>
              <a:spLocks noChangeShapeType="1"/>
            </p:cNvSpPr>
            <p:nvPr/>
          </p:nvSpPr>
          <p:spPr bwMode="auto">
            <a:xfrm flipV="1">
              <a:off x="4707169" y="5208993"/>
              <a:ext cx="7938" cy="30163"/>
            </a:xfrm>
            <a:prstGeom prst="line">
              <a:avLst/>
            </a:prstGeom>
            <a:noFill/>
            <a:ln w="28575">
              <a:solidFill>
                <a:srgbClr val="FF0000"/>
              </a:solidFill>
              <a:round/>
              <a:headEnd/>
              <a:tailEnd/>
            </a:ln>
          </p:spPr>
          <p:txBody>
            <a:bodyPr/>
            <a:lstStyle/>
            <a:p>
              <a:endParaRPr lang="en-US"/>
            </a:p>
          </p:txBody>
        </p:sp>
        <p:sp>
          <p:nvSpPr>
            <p:cNvPr id="636619" name="Line 47"/>
            <p:cNvSpPr>
              <a:spLocks noChangeShapeType="1"/>
            </p:cNvSpPr>
            <p:nvPr/>
          </p:nvSpPr>
          <p:spPr bwMode="auto">
            <a:xfrm flipV="1">
              <a:off x="4715107" y="5180419"/>
              <a:ext cx="9525" cy="28575"/>
            </a:xfrm>
            <a:prstGeom prst="line">
              <a:avLst/>
            </a:prstGeom>
            <a:noFill/>
            <a:ln w="28575">
              <a:solidFill>
                <a:srgbClr val="FF0000"/>
              </a:solidFill>
              <a:round/>
              <a:headEnd/>
              <a:tailEnd/>
            </a:ln>
          </p:spPr>
          <p:txBody>
            <a:bodyPr/>
            <a:lstStyle/>
            <a:p>
              <a:endParaRPr lang="en-US"/>
            </a:p>
          </p:txBody>
        </p:sp>
        <p:sp>
          <p:nvSpPr>
            <p:cNvPr id="636620" name="Line 48"/>
            <p:cNvSpPr>
              <a:spLocks noChangeShapeType="1"/>
            </p:cNvSpPr>
            <p:nvPr/>
          </p:nvSpPr>
          <p:spPr bwMode="auto">
            <a:xfrm flipV="1">
              <a:off x="4724632" y="5153431"/>
              <a:ext cx="9525" cy="26988"/>
            </a:xfrm>
            <a:prstGeom prst="line">
              <a:avLst/>
            </a:prstGeom>
            <a:noFill/>
            <a:ln w="28575">
              <a:solidFill>
                <a:srgbClr val="FF0000"/>
              </a:solidFill>
              <a:round/>
              <a:headEnd/>
              <a:tailEnd/>
            </a:ln>
          </p:spPr>
          <p:txBody>
            <a:bodyPr/>
            <a:lstStyle/>
            <a:p>
              <a:endParaRPr lang="en-US"/>
            </a:p>
          </p:txBody>
        </p:sp>
        <p:sp>
          <p:nvSpPr>
            <p:cNvPr id="636621" name="Line 49"/>
            <p:cNvSpPr>
              <a:spLocks noChangeShapeType="1"/>
            </p:cNvSpPr>
            <p:nvPr/>
          </p:nvSpPr>
          <p:spPr bwMode="auto">
            <a:xfrm flipV="1">
              <a:off x="4734157" y="5129618"/>
              <a:ext cx="9525" cy="23813"/>
            </a:xfrm>
            <a:prstGeom prst="line">
              <a:avLst/>
            </a:prstGeom>
            <a:noFill/>
            <a:ln w="28575">
              <a:solidFill>
                <a:srgbClr val="FF0000"/>
              </a:solidFill>
              <a:round/>
              <a:headEnd/>
              <a:tailEnd/>
            </a:ln>
          </p:spPr>
          <p:txBody>
            <a:bodyPr/>
            <a:lstStyle/>
            <a:p>
              <a:endParaRPr lang="en-US"/>
            </a:p>
          </p:txBody>
        </p:sp>
        <p:sp>
          <p:nvSpPr>
            <p:cNvPr id="636622" name="Line 50"/>
            <p:cNvSpPr>
              <a:spLocks noChangeShapeType="1"/>
            </p:cNvSpPr>
            <p:nvPr/>
          </p:nvSpPr>
          <p:spPr bwMode="auto">
            <a:xfrm flipV="1">
              <a:off x="4743682" y="5107394"/>
              <a:ext cx="9525" cy="22225"/>
            </a:xfrm>
            <a:prstGeom prst="line">
              <a:avLst/>
            </a:prstGeom>
            <a:noFill/>
            <a:ln w="28575">
              <a:solidFill>
                <a:srgbClr val="FF0000"/>
              </a:solidFill>
              <a:round/>
              <a:headEnd/>
              <a:tailEnd/>
            </a:ln>
          </p:spPr>
          <p:txBody>
            <a:bodyPr/>
            <a:lstStyle/>
            <a:p>
              <a:endParaRPr lang="en-US"/>
            </a:p>
          </p:txBody>
        </p:sp>
        <p:sp>
          <p:nvSpPr>
            <p:cNvPr id="636623" name="Line 51"/>
            <p:cNvSpPr>
              <a:spLocks noChangeShapeType="1"/>
            </p:cNvSpPr>
            <p:nvPr/>
          </p:nvSpPr>
          <p:spPr bwMode="auto">
            <a:xfrm flipV="1">
              <a:off x="4753207" y="5089931"/>
              <a:ext cx="7938" cy="17463"/>
            </a:xfrm>
            <a:prstGeom prst="line">
              <a:avLst/>
            </a:prstGeom>
            <a:noFill/>
            <a:ln w="28575">
              <a:solidFill>
                <a:srgbClr val="FF0000"/>
              </a:solidFill>
              <a:round/>
              <a:headEnd/>
              <a:tailEnd/>
            </a:ln>
          </p:spPr>
          <p:txBody>
            <a:bodyPr/>
            <a:lstStyle/>
            <a:p>
              <a:endParaRPr lang="en-US"/>
            </a:p>
          </p:txBody>
        </p:sp>
        <p:sp>
          <p:nvSpPr>
            <p:cNvPr id="636624" name="Line 52"/>
            <p:cNvSpPr>
              <a:spLocks noChangeShapeType="1"/>
            </p:cNvSpPr>
            <p:nvPr/>
          </p:nvSpPr>
          <p:spPr bwMode="auto">
            <a:xfrm flipV="1">
              <a:off x="4761144" y="5072468"/>
              <a:ext cx="9525" cy="17463"/>
            </a:xfrm>
            <a:prstGeom prst="line">
              <a:avLst/>
            </a:prstGeom>
            <a:noFill/>
            <a:ln w="28575">
              <a:solidFill>
                <a:srgbClr val="FF0000"/>
              </a:solidFill>
              <a:round/>
              <a:headEnd/>
              <a:tailEnd/>
            </a:ln>
          </p:spPr>
          <p:txBody>
            <a:bodyPr/>
            <a:lstStyle/>
            <a:p>
              <a:endParaRPr lang="en-US"/>
            </a:p>
          </p:txBody>
        </p:sp>
        <p:sp>
          <p:nvSpPr>
            <p:cNvPr id="636625" name="Line 53"/>
            <p:cNvSpPr>
              <a:spLocks noChangeShapeType="1"/>
            </p:cNvSpPr>
            <p:nvPr/>
          </p:nvSpPr>
          <p:spPr bwMode="auto">
            <a:xfrm flipV="1">
              <a:off x="4770669" y="5059769"/>
              <a:ext cx="9525" cy="12700"/>
            </a:xfrm>
            <a:prstGeom prst="line">
              <a:avLst/>
            </a:prstGeom>
            <a:noFill/>
            <a:ln w="28575">
              <a:solidFill>
                <a:srgbClr val="FF0000"/>
              </a:solidFill>
              <a:round/>
              <a:headEnd/>
              <a:tailEnd/>
            </a:ln>
          </p:spPr>
          <p:txBody>
            <a:bodyPr/>
            <a:lstStyle/>
            <a:p>
              <a:endParaRPr lang="en-US"/>
            </a:p>
          </p:txBody>
        </p:sp>
        <p:sp>
          <p:nvSpPr>
            <p:cNvPr id="636626" name="Line 54"/>
            <p:cNvSpPr>
              <a:spLocks noChangeShapeType="1"/>
            </p:cNvSpPr>
            <p:nvPr/>
          </p:nvSpPr>
          <p:spPr bwMode="auto">
            <a:xfrm flipV="1">
              <a:off x="4780194" y="5050244"/>
              <a:ext cx="9525" cy="9525"/>
            </a:xfrm>
            <a:prstGeom prst="line">
              <a:avLst/>
            </a:prstGeom>
            <a:noFill/>
            <a:ln w="28575">
              <a:solidFill>
                <a:srgbClr val="FF0000"/>
              </a:solidFill>
              <a:round/>
              <a:headEnd/>
              <a:tailEnd/>
            </a:ln>
          </p:spPr>
          <p:txBody>
            <a:bodyPr/>
            <a:lstStyle/>
            <a:p>
              <a:endParaRPr lang="en-US"/>
            </a:p>
          </p:txBody>
        </p:sp>
        <p:sp>
          <p:nvSpPr>
            <p:cNvPr id="636627" name="Line 55"/>
            <p:cNvSpPr>
              <a:spLocks noChangeShapeType="1"/>
            </p:cNvSpPr>
            <p:nvPr/>
          </p:nvSpPr>
          <p:spPr bwMode="auto">
            <a:xfrm flipV="1">
              <a:off x="4789719" y="5043894"/>
              <a:ext cx="9525" cy="6350"/>
            </a:xfrm>
            <a:prstGeom prst="line">
              <a:avLst/>
            </a:prstGeom>
            <a:noFill/>
            <a:ln w="28575">
              <a:solidFill>
                <a:srgbClr val="FF0000"/>
              </a:solidFill>
              <a:round/>
              <a:headEnd/>
              <a:tailEnd/>
            </a:ln>
          </p:spPr>
          <p:txBody>
            <a:bodyPr/>
            <a:lstStyle/>
            <a:p>
              <a:endParaRPr lang="en-US"/>
            </a:p>
          </p:txBody>
        </p:sp>
        <p:sp>
          <p:nvSpPr>
            <p:cNvPr id="636628" name="Line 56"/>
            <p:cNvSpPr>
              <a:spLocks noChangeShapeType="1"/>
            </p:cNvSpPr>
            <p:nvPr/>
          </p:nvSpPr>
          <p:spPr bwMode="auto">
            <a:xfrm flipV="1">
              <a:off x="4799244" y="5040719"/>
              <a:ext cx="9525" cy="3175"/>
            </a:xfrm>
            <a:prstGeom prst="line">
              <a:avLst/>
            </a:prstGeom>
            <a:noFill/>
            <a:ln w="28575">
              <a:solidFill>
                <a:srgbClr val="FF0000"/>
              </a:solidFill>
              <a:round/>
              <a:headEnd/>
              <a:tailEnd/>
            </a:ln>
          </p:spPr>
          <p:txBody>
            <a:bodyPr/>
            <a:lstStyle/>
            <a:p>
              <a:endParaRPr lang="en-US"/>
            </a:p>
          </p:txBody>
        </p:sp>
        <p:sp>
          <p:nvSpPr>
            <p:cNvPr id="636629" name="Line 57"/>
            <p:cNvSpPr>
              <a:spLocks noChangeShapeType="1"/>
            </p:cNvSpPr>
            <p:nvPr/>
          </p:nvSpPr>
          <p:spPr bwMode="auto">
            <a:xfrm flipV="1">
              <a:off x="4808769" y="5039131"/>
              <a:ext cx="7938" cy="1588"/>
            </a:xfrm>
            <a:prstGeom prst="line">
              <a:avLst/>
            </a:prstGeom>
            <a:noFill/>
            <a:ln w="28575">
              <a:solidFill>
                <a:srgbClr val="FF0000"/>
              </a:solidFill>
              <a:round/>
              <a:headEnd/>
              <a:tailEnd/>
            </a:ln>
          </p:spPr>
          <p:txBody>
            <a:bodyPr/>
            <a:lstStyle/>
            <a:p>
              <a:endParaRPr lang="en-US"/>
            </a:p>
          </p:txBody>
        </p:sp>
        <p:sp>
          <p:nvSpPr>
            <p:cNvPr id="636630" name="Line 58"/>
            <p:cNvSpPr>
              <a:spLocks noChangeShapeType="1"/>
            </p:cNvSpPr>
            <p:nvPr/>
          </p:nvSpPr>
          <p:spPr bwMode="auto">
            <a:xfrm>
              <a:off x="4816707" y="5040719"/>
              <a:ext cx="9525" cy="3175"/>
            </a:xfrm>
            <a:prstGeom prst="line">
              <a:avLst/>
            </a:prstGeom>
            <a:noFill/>
            <a:ln w="28575">
              <a:solidFill>
                <a:srgbClr val="FF0000"/>
              </a:solidFill>
              <a:round/>
              <a:headEnd/>
              <a:tailEnd/>
            </a:ln>
          </p:spPr>
          <p:txBody>
            <a:bodyPr/>
            <a:lstStyle/>
            <a:p>
              <a:endParaRPr lang="en-US"/>
            </a:p>
          </p:txBody>
        </p:sp>
        <p:sp>
          <p:nvSpPr>
            <p:cNvPr id="636631" name="Line 59"/>
            <p:cNvSpPr>
              <a:spLocks noChangeShapeType="1"/>
            </p:cNvSpPr>
            <p:nvPr/>
          </p:nvSpPr>
          <p:spPr bwMode="auto">
            <a:xfrm>
              <a:off x="4826232" y="5043894"/>
              <a:ext cx="9525" cy="6350"/>
            </a:xfrm>
            <a:prstGeom prst="line">
              <a:avLst/>
            </a:prstGeom>
            <a:noFill/>
            <a:ln w="28575">
              <a:solidFill>
                <a:srgbClr val="FF0000"/>
              </a:solidFill>
              <a:round/>
              <a:headEnd/>
              <a:tailEnd/>
            </a:ln>
          </p:spPr>
          <p:txBody>
            <a:bodyPr/>
            <a:lstStyle/>
            <a:p>
              <a:endParaRPr lang="en-US"/>
            </a:p>
          </p:txBody>
        </p:sp>
        <p:sp>
          <p:nvSpPr>
            <p:cNvPr id="636632" name="Line 60"/>
            <p:cNvSpPr>
              <a:spLocks noChangeShapeType="1"/>
            </p:cNvSpPr>
            <p:nvPr/>
          </p:nvSpPr>
          <p:spPr bwMode="auto">
            <a:xfrm>
              <a:off x="4835757" y="5050244"/>
              <a:ext cx="9525" cy="9525"/>
            </a:xfrm>
            <a:prstGeom prst="line">
              <a:avLst/>
            </a:prstGeom>
            <a:noFill/>
            <a:ln w="28575">
              <a:solidFill>
                <a:srgbClr val="FF0000"/>
              </a:solidFill>
              <a:round/>
              <a:headEnd/>
              <a:tailEnd/>
            </a:ln>
          </p:spPr>
          <p:txBody>
            <a:bodyPr/>
            <a:lstStyle/>
            <a:p>
              <a:endParaRPr lang="en-US"/>
            </a:p>
          </p:txBody>
        </p:sp>
        <p:sp>
          <p:nvSpPr>
            <p:cNvPr id="636633" name="Line 61"/>
            <p:cNvSpPr>
              <a:spLocks noChangeShapeType="1"/>
            </p:cNvSpPr>
            <p:nvPr/>
          </p:nvSpPr>
          <p:spPr bwMode="auto">
            <a:xfrm>
              <a:off x="4845282" y="5059769"/>
              <a:ext cx="9525" cy="12700"/>
            </a:xfrm>
            <a:prstGeom prst="line">
              <a:avLst/>
            </a:prstGeom>
            <a:noFill/>
            <a:ln w="28575">
              <a:solidFill>
                <a:srgbClr val="FF0000"/>
              </a:solidFill>
              <a:round/>
              <a:headEnd/>
              <a:tailEnd/>
            </a:ln>
          </p:spPr>
          <p:txBody>
            <a:bodyPr/>
            <a:lstStyle/>
            <a:p>
              <a:endParaRPr lang="en-US"/>
            </a:p>
          </p:txBody>
        </p:sp>
        <p:sp>
          <p:nvSpPr>
            <p:cNvPr id="636634" name="Line 62"/>
            <p:cNvSpPr>
              <a:spLocks noChangeShapeType="1"/>
            </p:cNvSpPr>
            <p:nvPr/>
          </p:nvSpPr>
          <p:spPr bwMode="auto">
            <a:xfrm>
              <a:off x="4854807" y="5072468"/>
              <a:ext cx="9525" cy="17463"/>
            </a:xfrm>
            <a:prstGeom prst="line">
              <a:avLst/>
            </a:prstGeom>
            <a:noFill/>
            <a:ln w="28575">
              <a:solidFill>
                <a:srgbClr val="FF0000"/>
              </a:solidFill>
              <a:round/>
              <a:headEnd/>
              <a:tailEnd/>
            </a:ln>
          </p:spPr>
          <p:txBody>
            <a:bodyPr/>
            <a:lstStyle/>
            <a:p>
              <a:endParaRPr lang="en-US"/>
            </a:p>
          </p:txBody>
        </p:sp>
        <p:sp>
          <p:nvSpPr>
            <p:cNvPr id="636635" name="Line 63"/>
            <p:cNvSpPr>
              <a:spLocks noChangeShapeType="1"/>
            </p:cNvSpPr>
            <p:nvPr/>
          </p:nvSpPr>
          <p:spPr bwMode="auto">
            <a:xfrm>
              <a:off x="4864332" y="5089931"/>
              <a:ext cx="7938" cy="17463"/>
            </a:xfrm>
            <a:prstGeom prst="line">
              <a:avLst/>
            </a:prstGeom>
            <a:noFill/>
            <a:ln w="28575">
              <a:solidFill>
                <a:srgbClr val="FF0000"/>
              </a:solidFill>
              <a:round/>
              <a:headEnd/>
              <a:tailEnd/>
            </a:ln>
          </p:spPr>
          <p:txBody>
            <a:bodyPr/>
            <a:lstStyle/>
            <a:p>
              <a:endParaRPr lang="en-US"/>
            </a:p>
          </p:txBody>
        </p:sp>
        <p:sp>
          <p:nvSpPr>
            <p:cNvPr id="636636" name="Line 64"/>
            <p:cNvSpPr>
              <a:spLocks noChangeShapeType="1"/>
            </p:cNvSpPr>
            <p:nvPr/>
          </p:nvSpPr>
          <p:spPr bwMode="auto">
            <a:xfrm>
              <a:off x="4872269" y="5107394"/>
              <a:ext cx="9525" cy="22225"/>
            </a:xfrm>
            <a:prstGeom prst="line">
              <a:avLst/>
            </a:prstGeom>
            <a:noFill/>
            <a:ln w="28575">
              <a:solidFill>
                <a:srgbClr val="FF0000"/>
              </a:solidFill>
              <a:round/>
              <a:headEnd/>
              <a:tailEnd/>
            </a:ln>
          </p:spPr>
          <p:txBody>
            <a:bodyPr/>
            <a:lstStyle/>
            <a:p>
              <a:endParaRPr lang="en-US"/>
            </a:p>
          </p:txBody>
        </p:sp>
        <p:sp>
          <p:nvSpPr>
            <p:cNvPr id="636637" name="Line 65"/>
            <p:cNvSpPr>
              <a:spLocks noChangeShapeType="1"/>
            </p:cNvSpPr>
            <p:nvPr/>
          </p:nvSpPr>
          <p:spPr bwMode="auto">
            <a:xfrm>
              <a:off x="4881794" y="5129618"/>
              <a:ext cx="9525" cy="23813"/>
            </a:xfrm>
            <a:prstGeom prst="line">
              <a:avLst/>
            </a:prstGeom>
            <a:noFill/>
            <a:ln w="28575">
              <a:solidFill>
                <a:srgbClr val="FF0000"/>
              </a:solidFill>
              <a:round/>
              <a:headEnd/>
              <a:tailEnd/>
            </a:ln>
          </p:spPr>
          <p:txBody>
            <a:bodyPr/>
            <a:lstStyle/>
            <a:p>
              <a:endParaRPr lang="en-US"/>
            </a:p>
          </p:txBody>
        </p:sp>
        <p:sp>
          <p:nvSpPr>
            <p:cNvPr id="636638" name="Line 66"/>
            <p:cNvSpPr>
              <a:spLocks noChangeShapeType="1"/>
            </p:cNvSpPr>
            <p:nvPr/>
          </p:nvSpPr>
          <p:spPr bwMode="auto">
            <a:xfrm>
              <a:off x="4891319" y="5153431"/>
              <a:ext cx="9525" cy="26988"/>
            </a:xfrm>
            <a:prstGeom prst="line">
              <a:avLst/>
            </a:prstGeom>
            <a:noFill/>
            <a:ln w="28575">
              <a:solidFill>
                <a:srgbClr val="FF0000"/>
              </a:solidFill>
              <a:round/>
              <a:headEnd/>
              <a:tailEnd/>
            </a:ln>
          </p:spPr>
          <p:txBody>
            <a:bodyPr/>
            <a:lstStyle/>
            <a:p>
              <a:endParaRPr lang="en-US"/>
            </a:p>
          </p:txBody>
        </p:sp>
        <p:sp>
          <p:nvSpPr>
            <p:cNvPr id="636639" name="Line 67"/>
            <p:cNvSpPr>
              <a:spLocks noChangeShapeType="1"/>
            </p:cNvSpPr>
            <p:nvPr/>
          </p:nvSpPr>
          <p:spPr bwMode="auto">
            <a:xfrm>
              <a:off x="4900844" y="5180419"/>
              <a:ext cx="9525" cy="28575"/>
            </a:xfrm>
            <a:prstGeom prst="line">
              <a:avLst/>
            </a:prstGeom>
            <a:noFill/>
            <a:ln w="28575">
              <a:solidFill>
                <a:srgbClr val="FF0000"/>
              </a:solidFill>
              <a:round/>
              <a:headEnd/>
              <a:tailEnd/>
            </a:ln>
          </p:spPr>
          <p:txBody>
            <a:bodyPr/>
            <a:lstStyle/>
            <a:p>
              <a:endParaRPr lang="en-US"/>
            </a:p>
          </p:txBody>
        </p:sp>
        <p:sp>
          <p:nvSpPr>
            <p:cNvPr id="636640" name="Line 68"/>
            <p:cNvSpPr>
              <a:spLocks noChangeShapeType="1"/>
            </p:cNvSpPr>
            <p:nvPr/>
          </p:nvSpPr>
          <p:spPr bwMode="auto">
            <a:xfrm>
              <a:off x="4910369" y="5208993"/>
              <a:ext cx="7938" cy="30163"/>
            </a:xfrm>
            <a:prstGeom prst="line">
              <a:avLst/>
            </a:prstGeom>
            <a:noFill/>
            <a:ln w="28575">
              <a:solidFill>
                <a:srgbClr val="FF0000"/>
              </a:solidFill>
              <a:round/>
              <a:headEnd/>
              <a:tailEnd/>
            </a:ln>
          </p:spPr>
          <p:txBody>
            <a:bodyPr/>
            <a:lstStyle/>
            <a:p>
              <a:endParaRPr lang="en-US"/>
            </a:p>
          </p:txBody>
        </p:sp>
        <p:sp>
          <p:nvSpPr>
            <p:cNvPr id="636641" name="Line 69"/>
            <p:cNvSpPr>
              <a:spLocks noChangeShapeType="1"/>
            </p:cNvSpPr>
            <p:nvPr/>
          </p:nvSpPr>
          <p:spPr bwMode="auto">
            <a:xfrm>
              <a:off x="4918307" y="5239156"/>
              <a:ext cx="9525" cy="31750"/>
            </a:xfrm>
            <a:prstGeom prst="line">
              <a:avLst/>
            </a:prstGeom>
            <a:noFill/>
            <a:ln w="28575">
              <a:solidFill>
                <a:srgbClr val="FF0000"/>
              </a:solidFill>
              <a:round/>
              <a:headEnd/>
              <a:tailEnd/>
            </a:ln>
          </p:spPr>
          <p:txBody>
            <a:bodyPr/>
            <a:lstStyle/>
            <a:p>
              <a:endParaRPr lang="en-US"/>
            </a:p>
          </p:txBody>
        </p:sp>
        <p:sp>
          <p:nvSpPr>
            <p:cNvPr id="636642" name="Line 70"/>
            <p:cNvSpPr>
              <a:spLocks noChangeShapeType="1"/>
            </p:cNvSpPr>
            <p:nvPr/>
          </p:nvSpPr>
          <p:spPr bwMode="auto">
            <a:xfrm>
              <a:off x="4927832" y="5270906"/>
              <a:ext cx="9525" cy="33338"/>
            </a:xfrm>
            <a:prstGeom prst="line">
              <a:avLst/>
            </a:prstGeom>
            <a:noFill/>
            <a:ln w="28575">
              <a:solidFill>
                <a:srgbClr val="FF0000"/>
              </a:solidFill>
              <a:round/>
              <a:headEnd/>
              <a:tailEnd/>
            </a:ln>
          </p:spPr>
          <p:txBody>
            <a:bodyPr/>
            <a:lstStyle/>
            <a:p>
              <a:endParaRPr lang="en-US"/>
            </a:p>
          </p:txBody>
        </p:sp>
        <p:sp>
          <p:nvSpPr>
            <p:cNvPr id="636643" name="Line 71"/>
            <p:cNvSpPr>
              <a:spLocks noChangeShapeType="1"/>
            </p:cNvSpPr>
            <p:nvPr/>
          </p:nvSpPr>
          <p:spPr bwMode="auto">
            <a:xfrm>
              <a:off x="4937357" y="5304243"/>
              <a:ext cx="9525" cy="33338"/>
            </a:xfrm>
            <a:prstGeom prst="line">
              <a:avLst/>
            </a:prstGeom>
            <a:noFill/>
            <a:ln w="28575">
              <a:solidFill>
                <a:srgbClr val="FF0000"/>
              </a:solidFill>
              <a:round/>
              <a:headEnd/>
              <a:tailEnd/>
            </a:ln>
          </p:spPr>
          <p:txBody>
            <a:bodyPr/>
            <a:lstStyle/>
            <a:p>
              <a:endParaRPr lang="en-US"/>
            </a:p>
          </p:txBody>
        </p:sp>
        <p:sp>
          <p:nvSpPr>
            <p:cNvPr id="636644" name="Line 72"/>
            <p:cNvSpPr>
              <a:spLocks noChangeShapeType="1"/>
            </p:cNvSpPr>
            <p:nvPr/>
          </p:nvSpPr>
          <p:spPr bwMode="auto">
            <a:xfrm>
              <a:off x="4946882" y="5337581"/>
              <a:ext cx="9525" cy="34925"/>
            </a:xfrm>
            <a:prstGeom prst="line">
              <a:avLst/>
            </a:prstGeom>
            <a:noFill/>
            <a:ln w="28575">
              <a:solidFill>
                <a:srgbClr val="FF0000"/>
              </a:solidFill>
              <a:round/>
              <a:headEnd/>
              <a:tailEnd/>
            </a:ln>
          </p:spPr>
          <p:txBody>
            <a:bodyPr/>
            <a:lstStyle/>
            <a:p>
              <a:endParaRPr lang="en-US"/>
            </a:p>
          </p:txBody>
        </p:sp>
        <p:sp>
          <p:nvSpPr>
            <p:cNvPr id="636645" name="Line 73"/>
            <p:cNvSpPr>
              <a:spLocks noChangeShapeType="1"/>
            </p:cNvSpPr>
            <p:nvPr/>
          </p:nvSpPr>
          <p:spPr bwMode="auto">
            <a:xfrm>
              <a:off x="4956407" y="5372506"/>
              <a:ext cx="9525" cy="33338"/>
            </a:xfrm>
            <a:prstGeom prst="line">
              <a:avLst/>
            </a:prstGeom>
            <a:noFill/>
            <a:ln w="28575">
              <a:solidFill>
                <a:srgbClr val="FF0000"/>
              </a:solidFill>
              <a:round/>
              <a:headEnd/>
              <a:tailEnd/>
            </a:ln>
          </p:spPr>
          <p:txBody>
            <a:bodyPr/>
            <a:lstStyle/>
            <a:p>
              <a:endParaRPr lang="en-US"/>
            </a:p>
          </p:txBody>
        </p:sp>
        <p:sp>
          <p:nvSpPr>
            <p:cNvPr id="636646" name="Line 74"/>
            <p:cNvSpPr>
              <a:spLocks noChangeShapeType="1"/>
            </p:cNvSpPr>
            <p:nvPr/>
          </p:nvSpPr>
          <p:spPr bwMode="auto">
            <a:xfrm>
              <a:off x="4965932" y="5405844"/>
              <a:ext cx="7938" cy="34925"/>
            </a:xfrm>
            <a:prstGeom prst="line">
              <a:avLst/>
            </a:prstGeom>
            <a:noFill/>
            <a:ln w="28575">
              <a:solidFill>
                <a:srgbClr val="FF0000"/>
              </a:solidFill>
              <a:round/>
              <a:headEnd/>
              <a:tailEnd/>
            </a:ln>
          </p:spPr>
          <p:txBody>
            <a:bodyPr/>
            <a:lstStyle/>
            <a:p>
              <a:endParaRPr lang="en-US"/>
            </a:p>
          </p:txBody>
        </p:sp>
        <p:sp>
          <p:nvSpPr>
            <p:cNvPr id="636647" name="Line 75"/>
            <p:cNvSpPr>
              <a:spLocks noChangeShapeType="1"/>
            </p:cNvSpPr>
            <p:nvPr/>
          </p:nvSpPr>
          <p:spPr bwMode="auto">
            <a:xfrm>
              <a:off x="4973869" y="5440769"/>
              <a:ext cx="9525" cy="34925"/>
            </a:xfrm>
            <a:prstGeom prst="line">
              <a:avLst/>
            </a:prstGeom>
            <a:noFill/>
            <a:ln w="28575">
              <a:solidFill>
                <a:srgbClr val="FF0000"/>
              </a:solidFill>
              <a:round/>
              <a:headEnd/>
              <a:tailEnd/>
            </a:ln>
          </p:spPr>
          <p:txBody>
            <a:bodyPr/>
            <a:lstStyle/>
            <a:p>
              <a:endParaRPr lang="en-US"/>
            </a:p>
          </p:txBody>
        </p:sp>
        <p:sp>
          <p:nvSpPr>
            <p:cNvPr id="636648" name="Line 76"/>
            <p:cNvSpPr>
              <a:spLocks noChangeShapeType="1"/>
            </p:cNvSpPr>
            <p:nvPr/>
          </p:nvSpPr>
          <p:spPr bwMode="auto">
            <a:xfrm>
              <a:off x="4983394" y="5475694"/>
              <a:ext cx="9525" cy="34925"/>
            </a:xfrm>
            <a:prstGeom prst="line">
              <a:avLst/>
            </a:prstGeom>
            <a:noFill/>
            <a:ln w="28575">
              <a:solidFill>
                <a:srgbClr val="FF0000"/>
              </a:solidFill>
              <a:round/>
              <a:headEnd/>
              <a:tailEnd/>
            </a:ln>
          </p:spPr>
          <p:txBody>
            <a:bodyPr/>
            <a:lstStyle/>
            <a:p>
              <a:endParaRPr lang="en-US"/>
            </a:p>
          </p:txBody>
        </p:sp>
        <p:sp>
          <p:nvSpPr>
            <p:cNvPr id="636649" name="Line 77"/>
            <p:cNvSpPr>
              <a:spLocks noChangeShapeType="1"/>
            </p:cNvSpPr>
            <p:nvPr/>
          </p:nvSpPr>
          <p:spPr bwMode="auto">
            <a:xfrm>
              <a:off x="4992919" y="5510619"/>
              <a:ext cx="9525" cy="31750"/>
            </a:xfrm>
            <a:prstGeom prst="line">
              <a:avLst/>
            </a:prstGeom>
            <a:noFill/>
            <a:ln w="28575">
              <a:solidFill>
                <a:srgbClr val="FF0000"/>
              </a:solidFill>
              <a:round/>
              <a:headEnd/>
              <a:tailEnd/>
            </a:ln>
          </p:spPr>
          <p:txBody>
            <a:bodyPr/>
            <a:lstStyle/>
            <a:p>
              <a:endParaRPr lang="en-US"/>
            </a:p>
          </p:txBody>
        </p:sp>
        <p:sp>
          <p:nvSpPr>
            <p:cNvPr id="636650" name="Line 78"/>
            <p:cNvSpPr>
              <a:spLocks noChangeShapeType="1"/>
            </p:cNvSpPr>
            <p:nvPr/>
          </p:nvSpPr>
          <p:spPr bwMode="auto">
            <a:xfrm>
              <a:off x="5002444" y="5542369"/>
              <a:ext cx="9525" cy="31750"/>
            </a:xfrm>
            <a:prstGeom prst="line">
              <a:avLst/>
            </a:prstGeom>
            <a:noFill/>
            <a:ln w="28575">
              <a:solidFill>
                <a:srgbClr val="FF0000"/>
              </a:solidFill>
              <a:round/>
              <a:headEnd/>
              <a:tailEnd/>
            </a:ln>
          </p:spPr>
          <p:txBody>
            <a:bodyPr/>
            <a:lstStyle/>
            <a:p>
              <a:endParaRPr lang="en-US"/>
            </a:p>
          </p:txBody>
        </p:sp>
        <p:sp>
          <p:nvSpPr>
            <p:cNvPr id="636651" name="Line 79"/>
            <p:cNvSpPr>
              <a:spLocks noChangeShapeType="1"/>
            </p:cNvSpPr>
            <p:nvPr/>
          </p:nvSpPr>
          <p:spPr bwMode="auto">
            <a:xfrm>
              <a:off x="5011969" y="5574118"/>
              <a:ext cx="9525" cy="30163"/>
            </a:xfrm>
            <a:prstGeom prst="line">
              <a:avLst/>
            </a:prstGeom>
            <a:noFill/>
            <a:ln w="28575">
              <a:solidFill>
                <a:srgbClr val="FF0000"/>
              </a:solidFill>
              <a:round/>
              <a:headEnd/>
              <a:tailEnd/>
            </a:ln>
          </p:spPr>
          <p:txBody>
            <a:bodyPr/>
            <a:lstStyle/>
            <a:p>
              <a:endParaRPr lang="en-US"/>
            </a:p>
          </p:txBody>
        </p:sp>
        <p:sp>
          <p:nvSpPr>
            <p:cNvPr id="636652" name="Line 80"/>
            <p:cNvSpPr>
              <a:spLocks noChangeShapeType="1"/>
            </p:cNvSpPr>
            <p:nvPr/>
          </p:nvSpPr>
          <p:spPr bwMode="auto">
            <a:xfrm>
              <a:off x="5021494" y="5604281"/>
              <a:ext cx="7938" cy="28575"/>
            </a:xfrm>
            <a:prstGeom prst="line">
              <a:avLst/>
            </a:prstGeom>
            <a:noFill/>
            <a:ln w="28575">
              <a:solidFill>
                <a:srgbClr val="FF0000"/>
              </a:solidFill>
              <a:round/>
              <a:headEnd/>
              <a:tailEnd/>
            </a:ln>
          </p:spPr>
          <p:txBody>
            <a:bodyPr/>
            <a:lstStyle/>
            <a:p>
              <a:endParaRPr lang="en-US"/>
            </a:p>
          </p:txBody>
        </p:sp>
        <p:sp>
          <p:nvSpPr>
            <p:cNvPr id="636653" name="Line 81"/>
            <p:cNvSpPr>
              <a:spLocks noChangeShapeType="1"/>
            </p:cNvSpPr>
            <p:nvPr/>
          </p:nvSpPr>
          <p:spPr bwMode="auto">
            <a:xfrm>
              <a:off x="5029432" y="5632856"/>
              <a:ext cx="9525" cy="26988"/>
            </a:xfrm>
            <a:prstGeom prst="line">
              <a:avLst/>
            </a:prstGeom>
            <a:noFill/>
            <a:ln w="28575">
              <a:solidFill>
                <a:srgbClr val="FF0000"/>
              </a:solidFill>
              <a:round/>
              <a:headEnd/>
              <a:tailEnd/>
            </a:ln>
          </p:spPr>
          <p:txBody>
            <a:bodyPr/>
            <a:lstStyle/>
            <a:p>
              <a:endParaRPr lang="en-US"/>
            </a:p>
          </p:txBody>
        </p:sp>
        <p:sp>
          <p:nvSpPr>
            <p:cNvPr id="636654" name="Line 82"/>
            <p:cNvSpPr>
              <a:spLocks noChangeShapeType="1"/>
            </p:cNvSpPr>
            <p:nvPr/>
          </p:nvSpPr>
          <p:spPr bwMode="auto">
            <a:xfrm>
              <a:off x="5038957" y="5659843"/>
              <a:ext cx="9525" cy="23813"/>
            </a:xfrm>
            <a:prstGeom prst="line">
              <a:avLst/>
            </a:prstGeom>
            <a:noFill/>
            <a:ln w="28575">
              <a:solidFill>
                <a:srgbClr val="FF0000"/>
              </a:solidFill>
              <a:round/>
              <a:headEnd/>
              <a:tailEnd/>
            </a:ln>
          </p:spPr>
          <p:txBody>
            <a:bodyPr/>
            <a:lstStyle/>
            <a:p>
              <a:endParaRPr lang="en-US"/>
            </a:p>
          </p:txBody>
        </p:sp>
        <p:sp>
          <p:nvSpPr>
            <p:cNvPr id="636655" name="Line 83"/>
            <p:cNvSpPr>
              <a:spLocks noChangeShapeType="1"/>
            </p:cNvSpPr>
            <p:nvPr/>
          </p:nvSpPr>
          <p:spPr bwMode="auto">
            <a:xfrm>
              <a:off x="5048482" y="5683656"/>
              <a:ext cx="9525" cy="22225"/>
            </a:xfrm>
            <a:prstGeom prst="line">
              <a:avLst/>
            </a:prstGeom>
            <a:noFill/>
            <a:ln w="28575">
              <a:solidFill>
                <a:srgbClr val="FF0000"/>
              </a:solidFill>
              <a:round/>
              <a:headEnd/>
              <a:tailEnd/>
            </a:ln>
          </p:spPr>
          <p:txBody>
            <a:bodyPr/>
            <a:lstStyle/>
            <a:p>
              <a:endParaRPr lang="en-US"/>
            </a:p>
          </p:txBody>
        </p:sp>
        <p:sp>
          <p:nvSpPr>
            <p:cNvPr id="636656" name="Line 84"/>
            <p:cNvSpPr>
              <a:spLocks noChangeShapeType="1"/>
            </p:cNvSpPr>
            <p:nvPr/>
          </p:nvSpPr>
          <p:spPr bwMode="auto">
            <a:xfrm>
              <a:off x="5058007" y="5705881"/>
              <a:ext cx="9525" cy="19050"/>
            </a:xfrm>
            <a:prstGeom prst="line">
              <a:avLst/>
            </a:prstGeom>
            <a:noFill/>
            <a:ln w="28575">
              <a:solidFill>
                <a:srgbClr val="FF0000"/>
              </a:solidFill>
              <a:round/>
              <a:headEnd/>
              <a:tailEnd/>
            </a:ln>
          </p:spPr>
          <p:txBody>
            <a:bodyPr/>
            <a:lstStyle/>
            <a:p>
              <a:endParaRPr lang="en-US"/>
            </a:p>
          </p:txBody>
        </p:sp>
        <p:sp>
          <p:nvSpPr>
            <p:cNvPr id="636657" name="Line 85"/>
            <p:cNvSpPr>
              <a:spLocks noChangeShapeType="1"/>
            </p:cNvSpPr>
            <p:nvPr/>
          </p:nvSpPr>
          <p:spPr bwMode="auto">
            <a:xfrm>
              <a:off x="5067532" y="5724931"/>
              <a:ext cx="7938" cy="15875"/>
            </a:xfrm>
            <a:prstGeom prst="line">
              <a:avLst/>
            </a:prstGeom>
            <a:noFill/>
            <a:ln w="28575">
              <a:solidFill>
                <a:srgbClr val="FF0000"/>
              </a:solidFill>
              <a:round/>
              <a:headEnd/>
              <a:tailEnd/>
            </a:ln>
          </p:spPr>
          <p:txBody>
            <a:bodyPr/>
            <a:lstStyle/>
            <a:p>
              <a:endParaRPr lang="en-US"/>
            </a:p>
          </p:txBody>
        </p:sp>
        <p:sp>
          <p:nvSpPr>
            <p:cNvPr id="636658" name="Line 86"/>
            <p:cNvSpPr>
              <a:spLocks noChangeShapeType="1"/>
            </p:cNvSpPr>
            <p:nvPr/>
          </p:nvSpPr>
          <p:spPr bwMode="auto">
            <a:xfrm>
              <a:off x="5075469" y="5740806"/>
              <a:ext cx="9525" cy="12700"/>
            </a:xfrm>
            <a:prstGeom prst="line">
              <a:avLst/>
            </a:prstGeom>
            <a:noFill/>
            <a:ln w="28575">
              <a:solidFill>
                <a:srgbClr val="FF0000"/>
              </a:solidFill>
              <a:round/>
              <a:headEnd/>
              <a:tailEnd/>
            </a:ln>
          </p:spPr>
          <p:txBody>
            <a:bodyPr/>
            <a:lstStyle/>
            <a:p>
              <a:endParaRPr lang="en-US"/>
            </a:p>
          </p:txBody>
        </p:sp>
        <p:sp>
          <p:nvSpPr>
            <p:cNvPr id="636659" name="Line 87"/>
            <p:cNvSpPr>
              <a:spLocks noChangeShapeType="1"/>
            </p:cNvSpPr>
            <p:nvPr/>
          </p:nvSpPr>
          <p:spPr bwMode="auto">
            <a:xfrm>
              <a:off x="5084994" y="5753506"/>
              <a:ext cx="9525" cy="9525"/>
            </a:xfrm>
            <a:prstGeom prst="line">
              <a:avLst/>
            </a:prstGeom>
            <a:noFill/>
            <a:ln w="28575">
              <a:solidFill>
                <a:srgbClr val="FF0000"/>
              </a:solidFill>
              <a:round/>
              <a:headEnd/>
              <a:tailEnd/>
            </a:ln>
          </p:spPr>
          <p:txBody>
            <a:bodyPr/>
            <a:lstStyle/>
            <a:p>
              <a:endParaRPr lang="en-US"/>
            </a:p>
          </p:txBody>
        </p:sp>
        <p:sp>
          <p:nvSpPr>
            <p:cNvPr id="636660" name="Line 88"/>
            <p:cNvSpPr>
              <a:spLocks noChangeShapeType="1"/>
            </p:cNvSpPr>
            <p:nvPr/>
          </p:nvSpPr>
          <p:spPr bwMode="auto">
            <a:xfrm>
              <a:off x="5094519" y="5763031"/>
              <a:ext cx="9525" cy="6350"/>
            </a:xfrm>
            <a:prstGeom prst="line">
              <a:avLst/>
            </a:prstGeom>
            <a:noFill/>
            <a:ln w="28575">
              <a:solidFill>
                <a:srgbClr val="FF0000"/>
              </a:solidFill>
              <a:round/>
              <a:headEnd/>
              <a:tailEnd/>
            </a:ln>
          </p:spPr>
          <p:txBody>
            <a:bodyPr/>
            <a:lstStyle/>
            <a:p>
              <a:endParaRPr lang="en-US"/>
            </a:p>
          </p:txBody>
        </p:sp>
        <p:sp>
          <p:nvSpPr>
            <p:cNvPr id="636661" name="Line 89"/>
            <p:cNvSpPr>
              <a:spLocks noChangeShapeType="1"/>
            </p:cNvSpPr>
            <p:nvPr/>
          </p:nvSpPr>
          <p:spPr bwMode="auto">
            <a:xfrm>
              <a:off x="5104044" y="5769381"/>
              <a:ext cx="9525" cy="3175"/>
            </a:xfrm>
            <a:prstGeom prst="line">
              <a:avLst/>
            </a:prstGeom>
            <a:noFill/>
            <a:ln w="28575">
              <a:solidFill>
                <a:srgbClr val="FF0000"/>
              </a:solidFill>
              <a:round/>
              <a:headEnd/>
              <a:tailEnd/>
            </a:ln>
          </p:spPr>
          <p:txBody>
            <a:bodyPr/>
            <a:lstStyle/>
            <a:p>
              <a:endParaRPr lang="en-US"/>
            </a:p>
          </p:txBody>
        </p:sp>
        <p:sp>
          <p:nvSpPr>
            <p:cNvPr id="636662" name="Line 90"/>
            <p:cNvSpPr>
              <a:spLocks noChangeShapeType="1"/>
            </p:cNvSpPr>
            <p:nvPr/>
          </p:nvSpPr>
          <p:spPr bwMode="auto">
            <a:xfrm flipV="1">
              <a:off x="5113569" y="5770968"/>
              <a:ext cx="9525" cy="1588"/>
            </a:xfrm>
            <a:prstGeom prst="line">
              <a:avLst/>
            </a:prstGeom>
            <a:noFill/>
            <a:ln w="28575">
              <a:solidFill>
                <a:srgbClr val="FF0000"/>
              </a:solidFill>
              <a:round/>
              <a:headEnd/>
              <a:tailEnd/>
            </a:ln>
          </p:spPr>
          <p:txBody>
            <a:bodyPr/>
            <a:lstStyle/>
            <a:p>
              <a:endParaRPr lang="en-US"/>
            </a:p>
          </p:txBody>
        </p:sp>
        <p:sp>
          <p:nvSpPr>
            <p:cNvPr id="636663" name="Line 91"/>
            <p:cNvSpPr>
              <a:spLocks noChangeShapeType="1"/>
            </p:cNvSpPr>
            <p:nvPr/>
          </p:nvSpPr>
          <p:spPr bwMode="auto">
            <a:xfrm flipV="1">
              <a:off x="5123094" y="5769381"/>
              <a:ext cx="7938" cy="3175"/>
            </a:xfrm>
            <a:prstGeom prst="line">
              <a:avLst/>
            </a:prstGeom>
            <a:noFill/>
            <a:ln w="28575">
              <a:solidFill>
                <a:srgbClr val="FF0000"/>
              </a:solidFill>
              <a:round/>
              <a:headEnd/>
              <a:tailEnd/>
            </a:ln>
          </p:spPr>
          <p:txBody>
            <a:bodyPr/>
            <a:lstStyle/>
            <a:p>
              <a:endParaRPr lang="en-US"/>
            </a:p>
          </p:txBody>
        </p:sp>
        <p:sp>
          <p:nvSpPr>
            <p:cNvPr id="636664" name="Line 92"/>
            <p:cNvSpPr>
              <a:spLocks noChangeShapeType="1"/>
            </p:cNvSpPr>
            <p:nvPr/>
          </p:nvSpPr>
          <p:spPr bwMode="auto">
            <a:xfrm flipV="1">
              <a:off x="5131032" y="5763031"/>
              <a:ext cx="9525" cy="6350"/>
            </a:xfrm>
            <a:prstGeom prst="line">
              <a:avLst/>
            </a:prstGeom>
            <a:noFill/>
            <a:ln w="28575">
              <a:solidFill>
                <a:srgbClr val="FF0000"/>
              </a:solidFill>
              <a:round/>
              <a:headEnd/>
              <a:tailEnd/>
            </a:ln>
          </p:spPr>
          <p:txBody>
            <a:bodyPr/>
            <a:lstStyle/>
            <a:p>
              <a:endParaRPr lang="en-US"/>
            </a:p>
          </p:txBody>
        </p:sp>
        <p:sp>
          <p:nvSpPr>
            <p:cNvPr id="636665" name="Line 93"/>
            <p:cNvSpPr>
              <a:spLocks noChangeShapeType="1"/>
            </p:cNvSpPr>
            <p:nvPr/>
          </p:nvSpPr>
          <p:spPr bwMode="auto">
            <a:xfrm flipV="1">
              <a:off x="5140557" y="5753506"/>
              <a:ext cx="9525" cy="9525"/>
            </a:xfrm>
            <a:prstGeom prst="line">
              <a:avLst/>
            </a:prstGeom>
            <a:noFill/>
            <a:ln w="28575">
              <a:solidFill>
                <a:srgbClr val="FF0000"/>
              </a:solidFill>
              <a:round/>
              <a:headEnd/>
              <a:tailEnd/>
            </a:ln>
          </p:spPr>
          <p:txBody>
            <a:bodyPr/>
            <a:lstStyle/>
            <a:p>
              <a:endParaRPr lang="en-US"/>
            </a:p>
          </p:txBody>
        </p:sp>
        <p:sp>
          <p:nvSpPr>
            <p:cNvPr id="636666" name="Line 94"/>
            <p:cNvSpPr>
              <a:spLocks noChangeShapeType="1"/>
            </p:cNvSpPr>
            <p:nvPr/>
          </p:nvSpPr>
          <p:spPr bwMode="auto">
            <a:xfrm flipV="1">
              <a:off x="5150082" y="5740806"/>
              <a:ext cx="9525" cy="12700"/>
            </a:xfrm>
            <a:prstGeom prst="line">
              <a:avLst/>
            </a:prstGeom>
            <a:noFill/>
            <a:ln w="28575">
              <a:solidFill>
                <a:srgbClr val="FF0000"/>
              </a:solidFill>
              <a:round/>
              <a:headEnd/>
              <a:tailEnd/>
            </a:ln>
          </p:spPr>
          <p:txBody>
            <a:bodyPr/>
            <a:lstStyle/>
            <a:p>
              <a:endParaRPr lang="en-US"/>
            </a:p>
          </p:txBody>
        </p:sp>
        <p:sp>
          <p:nvSpPr>
            <p:cNvPr id="636667" name="Line 95"/>
            <p:cNvSpPr>
              <a:spLocks noChangeShapeType="1"/>
            </p:cNvSpPr>
            <p:nvPr/>
          </p:nvSpPr>
          <p:spPr bwMode="auto">
            <a:xfrm flipV="1">
              <a:off x="5159607" y="5724931"/>
              <a:ext cx="9525" cy="15875"/>
            </a:xfrm>
            <a:prstGeom prst="line">
              <a:avLst/>
            </a:prstGeom>
            <a:noFill/>
            <a:ln w="28575">
              <a:solidFill>
                <a:srgbClr val="FF0000"/>
              </a:solidFill>
              <a:round/>
              <a:headEnd/>
              <a:tailEnd/>
            </a:ln>
          </p:spPr>
          <p:txBody>
            <a:bodyPr/>
            <a:lstStyle/>
            <a:p>
              <a:endParaRPr lang="en-US"/>
            </a:p>
          </p:txBody>
        </p:sp>
        <p:sp>
          <p:nvSpPr>
            <p:cNvPr id="636668" name="Line 96"/>
            <p:cNvSpPr>
              <a:spLocks noChangeShapeType="1"/>
            </p:cNvSpPr>
            <p:nvPr/>
          </p:nvSpPr>
          <p:spPr bwMode="auto">
            <a:xfrm flipV="1">
              <a:off x="5169132" y="5705881"/>
              <a:ext cx="9525" cy="19050"/>
            </a:xfrm>
            <a:prstGeom prst="line">
              <a:avLst/>
            </a:prstGeom>
            <a:noFill/>
            <a:ln w="28575">
              <a:solidFill>
                <a:srgbClr val="FF0000"/>
              </a:solidFill>
              <a:round/>
              <a:headEnd/>
              <a:tailEnd/>
            </a:ln>
          </p:spPr>
          <p:txBody>
            <a:bodyPr/>
            <a:lstStyle/>
            <a:p>
              <a:endParaRPr lang="en-US"/>
            </a:p>
          </p:txBody>
        </p:sp>
        <p:sp>
          <p:nvSpPr>
            <p:cNvPr id="636669" name="Line 97"/>
            <p:cNvSpPr>
              <a:spLocks noChangeShapeType="1"/>
            </p:cNvSpPr>
            <p:nvPr/>
          </p:nvSpPr>
          <p:spPr bwMode="auto">
            <a:xfrm flipV="1">
              <a:off x="5178657" y="5683656"/>
              <a:ext cx="7938" cy="22225"/>
            </a:xfrm>
            <a:prstGeom prst="line">
              <a:avLst/>
            </a:prstGeom>
            <a:noFill/>
            <a:ln w="28575">
              <a:solidFill>
                <a:srgbClr val="FF0000"/>
              </a:solidFill>
              <a:round/>
              <a:headEnd/>
              <a:tailEnd/>
            </a:ln>
          </p:spPr>
          <p:txBody>
            <a:bodyPr/>
            <a:lstStyle/>
            <a:p>
              <a:endParaRPr lang="en-US"/>
            </a:p>
          </p:txBody>
        </p:sp>
        <p:sp>
          <p:nvSpPr>
            <p:cNvPr id="636670" name="Line 98"/>
            <p:cNvSpPr>
              <a:spLocks noChangeShapeType="1"/>
            </p:cNvSpPr>
            <p:nvPr/>
          </p:nvSpPr>
          <p:spPr bwMode="auto">
            <a:xfrm flipV="1">
              <a:off x="5186594" y="5659843"/>
              <a:ext cx="9525" cy="23813"/>
            </a:xfrm>
            <a:prstGeom prst="line">
              <a:avLst/>
            </a:prstGeom>
            <a:noFill/>
            <a:ln w="28575">
              <a:solidFill>
                <a:srgbClr val="FF0000"/>
              </a:solidFill>
              <a:round/>
              <a:headEnd/>
              <a:tailEnd/>
            </a:ln>
          </p:spPr>
          <p:txBody>
            <a:bodyPr/>
            <a:lstStyle/>
            <a:p>
              <a:endParaRPr lang="en-US"/>
            </a:p>
          </p:txBody>
        </p:sp>
        <p:sp>
          <p:nvSpPr>
            <p:cNvPr id="636671" name="Line 99"/>
            <p:cNvSpPr>
              <a:spLocks noChangeShapeType="1"/>
            </p:cNvSpPr>
            <p:nvPr/>
          </p:nvSpPr>
          <p:spPr bwMode="auto">
            <a:xfrm flipV="1">
              <a:off x="5196119" y="5632856"/>
              <a:ext cx="9525" cy="26988"/>
            </a:xfrm>
            <a:prstGeom prst="line">
              <a:avLst/>
            </a:prstGeom>
            <a:noFill/>
            <a:ln w="28575">
              <a:solidFill>
                <a:srgbClr val="FF0000"/>
              </a:solidFill>
              <a:round/>
              <a:headEnd/>
              <a:tailEnd/>
            </a:ln>
          </p:spPr>
          <p:txBody>
            <a:bodyPr/>
            <a:lstStyle/>
            <a:p>
              <a:endParaRPr lang="en-US"/>
            </a:p>
          </p:txBody>
        </p:sp>
        <p:sp>
          <p:nvSpPr>
            <p:cNvPr id="636672" name="Line 100"/>
            <p:cNvSpPr>
              <a:spLocks noChangeShapeType="1"/>
            </p:cNvSpPr>
            <p:nvPr/>
          </p:nvSpPr>
          <p:spPr bwMode="auto">
            <a:xfrm flipV="1">
              <a:off x="5205644" y="5604281"/>
              <a:ext cx="9525" cy="28575"/>
            </a:xfrm>
            <a:prstGeom prst="line">
              <a:avLst/>
            </a:prstGeom>
            <a:noFill/>
            <a:ln w="28575">
              <a:solidFill>
                <a:srgbClr val="FF0000"/>
              </a:solidFill>
              <a:round/>
              <a:headEnd/>
              <a:tailEnd/>
            </a:ln>
          </p:spPr>
          <p:txBody>
            <a:bodyPr/>
            <a:lstStyle/>
            <a:p>
              <a:endParaRPr lang="en-US"/>
            </a:p>
          </p:txBody>
        </p:sp>
        <p:sp>
          <p:nvSpPr>
            <p:cNvPr id="636673" name="Line 101"/>
            <p:cNvSpPr>
              <a:spLocks noChangeShapeType="1"/>
            </p:cNvSpPr>
            <p:nvPr/>
          </p:nvSpPr>
          <p:spPr bwMode="auto">
            <a:xfrm flipV="1">
              <a:off x="5215169" y="5574118"/>
              <a:ext cx="9525" cy="30163"/>
            </a:xfrm>
            <a:prstGeom prst="line">
              <a:avLst/>
            </a:prstGeom>
            <a:noFill/>
            <a:ln w="28575">
              <a:solidFill>
                <a:srgbClr val="FF0000"/>
              </a:solidFill>
              <a:round/>
              <a:headEnd/>
              <a:tailEnd/>
            </a:ln>
          </p:spPr>
          <p:txBody>
            <a:bodyPr/>
            <a:lstStyle/>
            <a:p>
              <a:endParaRPr lang="en-US"/>
            </a:p>
          </p:txBody>
        </p:sp>
        <p:sp>
          <p:nvSpPr>
            <p:cNvPr id="636674" name="Line 102"/>
            <p:cNvSpPr>
              <a:spLocks noChangeShapeType="1"/>
            </p:cNvSpPr>
            <p:nvPr/>
          </p:nvSpPr>
          <p:spPr bwMode="auto">
            <a:xfrm flipV="1">
              <a:off x="5224694" y="5542369"/>
              <a:ext cx="7938" cy="31750"/>
            </a:xfrm>
            <a:prstGeom prst="line">
              <a:avLst/>
            </a:prstGeom>
            <a:noFill/>
            <a:ln w="28575">
              <a:solidFill>
                <a:srgbClr val="FF0000"/>
              </a:solidFill>
              <a:round/>
              <a:headEnd/>
              <a:tailEnd/>
            </a:ln>
          </p:spPr>
          <p:txBody>
            <a:bodyPr/>
            <a:lstStyle/>
            <a:p>
              <a:endParaRPr lang="en-US"/>
            </a:p>
          </p:txBody>
        </p:sp>
        <p:sp>
          <p:nvSpPr>
            <p:cNvPr id="636675" name="Line 103"/>
            <p:cNvSpPr>
              <a:spLocks noChangeShapeType="1"/>
            </p:cNvSpPr>
            <p:nvPr/>
          </p:nvSpPr>
          <p:spPr bwMode="auto">
            <a:xfrm flipV="1">
              <a:off x="5232632" y="5510619"/>
              <a:ext cx="9525" cy="31750"/>
            </a:xfrm>
            <a:prstGeom prst="line">
              <a:avLst/>
            </a:prstGeom>
            <a:noFill/>
            <a:ln w="28575">
              <a:solidFill>
                <a:srgbClr val="FF0000"/>
              </a:solidFill>
              <a:round/>
              <a:headEnd/>
              <a:tailEnd/>
            </a:ln>
          </p:spPr>
          <p:txBody>
            <a:bodyPr/>
            <a:lstStyle/>
            <a:p>
              <a:endParaRPr lang="en-US"/>
            </a:p>
          </p:txBody>
        </p:sp>
        <p:sp>
          <p:nvSpPr>
            <p:cNvPr id="636676" name="Line 104"/>
            <p:cNvSpPr>
              <a:spLocks noChangeShapeType="1"/>
            </p:cNvSpPr>
            <p:nvPr/>
          </p:nvSpPr>
          <p:spPr bwMode="auto">
            <a:xfrm flipV="1">
              <a:off x="5242157" y="5475694"/>
              <a:ext cx="9525" cy="34925"/>
            </a:xfrm>
            <a:prstGeom prst="line">
              <a:avLst/>
            </a:prstGeom>
            <a:noFill/>
            <a:ln w="28575">
              <a:solidFill>
                <a:srgbClr val="FF0000"/>
              </a:solidFill>
              <a:round/>
              <a:headEnd/>
              <a:tailEnd/>
            </a:ln>
          </p:spPr>
          <p:txBody>
            <a:bodyPr/>
            <a:lstStyle/>
            <a:p>
              <a:endParaRPr lang="en-US"/>
            </a:p>
          </p:txBody>
        </p:sp>
        <p:sp>
          <p:nvSpPr>
            <p:cNvPr id="636677" name="Line 105"/>
            <p:cNvSpPr>
              <a:spLocks noChangeShapeType="1"/>
            </p:cNvSpPr>
            <p:nvPr/>
          </p:nvSpPr>
          <p:spPr bwMode="auto">
            <a:xfrm flipV="1">
              <a:off x="5251682" y="5440769"/>
              <a:ext cx="9525" cy="34925"/>
            </a:xfrm>
            <a:prstGeom prst="line">
              <a:avLst/>
            </a:prstGeom>
            <a:noFill/>
            <a:ln w="28575">
              <a:solidFill>
                <a:srgbClr val="FF0000"/>
              </a:solidFill>
              <a:round/>
              <a:headEnd/>
              <a:tailEnd/>
            </a:ln>
          </p:spPr>
          <p:txBody>
            <a:bodyPr/>
            <a:lstStyle/>
            <a:p>
              <a:endParaRPr lang="en-US"/>
            </a:p>
          </p:txBody>
        </p:sp>
        <p:sp>
          <p:nvSpPr>
            <p:cNvPr id="636678" name="Line 106"/>
            <p:cNvSpPr>
              <a:spLocks noChangeShapeType="1"/>
            </p:cNvSpPr>
            <p:nvPr/>
          </p:nvSpPr>
          <p:spPr bwMode="auto">
            <a:xfrm flipV="1">
              <a:off x="5261207" y="5405844"/>
              <a:ext cx="9525" cy="34925"/>
            </a:xfrm>
            <a:prstGeom prst="line">
              <a:avLst/>
            </a:prstGeom>
            <a:noFill/>
            <a:ln w="28575">
              <a:solidFill>
                <a:srgbClr val="FF0000"/>
              </a:solidFill>
              <a:round/>
              <a:headEnd/>
              <a:tailEnd/>
            </a:ln>
          </p:spPr>
          <p:txBody>
            <a:bodyPr/>
            <a:lstStyle/>
            <a:p>
              <a:endParaRPr lang="en-US"/>
            </a:p>
          </p:txBody>
        </p:sp>
        <p:sp>
          <p:nvSpPr>
            <p:cNvPr id="636679" name="Line 135"/>
            <p:cNvSpPr>
              <a:spLocks noChangeShapeType="1"/>
            </p:cNvSpPr>
            <p:nvPr/>
          </p:nvSpPr>
          <p:spPr bwMode="auto">
            <a:xfrm>
              <a:off x="4648432" y="5364568"/>
              <a:ext cx="3175" cy="7938"/>
            </a:xfrm>
            <a:prstGeom prst="line">
              <a:avLst/>
            </a:prstGeom>
            <a:noFill/>
            <a:ln w="28575">
              <a:solidFill>
                <a:srgbClr val="FF0000"/>
              </a:solidFill>
              <a:round/>
              <a:headEnd/>
              <a:tailEnd/>
            </a:ln>
          </p:spPr>
          <p:txBody>
            <a:bodyPr/>
            <a:lstStyle/>
            <a:p>
              <a:endParaRPr lang="en-US"/>
            </a:p>
          </p:txBody>
        </p:sp>
      </p:grpSp>
      <p:grpSp>
        <p:nvGrpSpPr>
          <p:cNvPr id="8" name="Group 1951"/>
          <p:cNvGrpSpPr>
            <a:grpSpLocks/>
          </p:cNvGrpSpPr>
          <p:nvPr/>
        </p:nvGrpSpPr>
        <p:grpSpPr bwMode="auto">
          <a:xfrm>
            <a:off x="4227513" y="4016375"/>
            <a:ext cx="1828800" cy="279400"/>
            <a:chOff x="3441733" y="5039131"/>
            <a:chExt cx="1828999" cy="741977"/>
          </a:xfrm>
        </p:grpSpPr>
        <p:sp>
          <p:nvSpPr>
            <p:cNvPr id="636282" name="Line 8"/>
            <p:cNvSpPr>
              <a:spLocks noChangeShapeType="1"/>
            </p:cNvSpPr>
            <p:nvPr/>
          </p:nvSpPr>
          <p:spPr bwMode="auto">
            <a:xfrm flipV="1">
              <a:off x="3441733" y="5379470"/>
              <a:ext cx="9525" cy="34925"/>
            </a:xfrm>
            <a:prstGeom prst="line">
              <a:avLst/>
            </a:prstGeom>
            <a:noFill/>
            <a:ln w="28575">
              <a:solidFill>
                <a:srgbClr val="FF0000"/>
              </a:solidFill>
              <a:round/>
              <a:headEnd/>
              <a:tailEnd/>
            </a:ln>
          </p:spPr>
          <p:txBody>
            <a:bodyPr/>
            <a:lstStyle/>
            <a:p>
              <a:endParaRPr lang="en-US"/>
            </a:p>
          </p:txBody>
        </p:sp>
        <p:sp>
          <p:nvSpPr>
            <p:cNvPr id="636283" name="Line 9"/>
            <p:cNvSpPr>
              <a:spLocks noChangeShapeType="1"/>
            </p:cNvSpPr>
            <p:nvPr/>
          </p:nvSpPr>
          <p:spPr bwMode="auto">
            <a:xfrm flipV="1">
              <a:off x="3451258" y="5344545"/>
              <a:ext cx="9525" cy="34925"/>
            </a:xfrm>
            <a:prstGeom prst="line">
              <a:avLst/>
            </a:prstGeom>
            <a:noFill/>
            <a:ln w="28575">
              <a:solidFill>
                <a:srgbClr val="FF0000"/>
              </a:solidFill>
              <a:round/>
              <a:headEnd/>
              <a:tailEnd/>
            </a:ln>
          </p:spPr>
          <p:txBody>
            <a:bodyPr/>
            <a:lstStyle/>
            <a:p>
              <a:endParaRPr lang="en-US"/>
            </a:p>
          </p:txBody>
        </p:sp>
        <p:sp>
          <p:nvSpPr>
            <p:cNvPr id="636284" name="Line 10"/>
            <p:cNvSpPr>
              <a:spLocks noChangeShapeType="1"/>
            </p:cNvSpPr>
            <p:nvPr/>
          </p:nvSpPr>
          <p:spPr bwMode="auto">
            <a:xfrm flipV="1">
              <a:off x="3460783" y="5309620"/>
              <a:ext cx="9525" cy="34925"/>
            </a:xfrm>
            <a:prstGeom prst="line">
              <a:avLst/>
            </a:prstGeom>
            <a:noFill/>
            <a:ln w="28575">
              <a:solidFill>
                <a:srgbClr val="FF0000"/>
              </a:solidFill>
              <a:round/>
              <a:headEnd/>
              <a:tailEnd/>
            </a:ln>
          </p:spPr>
          <p:txBody>
            <a:bodyPr/>
            <a:lstStyle/>
            <a:p>
              <a:endParaRPr lang="en-US"/>
            </a:p>
          </p:txBody>
        </p:sp>
        <p:sp>
          <p:nvSpPr>
            <p:cNvPr id="636285" name="Line 11"/>
            <p:cNvSpPr>
              <a:spLocks noChangeShapeType="1"/>
            </p:cNvSpPr>
            <p:nvPr/>
          </p:nvSpPr>
          <p:spPr bwMode="auto">
            <a:xfrm flipV="1">
              <a:off x="3470308" y="5277870"/>
              <a:ext cx="9525" cy="31750"/>
            </a:xfrm>
            <a:prstGeom prst="line">
              <a:avLst/>
            </a:prstGeom>
            <a:noFill/>
            <a:ln w="28575">
              <a:solidFill>
                <a:srgbClr val="FF0000"/>
              </a:solidFill>
              <a:round/>
              <a:headEnd/>
              <a:tailEnd/>
            </a:ln>
          </p:spPr>
          <p:txBody>
            <a:bodyPr/>
            <a:lstStyle/>
            <a:p>
              <a:endParaRPr lang="en-US"/>
            </a:p>
          </p:txBody>
        </p:sp>
        <p:sp>
          <p:nvSpPr>
            <p:cNvPr id="636286" name="Line 12"/>
            <p:cNvSpPr>
              <a:spLocks noChangeShapeType="1"/>
            </p:cNvSpPr>
            <p:nvPr/>
          </p:nvSpPr>
          <p:spPr bwMode="auto">
            <a:xfrm flipV="1">
              <a:off x="3479833" y="5246120"/>
              <a:ext cx="9525" cy="31750"/>
            </a:xfrm>
            <a:prstGeom prst="line">
              <a:avLst/>
            </a:prstGeom>
            <a:noFill/>
            <a:ln w="28575">
              <a:solidFill>
                <a:srgbClr val="FF0000"/>
              </a:solidFill>
              <a:round/>
              <a:headEnd/>
              <a:tailEnd/>
            </a:ln>
          </p:spPr>
          <p:txBody>
            <a:bodyPr/>
            <a:lstStyle/>
            <a:p>
              <a:endParaRPr lang="en-US"/>
            </a:p>
          </p:txBody>
        </p:sp>
        <p:sp>
          <p:nvSpPr>
            <p:cNvPr id="636287" name="Line 13"/>
            <p:cNvSpPr>
              <a:spLocks noChangeShapeType="1"/>
            </p:cNvSpPr>
            <p:nvPr/>
          </p:nvSpPr>
          <p:spPr bwMode="auto">
            <a:xfrm flipV="1">
              <a:off x="3489358" y="5215958"/>
              <a:ext cx="7938" cy="30163"/>
            </a:xfrm>
            <a:prstGeom prst="line">
              <a:avLst/>
            </a:prstGeom>
            <a:noFill/>
            <a:ln w="28575">
              <a:solidFill>
                <a:srgbClr val="FF0000"/>
              </a:solidFill>
              <a:round/>
              <a:headEnd/>
              <a:tailEnd/>
            </a:ln>
          </p:spPr>
          <p:txBody>
            <a:bodyPr/>
            <a:lstStyle/>
            <a:p>
              <a:endParaRPr lang="en-US"/>
            </a:p>
          </p:txBody>
        </p:sp>
        <p:sp>
          <p:nvSpPr>
            <p:cNvPr id="636288" name="Line 14"/>
            <p:cNvSpPr>
              <a:spLocks noChangeShapeType="1"/>
            </p:cNvSpPr>
            <p:nvPr/>
          </p:nvSpPr>
          <p:spPr bwMode="auto">
            <a:xfrm flipV="1">
              <a:off x="3497296" y="5187383"/>
              <a:ext cx="9525" cy="28575"/>
            </a:xfrm>
            <a:prstGeom prst="line">
              <a:avLst/>
            </a:prstGeom>
            <a:noFill/>
            <a:ln w="28575">
              <a:solidFill>
                <a:srgbClr val="FF0000"/>
              </a:solidFill>
              <a:round/>
              <a:headEnd/>
              <a:tailEnd/>
            </a:ln>
          </p:spPr>
          <p:txBody>
            <a:bodyPr/>
            <a:lstStyle/>
            <a:p>
              <a:endParaRPr lang="en-US"/>
            </a:p>
          </p:txBody>
        </p:sp>
        <p:sp>
          <p:nvSpPr>
            <p:cNvPr id="636289" name="Line 15"/>
            <p:cNvSpPr>
              <a:spLocks noChangeShapeType="1"/>
            </p:cNvSpPr>
            <p:nvPr/>
          </p:nvSpPr>
          <p:spPr bwMode="auto">
            <a:xfrm flipV="1">
              <a:off x="3506821" y="5160395"/>
              <a:ext cx="9525" cy="26988"/>
            </a:xfrm>
            <a:prstGeom prst="line">
              <a:avLst/>
            </a:prstGeom>
            <a:noFill/>
            <a:ln w="28575">
              <a:solidFill>
                <a:srgbClr val="FF0000"/>
              </a:solidFill>
              <a:round/>
              <a:headEnd/>
              <a:tailEnd/>
            </a:ln>
          </p:spPr>
          <p:txBody>
            <a:bodyPr/>
            <a:lstStyle/>
            <a:p>
              <a:endParaRPr lang="en-US"/>
            </a:p>
          </p:txBody>
        </p:sp>
        <p:sp>
          <p:nvSpPr>
            <p:cNvPr id="636290" name="Line 16"/>
            <p:cNvSpPr>
              <a:spLocks noChangeShapeType="1"/>
            </p:cNvSpPr>
            <p:nvPr/>
          </p:nvSpPr>
          <p:spPr bwMode="auto">
            <a:xfrm flipV="1">
              <a:off x="3516346" y="5136583"/>
              <a:ext cx="9525" cy="23813"/>
            </a:xfrm>
            <a:prstGeom prst="line">
              <a:avLst/>
            </a:prstGeom>
            <a:noFill/>
            <a:ln w="28575">
              <a:solidFill>
                <a:srgbClr val="FF0000"/>
              </a:solidFill>
              <a:round/>
              <a:headEnd/>
              <a:tailEnd/>
            </a:ln>
          </p:spPr>
          <p:txBody>
            <a:bodyPr/>
            <a:lstStyle/>
            <a:p>
              <a:endParaRPr lang="en-US"/>
            </a:p>
          </p:txBody>
        </p:sp>
        <p:sp>
          <p:nvSpPr>
            <p:cNvPr id="636291" name="Line 17"/>
            <p:cNvSpPr>
              <a:spLocks noChangeShapeType="1"/>
            </p:cNvSpPr>
            <p:nvPr/>
          </p:nvSpPr>
          <p:spPr bwMode="auto">
            <a:xfrm flipV="1">
              <a:off x="3525871" y="5114358"/>
              <a:ext cx="9525" cy="22225"/>
            </a:xfrm>
            <a:prstGeom prst="line">
              <a:avLst/>
            </a:prstGeom>
            <a:noFill/>
            <a:ln w="28575">
              <a:solidFill>
                <a:srgbClr val="FF0000"/>
              </a:solidFill>
              <a:round/>
              <a:headEnd/>
              <a:tailEnd/>
            </a:ln>
          </p:spPr>
          <p:txBody>
            <a:bodyPr/>
            <a:lstStyle/>
            <a:p>
              <a:endParaRPr lang="en-US"/>
            </a:p>
          </p:txBody>
        </p:sp>
        <p:sp>
          <p:nvSpPr>
            <p:cNvPr id="636292" name="Line 18"/>
            <p:cNvSpPr>
              <a:spLocks noChangeShapeType="1"/>
            </p:cNvSpPr>
            <p:nvPr/>
          </p:nvSpPr>
          <p:spPr bwMode="auto">
            <a:xfrm flipV="1">
              <a:off x="3535396" y="5095308"/>
              <a:ext cx="7938" cy="19050"/>
            </a:xfrm>
            <a:prstGeom prst="line">
              <a:avLst/>
            </a:prstGeom>
            <a:noFill/>
            <a:ln w="28575">
              <a:solidFill>
                <a:srgbClr val="FF0000"/>
              </a:solidFill>
              <a:round/>
              <a:headEnd/>
              <a:tailEnd/>
            </a:ln>
          </p:spPr>
          <p:txBody>
            <a:bodyPr/>
            <a:lstStyle/>
            <a:p>
              <a:endParaRPr lang="en-US"/>
            </a:p>
          </p:txBody>
        </p:sp>
        <p:sp>
          <p:nvSpPr>
            <p:cNvPr id="636293" name="Line 19"/>
            <p:cNvSpPr>
              <a:spLocks noChangeShapeType="1"/>
            </p:cNvSpPr>
            <p:nvPr/>
          </p:nvSpPr>
          <p:spPr bwMode="auto">
            <a:xfrm flipV="1">
              <a:off x="3543333" y="5079433"/>
              <a:ext cx="9525" cy="15875"/>
            </a:xfrm>
            <a:prstGeom prst="line">
              <a:avLst/>
            </a:prstGeom>
            <a:noFill/>
            <a:ln w="28575">
              <a:solidFill>
                <a:srgbClr val="FF0000"/>
              </a:solidFill>
              <a:round/>
              <a:headEnd/>
              <a:tailEnd/>
            </a:ln>
          </p:spPr>
          <p:txBody>
            <a:bodyPr/>
            <a:lstStyle/>
            <a:p>
              <a:endParaRPr lang="en-US"/>
            </a:p>
          </p:txBody>
        </p:sp>
        <p:sp>
          <p:nvSpPr>
            <p:cNvPr id="636294" name="Line 20"/>
            <p:cNvSpPr>
              <a:spLocks noChangeShapeType="1"/>
            </p:cNvSpPr>
            <p:nvPr/>
          </p:nvSpPr>
          <p:spPr bwMode="auto">
            <a:xfrm flipV="1">
              <a:off x="3552858" y="5066733"/>
              <a:ext cx="9525" cy="12700"/>
            </a:xfrm>
            <a:prstGeom prst="line">
              <a:avLst/>
            </a:prstGeom>
            <a:noFill/>
            <a:ln w="28575">
              <a:solidFill>
                <a:srgbClr val="FF0000"/>
              </a:solidFill>
              <a:round/>
              <a:headEnd/>
              <a:tailEnd/>
            </a:ln>
          </p:spPr>
          <p:txBody>
            <a:bodyPr/>
            <a:lstStyle/>
            <a:p>
              <a:endParaRPr lang="en-US"/>
            </a:p>
          </p:txBody>
        </p:sp>
        <p:sp>
          <p:nvSpPr>
            <p:cNvPr id="636295" name="Line 21"/>
            <p:cNvSpPr>
              <a:spLocks noChangeShapeType="1"/>
            </p:cNvSpPr>
            <p:nvPr/>
          </p:nvSpPr>
          <p:spPr bwMode="auto">
            <a:xfrm flipV="1">
              <a:off x="3562383" y="5057208"/>
              <a:ext cx="9525" cy="9525"/>
            </a:xfrm>
            <a:prstGeom prst="line">
              <a:avLst/>
            </a:prstGeom>
            <a:noFill/>
            <a:ln w="28575">
              <a:solidFill>
                <a:srgbClr val="FF0000"/>
              </a:solidFill>
              <a:round/>
              <a:headEnd/>
              <a:tailEnd/>
            </a:ln>
          </p:spPr>
          <p:txBody>
            <a:bodyPr/>
            <a:lstStyle/>
            <a:p>
              <a:endParaRPr lang="en-US"/>
            </a:p>
          </p:txBody>
        </p:sp>
        <p:sp>
          <p:nvSpPr>
            <p:cNvPr id="636296" name="Line 22"/>
            <p:cNvSpPr>
              <a:spLocks noChangeShapeType="1"/>
            </p:cNvSpPr>
            <p:nvPr/>
          </p:nvSpPr>
          <p:spPr bwMode="auto">
            <a:xfrm flipV="1">
              <a:off x="3571908" y="5050858"/>
              <a:ext cx="9525" cy="6350"/>
            </a:xfrm>
            <a:prstGeom prst="line">
              <a:avLst/>
            </a:prstGeom>
            <a:noFill/>
            <a:ln w="28575">
              <a:solidFill>
                <a:srgbClr val="FF0000"/>
              </a:solidFill>
              <a:round/>
              <a:headEnd/>
              <a:tailEnd/>
            </a:ln>
          </p:spPr>
          <p:txBody>
            <a:bodyPr/>
            <a:lstStyle/>
            <a:p>
              <a:endParaRPr lang="en-US"/>
            </a:p>
          </p:txBody>
        </p:sp>
        <p:sp>
          <p:nvSpPr>
            <p:cNvPr id="636297" name="Line 23"/>
            <p:cNvSpPr>
              <a:spLocks noChangeShapeType="1"/>
            </p:cNvSpPr>
            <p:nvPr/>
          </p:nvSpPr>
          <p:spPr bwMode="auto">
            <a:xfrm flipV="1">
              <a:off x="3581433" y="5047683"/>
              <a:ext cx="9525" cy="3175"/>
            </a:xfrm>
            <a:prstGeom prst="line">
              <a:avLst/>
            </a:prstGeom>
            <a:noFill/>
            <a:ln w="28575">
              <a:solidFill>
                <a:srgbClr val="FF0000"/>
              </a:solidFill>
              <a:round/>
              <a:headEnd/>
              <a:tailEnd/>
            </a:ln>
          </p:spPr>
          <p:txBody>
            <a:bodyPr/>
            <a:lstStyle/>
            <a:p>
              <a:endParaRPr lang="en-US"/>
            </a:p>
          </p:txBody>
        </p:sp>
        <p:sp>
          <p:nvSpPr>
            <p:cNvPr id="636298" name="Line 24"/>
            <p:cNvSpPr>
              <a:spLocks noChangeShapeType="1"/>
            </p:cNvSpPr>
            <p:nvPr/>
          </p:nvSpPr>
          <p:spPr bwMode="auto">
            <a:xfrm>
              <a:off x="3590958" y="5047683"/>
              <a:ext cx="7938" cy="1588"/>
            </a:xfrm>
            <a:prstGeom prst="line">
              <a:avLst/>
            </a:prstGeom>
            <a:noFill/>
            <a:ln w="28575">
              <a:solidFill>
                <a:srgbClr val="FF0000"/>
              </a:solidFill>
              <a:round/>
              <a:headEnd/>
              <a:tailEnd/>
            </a:ln>
          </p:spPr>
          <p:txBody>
            <a:bodyPr/>
            <a:lstStyle/>
            <a:p>
              <a:endParaRPr lang="en-US"/>
            </a:p>
          </p:txBody>
        </p:sp>
        <p:sp>
          <p:nvSpPr>
            <p:cNvPr id="636299" name="Line 25"/>
            <p:cNvSpPr>
              <a:spLocks noChangeShapeType="1"/>
            </p:cNvSpPr>
            <p:nvPr/>
          </p:nvSpPr>
          <p:spPr bwMode="auto">
            <a:xfrm>
              <a:off x="3598896" y="5047683"/>
              <a:ext cx="9525" cy="3175"/>
            </a:xfrm>
            <a:prstGeom prst="line">
              <a:avLst/>
            </a:prstGeom>
            <a:noFill/>
            <a:ln w="28575">
              <a:solidFill>
                <a:srgbClr val="FF0000"/>
              </a:solidFill>
              <a:round/>
              <a:headEnd/>
              <a:tailEnd/>
            </a:ln>
          </p:spPr>
          <p:txBody>
            <a:bodyPr/>
            <a:lstStyle/>
            <a:p>
              <a:endParaRPr lang="en-US"/>
            </a:p>
          </p:txBody>
        </p:sp>
        <p:sp>
          <p:nvSpPr>
            <p:cNvPr id="636300" name="Line 26"/>
            <p:cNvSpPr>
              <a:spLocks noChangeShapeType="1"/>
            </p:cNvSpPr>
            <p:nvPr/>
          </p:nvSpPr>
          <p:spPr bwMode="auto">
            <a:xfrm>
              <a:off x="3608421" y="5050858"/>
              <a:ext cx="9525" cy="6350"/>
            </a:xfrm>
            <a:prstGeom prst="line">
              <a:avLst/>
            </a:prstGeom>
            <a:noFill/>
            <a:ln w="28575">
              <a:solidFill>
                <a:srgbClr val="FF0000"/>
              </a:solidFill>
              <a:round/>
              <a:headEnd/>
              <a:tailEnd/>
            </a:ln>
          </p:spPr>
          <p:txBody>
            <a:bodyPr/>
            <a:lstStyle/>
            <a:p>
              <a:endParaRPr lang="en-US"/>
            </a:p>
          </p:txBody>
        </p:sp>
        <p:sp>
          <p:nvSpPr>
            <p:cNvPr id="636301" name="Line 27"/>
            <p:cNvSpPr>
              <a:spLocks noChangeShapeType="1"/>
            </p:cNvSpPr>
            <p:nvPr/>
          </p:nvSpPr>
          <p:spPr bwMode="auto">
            <a:xfrm>
              <a:off x="3617946" y="5057208"/>
              <a:ext cx="9525" cy="9525"/>
            </a:xfrm>
            <a:prstGeom prst="line">
              <a:avLst/>
            </a:prstGeom>
            <a:noFill/>
            <a:ln w="28575">
              <a:solidFill>
                <a:srgbClr val="FF0000"/>
              </a:solidFill>
              <a:round/>
              <a:headEnd/>
              <a:tailEnd/>
            </a:ln>
          </p:spPr>
          <p:txBody>
            <a:bodyPr/>
            <a:lstStyle/>
            <a:p>
              <a:endParaRPr lang="en-US"/>
            </a:p>
          </p:txBody>
        </p:sp>
        <p:sp>
          <p:nvSpPr>
            <p:cNvPr id="636302" name="Line 28"/>
            <p:cNvSpPr>
              <a:spLocks noChangeShapeType="1"/>
            </p:cNvSpPr>
            <p:nvPr/>
          </p:nvSpPr>
          <p:spPr bwMode="auto">
            <a:xfrm>
              <a:off x="3627471" y="5066733"/>
              <a:ext cx="9525" cy="12700"/>
            </a:xfrm>
            <a:prstGeom prst="line">
              <a:avLst/>
            </a:prstGeom>
            <a:noFill/>
            <a:ln w="28575">
              <a:solidFill>
                <a:srgbClr val="FF0000"/>
              </a:solidFill>
              <a:round/>
              <a:headEnd/>
              <a:tailEnd/>
            </a:ln>
          </p:spPr>
          <p:txBody>
            <a:bodyPr/>
            <a:lstStyle/>
            <a:p>
              <a:endParaRPr lang="en-US"/>
            </a:p>
          </p:txBody>
        </p:sp>
        <p:sp>
          <p:nvSpPr>
            <p:cNvPr id="636303" name="Line 29"/>
            <p:cNvSpPr>
              <a:spLocks noChangeShapeType="1"/>
            </p:cNvSpPr>
            <p:nvPr/>
          </p:nvSpPr>
          <p:spPr bwMode="auto">
            <a:xfrm>
              <a:off x="3636996" y="5079433"/>
              <a:ext cx="7938" cy="15875"/>
            </a:xfrm>
            <a:prstGeom prst="line">
              <a:avLst/>
            </a:prstGeom>
            <a:noFill/>
            <a:ln w="28575">
              <a:solidFill>
                <a:srgbClr val="FF0000"/>
              </a:solidFill>
              <a:round/>
              <a:headEnd/>
              <a:tailEnd/>
            </a:ln>
          </p:spPr>
          <p:txBody>
            <a:bodyPr/>
            <a:lstStyle/>
            <a:p>
              <a:endParaRPr lang="en-US"/>
            </a:p>
          </p:txBody>
        </p:sp>
        <p:sp>
          <p:nvSpPr>
            <p:cNvPr id="636304" name="Line 30"/>
            <p:cNvSpPr>
              <a:spLocks noChangeShapeType="1"/>
            </p:cNvSpPr>
            <p:nvPr/>
          </p:nvSpPr>
          <p:spPr bwMode="auto">
            <a:xfrm>
              <a:off x="3644933" y="5095308"/>
              <a:ext cx="9525" cy="19050"/>
            </a:xfrm>
            <a:prstGeom prst="line">
              <a:avLst/>
            </a:prstGeom>
            <a:noFill/>
            <a:ln w="28575">
              <a:solidFill>
                <a:srgbClr val="FF0000"/>
              </a:solidFill>
              <a:round/>
              <a:headEnd/>
              <a:tailEnd/>
            </a:ln>
          </p:spPr>
          <p:txBody>
            <a:bodyPr/>
            <a:lstStyle/>
            <a:p>
              <a:endParaRPr lang="en-US"/>
            </a:p>
          </p:txBody>
        </p:sp>
        <p:sp>
          <p:nvSpPr>
            <p:cNvPr id="636305" name="Line 31"/>
            <p:cNvSpPr>
              <a:spLocks noChangeShapeType="1"/>
            </p:cNvSpPr>
            <p:nvPr/>
          </p:nvSpPr>
          <p:spPr bwMode="auto">
            <a:xfrm>
              <a:off x="3654458" y="5114358"/>
              <a:ext cx="9525" cy="22225"/>
            </a:xfrm>
            <a:prstGeom prst="line">
              <a:avLst/>
            </a:prstGeom>
            <a:noFill/>
            <a:ln w="28575">
              <a:solidFill>
                <a:srgbClr val="FF0000"/>
              </a:solidFill>
              <a:round/>
              <a:headEnd/>
              <a:tailEnd/>
            </a:ln>
          </p:spPr>
          <p:txBody>
            <a:bodyPr/>
            <a:lstStyle/>
            <a:p>
              <a:endParaRPr lang="en-US"/>
            </a:p>
          </p:txBody>
        </p:sp>
        <p:sp>
          <p:nvSpPr>
            <p:cNvPr id="636306" name="Line 32"/>
            <p:cNvSpPr>
              <a:spLocks noChangeShapeType="1"/>
            </p:cNvSpPr>
            <p:nvPr/>
          </p:nvSpPr>
          <p:spPr bwMode="auto">
            <a:xfrm>
              <a:off x="3663983" y="5136583"/>
              <a:ext cx="9525" cy="23813"/>
            </a:xfrm>
            <a:prstGeom prst="line">
              <a:avLst/>
            </a:prstGeom>
            <a:noFill/>
            <a:ln w="28575">
              <a:solidFill>
                <a:srgbClr val="FF0000"/>
              </a:solidFill>
              <a:round/>
              <a:headEnd/>
              <a:tailEnd/>
            </a:ln>
          </p:spPr>
          <p:txBody>
            <a:bodyPr/>
            <a:lstStyle/>
            <a:p>
              <a:endParaRPr lang="en-US"/>
            </a:p>
          </p:txBody>
        </p:sp>
        <p:sp>
          <p:nvSpPr>
            <p:cNvPr id="636307" name="Line 33"/>
            <p:cNvSpPr>
              <a:spLocks noChangeShapeType="1"/>
            </p:cNvSpPr>
            <p:nvPr/>
          </p:nvSpPr>
          <p:spPr bwMode="auto">
            <a:xfrm>
              <a:off x="3673508" y="5160395"/>
              <a:ext cx="9525" cy="26988"/>
            </a:xfrm>
            <a:prstGeom prst="line">
              <a:avLst/>
            </a:prstGeom>
            <a:noFill/>
            <a:ln w="28575">
              <a:solidFill>
                <a:srgbClr val="FF0000"/>
              </a:solidFill>
              <a:round/>
              <a:headEnd/>
              <a:tailEnd/>
            </a:ln>
          </p:spPr>
          <p:txBody>
            <a:bodyPr/>
            <a:lstStyle/>
            <a:p>
              <a:endParaRPr lang="en-US"/>
            </a:p>
          </p:txBody>
        </p:sp>
        <p:sp>
          <p:nvSpPr>
            <p:cNvPr id="636308" name="Line 34"/>
            <p:cNvSpPr>
              <a:spLocks noChangeShapeType="1"/>
            </p:cNvSpPr>
            <p:nvPr/>
          </p:nvSpPr>
          <p:spPr bwMode="auto">
            <a:xfrm>
              <a:off x="3683033" y="5187383"/>
              <a:ext cx="9525" cy="28575"/>
            </a:xfrm>
            <a:prstGeom prst="line">
              <a:avLst/>
            </a:prstGeom>
            <a:noFill/>
            <a:ln w="28575">
              <a:solidFill>
                <a:srgbClr val="FF0000"/>
              </a:solidFill>
              <a:round/>
              <a:headEnd/>
              <a:tailEnd/>
            </a:ln>
          </p:spPr>
          <p:txBody>
            <a:bodyPr/>
            <a:lstStyle/>
            <a:p>
              <a:endParaRPr lang="en-US"/>
            </a:p>
          </p:txBody>
        </p:sp>
        <p:sp>
          <p:nvSpPr>
            <p:cNvPr id="636309" name="Line 35"/>
            <p:cNvSpPr>
              <a:spLocks noChangeShapeType="1"/>
            </p:cNvSpPr>
            <p:nvPr/>
          </p:nvSpPr>
          <p:spPr bwMode="auto">
            <a:xfrm>
              <a:off x="3692558" y="5215958"/>
              <a:ext cx="7938" cy="30163"/>
            </a:xfrm>
            <a:prstGeom prst="line">
              <a:avLst/>
            </a:prstGeom>
            <a:noFill/>
            <a:ln w="28575">
              <a:solidFill>
                <a:srgbClr val="FF0000"/>
              </a:solidFill>
              <a:round/>
              <a:headEnd/>
              <a:tailEnd/>
            </a:ln>
          </p:spPr>
          <p:txBody>
            <a:bodyPr/>
            <a:lstStyle/>
            <a:p>
              <a:endParaRPr lang="en-US"/>
            </a:p>
          </p:txBody>
        </p:sp>
        <p:sp>
          <p:nvSpPr>
            <p:cNvPr id="636310" name="Line 36"/>
            <p:cNvSpPr>
              <a:spLocks noChangeShapeType="1"/>
            </p:cNvSpPr>
            <p:nvPr/>
          </p:nvSpPr>
          <p:spPr bwMode="auto">
            <a:xfrm>
              <a:off x="3700496" y="5246120"/>
              <a:ext cx="9525" cy="31750"/>
            </a:xfrm>
            <a:prstGeom prst="line">
              <a:avLst/>
            </a:prstGeom>
            <a:noFill/>
            <a:ln w="28575">
              <a:solidFill>
                <a:srgbClr val="FF0000"/>
              </a:solidFill>
              <a:round/>
              <a:headEnd/>
              <a:tailEnd/>
            </a:ln>
          </p:spPr>
          <p:txBody>
            <a:bodyPr/>
            <a:lstStyle/>
            <a:p>
              <a:endParaRPr lang="en-US"/>
            </a:p>
          </p:txBody>
        </p:sp>
        <p:sp>
          <p:nvSpPr>
            <p:cNvPr id="636311" name="Line 37"/>
            <p:cNvSpPr>
              <a:spLocks noChangeShapeType="1"/>
            </p:cNvSpPr>
            <p:nvPr/>
          </p:nvSpPr>
          <p:spPr bwMode="auto">
            <a:xfrm>
              <a:off x="3710021" y="5277870"/>
              <a:ext cx="9525" cy="31750"/>
            </a:xfrm>
            <a:prstGeom prst="line">
              <a:avLst/>
            </a:prstGeom>
            <a:noFill/>
            <a:ln w="28575">
              <a:solidFill>
                <a:srgbClr val="FF0000"/>
              </a:solidFill>
              <a:round/>
              <a:headEnd/>
              <a:tailEnd/>
            </a:ln>
          </p:spPr>
          <p:txBody>
            <a:bodyPr/>
            <a:lstStyle/>
            <a:p>
              <a:endParaRPr lang="en-US"/>
            </a:p>
          </p:txBody>
        </p:sp>
        <p:sp>
          <p:nvSpPr>
            <p:cNvPr id="636312" name="Line 38"/>
            <p:cNvSpPr>
              <a:spLocks noChangeShapeType="1"/>
            </p:cNvSpPr>
            <p:nvPr/>
          </p:nvSpPr>
          <p:spPr bwMode="auto">
            <a:xfrm>
              <a:off x="3719546" y="5309620"/>
              <a:ext cx="9525" cy="34925"/>
            </a:xfrm>
            <a:prstGeom prst="line">
              <a:avLst/>
            </a:prstGeom>
            <a:noFill/>
            <a:ln w="28575">
              <a:solidFill>
                <a:srgbClr val="FF0000"/>
              </a:solidFill>
              <a:round/>
              <a:headEnd/>
              <a:tailEnd/>
            </a:ln>
          </p:spPr>
          <p:txBody>
            <a:bodyPr/>
            <a:lstStyle/>
            <a:p>
              <a:endParaRPr lang="en-US"/>
            </a:p>
          </p:txBody>
        </p:sp>
        <p:sp>
          <p:nvSpPr>
            <p:cNvPr id="636313" name="Line 39"/>
            <p:cNvSpPr>
              <a:spLocks noChangeShapeType="1"/>
            </p:cNvSpPr>
            <p:nvPr/>
          </p:nvSpPr>
          <p:spPr bwMode="auto">
            <a:xfrm>
              <a:off x="3729071" y="5344545"/>
              <a:ext cx="9525" cy="34925"/>
            </a:xfrm>
            <a:prstGeom prst="line">
              <a:avLst/>
            </a:prstGeom>
            <a:noFill/>
            <a:ln w="28575">
              <a:solidFill>
                <a:srgbClr val="FF0000"/>
              </a:solidFill>
              <a:round/>
              <a:headEnd/>
              <a:tailEnd/>
            </a:ln>
          </p:spPr>
          <p:txBody>
            <a:bodyPr/>
            <a:lstStyle/>
            <a:p>
              <a:endParaRPr lang="en-US"/>
            </a:p>
          </p:txBody>
        </p:sp>
        <p:sp>
          <p:nvSpPr>
            <p:cNvPr id="636314" name="Line 40"/>
            <p:cNvSpPr>
              <a:spLocks noChangeShapeType="1"/>
            </p:cNvSpPr>
            <p:nvPr/>
          </p:nvSpPr>
          <p:spPr bwMode="auto">
            <a:xfrm>
              <a:off x="3738596" y="5379470"/>
              <a:ext cx="7938" cy="34925"/>
            </a:xfrm>
            <a:prstGeom prst="line">
              <a:avLst/>
            </a:prstGeom>
            <a:noFill/>
            <a:ln w="28575">
              <a:solidFill>
                <a:srgbClr val="FF0000"/>
              </a:solidFill>
              <a:round/>
              <a:headEnd/>
              <a:tailEnd/>
            </a:ln>
          </p:spPr>
          <p:txBody>
            <a:bodyPr/>
            <a:lstStyle/>
            <a:p>
              <a:endParaRPr lang="en-US"/>
            </a:p>
          </p:txBody>
        </p:sp>
        <p:sp>
          <p:nvSpPr>
            <p:cNvPr id="636315" name="Line 41"/>
            <p:cNvSpPr>
              <a:spLocks noChangeShapeType="1"/>
            </p:cNvSpPr>
            <p:nvPr/>
          </p:nvSpPr>
          <p:spPr bwMode="auto">
            <a:xfrm>
              <a:off x="3746533" y="5414395"/>
              <a:ext cx="9525" cy="33338"/>
            </a:xfrm>
            <a:prstGeom prst="line">
              <a:avLst/>
            </a:prstGeom>
            <a:noFill/>
            <a:ln w="28575">
              <a:solidFill>
                <a:srgbClr val="FF0000"/>
              </a:solidFill>
              <a:round/>
              <a:headEnd/>
              <a:tailEnd/>
            </a:ln>
          </p:spPr>
          <p:txBody>
            <a:bodyPr/>
            <a:lstStyle/>
            <a:p>
              <a:endParaRPr lang="en-US"/>
            </a:p>
          </p:txBody>
        </p:sp>
        <p:sp>
          <p:nvSpPr>
            <p:cNvPr id="636316" name="Line 42"/>
            <p:cNvSpPr>
              <a:spLocks noChangeShapeType="1"/>
            </p:cNvSpPr>
            <p:nvPr/>
          </p:nvSpPr>
          <p:spPr bwMode="auto">
            <a:xfrm>
              <a:off x="3756058" y="5447733"/>
              <a:ext cx="9525" cy="34925"/>
            </a:xfrm>
            <a:prstGeom prst="line">
              <a:avLst/>
            </a:prstGeom>
            <a:noFill/>
            <a:ln w="28575">
              <a:solidFill>
                <a:srgbClr val="FF0000"/>
              </a:solidFill>
              <a:round/>
              <a:headEnd/>
              <a:tailEnd/>
            </a:ln>
          </p:spPr>
          <p:txBody>
            <a:bodyPr/>
            <a:lstStyle/>
            <a:p>
              <a:endParaRPr lang="en-US"/>
            </a:p>
          </p:txBody>
        </p:sp>
        <p:sp>
          <p:nvSpPr>
            <p:cNvPr id="636317" name="Line 43"/>
            <p:cNvSpPr>
              <a:spLocks noChangeShapeType="1"/>
            </p:cNvSpPr>
            <p:nvPr/>
          </p:nvSpPr>
          <p:spPr bwMode="auto">
            <a:xfrm>
              <a:off x="3765583" y="5482658"/>
              <a:ext cx="9525" cy="33338"/>
            </a:xfrm>
            <a:prstGeom prst="line">
              <a:avLst/>
            </a:prstGeom>
            <a:noFill/>
            <a:ln w="28575">
              <a:solidFill>
                <a:srgbClr val="FF0000"/>
              </a:solidFill>
              <a:round/>
              <a:headEnd/>
              <a:tailEnd/>
            </a:ln>
          </p:spPr>
          <p:txBody>
            <a:bodyPr/>
            <a:lstStyle/>
            <a:p>
              <a:endParaRPr lang="en-US"/>
            </a:p>
          </p:txBody>
        </p:sp>
        <p:sp>
          <p:nvSpPr>
            <p:cNvPr id="636318" name="Line 44"/>
            <p:cNvSpPr>
              <a:spLocks noChangeShapeType="1"/>
            </p:cNvSpPr>
            <p:nvPr/>
          </p:nvSpPr>
          <p:spPr bwMode="auto">
            <a:xfrm>
              <a:off x="3775108" y="5515995"/>
              <a:ext cx="9525" cy="33338"/>
            </a:xfrm>
            <a:prstGeom prst="line">
              <a:avLst/>
            </a:prstGeom>
            <a:noFill/>
            <a:ln w="28575">
              <a:solidFill>
                <a:srgbClr val="FF0000"/>
              </a:solidFill>
              <a:round/>
              <a:headEnd/>
              <a:tailEnd/>
            </a:ln>
          </p:spPr>
          <p:txBody>
            <a:bodyPr/>
            <a:lstStyle/>
            <a:p>
              <a:endParaRPr lang="en-US"/>
            </a:p>
          </p:txBody>
        </p:sp>
        <p:sp>
          <p:nvSpPr>
            <p:cNvPr id="636319" name="Line 45"/>
            <p:cNvSpPr>
              <a:spLocks noChangeShapeType="1"/>
            </p:cNvSpPr>
            <p:nvPr/>
          </p:nvSpPr>
          <p:spPr bwMode="auto">
            <a:xfrm>
              <a:off x="3784633" y="5549333"/>
              <a:ext cx="9525" cy="31750"/>
            </a:xfrm>
            <a:prstGeom prst="line">
              <a:avLst/>
            </a:prstGeom>
            <a:noFill/>
            <a:ln w="28575">
              <a:solidFill>
                <a:srgbClr val="FF0000"/>
              </a:solidFill>
              <a:round/>
              <a:headEnd/>
              <a:tailEnd/>
            </a:ln>
          </p:spPr>
          <p:txBody>
            <a:bodyPr/>
            <a:lstStyle/>
            <a:p>
              <a:endParaRPr lang="en-US"/>
            </a:p>
          </p:txBody>
        </p:sp>
        <p:sp>
          <p:nvSpPr>
            <p:cNvPr id="636320" name="Line 46"/>
            <p:cNvSpPr>
              <a:spLocks noChangeShapeType="1"/>
            </p:cNvSpPr>
            <p:nvPr/>
          </p:nvSpPr>
          <p:spPr bwMode="auto">
            <a:xfrm>
              <a:off x="3794158" y="5581083"/>
              <a:ext cx="7938" cy="30163"/>
            </a:xfrm>
            <a:prstGeom prst="line">
              <a:avLst/>
            </a:prstGeom>
            <a:noFill/>
            <a:ln w="28575">
              <a:solidFill>
                <a:srgbClr val="FF0000"/>
              </a:solidFill>
              <a:round/>
              <a:headEnd/>
              <a:tailEnd/>
            </a:ln>
          </p:spPr>
          <p:txBody>
            <a:bodyPr/>
            <a:lstStyle/>
            <a:p>
              <a:endParaRPr lang="en-US"/>
            </a:p>
          </p:txBody>
        </p:sp>
        <p:sp>
          <p:nvSpPr>
            <p:cNvPr id="636321" name="Line 47"/>
            <p:cNvSpPr>
              <a:spLocks noChangeShapeType="1"/>
            </p:cNvSpPr>
            <p:nvPr/>
          </p:nvSpPr>
          <p:spPr bwMode="auto">
            <a:xfrm>
              <a:off x="3802096" y="5611245"/>
              <a:ext cx="9525" cy="28575"/>
            </a:xfrm>
            <a:prstGeom prst="line">
              <a:avLst/>
            </a:prstGeom>
            <a:noFill/>
            <a:ln w="28575">
              <a:solidFill>
                <a:srgbClr val="FF0000"/>
              </a:solidFill>
              <a:round/>
              <a:headEnd/>
              <a:tailEnd/>
            </a:ln>
          </p:spPr>
          <p:txBody>
            <a:bodyPr/>
            <a:lstStyle/>
            <a:p>
              <a:endParaRPr lang="en-US"/>
            </a:p>
          </p:txBody>
        </p:sp>
        <p:sp>
          <p:nvSpPr>
            <p:cNvPr id="636322" name="Line 48"/>
            <p:cNvSpPr>
              <a:spLocks noChangeShapeType="1"/>
            </p:cNvSpPr>
            <p:nvPr/>
          </p:nvSpPr>
          <p:spPr bwMode="auto">
            <a:xfrm>
              <a:off x="3811621" y="5639820"/>
              <a:ext cx="9525" cy="26988"/>
            </a:xfrm>
            <a:prstGeom prst="line">
              <a:avLst/>
            </a:prstGeom>
            <a:noFill/>
            <a:ln w="28575">
              <a:solidFill>
                <a:srgbClr val="FF0000"/>
              </a:solidFill>
              <a:round/>
              <a:headEnd/>
              <a:tailEnd/>
            </a:ln>
          </p:spPr>
          <p:txBody>
            <a:bodyPr/>
            <a:lstStyle/>
            <a:p>
              <a:endParaRPr lang="en-US"/>
            </a:p>
          </p:txBody>
        </p:sp>
        <p:sp>
          <p:nvSpPr>
            <p:cNvPr id="636323" name="Line 49"/>
            <p:cNvSpPr>
              <a:spLocks noChangeShapeType="1"/>
            </p:cNvSpPr>
            <p:nvPr/>
          </p:nvSpPr>
          <p:spPr bwMode="auto">
            <a:xfrm>
              <a:off x="3821146" y="5666808"/>
              <a:ext cx="9525" cy="23813"/>
            </a:xfrm>
            <a:prstGeom prst="line">
              <a:avLst/>
            </a:prstGeom>
            <a:noFill/>
            <a:ln w="28575">
              <a:solidFill>
                <a:srgbClr val="FF0000"/>
              </a:solidFill>
              <a:round/>
              <a:headEnd/>
              <a:tailEnd/>
            </a:ln>
          </p:spPr>
          <p:txBody>
            <a:bodyPr/>
            <a:lstStyle/>
            <a:p>
              <a:endParaRPr lang="en-US"/>
            </a:p>
          </p:txBody>
        </p:sp>
        <p:sp>
          <p:nvSpPr>
            <p:cNvPr id="636324" name="Line 50"/>
            <p:cNvSpPr>
              <a:spLocks noChangeShapeType="1"/>
            </p:cNvSpPr>
            <p:nvPr/>
          </p:nvSpPr>
          <p:spPr bwMode="auto">
            <a:xfrm>
              <a:off x="3830671" y="5690620"/>
              <a:ext cx="9525" cy="22225"/>
            </a:xfrm>
            <a:prstGeom prst="line">
              <a:avLst/>
            </a:prstGeom>
            <a:noFill/>
            <a:ln w="28575">
              <a:solidFill>
                <a:srgbClr val="FF0000"/>
              </a:solidFill>
              <a:round/>
              <a:headEnd/>
              <a:tailEnd/>
            </a:ln>
          </p:spPr>
          <p:txBody>
            <a:bodyPr/>
            <a:lstStyle/>
            <a:p>
              <a:endParaRPr lang="en-US"/>
            </a:p>
          </p:txBody>
        </p:sp>
        <p:sp>
          <p:nvSpPr>
            <p:cNvPr id="636325" name="Line 51"/>
            <p:cNvSpPr>
              <a:spLocks noChangeShapeType="1"/>
            </p:cNvSpPr>
            <p:nvPr/>
          </p:nvSpPr>
          <p:spPr bwMode="auto">
            <a:xfrm>
              <a:off x="3840196" y="5712845"/>
              <a:ext cx="7938" cy="17463"/>
            </a:xfrm>
            <a:prstGeom prst="line">
              <a:avLst/>
            </a:prstGeom>
            <a:noFill/>
            <a:ln w="28575">
              <a:solidFill>
                <a:srgbClr val="FF0000"/>
              </a:solidFill>
              <a:round/>
              <a:headEnd/>
              <a:tailEnd/>
            </a:ln>
          </p:spPr>
          <p:txBody>
            <a:bodyPr/>
            <a:lstStyle/>
            <a:p>
              <a:endParaRPr lang="en-US"/>
            </a:p>
          </p:txBody>
        </p:sp>
        <p:sp>
          <p:nvSpPr>
            <p:cNvPr id="636326" name="Line 52"/>
            <p:cNvSpPr>
              <a:spLocks noChangeShapeType="1"/>
            </p:cNvSpPr>
            <p:nvPr/>
          </p:nvSpPr>
          <p:spPr bwMode="auto">
            <a:xfrm>
              <a:off x="3848133" y="5730308"/>
              <a:ext cx="9525" cy="17463"/>
            </a:xfrm>
            <a:prstGeom prst="line">
              <a:avLst/>
            </a:prstGeom>
            <a:noFill/>
            <a:ln w="28575">
              <a:solidFill>
                <a:srgbClr val="FF0000"/>
              </a:solidFill>
              <a:round/>
              <a:headEnd/>
              <a:tailEnd/>
            </a:ln>
          </p:spPr>
          <p:txBody>
            <a:bodyPr/>
            <a:lstStyle/>
            <a:p>
              <a:endParaRPr lang="en-US"/>
            </a:p>
          </p:txBody>
        </p:sp>
        <p:sp>
          <p:nvSpPr>
            <p:cNvPr id="636327" name="Line 53"/>
            <p:cNvSpPr>
              <a:spLocks noChangeShapeType="1"/>
            </p:cNvSpPr>
            <p:nvPr/>
          </p:nvSpPr>
          <p:spPr bwMode="auto">
            <a:xfrm>
              <a:off x="3857658" y="5747770"/>
              <a:ext cx="9525" cy="12700"/>
            </a:xfrm>
            <a:prstGeom prst="line">
              <a:avLst/>
            </a:prstGeom>
            <a:noFill/>
            <a:ln w="28575">
              <a:solidFill>
                <a:srgbClr val="FF0000"/>
              </a:solidFill>
              <a:round/>
              <a:headEnd/>
              <a:tailEnd/>
            </a:ln>
          </p:spPr>
          <p:txBody>
            <a:bodyPr/>
            <a:lstStyle/>
            <a:p>
              <a:endParaRPr lang="en-US"/>
            </a:p>
          </p:txBody>
        </p:sp>
        <p:sp>
          <p:nvSpPr>
            <p:cNvPr id="636328" name="Line 54"/>
            <p:cNvSpPr>
              <a:spLocks noChangeShapeType="1"/>
            </p:cNvSpPr>
            <p:nvPr/>
          </p:nvSpPr>
          <p:spPr bwMode="auto">
            <a:xfrm>
              <a:off x="3867183" y="5760470"/>
              <a:ext cx="9525" cy="9525"/>
            </a:xfrm>
            <a:prstGeom prst="line">
              <a:avLst/>
            </a:prstGeom>
            <a:noFill/>
            <a:ln w="28575">
              <a:solidFill>
                <a:srgbClr val="FF0000"/>
              </a:solidFill>
              <a:round/>
              <a:headEnd/>
              <a:tailEnd/>
            </a:ln>
          </p:spPr>
          <p:txBody>
            <a:bodyPr/>
            <a:lstStyle/>
            <a:p>
              <a:endParaRPr lang="en-US"/>
            </a:p>
          </p:txBody>
        </p:sp>
        <p:sp>
          <p:nvSpPr>
            <p:cNvPr id="636329" name="Line 55"/>
            <p:cNvSpPr>
              <a:spLocks noChangeShapeType="1"/>
            </p:cNvSpPr>
            <p:nvPr/>
          </p:nvSpPr>
          <p:spPr bwMode="auto">
            <a:xfrm>
              <a:off x="3876708" y="5769995"/>
              <a:ext cx="9525" cy="6350"/>
            </a:xfrm>
            <a:prstGeom prst="line">
              <a:avLst/>
            </a:prstGeom>
            <a:noFill/>
            <a:ln w="28575">
              <a:solidFill>
                <a:srgbClr val="FF0000"/>
              </a:solidFill>
              <a:round/>
              <a:headEnd/>
              <a:tailEnd/>
            </a:ln>
          </p:spPr>
          <p:txBody>
            <a:bodyPr/>
            <a:lstStyle/>
            <a:p>
              <a:endParaRPr lang="en-US"/>
            </a:p>
          </p:txBody>
        </p:sp>
        <p:sp>
          <p:nvSpPr>
            <p:cNvPr id="636330" name="Line 56"/>
            <p:cNvSpPr>
              <a:spLocks noChangeShapeType="1"/>
            </p:cNvSpPr>
            <p:nvPr/>
          </p:nvSpPr>
          <p:spPr bwMode="auto">
            <a:xfrm>
              <a:off x="3886233" y="5776345"/>
              <a:ext cx="9525" cy="3175"/>
            </a:xfrm>
            <a:prstGeom prst="line">
              <a:avLst/>
            </a:prstGeom>
            <a:noFill/>
            <a:ln w="28575">
              <a:solidFill>
                <a:srgbClr val="FF0000"/>
              </a:solidFill>
              <a:round/>
              <a:headEnd/>
              <a:tailEnd/>
            </a:ln>
          </p:spPr>
          <p:txBody>
            <a:bodyPr/>
            <a:lstStyle/>
            <a:p>
              <a:endParaRPr lang="en-US"/>
            </a:p>
          </p:txBody>
        </p:sp>
        <p:sp>
          <p:nvSpPr>
            <p:cNvPr id="636331" name="Line 57"/>
            <p:cNvSpPr>
              <a:spLocks noChangeShapeType="1"/>
            </p:cNvSpPr>
            <p:nvPr/>
          </p:nvSpPr>
          <p:spPr bwMode="auto">
            <a:xfrm>
              <a:off x="3895758" y="5779520"/>
              <a:ext cx="7938" cy="1588"/>
            </a:xfrm>
            <a:prstGeom prst="line">
              <a:avLst/>
            </a:prstGeom>
            <a:noFill/>
            <a:ln w="28575">
              <a:solidFill>
                <a:srgbClr val="FF0000"/>
              </a:solidFill>
              <a:round/>
              <a:headEnd/>
              <a:tailEnd/>
            </a:ln>
          </p:spPr>
          <p:txBody>
            <a:bodyPr/>
            <a:lstStyle/>
            <a:p>
              <a:endParaRPr lang="en-US"/>
            </a:p>
          </p:txBody>
        </p:sp>
        <p:sp>
          <p:nvSpPr>
            <p:cNvPr id="636332" name="Line 58"/>
            <p:cNvSpPr>
              <a:spLocks noChangeShapeType="1"/>
            </p:cNvSpPr>
            <p:nvPr/>
          </p:nvSpPr>
          <p:spPr bwMode="auto">
            <a:xfrm flipV="1">
              <a:off x="3903696" y="5776345"/>
              <a:ext cx="9525" cy="3175"/>
            </a:xfrm>
            <a:prstGeom prst="line">
              <a:avLst/>
            </a:prstGeom>
            <a:noFill/>
            <a:ln w="28575">
              <a:solidFill>
                <a:srgbClr val="FF0000"/>
              </a:solidFill>
              <a:round/>
              <a:headEnd/>
              <a:tailEnd/>
            </a:ln>
          </p:spPr>
          <p:txBody>
            <a:bodyPr/>
            <a:lstStyle/>
            <a:p>
              <a:endParaRPr lang="en-US"/>
            </a:p>
          </p:txBody>
        </p:sp>
        <p:sp>
          <p:nvSpPr>
            <p:cNvPr id="636333" name="Line 59"/>
            <p:cNvSpPr>
              <a:spLocks noChangeShapeType="1"/>
            </p:cNvSpPr>
            <p:nvPr/>
          </p:nvSpPr>
          <p:spPr bwMode="auto">
            <a:xfrm flipV="1">
              <a:off x="3913221" y="5769995"/>
              <a:ext cx="9525" cy="6350"/>
            </a:xfrm>
            <a:prstGeom prst="line">
              <a:avLst/>
            </a:prstGeom>
            <a:noFill/>
            <a:ln w="28575">
              <a:solidFill>
                <a:srgbClr val="FF0000"/>
              </a:solidFill>
              <a:round/>
              <a:headEnd/>
              <a:tailEnd/>
            </a:ln>
          </p:spPr>
          <p:txBody>
            <a:bodyPr/>
            <a:lstStyle/>
            <a:p>
              <a:endParaRPr lang="en-US"/>
            </a:p>
          </p:txBody>
        </p:sp>
        <p:sp>
          <p:nvSpPr>
            <p:cNvPr id="636334" name="Line 60"/>
            <p:cNvSpPr>
              <a:spLocks noChangeShapeType="1"/>
            </p:cNvSpPr>
            <p:nvPr/>
          </p:nvSpPr>
          <p:spPr bwMode="auto">
            <a:xfrm flipV="1">
              <a:off x="3922746" y="5760470"/>
              <a:ext cx="9525" cy="9525"/>
            </a:xfrm>
            <a:prstGeom prst="line">
              <a:avLst/>
            </a:prstGeom>
            <a:noFill/>
            <a:ln w="28575">
              <a:solidFill>
                <a:srgbClr val="FF0000"/>
              </a:solidFill>
              <a:round/>
              <a:headEnd/>
              <a:tailEnd/>
            </a:ln>
          </p:spPr>
          <p:txBody>
            <a:bodyPr/>
            <a:lstStyle/>
            <a:p>
              <a:endParaRPr lang="en-US"/>
            </a:p>
          </p:txBody>
        </p:sp>
        <p:sp>
          <p:nvSpPr>
            <p:cNvPr id="636335" name="Line 61"/>
            <p:cNvSpPr>
              <a:spLocks noChangeShapeType="1"/>
            </p:cNvSpPr>
            <p:nvPr/>
          </p:nvSpPr>
          <p:spPr bwMode="auto">
            <a:xfrm flipV="1">
              <a:off x="3932271" y="5747770"/>
              <a:ext cx="9525" cy="12700"/>
            </a:xfrm>
            <a:prstGeom prst="line">
              <a:avLst/>
            </a:prstGeom>
            <a:noFill/>
            <a:ln w="28575">
              <a:solidFill>
                <a:srgbClr val="FF0000"/>
              </a:solidFill>
              <a:round/>
              <a:headEnd/>
              <a:tailEnd/>
            </a:ln>
          </p:spPr>
          <p:txBody>
            <a:bodyPr/>
            <a:lstStyle/>
            <a:p>
              <a:endParaRPr lang="en-US"/>
            </a:p>
          </p:txBody>
        </p:sp>
        <p:sp>
          <p:nvSpPr>
            <p:cNvPr id="636336" name="Line 62"/>
            <p:cNvSpPr>
              <a:spLocks noChangeShapeType="1"/>
            </p:cNvSpPr>
            <p:nvPr/>
          </p:nvSpPr>
          <p:spPr bwMode="auto">
            <a:xfrm flipV="1">
              <a:off x="3941796" y="5730308"/>
              <a:ext cx="9525" cy="17463"/>
            </a:xfrm>
            <a:prstGeom prst="line">
              <a:avLst/>
            </a:prstGeom>
            <a:noFill/>
            <a:ln w="28575">
              <a:solidFill>
                <a:srgbClr val="FF0000"/>
              </a:solidFill>
              <a:round/>
              <a:headEnd/>
              <a:tailEnd/>
            </a:ln>
          </p:spPr>
          <p:txBody>
            <a:bodyPr/>
            <a:lstStyle/>
            <a:p>
              <a:endParaRPr lang="en-US"/>
            </a:p>
          </p:txBody>
        </p:sp>
        <p:sp>
          <p:nvSpPr>
            <p:cNvPr id="636337" name="Line 63"/>
            <p:cNvSpPr>
              <a:spLocks noChangeShapeType="1"/>
            </p:cNvSpPr>
            <p:nvPr/>
          </p:nvSpPr>
          <p:spPr bwMode="auto">
            <a:xfrm flipV="1">
              <a:off x="3951321" y="5712845"/>
              <a:ext cx="7938" cy="17463"/>
            </a:xfrm>
            <a:prstGeom prst="line">
              <a:avLst/>
            </a:prstGeom>
            <a:noFill/>
            <a:ln w="28575">
              <a:solidFill>
                <a:srgbClr val="FF0000"/>
              </a:solidFill>
              <a:round/>
              <a:headEnd/>
              <a:tailEnd/>
            </a:ln>
          </p:spPr>
          <p:txBody>
            <a:bodyPr/>
            <a:lstStyle/>
            <a:p>
              <a:endParaRPr lang="en-US"/>
            </a:p>
          </p:txBody>
        </p:sp>
        <p:sp>
          <p:nvSpPr>
            <p:cNvPr id="636338" name="Line 64"/>
            <p:cNvSpPr>
              <a:spLocks noChangeShapeType="1"/>
            </p:cNvSpPr>
            <p:nvPr/>
          </p:nvSpPr>
          <p:spPr bwMode="auto">
            <a:xfrm flipV="1">
              <a:off x="3959258" y="5690620"/>
              <a:ext cx="9525" cy="22225"/>
            </a:xfrm>
            <a:prstGeom prst="line">
              <a:avLst/>
            </a:prstGeom>
            <a:noFill/>
            <a:ln w="28575">
              <a:solidFill>
                <a:srgbClr val="FF0000"/>
              </a:solidFill>
              <a:round/>
              <a:headEnd/>
              <a:tailEnd/>
            </a:ln>
          </p:spPr>
          <p:txBody>
            <a:bodyPr/>
            <a:lstStyle/>
            <a:p>
              <a:endParaRPr lang="en-US"/>
            </a:p>
          </p:txBody>
        </p:sp>
        <p:sp>
          <p:nvSpPr>
            <p:cNvPr id="636339" name="Line 65"/>
            <p:cNvSpPr>
              <a:spLocks noChangeShapeType="1"/>
            </p:cNvSpPr>
            <p:nvPr/>
          </p:nvSpPr>
          <p:spPr bwMode="auto">
            <a:xfrm flipV="1">
              <a:off x="3968783" y="5666808"/>
              <a:ext cx="9525" cy="23813"/>
            </a:xfrm>
            <a:prstGeom prst="line">
              <a:avLst/>
            </a:prstGeom>
            <a:noFill/>
            <a:ln w="28575">
              <a:solidFill>
                <a:srgbClr val="FF0000"/>
              </a:solidFill>
              <a:round/>
              <a:headEnd/>
              <a:tailEnd/>
            </a:ln>
          </p:spPr>
          <p:txBody>
            <a:bodyPr/>
            <a:lstStyle/>
            <a:p>
              <a:endParaRPr lang="en-US"/>
            </a:p>
          </p:txBody>
        </p:sp>
        <p:sp>
          <p:nvSpPr>
            <p:cNvPr id="636340" name="Line 66"/>
            <p:cNvSpPr>
              <a:spLocks noChangeShapeType="1"/>
            </p:cNvSpPr>
            <p:nvPr/>
          </p:nvSpPr>
          <p:spPr bwMode="auto">
            <a:xfrm flipV="1">
              <a:off x="3978308" y="5639820"/>
              <a:ext cx="9525" cy="26988"/>
            </a:xfrm>
            <a:prstGeom prst="line">
              <a:avLst/>
            </a:prstGeom>
            <a:noFill/>
            <a:ln w="28575">
              <a:solidFill>
                <a:srgbClr val="FF0000"/>
              </a:solidFill>
              <a:round/>
              <a:headEnd/>
              <a:tailEnd/>
            </a:ln>
          </p:spPr>
          <p:txBody>
            <a:bodyPr/>
            <a:lstStyle/>
            <a:p>
              <a:endParaRPr lang="en-US"/>
            </a:p>
          </p:txBody>
        </p:sp>
        <p:sp>
          <p:nvSpPr>
            <p:cNvPr id="636341" name="Line 67"/>
            <p:cNvSpPr>
              <a:spLocks noChangeShapeType="1"/>
            </p:cNvSpPr>
            <p:nvPr/>
          </p:nvSpPr>
          <p:spPr bwMode="auto">
            <a:xfrm flipV="1">
              <a:off x="3987833" y="5611245"/>
              <a:ext cx="9525" cy="28575"/>
            </a:xfrm>
            <a:prstGeom prst="line">
              <a:avLst/>
            </a:prstGeom>
            <a:noFill/>
            <a:ln w="28575">
              <a:solidFill>
                <a:srgbClr val="FF0000"/>
              </a:solidFill>
              <a:round/>
              <a:headEnd/>
              <a:tailEnd/>
            </a:ln>
          </p:spPr>
          <p:txBody>
            <a:bodyPr/>
            <a:lstStyle/>
            <a:p>
              <a:endParaRPr lang="en-US"/>
            </a:p>
          </p:txBody>
        </p:sp>
        <p:sp>
          <p:nvSpPr>
            <p:cNvPr id="636342" name="Line 68"/>
            <p:cNvSpPr>
              <a:spLocks noChangeShapeType="1"/>
            </p:cNvSpPr>
            <p:nvPr/>
          </p:nvSpPr>
          <p:spPr bwMode="auto">
            <a:xfrm flipV="1">
              <a:off x="3997358" y="5581083"/>
              <a:ext cx="7938" cy="30163"/>
            </a:xfrm>
            <a:prstGeom prst="line">
              <a:avLst/>
            </a:prstGeom>
            <a:noFill/>
            <a:ln w="28575">
              <a:solidFill>
                <a:srgbClr val="FF0000"/>
              </a:solidFill>
              <a:round/>
              <a:headEnd/>
              <a:tailEnd/>
            </a:ln>
          </p:spPr>
          <p:txBody>
            <a:bodyPr/>
            <a:lstStyle/>
            <a:p>
              <a:endParaRPr lang="en-US"/>
            </a:p>
          </p:txBody>
        </p:sp>
        <p:sp>
          <p:nvSpPr>
            <p:cNvPr id="636343" name="Line 69"/>
            <p:cNvSpPr>
              <a:spLocks noChangeShapeType="1"/>
            </p:cNvSpPr>
            <p:nvPr/>
          </p:nvSpPr>
          <p:spPr bwMode="auto">
            <a:xfrm flipV="1">
              <a:off x="4005296" y="5549333"/>
              <a:ext cx="9525" cy="31750"/>
            </a:xfrm>
            <a:prstGeom prst="line">
              <a:avLst/>
            </a:prstGeom>
            <a:noFill/>
            <a:ln w="28575">
              <a:solidFill>
                <a:srgbClr val="FF0000"/>
              </a:solidFill>
              <a:round/>
              <a:headEnd/>
              <a:tailEnd/>
            </a:ln>
          </p:spPr>
          <p:txBody>
            <a:bodyPr/>
            <a:lstStyle/>
            <a:p>
              <a:endParaRPr lang="en-US"/>
            </a:p>
          </p:txBody>
        </p:sp>
        <p:sp>
          <p:nvSpPr>
            <p:cNvPr id="636344" name="Line 70"/>
            <p:cNvSpPr>
              <a:spLocks noChangeShapeType="1"/>
            </p:cNvSpPr>
            <p:nvPr/>
          </p:nvSpPr>
          <p:spPr bwMode="auto">
            <a:xfrm flipV="1">
              <a:off x="4014821" y="5515995"/>
              <a:ext cx="9525" cy="33338"/>
            </a:xfrm>
            <a:prstGeom prst="line">
              <a:avLst/>
            </a:prstGeom>
            <a:noFill/>
            <a:ln w="28575">
              <a:solidFill>
                <a:srgbClr val="FF0000"/>
              </a:solidFill>
              <a:round/>
              <a:headEnd/>
              <a:tailEnd/>
            </a:ln>
          </p:spPr>
          <p:txBody>
            <a:bodyPr/>
            <a:lstStyle/>
            <a:p>
              <a:endParaRPr lang="en-US"/>
            </a:p>
          </p:txBody>
        </p:sp>
        <p:sp>
          <p:nvSpPr>
            <p:cNvPr id="636345" name="Line 71"/>
            <p:cNvSpPr>
              <a:spLocks noChangeShapeType="1"/>
            </p:cNvSpPr>
            <p:nvPr/>
          </p:nvSpPr>
          <p:spPr bwMode="auto">
            <a:xfrm flipV="1">
              <a:off x="4024346" y="5482658"/>
              <a:ext cx="9525" cy="33338"/>
            </a:xfrm>
            <a:prstGeom prst="line">
              <a:avLst/>
            </a:prstGeom>
            <a:noFill/>
            <a:ln w="28575">
              <a:solidFill>
                <a:srgbClr val="FF0000"/>
              </a:solidFill>
              <a:round/>
              <a:headEnd/>
              <a:tailEnd/>
            </a:ln>
          </p:spPr>
          <p:txBody>
            <a:bodyPr/>
            <a:lstStyle/>
            <a:p>
              <a:endParaRPr lang="en-US"/>
            </a:p>
          </p:txBody>
        </p:sp>
        <p:sp>
          <p:nvSpPr>
            <p:cNvPr id="636346" name="Line 72"/>
            <p:cNvSpPr>
              <a:spLocks noChangeShapeType="1"/>
            </p:cNvSpPr>
            <p:nvPr/>
          </p:nvSpPr>
          <p:spPr bwMode="auto">
            <a:xfrm flipV="1">
              <a:off x="4033871" y="5447733"/>
              <a:ext cx="9525" cy="34925"/>
            </a:xfrm>
            <a:prstGeom prst="line">
              <a:avLst/>
            </a:prstGeom>
            <a:noFill/>
            <a:ln w="28575">
              <a:solidFill>
                <a:srgbClr val="FF0000"/>
              </a:solidFill>
              <a:round/>
              <a:headEnd/>
              <a:tailEnd/>
            </a:ln>
          </p:spPr>
          <p:txBody>
            <a:bodyPr/>
            <a:lstStyle/>
            <a:p>
              <a:endParaRPr lang="en-US"/>
            </a:p>
          </p:txBody>
        </p:sp>
        <p:sp>
          <p:nvSpPr>
            <p:cNvPr id="636347" name="Line 73"/>
            <p:cNvSpPr>
              <a:spLocks noChangeShapeType="1"/>
            </p:cNvSpPr>
            <p:nvPr/>
          </p:nvSpPr>
          <p:spPr bwMode="auto">
            <a:xfrm flipV="1">
              <a:off x="4043396" y="5414395"/>
              <a:ext cx="9525" cy="33338"/>
            </a:xfrm>
            <a:prstGeom prst="line">
              <a:avLst/>
            </a:prstGeom>
            <a:noFill/>
            <a:ln w="28575">
              <a:solidFill>
                <a:srgbClr val="FF0000"/>
              </a:solidFill>
              <a:round/>
              <a:headEnd/>
              <a:tailEnd/>
            </a:ln>
          </p:spPr>
          <p:txBody>
            <a:bodyPr/>
            <a:lstStyle/>
            <a:p>
              <a:endParaRPr lang="en-US"/>
            </a:p>
          </p:txBody>
        </p:sp>
        <p:sp>
          <p:nvSpPr>
            <p:cNvPr id="636348" name="Line 74"/>
            <p:cNvSpPr>
              <a:spLocks noChangeShapeType="1"/>
            </p:cNvSpPr>
            <p:nvPr/>
          </p:nvSpPr>
          <p:spPr bwMode="auto">
            <a:xfrm flipV="1">
              <a:off x="4052921" y="5379470"/>
              <a:ext cx="7938" cy="34925"/>
            </a:xfrm>
            <a:prstGeom prst="line">
              <a:avLst/>
            </a:prstGeom>
            <a:noFill/>
            <a:ln w="28575">
              <a:solidFill>
                <a:srgbClr val="FF0000"/>
              </a:solidFill>
              <a:round/>
              <a:headEnd/>
              <a:tailEnd/>
            </a:ln>
          </p:spPr>
          <p:txBody>
            <a:bodyPr/>
            <a:lstStyle/>
            <a:p>
              <a:endParaRPr lang="en-US"/>
            </a:p>
          </p:txBody>
        </p:sp>
        <p:sp>
          <p:nvSpPr>
            <p:cNvPr id="636349" name="Line 75"/>
            <p:cNvSpPr>
              <a:spLocks noChangeShapeType="1"/>
            </p:cNvSpPr>
            <p:nvPr/>
          </p:nvSpPr>
          <p:spPr bwMode="auto">
            <a:xfrm flipV="1">
              <a:off x="4060858" y="5344545"/>
              <a:ext cx="9525" cy="34925"/>
            </a:xfrm>
            <a:prstGeom prst="line">
              <a:avLst/>
            </a:prstGeom>
            <a:noFill/>
            <a:ln w="28575">
              <a:solidFill>
                <a:srgbClr val="FF0000"/>
              </a:solidFill>
              <a:round/>
              <a:headEnd/>
              <a:tailEnd/>
            </a:ln>
          </p:spPr>
          <p:txBody>
            <a:bodyPr/>
            <a:lstStyle/>
            <a:p>
              <a:endParaRPr lang="en-US"/>
            </a:p>
          </p:txBody>
        </p:sp>
        <p:sp>
          <p:nvSpPr>
            <p:cNvPr id="636350" name="Line 76"/>
            <p:cNvSpPr>
              <a:spLocks noChangeShapeType="1"/>
            </p:cNvSpPr>
            <p:nvPr/>
          </p:nvSpPr>
          <p:spPr bwMode="auto">
            <a:xfrm flipV="1">
              <a:off x="4070383" y="5309620"/>
              <a:ext cx="9525" cy="34925"/>
            </a:xfrm>
            <a:prstGeom prst="line">
              <a:avLst/>
            </a:prstGeom>
            <a:noFill/>
            <a:ln w="28575">
              <a:solidFill>
                <a:srgbClr val="FF0000"/>
              </a:solidFill>
              <a:round/>
              <a:headEnd/>
              <a:tailEnd/>
            </a:ln>
          </p:spPr>
          <p:txBody>
            <a:bodyPr/>
            <a:lstStyle/>
            <a:p>
              <a:endParaRPr lang="en-US"/>
            </a:p>
          </p:txBody>
        </p:sp>
        <p:sp>
          <p:nvSpPr>
            <p:cNvPr id="636351" name="Line 77"/>
            <p:cNvSpPr>
              <a:spLocks noChangeShapeType="1"/>
            </p:cNvSpPr>
            <p:nvPr/>
          </p:nvSpPr>
          <p:spPr bwMode="auto">
            <a:xfrm flipV="1">
              <a:off x="4079908" y="5277870"/>
              <a:ext cx="9525" cy="31750"/>
            </a:xfrm>
            <a:prstGeom prst="line">
              <a:avLst/>
            </a:prstGeom>
            <a:noFill/>
            <a:ln w="28575">
              <a:solidFill>
                <a:srgbClr val="FF0000"/>
              </a:solidFill>
              <a:round/>
              <a:headEnd/>
              <a:tailEnd/>
            </a:ln>
          </p:spPr>
          <p:txBody>
            <a:bodyPr/>
            <a:lstStyle/>
            <a:p>
              <a:endParaRPr lang="en-US"/>
            </a:p>
          </p:txBody>
        </p:sp>
        <p:sp>
          <p:nvSpPr>
            <p:cNvPr id="636352" name="Line 78"/>
            <p:cNvSpPr>
              <a:spLocks noChangeShapeType="1"/>
            </p:cNvSpPr>
            <p:nvPr/>
          </p:nvSpPr>
          <p:spPr bwMode="auto">
            <a:xfrm flipV="1">
              <a:off x="4089433" y="5246120"/>
              <a:ext cx="9525" cy="31750"/>
            </a:xfrm>
            <a:prstGeom prst="line">
              <a:avLst/>
            </a:prstGeom>
            <a:noFill/>
            <a:ln w="28575">
              <a:solidFill>
                <a:srgbClr val="FF0000"/>
              </a:solidFill>
              <a:round/>
              <a:headEnd/>
              <a:tailEnd/>
            </a:ln>
          </p:spPr>
          <p:txBody>
            <a:bodyPr/>
            <a:lstStyle/>
            <a:p>
              <a:endParaRPr lang="en-US"/>
            </a:p>
          </p:txBody>
        </p:sp>
        <p:sp>
          <p:nvSpPr>
            <p:cNvPr id="636353" name="Line 79"/>
            <p:cNvSpPr>
              <a:spLocks noChangeShapeType="1"/>
            </p:cNvSpPr>
            <p:nvPr/>
          </p:nvSpPr>
          <p:spPr bwMode="auto">
            <a:xfrm flipV="1">
              <a:off x="4098958" y="5215958"/>
              <a:ext cx="9525" cy="30163"/>
            </a:xfrm>
            <a:prstGeom prst="line">
              <a:avLst/>
            </a:prstGeom>
            <a:noFill/>
            <a:ln w="28575">
              <a:solidFill>
                <a:srgbClr val="FF0000"/>
              </a:solidFill>
              <a:round/>
              <a:headEnd/>
              <a:tailEnd/>
            </a:ln>
          </p:spPr>
          <p:txBody>
            <a:bodyPr/>
            <a:lstStyle/>
            <a:p>
              <a:endParaRPr lang="en-US"/>
            </a:p>
          </p:txBody>
        </p:sp>
        <p:sp>
          <p:nvSpPr>
            <p:cNvPr id="636354" name="Line 80"/>
            <p:cNvSpPr>
              <a:spLocks noChangeShapeType="1"/>
            </p:cNvSpPr>
            <p:nvPr/>
          </p:nvSpPr>
          <p:spPr bwMode="auto">
            <a:xfrm flipV="1">
              <a:off x="4108483" y="5187383"/>
              <a:ext cx="7938" cy="28575"/>
            </a:xfrm>
            <a:prstGeom prst="line">
              <a:avLst/>
            </a:prstGeom>
            <a:noFill/>
            <a:ln w="28575">
              <a:solidFill>
                <a:srgbClr val="FF0000"/>
              </a:solidFill>
              <a:round/>
              <a:headEnd/>
              <a:tailEnd/>
            </a:ln>
          </p:spPr>
          <p:txBody>
            <a:bodyPr/>
            <a:lstStyle/>
            <a:p>
              <a:endParaRPr lang="en-US"/>
            </a:p>
          </p:txBody>
        </p:sp>
        <p:sp>
          <p:nvSpPr>
            <p:cNvPr id="636355" name="Line 81"/>
            <p:cNvSpPr>
              <a:spLocks noChangeShapeType="1"/>
            </p:cNvSpPr>
            <p:nvPr/>
          </p:nvSpPr>
          <p:spPr bwMode="auto">
            <a:xfrm flipV="1">
              <a:off x="4116421" y="5160395"/>
              <a:ext cx="9525" cy="26988"/>
            </a:xfrm>
            <a:prstGeom prst="line">
              <a:avLst/>
            </a:prstGeom>
            <a:noFill/>
            <a:ln w="28575">
              <a:solidFill>
                <a:srgbClr val="FF0000"/>
              </a:solidFill>
              <a:round/>
              <a:headEnd/>
              <a:tailEnd/>
            </a:ln>
          </p:spPr>
          <p:txBody>
            <a:bodyPr/>
            <a:lstStyle/>
            <a:p>
              <a:endParaRPr lang="en-US"/>
            </a:p>
          </p:txBody>
        </p:sp>
        <p:sp>
          <p:nvSpPr>
            <p:cNvPr id="636356" name="Line 82"/>
            <p:cNvSpPr>
              <a:spLocks noChangeShapeType="1"/>
            </p:cNvSpPr>
            <p:nvPr/>
          </p:nvSpPr>
          <p:spPr bwMode="auto">
            <a:xfrm flipV="1">
              <a:off x="4125946" y="5136583"/>
              <a:ext cx="9525" cy="23813"/>
            </a:xfrm>
            <a:prstGeom prst="line">
              <a:avLst/>
            </a:prstGeom>
            <a:noFill/>
            <a:ln w="28575">
              <a:solidFill>
                <a:srgbClr val="FF0000"/>
              </a:solidFill>
              <a:round/>
              <a:headEnd/>
              <a:tailEnd/>
            </a:ln>
          </p:spPr>
          <p:txBody>
            <a:bodyPr/>
            <a:lstStyle/>
            <a:p>
              <a:endParaRPr lang="en-US"/>
            </a:p>
          </p:txBody>
        </p:sp>
        <p:sp>
          <p:nvSpPr>
            <p:cNvPr id="636357" name="Line 83"/>
            <p:cNvSpPr>
              <a:spLocks noChangeShapeType="1"/>
            </p:cNvSpPr>
            <p:nvPr/>
          </p:nvSpPr>
          <p:spPr bwMode="auto">
            <a:xfrm flipV="1">
              <a:off x="4135471" y="5114358"/>
              <a:ext cx="9525" cy="22225"/>
            </a:xfrm>
            <a:prstGeom prst="line">
              <a:avLst/>
            </a:prstGeom>
            <a:noFill/>
            <a:ln w="28575">
              <a:solidFill>
                <a:srgbClr val="FF0000"/>
              </a:solidFill>
              <a:round/>
              <a:headEnd/>
              <a:tailEnd/>
            </a:ln>
          </p:spPr>
          <p:txBody>
            <a:bodyPr/>
            <a:lstStyle/>
            <a:p>
              <a:endParaRPr lang="en-US"/>
            </a:p>
          </p:txBody>
        </p:sp>
        <p:sp>
          <p:nvSpPr>
            <p:cNvPr id="636358" name="Line 84"/>
            <p:cNvSpPr>
              <a:spLocks noChangeShapeType="1"/>
            </p:cNvSpPr>
            <p:nvPr/>
          </p:nvSpPr>
          <p:spPr bwMode="auto">
            <a:xfrm flipV="1">
              <a:off x="4144996" y="5095308"/>
              <a:ext cx="9525" cy="19050"/>
            </a:xfrm>
            <a:prstGeom prst="line">
              <a:avLst/>
            </a:prstGeom>
            <a:noFill/>
            <a:ln w="28575">
              <a:solidFill>
                <a:srgbClr val="FF0000"/>
              </a:solidFill>
              <a:round/>
              <a:headEnd/>
              <a:tailEnd/>
            </a:ln>
          </p:spPr>
          <p:txBody>
            <a:bodyPr/>
            <a:lstStyle/>
            <a:p>
              <a:endParaRPr lang="en-US"/>
            </a:p>
          </p:txBody>
        </p:sp>
        <p:sp>
          <p:nvSpPr>
            <p:cNvPr id="636359" name="Line 85"/>
            <p:cNvSpPr>
              <a:spLocks noChangeShapeType="1"/>
            </p:cNvSpPr>
            <p:nvPr/>
          </p:nvSpPr>
          <p:spPr bwMode="auto">
            <a:xfrm flipV="1">
              <a:off x="4154521" y="5079433"/>
              <a:ext cx="7938" cy="15875"/>
            </a:xfrm>
            <a:prstGeom prst="line">
              <a:avLst/>
            </a:prstGeom>
            <a:noFill/>
            <a:ln w="28575">
              <a:solidFill>
                <a:srgbClr val="FF0000"/>
              </a:solidFill>
              <a:round/>
              <a:headEnd/>
              <a:tailEnd/>
            </a:ln>
          </p:spPr>
          <p:txBody>
            <a:bodyPr/>
            <a:lstStyle/>
            <a:p>
              <a:endParaRPr lang="en-US"/>
            </a:p>
          </p:txBody>
        </p:sp>
        <p:sp>
          <p:nvSpPr>
            <p:cNvPr id="636360" name="Line 86"/>
            <p:cNvSpPr>
              <a:spLocks noChangeShapeType="1"/>
            </p:cNvSpPr>
            <p:nvPr/>
          </p:nvSpPr>
          <p:spPr bwMode="auto">
            <a:xfrm flipV="1">
              <a:off x="4162458" y="5066733"/>
              <a:ext cx="9525" cy="12700"/>
            </a:xfrm>
            <a:prstGeom prst="line">
              <a:avLst/>
            </a:prstGeom>
            <a:noFill/>
            <a:ln w="28575">
              <a:solidFill>
                <a:srgbClr val="FF0000"/>
              </a:solidFill>
              <a:round/>
              <a:headEnd/>
              <a:tailEnd/>
            </a:ln>
          </p:spPr>
          <p:txBody>
            <a:bodyPr/>
            <a:lstStyle/>
            <a:p>
              <a:endParaRPr lang="en-US"/>
            </a:p>
          </p:txBody>
        </p:sp>
        <p:sp>
          <p:nvSpPr>
            <p:cNvPr id="636361" name="Line 87"/>
            <p:cNvSpPr>
              <a:spLocks noChangeShapeType="1"/>
            </p:cNvSpPr>
            <p:nvPr/>
          </p:nvSpPr>
          <p:spPr bwMode="auto">
            <a:xfrm flipV="1">
              <a:off x="4171983" y="5057208"/>
              <a:ext cx="9525" cy="9525"/>
            </a:xfrm>
            <a:prstGeom prst="line">
              <a:avLst/>
            </a:prstGeom>
            <a:noFill/>
            <a:ln w="28575">
              <a:solidFill>
                <a:srgbClr val="FF0000"/>
              </a:solidFill>
              <a:round/>
              <a:headEnd/>
              <a:tailEnd/>
            </a:ln>
          </p:spPr>
          <p:txBody>
            <a:bodyPr/>
            <a:lstStyle/>
            <a:p>
              <a:endParaRPr lang="en-US"/>
            </a:p>
          </p:txBody>
        </p:sp>
        <p:sp>
          <p:nvSpPr>
            <p:cNvPr id="636362" name="Line 88"/>
            <p:cNvSpPr>
              <a:spLocks noChangeShapeType="1"/>
            </p:cNvSpPr>
            <p:nvPr/>
          </p:nvSpPr>
          <p:spPr bwMode="auto">
            <a:xfrm flipV="1">
              <a:off x="4181508" y="5050858"/>
              <a:ext cx="9525" cy="6350"/>
            </a:xfrm>
            <a:prstGeom prst="line">
              <a:avLst/>
            </a:prstGeom>
            <a:noFill/>
            <a:ln w="28575">
              <a:solidFill>
                <a:srgbClr val="FF0000"/>
              </a:solidFill>
              <a:round/>
              <a:headEnd/>
              <a:tailEnd/>
            </a:ln>
          </p:spPr>
          <p:txBody>
            <a:bodyPr/>
            <a:lstStyle/>
            <a:p>
              <a:endParaRPr lang="en-US"/>
            </a:p>
          </p:txBody>
        </p:sp>
        <p:sp>
          <p:nvSpPr>
            <p:cNvPr id="636363" name="Line 89"/>
            <p:cNvSpPr>
              <a:spLocks noChangeShapeType="1"/>
            </p:cNvSpPr>
            <p:nvPr/>
          </p:nvSpPr>
          <p:spPr bwMode="auto">
            <a:xfrm flipV="1">
              <a:off x="4191033" y="5047683"/>
              <a:ext cx="9525" cy="3175"/>
            </a:xfrm>
            <a:prstGeom prst="line">
              <a:avLst/>
            </a:prstGeom>
            <a:noFill/>
            <a:ln w="28575">
              <a:solidFill>
                <a:srgbClr val="FF0000"/>
              </a:solidFill>
              <a:round/>
              <a:headEnd/>
              <a:tailEnd/>
            </a:ln>
          </p:spPr>
          <p:txBody>
            <a:bodyPr/>
            <a:lstStyle/>
            <a:p>
              <a:endParaRPr lang="en-US"/>
            </a:p>
          </p:txBody>
        </p:sp>
        <p:sp>
          <p:nvSpPr>
            <p:cNvPr id="636364" name="Line 90"/>
            <p:cNvSpPr>
              <a:spLocks noChangeShapeType="1"/>
            </p:cNvSpPr>
            <p:nvPr/>
          </p:nvSpPr>
          <p:spPr bwMode="auto">
            <a:xfrm>
              <a:off x="4200558" y="5047683"/>
              <a:ext cx="9525" cy="1588"/>
            </a:xfrm>
            <a:prstGeom prst="line">
              <a:avLst/>
            </a:prstGeom>
            <a:noFill/>
            <a:ln w="28575">
              <a:solidFill>
                <a:srgbClr val="FF0000"/>
              </a:solidFill>
              <a:round/>
              <a:headEnd/>
              <a:tailEnd/>
            </a:ln>
          </p:spPr>
          <p:txBody>
            <a:bodyPr/>
            <a:lstStyle/>
            <a:p>
              <a:endParaRPr lang="en-US"/>
            </a:p>
          </p:txBody>
        </p:sp>
        <p:sp>
          <p:nvSpPr>
            <p:cNvPr id="636365" name="Line 91"/>
            <p:cNvSpPr>
              <a:spLocks noChangeShapeType="1"/>
            </p:cNvSpPr>
            <p:nvPr/>
          </p:nvSpPr>
          <p:spPr bwMode="auto">
            <a:xfrm>
              <a:off x="4210083" y="5047683"/>
              <a:ext cx="7938" cy="3175"/>
            </a:xfrm>
            <a:prstGeom prst="line">
              <a:avLst/>
            </a:prstGeom>
            <a:noFill/>
            <a:ln w="28575">
              <a:solidFill>
                <a:srgbClr val="FF0000"/>
              </a:solidFill>
              <a:round/>
              <a:headEnd/>
              <a:tailEnd/>
            </a:ln>
          </p:spPr>
          <p:txBody>
            <a:bodyPr/>
            <a:lstStyle/>
            <a:p>
              <a:endParaRPr lang="en-US"/>
            </a:p>
          </p:txBody>
        </p:sp>
        <p:sp>
          <p:nvSpPr>
            <p:cNvPr id="636366" name="Line 92"/>
            <p:cNvSpPr>
              <a:spLocks noChangeShapeType="1"/>
            </p:cNvSpPr>
            <p:nvPr/>
          </p:nvSpPr>
          <p:spPr bwMode="auto">
            <a:xfrm>
              <a:off x="4218021" y="5050858"/>
              <a:ext cx="9525" cy="6350"/>
            </a:xfrm>
            <a:prstGeom prst="line">
              <a:avLst/>
            </a:prstGeom>
            <a:noFill/>
            <a:ln w="28575">
              <a:solidFill>
                <a:srgbClr val="FF0000"/>
              </a:solidFill>
              <a:round/>
              <a:headEnd/>
              <a:tailEnd/>
            </a:ln>
          </p:spPr>
          <p:txBody>
            <a:bodyPr/>
            <a:lstStyle/>
            <a:p>
              <a:endParaRPr lang="en-US"/>
            </a:p>
          </p:txBody>
        </p:sp>
        <p:sp>
          <p:nvSpPr>
            <p:cNvPr id="636367" name="Line 93"/>
            <p:cNvSpPr>
              <a:spLocks noChangeShapeType="1"/>
            </p:cNvSpPr>
            <p:nvPr/>
          </p:nvSpPr>
          <p:spPr bwMode="auto">
            <a:xfrm>
              <a:off x="4227546" y="5057208"/>
              <a:ext cx="9525" cy="9525"/>
            </a:xfrm>
            <a:prstGeom prst="line">
              <a:avLst/>
            </a:prstGeom>
            <a:noFill/>
            <a:ln w="28575">
              <a:solidFill>
                <a:srgbClr val="FF0000"/>
              </a:solidFill>
              <a:round/>
              <a:headEnd/>
              <a:tailEnd/>
            </a:ln>
          </p:spPr>
          <p:txBody>
            <a:bodyPr/>
            <a:lstStyle/>
            <a:p>
              <a:endParaRPr lang="en-US"/>
            </a:p>
          </p:txBody>
        </p:sp>
        <p:sp>
          <p:nvSpPr>
            <p:cNvPr id="636368" name="Line 94"/>
            <p:cNvSpPr>
              <a:spLocks noChangeShapeType="1"/>
            </p:cNvSpPr>
            <p:nvPr/>
          </p:nvSpPr>
          <p:spPr bwMode="auto">
            <a:xfrm>
              <a:off x="4237071" y="5066733"/>
              <a:ext cx="9525" cy="12700"/>
            </a:xfrm>
            <a:prstGeom prst="line">
              <a:avLst/>
            </a:prstGeom>
            <a:noFill/>
            <a:ln w="28575">
              <a:solidFill>
                <a:srgbClr val="FF0000"/>
              </a:solidFill>
              <a:round/>
              <a:headEnd/>
              <a:tailEnd/>
            </a:ln>
          </p:spPr>
          <p:txBody>
            <a:bodyPr/>
            <a:lstStyle/>
            <a:p>
              <a:endParaRPr lang="en-US"/>
            </a:p>
          </p:txBody>
        </p:sp>
        <p:sp>
          <p:nvSpPr>
            <p:cNvPr id="636369" name="Line 95"/>
            <p:cNvSpPr>
              <a:spLocks noChangeShapeType="1"/>
            </p:cNvSpPr>
            <p:nvPr/>
          </p:nvSpPr>
          <p:spPr bwMode="auto">
            <a:xfrm>
              <a:off x="4246596" y="5079433"/>
              <a:ext cx="9525" cy="15875"/>
            </a:xfrm>
            <a:prstGeom prst="line">
              <a:avLst/>
            </a:prstGeom>
            <a:noFill/>
            <a:ln w="28575">
              <a:solidFill>
                <a:srgbClr val="FF0000"/>
              </a:solidFill>
              <a:round/>
              <a:headEnd/>
              <a:tailEnd/>
            </a:ln>
          </p:spPr>
          <p:txBody>
            <a:bodyPr/>
            <a:lstStyle/>
            <a:p>
              <a:endParaRPr lang="en-US"/>
            </a:p>
          </p:txBody>
        </p:sp>
        <p:sp>
          <p:nvSpPr>
            <p:cNvPr id="636370" name="Line 96"/>
            <p:cNvSpPr>
              <a:spLocks noChangeShapeType="1"/>
            </p:cNvSpPr>
            <p:nvPr/>
          </p:nvSpPr>
          <p:spPr bwMode="auto">
            <a:xfrm>
              <a:off x="4256121" y="5095308"/>
              <a:ext cx="9525" cy="19050"/>
            </a:xfrm>
            <a:prstGeom prst="line">
              <a:avLst/>
            </a:prstGeom>
            <a:noFill/>
            <a:ln w="28575">
              <a:solidFill>
                <a:srgbClr val="FF0000"/>
              </a:solidFill>
              <a:round/>
              <a:headEnd/>
              <a:tailEnd/>
            </a:ln>
          </p:spPr>
          <p:txBody>
            <a:bodyPr/>
            <a:lstStyle/>
            <a:p>
              <a:endParaRPr lang="en-US"/>
            </a:p>
          </p:txBody>
        </p:sp>
        <p:sp>
          <p:nvSpPr>
            <p:cNvPr id="636371" name="Line 97"/>
            <p:cNvSpPr>
              <a:spLocks noChangeShapeType="1"/>
            </p:cNvSpPr>
            <p:nvPr/>
          </p:nvSpPr>
          <p:spPr bwMode="auto">
            <a:xfrm>
              <a:off x="4265646" y="5114358"/>
              <a:ext cx="7938" cy="22225"/>
            </a:xfrm>
            <a:prstGeom prst="line">
              <a:avLst/>
            </a:prstGeom>
            <a:noFill/>
            <a:ln w="28575">
              <a:solidFill>
                <a:srgbClr val="FF0000"/>
              </a:solidFill>
              <a:round/>
              <a:headEnd/>
              <a:tailEnd/>
            </a:ln>
          </p:spPr>
          <p:txBody>
            <a:bodyPr/>
            <a:lstStyle/>
            <a:p>
              <a:endParaRPr lang="en-US"/>
            </a:p>
          </p:txBody>
        </p:sp>
        <p:sp>
          <p:nvSpPr>
            <p:cNvPr id="636372" name="Line 98"/>
            <p:cNvSpPr>
              <a:spLocks noChangeShapeType="1"/>
            </p:cNvSpPr>
            <p:nvPr/>
          </p:nvSpPr>
          <p:spPr bwMode="auto">
            <a:xfrm>
              <a:off x="4273583" y="5136583"/>
              <a:ext cx="9525" cy="23813"/>
            </a:xfrm>
            <a:prstGeom prst="line">
              <a:avLst/>
            </a:prstGeom>
            <a:noFill/>
            <a:ln w="28575">
              <a:solidFill>
                <a:srgbClr val="FF0000"/>
              </a:solidFill>
              <a:round/>
              <a:headEnd/>
              <a:tailEnd/>
            </a:ln>
          </p:spPr>
          <p:txBody>
            <a:bodyPr/>
            <a:lstStyle/>
            <a:p>
              <a:endParaRPr lang="en-US"/>
            </a:p>
          </p:txBody>
        </p:sp>
        <p:sp>
          <p:nvSpPr>
            <p:cNvPr id="636373" name="Line 99"/>
            <p:cNvSpPr>
              <a:spLocks noChangeShapeType="1"/>
            </p:cNvSpPr>
            <p:nvPr/>
          </p:nvSpPr>
          <p:spPr bwMode="auto">
            <a:xfrm>
              <a:off x="4283108" y="5160395"/>
              <a:ext cx="9525" cy="26988"/>
            </a:xfrm>
            <a:prstGeom prst="line">
              <a:avLst/>
            </a:prstGeom>
            <a:noFill/>
            <a:ln w="28575">
              <a:solidFill>
                <a:srgbClr val="FF0000"/>
              </a:solidFill>
              <a:round/>
              <a:headEnd/>
              <a:tailEnd/>
            </a:ln>
          </p:spPr>
          <p:txBody>
            <a:bodyPr/>
            <a:lstStyle/>
            <a:p>
              <a:endParaRPr lang="en-US"/>
            </a:p>
          </p:txBody>
        </p:sp>
        <p:sp>
          <p:nvSpPr>
            <p:cNvPr id="636374" name="Line 100"/>
            <p:cNvSpPr>
              <a:spLocks noChangeShapeType="1"/>
            </p:cNvSpPr>
            <p:nvPr/>
          </p:nvSpPr>
          <p:spPr bwMode="auto">
            <a:xfrm>
              <a:off x="4292633" y="5187383"/>
              <a:ext cx="9525" cy="28575"/>
            </a:xfrm>
            <a:prstGeom prst="line">
              <a:avLst/>
            </a:prstGeom>
            <a:noFill/>
            <a:ln w="28575">
              <a:solidFill>
                <a:srgbClr val="FF0000"/>
              </a:solidFill>
              <a:round/>
              <a:headEnd/>
              <a:tailEnd/>
            </a:ln>
          </p:spPr>
          <p:txBody>
            <a:bodyPr/>
            <a:lstStyle/>
            <a:p>
              <a:endParaRPr lang="en-US"/>
            </a:p>
          </p:txBody>
        </p:sp>
        <p:sp>
          <p:nvSpPr>
            <p:cNvPr id="636375" name="Line 101"/>
            <p:cNvSpPr>
              <a:spLocks noChangeShapeType="1"/>
            </p:cNvSpPr>
            <p:nvPr/>
          </p:nvSpPr>
          <p:spPr bwMode="auto">
            <a:xfrm>
              <a:off x="4302158" y="5215958"/>
              <a:ext cx="9525" cy="30163"/>
            </a:xfrm>
            <a:prstGeom prst="line">
              <a:avLst/>
            </a:prstGeom>
            <a:noFill/>
            <a:ln w="28575">
              <a:solidFill>
                <a:srgbClr val="FF0000"/>
              </a:solidFill>
              <a:round/>
              <a:headEnd/>
              <a:tailEnd/>
            </a:ln>
          </p:spPr>
          <p:txBody>
            <a:bodyPr/>
            <a:lstStyle/>
            <a:p>
              <a:endParaRPr lang="en-US"/>
            </a:p>
          </p:txBody>
        </p:sp>
        <p:sp>
          <p:nvSpPr>
            <p:cNvPr id="636376" name="Line 102"/>
            <p:cNvSpPr>
              <a:spLocks noChangeShapeType="1"/>
            </p:cNvSpPr>
            <p:nvPr/>
          </p:nvSpPr>
          <p:spPr bwMode="auto">
            <a:xfrm>
              <a:off x="4311683" y="5246120"/>
              <a:ext cx="7938" cy="31750"/>
            </a:xfrm>
            <a:prstGeom prst="line">
              <a:avLst/>
            </a:prstGeom>
            <a:noFill/>
            <a:ln w="28575">
              <a:solidFill>
                <a:srgbClr val="FF0000"/>
              </a:solidFill>
              <a:round/>
              <a:headEnd/>
              <a:tailEnd/>
            </a:ln>
          </p:spPr>
          <p:txBody>
            <a:bodyPr/>
            <a:lstStyle/>
            <a:p>
              <a:endParaRPr lang="en-US"/>
            </a:p>
          </p:txBody>
        </p:sp>
        <p:sp>
          <p:nvSpPr>
            <p:cNvPr id="636377" name="Line 103"/>
            <p:cNvSpPr>
              <a:spLocks noChangeShapeType="1"/>
            </p:cNvSpPr>
            <p:nvPr/>
          </p:nvSpPr>
          <p:spPr bwMode="auto">
            <a:xfrm>
              <a:off x="4319621" y="5277870"/>
              <a:ext cx="9525" cy="31750"/>
            </a:xfrm>
            <a:prstGeom prst="line">
              <a:avLst/>
            </a:prstGeom>
            <a:noFill/>
            <a:ln w="28575">
              <a:solidFill>
                <a:srgbClr val="FF0000"/>
              </a:solidFill>
              <a:round/>
              <a:headEnd/>
              <a:tailEnd/>
            </a:ln>
          </p:spPr>
          <p:txBody>
            <a:bodyPr/>
            <a:lstStyle/>
            <a:p>
              <a:endParaRPr lang="en-US"/>
            </a:p>
          </p:txBody>
        </p:sp>
        <p:sp>
          <p:nvSpPr>
            <p:cNvPr id="636378" name="Line 104"/>
            <p:cNvSpPr>
              <a:spLocks noChangeShapeType="1"/>
            </p:cNvSpPr>
            <p:nvPr/>
          </p:nvSpPr>
          <p:spPr bwMode="auto">
            <a:xfrm>
              <a:off x="4329146" y="5309620"/>
              <a:ext cx="9525" cy="34925"/>
            </a:xfrm>
            <a:prstGeom prst="line">
              <a:avLst/>
            </a:prstGeom>
            <a:noFill/>
            <a:ln w="28575">
              <a:solidFill>
                <a:srgbClr val="FF0000"/>
              </a:solidFill>
              <a:round/>
              <a:headEnd/>
              <a:tailEnd/>
            </a:ln>
          </p:spPr>
          <p:txBody>
            <a:bodyPr/>
            <a:lstStyle/>
            <a:p>
              <a:endParaRPr lang="en-US"/>
            </a:p>
          </p:txBody>
        </p:sp>
        <p:sp>
          <p:nvSpPr>
            <p:cNvPr id="636379" name="Line 105"/>
            <p:cNvSpPr>
              <a:spLocks noChangeShapeType="1"/>
            </p:cNvSpPr>
            <p:nvPr/>
          </p:nvSpPr>
          <p:spPr bwMode="auto">
            <a:xfrm>
              <a:off x="4338671" y="5344545"/>
              <a:ext cx="9525" cy="34925"/>
            </a:xfrm>
            <a:prstGeom prst="line">
              <a:avLst/>
            </a:prstGeom>
            <a:noFill/>
            <a:ln w="28575">
              <a:solidFill>
                <a:srgbClr val="FF0000"/>
              </a:solidFill>
              <a:round/>
              <a:headEnd/>
              <a:tailEnd/>
            </a:ln>
          </p:spPr>
          <p:txBody>
            <a:bodyPr/>
            <a:lstStyle/>
            <a:p>
              <a:endParaRPr lang="en-US"/>
            </a:p>
          </p:txBody>
        </p:sp>
        <p:sp>
          <p:nvSpPr>
            <p:cNvPr id="636380" name="Line 106"/>
            <p:cNvSpPr>
              <a:spLocks noChangeShapeType="1"/>
            </p:cNvSpPr>
            <p:nvPr/>
          </p:nvSpPr>
          <p:spPr bwMode="auto">
            <a:xfrm>
              <a:off x="4348196" y="5379470"/>
              <a:ext cx="9525" cy="34925"/>
            </a:xfrm>
            <a:prstGeom prst="line">
              <a:avLst/>
            </a:prstGeom>
            <a:noFill/>
            <a:ln w="28575">
              <a:solidFill>
                <a:srgbClr val="FF0000"/>
              </a:solidFill>
              <a:round/>
              <a:headEnd/>
              <a:tailEnd/>
            </a:ln>
          </p:spPr>
          <p:txBody>
            <a:bodyPr/>
            <a:lstStyle/>
            <a:p>
              <a:endParaRPr lang="en-US"/>
            </a:p>
          </p:txBody>
        </p:sp>
        <p:sp>
          <p:nvSpPr>
            <p:cNvPr id="636381" name="Line 8"/>
            <p:cNvSpPr>
              <a:spLocks noChangeShapeType="1"/>
            </p:cNvSpPr>
            <p:nvPr/>
          </p:nvSpPr>
          <p:spPr bwMode="auto">
            <a:xfrm>
              <a:off x="4354744" y="5405844"/>
              <a:ext cx="9525" cy="34925"/>
            </a:xfrm>
            <a:prstGeom prst="line">
              <a:avLst/>
            </a:prstGeom>
            <a:noFill/>
            <a:ln w="28575">
              <a:solidFill>
                <a:srgbClr val="FF0000"/>
              </a:solidFill>
              <a:round/>
              <a:headEnd/>
              <a:tailEnd/>
            </a:ln>
          </p:spPr>
          <p:txBody>
            <a:bodyPr/>
            <a:lstStyle/>
            <a:p>
              <a:endParaRPr lang="en-US"/>
            </a:p>
          </p:txBody>
        </p:sp>
        <p:sp>
          <p:nvSpPr>
            <p:cNvPr id="636382" name="Line 9"/>
            <p:cNvSpPr>
              <a:spLocks noChangeShapeType="1"/>
            </p:cNvSpPr>
            <p:nvPr/>
          </p:nvSpPr>
          <p:spPr bwMode="auto">
            <a:xfrm>
              <a:off x="4364269" y="5440769"/>
              <a:ext cx="9525" cy="34925"/>
            </a:xfrm>
            <a:prstGeom prst="line">
              <a:avLst/>
            </a:prstGeom>
            <a:noFill/>
            <a:ln w="28575">
              <a:solidFill>
                <a:srgbClr val="FF0000"/>
              </a:solidFill>
              <a:round/>
              <a:headEnd/>
              <a:tailEnd/>
            </a:ln>
          </p:spPr>
          <p:txBody>
            <a:bodyPr/>
            <a:lstStyle/>
            <a:p>
              <a:endParaRPr lang="en-US"/>
            </a:p>
          </p:txBody>
        </p:sp>
        <p:sp>
          <p:nvSpPr>
            <p:cNvPr id="636383" name="Line 10"/>
            <p:cNvSpPr>
              <a:spLocks noChangeShapeType="1"/>
            </p:cNvSpPr>
            <p:nvPr/>
          </p:nvSpPr>
          <p:spPr bwMode="auto">
            <a:xfrm>
              <a:off x="4373794" y="5475694"/>
              <a:ext cx="9525" cy="34925"/>
            </a:xfrm>
            <a:prstGeom prst="line">
              <a:avLst/>
            </a:prstGeom>
            <a:noFill/>
            <a:ln w="28575">
              <a:solidFill>
                <a:srgbClr val="FF0000"/>
              </a:solidFill>
              <a:round/>
              <a:headEnd/>
              <a:tailEnd/>
            </a:ln>
          </p:spPr>
          <p:txBody>
            <a:bodyPr/>
            <a:lstStyle/>
            <a:p>
              <a:endParaRPr lang="en-US"/>
            </a:p>
          </p:txBody>
        </p:sp>
        <p:sp>
          <p:nvSpPr>
            <p:cNvPr id="636384" name="Line 11"/>
            <p:cNvSpPr>
              <a:spLocks noChangeShapeType="1"/>
            </p:cNvSpPr>
            <p:nvPr/>
          </p:nvSpPr>
          <p:spPr bwMode="auto">
            <a:xfrm>
              <a:off x="4383319" y="5510619"/>
              <a:ext cx="9525" cy="31750"/>
            </a:xfrm>
            <a:prstGeom prst="line">
              <a:avLst/>
            </a:prstGeom>
            <a:noFill/>
            <a:ln w="28575">
              <a:solidFill>
                <a:srgbClr val="FF0000"/>
              </a:solidFill>
              <a:round/>
              <a:headEnd/>
              <a:tailEnd/>
            </a:ln>
          </p:spPr>
          <p:txBody>
            <a:bodyPr/>
            <a:lstStyle/>
            <a:p>
              <a:endParaRPr lang="en-US"/>
            </a:p>
          </p:txBody>
        </p:sp>
        <p:sp>
          <p:nvSpPr>
            <p:cNvPr id="636385" name="Line 12"/>
            <p:cNvSpPr>
              <a:spLocks noChangeShapeType="1"/>
            </p:cNvSpPr>
            <p:nvPr/>
          </p:nvSpPr>
          <p:spPr bwMode="auto">
            <a:xfrm>
              <a:off x="4392844" y="5542369"/>
              <a:ext cx="9525" cy="31750"/>
            </a:xfrm>
            <a:prstGeom prst="line">
              <a:avLst/>
            </a:prstGeom>
            <a:noFill/>
            <a:ln w="28575">
              <a:solidFill>
                <a:srgbClr val="FF0000"/>
              </a:solidFill>
              <a:round/>
              <a:headEnd/>
              <a:tailEnd/>
            </a:ln>
          </p:spPr>
          <p:txBody>
            <a:bodyPr/>
            <a:lstStyle/>
            <a:p>
              <a:endParaRPr lang="en-US"/>
            </a:p>
          </p:txBody>
        </p:sp>
        <p:sp>
          <p:nvSpPr>
            <p:cNvPr id="636386" name="Line 13"/>
            <p:cNvSpPr>
              <a:spLocks noChangeShapeType="1"/>
            </p:cNvSpPr>
            <p:nvPr/>
          </p:nvSpPr>
          <p:spPr bwMode="auto">
            <a:xfrm>
              <a:off x="4402369" y="5574118"/>
              <a:ext cx="7938" cy="30163"/>
            </a:xfrm>
            <a:prstGeom prst="line">
              <a:avLst/>
            </a:prstGeom>
            <a:noFill/>
            <a:ln w="28575">
              <a:solidFill>
                <a:srgbClr val="FF0000"/>
              </a:solidFill>
              <a:round/>
              <a:headEnd/>
              <a:tailEnd/>
            </a:ln>
          </p:spPr>
          <p:txBody>
            <a:bodyPr/>
            <a:lstStyle/>
            <a:p>
              <a:endParaRPr lang="en-US"/>
            </a:p>
          </p:txBody>
        </p:sp>
        <p:sp>
          <p:nvSpPr>
            <p:cNvPr id="636387" name="Line 14"/>
            <p:cNvSpPr>
              <a:spLocks noChangeShapeType="1"/>
            </p:cNvSpPr>
            <p:nvPr/>
          </p:nvSpPr>
          <p:spPr bwMode="auto">
            <a:xfrm>
              <a:off x="4410307" y="5604281"/>
              <a:ext cx="9525" cy="28575"/>
            </a:xfrm>
            <a:prstGeom prst="line">
              <a:avLst/>
            </a:prstGeom>
            <a:noFill/>
            <a:ln w="28575">
              <a:solidFill>
                <a:srgbClr val="FF0000"/>
              </a:solidFill>
              <a:round/>
              <a:headEnd/>
              <a:tailEnd/>
            </a:ln>
          </p:spPr>
          <p:txBody>
            <a:bodyPr/>
            <a:lstStyle/>
            <a:p>
              <a:endParaRPr lang="en-US"/>
            </a:p>
          </p:txBody>
        </p:sp>
        <p:sp>
          <p:nvSpPr>
            <p:cNvPr id="636388" name="Line 15"/>
            <p:cNvSpPr>
              <a:spLocks noChangeShapeType="1"/>
            </p:cNvSpPr>
            <p:nvPr/>
          </p:nvSpPr>
          <p:spPr bwMode="auto">
            <a:xfrm>
              <a:off x="4419832" y="5632856"/>
              <a:ext cx="9525" cy="26988"/>
            </a:xfrm>
            <a:prstGeom prst="line">
              <a:avLst/>
            </a:prstGeom>
            <a:noFill/>
            <a:ln w="28575">
              <a:solidFill>
                <a:srgbClr val="FF0000"/>
              </a:solidFill>
              <a:round/>
              <a:headEnd/>
              <a:tailEnd/>
            </a:ln>
          </p:spPr>
          <p:txBody>
            <a:bodyPr/>
            <a:lstStyle/>
            <a:p>
              <a:endParaRPr lang="en-US"/>
            </a:p>
          </p:txBody>
        </p:sp>
        <p:sp>
          <p:nvSpPr>
            <p:cNvPr id="636389" name="Line 16"/>
            <p:cNvSpPr>
              <a:spLocks noChangeShapeType="1"/>
            </p:cNvSpPr>
            <p:nvPr/>
          </p:nvSpPr>
          <p:spPr bwMode="auto">
            <a:xfrm>
              <a:off x="4429357" y="5659843"/>
              <a:ext cx="9525" cy="23813"/>
            </a:xfrm>
            <a:prstGeom prst="line">
              <a:avLst/>
            </a:prstGeom>
            <a:noFill/>
            <a:ln w="28575">
              <a:solidFill>
                <a:srgbClr val="FF0000"/>
              </a:solidFill>
              <a:round/>
              <a:headEnd/>
              <a:tailEnd/>
            </a:ln>
          </p:spPr>
          <p:txBody>
            <a:bodyPr/>
            <a:lstStyle/>
            <a:p>
              <a:endParaRPr lang="en-US"/>
            </a:p>
          </p:txBody>
        </p:sp>
        <p:sp>
          <p:nvSpPr>
            <p:cNvPr id="636390" name="Line 17"/>
            <p:cNvSpPr>
              <a:spLocks noChangeShapeType="1"/>
            </p:cNvSpPr>
            <p:nvPr/>
          </p:nvSpPr>
          <p:spPr bwMode="auto">
            <a:xfrm>
              <a:off x="4438882" y="5683656"/>
              <a:ext cx="9525" cy="22225"/>
            </a:xfrm>
            <a:prstGeom prst="line">
              <a:avLst/>
            </a:prstGeom>
            <a:noFill/>
            <a:ln w="28575">
              <a:solidFill>
                <a:srgbClr val="FF0000"/>
              </a:solidFill>
              <a:round/>
              <a:headEnd/>
              <a:tailEnd/>
            </a:ln>
          </p:spPr>
          <p:txBody>
            <a:bodyPr/>
            <a:lstStyle/>
            <a:p>
              <a:endParaRPr lang="en-US"/>
            </a:p>
          </p:txBody>
        </p:sp>
        <p:sp>
          <p:nvSpPr>
            <p:cNvPr id="636391" name="Line 18"/>
            <p:cNvSpPr>
              <a:spLocks noChangeShapeType="1"/>
            </p:cNvSpPr>
            <p:nvPr/>
          </p:nvSpPr>
          <p:spPr bwMode="auto">
            <a:xfrm>
              <a:off x="4448407" y="5705881"/>
              <a:ext cx="7938" cy="19050"/>
            </a:xfrm>
            <a:prstGeom prst="line">
              <a:avLst/>
            </a:prstGeom>
            <a:noFill/>
            <a:ln w="28575">
              <a:solidFill>
                <a:srgbClr val="FF0000"/>
              </a:solidFill>
              <a:round/>
              <a:headEnd/>
              <a:tailEnd/>
            </a:ln>
          </p:spPr>
          <p:txBody>
            <a:bodyPr/>
            <a:lstStyle/>
            <a:p>
              <a:endParaRPr lang="en-US"/>
            </a:p>
          </p:txBody>
        </p:sp>
        <p:sp>
          <p:nvSpPr>
            <p:cNvPr id="636392" name="Line 19"/>
            <p:cNvSpPr>
              <a:spLocks noChangeShapeType="1"/>
            </p:cNvSpPr>
            <p:nvPr/>
          </p:nvSpPr>
          <p:spPr bwMode="auto">
            <a:xfrm>
              <a:off x="4456344" y="5724931"/>
              <a:ext cx="9525" cy="15875"/>
            </a:xfrm>
            <a:prstGeom prst="line">
              <a:avLst/>
            </a:prstGeom>
            <a:noFill/>
            <a:ln w="28575">
              <a:solidFill>
                <a:srgbClr val="FF0000"/>
              </a:solidFill>
              <a:round/>
              <a:headEnd/>
              <a:tailEnd/>
            </a:ln>
          </p:spPr>
          <p:txBody>
            <a:bodyPr/>
            <a:lstStyle/>
            <a:p>
              <a:endParaRPr lang="en-US"/>
            </a:p>
          </p:txBody>
        </p:sp>
        <p:sp>
          <p:nvSpPr>
            <p:cNvPr id="636393" name="Line 20"/>
            <p:cNvSpPr>
              <a:spLocks noChangeShapeType="1"/>
            </p:cNvSpPr>
            <p:nvPr/>
          </p:nvSpPr>
          <p:spPr bwMode="auto">
            <a:xfrm>
              <a:off x="4465869" y="5740806"/>
              <a:ext cx="9525" cy="12700"/>
            </a:xfrm>
            <a:prstGeom prst="line">
              <a:avLst/>
            </a:prstGeom>
            <a:noFill/>
            <a:ln w="28575">
              <a:solidFill>
                <a:srgbClr val="FF0000"/>
              </a:solidFill>
              <a:round/>
              <a:headEnd/>
              <a:tailEnd/>
            </a:ln>
          </p:spPr>
          <p:txBody>
            <a:bodyPr/>
            <a:lstStyle/>
            <a:p>
              <a:endParaRPr lang="en-US"/>
            </a:p>
          </p:txBody>
        </p:sp>
        <p:sp>
          <p:nvSpPr>
            <p:cNvPr id="636394" name="Line 21"/>
            <p:cNvSpPr>
              <a:spLocks noChangeShapeType="1"/>
            </p:cNvSpPr>
            <p:nvPr/>
          </p:nvSpPr>
          <p:spPr bwMode="auto">
            <a:xfrm>
              <a:off x="4475394" y="5753506"/>
              <a:ext cx="9525" cy="9525"/>
            </a:xfrm>
            <a:prstGeom prst="line">
              <a:avLst/>
            </a:prstGeom>
            <a:noFill/>
            <a:ln w="28575">
              <a:solidFill>
                <a:srgbClr val="FF0000"/>
              </a:solidFill>
              <a:round/>
              <a:headEnd/>
              <a:tailEnd/>
            </a:ln>
          </p:spPr>
          <p:txBody>
            <a:bodyPr/>
            <a:lstStyle/>
            <a:p>
              <a:endParaRPr lang="en-US"/>
            </a:p>
          </p:txBody>
        </p:sp>
        <p:sp>
          <p:nvSpPr>
            <p:cNvPr id="636395" name="Line 22"/>
            <p:cNvSpPr>
              <a:spLocks noChangeShapeType="1"/>
            </p:cNvSpPr>
            <p:nvPr/>
          </p:nvSpPr>
          <p:spPr bwMode="auto">
            <a:xfrm>
              <a:off x="4484919" y="5763031"/>
              <a:ext cx="9525" cy="6350"/>
            </a:xfrm>
            <a:prstGeom prst="line">
              <a:avLst/>
            </a:prstGeom>
            <a:noFill/>
            <a:ln w="28575">
              <a:solidFill>
                <a:srgbClr val="FF0000"/>
              </a:solidFill>
              <a:round/>
              <a:headEnd/>
              <a:tailEnd/>
            </a:ln>
          </p:spPr>
          <p:txBody>
            <a:bodyPr/>
            <a:lstStyle/>
            <a:p>
              <a:endParaRPr lang="en-US"/>
            </a:p>
          </p:txBody>
        </p:sp>
        <p:sp>
          <p:nvSpPr>
            <p:cNvPr id="636396" name="Line 23"/>
            <p:cNvSpPr>
              <a:spLocks noChangeShapeType="1"/>
            </p:cNvSpPr>
            <p:nvPr/>
          </p:nvSpPr>
          <p:spPr bwMode="auto">
            <a:xfrm>
              <a:off x="4494444" y="5769381"/>
              <a:ext cx="9525" cy="3175"/>
            </a:xfrm>
            <a:prstGeom prst="line">
              <a:avLst/>
            </a:prstGeom>
            <a:noFill/>
            <a:ln w="28575">
              <a:solidFill>
                <a:srgbClr val="FF0000"/>
              </a:solidFill>
              <a:round/>
              <a:headEnd/>
              <a:tailEnd/>
            </a:ln>
          </p:spPr>
          <p:txBody>
            <a:bodyPr/>
            <a:lstStyle/>
            <a:p>
              <a:endParaRPr lang="en-US"/>
            </a:p>
          </p:txBody>
        </p:sp>
        <p:sp>
          <p:nvSpPr>
            <p:cNvPr id="636397" name="Line 24"/>
            <p:cNvSpPr>
              <a:spLocks noChangeShapeType="1"/>
            </p:cNvSpPr>
            <p:nvPr/>
          </p:nvSpPr>
          <p:spPr bwMode="auto">
            <a:xfrm flipV="1">
              <a:off x="4503969" y="5770968"/>
              <a:ext cx="7938" cy="1588"/>
            </a:xfrm>
            <a:prstGeom prst="line">
              <a:avLst/>
            </a:prstGeom>
            <a:noFill/>
            <a:ln w="28575">
              <a:solidFill>
                <a:srgbClr val="FF0000"/>
              </a:solidFill>
              <a:round/>
              <a:headEnd/>
              <a:tailEnd/>
            </a:ln>
          </p:spPr>
          <p:txBody>
            <a:bodyPr/>
            <a:lstStyle/>
            <a:p>
              <a:endParaRPr lang="en-US"/>
            </a:p>
          </p:txBody>
        </p:sp>
        <p:sp>
          <p:nvSpPr>
            <p:cNvPr id="636398" name="Line 25"/>
            <p:cNvSpPr>
              <a:spLocks noChangeShapeType="1"/>
            </p:cNvSpPr>
            <p:nvPr/>
          </p:nvSpPr>
          <p:spPr bwMode="auto">
            <a:xfrm flipV="1">
              <a:off x="4511907" y="5769381"/>
              <a:ext cx="9525" cy="3175"/>
            </a:xfrm>
            <a:prstGeom prst="line">
              <a:avLst/>
            </a:prstGeom>
            <a:noFill/>
            <a:ln w="28575">
              <a:solidFill>
                <a:srgbClr val="FF0000"/>
              </a:solidFill>
              <a:round/>
              <a:headEnd/>
              <a:tailEnd/>
            </a:ln>
          </p:spPr>
          <p:txBody>
            <a:bodyPr/>
            <a:lstStyle/>
            <a:p>
              <a:endParaRPr lang="en-US"/>
            </a:p>
          </p:txBody>
        </p:sp>
        <p:sp>
          <p:nvSpPr>
            <p:cNvPr id="636399" name="Line 26"/>
            <p:cNvSpPr>
              <a:spLocks noChangeShapeType="1"/>
            </p:cNvSpPr>
            <p:nvPr/>
          </p:nvSpPr>
          <p:spPr bwMode="auto">
            <a:xfrm flipV="1">
              <a:off x="4521432" y="5763031"/>
              <a:ext cx="9525" cy="6350"/>
            </a:xfrm>
            <a:prstGeom prst="line">
              <a:avLst/>
            </a:prstGeom>
            <a:noFill/>
            <a:ln w="28575">
              <a:solidFill>
                <a:srgbClr val="FF0000"/>
              </a:solidFill>
              <a:round/>
              <a:headEnd/>
              <a:tailEnd/>
            </a:ln>
          </p:spPr>
          <p:txBody>
            <a:bodyPr/>
            <a:lstStyle/>
            <a:p>
              <a:endParaRPr lang="en-US"/>
            </a:p>
          </p:txBody>
        </p:sp>
        <p:sp>
          <p:nvSpPr>
            <p:cNvPr id="636400" name="Line 27"/>
            <p:cNvSpPr>
              <a:spLocks noChangeShapeType="1"/>
            </p:cNvSpPr>
            <p:nvPr/>
          </p:nvSpPr>
          <p:spPr bwMode="auto">
            <a:xfrm flipV="1">
              <a:off x="4530957" y="5753506"/>
              <a:ext cx="9525" cy="9525"/>
            </a:xfrm>
            <a:prstGeom prst="line">
              <a:avLst/>
            </a:prstGeom>
            <a:noFill/>
            <a:ln w="28575">
              <a:solidFill>
                <a:srgbClr val="FF0000"/>
              </a:solidFill>
              <a:round/>
              <a:headEnd/>
              <a:tailEnd/>
            </a:ln>
          </p:spPr>
          <p:txBody>
            <a:bodyPr/>
            <a:lstStyle/>
            <a:p>
              <a:endParaRPr lang="en-US"/>
            </a:p>
          </p:txBody>
        </p:sp>
        <p:sp>
          <p:nvSpPr>
            <p:cNvPr id="636401" name="Line 28"/>
            <p:cNvSpPr>
              <a:spLocks noChangeShapeType="1"/>
            </p:cNvSpPr>
            <p:nvPr/>
          </p:nvSpPr>
          <p:spPr bwMode="auto">
            <a:xfrm flipV="1">
              <a:off x="4540482" y="5740806"/>
              <a:ext cx="9525" cy="12700"/>
            </a:xfrm>
            <a:prstGeom prst="line">
              <a:avLst/>
            </a:prstGeom>
            <a:noFill/>
            <a:ln w="28575">
              <a:solidFill>
                <a:srgbClr val="FF0000"/>
              </a:solidFill>
              <a:round/>
              <a:headEnd/>
              <a:tailEnd/>
            </a:ln>
          </p:spPr>
          <p:txBody>
            <a:bodyPr/>
            <a:lstStyle/>
            <a:p>
              <a:endParaRPr lang="en-US"/>
            </a:p>
          </p:txBody>
        </p:sp>
        <p:sp>
          <p:nvSpPr>
            <p:cNvPr id="636402" name="Line 29"/>
            <p:cNvSpPr>
              <a:spLocks noChangeShapeType="1"/>
            </p:cNvSpPr>
            <p:nvPr/>
          </p:nvSpPr>
          <p:spPr bwMode="auto">
            <a:xfrm flipV="1">
              <a:off x="4550007" y="5724931"/>
              <a:ext cx="7938" cy="15875"/>
            </a:xfrm>
            <a:prstGeom prst="line">
              <a:avLst/>
            </a:prstGeom>
            <a:noFill/>
            <a:ln w="28575">
              <a:solidFill>
                <a:srgbClr val="FF0000"/>
              </a:solidFill>
              <a:round/>
              <a:headEnd/>
              <a:tailEnd/>
            </a:ln>
          </p:spPr>
          <p:txBody>
            <a:bodyPr/>
            <a:lstStyle/>
            <a:p>
              <a:endParaRPr lang="en-US"/>
            </a:p>
          </p:txBody>
        </p:sp>
        <p:sp>
          <p:nvSpPr>
            <p:cNvPr id="636403" name="Line 30"/>
            <p:cNvSpPr>
              <a:spLocks noChangeShapeType="1"/>
            </p:cNvSpPr>
            <p:nvPr/>
          </p:nvSpPr>
          <p:spPr bwMode="auto">
            <a:xfrm flipV="1">
              <a:off x="4557944" y="5705881"/>
              <a:ext cx="9525" cy="19050"/>
            </a:xfrm>
            <a:prstGeom prst="line">
              <a:avLst/>
            </a:prstGeom>
            <a:noFill/>
            <a:ln w="28575">
              <a:solidFill>
                <a:srgbClr val="FF0000"/>
              </a:solidFill>
              <a:round/>
              <a:headEnd/>
              <a:tailEnd/>
            </a:ln>
          </p:spPr>
          <p:txBody>
            <a:bodyPr/>
            <a:lstStyle/>
            <a:p>
              <a:endParaRPr lang="en-US"/>
            </a:p>
          </p:txBody>
        </p:sp>
        <p:sp>
          <p:nvSpPr>
            <p:cNvPr id="636404" name="Line 31"/>
            <p:cNvSpPr>
              <a:spLocks noChangeShapeType="1"/>
            </p:cNvSpPr>
            <p:nvPr/>
          </p:nvSpPr>
          <p:spPr bwMode="auto">
            <a:xfrm flipV="1">
              <a:off x="4567469" y="5683656"/>
              <a:ext cx="9525" cy="22225"/>
            </a:xfrm>
            <a:prstGeom prst="line">
              <a:avLst/>
            </a:prstGeom>
            <a:noFill/>
            <a:ln w="28575">
              <a:solidFill>
                <a:srgbClr val="FF0000"/>
              </a:solidFill>
              <a:round/>
              <a:headEnd/>
              <a:tailEnd/>
            </a:ln>
          </p:spPr>
          <p:txBody>
            <a:bodyPr/>
            <a:lstStyle/>
            <a:p>
              <a:endParaRPr lang="en-US"/>
            </a:p>
          </p:txBody>
        </p:sp>
        <p:sp>
          <p:nvSpPr>
            <p:cNvPr id="636405" name="Line 32"/>
            <p:cNvSpPr>
              <a:spLocks noChangeShapeType="1"/>
            </p:cNvSpPr>
            <p:nvPr/>
          </p:nvSpPr>
          <p:spPr bwMode="auto">
            <a:xfrm flipV="1">
              <a:off x="4576994" y="5659843"/>
              <a:ext cx="9525" cy="23813"/>
            </a:xfrm>
            <a:prstGeom prst="line">
              <a:avLst/>
            </a:prstGeom>
            <a:noFill/>
            <a:ln w="28575">
              <a:solidFill>
                <a:srgbClr val="FF0000"/>
              </a:solidFill>
              <a:round/>
              <a:headEnd/>
              <a:tailEnd/>
            </a:ln>
          </p:spPr>
          <p:txBody>
            <a:bodyPr/>
            <a:lstStyle/>
            <a:p>
              <a:endParaRPr lang="en-US"/>
            </a:p>
          </p:txBody>
        </p:sp>
        <p:sp>
          <p:nvSpPr>
            <p:cNvPr id="636406" name="Line 33"/>
            <p:cNvSpPr>
              <a:spLocks noChangeShapeType="1"/>
            </p:cNvSpPr>
            <p:nvPr/>
          </p:nvSpPr>
          <p:spPr bwMode="auto">
            <a:xfrm flipV="1">
              <a:off x="4586519" y="5632856"/>
              <a:ext cx="9525" cy="26988"/>
            </a:xfrm>
            <a:prstGeom prst="line">
              <a:avLst/>
            </a:prstGeom>
            <a:noFill/>
            <a:ln w="28575">
              <a:solidFill>
                <a:srgbClr val="FF0000"/>
              </a:solidFill>
              <a:round/>
              <a:headEnd/>
              <a:tailEnd/>
            </a:ln>
          </p:spPr>
          <p:txBody>
            <a:bodyPr/>
            <a:lstStyle/>
            <a:p>
              <a:endParaRPr lang="en-US"/>
            </a:p>
          </p:txBody>
        </p:sp>
        <p:sp>
          <p:nvSpPr>
            <p:cNvPr id="636407" name="Line 34"/>
            <p:cNvSpPr>
              <a:spLocks noChangeShapeType="1"/>
            </p:cNvSpPr>
            <p:nvPr/>
          </p:nvSpPr>
          <p:spPr bwMode="auto">
            <a:xfrm flipV="1">
              <a:off x="4596044" y="5604281"/>
              <a:ext cx="9525" cy="28575"/>
            </a:xfrm>
            <a:prstGeom prst="line">
              <a:avLst/>
            </a:prstGeom>
            <a:noFill/>
            <a:ln w="28575">
              <a:solidFill>
                <a:srgbClr val="FF0000"/>
              </a:solidFill>
              <a:round/>
              <a:headEnd/>
              <a:tailEnd/>
            </a:ln>
          </p:spPr>
          <p:txBody>
            <a:bodyPr/>
            <a:lstStyle/>
            <a:p>
              <a:endParaRPr lang="en-US"/>
            </a:p>
          </p:txBody>
        </p:sp>
        <p:sp>
          <p:nvSpPr>
            <p:cNvPr id="636408" name="Line 35"/>
            <p:cNvSpPr>
              <a:spLocks noChangeShapeType="1"/>
            </p:cNvSpPr>
            <p:nvPr/>
          </p:nvSpPr>
          <p:spPr bwMode="auto">
            <a:xfrm flipV="1">
              <a:off x="4605569" y="5574118"/>
              <a:ext cx="7938" cy="30163"/>
            </a:xfrm>
            <a:prstGeom prst="line">
              <a:avLst/>
            </a:prstGeom>
            <a:noFill/>
            <a:ln w="28575">
              <a:solidFill>
                <a:srgbClr val="FF0000"/>
              </a:solidFill>
              <a:round/>
              <a:headEnd/>
              <a:tailEnd/>
            </a:ln>
          </p:spPr>
          <p:txBody>
            <a:bodyPr/>
            <a:lstStyle/>
            <a:p>
              <a:endParaRPr lang="en-US"/>
            </a:p>
          </p:txBody>
        </p:sp>
        <p:sp>
          <p:nvSpPr>
            <p:cNvPr id="636409" name="Line 36"/>
            <p:cNvSpPr>
              <a:spLocks noChangeShapeType="1"/>
            </p:cNvSpPr>
            <p:nvPr/>
          </p:nvSpPr>
          <p:spPr bwMode="auto">
            <a:xfrm flipV="1">
              <a:off x="4613507" y="5542369"/>
              <a:ext cx="9525" cy="31750"/>
            </a:xfrm>
            <a:prstGeom prst="line">
              <a:avLst/>
            </a:prstGeom>
            <a:noFill/>
            <a:ln w="28575">
              <a:solidFill>
                <a:srgbClr val="FF0000"/>
              </a:solidFill>
              <a:round/>
              <a:headEnd/>
              <a:tailEnd/>
            </a:ln>
          </p:spPr>
          <p:txBody>
            <a:bodyPr/>
            <a:lstStyle/>
            <a:p>
              <a:endParaRPr lang="en-US"/>
            </a:p>
          </p:txBody>
        </p:sp>
        <p:sp>
          <p:nvSpPr>
            <p:cNvPr id="636410" name="Line 37"/>
            <p:cNvSpPr>
              <a:spLocks noChangeShapeType="1"/>
            </p:cNvSpPr>
            <p:nvPr/>
          </p:nvSpPr>
          <p:spPr bwMode="auto">
            <a:xfrm flipV="1">
              <a:off x="4623032" y="5510619"/>
              <a:ext cx="9525" cy="31750"/>
            </a:xfrm>
            <a:prstGeom prst="line">
              <a:avLst/>
            </a:prstGeom>
            <a:noFill/>
            <a:ln w="28575">
              <a:solidFill>
                <a:srgbClr val="FF0000"/>
              </a:solidFill>
              <a:round/>
              <a:headEnd/>
              <a:tailEnd/>
            </a:ln>
          </p:spPr>
          <p:txBody>
            <a:bodyPr/>
            <a:lstStyle/>
            <a:p>
              <a:endParaRPr lang="en-US"/>
            </a:p>
          </p:txBody>
        </p:sp>
        <p:sp>
          <p:nvSpPr>
            <p:cNvPr id="636411" name="Line 38"/>
            <p:cNvSpPr>
              <a:spLocks noChangeShapeType="1"/>
            </p:cNvSpPr>
            <p:nvPr/>
          </p:nvSpPr>
          <p:spPr bwMode="auto">
            <a:xfrm flipV="1">
              <a:off x="4632557" y="5475694"/>
              <a:ext cx="9525" cy="34925"/>
            </a:xfrm>
            <a:prstGeom prst="line">
              <a:avLst/>
            </a:prstGeom>
            <a:noFill/>
            <a:ln w="28575">
              <a:solidFill>
                <a:srgbClr val="FF0000"/>
              </a:solidFill>
              <a:round/>
              <a:headEnd/>
              <a:tailEnd/>
            </a:ln>
          </p:spPr>
          <p:txBody>
            <a:bodyPr/>
            <a:lstStyle/>
            <a:p>
              <a:endParaRPr lang="en-US"/>
            </a:p>
          </p:txBody>
        </p:sp>
        <p:sp>
          <p:nvSpPr>
            <p:cNvPr id="636412" name="Line 39"/>
            <p:cNvSpPr>
              <a:spLocks noChangeShapeType="1"/>
            </p:cNvSpPr>
            <p:nvPr/>
          </p:nvSpPr>
          <p:spPr bwMode="auto">
            <a:xfrm flipV="1">
              <a:off x="4642082" y="5440769"/>
              <a:ext cx="9525" cy="34925"/>
            </a:xfrm>
            <a:prstGeom prst="line">
              <a:avLst/>
            </a:prstGeom>
            <a:noFill/>
            <a:ln w="28575">
              <a:solidFill>
                <a:srgbClr val="FF0000"/>
              </a:solidFill>
              <a:round/>
              <a:headEnd/>
              <a:tailEnd/>
            </a:ln>
          </p:spPr>
          <p:txBody>
            <a:bodyPr/>
            <a:lstStyle/>
            <a:p>
              <a:endParaRPr lang="en-US"/>
            </a:p>
          </p:txBody>
        </p:sp>
        <p:sp>
          <p:nvSpPr>
            <p:cNvPr id="636413" name="Line 40"/>
            <p:cNvSpPr>
              <a:spLocks noChangeShapeType="1"/>
            </p:cNvSpPr>
            <p:nvPr/>
          </p:nvSpPr>
          <p:spPr bwMode="auto">
            <a:xfrm flipV="1">
              <a:off x="4651607" y="5405844"/>
              <a:ext cx="7938" cy="34925"/>
            </a:xfrm>
            <a:prstGeom prst="line">
              <a:avLst/>
            </a:prstGeom>
            <a:noFill/>
            <a:ln w="28575">
              <a:solidFill>
                <a:srgbClr val="FF0000"/>
              </a:solidFill>
              <a:round/>
              <a:headEnd/>
              <a:tailEnd/>
            </a:ln>
          </p:spPr>
          <p:txBody>
            <a:bodyPr/>
            <a:lstStyle/>
            <a:p>
              <a:endParaRPr lang="en-US"/>
            </a:p>
          </p:txBody>
        </p:sp>
        <p:sp>
          <p:nvSpPr>
            <p:cNvPr id="636414" name="Line 41"/>
            <p:cNvSpPr>
              <a:spLocks noChangeShapeType="1"/>
            </p:cNvSpPr>
            <p:nvPr/>
          </p:nvSpPr>
          <p:spPr bwMode="auto">
            <a:xfrm flipV="1">
              <a:off x="4659544" y="5372506"/>
              <a:ext cx="9525" cy="33338"/>
            </a:xfrm>
            <a:prstGeom prst="line">
              <a:avLst/>
            </a:prstGeom>
            <a:noFill/>
            <a:ln w="28575">
              <a:solidFill>
                <a:srgbClr val="FF0000"/>
              </a:solidFill>
              <a:round/>
              <a:headEnd/>
              <a:tailEnd/>
            </a:ln>
          </p:spPr>
          <p:txBody>
            <a:bodyPr/>
            <a:lstStyle/>
            <a:p>
              <a:endParaRPr lang="en-US"/>
            </a:p>
          </p:txBody>
        </p:sp>
        <p:sp>
          <p:nvSpPr>
            <p:cNvPr id="636415" name="Line 42"/>
            <p:cNvSpPr>
              <a:spLocks noChangeShapeType="1"/>
            </p:cNvSpPr>
            <p:nvPr/>
          </p:nvSpPr>
          <p:spPr bwMode="auto">
            <a:xfrm flipV="1">
              <a:off x="4669069" y="5337581"/>
              <a:ext cx="9525" cy="34925"/>
            </a:xfrm>
            <a:prstGeom prst="line">
              <a:avLst/>
            </a:prstGeom>
            <a:noFill/>
            <a:ln w="28575">
              <a:solidFill>
                <a:srgbClr val="FF0000"/>
              </a:solidFill>
              <a:round/>
              <a:headEnd/>
              <a:tailEnd/>
            </a:ln>
          </p:spPr>
          <p:txBody>
            <a:bodyPr/>
            <a:lstStyle/>
            <a:p>
              <a:endParaRPr lang="en-US"/>
            </a:p>
          </p:txBody>
        </p:sp>
        <p:sp>
          <p:nvSpPr>
            <p:cNvPr id="636416" name="Line 43"/>
            <p:cNvSpPr>
              <a:spLocks noChangeShapeType="1"/>
            </p:cNvSpPr>
            <p:nvPr/>
          </p:nvSpPr>
          <p:spPr bwMode="auto">
            <a:xfrm flipV="1">
              <a:off x="4678594" y="5304243"/>
              <a:ext cx="9525" cy="33338"/>
            </a:xfrm>
            <a:prstGeom prst="line">
              <a:avLst/>
            </a:prstGeom>
            <a:noFill/>
            <a:ln w="28575">
              <a:solidFill>
                <a:srgbClr val="FF0000"/>
              </a:solidFill>
              <a:round/>
              <a:headEnd/>
              <a:tailEnd/>
            </a:ln>
          </p:spPr>
          <p:txBody>
            <a:bodyPr/>
            <a:lstStyle/>
            <a:p>
              <a:endParaRPr lang="en-US"/>
            </a:p>
          </p:txBody>
        </p:sp>
        <p:sp>
          <p:nvSpPr>
            <p:cNvPr id="636417" name="Line 44"/>
            <p:cNvSpPr>
              <a:spLocks noChangeShapeType="1"/>
            </p:cNvSpPr>
            <p:nvPr/>
          </p:nvSpPr>
          <p:spPr bwMode="auto">
            <a:xfrm flipV="1">
              <a:off x="4688119" y="5270906"/>
              <a:ext cx="9525" cy="33338"/>
            </a:xfrm>
            <a:prstGeom prst="line">
              <a:avLst/>
            </a:prstGeom>
            <a:noFill/>
            <a:ln w="28575">
              <a:solidFill>
                <a:srgbClr val="FF0000"/>
              </a:solidFill>
              <a:round/>
              <a:headEnd/>
              <a:tailEnd/>
            </a:ln>
          </p:spPr>
          <p:txBody>
            <a:bodyPr/>
            <a:lstStyle/>
            <a:p>
              <a:endParaRPr lang="en-US"/>
            </a:p>
          </p:txBody>
        </p:sp>
        <p:sp>
          <p:nvSpPr>
            <p:cNvPr id="636418" name="Line 45"/>
            <p:cNvSpPr>
              <a:spLocks noChangeShapeType="1"/>
            </p:cNvSpPr>
            <p:nvPr/>
          </p:nvSpPr>
          <p:spPr bwMode="auto">
            <a:xfrm flipV="1">
              <a:off x="4697644" y="5239156"/>
              <a:ext cx="9525" cy="31750"/>
            </a:xfrm>
            <a:prstGeom prst="line">
              <a:avLst/>
            </a:prstGeom>
            <a:noFill/>
            <a:ln w="28575">
              <a:solidFill>
                <a:srgbClr val="FF0000"/>
              </a:solidFill>
              <a:round/>
              <a:headEnd/>
              <a:tailEnd/>
            </a:ln>
          </p:spPr>
          <p:txBody>
            <a:bodyPr/>
            <a:lstStyle/>
            <a:p>
              <a:endParaRPr lang="en-US"/>
            </a:p>
          </p:txBody>
        </p:sp>
        <p:sp>
          <p:nvSpPr>
            <p:cNvPr id="636419" name="Line 46"/>
            <p:cNvSpPr>
              <a:spLocks noChangeShapeType="1"/>
            </p:cNvSpPr>
            <p:nvPr/>
          </p:nvSpPr>
          <p:spPr bwMode="auto">
            <a:xfrm flipV="1">
              <a:off x="4707169" y="5208993"/>
              <a:ext cx="7938" cy="30163"/>
            </a:xfrm>
            <a:prstGeom prst="line">
              <a:avLst/>
            </a:prstGeom>
            <a:noFill/>
            <a:ln w="28575">
              <a:solidFill>
                <a:srgbClr val="FF0000"/>
              </a:solidFill>
              <a:round/>
              <a:headEnd/>
              <a:tailEnd/>
            </a:ln>
          </p:spPr>
          <p:txBody>
            <a:bodyPr/>
            <a:lstStyle/>
            <a:p>
              <a:endParaRPr lang="en-US"/>
            </a:p>
          </p:txBody>
        </p:sp>
        <p:sp>
          <p:nvSpPr>
            <p:cNvPr id="636420" name="Line 47"/>
            <p:cNvSpPr>
              <a:spLocks noChangeShapeType="1"/>
            </p:cNvSpPr>
            <p:nvPr/>
          </p:nvSpPr>
          <p:spPr bwMode="auto">
            <a:xfrm flipV="1">
              <a:off x="4715107" y="5180419"/>
              <a:ext cx="9525" cy="28575"/>
            </a:xfrm>
            <a:prstGeom prst="line">
              <a:avLst/>
            </a:prstGeom>
            <a:noFill/>
            <a:ln w="28575">
              <a:solidFill>
                <a:srgbClr val="FF0000"/>
              </a:solidFill>
              <a:round/>
              <a:headEnd/>
              <a:tailEnd/>
            </a:ln>
          </p:spPr>
          <p:txBody>
            <a:bodyPr/>
            <a:lstStyle/>
            <a:p>
              <a:endParaRPr lang="en-US"/>
            </a:p>
          </p:txBody>
        </p:sp>
        <p:sp>
          <p:nvSpPr>
            <p:cNvPr id="636421" name="Line 48"/>
            <p:cNvSpPr>
              <a:spLocks noChangeShapeType="1"/>
            </p:cNvSpPr>
            <p:nvPr/>
          </p:nvSpPr>
          <p:spPr bwMode="auto">
            <a:xfrm flipV="1">
              <a:off x="4724632" y="5153431"/>
              <a:ext cx="9525" cy="26988"/>
            </a:xfrm>
            <a:prstGeom prst="line">
              <a:avLst/>
            </a:prstGeom>
            <a:noFill/>
            <a:ln w="28575">
              <a:solidFill>
                <a:srgbClr val="FF0000"/>
              </a:solidFill>
              <a:round/>
              <a:headEnd/>
              <a:tailEnd/>
            </a:ln>
          </p:spPr>
          <p:txBody>
            <a:bodyPr/>
            <a:lstStyle/>
            <a:p>
              <a:endParaRPr lang="en-US"/>
            </a:p>
          </p:txBody>
        </p:sp>
        <p:sp>
          <p:nvSpPr>
            <p:cNvPr id="636422" name="Line 49"/>
            <p:cNvSpPr>
              <a:spLocks noChangeShapeType="1"/>
            </p:cNvSpPr>
            <p:nvPr/>
          </p:nvSpPr>
          <p:spPr bwMode="auto">
            <a:xfrm flipV="1">
              <a:off x="4734157" y="5129618"/>
              <a:ext cx="9525" cy="23813"/>
            </a:xfrm>
            <a:prstGeom prst="line">
              <a:avLst/>
            </a:prstGeom>
            <a:noFill/>
            <a:ln w="28575">
              <a:solidFill>
                <a:srgbClr val="FF0000"/>
              </a:solidFill>
              <a:round/>
              <a:headEnd/>
              <a:tailEnd/>
            </a:ln>
          </p:spPr>
          <p:txBody>
            <a:bodyPr/>
            <a:lstStyle/>
            <a:p>
              <a:endParaRPr lang="en-US"/>
            </a:p>
          </p:txBody>
        </p:sp>
        <p:sp>
          <p:nvSpPr>
            <p:cNvPr id="636423" name="Line 50"/>
            <p:cNvSpPr>
              <a:spLocks noChangeShapeType="1"/>
            </p:cNvSpPr>
            <p:nvPr/>
          </p:nvSpPr>
          <p:spPr bwMode="auto">
            <a:xfrm flipV="1">
              <a:off x="4743682" y="5107394"/>
              <a:ext cx="9525" cy="22225"/>
            </a:xfrm>
            <a:prstGeom prst="line">
              <a:avLst/>
            </a:prstGeom>
            <a:noFill/>
            <a:ln w="28575">
              <a:solidFill>
                <a:srgbClr val="FF0000"/>
              </a:solidFill>
              <a:round/>
              <a:headEnd/>
              <a:tailEnd/>
            </a:ln>
          </p:spPr>
          <p:txBody>
            <a:bodyPr/>
            <a:lstStyle/>
            <a:p>
              <a:endParaRPr lang="en-US"/>
            </a:p>
          </p:txBody>
        </p:sp>
        <p:sp>
          <p:nvSpPr>
            <p:cNvPr id="636424" name="Line 51"/>
            <p:cNvSpPr>
              <a:spLocks noChangeShapeType="1"/>
            </p:cNvSpPr>
            <p:nvPr/>
          </p:nvSpPr>
          <p:spPr bwMode="auto">
            <a:xfrm flipV="1">
              <a:off x="4753207" y="5089931"/>
              <a:ext cx="7938" cy="17463"/>
            </a:xfrm>
            <a:prstGeom prst="line">
              <a:avLst/>
            </a:prstGeom>
            <a:noFill/>
            <a:ln w="28575">
              <a:solidFill>
                <a:srgbClr val="FF0000"/>
              </a:solidFill>
              <a:round/>
              <a:headEnd/>
              <a:tailEnd/>
            </a:ln>
          </p:spPr>
          <p:txBody>
            <a:bodyPr/>
            <a:lstStyle/>
            <a:p>
              <a:endParaRPr lang="en-US"/>
            </a:p>
          </p:txBody>
        </p:sp>
        <p:sp>
          <p:nvSpPr>
            <p:cNvPr id="636425" name="Line 52"/>
            <p:cNvSpPr>
              <a:spLocks noChangeShapeType="1"/>
            </p:cNvSpPr>
            <p:nvPr/>
          </p:nvSpPr>
          <p:spPr bwMode="auto">
            <a:xfrm flipV="1">
              <a:off x="4761144" y="5072468"/>
              <a:ext cx="9525" cy="17463"/>
            </a:xfrm>
            <a:prstGeom prst="line">
              <a:avLst/>
            </a:prstGeom>
            <a:noFill/>
            <a:ln w="28575">
              <a:solidFill>
                <a:srgbClr val="FF0000"/>
              </a:solidFill>
              <a:round/>
              <a:headEnd/>
              <a:tailEnd/>
            </a:ln>
          </p:spPr>
          <p:txBody>
            <a:bodyPr/>
            <a:lstStyle/>
            <a:p>
              <a:endParaRPr lang="en-US"/>
            </a:p>
          </p:txBody>
        </p:sp>
        <p:sp>
          <p:nvSpPr>
            <p:cNvPr id="636426" name="Line 53"/>
            <p:cNvSpPr>
              <a:spLocks noChangeShapeType="1"/>
            </p:cNvSpPr>
            <p:nvPr/>
          </p:nvSpPr>
          <p:spPr bwMode="auto">
            <a:xfrm flipV="1">
              <a:off x="4770669" y="5059769"/>
              <a:ext cx="9525" cy="12700"/>
            </a:xfrm>
            <a:prstGeom prst="line">
              <a:avLst/>
            </a:prstGeom>
            <a:noFill/>
            <a:ln w="28575">
              <a:solidFill>
                <a:srgbClr val="FF0000"/>
              </a:solidFill>
              <a:round/>
              <a:headEnd/>
              <a:tailEnd/>
            </a:ln>
          </p:spPr>
          <p:txBody>
            <a:bodyPr/>
            <a:lstStyle/>
            <a:p>
              <a:endParaRPr lang="en-US"/>
            </a:p>
          </p:txBody>
        </p:sp>
        <p:sp>
          <p:nvSpPr>
            <p:cNvPr id="636427" name="Line 54"/>
            <p:cNvSpPr>
              <a:spLocks noChangeShapeType="1"/>
            </p:cNvSpPr>
            <p:nvPr/>
          </p:nvSpPr>
          <p:spPr bwMode="auto">
            <a:xfrm flipV="1">
              <a:off x="4780194" y="5050244"/>
              <a:ext cx="9525" cy="9525"/>
            </a:xfrm>
            <a:prstGeom prst="line">
              <a:avLst/>
            </a:prstGeom>
            <a:noFill/>
            <a:ln w="28575">
              <a:solidFill>
                <a:srgbClr val="FF0000"/>
              </a:solidFill>
              <a:round/>
              <a:headEnd/>
              <a:tailEnd/>
            </a:ln>
          </p:spPr>
          <p:txBody>
            <a:bodyPr/>
            <a:lstStyle/>
            <a:p>
              <a:endParaRPr lang="en-US"/>
            </a:p>
          </p:txBody>
        </p:sp>
        <p:sp>
          <p:nvSpPr>
            <p:cNvPr id="636428" name="Line 55"/>
            <p:cNvSpPr>
              <a:spLocks noChangeShapeType="1"/>
            </p:cNvSpPr>
            <p:nvPr/>
          </p:nvSpPr>
          <p:spPr bwMode="auto">
            <a:xfrm flipV="1">
              <a:off x="4789719" y="5043894"/>
              <a:ext cx="9525" cy="6350"/>
            </a:xfrm>
            <a:prstGeom prst="line">
              <a:avLst/>
            </a:prstGeom>
            <a:noFill/>
            <a:ln w="28575">
              <a:solidFill>
                <a:srgbClr val="FF0000"/>
              </a:solidFill>
              <a:round/>
              <a:headEnd/>
              <a:tailEnd/>
            </a:ln>
          </p:spPr>
          <p:txBody>
            <a:bodyPr/>
            <a:lstStyle/>
            <a:p>
              <a:endParaRPr lang="en-US"/>
            </a:p>
          </p:txBody>
        </p:sp>
        <p:sp>
          <p:nvSpPr>
            <p:cNvPr id="636429" name="Line 56"/>
            <p:cNvSpPr>
              <a:spLocks noChangeShapeType="1"/>
            </p:cNvSpPr>
            <p:nvPr/>
          </p:nvSpPr>
          <p:spPr bwMode="auto">
            <a:xfrm flipV="1">
              <a:off x="4799244" y="5040719"/>
              <a:ext cx="9525" cy="3175"/>
            </a:xfrm>
            <a:prstGeom prst="line">
              <a:avLst/>
            </a:prstGeom>
            <a:noFill/>
            <a:ln w="28575">
              <a:solidFill>
                <a:srgbClr val="FF0000"/>
              </a:solidFill>
              <a:round/>
              <a:headEnd/>
              <a:tailEnd/>
            </a:ln>
          </p:spPr>
          <p:txBody>
            <a:bodyPr/>
            <a:lstStyle/>
            <a:p>
              <a:endParaRPr lang="en-US"/>
            </a:p>
          </p:txBody>
        </p:sp>
        <p:sp>
          <p:nvSpPr>
            <p:cNvPr id="636430" name="Line 57"/>
            <p:cNvSpPr>
              <a:spLocks noChangeShapeType="1"/>
            </p:cNvSpPr>
            <p:nvPr/>
          </p:nvSpPr>
          <p:spPr bwMode="auto">
            <a:xfrm flipV="1">
              <a:off x="4808769" y="5039131"/>
              <a:ext cx="7938" cy="1588"/>
            </a:xfrm>
            <a:prstGeom prst="line">
              <a:avLst/>
            </a:prstGeom>
            <a:noFill/>
            <a:ln w="28575">
              <a:solidFill>
                <a:srgbClr val="FF0000"/>
              </a:solidFill>
              <a:round/>
              <a:headEnd/>
              <a:tailEnd/>
            </a:ln>
          </p:spPr>
          <p:txBody>
            <a:bodyPr/>
            <a:lstStyle/>
            <a:p>
              <a:endParaRPr lang="en-US"/>
            </a:p>
          </p:txBody>
        </p:sp>
        <p:sp>
          <p:nvSpPr>
            <p:cNvPr id="636431" name="Line 58"/>
            <p:cNvSpPr>
              <a:spLocks noChangeShapeType="1"/>
            </p:cNvSpPr>
            <p:nvPr/>
          </p:nvSpPr>
          <p:spPr bwMode="auto">
            <a:xfrm>
              <a:off x="4816707" y="5040719"/>
              <a:ext cx="9525" cy="3175"/>
            </a:xfrm>
            <a:prstGeom prst="line">
              <a:avLst/>
            </a:prstGeom>
            <a:noFill/>
            <a:ln w="28575">
              <a:solidFill>
                <a:srgbClr val="FF0000"/>
              </a:solidFill>
              <a:round/>
              <a:headEnd/>
              <a:tailEnd/>
            </a:ln>
          </p:spPr>
          <p:txBody>
            <a:bodyPr/>
            <a:lstStyle/>
            <a:p>
              <a:endParaRPr lang="en-US"/>
            </a:p>
          </p:txBody>
        </p:sp>
        <p:sp>
          <p:nvSpPr>
            <p:cNvPr id="636432" name="Line 59"/>
            <p:cNvSpPr>
              <a:spLocks noChangeShapeType="1"/>
            </p:cNvSpPr>
            <p:nvPr/>
          </p:nvSpPr>
          <p:spPr bwMode="auto">
            <a:xfrm>
              <a:off x="4826232" y="5043894"/>
              <a:ext cx="9525" cy="6350"/>
            </a:xfrm>
            <a:prstGeom prst="line">
              <a:avLst/>
            </a:prstGeom>
            <a:noFill/>
            <a:ln w="28575">
              <a:solidFill>
                <a:srgbClr val="FF0000"/>
              </a:solidFill>
              <a:round/>
              <a:headEnd/>
              <a:tailEnd/>
            </a:ln>
          </p:spPr>
          <p:txBody>
            <a:bodyPr/>
            <a:lstStyle/>
            <a:p>
              <a:endParaRPr lang="en-US"/>
            </a:p>
          </p:txBody>
        </p:sp>
        <p:sp>
          <p:nvSpPr>
            <p:cNvPr id="636433" name="Line 60"/>
            <p:cNvSpPr>
              <a:spLocks noChangeShapeType="1"/>
            </p:cNvSpPr>
            <p:nvPr/>
          </p:nvSpPr>
          <p:spPr bwMode="auto">
            <a:xfrm>
              <a:off x="4835757" y="5050244"/>
              <a:ext cx="9525" cy="9525"/>
            </a:xfrm>
            <a:prstGeom prst="line">
              <a:avLst/>
            </a:prstGeom>
            <a:noFill/>
            <a:ln w="28575">
              <a:solidFill>
                <a:srgbClr val="FF0000"/>
              </a:solidFill>
              <a:round/>
              <a:headEnd/>
              <a:tailEnd/>
            </a:ln>
          </p:spPr>
          <p:txBody>
            <a:bodyPr/>
            <a:lstStyle/>
            <a:p>
              <a:endParaRPr lang="en-US"/>
            </a:p>
          </p:txBody>
        </p:sp>
        <p:sp>
          <p:nvSpPr>
            <p:cNvPr id="636434" name="Line 61"/>
            <p:cNvSpPr>
              <a:spLocks noChangeShapeType="1"/>
            </p:cNvSpPr>
            <p:nvPr/>
          </p:nvSpPr>
          <p:spPr bwMode="auto">
            <a:xfrm>
              <a:off x="4845282" y="5059769"/>
              <a:ext cx="9525" cy="12700"/>
            </a:xfrm>
            <a:prstGeom prst="line">
              <a:avLst/>
            </a:prstGeom>
            <a:noFill/>
            <a:ln w="28575">
              <a:solidFill>
                <a:srgbClr val="FF0000"/>
              </a:solidFill>
              <a:round/>
              <a:headEnd/>
              <a:tailEnd/>
            </a:ln>
          </p:spPr>
          <p:txBody>
            <a:bodyPr/>
            <a:lstStyle/>
            <a:p>
              <a:endParaRPr lang="en-US"/>
            </a:p>
          </p:txBody>
        </p:sp>
        <p:sp>
          <p:nvSpPr>
            <p:cNvPr id="636435" name="Line 62"/>
            <p:cNvSpPr>
              <a:spLocks noChangeShapeType="1"/>
            </p:cNvSpPr>
            <p:nvPr/>
          </p:nvSpPr>
          <p:spPr bwMode="auto">
            <a:xfrm>
              <a:off x="4854807" y="5072468"/>
              <a:ext cx="9525" cy="17463"/>
            </a:xfrm>
            <a:prstGeom prst="line">
              <a:avLst/>
            </a:prstGeom>
            <a:noFill/>
            <a:ln w="28575">
              <a:solidFill>
                <a:srgbClr val="FF0000"/>
              </a:solidFill>
              <a:round/>
              <a:headEnd/>
              <a:tailEnd/>
            </a:ln>
          </p:spPr>
          <p:txBody>
            <a:bodyPr/>
            <a:lstStyle/>
            <a:p>
              <a:endParaRPr lang="en-US"/>
            </a:p>
          </p:txBody>
        </p:sp>
        <p:sp>
          <p:nvSpPr>
            <p:cNvPr id="636436" name="Line 63"/>
            <p:cNvSpPr>
              <a:spLocks noChangeShapeType="1"/>
            </p:cNvSpPr>
            <p:nvPr/>
          </p:nvSpPr>
          <p:spPr bwMode="auto">
            <a:xfrm>
              <a:off x="4864332" y="5089931"/>
              <a:ext cx="7938" cy="17463"/>
            </a:xfrm>
            <a:prstGeom prst="line">
              <a:avLst/>
            </a:prstGeom>
            <a:noFill/>
            <a:ln w="28575">
              <a:solidFill>
                <a:srgbClr val="FF0000"/>
              </a:solidFill>
              <a:round/>
              <a:headEnd/>
              <a:tailEnd/>
            </a:ln>
          </p:spPr>
          <p:txBody>
            <a:bodyPr/>
            <a:lstStyle/>
            <a:p>
              <a:endParaRPr lang="en-US"/>
            </a:p>
          </p:txBody>
        </p:sp>
        <p:sp>
          <p:nvSpPr>
            <p:cNvPr id="636437" name="Line 64"/>
            <p:cNvSpPr>
              <a:spLocks noChangeShapeType="1"/>
            </p:cNvSpPr>
            <p:nvPr/>
          </p:nvSpPr>
          <p:spPr bwMode="auto">
            <a:xfrm>
              <a:off x="4872269" y="5107394"/>
              <a:ext cx="9525" cy="22225"/>
            </a:xfrm>
            <a:prstGeom prst="line">
              <a:avLst/>
            </a:prstGeom>
            <a:noFill/>
            <a:ln w="28575">
              <a:solidFill>
                <a:srgbClr val="FF0000"/>
              </a:solidFill>
              <a:round/>
              <a:headEnd/>
              <a:tailEnd/>
            </a:ln>
          </p:spPr>
          <p:txBody>
            <a:bodyPr/>
            <a:lstStyle/>
            <a:p>
              <a:endParaRPr lang="en-US"/>
            </a:p>
          </p:txBody>
        </p:sp>
        <p:sp>
          <p:nvSpPr>
            <p:cNvPr id="636438" name="Line 65"/>
            <p:cNvSpPr>
              <a:spLocks noChangeShapeType="1"/>
            </p:cNvSpPr>
            <p:nvPr/>
          </p:nvSpPr>
          <p:spPr bwMode="auto">
            <a:xfrm>
              <a:off x="4881794" y="5129618"/>
              <a:ext cx="9525" cy="23813"/>
            </a:xfrm>
            <a:prstGeom prst="line">
              <a:avLst/>
            </a:prstGeom>
            <a:noFill/>
            <a:ln w="28575">
              <a:solidFill>
                <a:srgbClr val="FF0000"/>
              </a:solidFill>
              <a:round/>
              <a:headEnd/>
              <a:tailEnd/>
            </a:ln>
          </p:spPr>
          <p:txBody>
            <a:bodyPr/>
            <a:lstStyle/>
            <a:p>
              <a:endParaRPr lang="en-US"/>
            </a:p>
          </p:txBody>
        </p:sp>
        <p:sp>
          <p:nvSpPr>
            <p:cNvPr id="636439" name="Line 66"/>
            <p:cNvSpPr>
              <a:spLocks noChangeShapeType="1"/>
            </p:cNvSpPr>
            <p:nvPr/>
          </p:nvSpPr>
          <p:spPr bwMode="auto">
            <a:xfrm>
              <a:off x="4891319" y="5153431"/>
              <a:ext cx="9525" cy="26988"/>
            </a:xfrm>
            <a:prstGeom prst="line">
              <a:avLst/>
            </a:prstGeom>
            <a:noFill/>
            <a:ln w="28575">
              <a:solidFill>
                <a:srgbClr val="FF0000"/>
              </a:solidFill>
              <a:round/>
              <a:headEnd/>
              <a:tailEnd/>
            </a:ln>
          </p:spPr>
          <p:txBody>
            <a:bodyPr/>
            <a:lstStyle/>
            <a:p>
              <a:endParaRPr lang="en-US"/>
            </a:p>
          </p:txBody>
        </p:sp>
        <p:sp>
          <p:nvSpPr>
            <p:cNvPr id="636440" name="Line 67"/>
            <p:cNvSpPr>
              <a:spLocks noChangeShapeType="1"/>
            </p:cNvSpPr>
            <p:nvPr/>
          </p:nvSpPr>
          <p:spPr bwMode="auto">
            <a:xfrm>
              <a:off x="4900844" y="5180419"/>
              <a:ext cx="9525" cy="28575"/>
            </a:xfrm>
            <a:prstGeom prst="line">
              <a:avLst/>
            </a:prstGeom>
            <a:noFill/>
            <a:ln w="28575">
              <a:solidFill>
                <a:srgbClr val="FF0000"/>
              </a:solidFill>
              <a:round/>
              <a:headEnd/>
              <a:tailEnd/>
            </a:ln>
          </p:spPr>
          <p:txBody>
            <a:bodyPr/>
            <a:lstStyle/>
            <a:p>
              <a:endParaRPr lang="en-US"/>
            </a:p>
          </p:txBody>
        </p:sp>
        <p:sp>
          <p:nvSpPr>
            <p:cNvPr id="636441" name="Line 68"/>
            <p:cNvSpPr>
              <a:spLocks noChangeShapeType="1"/>
            </p:cNvSpPr>
            <p:nvPr/>
          </p:nvSpPr>
          <p:spPr bwMode="auto">
            <a:xfrm>
              <a:off x="4910369" y="5208993"/>
              <a:ext cx="7938" cy="30163"/>
            </a:xfrm>
            <a:prstGeom prst="line">
              <a:avLst/>
            </a:prstGeom>
            <a:noFill/>
            <a:ln w="28575">
              <a:solidFill>
                <a:srgbClr val="FF0000"/>
              </a:solidFill>
              <a:round/>
              <a:headEnd/>
              <a:tailEnd/>
            </a:ln>
          </p:spPr>
          <p:txBody>
            <a:bodyPr/>
            <a:lstStyle/>
            <a:p>
              <a:endParaRPr lang="en-US"/>
            </a:p>
          </p:txBody>
        </p:sp>
        <p:sp>
          <p:nvSpPr>
            <p:cNvPr id="636442" name="Line 69"/>
            <p:cNvSpPr>
              <a:spLocks noChangeShapeType="1"/>
            </p:cNvSpPr>
            <p:nvPr/>
          </p:nvSpPr>
          <p:spPr bwMode="auto">
            <a:xfrm>
              <a:off x="4918307" y="5239156"/>
              <a:ext cx="9525" cy="31750"/>
            </a:xfrm>
            <a:prstGeom prst="line">
              <a:avLst/>
            </a:prstGeom>
            <a:noFill/>
            <a:ln w="28575">
              <a:solidFill>
                <a:srgbClr val="FF0000"/>
              </a:solidFill>
              <a:round/>
              <a:headEnd/>
              <a:tailEnd/>
            </a:ln>
          </p:spPr>
          <p:txBody>
            <a:bodyPr/>
            <a:lstStyle/>
            <a:p>
              <a:endParaRPr lang="en-US"/>
            </a:p>
          </p:txBody>
        </p:sp>
        <p:sp>
          <p:nvSpPr>
            <p:cNvPr id="636443" name="Line 70"/>
            <p:cNvSpPr>
              <a:spLocks noChangeShapeType="1"/>
            </p:cNvSpPr>
            <p:nvPr/>
          </p:nvSpPr>
          <p:spPr bwMode="auto">
            <a:xfrm>
              <a:off x="4927832" y="5270906"/>
              <a:ext cx="9525" cy="33338"/>
            </a:xfrm>
            <a:prstGeom prst="line">
              <a:avLst/>
            </a:prstGeom>
            <a:noFill/>
            <a:ln w="28575">
              <a:solidFill>
                <a:srgbClr val="FF0000"/>
              </a:solidFill>
              <a:round/>
              <a:headEnd/>
              <a:tailEnd/>
            </a:ln>
          </p:spPr>
          <p:txBody>
            <a:bodyPr/>
            <a:lstStyle/>
            <a:p>
              <a:endParaRPr lang="en-US"/>
            </a:p>
          </p:txBody>
        </p:sp>
        <p:sp>
          <p:nvSpPr>
            <p:cNvPr id="636444" name="Line 71"/>
            <p:cNvSpPr>
              <a:spLocks noChangeShapeType="1"/>
            </p:cNvSpPr>
            <p:nvPr/>
          </p:nvSpPr>
          <p:spPr bwMode="auto">
            <a:xfrm>
              <a:off x="4937357" y="5304243"/>
              <a:ext cx="9525" cy="33338"/>
            </a:xfrm>
            <a:prstGeom prst="line">
              <a:avLst/>
            </a:prstGeom>
            <a:noFill/>
            <a:ln w="28575">
              <a:solidFill>
                <a:srgbClr val="FF0000"/>
              </a:solidFill>
              <a:round/>
              <a:headEnd/>
              <a:tailEnd/>
            </a:ln>
          </p:spPr>
          <p:txBody>
            <a:bodyPr/>
            <a:lstStyle/>
            <a:p>
              <a:endParaRPr lang="en-US"/>
            </a:p>
          </p:txBody>
        </p:sp>
        <p:sp>
          <p:nvSpPr>
            <p:cNvPr id="636445" name="Line 72"/>
            <p:cNvSpPr>
              <a:spLocks noChangeShapeType="1"/>
            </p:cNvSpPr>
            <p:nvPr/>
          </p:nvSpPr>
          <p:spPr bwMode="auto">
            <a:xfrm>
              <a:off x="4946882" y="5337581"/>
              <a:ext cx="9525" cy="34925"/>
            </a:xfrm>
            <a:prstGeom prst="line">
              <a:avLst/>
            </a:prstGeom>
            <a:noFill/>
            <a:ln w="28575">
              <a:solidFill>
                <a:srgbClr val="FF0000"/>
              </a:solidFill>
              <a:round/>
              <a:headEnd/>
              <a:tailEnd/>
            </a:ln>
          </p:spPr>
          <p:txBody>
            <a:bodyPr/>
            <a:lstStyle/>
            <a:p>
              <a:endParaRPr lang="en-US"/>
            </a:p>
          </p:txBody>
        </p:sp>
        <p:sp>
          <p:nvSpPr>
            <p:cNvPr id="636446" name="Line 73"/>
            <p:cNvSpPr>
              <a:spLocks noChangeShapeType="1"/>
            </p:cNvSpPr>
            <p:nvPr/>
          </p:nvSpPr>
          <p:spPr bwMode="auto">
            <a:xfrm>
              <a:off x="4956407" y="5372506"/>
              <a:ext cx="9525" cy="33338"/>
            </a:xfrm>
            <a:prstGeom prst="line">
              <a:avLst/>
            </a:prstGeom>
            <a:noFill/>
            <a:ln w="28575">
              <a:solidFill>
                <a:srgbClr val="FF0000"/>
              </a:solidFill>
              <a:round/>
              <a:headEnd/>
              <a:tailEnd/>
            </a:ln>
          </p:spPr>
          <p:txBody>
            <a:bodyPr/>
            <a:lstStyle/>
            <a:p>
              <a:endParaRPr lang="en-US"/>
            </a:p>
          </p:txBody>
        </p:sp>
        <p:sp>
          <p:nvSpPr>
            <p:cNvPr id="636447" name="Line 74"/>
            <p:cNvSpPr>
              <a:spLocks noChangeShapeType="1"/>
            </p:cNvSpPr>
            <p:nvPr/>
          </p:nvSpPr>
          <p:spPr bwMode="auto">
            <a:xfrm>
              <a:off x="4965932" y="5405844"/>
              <a:ext cx="7938" cy="34925"/>
            </a:xfrm>
            <a:prstGeom prst="line">
              <a:avLst/>
            </a:prstGeom>
            <a:noFill/>
            <a:ln w="28575">
              <a:solidFill>
                <a:srgbClr val="FF0000"/>
              </a:solidFill>
              <a:round/>
              <a:headEnd/>
              <a:tailEnd/>
            </a:ln>
          </p:spPr>
          <p:txBody>
            <a:bodyPr/>
            <a:lstStyle/>
            <a:p>
              <a:endParaRPr lang="en-US"/>
            </a:p>
          </p:txBody>
        </p:sp>
        <p:sp>
          <p:nvSpPr>
            <p:cNvPr id="636448" name="Line 75"/>
            <p:cNvSpPr>
              <a:spLocks noChangeShapeType="1"/>
            </p:cNvSpPr>
            <p:nvPr/>
          </p:nvSpPr>
          <p:spPr bwMode="auto">
            <a:xfrm>
              <a:off x="4973869" y="5440769"/>
              <a:ext cx="9525" cy="34925"/>
            </a:xfrm>
            <a:prstGeom prst="line">
              <a:avLst/>
            </a:prstGeom>
            <a:noFill/>
            <a:ln w="28575">
              <a:solidFill>
                <a:srgbClr val="FF0000"/>
              </a:solidFill>
              <a:round/>
              <a:headEnd/>
              <a:tailEnd/>
            </a:ln>
          </p:spPr>
          <p:txBody>
            <a:bodyPr/>
            <a:lstStyle/>
            <a:p>
              <a:endParaRPr lang="en-US"/>
            </a:p>
          </p:txBody>
        </p:sp>
        <p:sp>
          <p:nvSpPr>
            <p:cNvPr id="636449" name="Line 76"/>
            <p:cNvSpPr>
              <a:spLocks noChangeShapeType="1"/>
            </p:cNvSpPr>
            <p:nvPr/>
          </p:nvSpPr>
          <p:spPr bwMode="auto">
            <a:xfrm>
              <a:off x="4983394" y="5475694"/>
              <a:ext cx="9525" cy="34925"/>
            </a:xfrm>
            <a:prstGeom prst="line">
              <a:avLst/>
            </a:prstGeom>
            <a:noFill/>
            <a:ln w="28575">
              <a:solidFill>
                <a:srgbClr val="FF0000"/>
              </a:solidFill>
              <a:round/>
              <a:headEnd/>
              <a:tailEnd/>
            </a:ln>
          </p:spPr>
          <p:txBody>
            <a:bodyPr/>
            <a:lstStyle/>
            <a:p>
              <a:endParaRPr lang="en-US"/>
            </a:p>
          </p:txBody>
        </p:sp>
        <p:sp>
          <p:nvSpPr>
            <p:cNvPr id="636450" name="Line 77"/>
            <p:cNvSpPr>
              <a:spLocks noChangeShapeType="1"/>
            </p:cNvSpPr>
            <p:nvPr/>
          </p:nvSpPr>
          <p:spPr bwMode="auto">
            <a:xfrm>
              <a:off x="4992919" y="5510619"/>
              <a:ext cx="9525" cy="31750"/>
            </a:xfrm>
            <a:prstGeom prst="line">
              <a:avLst/>
            </a:prstGeom>
            <a:noFill/>
            <a:ln w="28575">
              <a:solidFill>
                <a:srgbClr val="FF0000"/>
              </a:solidFill>
              <a:round/>
              <a:headEnd/>
              <a:tailEnd/>
            </a:ln>
          </p:spPr>
          <p:txBody>
            <a:bodyPr/>
            <a:lstStyle/>
            <a:p>
              <a:endParaRPr lang="en-US"/>
            </a:p>
          </p:txBody>
        </p:sp>
        <p:sp>
          <p:nvSpPr>
            <p:cNvPr id="636451" name="Line 78"/>
            <p:cNvSpPr>
              <a:spLocks noChangeShapeType="1"/>
            </p:cNvSpPr>
            <p:nvPr/>
          </p:nvSpPr>
          <p:spPr bwMode="auto">
            <a:xfrm>
              <a:off x="5002444" y="5542369"/>
              <a:ext cx="9525" cy="31750"/>
            </a:xfrm>
            <a:prstGeom prst="line">
              <a:avLst/>
            </a:prstGeom>
            <a:noFill/>
            <a:ln w="28575">
              <a:solidFill>
                <a:srgbClr val="FF0000"/>
              </a:solidFill>
              <a:round/>
              <a:headEnd/>
              <a:tailEnd/>
            </a:ln>
          </p:spPr>
          <p:txBody>
            <a:bodyPr/>
            <a:lstStyle/>
            <a:p>
              <a:endParaRPr lang="en-US"/>
            </a:p>
          </p:txBody>
        </p:sp>
        <p:sp>
          <p:nvSpPr>
            <p:cNvPr id="636452" name="Line 79"/>
            <p:cNvSpPr>
              <a:spLocks noChangeShapeType="1"/>
            </p:cNvSpPr>
            <p:nvPr/>
          </p:nvSpPr>
          <p:spPr bwMode="auto">
            <a:xfrm>
              <a:off x="5011969" y="5574118"/>
              <a:ext cx="9525" cy="30163"/>
            </a:xfrm>
            <a:prstGeom prst="line">
              <a:avLst/>
            </a:prstGeom>
            <a:noFill/>
            <a:ln w="28575">
              <a:solidFill>
                <a:srgbClr val="FF0000"/>
              </a:solidFill>
              <a:round/>
              <a:headEnd/>
              <a:tailEnd/>
            </a:ln>
          </p:spPr>
          <p:txBody>
            <a:bodyPr/>
            <a:lstStyle/>
            <a:p>
              <a:endParaRPr lang="en-US"/>
            </a:p>
          </p:txBody>
        </p:sp>
        <p:sp>
          <p:nvSpPr>
            <p:cNvPr id="636453" name="Line 80"/>
            <p:cNvSpPr>
              <a:spLocks noChangeShapeType="1"/>
            </p:cNvSpPr>
            <p:nvPr/>
          </p:nvSpPr>
          <p:spPr bwMode="auto">
            <a:xfrm>
              <a:off x="5021494" y="5604281"/>
              <a:ext cx="7938" cy="28575"/>
            </a:xfrm>
            <a:prstGeom prst="line">
              <a:avLst/>
            </a:prstGeom>
            <a:noFill/>
            <a:ln w="28575">
              <a:solidFill>
                <a:srgbClr val="FF0000"/>
              </a:solidFill>
              <a:round/>
              <a:headEnd/>
              <a:tailEnd/>
            </a:ln>
          </p:spPr>
          <p:txBody>
            <a:bodyPr/>
            <a:lstStyle/>
            <a:p>
              <a:endParaRPr lang="en-US"/>
            </a:p>
          </p:txBody>
        </p:sp>
        <p:sp>
          <p:nvSpPr>
            <p:cNvPr id="636454" name="Line 81"/>
            <p:cNvSpPr>
              <a:spLocks noChangeShapeType="1"/>
            </p:cNvSpPr>
            <p:nvPr/>
          </p:nvSpPr>
          <p:spPr bwMode="auto">
            <a:xfrm>
              <a:off x="5029432" y="5632856"/>
              <a:ext cx="9525" cy="26988"/>
            </a:xfrm>
            <a:prstGeom prst="line">
              <a:avLst/>
            </a:prstGeom>
            <a:noFill/>
            <a:ln w="28575">
              <a:solidFill>
                <a:srgbClr val="FF0000"/>
              </a:solidFill>
              <a:round/>
              <a:headEnd/>
              <a:tailEnd/>
            </a:ln>
          </p:spPr>
          <p:txBody>
            <a:bodyPr/>
            <a:lstStyle/>
            <a:p>
              <a:endParaRPr lang="en-US"/>
            </a:p>
          </p:txBody>
        </p:sp>
        <p:sp>
          <p:nvSpPr>
            <p:cNvPr id="636455" name="Line 82"/>
            <p:cNvSpPr>
              <a:spLocks noChangeShapeType="1"/>
            </p:cNvSpPr>
            <p:nvPr/>
          </p:nvSpPr>
          <p:spPr bwMode="auto">
            <a:xfrm>
              <a:off x="5038957" y="5659843"/>
              <a:ext cx="9525" cy="23813"/>
            </a:xfrm>
            <a:prstGeom prst="line">
              <a:avLst/>
            </a:prstGeom>
            <a:noFill/>
            <a:ln w="28575">
              <a:solidFill>
                <a:srgbClr val="FF0000"/>
              </a:solidFill>
              <a:round/>
              <a:headEnd/>
              <a:tailEnd/>
            </a:ln>
          </p:spPr>
          <p:txBody>
            <a:bodyPr/>
            <a:lstStyle/>
            <a:p>
              <a:endParaRPr lang="en-US"/>
            </a:p>
          </p:txBody>
        </p:sp>
        <p:sp>
          <p:nvSpPr>
            <p:cNvPr id="636456" name="Line 83"/>
            <p:cNvSpPr>
              <a:spLocks noChangeShapeType="1"/>
            </p:cNvSpPr>
            <p:nvPr/>
          </p:nvSpPr>
          <p:spPr bwMode="auto">
            <a:xfrm>
              <a:off x="5048482" y="5683656"/>
              <a:ext cx="9525" cy="22225"/>
            </a:xfrm>
            <a:prstGeom prst="line">
              <a:avLst/>
            </a:prstGeom>
            <a:noFill/>
            <a:ln w="28575">
              <a:solidFill>
                <a:srgbClr val="FF0000"/>
              </a:solidFill>
              <a:round/>
              <a:headEnd/>
              <a:tailEnd/>
            </a:ln>
          </p:spPr>
          <p:txBody>
            <a:bodyPr/>
            <a:lstStyle/>
            <a:p>
              <a:endParaRPr lang="en-US"/>
            </a:p>
          </p:txBody>
        </p:sp>
        <p:sp>
          <p:nvSpPr>
            <p:cNvPr id="636457" name="Line 84"/>
            <p:cNvSpPr>
              <a:spLocks noChangeShapeType="1"/>
            </p:cNvSpPr>
            <p:nvPr/>
          </p:nvSpPr>
          <p:spPr bwMode="auto">
            <a:xfrm>
              <a:off x="5058007" y="5705881"/>
              <a:ext cx="9525" cy="19050"/>
            </a:xfrm>
            <a:prstGeom prst="line">
              <a:avLst/>
            </a:prstGeom>
            <a:noFill/>
            <a:ln w="28575">
              <a:solidFill>
                <a:srgbClr val="FF0000"/>
              </a:solidFill>
              <a:round/>
              <a:headEnd/>
              <a:tailEnd/>
            </a:ln>
          </p:spPr>
          <p:txBody>
            <a:bodyPr/>
            <a:lstStyle/>
            <a:p>
              <a:endParaRPr lang="en-US"/>
            </a:p>
          </p:txBody>
        </p:sp>
        <p:sp>
          <p:nvSpPr>
            <p:cNvPr id="636458" name="Line 85"/>
            <p:cNvSpPr>
              <a:spLocks noChangeShapeType="1"/>
            </p:cNvSpPr>
            <p:nvPr/>
          </p:nvSpPr>
          <p:spPr bwMode="auto">
            <a:xfrm>
              <a:off x="5067532" y="5724931"/>
              <a:ext cx="7938" cy="15875"/>
            </a:xfrm>
            <a:prstGeom prst="line">
              <a:avLst/>
            </a:prstGeom>
            <a:noFill/>
            <a:ln w="28575">
              <a:solidFill>
                <a:srgbClr val="FF0000"/>
              </a:solidFill>
              <a:round/>
              <a:headEnd/>
              <a:tailEnd/>
            </a:ln>
          </p:spPr>
          <p:txBody>
            <a:bodyPr/>
            <a:lstStyle/>
            <a:p>
              <a:endParaRPr lang="en-US"/>
            </a:p>
          </p:txBody>
        </p:sp>
        <p:sp>
          <p:nvSpPr>
            <p:cNvPr id="636459" name="Line 86"/>
            <p:cNvSpPr>
              <a:spLocks noChangeShapeType="1"/>
            </p:cNvSpPr>
            <p:nvPr/>
          </p:nvSpPr>
          <p:spPr bwMode="auto">
            <a:xfrm>
              <a:off x="5075469" y="5740806"/>
              <a:ext cx="9525" cy="12700"/>
            </a:xfrm>
            <a:prstGeom prst="line">
              <a:avLst/>
            </a:prstGeom>
            <a:noFill/>
            <a:ln w="28575">
              <a:solidFill>
                <a:srgbClr val="FF0000"/>
              </a:solidFill>
              <a:round/>
              <a:headEnd/>
              <a:tailEnd/>
            </a:ln>
          </p:spPr>
          <p:txBody>
            <a:bodyPr/>
            <a:lstStyle/>
            <a:p>
              <a:endParaRPr lang="en-US"/>
            </a:p>
          </p:txBody>
        </p:sp>
        <p:sp>
          <p:nvSpPr>
            <p:cNvPr id="636460" name="Line 87"/>
            <p:cNvSpPr>
              <a:spLocks noChangeShapeType="1"/>
            </p:cNvSpPr>
            <p:nvPr/>
          </p:nvSpPr>
          <p:spPr bwMode="auto">
            <a:xfrm>
              <a:off x="5084994" y="5753506"/>
              <a:ext cx="9525" cy="9525"/>
            </a:xfrm>
            <a:prstGeom prst="line">
              <a:avLst/>
            </a:prstGeom>
            <a:noFill/>
            <a:ln w="28575">
              <a:solidFill>
                <a:srgbClr val="FF0000"/>
              </a:solidFill>
              <a:round/>
              <a:headEnd/>
              <a:tailEnd/>
            </a:ln>
          </p:spPr>
          <p:txBody>
            <a:bodyPr/>
            <a:lstStyle/>
            <a:p>
              <a:endParaRPr lang="en-US"/>
            </a:p>
          </p:txBody>
        </p:sp>
        <p:sp>
          <p:nvSpPr>
            <p:cNvPr id="636461" name="Line 88"/>
            <p:cNvSpPr>
              <a:spLocks noChangeShapeType="1"/>
            </p:cNvSpPr>
            <p:nvPr/>
          </p:nvSpPr>
          <p:spPr bwMode="auto">
            <a:xfrm>
              <a:off x="5094519" y="5763031"/>
              <a:ext cx="9525" cy="6350"/>
            </a:xfrm>
            <a:prstGeom prst="line">
              <a:avLst/>
            </a:prstGeom>
            <a:noFill/>
            <a:ln w="28575">
              <a:solidFill>
                <a:srgbClr val="FF0000"/>
              </a:solidFill>
              <a:round/>
              <a:headEnd/>
              <a:tailEnd/>
            </a:ln>
          </p:spPr>
          <p:txBody>
            <a:bodyPr/>
            <a:lstStyle/>
            <a:p>
              <a:endParaRPr lang="en-US"/>
            </a:p>
          </p:txBody>
        </p:sp>
        <p:sp>
          <p:nvSpPr>
            <p:cNvPr id="636462" name="Line 89"/>
            <p:cNvSpPr>
              <a:spLocks noChangeShapeType="1"/>
            </p:cNvSpPr>
            <p:nvPr/>
          </p:nvSpPr>
          <p:spPr bwMode="auto">
            <a:xfrm>
              <a:off x="5104044" y="5769381"/>
              <a:ext cx="9525" cy="3175"/>
            </a:xfrm>
            <a:prstGeom prst="line">
              <a:avLst/>
            </a:prstGeom>
            <a:noFill/>
            <a:ln w="28575">
              <a:solidFill>
                <a:srgbClr val="FF0000"/>
              </a:solidFill>
              <a:round/>
              <a:headEnd/>
              <a:tailEnd/>
            </a:ln>
          </p:spPr>
          <p:txBody>
            <a:bodyPr/>
            <a:lstStyle/>
            <a:p>
              <a:endParaRPr lang="en-US"/>
            </a:p>
          </p:txBody>
        </p:sp>
        <p:sp>
          <p:nvSpPr>
            <p:cNvPr id="636463" name="Line 90"/>
            <p:cNvSpPr>
              <a:spLocks noChangeShapeType="1"/>
            </p:cNvSpPr>
            <p:nvPr/>
          </p:nvSpPr>
          <p:spPr bwMode="auto">
            <a:xfrm flipV="1">
              <a:off x="5113569" y="5770968"/>
              <a:ext cx="9525" cy="1588"/>
            </a:xfrm>
            <a:prstGeom prst="line">
              <a:avLst/>
            </a:prstGeom>
            <a:noFill/>
            <a:ln w="28575">
              <a:solidFill>
                <a:srgbClr val="FF0000"/>
              </a:solidFill>
              <a:round/>
              <a:headEnd/>
              <a:tailEnd/>
            </a:ln>
          </p:spPr>
          <p:txBody>
            <a:bodyPr/>
            <a:lstStyle/>
            <a:p>
              <a:endParaRPr lang="en-US"/>
            </a:p>
          </p:txBody>
        </p:sp>
        <p:sp>
          <p:nvSpPr>
            <p:cNvPr id="636464" name="Line 91"/>
            <p:cNvSpPr>
              <a:spLocks noChangeShapeType="1"/>
            </p:cNvSpPr>
            <p:nvPr/>
          </p:nvSpPr>
          <p:spPr bwMode="auto">
            <a:xfrm flipV="1">
              <a:off x="5123094" y="5769381"/>
              <a:ext cx="7938" cy="3175"/>
            </a:xfrm>
            <a:prstGeom prst="line">
              <a:avLst/>
            </a:prstGeom>
            <a:noFill/>
            <a:ln w="28575">
              <a:solidFill>
                <a:srgbClr val="FF0000"/>
              </a:solidFill>
              <a:round/>
              <a:headEnd/>
              <a:tailEnd/>
            </a:ln>
          </p:spPr>
          <p:txBody>
            <a:bodyPr/>
            <a:lstStyle/>
            <a:p>
              <a:endParaRPr lang="en-US"/>
            </a:p>
          </p:txBody>
        </p:sp>
        <p:sp>
          <p:nvSpPr>
            <p:cNvPr id="636465" name="Line 92"/>
            <p:cNvSpPr>
              <a:spLocks noChangeShapeType="1"/>
            </p:cNvSpPr>
            <p:nvPr/>
          </p:nvSpPr>
          <p:spPr bwMode="auto">
            <a:xfrm flipV="1">
              <a:off x="5131032" y="5763031"/>
              <a:ext cx="9525" cy="6350"/>
            </a:xfrm>
            <a:prstGeom prst="line">
              <a:avLst/>
            </a:prstGeom>
            <a:noFill/>
            <a:ln w="28575">
              <a:solidFill>
                <a:srgbClr val="FF0000"/>
              </a:solidFill>
              <a:round/>
              <a:headEnd/>
              <a:tailEnd/>
            </a:ln>
          </p:spPr>
          <p:txBody>
            <a:bodyPr/>
            <a:lstStyle/>
            <a:p>
              <a:endParaRPr lang="en-US"/>
            </a:p>
          </p:txBody>
        </p:sp>
        <p:sp>
          <p:nvSpPr>
            <p:cNvPr id="636466" name="Line 93"/>
            <p:cNvSpPr>
              <a:spLocks noChangeShapeType="1"/>
            </p:cNvSpPr>
            <p:nvPr/>
          </p:nvSpPr>
          <p:spPr bwMode="auto">
            <a:xfrm flipV="1">
              <a:off x="5140557" y="5753506"/>
              <a:ext cx="9525" cy="9525"/>
            </a:xfrm>
            <a:prstGeom prst="line">
              <a:avLst/>
            </a:prstGeom>
            <a:noFill/>
            <a:ln w="28575">
              <a:solidFill>
                <a:srgbClr val="FF0000"/>
              </a:solidFill>
              <a:round/>
              <a:headEnd/>
              <a:tailEnd/>
            </a:ln>
          </p:spPr>
          <p:txBody>
            <a:bodyPr/>
            <a:lstStyle/>
            <a:p>
              <a:endParaRPr lang="en-US"/>
            </a:p>
          </p:txBody>
        </p:sp>
        <p:sp>
          <p:nvSpPr>
            <p:cNvPr id="636467" name="Line 94"/>
            <p:cNvSpPr>
              <a:spLocks noChangeShapeType="1"/>
            </p:cNvSpPr>
            <p:nvPr/>
          </p:nvSpPr>
          <p:spPr bwMode="auto">
            <a:xfrm flipV="1">
              <a:off x="5150082" y="5740806"/>
              <a:ext cx="9525" cy="12700"/>
            </a:xfrm>
            <a:prstGeom prst="line">
              <a:avLst/>
            </a:prstGeom>
            <a:noFill/>
            <a:ln w="28575">
              <a:solidFill>
                <a:srgbClr val="FF0000"/>
              </a:solidFill>
              <a:round/>
              <a:headEnd/>
              <a:tailEnd/>
            </a:ln>
          </p:spPr>
          <p:txBody>
            <a:bodyPr/>
            <a:lstStyle/>
            <a:p>
              <a:endParaRPr lang="en-US"/>
            </a:p>
          </p:txBody>
        </p:sp>
        <p:sp>
          <p:nvSpPr>
            <p:cNvPr id="636468" name="Line 95"/>
            <p:cNvSpPr>
              <a:spLocks noChangeShapeType="1"/>
            </p:cNvSpPr>
            <p:nvPr/>
          </p:nvSpPr>
          <p:spPr bwMode="auto">
            <a:xfrm flipV="1">
              <a:off x="5159607" y="5724931"/>
              <a:ext cx="9525" cy="15875"/>
            </a:xfrm>
            <a:prstGeom prst="line">
              <a:avLst/>
            </a:prstGeom>
            <a:noFill/>
            <a:ln w="28575">
              <a:solidFill>
                <a:srgbClr val="FF0000"/>
              </a:solidFill>
              <a:round/>
              <a:headEnd/>
              <a:tailEnd/>
            </a:ln>
          </p:spPr>
          <p:txBody>
            <a:bodyPr/>
            <a:lstStyle/>
            <a:p>
              <a:endParaRPr lang="en-US"/>
            </a:p>
          </p:txBody>
        </p:sp>
        <p:sp>
          <p:nvSpPr>
            <p:cNvPr id="636469" name="Line 96"/>
            <p:cNvSpPr>
              <a:spLocks noChangeShapeType="1"/>
            </p:cNvSpPr>
            <p:nvPr/>
          </p:nvSpPr>
          <p:spPr bwMode="auto">
            <a:xfrm flipV="1">
              <a:off x="5169132" y="5705881"/>
              <a:ext cx="9525" cy="19050"/>
            </a:xfrm>
            <a:prstGeom prst="line">
              <a:avLst/>
            </a:prstGeom>
            <a:noFill/>
            <a:ln w="28575">
              <a:solidFill>
                <a:srgbClr val="FF0000"/>
              </a:solidFill>
              <a:round/>
              <a:headEnd/>
              <a:tailEnd/>
            </a:ln>
          </p:spPr>
          <p:txBody>
            <a:bodyPr/>
            <a:lstStyle/>
            <a:p>
              <a:endParaRPr lang="en-US"/>
            </a:p>
          </p:txBody>
        </p:sp>
        <p:sp>
          <p:nvSpPr>
            <p:cNvPr id="636470" name="Line 97"/>
            <p:cNvSpPr>
              <a:spLocks noChangeShapeType="1"/>
            </p:cNvSpPr>
            <p:nvPr/>
          </p:nvSpPr>
          <p:spPr bwMode="auto">
            <a:xfrm flipV="1">
              <a:off x="5178657" y="5683656"/>
              <a:ext cx="7938" cy="22225"/>
            </a:xfrm>
            <a:prstGeom prst="line">
              <a:avLst/>
            </a:prstGeom>
            <a:noFill/>
            <a:ln w="28575">
              <a:solidFill>
                <a:srgbClr val="FF0000"/>
              </a:solidFill>
              <a:round/>
              <a:headEnd/>
              <a:tailEnd/>
            </a:ln>
          </p:spPr>
          <p:txBody>
            <a:bodyPr/>
            <a:lstStyle/>
            <a:p>
              <a:endParaRPr lang="en-US"/>
            </a:p>
          </p:txBody>
        </p:sp>
        <p:sp>
          <p:nvSpPr>
            <p:cNvPr id="636471" name="Line 98"/>
            <p:cNvSpPr>
              <a:spLocks noChangeShapeType="1"/>
            </p:cNvSpPr>
            <p:nvPr/>
          </p:nvSpPr>
          <p:spPr bwMode="auto">
            <a:xfrm flipV="1">
              <a:off x="5186594" y="5659843"/>
              <a:ext cx="9525" cy="23813"/>
            </a:xfrm>
            <a:prstGeom prst="line">
              <a:avLst/>
            </a:prstGeom>
            <a:noFill/>
            <a:ln w="28575">
              <a:solidFill>
                <a:srgbClr val="FF0000"/>
              </a:solidFill>
              <a:round/>
              <a:headEnd/>
              <a:tailEnd/>
            </a:ln>
          </p:spPr>
          <p:txBody>
            <a:bodyPr/>
            <a:lstStyle/>
            <a:p>
              <a:endParaRPr lang="en-US"/>
            </a:p>
          </p:txBody>
        </p:sp>
        <p:sp>
          <p:nvSpPr>
            <p:cNvPr id="636472" name="Line 99"/>
            <p:cNvSpPr>
              <a:spLocks noChangeShapeType="1"/>
            </p:cNvSpPr>
            <p:nvPr/>
          </p:nvSpPr>
          <p:spPr bwMode="auto">
            <a:xfrm flipV="1">
              <a:off x="5196119" y="5632856"/>
              <a:ext cx="9525" cy="26988"/>
            </a:xfrm>
            <a:prstGeom prst="line">
              <a:avLst/>
            </a:prstGeom>
            <a:noFill/>
            <a:ln w="28575">
              <a:solidFill>
                <a:srgbClr val="FF0000"/>
              </a:solidFill>
              <a:round/>
              <a:headEnd/>
              <a:tailEnd/>
            </a:ln>
          </p:spPr>
          <p:txBody>
            <a:bodyPr/>
            <a:lstStyle/>
            <a:p>
              <a:endParaRPr lang="en-US"/>
            </a:p>
          </p:txBody>
        </p:sp>
        <p:sp>
          <p:nvSpPr>
            <p:cNvPr id="636473" name="Line 100"/>
            <p:cNvSpPr>
              <a:spLocks noChangeShapeType="1"/>
            </p:cNvSpPr>
            <p:nvPr/>
          </p:nvSpPr>
          <p:spPr bwMode="auto">
            <a:xfrm flipV="1">
              <a:off x="5205644" y="5604281"/>
              <a:ext cx="9525" cy="28575"/>
            </a:xfrm>
            <a:prstGeom prst="line">
              <a:avLst/>
            </a:prstGeom>
            <a:noFill/>
            <a:ln w="28575">
              <a:solidFill>
                <a:srgbClr val="FF0000"/>
              </a:solidFill>
              <a:round/>
              <a:headEnd/>
              <a:tailEnd/>
            </a:ln>
          </p:spPr>
          <p:txBody>
            <a:bodyPr/>
            <a:lstStyle/>
            <a:p>
              <a:endParaRPr lang="en-US"/>
            </a:p>
          </p:txBody>
        </p:sp>
        <p:sp>
          <p:nvSpPr>
            <p:cNvPr id="636474" name="Line 101"/>
            <p:cNvSpPr>
              <a:spLocks noChangeShapeType="1"/>
            </p:cNvSpPr>
            <p:nvPr/>
          </p:nvSpPr>
          <p:spPr bwMode="auto">
            <a:xfrm flipV="1">
              <a:off x="5215169" y="5574118"/>
              <a:ext cx="9525" cy="30163"/>
            </a:xfrm>
            <a:prstGeom prst="line">
              <a:avLst/>
            </a:prstGeom>
            <a:noFill/>
            <a:ln w="28575">
              <a:solidFill>
                <a:srgbClr val="FF0000"/>
              </a:solidFill>
              <a:round/>
              <a:headEnd/>
              <a:tailEnd/>
            </a:ln>
          </p:spPr>
          <p:txBody>
            <a:bodyPr/>
            <a:lstStyle/>
            <a:p>
              <a:endParaRPr lang="en-US"/>
            </a:p>
          </p:txBody>
        </p:sp>
        <p:sp>
          <p:nvSpPr>
            <p:cNvPr id="636475" name="Line 102"/>
            <p:cNvSpPr>
              <a:spLocks noChangeShapeType="1"/>
            </p:cNvSpPr>
            <p:nvPr/>
          </p:nvSpPr>
          <p:spPr bwMode="auto">
            <a:xfrm flipV="1">
              <a:off x="5224694" y="5542369"/>
              <a:ext cx="7938" cy="31750"/>
            </a:xfrm>
            <a:prstGeom prst="line">
              <a:avLst/>
            </a:prstGeom>
            <a:noFill/>
            <a:ln w="28575">
              <a:solidFill>
                <a:srgbClr val="FF0000"/>
              </a:solidFill>
              <a:round/>
              <a:headEnd/>
              <a:tailEnd/>
            </a:ln>
          </p:spPr>
          <p:txBody>
            <a:bodyPr/>
            <a:lstStyle/>
            <a:p>
              <a:endParaRPr lang="en-US"/>
            </a:p>
          </p:txBody>
        </p:sp>
        <p:sp>
          <p:nvSpPr>
            <p:cNvPr id="636476" name="Line 103"/>
            <p:cNvSpPr>
              <a:spLocks noChangeShapeType="1"/>
            </p:cNvSpPr>
            <p:nvPr/>
          </p:nvSpPr>
          <p:spPr bwMode="auto">
            <a:xfrm flipV="1">
              <a:off x="5232632" y="5510619"/>
              <a:ext cx="9525" cy="31750"/>
            </a:xfrm>
            <a:prstGeom prst="line">
              <a:avLst/>
            </a:prstGeom>
            <a:noFill/>
            <a:ln w="28575">
              <a:solidFill>
                <a:srgbClr val="FF0000"/>
              </a:solidFill>
              <a:round/>
              <a:headEnd/>
              <a:tailEnd/>
            </a:ln>
          </p:spPr>
          <p:txBody>
            <a:bodyPr/>
            <a:lstStyle/>
            <a:p>
              <a:endParaRPr lang="en-US"/>
            </a:p>
          </p:txBody>
        </p:sp>
        <p:sp>
          <p:nvSpPr>
            <p:cNvPr id="636477" name="Line 104"/>
            <p:cNvSpPr>
              <a:spLocks noChangeShapeType="1"/>
            </p:cNvSpPr>
            <p:nvPr/>
          </p:nvSpPr>
          <p:spPr bwMode="auto">
            <a:xfrm flipV="1">
              <a:off x="5242157" y="5475694"/>
              <a:ext cx="9525" cy="34925"/>
            </a:xfrm>
            <a:prstGeom prst="line">
              <a:avLst/>
            </a:prstGeom>
            <a:noFill/>
            <a:ln w="28575">
              <a:solidFill>
                <a:srgbClr val="FF0000"/>
              </a:solidFill>
              <a:round/>
              <a:headEnd/>
              <a:tailEnd/>
            </a:ln>
          </p:spPr>
          <p:txBody>
            <a:bodyPr/>
            <a:lstStyle/>
            <a:p>
              <a:endParaRPr lang="en-US"/>
            </a:p>
          </p:txBody>
        </p:sp>
        <p:sp>
          <p:nvSpPr>
            <p:cNvPr id="636478" name="Line 105"/>
            <p:cNvSpPr>
              <a:spLocks noChangeShapeType="1"/>
            </p:cNvSpPr>
            <p:nvPr/>
          </p:nvSpPr>
          <p:spPr bwMode="auto">
            <a:xfrm flipV="1">
              <a:off x="5251682" y="5440769"/>
              <a:ext cx="9525" cy="34925"/>
            </a:xfrm>
            <a:prstGeom prst="line">
              <a:avLst/>
            </a:prstGeom>
            <a:noFill/>
            <a:ln w="28575">
              <a:solidFill>
                <a:srgbClr val="FF0000"/>
              </a:solidFill>
              <a:round/>
              <a:headEnd/>
              <a:tailEnd/>
            </a:ln>
          </p:spPr>
          <p:txBody>
            <a:bodyPr/>
            <a:lstStyle/>
            <a:p>
              <a:endParaRPr lang="en-US"/>
            </a:p>
          </p:txBody>
        </p:sp>
        <p:sp>
          <p:nvSpPr>
            <p:cNvPr id="636479" name="Line 106"/>
            <p:cNvSpPr>
              <a:spLocks noChangeShapeType="1"/>
            </p:cNvSpPr>
            <p:nvPr/>
          </p:nvSpPr>
          <p:spPr bwMode="auto">
            <a:xfrm flipV="1">
              <a:off x="5261207" y="5405844"/>
              <a:ext cx="9525" cy="34925"/>
            </a:xfrm>
            <a:prstGeom prst="line">
              <a:avLst/>
            </a:prstGeom>
            <a:noFill/>
            <a:ln w="28575">
              <a:solidFill>
                <a:srgbClr val="FF0000"/>
              </a:solidFill>
              <a:round/>
              <a:headEnd/>
              <a:tailEnd/>
            </a:ln>
          </p:spPr>
          <p:txBody>
            <a:bodyPr/>
            <a:lstStyle/>
            <a:p>
              <a:endParaRPr lang="en-US"/>
            </a:p>
          </p:txBody>
        </p:sp>
        <p:sp>
          <p:nvSpPr>
            <p:cNvPr id="636480" name="Line 135"/>
            <p:cNvSpPr>
              <a:spLocks noChangeShapeType="1"/>
            </p:cNvSpPr>
            <p:nvPr/>
          </p:nvSpPr>
          <p:spPr bwMode="auto">
            <a:xfrm>
              <a:off x="4648432" y="5364568"/>
              <a:ext cx="3175" cy="7938"/>
            </a:xfrm>
            <a:prstGeom prst="line">
              <a:avLst/>
            </a:prstGeom>
            <a:noFill/>
            <a:ln w="28575">
              <a:solidFill>
                <a:srgbClr val="FF0000"/>
              </a:solidFill>
              <a:round/>
              <a:headEnd/>
              <a:tailEnd/>
            </a:ln>
          </p:spPr>
          <p:txBody>
            <a:bodyPr/>
            <a:lstStyle/>
            <a:p>
              <a:endParaRPr lang="en-US"/>
            </a:p>
          </p:txBody>
        </p:sp>
      </p:grpSp>
      <p:cxnSp>
        <p:nvCxnSpPr>
          <p:cNvPr id="2153" name="Straight Arrow Connector 2152"/>
          <p:cNvCxnSpPr/>
          <p:nvPr/>
        </p:nvCxnSpPr>
        <p:spPr>
          <a:xfrm rot="16200000" flipH="1">
            <a:off x="6385719" y="3169444"/>
            <a:ext cx="1038225" cy="636587"/>
          </a:xfrm>
          <a:prstGeom prst="straightConnector1">
            <a:avLst/>
          </a:prstGeom>
          <a:ln>
            <a:solidFill>
              <a:srgbClr val="4D4D4D"/>
            </a:solidFill>
            <a:tailEnd type="arrow"/>
          </a:ln>
        </p:spPr>
        <p:style>
          <a:lnRef idx="1">
            <a:schemeClr val="accent1"/>
          </a:lnRef>
          <a:fillRef idx="0">
            <a:schemeClr val="accent1"/>
          </a:fillRef>
          <a:effectRef idx="0">
            <a:schemeClr val="accent1"/>
          </a:effectRef>
          <a:fontRef idx="minor">
            <a:schemeClr val="tx1"/>
          </a:fontRef>
        </p:style>
      </p:cxnSp>
      <p:grpSp>
        <p:nvGrpSpPr>
          <p:cNvPr id="9" name="Group 1951"/>
          <p:cNvGrpSpPr>
            <a:grpSpLocks/>
          </p:cNvGrpSpPr>
          <p:nvPr/>
        </p:nvGrpSpPr>
        <p:grpSpPr bwMode="auto">
          <a:xfrm>
            <a:off x="5448300" y="4014788"/>
            <a:ext cx="1830388" cy="279400"/>
            <a:chOff x="3441733" y="5039131"/>
            <a:chExt cx="1828999" cy="741977"/>
          </a:xfrm>
        </p:grpSpPr>
        <p:sp>
          <p:nvSpPr>
            <p:cNvPr id="636083" name="Line 8"/>
            <p:cNvSpPr>
              <a:spLocks noChangeShapeType="1"/>
            </p:cNvSpPr>
            <p:nvPr/>
          </p:nvSpPr>
          <p:spPr bwMode="auto">
            <a:xfrm flipV="1">
              <a:off x="3441733" y="5379470"/>
              <a:ext cx="9525" cy="34925"/>
            </a:xfrm>
            <a:prstGeom prst="line">
              <a:avLst/>
            </a:prstGeom>
            <a:noFill/>
            <a:ln w="28575">
              <a:solidFill>
                <a:srgbClr val="FF0000"/>
              </a:solidFill>
              <a:round/>
              <a:headEnd/>
              <a:tailEnd/>
            </a:ln>
          </p:spPr>
          <p:txBody>
            <a:bodyPr/>
            <a:lstStyle/>
            <a:p>
              <a:endParaRPr lang="en-US"/>
            </a:p>
          </p:txBody>
        </p:sp>
        <p:sp>
          <p:nvSpPr>
            <p:cNvPr id="636084" name="Line 9"/>
            <p:cNvSpPr>
              <a:spLocks noChangeShapeType="1"/>
            </p:cNvSpPr>
            <p:nvPr/>
          </p:nvSpPr>
          <p:spPr bwMode="auto">
            <a:xfrm flipV="1">
              <a:off x="3451258" y="5344545"/>
              <a:ext cx="9525" cy="34925"/>
            </a:xfrm>
            <a:prstGeom prst="line">
              <a:avLst/>
            </a:prstGeom>
            <a:noFill/>
            <a:ln w="28575">
              <a:solidFill>
                <a:srgbClr val="FF0000"/>
              </a:solidFill>
              <a:round/>
              <a:headEnd/>
              <a:tailEnd/>
            </a:ln>
          </p:spPr>
          <p:txBody>
            <a:bodyPr/>
            <a:lstStyle/>
            <a:p>
              <a:endParaRPr lang="en-US"/>
            </a:p>
          </p:txBody>
        </p:sp>
        <p:sp>
          <p:nvSpPr>
            <p:cNvPr id="636085" name="Line 10"/>
            <p:cNvSpPr>
              <a:spLocks noChangeShapeType="1"/>
            </p:cNvSpPr>
            <p:nvPr/>
          </p:nvSpPr>
          <p:spPr bwMode="auto">
            <a:xfrm flipV="1">
              <a:off x="3460783" y="5309620"/>
              <a:ext cx="9525" cy="34925"/>
            </a:xfrm>
            <a:prstGeom prst="line">
              <a:avLst/>
            </a:prstGeom>
            <a:noFill/>
            <a:ln w="28575">
              <a:solidFill>
                <a:srgbClr val="FF0000"/>
              </a:solidFill>
              <a:round/>
              <a:headEnd/>
              <a:tailEnd/>
            </a:ln>
          </p:spPr>
          <p:txBody>
            <a:bodyPr/>
            <a:lstStyle/>
            <a:p>
              <a:endParaRPr lang="en-US"/>
            </a:p>
          </p:txBody>
        </p:sp>
        <p:sp>
          <p:nvSpPr>
            <p:cNvPr id="636086" name="Line 11"/>
            <p:cNvSpPr>
              <a:spLocks noChangeShapeType="1"/>
            </p:cNvSpPr>
            <p:nvPr/>
          </p:nvSpPr>
          <p:spPr bwMode="auto">
            <a:xfrm flipV="1">
              <a:off x="3470308" y="5277870"/>
              <a:ext cx="9525" cy="31750"/>
            </a:xfrm>
            <a:prstGeom prst="line">
              <a:avLst/>
            </a:prstGeom>
            <a:noFill/>
            <a:ln w="28575">
              <a:solidFill>
                <a:srgbClr val="FF0000"/>
              </a:solidFill>
              <a:round/>
              <a:headEnd/>
              <a:tailEnd/>
            </a:ln>
          </p:spPr>
          <p:txBody>
            <a:bodyPr/>
            <a:lstStyle/>
            <a:p>
              <a:endParaRPr lang="en-US"/>
            </a:p>
          </p:txBody>
        </p:sp>
        <p:sp>
          <p:nvSpPr>
            <p:cNvPr id="636087" name="Line 12"/>
            <p:cNvSpPr>
              <a:spLocks noChangeShapeType="1"/>
            </p:cNvSpPr>
            <p:nvPr/>
          </p:nvSpPr>
          <p:spPr bwMode="auto">
            <a:xfrm flipV="1">
              <a:off x="3479833" y="5246120"/>
              <a:ext cx="9525" cy="31750"/>
            </a:xfrm>
            <a:prstGeom prst="line">
              <a:avLst/>
            </a:prstGeom>
            <a:noFill/>
            <a:ln w="28575">
              <a:solidFill>
                <a:srgbClr val="FF0000"/>
              </a:solidFill>
              <a:round/>
              <a:headEnd/>
              <a:tailEnd/>
            </a:ln>
          </p:spPr>
          <p:txBody>
            <a:bodyPr/>
            <a:lstStyle/>
            <a:p>
              <a:endParaRPr lang="en-US"/>
            </a:p>
          </p:txBody>
        </p:sp>
        <p:sp>
          <p:nvSpPr>
            <p:cNvPr id="636088" name="Line 13"/>
            <p:cNvSpPr>
              <a:spLocks noChangeShapeType="1"/>
            </p:cNvSpPr>
            <p:nvPr/>
          </p:nvSpPr>
          <p:spPr bwMode="auto">
            <a:xfrm flipV="1">
              <a:off x="3489358" y="5215958"/>
              <a:ext cx="7938" cy="30163"/>
            </a:xfrm>
            <a:prstGeom prst="line">
              <a:avLst/>
            </a:prstGeom>
            <a:noFill/>
            <a:ln w="28575">
              <a:solidFill>
                <a:srgbClr val="FF0000"/>
              </a:solidFill>
              <a:round/>
              <a:headEnd/>
              <a:tailEnd/>
            </a:ln>
          </p:spPr>
          <p:txBody>
            <a:bodyPr/>
            <a:lstStyle/>
            <a:p>
              <a:endParaRPr lang="en-US"/>
            </a:p>
          </p:txBody>
        </p:sp>
        <p:sp>
          <p:nvSpPr>
            <p:cNvPr id="636089" name="Line 14"/>
            <p:cNvSpPr>
              <a:spLocks noChangeShapeType="1"/>
            </p:cNvSpPr>
            <p:nvPr/>
          </p:nvSpPr>
          <p:spPr bwMode="auto">
            <a:xfrm flipV="1">
              <a:off x="3497296" y="5187383"/>
              <a:ext cx="9525" cy="28575"/>
            </a:xfrm>
            <a:prstGeom prst="line">
              <a:avLst/>
            </a:prstGeom>
            <a:noFill/>
            <a:ln w="28575">
              <a:solidFill>
                <a:srgbClr val="FF0000"/>
              </a:solidFill>
              <a:round/>
              <a:headEnd/>
              <a:tailEnd/>
            </a:ln>
          </p:spPr>
          <p:txBody>
            <a:bodyPr/>
            <a:lstStyle/>
            <a:p>
              <a:endParaRPr lang="en-US"/>
            </a:p>
          </p:txBody>
        </p:sp>
        <p:sp>
          <p:nvSpPr>
            <p:cNvPr id="636090" name="Line 15"/>
            <p:cNvSpPr>
              <a:spLocks noChangeShapeType="1"/>
            </p:cNvSpPr>
            <p:nvPr/>
          </p:nvSpPr>
          <p:spPr bwMode="auto">
            <a:xfrm flipV="1">
              <a:off x="3506821" y="5160395"/>
              <a:ext cx="9525" cy="26988"/>
            </a:xfrm>
            <a:prstGeom prst="line">
              <a:avLst/>
            </a:prstGeom>
            <a:noFill/>
            <a:ln w="28575">
              <a:solidFill>
                <a:srgbClr val="FF0000"/>
              </a:solidFill>
              <a:round/>
              <a:headEnd/>
              <a:tailEnd/>
            </a:ln>
          </p:spPr>
          <p:txBody>
            <a:bodyPr/>
            <a:lstStyle/>
            <a:p>
              <a:endParaRPr lang="en-US"/>
            </a:p>
          </p:txBody>
        </p:sp>
        <p:sp>
          <p:nvSpPr>
            <p:cNvPr id="636091" name="Line 16"/>
            <p:cNvSpPr>
              <a:spLocks noChangeShapeType="1"/>
            </p:cNvSpPr>
            <p:nvPr/>
          </p:nvSpPr>
          <p:spPr bwMode="auto">
            <a:xfrm flipV="1">
              <a:off x="3516346" y="5136583"/>
              <a:ext cx="9525" cy="23813"/>
            </a:xfrm>
            <a:prstGeom prst="line">
              <a:avLst/>
            </a:prstGeom>
            <a:noFill/>
            <a:ln w="28575">
              <a:solidFill>
                <a:srgbClr val="FF0000"/>
              </a:solidFill>
              <a:round/>
              <a:headEnd/>
              <a:tailEnd/>
            </a:ln>
          </p:spPr>
          <p:txBody>
            <a:bodyPr/>
            <a:lstStyle/>
            <a:p>
              <a:endParaRPr lang="en-US"/>
            </a:p>
          </p:txBody>
        </p:sp>
        <p:sp>
          <p:nvSpPr>
            <p:cNvPr id="636092" name="Line 17"/>
            <p:cNvSpPr>
              <a:spLocks noChangeShapeType="1"/>
            </p:cNvSpPr>
            <p:nvPr/>
          </p:nvSpPr>
          <p:spPr bwMode="auto">
            <a:xfrm flipV="1">
              <a:off x="3525871" y="5114358"/>
              <a:ext cx="9525" cy="22225"/>
            </a:xfrm>
            <a:prstGeom prst="line">
              <a:avLst/>
            </a:prstGeom>
            <a:noFill/>
            <a:ln w="28575">
              <a:solidFill>
                <a:srgbClr val="FF0000"/>
              </a:solidFill>
              <a:round/>
              <a:headEnd/>
              <a:tailEnd/>
            </a:ln>
          </p:spPr>
          <p:txBody>
            <a:bodyPr/>
            <a:lstStyle/>
            <a:p>
              <a:endParaRPr lang="en-US"/>
            </a:p>
          </p:txBody>
        </p:sp>
        <p:sp>
          <p:nvSpPr>
            <p:cNvPr id="636093" name="Line 18"/>
            <p:cNvSpPr>
              <a:spLocks noChangeShapeType="1"/>
            </p:cNvSpPr>
            <p:nvPr/>
          </p:nvSpPr>
          <p:spPr bwMode="auto">
            <a:xfrm flipV="1">
              <a:off x="3535396" y="5095308"/>
              <a:ext cx="7938" cy="19050"/>
            </a:xfrm>
            <a:prstGeom prst="line">
              <a:avLst/>
            </a:prstGeom>
            <a:noFill/>
            <a:ln w="28575">
              <a:solidFill>
                <a:srgbClr val="FF0000"/>
              </a:solidFill>
              <a:round/>
              <a:headEnd/>
              <a:tailEnd/>
            </a:ln>
          </p:spPr>
          <p:txBody>
            <a:bodyPr/>
            <a:lstStyle/>
            <a:p>
              <a:endParaRPr lang="en-US"/>
            </a:p>
          </p:txBody>
        </p:sp>
        <p:sp>
          <p:nvSpPr>
            <p:cNvPr id="636094" name="Line 19"/>
            <p:cNvSpPr>
              <a:spLocks noChangeShapeType="1"/>
            </p:cNvSpPr>
            <p:nvPr/>
          </p:nvSpPr>
          <p:spPr bwMode="auto">
            <a:xfrm flipV="1">
              <a:off x="3543333" y="5079433"/>
              <a:ext cx="9525" cy="15875"/>
            </a:xfrm>
            <a:prstGeom prst="line">
              <a:avLst/>
            </a:prstGeom>
            <a:noFill/>
            <a:ln w="28575">
              <a:solidFill>
                <a:srgbClr val="FF0000"/>
              </a:solidFill>
              <a:round/>
              <a:headEnd/>
              <a:tailEnd/>
            </a:ln>
          </p:spPr>
          <p:txBody>
            <a:bodyPr/>
            <a:lstStyle/>
            <a:p>
              <a:endParaRPr lang="en-US"/>
            </a:p>
          </p:txBody>
        </p:sp>
        <p:sp>
          <p:nvSpPr>
            <p:cNvPr id="636095" name="Line 20"/>
            <p:cNvSpPr>
              <a:spLocks noChangeShapeType="1"/>
            </p:cNvSpPr>
            <p:nvPr/>
          </p:nvSpPr>
          <p:spPr bwMode="auto">
            <a:xfrm flipV="1">
              <a:off x="3552858" y="5066733"/>
              <a:ext cx="9525" cy="12700"/>
            </a:xfrm>
            <a:prstGeom prst="line">
              <a:avLst/>
            </a:prstGeom>
            <a:noFill/>
            <a:ln w="28575">
              <a:solidFill>
                <a:srgbClr val="FF0000"/>
              </a:solidFill>
              <a:round/>
              <a:headEnd/>
              <a:tailEnd/>
            </a:ln>
          </p:spPr>
          <p:txBody>
            <a:bodyPr/>
            <a:lstStyle/>
            <a:p>
              <a:endParaRPr lang="en-US"/>
            </a:p>
          </p:txBody>
        </p:sp>
        <p:sp>
          <p:nvSpPr>
            <p:cNvPr id="636096" name="Line 21"/>
            <p:cNvSpPr>
              <a:spLocks noChangeShapeType="1"/>
            </p:cNvSpPr>
            <p:nvPr/>
          </p:nvSpPr>
          <p:spPr bwMode="auto">
            <a:xfrm flipV="1">
              <a:off x="3562383" y="5057208"/>
              <a:ext cx="9525" cy="9525"/>
            </a:xfrm>
            <a:prstGeom prst="line">
              <a:avLst/>
            </a:prstGeom>
            <a:noFill/>
            <a:ln w="28575">
              <a:solidFill>
                <a:srgbClr val="FF0000"/>
              </a:solidFill>
              <a:round/>
              <a:headEnd/>
              <a:tailEnd/>
            </a:ln>
          </p:spPr>
          <p:txBody>
            <a:bodyPr/>
            <a:lstStyle/>
            <a:p>
              <a:endParaRPr lang="en-US"/>
            </a:p>
          </p:txBody>
        </p:sp>
        <p:sp>
          <p:nvSpPr>
            <p:cNvPr id="636097" name="Line 22"/>
            <p:cNvSpPr>
              <a:spLocks noChangeShapeType="1"/>
            </p:cNvSpPr>
            <p:nvPr/>
          </p:nvSpPr>
          <p:spPr bwMode="auto">
            <a:xfrm flipV="1">
              <a:off x="3571908" y="5050858"/>
              <a:ext cx="9525" cy="6350"/>
            </a:xfrm>
            <a:prstGeom prst="line">
              <a:avLst/>
            </a:prstGeom>
            <a:noFill/>
            <a:ln w="28575">
              <a:solidFill>
                <a:srgbClr val="FF0000"/>
              </a:solidFill>
              <a:round/>
              <a:headEnd/>
              <a:tailEnd/>
            </a:ln>
          </p:spPr>
          <p:txBody>
            <a:bodyPr/>
            <a:lstStyle/>
            <a:p>
              <a:endParaRPr lang="en-US"/>
            </a:p>
          </p:txBody>
        </p:sp>
        <p:sp>
          <p:nvSpPr>
            <p:cNvPr id="636098" name="Line 23"/>
            <p:cNvSpPr>
              <a:spLocks noChangeShapeType="1"/>
            </p:cNvSpPr>
            <p:nvPr/>
          </p:nvSpPr>
          <p:spPr bwMode="auto">
            <a:xfrm flipV="1">
              <a:off x="3581433" y="5047683"/>
              <a:ext cx="9525" cy="3175"/>
            </a:xfrm>
            <a:prstGeom prst="line">
              <a:avLst/>
            </a:prstGeom>
            <a:noFill/>
            <a:ln w="28575">
              <a:solidFill>
                <a:srgbClr val="FF0000"/>
              </a:solidFill>
              <a:round/>
              <a:headEnd/>
              <a:tailEnd/>
            </a:ln>
          </p:spPr>
          <p:txBody>
            <a:bodyPr/>
            <a:lstStyle/>
            <a:p>
              <a:endParaRPr lang="en-US"/>
            </a:p>
          </p:txBody>
        </p:sp>
        <p:sp>
          <p:nvSpPr>
            <p:cNvPr id="636099" name="Line 24"/>
            <p:cNvSpPr>
              <a:spLocks noChangeShapeType="1"/>
            </p:cNvSpPr>
            <p:nvPr/>
          </p:nvSpPr>
          <p:spPr bwMode="auto">
            <a:xfrm>
              <a:off x="3590958" y="5047683"/>
              <a:ext cx="7938" cy="1588"/>
            </a:xfrm>
            <a:prstGeom prst="line">
              <a:avLst/>
            </a:prstGeom>
            <a:noFill/>
            <a:ln w="28575">
              <a:solidFill>
                <a:srgbClr val="FF0000"/>
              </a:solidFill>
              <a:round/>
              <a:headEnd/>
              <a:tailEnd/>
            </a:ln>
          </p:spPr>
          <p:txBody>
            <a:bodyPr/>
            <a:lstStyle/>
            <a:p>
              <a:endParaRPr lang="en-US"/>
            </a:p>
          </p:txBody>
        </p:sp>
        <p:sp>
          <p:nvSpPr>
            <p:cNvPr id="636100" name="Line 25"/>
            <p:cNvSpPr>
              <a:spLocks noChangeShapeType="1"/>
            </p:cNvSpPr>
            <p:nvPr/>
          </p:nvSpPr>
          <p:spPr bwMode="auto">
            <a:xfrm>
              <a:off x="3598896" y="5047683"/>
              <a:ext cx="9525" cy="3175"/>
            </a:xfrm>
            <a:prstGeom prst="line">
              <a:avLst/>
            </a:prstGeom>
            <a:noFill/>
            <a:ln w="28575">
              <a:solidFill>
                <a:srgbClr val="FF0000"/>
              </a:solidFill>
              <a:round/>
              <a:headEnd/>
              <a:tailEnd/>
            </a:ln>
          </p:spPr>
          <p:txBody>
            <a:bodyPr/>
            <a:lstStyle/>
            <a:p>
              <a:endParaRPr lang="en-US"/>
            </a:p>
          </p:txBody>
        </p:sp>
        <p:sp>
          <p:nvSpPr>
            <p:cNvPr id="636101" name="Line 26"/>
            <p:cNvSpPr>
              <a:spLocks noChangeShapeType="1"/>
            </p:cNvSpPr>
            <p:nvPr/>
          </p:nvSpPr>
          <p:spPr bwMode="auto">
            <a:xfrm>
              <a:off x="3608421" y="5050858"/>
              <a:ext cx="9525" cy="6350"/>
            </a:xfrm>
            <a:prstGeom prst="line">
              <a:avLst/>
            </a:prstGeom>
            <a:noFill/>
            <a:ln w="28575">
              <a:solidFill>
                <a:srgbClr val="FF0000"/>
              </a:solidFill>
              <a:round/>
              <a:headEnd/>
              <a:tailEnd/>
            </a:ln>
          </p:spPr>
          <p:txBody>
            <a:bodyPr/>
            <a:lstStyle/>
            <a:p>
              <a:endParaRPr lang="en-US"/>
            </a:p>
          </p:txBody>
        </p:sp>
        <p:sp>
          <p:nvSpPr>
            <p:cNvPr id="636102" name="Line 27"/>
            <p:cNvSpPr>
              <a:spLocks noChangeShapeType="1"/>
            </p:cNvSpPr>
            <p:nvPr/>
          </p:nvSpPr>
          <p:spPr bwMode="auto">
            <a:xfrm>
              <a:off x="3617946" y="5057208"/>
              <a:ext cx="9525" cy="9525"/>
            </a:xfrm>
            <a:prstGeom prst="line">
              <a:avLst/>
            </a:prstGeom>
            <a:noFill/>
            <a:ln w="28575">
              <a:solidFill>
                <a:srgbClr val="FF0000"/>
              </a:solidFill>
              <a:round/>
              <a:headEnd/>
              <a:tailEnd/>
            </a:ln>
          </p:spPr>
          <p:txBody>
            <a:bodyPr/>
            <a:lstStyle/>
            <a:p>
              <a:endParaRPr lang="en-US"/>
            </a:p>
          </p:txBody>
        </p:sp>
        <p:sp>
          <p:nvSpPr>
            <p:cNvPr id="636103" name="Line 28"/>
            <p:cNvSpPr>
              <a:spLocks noChangeShapeType="1"/>
            </p:cNvSpPr>
            <p:nvPr/>
          </p:nvSpPr>
          <p:spPr bwMode="auto">
            <a:xfrm>
              <a:off x="3627471" y="5066733"/>
              <a:ext cx="9525" cy="12700"/>
            </a:xfrm>
            <a:prstGeom prst="line">
              <a:avLst/>
            </a:prstGeom>
            <a:noFill/>
            <a:ln w="28575">
              <a:solidFill>
                <a:srgbClr val="FF0000"/>
              </a:solidFill>
              <a:round/>
              <a:headEnd/>
              <a:tailEnd/>
            </a:ln>
          </p:spPr>
          <p:txBody>
            <a:bodyPr/>
            <a:lstStyle/>
            <a:p>
              <a:endParaRPr lang="en-US"/>
            </a:p>
          </p:txBody>
        </p:sp>
        <p:sp>
          <p:nvSpPr>
            <p:cNvPr id="636104" name="Line 29"/>
            <p:cNvSpPr>
              <a:spLocks noChangeShapeType="1"/>
            </p:cNvSpPr>
            <p:nvPr/>
          </p:nvSpPr>
          <p:spPr bwMode="auto">
            <a:xfrm>
              <a:off x="3636996" y="5079433"/>
              <a:ext cx="7938" cy="15875"/>
            </a:xfrm>
            <a:prstGeom prst="line">
              <a:avLst/>
            </a:prstGeom>
            <a:noFill/>
            <a:ln w="28575">
              <a:solidFill>
                <a:srgbClr val="FF0000"/>
              </a:solidFill>
              <a:round/>
              <a:headEnd/>
              <a:tailEnd/>
            </a:ln>
          </p:spPr>
          <p:txBody>
            <a:bodyPr/>
            <a:lstStyle/>
            <a:p>
              <a:endParaRPr lang="en-US"/>
            </a:p>
          </p:txBody>
        </p:sp>
        <p:sp>
          <p:nvSpPr>
            <p:cNvPr id="636105" name="Line 30"/>
            <p:cNvSpPr>
              <a:spLocks noChangeShapeType="1"/>
            </p:cNvSpPr>
            <p:nvPr/>
          </p:nvSpPr>
          <p:spPr bwMode="auto">
            <a:xfrm>
              <a:off x="3644933" y="5095308"/>
              <a:ext cx="9525" cy="19050"/>
            </a:xfrm>
            <a:prstGeom prst="line">
              <a:avLst/>
            </a:prstGeom>
            <a:noFill/>
            <a:ln w="28575">
              <a:solidFill>
                <a:srgbClr val="FF0000"/>
              </a:solidFill>
              <a:round/>
              <a:headEnd/>
              <a:tailEnd/>
            </a:ln>
          </p:spPr>
          <p:txBody>
            <a:bodyPr/>
            <a:lstStyle/>
            <a:p>
              <a:endParaRPr lang="en-US"/>
            </a:p>
          </p:txBody>
        </p:sp>
        <p:sp>
          <p:nvSpPr>
            <p:cNvPr id="636106" name="Line 31"/>
            <p:cNvSpPr>
              <a:spLocks noChangeShapeType="1"/>
            </p:cNvSpPr>
            <p:nvPr/>
          </p:nvSpPr>
          <p:spPr bwMode="auto">
            <a:xfrm>
              <a:off x="3654458" y="5114358"/>
              <a:ext cx="9525" cy="22225"/>
            </a:xfrm>
            <a:prstGeom prst="line">
              <a:avLst/>
            </a:prstGeom>
            <a:noFill/>
            <a:ln w="28575">
              <a:solidFill>
                <a:srgbClr val="FF0000"/>
              </a:solidFill>
              <a:round/>
              <a:headEnd/>
              <a:tailEnd/>
            </a:ln>
          </p:spPr>
          <p:txBody>
            <a:bodyPr/>
            <a:lstStyle/>
            <a:p>
              <a:endParaRPr lang="en-US"/>
            </a:p>
          </p:txBody>
        </p:sp>
        <p:sp>
          <p:nvSpPr>
            <p:cNvPr id="636107" name="Line 32"/>
            <p:cNvSpPr>
              <a:spLocks noChangeShapeType="1"/>
            </p:cNvSpPr>
            <p:nvPr/>
          </p:nvSpPr>
          <p:spPr bwMode="auto">
            <a:xfrm>
              <a:off x="3663983" y="5136583"/>
              <a:ext cx="9525" cy="23813"/>
            </a:xfrm>
            <a:prstGeom prst="line">
              <a:avLst/>
            </a:prstGeom>
            <a:noFill/>
            <a:ln w="28575">
              <a:solidFill>
                <a:srgbClr val="FF0000"/>
              </a:solidFill>
              <a:round/>
              <a:headEnd/>
              <a:tailEnd/>
            </a:ln>
          </p:spPr>
          <p:txBody>
            <a:bodyPr/>
            <a:lstStyle/>
            <a:p>
              <a:endParaRPr lang="en-US"/>
            </a:p>
          </p:txBody>
        </p:sp>
        <p:sp>
          <p:nvSpPr>
            <p:cNvPr id="636108" name="Line 33"/>
            <p:cNvSpPr>
              <a:spLocks noChangeShapeType="1"/>
            </p:cNvSpPr>
            <p:nvPr/>
          </p:nvSpPr>
          <p:spPr bwMode="auto">
            <a:xfrm>
              <a:off x="3673508" y="5160395"/>
              <a:ext cx="9525" cy="26988"/>
            </a:xfrm>
            <a:prstGeom prst="line">
              <a:avLst/>
            </a:prstGeom>
            <a:noFill/>
            <a:ln w="28575">
              <a:solidFill>
                <a:srgbClr val="FF0000"/>
              </a:solidFill>
              <a:round/>
              <a:headEnd/>
              <a:tailEnd/>
            </a:ln>
          </p:spPr>
          <p:txBody>
            <a:bodyPr/>
            <a:lstStyle/>
            <a:p>
              <a:endParaRPr lang="en-US"/>
            </a:p>
          </p:txBody>
        </p:sp>
        <p:sp>
          <p:nvSpPr>
            <p:cNvPr id="636109" name="Line 34"/>
            <p:cNvSpPr>
              <a:spLocks noChangeShapeType="1"/>
            </p:cNvSpPr>
            <p:nvPr/>
          </p:nvSpPr>
          <p:spPr bwMode="auto">
            <a:xfrm>
              <a:off x="3683033" y="5187383"/>
              <a:ext cx="9525" cy="28575"/>
            </a:xfrm>
            <a:prstGeom prst="line">
              <a:avLst/>
            </a:prstGeom>
            <a:noFill/>
            <a:ln w="28575">
              <a:solidFill>
                <a:srgbClr val="FF0000"/>
              </a:solidFill>
              <a:round/>
              <a:headEnd/>
              <a:tailEnd/>
            </a:ln>
          </p:spPr>
          <p:txBody>
            <a:bodyPr/>
            <a:lstStyle/>
            <a:p>
              <a:endParaRPr lang="en-US"/>
            </a:p>
          </p:txBody>
        </p:sp>
        <p:sp>
          <p:nvSpPr>
            <p:cNvPr id="636110" name="Line 35"/>
            <p:cNvSpPr>
              <a:spLocks noChangeShapeType="1"/>
            </p:cNvSpPr>
            <p:nvPr/>
          </p:nvSpPr>
          <p:spPr bwMode="auto">
            <a:xfrm>
              <a:off x="3692558" y="5215958"/>
              <a:ext cx="7938" cy="30163"/>
            </a:xfrm>
            <a:prstGeom prst="line">
              <a:avLst/>
            </a:prstGeom>
            <a:noFill/>
            <a:ln w="28575">
              <a:solidFill>
                <a:srgbClr val="FF0000"/>
              </a:solidFill>
              <a:round/>
              <a:headEnd/>
              <a:tailEnd/>
            </a:ln>
          </p:spPr>
          <p:txBody>
            <a:bodyPr/>
            <a:lstStyle/>
            <a:p>
              <a:endParaRPr lang="en-US"/>
            </a:p>
          </p:txBody>
        </p:sp>
        <p:sp>
          <p:nvSpPr>
            <p:cNvPr id="636111" name="Line 36"/>
            <p:cNvSpPr>
              <a:spLocks noChangeShapeType="1"/>
            </p:cNvSpPr>
            <p:nvPr/>
          </p:nvSpPr>
          <p:spPr bwMode="auto">
            <a:xfrm>
              <a:off x="3700496" y="5246120"/>
              <a:ext cx="9525" cy="31750"/>
            </a:xfrm>
            <a:prstGeom prst="line">
              <a:avLst/>
            </a:prstGeom>
            <a:noFill/>
            <a:ln w="28575">
              <a:solidFill>
                <a:srgbClr val="FF0000"/>
              </a:solidFill>
              <a:round/>
              <a:headEnd/>
              <a:tailEnd/>
            </a:ln>
          </p:spPr>
          <p:txBody>
            <a:bodyPr/>
            <a:lstStyle/>
            <a:p>
              <a:endParaRPr lang="en-US"/>
            </a:p>
          </p:txBody>
        </p:sp>
        <p:sp>
          <p:nvSpPr>
            <p:cNvPr id="636112" name="Line 37"/>
            <p:cNvSpPr>
              <a:spLocks noChangeShapeType="1"/>
            </p:cNvSpPr>
            <p:nvPr/>
          </p:nvSpPr>
          <p:spPr bwMode="auto">
            <a:xfrm>
              <a:off x="3710021" y="5277870"/>
              <a:ext cx="9525" cy="31750"/>
            </a:xfrm>
            <a:prstGeom prst="line">
              <a:avLst/>
            </a:prstGeom>
            <a:noFill/>
            <a:ln w="28575">
              <a:solidFill>
                <a:srgbClr val="FF0000"/>
              </a:solidFill>
              <a:round/>
              <a:headEnd/>
              <a:tailEnd/>
            </a:ln>
          </p:spPr>
          <p:txBody>
            <a:bodyPr/>
            <a:lstStyle/>
            <a:p>
              <a:endParaRPr lang="en-US"/>
            </a:p>
          </p:txBody>
        </p:sp>
        <p:sp>
          <p:nvSpPr>
            <p:cNvPr id="636113" name="Line 38"/>
            <p:cNvSpPr>
              <a:spLocks noChangeShapeType="1"/>
            </p:cNvSpPr>
            <p:nvPr/>
          </p:nvSpPr>
          <p:spPr bwMode="auto">
            <a:xfrm>
              <a:off x="3719546" y="5309620"/>
              <a:ext cx="9525" cy="34925"/>
            </a:xfrm>
            <a:prstGeom prst="line">
              <a:avLst/>
            </a:prstGeom>
            <a:noFill/>
            <a:ln w="28575">
              <a:solidFill>
                <a:srgbClr val="FF0000"/>
              </a:solidFill>
              <a:round/>
              <a:headEnd/>
              <a:tailEnd/>
            </a:ln>
          </p:spPr>
          <p:txBody>
            <a:bodyPr/>
            <a:lstStyle/>
            <a:p>
              <a:endParaRPr lang="en-US"/>
            </a:p>
          </p:txBody>
        </p:sp>
        <p:sp>
          <p:nvSpPr>
            <p:cNvPr id="636114" name="Line 39"/>
            <p:cNvSpPr>
              <a:spLocks noChangeShapeType="1"/>
            </p:cNvSpPr>
            <p:nvPr/>
          </p:nvSpPr>
          <p:spPr bwMode="auto">
            <a:xfrm>
              <a:off x="3729071" y="5344545"/>
              <a:ext cx="9525" cy="34925"/>
            </a:xfrm>
            <a:prstGeom prst="line">
              <a:avLst/>
            </a:prstGeom>
            <a:noFill/>
            <a:ln w="28575">
              <a:solidFill>
                <a:srgbClr val="FF0000"/>
              </a:solidFill>
              <a:round/>
              <a:headEnd/>
              <a:tailEnd/>
            </a:ln>
          </p:spPr>
          <p:txBody>
            <a:bodyPr/>
            <a:lstStyle/>
            <a:p>
              <a:endParaRPr lang="en-US"/>
            </a:p>
          </p:txBody>
        </p:sp>
        <p:sp>
          <p:nvSpPr>
            <p:cNvPr id="636115" name="Line 40"/>
            <p:cNvSpPr>
              <a:spLocks noChangeShapeType="1"/>
            </p:cNvSpPr>
            <p:nvPr/>
          </p:nvSpPr>
          <p:spPr bwMode="auto">
            <a:xfrm>
              <a:off x="3738596" y="5379470"/>
              <a:ext cx="7938" cy="34925"/>
            </a:xfrm>
            <a:prstGeom prst="line">
              <a:avLst/>
            </a:prstGeom>
            <a:noFill/>
            <a:ln w="28575">
              <a:solidFill>
                <a:srgbClr val="FF0000"/>
              </a:solidFill>
              <a:round/>
              <a:headEnd/>
              <a:tailEnd/>
            </a:ln>
          </p:spPr>
          <p:txBody>
            <a:bodyPr/>
            <a:lstStyle/>
            <a:p>
              <a:endParaRPr lang="en-US"/>
            </a:p>
          </p:txBody>
        </p:sp>
        <p:sp>
          <p:nvSpPr>
            <p:cNvPr id="636116" name="Line 41"/>
            <p:cNvSpPr>
              <a:spLocks noChangeShapeType="1"/>
            </p:cNvSpPr>
            <p:nvPr/>
          </p:nvSpPr>
          <p:spPr bwMode="auto">
            <a:xfrm>
              <a:off x="3746533" y="5414395"/>
              <a:ext cx="9525" cy="33338"/>
            </a:xfrm>
            <a:prstGeom prst="line">
              <a:avLst/>
            </a:prstGeom>
            <a:noFill/>
            <a:ln w="28575">
              <a:solidFill>
                <a:srgbClr val="FF0000"/>
              </a:solidFill>
              <a:round/>
              <a:headEnd/>
              <a:tailEnd/>
            </a:ln>
          </p:spPr>
          <p:txBody>
            <a:bodyPr/>
            <a:lstStyle/>
            <a:p>
              <a:endParaRPr lang="en-US"/>
            </a:p>
          </p:txBody>
        </p:sp>
        <p:sp>
          <p:nvSpPr>
            <p:cNvPr id="636117" name="Line 42"/>
            <p:cNvSpPr>
              <a:spLocks noChangeShapeType="1"/>
            </p:cNvSpPr>
            <p:nvPr/>
          </p:nvSpPr>
          <p:spPr bwMode="auto">
            <a:xfrm>
              <a:off x="3756058" y="5447733"/>
              <a:ext cx="9525" cy="34925"/>
            </a:xfrm>
            <a:prstGeom prst="line">
              <a:avLst/>
            </a:prstGeom>
            <a:noFill/>
            <a:ln w="28575">
              <a:solidFill>
                <a:srgbClr val="FF0000"/>
              </a:solidFill>
              <a:round/>
              <a:headEnd/>
              <a:tailEnd/>
            </a:ln>
          </p:spPr>
          <p:txBody>
            <a:bodyPr/>
            <a:lstStyle/>
            <a:p>
              <a:endParaRPr lang="en-US"/>
            </a:p>
          </p:txBody>
        </p:sp>
        <p:sp>
          <p:nvSpPr>
            <p:cNvPr id="636118" name="Line 43"/>
            <p:cNvSpPr>
              <a:spLocks noChangeShapeType="1"/>
            </p:cNvSpPr>
            <p:nvPr/>
          </p:nvSpPr>
          <p:spPr bwMode="auto">
            <a:xfrm>
              <a:off x="3765583" y="5482658"/>
              <a:ext cx="9525" cy="33338"/>
            </a:xfrm>
            <a:prstGeom prst="line">
              <a:avLst/>
            </a:prstGeom>
            <a:noFill/>
            <a:ln w="28575">
              <a:solidFill>
                <a:srgbClr val="FF0000"/>
              </a:solidFill>
              <a:round/>
              <a:headEnd/>
              <a:tailEnd/>
            </a:ln>
          </p:spPr>
          <p:txBody>
            <a:bodyPr/>
            <a:lstStyle/>
            <a:p>
              <a:endParaRPr lang="en-US"/>
            </a:p>
          </p:txBody>
        </p:sp>
        <p:sp>
          <p:nvSpPr>
            <p:cNvPr id="636119" name="Line 44"/>
            <p:cNvSpPr>
              <a:spLocks noChangeShapeType="1"/>
            </p:cNvSpPr>
            <p:nvPr/>
          </p:nvSpPr>
          <p:spPr bwMode="auto">
            <a:xfrm>
              <a:off x="3775108" y="5515995"/>
              <a:ext cx="9525" cy="33338"/>
            </a:xfrm>
            <a:prstGeom prst="line">
              <a:avLst/>
            </a:prstGeom>
            <a:noFill/>
            <a:ln w="28575">
              <a:solidFill>
                <a:srgbClr val="FF0000"/>
              </a:solidFill>
              <a:round/>
              <a:headEnd/>
              <a:tailEnd/>
            </a:ln>
          </p:spPr>
          <p:txBody>
            <a:bodyPr/>
            <a:lstStyle/>
            <a:p>
              <a:endParaRPr lang="en-US"/>
            </a:p>
          </p:txBody>
        </p:sp>
        <p:sp>
          <p:nvSpPr>
            <p:cNvPr id="636120" name="Line 45"/>
            <p:cNvSpPr>
              <a:spLocks noChangeShapeType="1"/>
            </p:cNvSpPr>
            <p:nvPr/>
          </p:nvSpPr>
          <p:spPr bwMode="auto">
            <a:xfrm>
              <a:off x="3784633" y="5549333"/>
              <a:ext cx="9525" cy="31750"/>
            </a:xfrm>
            <a:prstGeom prst="line">
              <a:avLst/>
            </a:prstGeom>
            <a:noFill/>
            <a:ln w="28575">
              <a:solidFill>
                <a:srgbClr val="FF0000"/>
              </a:solidFill>
              <a:round/>
              <a:headEnd/>
              <a:tailEnd/>
            </a:ln>
          </p:spPr>
          <p:txBody>
            <a:bodyPr/>
            <a:lstStyle/>
            <a:p>
              <a:endParaRPr lang="en-US"/>
            </a:p>
          </p:txBody>
        </p:sp>
        <p:sp>
          <p:nvSpPr>
            <p:cNvPr id="636121" name="Line 46"/>
            <p:cNvSpPr>
              <a:spLocks noChangeShapeType="1"/>
            </p:cNvSpPr>
            <p:nvPr/>
          </p:nvSpPr>
          <p:spPr bwMode="auto">
            <a:xfrm>
              <a:off x="3794158" y="5581083"/>
              <a:ext cx="7938" cy="30163"/>
            </a:xfrm>
            <a:prstGeom prst="line">
              <a:avLst/>
            </a:prstGeom>
            <a:noFill/>
            <a:ln w="28575">
              <a:solidFill>
                <a:srgbClr val="FF0000"/>
              </a:solidFill>
              <a:round/>
              <a:headEnd/>
              <a:tailEnd/>
            </a:ln>
          </p:spPr>
          <p:txBody>
            <a:bodyPr/>
            <a:lstStyle/>
            <a:p>
              <a:endParaRPr lang="en-US"/>
            </a:p>
          </p:txBody>
        </p:sp>
        <p:sp>
          <p:nvSpPr>
            <p:cNvPr id="636122" name="Line 47"/>
            <p:cNvSpPr>
              <a:spLocks noChangeShapeType="1"/>
            </p:cNvSpPr>
            <p:nvPr/>
          </p:nvSpPr>
          <p:spPr bwMode="auto">
            <a:xfrm>
              <a:off x="3802096" y="5611245"/>
              <a:ext cx="9525" cy="28575"/>
            </a:xfrm>
            <a:prstGeom prst="line">
              <a:avLst/>
            </a:prstGeom>
            <a:noFill/>
            <a:ln w="28575">
              <a:solidFill>
                <a:srgbClr val="FF0000"/>
              </a:solidFill>
              <a:round/>
              <a:headEnd/>
              <a:tailEnd/>
            </a:ln>
          </p:spPr>
          <p:txBody>
            <a:bodyPr/>
            <a:lstStyle/>
            <a:p>
              <a:endParaRPr lang="en-US"/>
            </a:p>
          </p:txBody>
        </p:sp>
        <p:sp>
          <p:nvSpPr>
            <p:cNvPr id="636123" name="Line 48"/>
            <p:cNvSpPr>
              <a:spLocks noChangeShapeType="1"/>
            </p:cNvSpPr>
            <p:nvPr/>
          </p:nvSpPr>
          <p:spPr bwMode="auto">
            <a:xfrm>
              <a:off x="3811621" y="5639820"/>
              <a:ext cx="9525" cy="26988"/>
            </a:xfrm>
            <a:prstGeom prst="line">
              <a:avLst/>
            </a:prstGeom>
            <a:noFill/>
            <a:ln w="28575">
              <a:solidFill>
                <a:srgbClr val="FF0000"/>
              </a:solidFill>
              <a:round/>
              <a:headEnd/>
              <a:tailEnd/>
            </a:ln>
          </p:spPr>
          <p:txBody>
            <a:bodyPr/>
            <a:lstStyle/>
            <a:p>
              <a:endParaRPr lang="en-US"/>
            </a:p>
          </p:txBody>
        </p:sp>
        <p:sp>
          <p:nvSpPr>
            <p:cNvPr id="636124" name="Line 49"/>
            <p:cNvSpPr>
              <a:spLocks noChangeShapeType="1"/>
            </p:cNvSpPr>
            <p:nvPr/>
          </p:nvSpPr>
          <p:spPr bwMode="auto">
            <a:xfrm>
              <a:off x="3821146" y="5666808"/>
              <a:ext cx="9525" cy="23813"/>
            </a:xfrm>
            <a:prstGeom prst="line">
              <a:avLst/>
            </a:prstGeom>
            <a:noFill/>
            <a:ln w="28575">
              <a:solidFill>
                <a:srgbClr val="FF0000"/>
              </a:solidFill>
              <a:round/>
              <a:headEnd/>
              <a:tailEnd/>
            </a:ln>
          </p:spPr>
          <p:txBody>
            <a:bodyPr/>
            <a:lstStyle/>
            <a:p>
              <a:endParaRPr lang="en-US"/>
            </a:p>
          </p:txBody>
        </p:sp>
        <p:sp>
          <p:nvSpPr>
            <p:cNvPr id="636125" name="Line 50"/>
            <p:cNvSpPr>
              <a:spLocks noChangeShapeType="1"/>
            </p:cNvSpPr>
            <p:nvPr/>
          </p:nvSpPr>
          <p:spPr bwMode="auto">
            <a:xfrm>
              <a:off x="3830671" y="5690620"/>
              <a:ext cx="9525" cy="22225"/>
            </a:xfrm>
            <a:prstGeom prst="line">
              <a:avLst/>
            </a:prstGeom>
            <a:noFill/>
            <a:ln w="28575">
              <a:solidFill>
                <a:srgbClr val="FF0000"/>
              </a:solidFill>
              <a:round/>
              <a:headEnd/>
              <a:tailEnd/>
            </a:ln>
          </p:spPr>
          <p:txBody>
            <a:bodyPr/>
            <a:lstStyle/>
            <a:p>
              <a:endParaRPr lang="en-US"/>
            </a:p>
          </p:txBody>
        </p:sp>
        <p:sp>
          <p:nvSpPr>
            <p:cNvPr id="636126" name="Line 51"/>
            <p:cNvSpPr>
              <a:spLocks noChangeShapeType="1"/>
            </p:cNvSpPr>
            <p:nvPr/>
          </p:nvSpPr>
          <p:spPr bwMode="auto">
            <a:xfrm>
              <a:off x="3840196" y="5712845"/>
              <a:ext cx="7938" cy="17463"/>
            </a:xfrm>
            <a:prstGeom prst="line">
              <a:avLst/>
            </a:prstGeom>
            <a:noFill/>
            <a:ln w="28575">
              <a:solidFill>
                <a:srgbClr val="FF0000"/>
              </a:solidFill>
              <a:round/>
              <a:headEnd/>
              <a:tailEnd/>
            </a:ln>
          </p:spPr>
          <p:txBody>
            <a:bodyPr/>
            <a:lstStyle/>
            <a:p>
              <a:endParaRPr lang="en-US"/>
            </a:p>
          </p:txBody>
        </p:sp>
        <p:sp>
          <p:nvSpPr>
            <p:cNvPr id="636127" name="Line 52"/>
            <p:cNvSpPr>
              <a:spLocks noChangeShapeType="1"/>
            </p:cNvSpPr>
            <p:nvPr/>
          </p:nvSpPr>
          <p:spPr bwMode="auto">
            <a:xfrm>
              <a:off x="3848133" y="5730308"/>
              <a:ext cx="9525" cy="17463"/>
            </a:xfrm>
            <a:prstGeom prst="line">
              <a:avLst/>
            </a:prstGeom>
            <a:noFill/>
            <a:ln w="28575">
              <a:solidFill>
                <a:srgbClr val="FF0000"/>
              </a:solidFill>
              <a:round/>
              <a:headEnd/>
              <a:tailEnd/>
            </a:ln>
          </p:spPr>
          <p:txBody>
            <a:bodyPr/>
            <a:lstStyle/>
            <a:p>
              <a:endParaRPr lang="en-US"/>
            </a:p>
          </p:txBody>
        </p:sp>
        <p:sp>
          <p:nvSpPr>
            <p:cNvPr id="636128" name="Line 53"/>
            <p:cNvSpPr>
              <a:spLocks noChangeShapeType="1"/>
            </p:cNvSpPr>
            <p:nvPr/>
          </p:nvSpPr>
          <p:spPr bwMode="auto">
            <a:xfrm>
              <a:off x="3857658" y="5747770"/>
              <a:ext cx="9525" cy="12700"/>
            </a:xfrm>
            <a:prstGeom prst="line">
              <a:avLst/>
            </a:prstGeom>
            <a:noFill/>
            <a:ln w="28575">
              <a:solidFill>
                <a:srgbClr val="FF0000"/>
              </a:solidFill>
              <a:round/>
              <a:headEnd/>
              <a:tailEnd/>
            </a:ln>
          </p:spPr>
          <p:txBody>
            <a:bodyPr/>
            <a:lstStyle/>
            <a:p>
              <a:endParaRPr lang="en-US"/>
            </a:p>
          </p:txBody>
        </p:sp>
        <p:sp>
          <p:nvSpPr>
            <p:cNvPr id="636129" name="Line 54"/>
            <p:cNvSpPr>
              <a:spLocks noChangeShapeType="1"/>
            </p:cNvSpPr>
            <p:nvPr/>
          </p:nvSpPr>
          <p:spPr bwMode="auto">
            <a:xfrm>
              <a:off x="3867183" y="5760470"/>
              <a:ext cx="9525" cy="9525"/>
            </a:xfrm>
            <a:prstGeom prst="line">
              <a:avLst/>
            </a:prstGeom>
            <a:noFill/>
            <a:ln w="28575">
              <a:solidFill>
                <a:srgbClr val="FF0000"/>
              </a:solidFill>
              <a:round/>
              <a:headEnd/>
              <a:tailEnd/>
            </a:ln>
          </p:spPr>
          <p:txBody>
            <a:bodyPr/>
            <a:lstStyle/>
            <a:p>
              <a:endParaRPr lang="en-US"/>
            </a:p>
          </p:txBody>
        </p:sp>
        <p:sp>
          <p:nvSpPr>
            <p:cNvPr id="636130" name="Line 55"/>
            <p:cNvSpPr>
              <a:spLocks noChangeShapeType="1"/>
            </p:cNvSpPr>
            <p:nvPr/>
          </p:nvSpPr>
          <p:spPr bwMode="auto">
            <a:xfrm>
              <a:off x="3876708" y="5769995"/>
              <a:ext cx="9525" cy="6350"/>
            </a:xfrm>
            <a:prstGeom prst="line">
              <a:avLst/>
            </a:prstGeom>
            <a:noFill/>
            <a:ln w="28575">
              <a:solidFill>
                <a:srgbClr val="FF0000"/>
              </a:solidFill>
              <a:round/>
              <a:headEnd/>
              <a:tailEnd/>
            </a:ln>
          </p:spPr>
          <p:txBody>
            <a:bodyPr/>
            <a:lstStyle/>
            <a:p>
              <a:endParaRPr lang="en-US"/>
            </a:p>
          </p:txBody>
        </p:sp>
        <p:sp>
          <p:nvSpPr>
            <p:cNvPr id="636131" name="Line 56"/>
            <p:cNvSpPr>
              <a:spLocks noChangeShapeType="1"/>
            </p:cNvSpPr>
            <p:nvPr/>
          </p:nvSpPr>
          <p:spPr bwMode="auto">
            <a:xfrm>
              <a:off x="3886233" y="5776345"/>
              <a:ext cx="9525" cy="3175"/>
            </a:xfrm>
            <a:prstGeom prst="line">
              <a:avLst/>
            </a:prstGeom>
            <a:noFill/>
            <a:ln w="28575">
              <a:solidFill>
                <a:srgbClr val="FF0000"/>
              </a:solidFill>
              <a:round/>
              <a:headEnd/>
              <a:tailEnd/>
            </a:ln>
          </p:spPr>
          <p:txBody>
            <a:bodyPr/>
            <a:lstStyle/>
            <a:p>
              <a:endParaRPr lang="en-US"/>
            </a:p>
          </p:txBody>
        </p:sp>
        <p:sp>
          <p:nvSpPr>
            <p:cNvPr id="636132" name="Line 57"/>
            <p:cNvSpPr>
              <a:spLocks noChangeShapeType="1"/>
            </p:cNvSpPr>
            <p:nvPr/>
          </p:nvSpPr>
          <p:spPr bwMode="auto">
            <a:xfrm>
              <a:off x="3895758" y="5779520"/>
              <a:ext cx="7938" cy="1588"/>
            </a:xfrm>
            <a:prstGeom prst="line">
              <a:avLst/>
            </a:prstGeom>
            <a:noFill/>
            <a:ln w="28575">
              <a:solidFill>
                <a:srgbClr val="FF0000"/>
              </a:solidFill>
              <a:round/>
              <a:headEnd/>
              <a:tailEnd/>
            </a:ln>
          </p:spPr>
          <p:txBody>
            <a:bodyPr/>
            <a:lstStyle/>
            <a:p>
              <a:endParaRPr lang="en-US"/>
            </a:p>
          </p:txBody>
        </p:sp>
        <p:sp>
          <p:nvSpPr>
            <p:cNvPr id="636133" name="Line 58"/>
            <p:cNvSpPr>
              <a:spLocks noChangeShapeType="1"/>
            </p:cNvSpPr>
            <p:nvPr/>
          </p:nvSpPr>
          <p:spPr bwMode="auto">
            <a:xfrm flipV="1">
              <a:off x="3903696" y="5776345"/>
              <a:ext cx="9525" cy="3175"/>
            </a:xfrm>
            <a:prstGeom prst="line">
              <a:avLst/>
            </a:prstGeom>
            <a:noFill/>
            <a:ln w="28575">
              <a:solidFill>
                <a:srgbClr val="FF0000"/>
              </a:solidFill>
              <a:round/>
              <a:headEnd/>
              <a:tailEnd/>
            </a:ln>
          </p:spPr>
          <p:txBody>
            <a:bodyPr/>
            <a:lstStyle/>
            <a:p>
              <a:endParaRPr lang="en-US"/>
            </a:p>
          </p:txBody>
        </p:sp>
        <p:sp>
          <p:nvSpPr>
            <p:cNvPr id="636134" name="Line 59"/>
            <p:cNvSpPr>
              <a:spLocks noChangeShapeType="1"/>
            </p:cNvSpPr>
            <p:nvPr/>
          </p:nvSpPr>
          <p:spPr bwMode="auto">
            <a:xfrm flipV="1">
              <a:off x="3913221" y="5769995"/>
              <a:ext cx="9525" cy="6350"/>
            </a:xfrm>
            <a:prstGeom prst="line">
              <a:avLst/>
            </a:prstGeom>
            <a:noFill/>
            <a:ln w="28575">
              <a:solidFill>
                <a:srgbClr val="FF0000"/>
              </a:solidFill>
              <a:round/>
              <a:headEnd/>
              <a:tailEnd/>
            </a:ln>
          </p:spPr>
          <p:txBody>
            <a:bodyPr/>
            <a:lstStyle/>
            <a:p>
              <a:endParaRPr lang="en-US"/>
            </a:p>
          </p:txBody>
        </p:sp>
        <p:sp>
          <p:nvSpPr>
            <p:cNvPr id="636135" name="Line 60"/>
            <p:cNvSpPr>
              <a:spLocks noChangeShapeType="1"/>
            </p:cNvSpPr>
            <p:nvPr/>
          </p:nvSpPr>
          <p:spPr bwMode="auto">
            <a:xfrm flipV="1">
              <a:off x="3922746" y="5760470"/>
              <a:ext cx="9525" cy="9525"/>
            </a:xfrm>
            <a:prstGeom prst="line">
              <a:avLst/>
            </a:prstGeom>
            <a:noFill/>
            <a:ln w="28575">
              <a:solidFill>
                <a:srgbClr val="FF0000"/>
              </a:solidFill>
              <a:round/>
              <a:headEnd/>
              <a:tailEnd/>
            </a:ln>
          </p:spPr>
          <p:txBody>
            <a:bodyPr/>
            <a:lstStyle/>
            <a:p>
              <a:endParaRPr lang="en-US"/>
            </a:p>
          </p:txBody>
        </p:sp>
        <p:sp>
          <p:nvSpPr>
            <p:cNvPr id="636136" name="Line 61"/>
            <p:cNvSpPr>
              <a:spLocks noChangeShapeType="1"/>
            </p:cNvSpPr>
            <p:nvPr/>
          </p:nvSpPr>
          <p:spPr bwMode="auto">
            <a:xfrm flipV="1">
              <a:off x="3932271" y="5747770"/>
              <a:ext cx="9525" cy="12700"/>
            </a:xfrm>
            <a:prstGeom prst="line">
              <a:avLst/>
            </a:prstGeom>
            <a:noFill/>
            <a:ln w="28575">
              <a:solidFill>
                <a:srgbClr val="FF0000"/>
              </a:solidFill>
              <a:round/>
              <a:headEnd/>
              <a:tailEnd/>
            </a:ln>
          </p:spPr>
          <p:txBody>
            <a:bodyPr/>
            <a:lstStyle/>
            <a:p>
              <a:endParaRPr lang="en-US"/>
            </a:p>
          </p:txBody>
        </p:sp>
        <p:sp>
          <p:nvSpPr>
            <p:cNvPr id="636137" name="Line 62"/>
            <p:cNvSpPr>
              <a:spLocks noChangeShapeType="1"/>
            </p:cNvSpPr>
            <p:nvPr/>
          </p:nvSpPr>
          <p:spPr bwMode="auto">
            <a:xfrm flipV="1">
              <a:off x="3941796" y="5730308"/>
              <a:ext cx="9525" cy="17463"/>
            </a:xfrm>
            <a:prstGeom prst="line">
              <a:avLst/>
            </a:prstGeom>
            <a:noFill/>
            <a:ln w="28575">
              <a:solidFill>
                <a:srgbClr val="FF0000"/>
              </a:solidFill>
              <a:round/>
              <a:headEnd/>
              <a:tailEnd/>
            </a:ln>
          </p:spPr>
          <p:txBody>
            <a:bodyPr/>
            <a:lstStyle/>
            <a:p>
              <a:endParaRPr lang="en-US"/>
            </a:p>
          </p:txBody>
        </p:sp>
        <p:sp>
          <p:nvSpPr>
            <p:cNvPr id="636138" name="Line 63"/>
            <p:cNvSpPr>
              <a:spLocks noChangeShapeType="1"/>
            </p:cNvSpPr>
            <p:nvPr/>
          </p:nvSpPr>
          <p:spPr bwMode="auto">
            <a:xfrm flipV="1">
              <a:off x="3951321" y="5712845"/>
              <a:ext cx="7938" cy="17463"/>
            </a:xfrm>
            <a:prstGeom prst="line">
              <a:avLst/>
            </a:prstGeom>
            <a:noFill/>
            <a:ln w="28575">
              <a:solidFill>
                <a:srgbClr val="FF0000"/>
              </a:solidFill>
              <a:round/>
              <a:headEnd/>
              <a:tailEnd/>
            </a:ln>
          </p:spPr>
          <p:txBody>
            <a:bodyPr/>
            <a:lstStyle/>
            <a:p>
              <a:endParaRPr lang="en-US"/>
            </a:p>
          </p:txBody>
        </p:sp>
        <p:sp>
          <p:nvSpPr>
            <p:cNvPr id="636139" name="Line 64"/>
            <p:cNvSpPr>
              <a:spLocks noChangeShapeType="1"/>
            </p:cNvSpPr>
            <p:nvPr/>
          </p:nvSpPr>
          <p:spPr bwMode="auto">
            <a:xfrm flipV="1">
              <a:off x="3959258" y="5690620"/>
              <a:ext cx="9525" cy="22225"/>
            </a:xfrm>
            <a:prstGeom prst="line">
              <a:avLst/>
            </a:prstGeom>
            <a:noFill/>
            <a:ln w="28575">
              <a:solidFill>
                <a:srgbClr val="FF0000"/>
              </a:solidFill>
              <a:round/>
              <a:headEnd/>
              <a:tailEnd/>
            </a:ln>
          </p:spPr>
          <p:txBody>
            <a:bodyPr/>
            <a:lstStyle/>
            <a:p>
              <a:endParaRPr lang="en-US"/>
            </a:p>
          </p:txBody>
        </p:sp>
        <p:sp>
          <p:nvSpPr>
            <p:cNvPr id="636140" name="Line 65"/>
            <p:cNvSpPr>
              <a:spLocks noChangeShapeType="1"/>
            </p:cNvSpPr>
            <p:nvPr/>
          </p:nvSpPr>
          <p:spPr bwMode="auto">
            <a:xfrm flipV="1">
              <a:off x="3968783" y="5666808"/>
              <a:ext cx="9525" cy="23813"/>
            </a:xfrm>
            <a:prstGeom prst="line">
              <a:avLst/>
            </a:prstGeom>
            <a:noFill/>
            <a:ln w="28575">
              <a:solidFill>
                <a:srgbClr val="FF0000"/>
              </a:solidFill>
              <a:round/>
              <a:headEnd/>
              <a:tailEnd/>
            </a:ln>
          </p:spPr>
          <p:txBody>
            <a:bodyPr/>
            <a:lstStyle/>
            <a:p>
              <a:endParaRPr lang="en-US"/>
            </a:p>
          </p:txBody>
        </p:sp>
        <p:sp>
          <p:nvSpPr>
            <p:cNvPr id="636141" name="Line 66"/>
            <p:cNvSpPr>
              <a:spLocks noChangeShapeType="1"/>
            </p:cNvSpPr>
            <p:nvPr/>
          </p:nvSpPr>
          <p:spPr bwMode="auto">
            <a:xfrm flipV="1">
              <a:off x="3978308" y="5639820"/>
              <a:ext cx="9525" cy="26988"/>
            </a:xfrm>
            <a:prstGeom prst="line">
              <a:avLst/>
            </a:prstGeom>
            <a:noFill/>
            <a:ln w="28575">
              <a:solidFill>
                <a:srgbClr val="FF0000"/>
              </a:solidFill>
              <a:round/>
              <a:headEnd/>
              <a:tailEnd/>
            </a:ln>
          </p:spPr>
          <p:txBody>
            <a:bodyPr/>
            <a:lstStyle/>
            <a:p>
              <a:endParaRPr lang="en-US"/>
            </a:p>
          </p:txBody>
        </p:sp>
        <p:sp>
          <p:nvSpPr>
            <p:cNvPr id="636142" name="Line 67"/>
            <p:cNvSpPr>
              <a:spLocks noChangeShapeType="1"/>
            </p:cNvSpPr>
            <p:nvPr/>
          </p:nvSpPr>
          <p:spPr bwMode="auto">
            <a:xfrm flipV="1">
              <a:off x="3987833" y="5611245"/>
              <a:ext cx="9525" cy="28575"/>
            </a:xfrm>
            <a:prstGeom prst="line">
              <a:avLst/>
            </a:prstGeom>
            <a:noFill/>
            <a:ln w="28575">
              <a:solidFill>
                <a:srgbClr val="FF0000"/>
              </a:solidFill>
              <a:round/>
              <a:headEnd/>
              <a:tailEnd/>
            </a:ln>
          </p:spPr>
          <p:txBody>
            <a:bodyPr/>
            <a:lstStyle/>
            <a:p>
              <a:endParaRPr lang="en-US"/>
            </a:p>
          </p:txBody>
        </p:sp>
        <p:sp>
          <p:nvSpPr>
            <p:cNvPr id="636143" name="Line 68"/>
            <p:cNvSpPr>
              <a:spLocks noChangeShapeType="1"/>
            </p:cNvSpPr>
            <p:nvPr/>
          </p:nvSpPr>
          <p:spPr bwMode="auto">
            <a:xfrm flipV="1">
              <a:off x="3997358" y="5581083"/>
              <a:ext cx="7938" cy="30163"/>
            </a:xfrm>
            <a:prstGeom prst="line">
              <a:avLst/>
            </a:prstGeom>
            <a:noFill/>
            <a:ln w="28575">
              <a:solidFill>
                <a:srgbClr val="FF0000"/>
              </a:solidFill>
              <a:round/>
              <a:headEnd/>
              <a:tailEnd/>
            </a:ln>
          </p:spPr>
          <p:txBody>
            <a:bodyPr/>
            <a:lstStyle/>
            <a:p>
              <a:endParaRPr lang="en-US"/>
            </a:p>
          </p:txBody>
        </p:sp>
        <p:sp>
          <p:nvSpPr>
            <p:cNvPr id="636144" name="Line 69"/>
            <p:cNvSpPr>
              <a:spLocks noChangeShapeType="1"/>
            </p:cNvSpPr>
            <p:nvPr/>
          </p:nvSpPr>
          <p:spPr bwMode="auto">
            <a:xfrm flipV="1">
              <a:off x="4005296" y="5549333"/>
              <a:ext cx="9525" cy="31750"/>
            </a:xfrm>
            <a:prstGeom prst="line">
              <a:avLst/>
            </a:prstGeom>
            <a:noFill/>
            <a:ln w="28575">
              <a:solidFill>
                <a:srgbClr val="FF0000"/>
              </a:solidFill>
              <a:round/>
              <a:headEnd/>
              <a:tailEnd/>
            </a:ln>
          </p:spPr>
          <p:txBody>
            <a:bodyPr/>
            <a:lstStyle/>
            <a:p>
              <a:endParaRPr lang="en-US"/>
            </a:p>
          </p:txBody>
        </p:sp>
        <p:sp>
          <p:nvSpPr>
            <p:cNvPr id="636145" name="Line 70"/>
            <p:cNvSpPr>
              <a:spLocks noChangeShapeType="1"/>
            </p:cNvSpPr>
            <p:nvPr/>
          </p:nvSpPr>
          <p:spPr bwMode="auto">
            <a:xfrm flipV="1">
              <a:off x="4014821" y="5515995"/>
              <a:ext cx="9525" cy="33338"/>
            </a:xfrm>
            <a:prstGeom prst="line">
              <a:avLst/>
            </a:prstGeom>
            <a:noFill/>
            <a:ln w="28575">
              <a:solidFill>
                <a:srgbClr val="FF0000"/>
              </a:solidFill>
              <a:round/>
              <a:headEnd/>
              <a:tailEnd/>
            </a:ln>
          </p:spPr>
          <p:txBody>
            <a:bodyPr/>
            <a:lstStyle/>
            <a:p>
              <a:endParaRPr lang="en-US"/>
            </a:p>
          </p:txBody>
        </p:sp>
        <p:sp>
          <p:nvSpPr>
            <p:cNvPr id="636146" name="Line 71"/>
            <p:cNvSpPr>
              <a:spLocks noChangeShapeType="1"/>
            </p:cNvSpPr>
            <p:nvPr/>
          </p:nvSpPr>
          <p:spPr bwMode="auto">
            <a:xfrm flipV="1">
              <a:off x="4024346" y="5482658"/>
              <a:ext cx="9525" cy="33338"/>
            </a:xfrm>
            <a:prstGeom prst="line">
              <a:avLst/>
            </a:prstGeom>
            <a:noFill/>
            <a:ln w="28575">
              <a:solidFill>
                <a:srgbClr val="FF0000"/>
              </a:solidFill>
              <a:round/>
              <a:headEnd/>
              <a:tailEnd/>
            </a:ln>
          </p:spPr>
          <p:txBody>
            <a:bodyPr/>
            <a:lstStyle/>
            <a:p>
              <a:endParaRPr lang="en-US"/>
            </a:p>
          </p:txBody>
        </p:sp>
        <p:sp>
          <p:nvSpPr>
            <p:cNvPr id="636147" name="Line 72"/>
            <p:cNvSpPr>
              <a:spLocks noChangeShapeType="1"/>
            </p:cNvSpPr>
            <p:nvPr/>
          </p:nvSpPr>
          <p:spPr bwMode="auto">
            <a:xfrm flipV="1">
              <a:off x="4033871" y="5447733"/>
              <a:ext cx="9525" cy="34925"/>
            </a:xfrm>
            <a:prstGeom prst="line">
              <a:avLst/>
            </a:prstGeom>
            <a:noFill/>
            <a:ln w="28575">
              <a:solidFill>
                <a:srgbClr val="FF0000"/>
              </a:solidFill>
              <a:round/>
              <a:headEnd/>
              <a:tailEnd/>
            </a:ln>
          </p:spPr>
          <p:txBody>
            <a:bodyPr/>
            <a:lstStyle/>
            <a:p>
              <a:endParaRPr lang="en-US"/>
            </a:p>
          </p:txBody>
        </p:sp>
        <p:sp>
          <p:nvSpPr>
            <p:cNvPr id="636148" name="Line 73"/>
            <p:cNvSpPr>
              <a:spLocks noChangeShapeType="1"/>
            </p:cNvSpPr>
            <p:nvPr/>
          </p:nvSpPr>
          <p:spPr bwMode="auto">
            <a:xfrm flipV="1">
              <a:off x="4043396" y="5414395"/>
              <a:ext cx="9525" cy="33338"/>
            </a:xfrm>
            <a:prstGeom prst="line">
              <a:avLst/>
            </a:prstGeom>
            <a:noFill/>
            <a:ln w="28575">
              <a:solidFill>
                <a:srgbClr val="FF0000"/>
              </a:solidFill>
              <a:round/>
              <a:headEnd/>
              <a:tailEnd/>
            </a:ln>
          </p:spPr>
          <p:txBody>
            <a:bodyPr/>
            <a:lstStyle/>
            <a:p>
              <a:endParaRPr lang="en-US"/>
            </a:p>
          </p:txBody>
        </p:sp>
        <p:sp>
          <p:nvSpPr>
            <p:cNvPr id="636149" name="Line 74"/>
            <p:cNvSpPr>
              <a:spLocks noChangeShapeType="1"/>
            </p:cNvSpPr>
            <p:nvPr/>
          </p:nvSpPr>
          <p:spPr bwMode="auto">
            <a:xfrm flipV="1">
              <a:off x="4052921" y="5379470"/>
              <a:ext cx="7938" cy="34925"/>
            </a:xfrm>
            <a:prstGeom prst="line">
              <a:avLst/>
            </a:prstGeom>
            <a:noFill/>
            <a:ln w="28575">
              <a:solidFill>
                <a:srgbClr val="FF0000"/>
              </a:solidFill>
              <a:round/>
              <a:headEnd/>
              <a:tailEnd/>
            </a:ln>
          </p:spPr>
          <p:txBody>
            <a:bodyPr/>
            <a:lstStyle/>
            <a:p>
              <a:endParaRPr lang="en-US"/>
            </a:p>
          </p:txBody>
        </p:sp>
        <p:sp>
          <p:nvSpPr>
            <p:cNvPr id="636150" name="Line 75"/>
            <p:cNvSpPr>
              <a:spLocks noChangeShapeType="1"/>
            </p:cNvSpPr>
            <p:nvPr/>
          </p:nvSpPr>
          <p:spPr bwMode="auto">
            <a:xfrm flipV="1">
              <a:off x="4060858" y="5344545"/>
              <a:ext cx="9525" cy="34925"/>
            </a:xfrm>
            <a:prstGeom prst="line">
              <a:avLst/>
            </a:prstGeom>
            <a:noFill/>
            <a:ln w="28575">
              <a:solidFill>
                <a:srgbClr val="FF0000"/>
              </a:solidFill>
              <a:round/>
              <a:headEnd/>
              <a:tailEnd/>
            </a:ln>
          </p:spPr>
          <p:txBody>
            <a:bodyPr/>
            <a:lstStyle/>
            <a:p>
              <a:endParaRPr lang="en-US"/>
            </a:p>
          </p:txBody>
        </p:sp>
        <p:sp>
          <p:nvSpPr>
            <p:cNvPr id="636151" name="Line 76"/>
            <p:cNvSpPr>
              <a:spLocks noChangeShapeType="1"/>
            </p:cNvSpPr>
            <p:nvPr/>
          </p:nvSpPr>
          <p:spPr bwMode="auto">
            <a:xfrm flipV="1">
              <a:off x="4070383" y="5309620"/>
              <a:ext cx="9525" cy="34925"/>
            </a:xfrm>
            <a:prstGeom prst="line">
              <a:avLst/>
            </a:prstGeom>
            <a:noFill/>
            <a:ln w="28575">
              <a:solidFill>
                <a:srgbClr val="FF0000"/>
              </a:solidFill>
              <a:round/>
              <a:headEnd/>
              <a:tailEnd/>
            </a:ln>
          </p:spPr>
          <p:txBody>
            <a:bodyPr/>
            <a:lstStyle/>
            <a:p>
              <a:endParaRPr lang="en-US"/>
            </a:p>
          </p:txBody>
        </p:sp>
        <p:sp>
          <p:nvSpPr>
            <p:cNvPr id="636152" name="Line 77"/>
            <p:cNvSpPr>
              <a:spLocks noChangeShapeType="1"/>
            </p:cNvSpPr>
            <p:nvPr/>
          </p:nvSpPr>
          <p:spPr bwMode="auto">
            <a:xfrm flipV="1">
              <a:off x="4079908" y="5277870"/>
              <a:ext cx="9525" cy="31750"/>
            </a:xfrm>
            <a:prstGeom prst="line">
              <a:avLst/>
            </a:prstGeom>
            <a:noFill/>
            <a:ln w="28575">
              <a:solidFill>
                <a:srgbClr val="FF0000"/>
              </a:solidFill>
              <a:round/>
              <a:headEnd/>
              <a:tailEnd/>
            </a:ln>
          </p:spPr>
          <p:txBody>
            <a:bodyPr/>
            <a:lstStyle/>
            <a:p>
              <a:endParaRPr lang="en-US"/>
            </a:p>
          </p:txBody>
        </p:sp>
        <p:sp>
          <p:nvSpPr>
            <p:cNvPr id="636153" name="Line 78"/>
            <p:cNvSpPr>
              <a:spLocks noChangeShapeType="1"/>
            </p:cNvSpPr>
            <p:nvPr/>
          </p:nvSpPr>
          <p:spPr bwMode="auto">
            <a:xfrm flipV="1">
              <a:off x="4089433" y="5246120"/>
              <a:ext cx="9525" cy="31750"/>
            </a:xfrm>
            <a:prstGeom prst="line">
              <a:avLst/>
            </a:prstGeom>
            <a:noFill/>
            <a:ln w="28575">
              <a:solidFill>
                <a:srgbClr val="FF0000"/>
              </a:solidFill>
              <a:round/>
              <a:headEnd/>
              <a:tailEnd/>
            </a:ln>
          </p:spPr>
          <p:txBody>
            <a:bodyPr/>
            <a:lstStyle/>
            <a:p>
              <a:endParaRPr lang="en-US"/>
            </a:p>
          </p:txBody>
        </p:sp>
        <p:sp>
          <p:nvSpPr>
            <p:cNvPr id="636154" name="Line 79"/>
            <p:cNvSpPr>
              <a:spLocks noChangeShapeType="1"/>
            </p:cNvSpPr>
            <p:nvPr/>
          </p:nvSpPr>
          <p:spPr bwMode="auto">
            <a:xfrm flipV="1">
              <a:off x="4098958" y="5215958"/>
              <a:ext cx="9525" cy="30163"/>
            </a:xfrm>
            <a:prstGeom prst="line">
              <a:avLst/>
            </a:prstGeom>
            <a:noFill/>
            <a:ln w="28575">
              <a:solidFill>
                <a:srgbClr val="FF0000"/>
              </a:solidFill>
              <a:round/>
              <a:headEnd/>
              <a:tailEnd/>
            </a:ln>
          </p:spPr>
          <p:txBody>
            <a:bodyPr/>
            <a:lstStyle/>
            <a:p>
              <a:endParaRPr lang="en-US"/>
            </a:p>
          </p:txBody>
        </p:sp>
        <p:sp>
          <p:nvSpPr>
            <p:cNvPr id="636155" name="Line 80"/>
            <p:cNvSpPr>
              <a:spLocks noChangeShapeType="1"/>
            </p:cNvSpPr>
            <p:nvPr/>
          </p:nvSpPr>
          <p:spPr bwMode="auto">
            <a:xfrm flipV="1">
              <a:off x="4108483" y="5187383"/>
              <a:ext cx="7938" cy="28575"/>
            </a:xfrm>
            <a:prstGeom prst="line">
              <a:avLst/>
            </a:prstGeom>
            <a:noFill/>
            <a:ln w="28575">
              <a:solidFill>
                <a:srgbClr val="FF0000"/>
              </a:solidFill>
              <a:round/>
              <a:headEnd/>
              <a:tailEnd/>
            </a:ln>
          </p:spPr>
          <p:txBody>
            <a:bodyPr/>
            <a:lstStyle/>
            <a:p>
              <a:endParaRPr lang="en-US"/>
            </a:p>
          </p:txBody>
        </p:sp>
        <p:sp>
          <p:nvSpPr>
            <p:cNvPr id="636156" name="Line 81"/>
            <p:cNvSpPr>
              <a:spLocks noChangeShapeType="1"/>
            </p:cNvSpPr>
            <p:nvPr/>
          </p:nvSpPr>
          <p:spPr bwMode="auto">
            <a:xfrm flipV="1">
              <a:off x="4116421" y="5160395"/>
              <a:ext cx="9525" cy="26988"/>
            </a:xfrm>
            <a:prstGeom prst="line">
              <a:avLst/>
            </a:prstGeom>
            <a:noFill/>
            <a:ln w="28575">
              <a:solidFill>
                <a:srgbClr val="FF0000"/>
              </a:solidFill>
              <a:round/>
              <a:headEnd/>
              <a:tailEnd/>
            </a:ln>
          </p:spPr>
          <p:txBody>
            <a:bodyPr/>
            <a:lstStyle/>
            <a:p>
              <a:endParaRPr lang="en-US"/>
            </a:p>
          </p:txBody>
        </p:sp>
        <p:sp>
          <p:nvSpPr>
            <p:cNvPr id="636157" name="Line 82"/>
            <p:cNvSpPr>
              <a:spLocks noChangeShapeType="1"/>
            </p:cNvSpPr>
            <p:nvPr/>
          </p:nvSpPr>
          <p:spPr bwMode="auto">
            <a:xfrm flipV="1">
              <a:off x="4125946" y="5136583"/>
              <a:ext cx="9525" cy="23813"/>
            </a:xfrm>
            <a:prstGeom prst="line">
              <a:avLst/>
            </a:prstGeom>
            <a:noFill/>
            <a:ln w="28575">
              <a:solidFill>
                <a:srgbClr val="FF0000"/>
              </a:solidFill>
              <a:round/>
              <a:headEnd/>
              <a:tailEnd/>
            </a:ln>
          </p:spPr>
          <p:txBody>
            <a:bodyPr/>
            <a:lstStyle/>
            <a:p>
              <a:endParaRPr lang="en-US"/>
            </a:p>
          </p:txBody>
        </p:sp>
        <p:sp>
          <p:nvSpPr>
            <p:cNvPr id="636158" name="Line 83"/>
            <p:cNvSpPr>
              <a:spLocks noChangeShapeType="1"/>
            </p:cNvSpPr>
            <p:nvPr/>
          </p:nvSpPr>
          <p:spPr bwMode="auto">
            <a:xfrm flipV="1">
              <a:off x="4135471" y="5114358"/>
              <a:ext cx="9525" cy="22225"/>
            </a:xfrm>
            <a:prstGeom prst="line">
              <a:avLst/>
            </a:prstGeom>
            <a:noFill/>
            <a:ln w="28575">
              <a:solidFill>
                <a:srgbClr val="FF0000"/>
              </a:solidFill>
              <a:round/>
              <a:headEnd/>
              <a:tailEnd/>
            </a:ln>
          </p:spPr>
          <p:txBody>
            <a:bodyPr/>
            <a:lstStyle/>
            <a:p>
              <a:endParaRPr lang="en-US"/>
            </a:p>
          </p:txBody>
        </p:sp>
        <p:sp>
          <p:nvSpPr>
            <p:cNvPr id="636159" name="Line 84"/>
            <p:cNvSpPr>
              <a:spLocks noChangeShapeType="1"/>
            </p:cNvSpPr>
            <p:nvPr/>
          </p:nvSpPr>
          <p:spPr bwMode="auto">
            <a:xfrm flipV="1">
              <a:off x="4144996" y="5095308"/>
              <a:ext cx="9525" cy="19050"/>
            </a:xfrm>
            <a:prstGeom prst="line">
              <a:avLst/>
            </a:prstGeom>
            <a:noFill/>
            <a:ln w="28575">
              <a:solidFill>
                <a:srgbClr val="FF0000"/>
              </a:solidFill>
              <a:round/>
              <a:headEnd/>
              <a:tailEnd/>
            </a:ln>
          </p:spPr>
          <p:txBody>
            <a:bodyPr/>
            <a:lstStyle/>
            <a:p>
              <a:endParaRPr lang="en-US"/>
            </a:p>
          </p:txBody>
        </p:sp>
        <p:sp>
          <p:nvSpPr>
            <p:cNvPr id="636160" name="Line 85"/>
            <p:cNvSpPr>
              <a:spLocks noChangeShapeType="1"/>
            </p:cNvSpPr>
            <p:nvPr/>
          </p:nvSpPr>
          <p:spPr bwMode="auto">
            <a:xfrm flipV="1">
              <a:off x="4154521" y="5079433"/>
              <a:ext cx="7938" cy="15875"/>
            </a:xfrm>
            <a:prstGeom prst="line">
              <a:avLst/>
            </a:prstGeom>
            <a:noFill/>
            <a:ln w="28575">
              <a:solidFill>
                <a:srgbClr val="FF0000"/>
              </a:solidFill>
              <a:round/>
              <a:headEnd/>
              <a:tailEnd/>
            </a:ln>
          </p:spPr>
          <p:txBody>
            <a:bodyPr/>
            <a:lstStyle/>
            <a:p>
              <a:endParaRPr lang="en-US"/>
            </a:p>
          </p:txBody>
        </p:sp>
        <p:sp>
          <p:nvSpPr>
            <p:cNvPr id="636161" name="Line 86"/>
            <p:cNvSpPr>
              <a:spLocks noChangeShapeType="1"/>
            </p:cNvSpPr>
            <p:nvPr/>
          </p:nvSpPr>
          <p:spPr bwMode="auto">
            <a:xfrm flipV="1">
              <a:off x="4162458" y="5066733"/>
              <a:ext cx="9525" cy="12700"/>
            </a:xfrm>
            <a:prstGeom prst="line">
              <a:avLst/>
            </a:prstGeom>
            <a:noFill/>
            <a:ln w="28575">
              <a:solidFill>
                <a:srgbClr val="FF0000"/>
              </a:solidFill>
              <a:round/>
              <a:headEnd/>
              <a:tailEnd/>
            </a:ln>
          </p:spPr>
          <p:txBody>
            <a:bodyPr/>
            <a:lstStyle/>
            <a:p>
              <a:endParaRPr lang="en-US"/>
            </a:p>
          </p:txBody>
        </p:sp>
        <p:sp>
          <p:nvSpPr>
            <p:cNvPr id="636162" name="Line 87"/>
            <p:cNvSpPr>
              <a:spLocks noChangeShapeType="1"/>
            </p:cNvSpPr>
            <p:nvPr/>
          </p:nvSpPr>
          <p:spPr bwMode="auto">
            <a:xfrm flipV="1">
              <a:off x="4171983" y="5057208"/>
              <a:ext cx="9525" cy="9525"/>
            </a:xfrm>
            <a:prstGeom prst="line">
              <a:avLst/>
            </a:prstGeom>
            <a:noFill/>
            <a:ln w="28575">
              <a:solidFill>
                <a:srgbClr val="FF0000"/>
              </a:solidFill>
              <a:round/>
              <a:headEnd/>
              <a:tailEnd/>
            </a:ln>
          </p:spPr>
          <p:txBody>
            <a:bodyPr/>
            <a:lstStyle/>
            <a:p>
              <a:endParaRPr lang="en-US"/>
            </a:p>
          </p:txBody>
        </p:sp>
        <p:sp>
          <p:nvSpPr>
            <p:cNvPr id="636163" name="Line 88"/>
            <p:cNvSpPr>
              <a:spLocks noChangeShapeType="1"/>
            </p:cNvSpPr>
            <p:nvPr/>
          </p:nvSpPr>
          <p:spPr bwMode="auto">
            <a:xfrm flipV="1">
              <a:off x="4181508" y="5050858"/>
              <a:ext cx="9525" cy="6350"/>
            </a:xfrm>
            <a:prstGeom prst="line">
              <a:avLst/>
            </a:prstGeom>
            <a:noFill/>
            <a:ln w="28575">
              <a:solidFill>
                <a:srgbClr val="FF0000"/>
              </a:solidFill>
              <a:round/>
              <a:headEnd/>
              <a:tailEnd/>
            </a:ln>
          </p:spPr>
          <p:txBody>
            <a:bodyPr/>
            <a:lstStyle/>
            <a:p>
              <a:endParaRPr lang="en-US"/>
            </a:p>
          </p:txBody>
        </p:sp>
        <p:sp>
          <p:nvSpPr>
            <p:cNvPr id="636164" name="Line 89"/>
            <p:cNvSpPr>
              <a:spLocks noChangeShapeType="1"/>
            </p:cNvSpPr>
            <p:nvPr/>
          </p:nvSpPr>
          <p:spPr bwMode="auto">
            <a:xfrm flipV="1">
              <a:off x="4191033" y="5047683"/>
              <a:ext cx="9525" cy="3175"/>
            </a:xfrm>
            <a:prstGeom prst="line">
              <a:avLst/>
            </a:prstGeom>
            <a:noFill/>
            <a:ln w="28575">
              <a:solidFill>
                <a:srgbClr val="FF0000"/>
              </a:solidFill>
              <a:round/>
              <a:headEnd/>
              <a:tailEnd/>
            </a:ln>
          </p:spPr>
          <p:txBody>
            <a:bodyPr/>
            <a:lstStyle/>
            <a:p>
              <a:endParaRPr lang="en-US"/>
            </a:p>
          </p:txBody>
        </p:sp>
        <p:sp>
          <p:nvSpPr>
            <p:cNvPr id="636165" name="Line 90"/>
            <p:cNvSpPr>
              <a:spLocks noChangeShapeType="1"/>
            </p:cNvSpPr>
            <p:nvPr/>
          </p:nvSpPr>
          <p:spPr bwMode="auto">
            <a:xfrm>
              <a:off x="4200558" y="5047683"/>
              <a:ext cx="9525" cy="1588"/>
            </a:xfrm>
            <a:prstGeom prst="line">
              <a:avLst/>
            </a:prstGeom>
            <a:noFill/>
            <a:ln w="28575">
              <a:solidFill>
                <a:srgbClr val="FF0000"/>
              </a:solidFill>
              <a:round/>
              <a:headEnd/>
              <a:tailEnd/>
            </a:ln>
          </p:spPr>
          <p:txBody>
            <a:bodyPr/>
            <a:lstStyle/>
            <a:p>
              <a:endParaRPr lang="en-US"/>
            </a:p>
          </p:txBody>
        </p:sp>
        <p:sp>
          <p:nvSpPr>
            <p:cNvPr id="636166" name="Line 91"/>
            <p:cNvSpPr>
              <a:spLocks noChangeShapeType="1"/>
            </p:cNvSpPr>
            <p:nvPr/>
          </p:nvSpPr>
          <p:spPr bwMode="auto">
            <a:xfrm>
              <a:off x="4210083" y="5047683"/>
              <a:ext cx="7938" cy="3175"/>
            </a:xfrm>
            <a:prstGeom prst="line">
              <a:avLst/>
            </a:prstGeom>
            <a:noFill/>
            <a:ln w="28575">
              <a:solidFill>
                <a:srgbClr val="FF0000"/>
              </a:solidFill>
              <a:round/>
              <a:headEnd/>
              <a:tailEnd/>
            </a:ln>
          </p:spPr>
          <p:txBody>
            <a:bodyPr/>
            <a:lstStyle/>
            <a:p>
              <a:endParaRPr lang="en-US"/>
            </a:p>
          </p:txBody>
        </p:sp>
        <p:sp>
          <p:nvSpPr>
            <p:cNvPr id="636167" name="Line 92"/>
            <p:cNvSpPr>
              <a:spLocks noChangeShapeType="1"/>
            </p:cNvSpPr>
            <p:nvPr/>
          </p:nvSpPr>
          <p:spPr bwMode="auto">
            <a:xfrm>
              <a:off x="4218021" y="5050858"/>
              <a:ext cx="9525" cy="6350"/>
            </a:xfrm>
            <a:prstGeom prst="line">
              <a:avLst/>
            </a:prstGeom>
            <a:noFill/>
            <a:ln w="28575">
              <a:solidFill>
                <a:srgbClr val="FF0000"/>
              </a:solidFill>
              <a:round/>
              <a:headEnd/>
              <a:tailEnd/>
            </a:ln>
          </p:spPr>
          <p:txBody>
            <a:bodyPr/>
            <a:lstStyle/>
            <a:p>
              <a:endParaRPr lang="en-US"/>
            </a:p>
          </p:txBody>
        </p:sp>
        <p:sp>
          <p:nvSpPr>
            <p:cNvPr id="636168" name="Line 93"/>
            <p:cNvSpPr>
              <a:spLocks noChangeShapeType="1"/>
            </p:cNvSpPr>
            <p:nvPr/>
          </p:nvSpPr>
          <p:spPr bwMode="auto">
            <a:xfrm>
              <a:off x="4227546" y="5057208"/>
              <a:ext cx="9525" cy="9525"/>
            </a:xfrm>
            <a:prstGeom prst="line">
              <a:avLst/>
            </a:prstGeom>
            <a:noFill/>
            <a:ln w="28575">
              <a:solidFill>
                <a:srgbClr val="FF0000"/>
              </a:solidFill>
              <a:round/>
              <a:headEnd/>
              <a:tailEnd/>
            </a:ln>
          </p:spPr>
          <p:txBody>
            <a:bodyPr/>
            <a:lstStyle/>
            <a:p>
              <a:endParaRPr lang="en-US"/>
            </a:p>
          </p:txBody>
        </p:sp>
        <p:sp>
          <p:nvSpPr>
            <p:cNvPr id="636169" name="Line 94"/>
            <p:cNvSpPr>
              <a:spLocks noChangeShapeType="1"/>
            </p:cNvSpPr>
            <p:nvPr/>
          </p:nvSpPr>
          <p:spPr bwMode="auto">
            <a:xfrm>
              <a:off x="4237071" y="5066733"/>
              <a:ext cx="9525" cy="12700"/>
            </a:xfrm>
            <a:prstGeom prst="line">
              <a:avLst/>
            </a:prstGeom>
            <a:noFill/>
            <a:ln w="28575">
              <a:solidFill>
                <a:srgbClr val="FF0000"/>
              </a:solidFill>
              <a:round/>
              <a:headEnd/>
              <a:tailEnd/>
            </a:ln>
          </p:spPr>
          <p:txBody>
            <a:bodyPr/>
            <a:lstStyle/>
            <a:p>
              <a:endParaRPr lang="en-US"/>
            </a:p>
          </p:txBody>
        </p:sp>
        <p:sp>
          <p:nvSpPr>
            <p:cNvPr id="636170" name="Line 95"/>
            <p:cNvSpPr>
              <a:spLocks noChangeShapeType="1"/>
            </p:cNvSpPr>
            <p:nvPr/>
          </p:nvSpPr>
          <p:spPr bwMode="auto">
            <a:xfrm>
              <a:off x="4246596" y="5079433"/>
              <a:ext cx="9525" cy="15875"/>
            </a:xfrm>
            <a:prstGeom prst="line">
              <a:avLst/>
            </a:prstGeom>
            <a:noFill/>
            <a:ln w="28575">
              <a:solidFill>
                <a:srgbClr val="FF0000"/>
              </a:solidFill>
              <a:round/>
              <a:headEnd/>
              <a:tailEnd/>
            </a:ln>
          </p:spPr>
          <p:txBody>
            <a:bodyPr/>
            <a:lstStyle/>
            <a:p>
              <a:endParaRPr lang="en-US"/>
            </a:p>
          </p:txBody>
        </p:sp>
        <p:sp>
          <p:nvSpPr>
            <p:cNvPr id="636171" name="Line 96"/>
            <p:cNvSpPr>
              <a:spLocks noChangeShapeType="1"/>
            </p:cNvSpPr>
            <p:nvPr/>
          </p:nvSpPr>
          <p:spPr bwMode="auto">
            <a:xfrm>
              <a:off x="4256121" y="5095308"/>
              <a:ext cx="9525" cy="19050"/>
            </a:xfrm>
            <a:prstGeom prst="line">
              <a:avLst/>
            </a:prstGeom>
            <a:noFill/>
            <a:ln w="28575">
              <a:solidFill>
                <a:srgbClr val="FF0000"/>
              </a:solidFill>
              <a:round/>
              <a:headEnd/>
              <a:tailEnd/>
            </a:ln>
          </p:spPr>
          <p:txBody>
            <a:bodyPr/>
            <a:lstStyle/>
            <a:p>
              <a:endParaRPr lang="en-US"/>
            </a:p>
          </p:txBody>
        </p:sp>
        <p:sp>
          <p:nvSpPr>
            <p:cNvPr id="636172" name="Line 97"/>
            <p:cNvSpPr>
              <a:spLocks noChangeShapeType="1"/>
            </p:cNvSpPr>
            <p:nvPr/>
          </p:nvSpPr>
          <p:spPr bwMode="auto">
            <a:xfrm>
              <a:off x="4265646" y="5114358"/>
              <a:ext cx="7938" cy="22225"/>
            </a:xfrm>
            <a:prstGeom prst="line">
              <a:avLst/>
            </a:prstGeom>
            <a:noFill/>
            <a:ln w="28575">
              <a:solidFill>
                <a:srgbClr val="FF0000"/>
              </a:solidFill>
              <a:round/>
              <a:headEnd/>
              <a:tailEnd/>
            </a:ln>
          </p:spPr>
          <p:txBody>
            <a:bodyPr/>
            <a:lstStyle/>
            <a:p>
              <a:endParaRPr lang="en-US"/>
            </a:p>
          </p:txBody>
        </p:sp>
        <p:sp>
          <p:nvSpPr>
            <p:cNvPr id="636173" name="Line 98"/>
            <p:cNvSpPr>
              <a:spLocks noChangeShapeType="1"/>
            </p:cNvSpPr>
            <p:nvPr/>
          </p:nvSpPr>
          <p:spPr bwMode="auto">
            <a:xfrm>
              <a:off x="4273583" y="5136583"/>
              <a:ext cx="9525" cy="23813"/>
            </a:xfrm>
            <a:prstGeom prst="line">
              <a:avLst/>
            </a:prstGeom>
            <a:noFill/>
            <a:ln w="28575">
              <a:solidFill>
                <a:srgbClr val="FF0000"/>
              </a:solidFill>
              <a:round/>
              <a:headEnd/>
              <a:tailEnd/>
            </a:ln>
          </p:spPr>
          <p:txBody>
            <a:bodyPr/>
            <a:lstStyle/>
            <a:p>
              <a:endParaRPr lang="en-US"/>
            </a:p>
          </p:txBody>
        </p:sp>
        <p:sp>
          <p:nvSpPr>
            <p:cNvPr id="636174" name="Line 99"/>
            <p:cNvSpPr>
              <a:spLocks noChangeShapeType="1"/>
            </p:cNvSpPr>
            <p:nvPr/>
          </p:nvSpPr>
          <p:spPr bwMode="auto">
            <a:xfrm>
              <a:off x="4283108" y="5160395"/>
              <a:ext cx="9525" cy="26988"/>
            </a:xfrm>
            <a:prstGeom prst="line">
              <a:avLst/>
            </a:prstGeom>
            <a:noFill/>
            <a:ln w="28575">
              <a:solidFill>
                <a:srgbClr val="FF0000"/>
              </a:solidFill>
              <a:round/>
              <a:headEnd/>
              <a:tailEnd/>
            </a:ln>
          </p:spPr>
          <p:txBody>
            <a:bodyPr/>
            <a:lstStyle/>
            <a:p>
              <a:endParaRPr lang="en-US"/>
            </a:p>
          </p:txBody>
        </p:sp>
        <p:sp>
          <p:nvSpPr>
            <p:cNvPr id="636175" name="Line 100"/>
            <p:cNvSpPr>
              <a:spLocks noChangeShapeType="1"/>
            </p:cNvSpPr>
            <p:nvPr/>
          </p:nvSpPr>
          <p:spPr bwMode="auto">
            <a:xfrm>
              <a:off x="4292633" y="5187383"/>
              <a:ext cx="9525" cy="28575"/>
            </a:xfrm>
            <a:prstGeom prst="line">
              <a:avLst/>
            </a:prstGeom>
            <a:noFill/>
            <a:ln w="28575">
              <a:solidFill>
                <a:srgbClr val="FF0000"/>
              </a:solidFill>
              <a:round/>
              <a:headEnd/>
              <a:tailEnd/>
            </a:ln>
          </p:spPr>
          <p:txBody>
            <a:bodyPr/>
            <a:lstStyle/>
            <a:p>
              <a:endParaRPr lang="en-US"/>
            </a:p>
          </p:txBody>
        </p:sp>
        <p:sp>
          <p:nvSpPr>
            <p:cNvPr id="636176" name="Line 101"/>
            <p:cNvSpPr>
              <a:spLocks noChangeShapeType="1"/>
            </p:cNvSpPr>
            <p:nvPr/>
          </p:nvSpPr>
          <p:spPr bwMode="auto">
            <a:xfrm>
              <a:off x="4302158" y="5215958"/>
              <a:ext cx="9525" cy="30163"/>
            </a:xfrm>
            <a:prstGeom prst="line">
              <a:avLst/>
            </a:prstGeom>
            <a:noFill/>
            <a:ln w="28575">
              <a:solidFill>
                <a:srgbClr val="FF0000"/>
              </a:solidFill>
              <a:round/>
              <a:headEnd/>
              <a:tailEnd/>
            </a:ln>
          </p:spPr>
          <p:txBody>
            <a:bodyPr/>
            <a:lstStyle/>
            <a:p>
              <a:endParaRPr lang="en-US"/>
            </a:p>
          </p:txBody>
        </p:sp>
        <p:sp>
          <p:nvSpPr>
            <p:cNvPr id="636177" name="Line 102"/>
            <p:cNvSpPr>
              <a:spLocks noChangeShapeType="1"/>
            </p:cNvSpPr>
            <p:nvPr/>
          </p:nvSpPr>
          <p:spPr bwMode="auto">
            <a:xfrm>
              <a:off x="4311683" y="5246120"/>
              <a:ext cx="7938" cy="31750"/>
            </a:xfrm>
            <a:prstGeom prst="line">
              <a:avLst/>
            </a:prstGeom>
            <a:noFill/>
            <a:ln w="28575">
              <a:solidFill>
                <a:srgbClr val="FF0000"/>
              </a:solidFill>
              <a:round/>
              <a:headEnd/>
              <a:tailEnd/>
            </a:ln>
          </p:spPr>
          <p:txBody>
            <a:bodyPr/>
            <a:lstStyle/>
            <a:p>
              <a:endParaRPr lang="en-US"/>
            </a:p>
          </p:txBody>
        </p:sp>
        <p:sp>
          <p:nvSpPr>
            <p:cNvPr id="636178" name="Line 103"/>
            <p:cNvSpPr>
              <a:spLocks noChangeShapeType="1"/>
            </p:cNvSpPr>
            <p:nvPr/>
          </p:nvSpPr>
          <p:spPr bwMode="auto">
            <a:xfrm>
              <a:off x="4319621" y="5277870"/>
              <a:ext cx="9525" cy="31750"/>
            </a:xfrm>
            <a:prstGeom prst="line">
              <a:avLst/>
            </a:prstGeom>
            <a:noFill/>
            <a:ln w="28575">
              <a:solidFill>
                <a:srgbClr val="FF0000"/>
              </a:solidFill>
              <a:round/>
              <a:headEnd/>
              <a:tailEnd/>
            </a:ln>
          </p:spPr>
          <p:txBody>
            <a:bodyPr/>
            <a:lstStyle/>
            <a:p>
              <a:endParaRPr lang="en-US"/>
            </a:p>
          </p:txBody>
        </p:sp>
        <p:sp>
          <p:nvSpPr>
            <p:cNvPr id="636179" name="Line 104"/>
            <p:cNvSpPr>
              <a:spLocks noChangeShapeType="1"/>
            </p:cNvSpPr>
            <p:nvPr/>
          </p:nvSpPr>
          <p:spPr bwMode="auto">
            <a:xfrm>
              <a:off x="4329146" y="5309620"/>
              <a:ext cx="9525" cy="34925"/>
            </a:xfrm>
            <a:prstGeom prst="line">
              <a:avLst/>
            </a:prstGeom>
            <a:noFill/>
            <a:ln w="28575">
              <a:solidFill>
                <a:srgbClr val="FF0000"/>
              </a:solidFill>
              <a:round/>
              <a:headEnd/>
              <a:tailEnd/>
            </a:ln>
          </p:spPr>
          <p:txBody>
            <a:bodyPr/>
            <a:lstStyle/>
            <a:p>
              <a:endParaRPr lang="en-US"/>
            </a:p>
          </p:txBody>
        </p:sp>
        <p:sp>
          <p:nvSpPr>
            <p:cNvPr id="636180" name="Line 105"/>
            <p:cNvSpPr>
              <a:spLocks noChangeShapeType="1"/>
            </p:cNvSpPr>
            <p:nvPr/>
          </p:nvSpPr>
          <p:spPr bwMode="auto">
            <a:xfrm>
              <a:off x="4338671" y="5344545"/>
              <a:ext cx="9525" cy="34925"/>
            </a:xfrm>
            <a:prstGeom prst="line">
              <a:avLst/>
            </a:prstGeom>
            <a:noFill/>
            <a:ln w="28575">
              <a:solidFill>
                <a:srgbClr val="FF0000"/>
              </a:solidFill>
              <a:round/>
              <a:headEnd/>
              <a:tailEnd/>
            </a:ln>
          </p:spPr>
          <p:txBody>
            <a:bodyPr/>
            <a:lstStyle/>
            <a:p>
              <a:endParaRPr lang="en-US"/>
            </a:p>
          </p:txBody>
        </p:sp>
        <p:sp>
          <p:nvSpPr>
            <p:cNvPr id="636181" name="Line 106"/>
            <p:cNvSpPr>
              <a:spLocks noChangeShapeType="1"/>
            </p:cNvSpPr>
            <p:nvPr/>
          </p:nvSpPr>
          <p:spPr bwMode="auto">
            <a:xfrm>
              <a:off x="4348196" y="5379470"/>
              <a:ext cx="9525" cy="34925"/>
            </a:xfrm>
            <a:prstGeom prst="line">
              <a:avLst/>
            </a:prstGeom>
            <a:noFill/>
            <a:ln w="28575">
              <a:solidFill>
                <a:srgbClr val="FF0000"/>
              </a:solidFill>
              <a:round/>
              <a:headEnd/>
              <a:tailEnd/>
            </a:ln>
          </p:spPr>
          <p:txBody>
            <a:bodyPr/>
            <a:lstStyle/>
            <a:p>
              <a:endParaRPr lang="en-US"/>
            </a:p>
          </p:txBody>
        </p:sp>
        <p:sp>
          <p:nvSpPr>
            <p:cNvPr id="636182" name="Line 8"/>
            <p:cNvSpPr>
              <a:spLocks noChangeShapeType="1"/>
            </p:cNvSpPr>
            <p:nvPr/>
          </p:nvSpPr>
          <p:spPr bwMode="auto">
            <a:xfrm>
              <a:off x="4354744" y="5405844"/>
              <a:ext cx="9525" cy="34925"/>
            </a:xfrm>
            <a:prstGeom prst="line">
              <a:avLst/>
            </a:prstGeom>
            <a:noFill/>
            <a:ln w="28575">
              <a:solidFill>
                <a:srgbClr val="FF0000"/>
              </a:solidFill>
              <a:round/>
              <a:headEnd/>
              <a:tailEnd/>
            </a:ln>
          </p:spPr>
          <p:txBody>
            <a:bodyPr/>
            <a:lstStyle/>
            <a:p>
              <a:endParaRPr lang="en-US"/>
            </a:p>
          </p:txBody>
        </p:sp>
        <p:sp>
          <p:nvSpPr>
            <p:cNvPr id="636183" name="Line 9"/>
            <p:cNvSpPr>
              <a:spLocks noChangeShapeType="1"/>
            </p:cNvSpPr>
            <p:nvPr/>
          </p:nvSpPr>
          <p:spPr bwMode="auto">
            <a:xfrm>
              <a:off x="4364269" y="5440769"/>
              <a:ext cx="9525" cy="34925"/>
            </a:xfrm>
            <a:prstGeom prst="line">
              <a:avLst/>
            </a:prstGeom>
            <a:noFill/>
            <a:ln w="28575">
              <a:solidFill>
                <a:srgbClr val="FF0000"/>
              </a:solidFill>
              <a:round/>
              <a:headEnd/>
              <a:tailEnd/>
            </a:ln>
          </p:spPr>
          <p:txBody>
            <a:bodyPr/>
            <a:lstStyle/>
            <a:p>
              <a:endParaRPr lang="en-US"/>
            </a:p>
          </p:txBody>
        </p:sp>
        <p:sp>
          <p:nvSpPr>
            <p:cNvPr id="636184" name="Line 10"/>
            <p:cNvSpPr>
              <a:spLocks noChangeShapeType="1"/>
            </p:cNvSpPr>
            <p:nvPr/>
          </p:nvSpPr>
          <p:spPr bwMode="auto">
            <a:xfrm>
              <a:off x="4373794" y="5475694"/>
              <a:ext cx="9525" cy="34925"/>
            </a:xfrm>
            <a:prstGeom prst="line">
              <a:avLst/>
            </a:prstGeom>
            <a:noFill/>
            <a:ln w="28575">
              <a:solidFill>
                <a:srgbClr val="FF0000"/>
              </a:solidFill>
              <a:round/>
              <a:headEnd/>
              <a:tailEnd/>
            </a:ln>
          </p:spPr>
          <p:txBody>
            <a:bodyPr/>
            <a:lstStyle/>
            <a:p>
              <a:endParaRPr lang="en-US"/>
            </a:p>
          </p:txBody>
        </p:sp>
        <p:sp>
          <p:nvSpPr>
            <p:cNvPr id="636185" name="Line 11"/>
            <p:cNvSpPr>
              <a:spLocks noChangeShapeType="1"/>
            </p:cNvSpPr>
            <p:nvPr/>
          </p:nvSpPr>
          <p:spPr bwMode="auto">
            <a:xfrm>
              <a:off x="4383319" y="5510619"/>
              <a:ext cx="9525" cy="31750"/>
            </a:xfrm>
            <a:prstGeom prst="line">
              <a:avLst/>
            </a:prstGeom>
            <a:noFill/>
            <a:ln w="28575">
              <a:solidFill>
                <a:srgbClr val="FF0000"/>
              </a:solidFill>
              <a:round/>
              <a:headEnd/>
              <a:tailEnd/>
            </a:ln>
          </p:spPr>
          <p:txBody>
            <a:bodyPr/>
            <a:lstStyle/>
            <a:p>
              <a:endParaRPr lang="en-US"/>
            </a:p>
          </p:txBody>
        </p:sp>
        <p:sp>
          <p:nvSpPr>
            <p:cNvPr id="636186" name="Line 12"/>
            <p:cNvSpPr>
              <a:spLocks noChangeShapeType="1"/>
            </p:cNvSpPr>
            <p:nvPr/>
          </p:nvSpPr>
          <p:spPr bwMode="auto">
            <a:xfrm>
              <a:off x="4392844" y="5542369"/>
              <a:ext cx="9525" cy="31750"/>
            </a:xfrm>
            <a:prstGeom prst="line">
              <a:avLst/>
            </a:prstGeom>
            <a:noFill/>
            <a:ln w="28575">
              <a:solidFill>
                <a:srgbClr val="FF0000"/>
              </a:solidFill>
              <a:round/>
              <a:headEnd/>
              <a:tailEnd/>
            </a:ln>
          </p:spPr>
          <p:txBody>
            <a:bodyPr/>
            <a:lstStyle/>
            <a:p>
              <a:endParaRPr lang="en-US"/>
            </a:p>
          </p:txBody>
        </p:sp>
        <p:sp>
          <p:nvSpPr>
            <p:cNvPr id="636187" name="Line 13"/>
            <p:cNvSpPr>
              <a:spLocks noChangeShapeType="1"/>
            </p:cNvSpPr>
            <p:nvPr/>
          </p:nvSpPr>
          <p:spPr bwMode="auto">
            <a:xfrm>
              <a:off x="4402369" y="5574118"/>
              <a:ext cx="7938" cy="30163"/>
            </a:xfrm>
            <a:prstGeom prst="line">
              <a:avLst/>
            </a:prstGeom>
            <a:noFill/>
            <a:ln w="28575">
              <a:solidFill>
                <a:srgbClr val="FF0000"/>
              </a:solidFill>
              <a:round/>
              <a:headEnd/>
              <a:tailEnd/>
            </a:ln>
          </p:spPr>
          <p:txBody>
            <a:bodyPr/>
            <a:lstStyle/>
            <a:p>
              <a:endParaRPr lang="en-US"/>
            </a:p>
          </p:txBody>
        </p:sp>
        <p:sp>
          <p:nvSpPr>
            <p:cNvPr id="636188" name="Line 14"/>
            <p:cNvSpPr>
              <a:spLocks noChangeShapeType="1"/>
            </p:cNvSpPr>
            <p:nvPr/>
          </p:nvSpPr>
          <p:spPr bwMode="auto">
            <a:xfrm>
              <a:off x="4410307" y="5604281"/>
              <a:ext cx="9525" cy="28575"/>
            </a:xfrm>
            <a:prstGeom prst="line">
              <a:avLst/>
            </a:prstGeom>
            <a:noFill/>
            <a:ln w="28575">
              <a:solidFill>
                <a:srgbClr val="FF0000"/>
              </a:solidFill>
              <a:round/>
              <a:headEnd/>
              <a:tailEnd/>
            </a:ln>
          </p:spPr>
          <p:txBody>
            <a:bodyPr/>
            <a:lstStyle/>
            <a:p>
              <a:endParaRPr lang="en-US"/>
            </a:p>
          </p:txBody>
        </p:sp>
        <p:sp>
          <p:nvSpPr>
            <p:cNvPr id="636189" name="Line 15"/>
            <p:cNvSpPr>
              <a:spLocks noChangeShapeType="1"/>
            </p:cNvSpPr>
            <p:nvPr/>
          </p:nvSpPr>
          <p:spPr bwMode="auto">
            <a:xfrm>
              <a:off x="4419832" y="5632856"/>
              <a:ext cx="9525" cy="26988"/>
            </a:xfrm>
            <a:prstGeom prst="line">
              <a:avLst/>
            </a:prstGeom>
            <a:noFill/>
            <a:ln w="28575">
              <a:solidFill>
                <a:srgbClr val="FF0000"/>
              </a:solidFill>
              <a:round/>
              <a:headEnd/>
              <a:tailEnd/>
            </a:ln>
          </p:spPr>
          <p:txBody>
            <a:bodyPr/>
            <a:lstStyle/>
            <a:p>
              <a:endParaRPr lang="en-US"/>
            </a:p>
          </p:txBody>
        </p:sp>
        <p:sp>
          <p:nvSpPr>
            <p:cNvPr id="636190" name="Line 16"/>
            <p:cNvSpPr>
              <a:spLocks noChangeShapeType="1"/>
            </p:cNvSpPr>
            <p:nvPr/>
          </p:nvSpPr>
          <p:spPr bwMode="auto">
            <a:xfrm>
              <a:off x="4429357" y="5659843"/>
              <a:ext cx="9525" cy="23813"/>
            </a:xfrm>
            <a:prstGeom prst="line">
              <a:avLst/>
            </a:prstGeom>
            <a:noFill/>
            <a:ln w="28575">
              <a:solidFill>
                <a:srgbClr val="FF0000"/>
              </a:solidFill>
              <a:round/>
              <a:headEnd/>
              <a:tailEnd/>
            </a:ln>
          </p:spPr>
          <p:txBody>
            <a:bodyPr/>
            <a:lstStyle/>
            <a:p>
              <a:endParaRPr lang="en-US"/>
            </a:p>
          </p:txBody>
        </p:sp>
        <p:sp>
          <p:nvSpPr>
            <p:cNvPr id="636191" name="Line 17"/>
            <p:cNvSpPr>
              <a:spLocks noChangeShapeType="1"/>
            </p:cNvSpPr>
            <p:nvPr/>
          </p:nvSpPr>
          <p:spPr bwMode="auto">
            <a:xfrm>
              <a:off x="4438882" y="5683656"/>
              <a:ext cx="9525" cy="22225"/>
            </a:xfrm>
            <a:prstGeom prst="line">
              <a:avLst/>
            </a:prstGeom>
            <a:noFill/>
            <a:ln w="28575">
              <a:solidFill>
                <a:srgbClr val="FF0000"/>
              </a:solidFill>
              <a:round/>
              <a:headEnd/>
              <a:tailEnd/>
            </a:ln>
          </p:spPr>
          <p:txBody>
            <a:bodyPr/>
            <a:lstStyle/>
            <a:p>
              <a:endParaRPr lang="en-US"/>
            </a:p>
          </p:txBody>
        </p:sp>
        <p:sp>
          <p:nvSpPr>
            <p:cNvPr id="636192" name="Line 18"/>
            <p:cNvSpPr>
              <a:spLocks noChangeShapeType="1"/>
            </p:cNvSpPr>
            <p:nvPr/>
          </p:nvSpPr>
          <p:spPr bwMode="auto">
            <a:xfrm>
              <a:off x="4448407" y="5705881"/>
              <a:ext cx="7938" cy="19050"/>
            </a:xfrm>
            <a:prstGeom prst="line">
              <a:avLst/>
            </a:prstGeom>
            <a:noFill/>
            <a:ln w="28575">
              <a:solidFill>
                <a:srgbClr val="FF0000"/>
              </a:solidFill>
              <a:round/>
              <a:headEnd/>
              <a:tailEnd/>
            </a:ln>
          </p:spPr>
          <p:txBody>
            <a:bodyPr/>
            <a:lstStyle/>
            <a:p>
              <a:endParaRPr lang="en-US"/>
            </a:p>
          </p:txBody>
        </p:sp>
        <p:sp>
          <p:nvSpPr>
            <p:cNvPr id="636193" name="Line 19"/>
            <p:cNvSpPr>
              <a:spLocks noChangeShapeType="1"/>
            </p:cNvSpPr>
            <p:nvPr/>
          </p:nvSpPr>
          <p:spPr bwMode="auto">
            <a:xfrm>
              <a:off x="4456344" y="5724931"/>
              <a:ext cx="9525" cy="15875"/>
            </a:xfrm>
            <a:prstGeom prst="line">
              <a:avLst/>
            </a:prstGeom>
            <a:noFill/>
            <a:ln w="28575">
              <a:solidFill>
                <a:srgbClr val="FF0000"/>
              </a:solidFill>
              <a:round/>
              <a:headEnd/>
              <a:tailEnd/>
            </a:ln>
          </p:spPr>
          <p:txBody>
            <a:bodyPr/>
            <a:lstStyle/>
            <a:p>
              <a:endParaRPr lang="en-US"/>
            </a:p>
          </p:txBody>
        </p:sp>
        <p:sp>
          <p:nvSpPr>
            <p:cNvPr id="636194" name="Line 20"/>
            <p:cNvSpPr>
              <a:spLocks noChangeShapeType="1"/>
            </p:cNvSpPr>
            <p:nvPr/>
          </p:nvSpPr>
          <p:spPr bwMode="auto">
            <a:xfrm>
              <a:off x="4465869" y="5740806"/>
              <a:ext cx="9525" cy="12700"/>
            </a:xfrm>
            <a:prstGeom prst="line">
              <a:avLst/>
            </a:prstGeom>
            <a:noFill/>
            <a:ln w="28575">
              <a:solidFill>
                <a:srgbClr val="FF0000"/>
              </a:solidFill>
              <a:round/>
              <a:headEnd/>
              <a:tailEnd/>
            </a:ln>
          </p:spPr>
          <p:txBody>
            <a:bodyPr/>
            <a:lstStyle/>
            <a:p>
              <a:endParaRPr lang="en-US"/>
            </a:p>
          </p:txBody>
        </p:sp>
        <p:sp>
          <p:nvSpPr>
            <p:cNvPr id="636195" name="Line 21"/>
            <p:cNvSpPr>
              <a:spLocks noChangeShapeType="1"/>
            </p:cNvSpPr>
            <p:nvPr/>
          </p:nvSpPr>
          <p:spPr bwMode="auto">
            <a:xfrm>
              <a:off x="4475394" y="5753506"/>
              <a:ext cx="9525" cy="9525"/>
            </a:xfrm>
            <a:prstGeom prst="line">
              <a:avLst/>
            </a:prstGeom>
            <a:noFill/>
            <a:ln w="28575">
              <a:solidFill>
                <a:srgbClr val="FF0000"/>
              </a:solidFill>
              <a:round/>
              <a:headEnd/>
              <a:tailEnd/>
            </a:ln>
          </p:spPr>
          <p:txBody>
            <a:bodyPr/>
            <a:lstStyle/>
            <a:p>
              <a:endParaRPr lang="en-US"/>
            </a:p>
          </p:txBody>
        </p:sp>
        <p:sp>
          <p:nvSpPr>
            <p:cNvPr id="636196" name="Line 22"/>
            <p:cNvSpPr>
              <a:spLocks noChangeShapeType="1"/>
            </p:cNvSpPr>
            <p:nvPr/>
          </p:nvSpPr>
          <p:spPr bwMode="auto">
            <a:xfrm>
              <a:off x="4484919" y="5763031"/>
              <a:ext cx="9525" cy="6350"/>
            </a:xfrm>
            <a:prstGeom prst="line">
              <a:avLst/>
            </a:prstGeom>
            <a:noFill/>
            <a:ln w="28575">
              <a:solidFill>
                <a:srgbClr val="FF0000"/>
              </a:solidFill>
              <a:round/>
              <a:headEnd/>
              <a:tailEnd/>
            </a:ln>
          </p:spPr>
          <p:txBody>
            <a:bodyPr/>
            <a:lstStyle/>
            <a:p>
              <a:endParaRPr lang="en-US"/>
            </a:p>
          </p:txBody>
        </p:sp>
        <p:sp>
          <p:nvSpPr>
            <p:cNvPr id="636197" name="Line 23"/>
            <p:cNvSpPr>
              <a:spLocks noChangeShapeType="1"/>
            </p:cNvSpPr>
            <p:nvPr/>
          </p:nvSpPr>
          <p:spPr bwMode="auto">
            <a:xfrm>
              <a:off x="4494444" y="5769381"/>
              <a:ext cx="9525" cy="3175"/>
            </a:xfrm>
            <a:prstGeom prst="line">
              <a:avLst/>
            </a:prstGeom>
            <a:noFill/>
            <a:ln w="28575">
              <a:solidFill>
                <a:srgbClr val="FF0000"/>
              </a:solidFill>
              <a:round/>
              <a:headEnd/>
              <a:tailEnd/>
            </a:ln>
          </p:spPr>
          <p:txBody>
            <a:bodyPr/>
            <a:lstStyle/>
            <a:p>
              <a:endParaRPr lang="en-US"/>
            </a:p>
          </p:txBody>
        </p:sp>
        <p:sp>
          <p:nvSpPr>
            <p:cNvPr id="636198" name="Line 24"/>
            <p:cNvSpPr>
              <a:spLocks noChangeShapeType="1"/>
            </p:cNvSpPr>
            <p:nvPr/>
          </p:nvSpPr>
          <p:spPr bwMode="auto">
            <a:xfrm flipV="1">
              <a:off x="4503969" y="5770968"/>
              <a:ext cx="7938" cy="1588"/>
            </a:xfrm>
            <a:prstGeom prst="line">
              <a:avLst/>
            </a:prstGeom>
            <a:noFill/>
            <a:ln w="28575">
              <a:solidFill>
                <a:srgbClr val="FF0000"/>
              </a:solidFill>
              <a:round/>
              <a:headEnd/>
              <a:tailEnd/>
            </a:ln>
          </p:spPr>
          <p:txBody>
            <a:bodyPr/>
            <a:lstStyle/>
            <a:p>
              <a:endParaRPr lang="en-US"/>
            </a:p>
          </p:txBody>
        </p:sp>
        <p:sp>
          <p:nvSpPr>
            <p:cNvPr id="636199" name="Line 25"/>
            <p:cNvSpPr>
              <a:spLocks noChangeShapeType="1"/>
            </p:cNvSpPr>
            <p:nvPr/>
          </p:nvSpPr>
          <p:spPr bwMode="auto">
            <a:xfrm flipV="1">
              <a:off x="4511907" y="5769381"/>
              <a:ext cx="9525" cy="3175"/>
            </a:xfrm>
            <a:prstGeom prst="line">
              <a:avLst/>
            </a:prstGeom>
            <a:noFill/>
            <a:ln w="28575">
              <a:solidFill>
                <a:srgbClr val="FF0000"/>
              </a:solidFill>
              <a:round/>
              <a:headEnd/>
              <a:tailEnd/>
            </a:ln>
          </p:spPr>
          <p:txBody>
            <a:bodyPr/>
            <a:lstStyle/>
            <a:p>
              <a:endParaRPr lang="en-US"/>
            </a:p>
          </p:txBody>
        </p:sp>
        <p:sp>
          <p:nvSpPr>
            <p:cNvPr id="636200" name="Line 26"/>
            <p:cNvSpPr>
              <a:spLocks noChangeShapeType="1"/>
            </p:cNvSpPr>
            <p:nvPr/>
          </p:nvSpPr>
          <p:spPr bwMode="auto">
            <a:xfrm flipV="1">
              <a:off x="4521432" y="5763031"/>
              <a:ext cx="9525" cy="6350"/>
            </a:xfrm>
            <a:prstGeom prst="line">
              <a:avLst/>
            </a:prstGeom>
            <a:noFill/>
            <a:ln w="28575">
              <a:solidFill>
                <a:srgbClr val="FF0000"/>
              </a:solidFill>
              <a:round/>
              <a:headEnd/>
              <a:tailEnd/>
            </a:ln>
          </p:spPr>
          <p:txBody>
            <a:bodyPr/>
            <a:lstStyle/>
            <a:p>
              <a:endParaRPr lang="en-US"/>
            </a:p>
          </p:txBody>
        </p:sp>
        <p:sp>
          <p:nvSpPr>
            <p:cNvPr id="636201" name="Line 27"/>
            <p:cNvSpPr>
              <a:spLocks noChangeShapeType="1"/>
            </p:cNvSpPr>
            <p:nvPr/>
          </p:nvSpPr>
          <p:spPr bwMode="auto">
            <a:xfrm flipV="1">
              <a:off x="4530957" y="5753506"/>
              <a:ext cx="9525" cy="9525"/>
            </a:xfrm>
            <a:prstGeom prst="line">
              <a:avLst/>
            </a:prstGeom>
            <a:noFill/>
            <a:ln w="28575">
              <a:solidFill>
                <a:srgbClr val="FF0000"/>
              </a:solidFill>
              <a:round/>
              <a:headEnd/>
              <a:tailEnd/>
            </a:ln>
          </p:spPr>
          <p:txBody>
            <a:bodyPr/>
            <a:lstStyle/>
            <a:p>
              <a:endParaRPr lang="en-US"/>
            </a:p>
          </p:txBody>
        </p:sp>
        <p:sp>
          <p:nvSpPr>
            <p:cNvPr id="636202" name="Line 28"/>
            <p:cNvSpPr>
              <a:spLocks noChangeShapeType="1"/>
            </p:cNvSpPr>
            <p:nvPr/>
          </p:nvSpPr>
          <p:spPr bwMode="auto">
            <a:xfrm flipV="1">
              <a:off x="4540482" y="5740806"/>
              <a:ext cx="9525" cy="12700"/>
            </a:xfrm>
            <a:prstGeom prst="line">
              <a:avLst/>
            </a:prstGeom>
            <a:noFill/>
            <a:ln w="28575">
              <a:solidFill>
                <a:srgbClr val="FF0000"/>
              </a:solidFill>
              <a:round/>
              <a:headEnd/>
              <a:tailEnd/>
            </a:ln>
          </p:spPr>
          <p:txBody>
            <a:bodyPr/>
            <a:lstStyle/>
            <a:p>
              <a:endParaRPr lang="en-US"/>
            </a:p>
          </p:txBody>
        </p:sp>
        <p:sp>
          <p:nvSpPr>
            <p:cNvPr id="636203" name="Line 29"/>
            <p:cNvSpPr>
              <a:spLocks noChangeShapeType="1"/>
            </p:cNvSpPr>
            <p:nvPr/>
          </p:nvSpPr>
          <p:spPr bwMode="auto">
            <a:xfrm flipV="1">
              <a:off x="4550007" y="5724931"/>
              <a:ext cx="7938" cy="15875"/>
            </a:xfrm>
            <a:prstGeom prst="line">
              <a:avLst/>
            </a:prstGeom>
            <a:noFill/>
            <a:ln w="28575">
              <a:solidFill>
                <a:srgbClr val="FF0000"/>
              </a:solidFill>
              <a:round/>
              <a:headEnd/>
              <a:tailEnd/>
            </a:ln>
          </p:spPr>
          <p:txBody>
            <a:bodyPr/>
            <a:lstStyle/>
            <a:p>
              <a:endParaRPr lang="en-US"/>
            </a:p>
          </p:txBody>
        </p:sp>
        <p:sp>
          <p:nvSpPr>
            <p:cNvPr id="636204" name="Line 30"/>
            <p:cNvSpPr>
              <a:spLocks noChangeShapeType="1"/>
            </p:cNvSpPr>
            <p:nvPr/>
          </p:nvSpPr>
          <p:spPr bwMode="auto">
            <a:xfrm flipV="1">
              <a:off x="4557944" y="5705881"/>
              <a:ext cx="9525" cy="19050"/>
            </a:xfrm>
            <a:prstGeom prst="line">
              <a:avLst/>
            </a:prstGeom>
            <a:noFill/>
            <a:ln w="28575">
              <a:solidFill>
                <a:srgbClr val="FF0000"/>
              </a:solidFill>
              <a:round/>
              <a:headEnd/>
              <a:tailEnd/>
            </a:ln>
          </p:spPr>
          <p:txBody>
            <a:bodyPr/>
            <a:lstStyle/>
            <a:p>
              <a:endParaRPr lang="en-US"/>
            </a:p>
          </p:txBody>
        </p:sp>
        <p:sp>
          <p:nvSpPr>
            <p:cNvPr id="636205" name="Line 31"/>
            <p:cNvSpPr>
              <a:spLocks noChangeShapeType="1"/>
            </p:cNvSpPr>
            <p:nvPr/>
          </p:nvSpPr>
          <p:spPr bwMode="auto">
            <a:xfrm flipV="1">
              <a:off x="4567469" y="5683656"/>
              <a:ext cx="9525" cy="22225"/>
            </a:xfrm>
            <a:prstGeom prst="line">
              <a:avLst/>
            </a:prstGeom>
            <a:noFill/>
            <a:ln w="28575">
              <a:solidFill>
                <a:srgbClr val="FF0000"/>
              </a:solidFill>
              <a:round/>
              <a:headEnd/>
              <a:tailEnd/>
            </a:ln>
          </p:spPr>
          <p:txBody>
            <a:bodyPr/>
            <a:lstStyle/>
            <a:p>
              <a:endParaRPr lang="en-US"/>
            </a:p>
          </p:txBody>
        </p:sp>
        <p:sp>
          <p:nvSpPr>
            <p:cNvPr id="636206" name="Line 32"/>
            <p:cNvSpPr>
              <a:spLocks noChangeShapeType="1"/>
            </p:cNvSpPr>
            <p:nvPr/>
          </p:nvSpPr>
          <p:spPr bwMode="auto">
            <a:xfrm flipV="1">
              <a:off x="4576994" y="5659843"/>
              <a:ext cx="9525" cy="23813"/>
            </a:xfrm>
            <a:prstGeom prst="line">
              <a:avLst/>
            </a:prstGeom>
            <a:noFill/>
            <a:ln w="28575">
              <a:solidFill>
                <a:srgbClr val="FF0000"/>
              </a:solidFill>
              <a:round/>
              <a:headEnd/>
              <a:tailEnd/>
            </a:ln>
          </p:spPr>
          <p:txBody>
            <a:bodyPr/>
            <a:lstStyle/>
            <a:p>
              <a:endParaRPr lang="en-US"/>
            </a:p>
          </p:txBody>
        </p:sp>
        <p:sp>
          <p:nvSpPr>
            <p:cNvPr id="636207" name="Line 33"/>
            <p:cNvSpPr>
              <a:spLocks noChangeShapeType="1"/>
            </p:cNvSpPr>
            <p:nvPr/>
          </p:nvSpPr>
          <p:spPr bwMode="auto">
            <a:xfrm flipV="1">
              <a:off x="4586519" y="5632856"/>
              <a:ext cx="9525" cy="26988"/>
            </a:xfrm>
            <a:prstGeom prst="line">
              <a:avLst/>
            </a:prstGeom>
            <a:noFill/>
            <a:ln w="28575">
              <a:solidFill>
                <a:srgbClr val="FF0000"/>
              </a:solidFill>
              <a:round/>
              <a:headEnd/>
              <a:tailEnd/>
            </a:ln>
          </p:spPr>
          <p:txBody>
            <a:bodyPr/>
            <a:lstStyle/>
            <a:p>
              <a:endParaRPr lang="en-US"/>
            </a:p>
          </p:txBody>
        </p:sp>
        <p:sp>
          <p:nvSpPr>
            <p:cNvPr id="636208" name="Line 34"/>
            <p:cNvSpPr>
              <a:spLocks noChangeShapeType="1"/>
            </p:cNvSpPr>
            <p:nvPr/>
          </p:nvSpPr>
          <p:spPr bwMode="auto">
            <a:xfrm flipV="1">
              <a:off x="4596044" y="5604281"/>
              <a:ext cx="9525" cy="28575"/>
            </a:xfrm>
            <a:prstGeom prst="line">
              <a:avLst/>
            </a:prstGeom>
            <a:noFill/>
            <a:ln w="28575">
              <a:solidFill>
                <a:srgbClr val="FF0000"/>
              </a:solidFill>
              <a:round/>
              <a:headEnd/>
              <a:tailEnd/>
            </a:ln>
          </p:spPr>
          <p:txBody>
            <a:bodyPr/>
            <a:lstStyle/>
            <a:p>
              <a:endParaRPr lang="en-US"/>
            </a:p>
          </p:txBody>
        </p:sp>
        <p:sp>
          <p:nvSpPr>
            <p:cNvPr id="636209" name="Line 35"/>
            <p:cNvSpPr>
              <a:spLocks noChangeShapeType="1"/>
            </p:cNvSpPr>
            <p:nvPr/>
          </p:nvSpPr>
          <p:spPr bwMode="auto">
            <a:xfrm flipV="1">
              <a:off x="4605569" y="5574118"/>
              <a:ext cx="7938" cy="30163"/>
            </a:xfrm>
            <a:prstGeom prst="line">
              <a:avLst/>
            </a:prstGeom>
            <a:noFill/>
            <a:ln w="28575">
              <a:solidFill>
                <a:srgbClr val="FF0000"/>
              </a:solidFill>
              <a:round/>
              <a:headEnd/>
              <a:tailEnd/>
            </a:ln>
          </p:spPr>
          <p:txBody>
            <a:bodyPr/>
            <a:lstStyle/>
            <a:p>
              <a:endParaRPr lang="en-US"/>
            </a:p>
          </p:txBody>
        </p:sp>
        <p:sp>
          <p:nvSpPr>
            <p:cNvPr id="636210" name="Line 36"/>
            <p:cNvSpPr>
              <a:spLocks noChangeShapeType="1"/>
            </p:cNvSpPr>
            <p:nvPr/>
          </p:nvSpPr>
          <p:spPr bwMode="auto">
            <a:xfrm flipV="1">
              <a:off x="4613507" y="5542369"/>
              <a:ext cx="9525" cy="31750"/>
            </a:xfrm>
            <a:prstGeom prst="line">
              <a:avLst/>
            </a:prstGeom>
            <a:noFill/>
            <a:ln w="28575">
              <a:solidFill>
                <a:srgbClr val="FF0000"/>
              </a:solidFill>
              <a:round/>
              <a:headEnd/>
              <a:tailEnd/>
            </a:ln>
          </p:spPr>
          <p:txBody>
            <a:bodyPr/>
            <a:lstStyle/>
            <a:p>
              <a:endParaRPr lang="en-US"/>
            </a:p>
          </p:txBody>
        </p:sp>
        <p:sp>
          <p:nvSpPr>
            <p:cNvPr id="636211" name="Line 37"/>
            <p:cNvSpPr>
              <a:spLocks noChangeShapeType="1"/>
            </p:cNvSpPr>
            <p:nvPr/>
          </p:nvSpPr>
          <p:spPr bwMode="auto">
            <a:xfrm flipV="1">
              <a:off x="4623032" y="5510619"/>
              <a:ext cx="9525" cy="31750"/>
            </a:xfrm>
            <a:prstGeom prst="line">
              <a:avLst/>
            </a:prstGeom>
            <a:noFill/>
            <a:ln w="28575">
              <a:solidFill>
                <a:srgbClr val="FF0000"/>
              </a:solidFill>
              <a:round/>
              <a:headEnd/>
              <a:tailEnd/>
            </a:ln>
          </p:spPr>
          <p:txBody>
            <a:bodyPr/>
            <a:lstStyle/>
            <a:p>
              <a:endParaRPr lang="en-US"/>
            </a:p>
          </p:txBody>
        </p:sp>
        <p:sp>
          <p:nvSpPr>
            <p:cNvPr id="636212" name="Line 38"/>
            <p:cNvSpPr>
              <a:spLocks noChangeShapeType="1"/>
            </p:cNvSpPr>
            <p:nvPr/>
          </p:nvSpPr>
          <p:spPr bwMode="auto">
            <a:xfrm flipV="1">
              <a:off x="4632557" y="5475694"/>
              <a:ext cx="9525" cy="34925"/>
            </a:xfrm>
            <a:prstGeom prst="line">
              <a:avLst/>
            </a:prstGeom>
            <a:noFill/>
            <a:ln w="28575">
              <a:solidFill>
                <a:srgbClr val="FF0000"/>
              </a:solidFill>
              <a:round/>
              <a:headEnd/>
              <a:tailEnd/>
            </a:ln>
          </p:spPr>
          <p:txBody>
            <a:bodyPr/>
            <a:lstStyle/>
            <a:p>
              <a:endParaRPr lang="en-US"/>
            </a:p>
          </p:txBody>
        </p:sp>
        <p:sp>
          <p:nvSpPr>
            <p:cNvPr id="636213" name="Line 39"/>
            <p:cNvSpPr>
              <a:spLocks noChangeShapeType="1"/>
            </p:cNvSpPr>
            <p:nvPr/>
          </p:nvSpPr>
          <p:spPr bwMode="auto">
            <a:xfrm flipV="1">
              <a:off x="4642082" y="5440769"/>
              <a:ext cx="9525" cy="34925"/>
            </a:xfrm>
            <a:prstGeom prst="line">
              <a:avLst/>
            </a:prstGeom>
            <a:noFill/>
            <a:ln w="28575">
              <a:solidFill>
                <a:srgbClr val="FF0000"/>
              </a:solidFill>
              <a:round/>
              <a:headEnd/>
              <a:tailEnd/>
            </a:ln>
          </p:spPr>
          <p:txBody>
            <a:bodyPr/>
            <a:lstStyle/>
            <a:p>
              <a:endParaRPr lang="en-US"/>
            </a:p>
          </p:txBody>
        </p:sp>
        <p:sp>
          <p:nvSpPr>
            <p:cNvPr id="636214" name="Line 40"/>
            <p:cNvSpPr>
              <a:spLocks noChangeShapeType="1"/>
            </p:cNvSpPr>
            <p:nvPr/>
          </p:nvSpPr>
          <p:spPr bwMode="auto">
            <a:xfrm flipV="1">
              <a:off x="4651607" y="5405844"/>
              <a:ext cx="7938" cy="34925"/>
            </a:xfrm>
            <a:prstGeom prst="line">
              <a:avLst/>
            </a:prstGeom>
            <a:noFill/>
            <a:ln w="28575">
              <a:solidFill>
                <a:srgbClr val="FF0000"/>
              </a:solidFill>
              <a:round/>
              <a:headEnd/>
              <a:tailEnd/>
            </a:ln>
          </p:spPr>
          <p:txBody>
            <a:bodyPr/>
            <a:lstStyle/>
            <a:p>
              <a:endParaRPr lang="en-US"/>
            </a:p>
          </p:txBody>
        </p:sp>
        <p:sp>
          <p:nvSpPr>
            <p:cNvPr id="636215" name="Line 41"/>
            <p:cNvSpPr>
              <a:spLocks noChangeShapeType="1"/>
            </p:cNvSpPr>
            <p:nvPr/>
          </p:nvSpPr>
          <p:spPr bwMode="auto">
            <a:xfrm flipV="1">
              <a:off x="4659544" y="5372506"/>
              <a:ext cx="9525" cy="33338"/>
            </a:xfrm>
            <a:prstGeom prst="line">
              <a:avLst/>
            </a:prstGeom>
            <a:noFill/>
            <a:ln w="28575">
              <a:solidFill>
                <a:srgbClr val="FF0000"/>
              </a:solidFill>
              <a:round/>
              <a:headEnd/>
              <a:tailEnd/>
            </a:ln>
          </p:spPr>
          <p:txBody>
            <a:bodyPr/>
            <a:lstStyle/>
            <a:p>
              <a:endParaRPr lang="en-US"/>
            </a:p>
          </p:txBody>
        </p:sp>
        <p:sp>
          <p:nvSpPr>
            <p:cNvPr id="636216" name="Line 42"/>
            <p:cNvSpPr>
              <a:spLocks noChangeShapeType="1"/>
            </p:cNvSpPr>
            <p:nvPr/>
          </p:nvSpPr>
          <p:spPr bwMode="auto">
            <a:xfrm flipV="1">
              <a:off x="4669069" y="5337581"/>
              <a:ext cx="9525" cy="34925"/>
            </a:xfrm>
            <a:prstGeom prst="line">
              <a:avLst/>
            </a:prstGeom>
            <a:noFill/>
            <a:ln w="28575">
              <a:solidFill>
                <a:srgbClr val="FF0000"/>
              </a:solidFill>
              <a:round/>
              <a:headEnd/>
              <a:tailEnd/>
            </a:ln>
          </p:spPr>
          <p:txBody>
            <a:bodyPr/>
            <a:lstStyle/>
            <a:p>
              <a:endParaRPr lang="en-US"/>
            </a:p>
          </p:txBody>
        </p:sp>
        <p:sp>
          <p:nvSpPr>
            <p:cNvPr id="636217" name="Line 43"/>
            <p:cNvSpPr>
              <a:spLocks noChangeShapeType="1"/>
            </p:cNvSpPr>
            <p:nvPr/>
          </p:nvSpPr>
          <p:spPr bwMode="auto">
            <a:xfrm flipV="1">
              <a:off x="4678594" y="5304243"/>
              <a:ext cx="9525" cy="33338"/>
            </a:xfrm>
            <a:prstGeom prst="line">
              <a:avLst/>
            </a:prstGeom>
            <a:noFill/>
            <a:ln w="28575">
              <a:solidFill>
                <a:srgbClr val="FF0000"/>
              </a:solidFill>
              <a:round/>
              <a:headEnd/>
              <a:tailEnd/>
            </a:ln>
          </p:spPr>
          <p:txBody>
            <a:bodyPr/>
            <a:lstStyle/>
            <a:p>
              <a:endParaRPr lang="en-US"/>
            </a:p>
          </p:txBody>
        </p:sp>
        <p:sp>
          <p:nvSpPr>
            <p:cNvPr id="636218" name="Line 44"/>
            <p:cNvSpPr>
              <a:spLocks noChangeShapeType="1"/>
            </p:cNvSpPr>
            <p:nvPr/>
          </p:nvSpPr>
          <p:spPr bwMode="auto">
            <a:xfrm flipV="1">
              <a:off x="4688119" y="5270906"/>
              <a:ext cx="9525" cy="33338"/>
            </a:xfrm>
            <a:prstGeom prst="line">
              <a:avLst/>
            </a:prstGeom>
            <a:noFill/>
            <a:ln w="28575">
              <a:solidFill>
                <a:srgbClr val="FF0000"/>
              </a:solidFill>
              <a:round/>
              <a:headEnd/>
              <a:tailEnd/>
            </a:ln>
          </p:spPr>
          <p:txBody>
            <a:bodyPr/>
            <a:lstStyle/>
            <a:p>
              <a:endParaRPr lang="en-US"/>
            </a:p>
          </p:txBody>
        </p:sp>
        <p:sp>
          <p:nvSpPr>
            <p:cNvPr id="636219" name="Line 45"/>
            <p:cNvSpPr>
              <a:spLocks noChangeShapeType="1"/>
            </p:cNvSpPr>
            <p:nvPr/>
          </p:nvSpPr>
          <p:spPr bwMode="auto">
            <a:xfrm flipV="1">
              <a:off x="4697644" y="5239156"/>
              <a:ext cx="9525" cy="31750"/>
            </a:xfrm>
            <a:prstGeom prst="line">
              <a:avLst/>
            </a:prstGeom>
            <a:noFill/>
            <a:ln w="28575">
              <a:solidFill>
                <a:srgbClr val="FF0000"/>
              </a:solidFill>
              <a:round/>
              <a:headEnd/>
              <a:tailEnd/>
            </a:ln>
          </p:spPr>
          <p:txBody>
            <a:bodyPr/>
            <a:lstStyle/>
            <a:p>
              <a:endParaRPr lang="en-US"/>
            </a:p>
          </p:txBody>
        </p:sp>
        <p:sp>
          <p:nvSpPr>
            <p:cNvPr id="636220" name="Line 46"/>
            <p:cNvSpPr>
              <a:spLocks noChangeShapeType="1"/>
            </p:cNvSpPr>
            <p:nvPr/>
          </p:nvSpPr>
          <p:spPr bwMode="auto">
            <a:xfrm flipV="1">
              <a:off x="4707169" y="5208993"/>
              <a:ext cx="7938" cy="30163"/>
            </a:xfrm>
            <a:prstGeom prst="line">
              <a:avLst/>
            </a:prstGeom>
            <a:noFill/>
            <a:ln w="28575">
              <a:solidFill>
                <a:srgbClr val="FF0000"/>
              </a:solidFill>
              <a:round/>
              <a:headEnd/>
              <a:tailEnd/>
            </a:ln>
          </p:spPr>
          <p:txBody>
            <a:bodyPr/>
            <a:lstStyle/>
            <a:p>
              <a:endParaRPr lang="en-US"/>
            </a:p>
          </p:txBody>
        </p:sp>
        <p:sp>
          <p:nvSpPr>
            <p:cNvPr id="636221" name="Line 47"/>
            <p:cNvSpPr>
              <a:spLocks noChangeShapeType="1"/>
            </p:cNvSpPr>
            <p:nvPr/>
          </p:nvSpPr>
          <p:spPr bwMode="auto">
            <a:xfrm flipV="1">
              <a:off x="4715107" y="5180419"/>
              <a:ext cx="9525" cy="28575"/>
            </a:xfrm>
            <a:prstGeom prst="line">
              <a:avLst/>
            </a:prstGeom>
            <a:noFill/>
            <a:ln w="28575">
              <a:solidFill>
                <a:srgbClr val="FF0000"/>
              </a:solidFill>
              <a:round/>
              <a:headEnd/>
              <a:tailEnd/>
            </a:ln>
          </p:spPr>
          <p:txBody>
            <a:bodyPr/>
            <a:lstStyle/>
            <a:p>
              <a:endParaRPr lang="en-US"/>
            </a:p>
          </p:txBody>
        </p:sp>
        <p:sp>
          <p:nvSpPr>
            <p:cNvPr id="636222" name="Line 48"/>
            <p:cNvSpPr>
              <a:spLocks noChangeShapeType="1"/>
            </p:cNvSpPr>
            <p:nvPr/>
          </p:nvSpPr>
          <p:spPr bwMode="auto">
            <a:xfrm flipV="1">
              <a:off x="4724632" y="5153431"/>
              <a:ext cx="9525" cy="26988"/>
            </a:xfrm>
            <a:prstGeom prst="line">
              <a:avLst/>
            </a:prstGeom>
            <a:noFill/>
            <a:ln w="28575">
              <a:solidFill>
                <a:srgbClr val="FF0000"/>
              </a:solidFill>
              <a:round/>
              <a:headEnd/>
              <a:tailEnd/>
            </a:ln>
          </p:spPr>
          <p:txBody>
            <a:bodyPr/>
            <a:lstStyle/>
            <a:p>
              <a:endParaRPr lang="en-US"/>
            </a:p>
          </p:txBody>
        </p:sp>
        <p:sp>
          <p:nvSpPr>
            <p:cNvPr id="636223" name="Line 49"/>
            <p:cNvSpPr>
              <a:spLocks noChangeShapeType="1"/>
            </p:cNvSpPr>
            <p:nvPr/>
          </p:nvSpPr>
          <p:spPr bwMode="auto">
            <a:xfrm flipV="1">
              <a:off x="4734157" y="5129618"/>
              <a:ext cx="9525" cy="23813"/>
            </a:xfrm>
            <a:prstGeom prst="line">
              <a:avLst/>
            </a:prstGeom>
            <a:noFill/>
            <a:ln w="28575">
              <a:solidFill>
                <a:srgbClr val="FF0000"/>
              </a:solidFill>
              <a:round/>
              <a:headEnd/>
              <a:tailEnd/>
            </a:ln>
          </p:spPr>
          <p:txBody>
            <a:bodyPr/>
            <a:lstStyle/>
            <a:p>
              <a:endParaRPr lang="en-US"/>
            </a:p>
          </p:txBody>
        </p:sp>
        <p:sp>
          <p:nvSpPr>
            <p:cNvPr id="636224" name="Line 50"/>
            <p:cNvSpPr>
              <a:spLocks noChangeShapeType="1"/>
            </p:cNvSpPr>
            <p:nvPr/>
          </p:nvSpPr>
          <p:spPr bwMode="auto">
            <a:xfrm flipV="1">
              <a:off x="4743682" y="5107394"/>
              <a:ext cx="9525" cy="22225"/>
            </a:xfrm>
            <a:prstGeom prst="line">
              <a:avLst/>
            </a:prstGeom>
            <a:noFill/>
            <a:ln w="28575">
              <a:solidFill>
                <a:srgbClr val="FF0000"/>
              </a:solidFill>
              <a:round/>
              <a:headEnd/>
              <a:tailEnd/>
            </a:ln>
          </p:spPr>
          <p:txBody>
            <a:bodyPr/>
            <a:lstStyle/>
            <a:p>
              <a:endParaRPr lang="en-US"/>
            </a:p>
          </p:txBody>
        </p:sp>
        <p:sp>
          <p:nvSpPr>
            <p:cNvPr id="636225" name="Line 51"/>
            <p:cNvSpPr>
              <a:spLocks noChangeShapeType="1"/>
            </p:cNvSpPr>
            <p:nvPr/>
          </p:nvSpPr>
          <p:spPr bwMode="auto">
            <a:xfrm flipV="1">
              <a:off x="4753207" y="5089931"/>
              <a:ext cx="7938" cy="17463"/>
            </a:xfrm>
            <a:prstGeom prst="line">
              <a:avLst/>
            </a:prstGeom>
            <a:noFill/>
            <a:ln w="28575">
              <a:solidFill>
                <a:srgbClr val="FF0000"/>
              </a:solidFill>
              <a:round/>
              <a:headEnd/>
              <a:tailEnd/>
            </a:ln>
          </p:spPr>
          <p:txBody>
            <a:bodyPr/>
            <a:lstStyle/>
            <a:p>
              <a:endParaRPr lang="en-US"/>
            </a:p>
          </p:txBody>
        </p:sp>
        <p:sp>
          <p:nvSpPr>
            <p:cNvPr id="636226" name="Line 52"/>
            <p:cNvSpPr>
              <a:spLocks noChangeShapeType="1"/>
            </p:cNvSpPr>
            <p:nvPr/>
          </p:nvSpPr>
          <p:spPr bwMode="auto">
            <a:xfrm flipV="1">
              <a:off x="4761144" y="5072468"/>
              <a:ext cx="9525" cy="17463"/>
            </a:xfrm>
            <a:prstGeom prst="line">
              <a:avLst/>
            </a:prstGeom>
            <a:noFill/>
            <a:ln w="28575">
              <a:solidFill>
                <a:srgbClr val="FF0000"/>
              </a:solidFill>
              <a:round/>
              <a:headEnd/>
              <a:tailEnd/>
            </a:ln>
          </p:spPr>
          <p:txBody>
            <a:bodyPr/>
            <a:lstStyle/>
            <a:p>
              <a:endParaRPr lang="en-US"/>
            </a:p>
          </p:txBody>
        </p:sp>
        <p:sp>
          <p:nvSpPr>
            <p:cNvPr id="636227" name="Line 53"/>
            <p:cNvSpPr>
              <a:spLocks noChangeShapeType="1"/>
            </p:cNvSpPr>
            <p:nvPr/>
          </p:nvSpPr>
          <p:spPr bwMode="auto">
            <a:xfrm flipV="1">
              <a:off x="4770669" y="5059769"/>
              <a:ext cx="9525" cy="12700"/>
            </a:xfrm>
            <a:prstGeom prst="line">
              <a:avLst/>
            </a:prstGeom>
            <a:noFill/>
            <a:ln w="28575">
              <a:solidFill>
                <a:srgbClr val="FF0000"/>
              </a:solidFill>
              <a:round/>
              <a:headEnd/>
              <a:tailEnd/>
            </a:ln>
          </p:spPr>
          <p:txBody>
            <a:bodyPr/>
            <a:lstStyle/>
            <a:p>
              <a:endParaRPr lang="en-US"/>
            </a:p>
          </p:txBody>
        </p:sp>
        <p:sp>
          <p:nvSpPr>
            <p:cNvPr id="636228" name="Line 54"/>
            <p:cNvSpPr>
              <a:spLocks noChangeShapeType="1"/>
            </p:cNvSpPr>
            <p:nvPr/>
          </p:nvSpPr>
          <p:spPr bwMode="auto">
            <a:xfrm flipV="1">
              <a:off x="4780194" y="5050244"/>
              <a:ext cx="9525" cy="9525"/>
            </a:xfrm>
            <a:prstGeom prst="line">
              <a:avLst/>
            </a:prstGeom>
            <a:noFill/>
            <a:ln w="28575">
              <a:solidFill>
                <a:srgbClr val="FF0000"/>
              </a:solidFill>
              <a:round/>
              <a:headEnd/>
              <a:tailEnd/>
            </a:ln>
          </p:spPr>
          <p:txBody>
            <a:bodyPr/>
            <a:lstStyle/>
            <a:p>
              <a:endParaRPr lang="en-US"/>
            </a:p>
          </p:txBody>
        </p:sp>
        <p:sp>
          <p:nvSpPr>
            <p:cNvPr id="636229" name="Line 55"/>
            <p:cNvSpPr>
              <a:spLocks noChangeShapeType="1"/>
            </p:cNvSpPr>
            <p:nvPr/>
          </p:nvSpPr>
          <p:spPr bwMode="auto">
            <a:xfrm flipV="1">
              <a:off x="4789719" y="5043894"/>
              <a:ext cx="9525" cy="6350"/>
            </a:xfrm>
            <a:prstGeom prst="line">
              <a:avLst/>
            </a:prstGeom>
            <a:noFill/>
            <a:ln w="28575">
              <a:solidFill>
                <a:srgbClr val="FF0000"/>
              </a:solidFill>
              <a:round/>
              <a:headEnd/>
              <a:tailEnd/>
            </a:ln>
          </p:spPr>
          <p:txBody>
            <a:bodyPr/>
            <a:lstStyle/>
            <a:p>
              <a:endParaRPr lang="en-US"/>
            </a:p>
          </p:txBody>
        </p:sp>
        <p:sp>
          <p:nvSpPr>
            <p:cNvPr id="636230" name="Line 56"/>
            <p:cNvSpPr>
              <a:spLocks noChangeShapeType="1"/>
            </p:cNvSpPr>
            <p:nvPr/>
          </p:nvSpPr>
          <p:spPr bwMode="auto">
            <a:xfrm flipV="1">
              <a:off x="4799244" y="5040719"/>
              <a:ext cx="9525" cy="3175"/>
            </a:xfrm>
            <a:prstGeom prst="line">
              <a:avLst/>
            </a:prstGeom>
            <a:noFill/>
            <a:ln w="28575">
              <a:solidFill>
                <a:srgbClr val="FF0000"/>
              </a:solidFill>
              <a:round/>
              <a:headEnd/>
              <a:tailEnd/>
            </a:ln>
          </p:spPr>
          <p:txBody>
            <a:bodyPr/>
            <a:lstStyle/>
            <a:p>
              <a:endParaRPr lang="en-US"/>
            </a:p>
          </p:txBody>
        </p:sp>
        <p:sp>
          <p:nvSpPr>
            <p:cNvPr id="636231" name="Line 57"/>
            <p:cNvSpPr>
              <a:spLocks noChangeShapeType="1"/>
            </p:cNvSpPr>
            <p:nvPr/>
          </p:nvSpPr>
          <p:spPr bwMode="auto">
            <a:xfrm flipV="1">
              <a:off x="4808769" y="5039131"/>
              <a:ext cx="7938" cy="1588"/>
            </a:xfrm>
            <a:prstGeom prst="line">
              <a:avLst/>
            </a:prstGeom>
            <a:noFill/>
            <a:ln w="28575">
              <a:solidFill>
                <a:srgbClr val="FF0000"/>
              </a:solidFill>
              <a:round/>
              <a:headEnd/>
              <a:tailEnd/>
            </a:ln>
          </p:spPr>
          <p:txBody>
            <a:bodyPr/>
            <a:lstStyle/>
            <a:p>
              <a:endParaRPr lang="en-US"/>
            </a:p>
          </p:txBody>
        </p:sp>
        <p:sp>
          <p:nvSpPr>
            <p:cNvPr id="636232" name="Line 58"/>
            <p:cNvSpPr>
              <a:spLocks noChangeShapeType="1"/>
            </p:cNvSpPr>
            <p:nvPr/>
          </p:nvSpPr>
          <p:spPr bwMode="auto">
            <a:xfrm>
              <a:off x="4816707" y="5040719"/>
              <a:ext cx="9525" cy="3175"/>
            </a:xfrm>
            <a:prstGeom prst="line">
              <a:avLst/>
            </a:prstGeom>
            <a:noFill/>
            <a:ln w="28575">
              <a:solidFill>
                <a:srgbClr val="FF0000"/>
              </a:solidFill>
              <a:round/>
              <a:headEnd/>
              <a:tailEnd/>
            </a:ln>
          </p:spPr>
          <p:txBody>
            <a:bodyPr/>
            <a:lstStyle/>
            <a:p>
              <a:endParaRPr lang="en-US"/>
            </a:p>
          </p:txBody>
        </p:sp>
        <p:sp>
          <p:nvSpPr>
            <p:cNvPr id="636233" name="Line 59"/>
            <p:cNvSpPr>
              <a:spLocks noChangeShapeType="1"/>
            </p:cNvSpPr>
            <p:nvPr/>
          </p:nvSpPr>
          <p:spPr bwMode="auto">
            <a:xfrm>
              <a:off x="4826232" y="5043894"/>
              <a:ext cx="9525" cy="6350"/>
            </a:xfrm>
            <a:prstGeom prst="line">
              <a:avLst/>
            </a:prstGeom>
            <a:noFill/>
            <a:ln w="28575">
              <a:solidFill>
                <a:srgbClr val="FF0000"/>
              </a:solidFill>
              <a:round/>
              <a:headEnd/>
              <a:tailEnd/>
            </a:ln>
          </p:spPr>
          <p:txBody>
            <a:bodyPr/>
            <a:lstStyle/>
            <a:p>
              <a:endParaRPr lang="en-US"/>
            </a:p>
          </p:txBody>
        </p:sp>
        <p:sp>
          <p:nvSpPr>
            <p:cNvPr id="636234" name="Line 60"/>
            <p:cNvSpPr>
              <a:spLocks noChangeShapeType="1"/>
            </p:cNvSpPr>
            <p:nvPr/>
          </p:nvSpPr>
          <p:spPr bwMode="auto">
            <a:xfrm>
              <a:off x="4835757" y="5050244"/>
              <a:ext cx="9525" cy="9525"/>
            </a:xfrm>
            <a:prstGeom prst="line">
              <a:avLst/>
            </a:prstGeom>
            <a:noFill/>
            <a:ln w="28575">
              <a:solidFill>
                <a:srgbClr val="FF0000"/>
              </a:solidFill>
              <a:round/>
              <a:headEnd/>
              <a:tailEnd/>
            </a:ln>
          </p:spPr>
          <p:txBody>
            <a:bodyPr/>
            <a:lstStyle/>
            <a:p>
              <a:endParaRPr lang="en-US"/>
            </a:p>
          </p:txBody>
        </p:sp>
        <p:sp>
          <p:nvSpPr>
            <p:cNvPr id="636235" name="Line 61"/>
            <p:cNvSpPr>
              <a:spLocks noChangeShapeType="1"/>
            </p:cNvSpPr>
            <p:nvPr/>
          </p:nvSpPr>
          <p:spPr bwMode="auto">
            <a:xfrm>
              <a:off x="4845282" y="5059769"/>
              <a:ext cx="9525" cy="12700"/>
            </a:xfrm>
            <a:prstGeom prst="line">
              <a:avLst/>
            </a:prstGeom>
            <a:noFill/>
            <a:ln w="28575">
              <a:solidFill>
                <a:srgbClr val="FF0000"/>
              </a:solidFill>
              <a:round/>
              <a:headEnd/>
              <a:tailEnd/>
            </a:ln>
          </p:spPr>
          <p:txBody>
            <a:bodyPr/>
            <a:lstStyle/>
            <a:p>
              <a:endParaRPr lang="en-US"/>
            </a:p>
          </p:txBody>
        </p:sp>
        <p:sp>
          <p:nvSpPr>
            <p:cNvPr id="636236" name="Line 62"/>
            <p:cNvSpPr>
              <a:spLocks noChangeShapeType="1"/>
            </p:cNvSpPr>
            <p:nvPr/>
          </p:nvSpPr>
          <p:spPr bwMode="auto">
            <a:xfrm>
              <a:off x="4854807" y="5072468"/>
              <a:ext cx="9525" cy="17463"/>
            </a:xfrm>
            <a:prstGeom prst="line">
              <a:avLst/>
            </a:prstGeom>
            <a:noFill/>
            <a:ln w="28575">
              <a:solidFill>
                <a:srgbClr val="FF0000"/>
              </a:solidFill>
              <a:round/>
              <a:headEnd/>
              <a:tailEnd/>
            </a:ln>
          </p:spPr>
          <p:txBody>
            <a:bodyPr/>
            <a:lstStyle/>
            <a:p>
              <a:endParaRPr lang="en-US"/>
            </a:p>
          </p:txBody>
        </p:sp>
        <p:sp>
          <p:nvSpPr>
            <p:cNvPr id="636237" name="Line 63"/>
            <p:cNvSpPr>
              <a:spLocks noChangeShapeType="1"/>
            </p:cNvSpPr>
            <p:nvPr/>
          </p:nvSpPr>
          <p:spPr bwMode="auto">
            <a:xfrm>
              <a:off x="4864332" y="5089931"/>
              <a:ext cx="7938" cy="17463"/>
            </a:xfrm>
            <a:prstGeom prst="line">
              <a:avLst/>
            </a:prstGeom>
            <a:noFill/>
            <a:ln w="28575">
              <a:solidFill>
                <a:srgbClr val="FF0000"/>
              </a:solidFill>
              <a:round/>
              <a:headEnd/>
              <a:tailEnd/>
            </a:ln>
          </p:spPr>
          <p:txBody>
            <a:bodyPr/>
            <a:lstStyle/>
            <a:p>
              <a:endParaRPr lang="en-US"/>
            </a:p>
          </p:txBody>
        </p:sp>
        <p:sp>
          <p:nvSpPr>
            <p:cNvPr id="636238" name="Line 64"/>
            <p:cNvSpPr>
              <a:spLocks noChangeShapeType="1"/>
            </p:cNvSpPr>
            <p:nvPr/>
          </p:nvSpPr>
          <p:spPr bwMode="auto">
            <a:xfrm>
              <a:off x="4872269" y="5107394"/>
              <a:ext cx="9525" cy="22225"/>
            </a:xfrm>
            <a:prstGeom prst="line">
              <a:avLst/>
            </a:prstGeom>
            <a:noFill/>
            <a:ln w="28575">
              <a:solidFill>
                <a:srgbClr val="FF0000"/>
              </a:solidFill>
              <a:round/>
              <a:headEnd/>
              <a:tailEnd/>
            </a:ln>
          </p:spPr>
          <p:txBody>
            <a:bodyPr/>
            <a:lstStyle/>
            <a:p>
              <a:endParaRPr lang="en-US"/>
            </a:p>
          </p:txBody>
        </p:sp>
        <p:sp>
          <p:nvSpPr>
            <p:cNvPr id="636239" name="Line 65"/>
            <p:cNvSpPr>
              <a:spLocks noChangeShapeType="1"/>
            </p:cNvSpPr>
            <p:nvPr/>
          </p:nvSpPr>
          <p:spPr bwMode="auto">
            <a:xfrm>
              <a:off x="4881794" y="5129618"/>
              <a:ext cx="9525" cy="23813"/>
            </a:xfrm>
            <a:prstGeom prst="line">
              <a:avLst/>
            </a:prstGeom>
            <a:noFill/>
            <a:ln w="28575">
              <a:solidFill>
                <a:srgbClr val="FF0000"/>
              </a:solidFill>
              <a:round/>
              <a:headEnd/>
              <a:tailEnd/>
            </a:ln>
          </p:spPr>
          <p:txBody>
            <a:bodyPr/>
            <a:lstStyle/>
            <a:p>
              <a:endParaRPr lang="en-US"/>
            </a:p>
          </p:txBody>
        </p:sp>
        <p:sp>
          <p:nvSpPr>
            <p:cNvPr id="636240" name="Line 66"/>
            <p:cNvSpPr>
              <a:spLocks noChangeShapeType="1"/>
            </p:cNvSpPr>
            <p:nvPr/>
          </p:nvSpPr>
          <p:spPr bwMode="auto">
            <a:xfrm>
              <a:off x="4891319" y="5153431"/>
              <a:ext cx="9525" cy="26988"/>
            </a:xfrm>
            <a:prstGeom prst="line">
              <a:avLst/>
            </a:prstGeom>
            <a:noFill/>
            <a:ln w="28575">
              <a:solidFill>
                <a:srgbClr val="FF0000"/>
              </a:solidFill>
              <a:round/>
              <a:headEnd/>
              <a:tailEnd/>
            </a:ln>
          </p:spPr>
          <p:txBody>
            <a:bodyPr/>
            <a:lstStyle/>
            <a:p>
              <a:endParaRPr lang="en-US"/>
            </a:p>
          </p:txBody>
        </p:sp>
        <p:sp>
          <p:nvSpPr>
            <p:cNvPr id="636241" name="Line 67"/>
            <p:cNvSpPr>
              <a:spLocks noChangeShapeType="1"/>
            </p:cNvSpPr>
            <p:nvPr/>
          </p:nvSpPr>
          <p:spPr bwMode="auto">
            <a:xfrm>
              <a:off x="4900844" y="5180419"/>
              <a:ext cx="9525" cy="28575"/>
            </a:xfrm>
            <a:prstGeom prst="line">
              <a:avLst/>
            </a:prstGeom>
            <a:noFill/>
            <a:ln w="28575">
              <a:solidFill>
                <a:srgbClr val="FF0000"/>
              </a:solidFill>
              <a:round/>
              <a:headEnd/>
              <a:tailEnd/>
            </a:ln>
          </p:spPr>
          <p:txBody>
            <a:bodyPr/>
            <a:lstStyle/>
            <a:p>
              <a:endParaRPr lang="en-US"/>
            </a:p>
          </p:txBody>
        </p:sp>
        <p:sp>
          <p:nvSpPr>
            <p:cNvPr id="636242" name="Line 68"/>
            <p:cNvSpPr>
              <a:spLocks noChangeShapeType="1"/>
            </p:cNvSpPr>
            <p:nvPr/>
          </p:nvSpPr>
          <p:spPr bwMode="auto">
            <a:xfrm>
              <a:off x="4910369" y="5208993"/>
              <a:ext cx="7938" cy="30163"/>
            </a:xfrm>
            <a:prstGeom prst="line">
              <a:avLst/>
            </a:prstGeom>
            <a:noFill/>
            <a:ln w="28575">
              <a:solidFill>
                <a:srgbClr val="FF0000"/>
              </a:solidFill>
              <a:round/>
              <a:headEnd/>
              <a:tailEnd/>
            </a:ln>
          </p:spPr>
          <p:txBody>
            <a:bodyPr/>
            <a:lstStyle/>
            <a:p>
              <a:endParaRPr lang="en-US"/>
            </a:p>
          </p:txBody>
        </p:sp>
        <p:sp>
          <p:nvSpPr>
            <p:cNvPr id="636243" name="Line 69"/>
            <p:cNvSpPr>
              <a:spLocks noChangeShapeType="1"/>
            </p:cNvSpPr>
            <p:nvPr/>
          </p:nvSpPr>
          <p:spPr bwMode="auto">
            <a:xfrm>
              <a:off x="4918307" y="5239156"/>
              <a:ext cx="9525" cy="31750"/>
            </a:xfrm>
            <a:prstGeom prst="line">
              <a:avLst/>
            </a:prstGeom>
            <a:noFill/>
            <a:ln w="28575">
              <a:solidFill>
                <a:srgbClr val="FF0000"/>
              </a:solidFill>
              <a:round/>
              <a:headEnd/>
              <a:tailEnd/>
            </a:ln>
          </p:spPr>
          <p:txBody>
            <a:bodyPr/>
            <a:lstStyle/>
            <a:p>
              <a:endParaRPr lang="en-US"/>
            </a:p>
          </p:txBody>
        </p:sp>
        <p:sp>
          <p:nvSpPr>
            <p:cNvPr id="636244" name="Line 70"/>
            <p:cNvSpPr>
              <a:spLocks noChangeShapeType="1"/>
            </p:cNvSpPr>
            <p:nvPr/>
          </p:nvSpPr>
          <p:spPr bwMode="auto">
            <a:xfrm>
              <a:off x="4927832" y="5270906"/>
              <a:ext cx="9525" cy="33338"/>
            </a:xfrm>
            <a:prstGeom prst="line">
              <a:avLst/>
            </a:prstGeom>
            <a:noFill/>
            <a:ln w="28575">
              <a:solidFill>
                <a:srgbClr val="FF0000"/>
              </a:solidFill>
              <a:round/>
              <a:headEnd/>
              <a:tailEnd/>
            </a:ln>
          </p:spPr>
          <p:txBody>
            <a:bodyPr/>
            <a:lstStyle/>
            <a:p>
              <a:endParaRPr lang="en-US"/>
            </a:p>
          </p:txBody>
        </p:sp>
        <p:sp>
          <p:nvSpPr>
            <p:cNvPr id="636245" name="Line 71"/>
            <p:cNvSpPr>
              <a:spLocks noChangeShapeType="1"/>
            </p:cNvSpPr>
            <p:nvPr/>
          </p:nvSpPr>
          <p:spPr bwMode="auto">
            <a:xfrm>
              <a:off x="4937357" y="5304243"/>
              <a:ext cx="9525" cy="33338"/>
            </a:xfrm>
            <a:prstGeom prst="line">
              <a:avLst/>
            </a:prstGeom>
            <a:noFill/>
            <a:ln w="28575">
              <a:solidFill>
                <a:srgbClr val="FF0000"/>
              </a:solidFill>
              <a:round/>
              <a:headEnd/>
              <a:tailEnd/>
            </a:ln>
          </p:spPr>
          <p:txBody>
            <a:bodyPr/>
            <a:lstStyle/>
            <a:p>
              <a:endParaRPr lang="en-US"/>
            </a:p>
          </p:txBody>
        </p:sp>
        <p:sp>
          <p:nvSpPr>
            <p:cNvPr id="636246" name="Line 72"/>
            <p:cNvSpPr>
              <a:spLocks noChangeShapeType="1"/>
            </p:cNvSpPr>
            <p:nvPr/>
          </p:nvSpPr>
          <p:spPr bwMode="auto">
            <a:xfrm>
              <a:off x="4946882" y="5337581"/>
              <a:ext cx="9525" cy="34925"/>
            </a:xfrm>
            <a:prstGeom prst="line">
              <a:avLst/>
            </a:prstGeom>
            <a:noFill/>
            <a:ln w="28575">
              <a:solidFill>
                <a:srgbClr val="FF0000"/>
              </a:solidFill>
              <a:round/>
              <a:headEnd/>
              <a:tailEnd/>
            </a:ln>
          </p:spPr>
          <p:txBody>
            <a:bodyPr/>
            <a:lstStyle/>
            <a:p>
              <a:endParaRPr lang="en-US"/>
            </a:p>
          </p:txBody>
        </p:sp>
        <p:sp>
          <p:nvSpPr>
            <p:cNvPr id="636247" name="Line 73"/>
            <p:cNvSpPr>
              <a:spLocks noChangeShapeType="1"/>
            </p:cNvSpPr>
            <p:nvPr/>
          </p:nvSpPr>
          <p:spPr bwMode="auto">
            <a:xfrm>
              <a:off x="4956407" y="5372506"/>
              <a:ext cx="9525" cy="33338"/>
            </a:xfrm>
            <a:prstGeom prst="line">
              <a:avLst/>
            </a:prstGeom>
            <a:noFill/>
            <a:ln w="28575">
              <a:solidFill>
                <a:srgbClr val="FF0000"/>
              </a:solidFill>
              <a:round/>
              <a:headEnd/>
              <a:tailEnd/>
            </a:ln>
          </p:spPr>
          <p:txBody>
            <a:bodyPr/>
            <a:lstStyle/>
            <a:p>
              <a:endParaRPr lang="en-US"/>
            </a:p>
          </p:txBody>
        </p:sp>
        <p:sp>
          <p:nvSpPr>
            <p:cNvPr id="636248" name="Line 74"/>
            <p:cNvSpPr>
              <a:spLocks noChangeShapeType="1"/>
            </p:cNvSpPr>
            <p:nvPr/>
          </p:nvSpPr>
          <p:spPr bwMode="auto">
            <a:xfrm>
              <a:off x="4965932" y="5405844"/>
              <a:ext cx="7938" cy="34925"/>
            </a:xfrm>
            <a:prstGeom prst="line">
              <a:avLst/>
            </a:prstGeom>
            <a:noFill/>
            <a:ln w="28575">
              <a:solidFill>
                <a:srgbClr val="FF0000"/>
              </a:solidFill>
              <a:round/>
              <a:headEnd/>
              <a:tailEnd/>
            </a:ln>
          </p:spPr>
          <p:txBody>
            <a:bodyPr/>
            <a:lstStyle/>
            <a:p>
              <a:endParaRPr lang="en-US"/>
            </a:p>
          </p:txBody>
        </p:sp>
        <p:sp>
          <p:nvSpPr>
            <p:cNvPr id="636249" name="Line 75"/>
            <p:cNvSpPr>
              <a:spLocks noChangeShapeType="1"/>
            </p:cNvSpPr>
            <p:nvPr/>
          </p:nvSpPr>
          <p:spPr bwMode="auto">
            <a:xfrm>
              <a:off x="4973869" y="5440769"/>
              <a:ext cx="9525" cy="34925"/>
            </a:xfrm>
            <a:prstGeom prst="line">
              <a:avLst/>
            </a:prstGeom>
            <a:noFill/>
            <a:ln w="28575">
              <a:solidFill>
                <a:srgbClr val="FF0000"/>
              </a:solidFill>
              <a:round/>
              <a:headEnd/>
              <a:tailEnd/>
            </a:ln>
          </p:spPr>
          <p:txBody>
            <a:bodyPr/>
            <a:lstStyle/>
            <a:p>
              <a:endParaRPr lang="en-US"/>
            </a:p>
          </p:txBody>
        </p:sp>
        <p:sp>
          <p:nvSpPr>
            <p:cNvPr id="636250" name="Line 76"/>
            <p:cNvSpPr>
              <a:spLocks noChangeShapeType="1"/>
            </p:cNvSpPr>
            <p:nvPr/>
          </p:nvSpPr>
          <p:spPr bwMode="auto">
            <a:xfrm>
              <a:off x="4983394" y="5475694"/>
              <a:ext cx="9525" cy="34925"/>
            </a:xfrm>
            <a:prstGeom prst="line">
              <a:avLst/>
            </a:prstGeom>
            <a:noFill/>
            <a:ln w="28575">
              <a:solidFill>
                <a:srgbClr val="FF0000"/>
              </a:solidFill>
              <a:round/>
              <a:headEnd/>
              <a:tailEnd/>
            </a:ln>
          </p:spPr>
          <p:txBody>
            <a:bodyPr/>
            <a:lstStyle/>
            <a:p>
              <a:endParaRPr lang="en-US"/>
            </a:p>
          </p:txBody>
        </p:sp>
        <p:sp>
          <p:nvSpPr>
            <p:cNvPr id="636251" name="Line 77"/>
            <p:cNvSpPr>
              <a:spLocks noChangeShapeType="1"/>
            </p:cNvSpPr>
            <p:nvPr/>
          </p:nvSpPr>
          <p:spPr bwMode="auto">
            <a:xfrm>
              <a:off x="4992919" y="5510619"/>
              <a:ext cx="9525" cy="31750"/>
            </a:xfrm>
            <a:prstGeom prst="line">
              <a:avLst/>
            </a:prstGeom>
            <a:noFill/>
            <a:ln w="28575">
              <a:solidFill>
                <a:srgbClr val="FF0000"/>
              </a:solidFill>
              <a:round/>
              <a:headEnd/>
              <a:tailEnd/>
            </a:ln>
          </p:spPr>
          <p:txBody>
            <a:bodyPr/>
            <a:lstStyle/>
            <a:p>
              <a:endParaRPr lang="en-US"/>
            </a:p>
          </p:txBody>
        </p:sp>
        <p:sp>
          <p:nvSpPr>
            <p:cNvPr id="636252" name="Line 78"/>
            <p:cNvSpPr>
              <a:spLocks noChangeShapeType="1"/>
            </p:cNvSpPr>
            <p:nvPr/>
          </p:nvSpPr>
          <p:spPr bwMode="auto">
            <a:xfrm>
              <a:off x="5002444" y="5542369"/>
              <a:ext cx="9525" cy="31750"/>
            </a:xfrm>
            <a:prstGeom prst="line">
              <a:avLst/>
            </a:prstGeom>
            <a:noFill/>
            <a:ln w="28575">
              <a:solidFill>
                <a:srgbClr val="FF0000"/>
              </a:solidFill>
              <a:round/>
              <a:headEnd/>
              <a:tailEnd/>
            </a:ln>
          </p:spPr>
          <p:txBody>
            <a:bodyPr/>
            <a:lstStyle/>
            <a:p>
              <a:endParaRPr lang="en-US"/>
            </a:p>
          </p:txBody>
        </p:sp>
        <p:sp>
          <p:nvSpPr>
            <p:cNvPr id="636253" name="Line 79"/>
            <p:cNvSpPr>
              <a:spLocks noChangeShapeType="1"/>
            </p:cNvSpPr>
            <p:nvPr/>
          </p:nvSpPr>
          <p:spPr bwMode="auto">
            <a:xfrm>
              <a:off x="5011969" y="5574118"/>
              <a:ext cx="9525" cy="30163"/>
            </a:xfrm>
            <a:prstGeom prst="line">
              <a:avLst/>
            </a:prstGeom>
            <a:noFill/>
            <a:ln w="28575">
              <a:solidFill>
                <a:srgbClr val="FF0000"/>
              </a:solidFill>
              <a:round/>
              <a:headEnd/>
              <a:tailEnd/>
            </a:ln>
          </p:spPr>
          <p:txBody>
            <a:bodyPr/>
            <a:lstStyle/>
            <a:p>
              <a:endParaRPr lang="en-US"/>
            </a:p>
          </p:txBody>
        </p:sp>
        <p:sp>
          <p:nvSpPr>
            <p:cNvPr id="636254" name="Line 80"/>
            <p:cNvSpPr>
              <a:spLocks noChangeShapeType="1"/>
            </p:cNvSpPr>
            <p:nvPr/>
          </p:nvSpPr>
          <p:spPr bwMode="auto">
            <a:xfrm>
              <a:off x="5021494" y="5604281"/>
              <a:ext cx="7938" cy="28575"/>
            </a:xfrm>
            <a:prstGeom prst="line">
              <a:avLst/>
            </a:prstGeom>
            <a:noFill/>
            <a:ln w="28575">
              <a:solidFill>
                <a:srgbClr val="FF0000"/>
              </a:solidFill>
              <a:round/>
              <a:headEnd/>
              <a:tailEnd/>
            </a:ln>
          </p:spPr>
          <p:txBody>
            <a:bodyPr/>
            <a:lstStyle/>
            <a:p>
              <a:endParaRPr lang="en-US"/>
            </a:p>
          </p:txBody>
        </p:sp>
        <p:sp>
          <p:nvSpPr>
            <p:cNvPr id="636255" name="Line 81"/>
            <p:cNvSpPr>
              <a:spLocks noChangeShapeType="1"/>
            </p:cNvSpPr>
            <p:nvPr/>
          </p:nvSpPr>
          <p:spPr bwMode="auto">
            <a:xfrm>
              <a:off x="5029432" y="5632856"/>
              <a:ext cx="9525" cy="26988"/>
            </a:xfrm>
            <a:prstGeom prst="line">
              <a:avLst/>
            </a:prstGeom>
            <a:noFill/>
            <a:ln w="28575">
              <a:solidFill>
                <a:srgbClr val="FF0000"/>
              </a:solidFill>
              <a:round/>
              <a:headEnd/>
              <a:tailEnd/>
            </a:ln>
          </p:spPr>
          <p:txBody>
            <a:bodyPr/>
            <a:lstStyle/>
            <a:p>
              <a:endParaRPr lang="en-US"/>
            </a:p>
          </p:txBody>
        </p:sp>
        <p:sp>
          <p:nvSpPr>
            <p:cNvPr id="636256" name="Line 82"/>
            <p:cNvSpPr>
              <a:spLocks noChangeShapeType="1"/>
            </p:cNvSpPr>
            <p:nvPr/>
          </p:nvSpPr>
          <p:spPr bwMode="auto">
            <a:xfrm>
              <a:off x="5038957" y="5659843"/>
              <a:ext cx="9525" cy="23813"/>
            </a:xfrm>
            <a:prstGeom prst="line">
              <a:avLst/>
            </a:prstGeom>
            <a:noFill/>
            <a:ln w="28575">
              <a:solidFill>
                <a:srgbClr val="FF0000"/>
              </a:solidFill>
              <a:round/>
              <a:headEnd/>
              <a:tailEnd/>
            </a:ln>
          </p:spPr>
          <p:txBody>
            <a:bodyPr/>
            <a:lstStyle/>
            <a:p>
              <a:endParaRPr lang="en-US"/>
            </a:p>
          </p:txBody>
        </p:sp>
        <p:sp>
          <p:nvSpPr>
            <p:cNvPr id="636257" name="Line 83"/>
            <p:cNvSpPr>
              <a:spLocks noChangeShapeType="1"/>
            </p:cNvSpPr>
            <p:nvPr/>
          </p:nvSpPr>
          <p:spPr bwMode="auto">
            <a:xfrm>
              <a:off x="5048482" y="5683656"/>
              <a:ext cx="9525" cy="22225"/>
            </a:xfrm>
            <a:prstGeom prst="line">
              <a:avLst/>
            </a:prstGeom>
            <a:noFill/>
            <a:ln w="28575">
              <a:solidFill>
                <a:srgbClr val="FF0000"/>
              </a:solidFill>
              <a:round/>
              <a:headEnd/>
              <a:tailEnd/>
            </a:ln>
          </p:spPr>
          <p:txBody>
            <a:bodyPr/>
            <a:lstStyle/>
            <a:p>
              <a:endParaRPr lang="en-US"/>
            </a:p>
          </p:txBody>
        </p:sp>
        <p:sp>
          <p:nvSpPr>
            <p:cNvPr id="636258" name="Line 84"/>
            <p:cNvSpPr>
              <a:spLocks noChangeShapeType="1"/>
            </p:cNvSpPr>
            <p:nvPr/>
          </p:nvSpPr>
          <p:spPr bwMode="auto">
            <a:xfrm>
              <a:off x="5058007" y="5705881"/>
              <a:ext cx="9525" cy="19050"/>
            </a:xfrm>
            <a:prstGeom prst="line">
              <a:avLst/>
            </a:prstGeom>
            <a:noFill/>
            <a:ln w="28575">
              <a:solidFill>
                <a:srgbClr val="FF0000"/>
              </a:solidFill>
              <a:round/>
              <a:headEnd/>
              <a:tailEnd/>
            </a:ln>
          </p:spPr>
          <p:txBody>
            <a:bodyPr/>
            <a:lstStyle/>
            <a:p>
              <a:endParaRPr lang="en-US"/>
            </a:p>
          </p:txBody>
        </p:sp>
        <p:sp>
          <p:nvSpPr>
            <p:cNvPr id="636259" name="Line 85"/>
            <p:cNvSpPr>
              <a:spLocks noChangeShapeType="1"/>
            </p:cNvSpPr>
            <p:nvPr/>
          </p:nvSpPr>
          <p:spPr bwMode="auto">
            <a:xfrm>
              <a:off x="5067532" y="5724931"/>
              <a:ext cx="7938" cy="15875"/>
            </a:xfrm>
            <a:prstGeom prst="line">
              <a:avLst/>
            </a:prstGeom>
            <a:noFill/>
            <a:ln w="28575">
              <a:solidFill>
                <a:srgbClr val="FF0000"/>
              </a:solidFill>
              <a:round/>
              <a:headEnd/>
              <a:tailEnd/>
            </a:ln>
          </p:spPr>
          <p:txBody>
            <a:bodyPr/>
            <a:lstStyle/>
            <a:p>
              <a:endParaRPr lang="en-US"/>
            </a:p>
          </p:txBody>
        </p:sp>
        <p:sp>
          <p:nvSpPr>
            <p:cNvPr id="636260" name="Line 86"/>
            <p:cNvSpPr>
              <a:spLocks noChangeShapeType="1"/>
            </p:cNvSpPr>
            <p:nvPr/>
          </p:nvSpPr>
          <p:spPr bwMode="auto">
            <a:xfrm>
              <a:off x="5075469" y="5740806"/>
              <a:ext cx="9525" cy="12700"/>
            </a:xfrm>
            <a:prstGeom prst="line">
              <a:avLst/>
            </a:prstGeom>
            <a:noFill/>
            <a:ln w="28575">
              <a:solidFill>
                <a:srgbClr val="FF0000"/>
              </a:solidFill>
              <a:round/>
              <a:headEnd/>
              <a:tailEnd/>
            </a:ln>
          </p:spPr>
          <p:txBody>
            <a:bodyPr/>
            <a:lstStyle/>
            <a:p>
              <a:endParaRPr lang="en-US"/>
            </a:p>
          </p:txBody>
        </p:sp>
        <p:sp>
          <p:nvSpPr>
            <p:cNvPr id="636261" name="Line 87"/>
            <p:cNvSpPr>
              <a:spLocks noChangeShapeType="1"/>
            </p:cNvSpPr>
            <p:nvPr/>
          </p:nvSpPr>
          <p:spPr bwMode="auto">
            <a:xfrm>
              <a:off x="5084994" y="5753506"/>
              <a:ext cx="9525" cy="9525"/>
            </a:xfrm>
            <a:prstGeom prst="line">
              <a:avLst/>
            </a:prstGeom>
            <a:noFill/>
            <a:ln w="28575">
              <a:solidFill>
                <a:srgbClr val="FF0000"/>
              </a:solidFill>
              <a:round/>
              <a:headEnd/>
              <a:tailEnd/>
            </a:ln>
          </p:spPr>
          <p:txBody>
            <a:bodyPr/>
            <a:lstStyle/>
            <a:p>
              <a:endParaRPr lang="en-US"/>
            </a:p>
          </p:txBody>
        </p:sp>
        <p:sp>
          <p:nvSpPr>
            <p:cNvPr id="636262" name="Line 88"/>
            <p:cNvSpPr>
              <a:spLocks noChangeShapeType="1"/>
            </p:cNvSpPr>
            <p:nvPr/>
          </p:nvSpPr>
          <p:spPr bwMode="auto">
            <a:xfrm>
              <a:off x="5094519" y="5763031"/>
              <a:ext cx="9525" cy="6350"/>
            </a:xfrm>
            <a:prstGeom prst="line">
              <a:avLst/>
            </a:prstGeom>
            <a:noFill/>
            <a:ln w="28575">
              <a:solidFill>
                <a:srgbClr val="FF0000"/>
              </a:solidFill>
              <a:round/>
              <a:headEnd/>
              <a:tailEnd/>
            </a:ln>
          </p:spPr>
          <p:txBody>
            <a:bodyPr/>
            <a:lstStyle/>
            <a:p>
              <a:endParaRPr lang="en-US"/>
            </a:p>
          </p:txBody>
        </p:sp>
        <p:sp>
          <p:nvSpPr>
            <p:cNvPr id="636263" name="Line 89"/>
            <p:cNvSpPr>
              <a:spLocks noChangeShapeType="1"/>
            </p:cNvSpPr>
            <p:nvPr/>
          </p:nvSpPr>
          <p:spPr bwMode="auto">
            <a:xfrm>
              <a:off x="5104044" y="5769381"/>
              <a:ext cx="9525" cy="3175"/>
            </a:xfrm>
            <a:prstGeom prst="line">
              <a:avLst/>
            </a:prstGeom>
            <a:noFill/>
            <a:ln w="28575">
              <a:solidFill>
                <a:srgbClr val="FF0000"/>
              </a:solidFill>
              <a:round/>
              <a:headEnd/>
              <a:tailEnd/>
            </a:ln>
          </p:spPr>
          <p:txBody>
            <a:bodyPr/>
            <a:lstStyle/>
            <a:p>
              <a:endParaRPr lang="en-US"/>
            </a:p>
          </p:txBody>
        </p:sp>
        <p:sp>
          <p:nvSpPr>
            <p:cNvPr id="636264" name="Line 90"/>
            <p:cNvSpPr>
              <a:spLocks noChangeShapeType="1"/>
            </p:cNvSpPr>
            <p:nvPr/>
          </p:nvSpPr>
          <p:spPr bwMode="auto">
            <a:xfrm flipV="1">
              <a:off x="5113569" y="5770968"/>
              <a:ext cx="9525" cy="1588"/>
            </a:xfrm>
            <a:prstGeom prst="line">
              <a:avLst/>
            </a:prstGeom>
            <a:noFill/>
            <a:ln w="28575">
              <a:solidFill>
                <a:srgbClr val="FF0000"/>
              </a:solidFill>
              <a:round/>
              <a:headEnd/>
              <a:tailEnd/>
            </a:ln>
          </p:spPr>
          <p:txBody>
            <a:bodyPr/>
            <a:lstStyle/>
            <a:p>
              <a:endParaRPr lang="en-US"/>
            </a:p>
          </p:txBody>
        </p:sp>
        <p:sp>
          <p:nvSpPr>
            <p:cNvPr id="636265" name="Line 91"/>
            <p:cNvSpPr>
              <a:spLocks noChangeShapeType="1"/>
            </p:cNvSpPr>
            <p:nvPr/>
          </p:nvSpPr>
          <p:spPr bwMode="auto">
            <a:xfrm flipV="1">
              <a:off x="5123094" y="5769381"/>
              <a:ext cx="7938" cy="3175"/>
            </a:xfrm>
            <a:prstGeom prst="line">
              <a:avLst/>
            </a:prstGeom>
            <a:noFill/>
            <a:ln w="28575">
              <a:solidFill>
                <a:srgbClr val="FF0000"/>
              </a:solidFill>
              <a:round/>
              <a:headEnd/>
              <a:tailEnd/>
            </a:ln>
          </p:spPr>
          <p:txBody>
            <a:bodyPr/>
            <a:lstStyle/>
            <a:p>
              <a:endParaRPr lang="en-US"/>
            </a:p>
          </p:txBody>
        </p:sp>
        <p:sp>
          <p:nvSpPr>
            <p:cNvPr id="636266" name="Line 92"/>
            <p:cNvSpPr>
              <a:spLocks noChangeShapeType="1"/>
            </p:cNvSpPr>
            <p:nvPr/>
          </p:nvSpPr>
          <p:spPr bwMode="auto">
            <a:xfrm flipV="1">
              <a:off x="5131032" y="5763031"/>
              <a:ext cx="9525" cy="6350"/>
            </a:xfrm>
            <a:prstGeom prst="line">
              <a:avLst/>
            </a:prstGeom>
            <a:noFill/>
            <a:ln w="28575">
              <a:solidFill>
                <a:srgbClr val="FF0000"/>
              </a:solidFill>
              <a:round/>
              <a:headEnd/>
              <a:tailEnd/>
            </a:ln>
          </p:spPr>
          <p:txBody>
            <a:bodyPr/>
            <a:lstStyle/>
            <a:p>
              <a:endParaRPr lang="en-US"/>
            </a:p>
          </p:txBody>
        </p:sp>
        <p:sp>
          <p:nvSpPr>
            <p:cNvPr id="636267" name="Line 93"/>
            <p:cNvSpPr>
              <a:spLocks noChangeShapeType="1"/>
            </p:cNvSpPr>
            <p:nvPr/>
          </p:nvSpPr>
          <p:spPr bwMode="auto">
            <a:xfrm flipV="1">
              <a:off x="5140557" y="5753506"/>
              <a:ext cx="9525" cy="9525"/>
            </a:xfrm>
            <a:prstGeom prst="line">
              <a:avLst/>
            </a:prstGeom>
            <a:noFill/>
            <a:ln w="28575">
              <a:solidFill>
                <a:srgbClr val="FF0000"/>
              </a:solidFill>
              <a:round/>
              <a:headEnd/>
              <a:tailEnd/>
            </a:ln>
          </p:spPr>
          <p:txBody>
            <a:bodyPr/>
            <a:lstStyle/>
            <a:p>
              <a:endParaRPr lang="en-US"/>
            </a:p>
          </p:txBody>
        </p:sp>
        <p:sp>
          <p:nvSpPr>
            <p:cNvPr id="636268" name="Line 94"/>
            <p:cNvSpPr>
              <a:spLocks noChangeShapeType="1"/>
            </p:cNvSpPr>
            <p:nvPr/>
          </p:nvSpPr>
          <p:spPr bwMode="auto">
            <a:xfrm flipV="1">
              <a:off x="5150082" y="5740806"/>
              <a:ext cx="9525" cy="12700"/>
            </a:xfrm>
            <a:prstGeom prst="line">
              <a:avLst/>
            </a:prstGeom>
            <a:noFill/>
            <a:ln w="28575">
              <a:solidFill>
                <a:srgbClr val="FF0000"/>
              </a:solidFill>
              <a:round/>
              <a:headEnd/>
              <a:tailEnd/>
            </a:ln>
          </p:spPr>
          <p:txBody>
            <a:bodyPr/>
            <a:lstStyle/>
            <a:p>
              <a:endParaRPr lang="en-US"/>
            </a:p>
          </p:txBody>
        </p:sp>
        <p:sp>
          <p:nvSpPr>
            <p:cNvPr id="636269" name="Line 95"/>
            <p:cNvSpPr>
              <a:spLocks noChangeShapeType="1"/>
            </p:cNvSpPr>
            <p:nvPr/>
          </p:nvSpPr>
          <p:spPr bwMode="auto">
            <a:xfrm flipV="1">
              <a:off x="5159607" y="5724931"/>
              <a:ext cx="9525" cy="15875"/>
            </a:xfrm>
            <a:prstGeom prst="line">
              <a:avLst/>
            </a:prstGeom>
            <a:noFill/>
            <a:ln w="28575">
              <a:solidFill>
                <a:srgbClr val="FF0000"/>
              </a:solidFill>
              <a:round/>
              <a:headEnd/>
              <a:tailEnd/>
            </a:ln>
          </p:spPr>
          <p:txBody>
            <a:bodyPr/>
            <a:lstStyle/>
            <a:p>
              <a:endParaRPr lang="en-US"/>
            </a:p>
          </p:txBody>
        </p:sp>
        <p:sp>
          <p:nvSpPr>
            <p:cNvPr id="636270" name="Line 96"/>
            <p:cNvSpPr>
              <a:spLocks noChangeShapeType="1"/>
            </p:cNvSpPr>
            <p:nvPr/>
          </p:nvSpPr>
          <p:spPr bwMode="auto">
            <a:xfrm flipV="1">
              <a:off x="5169132" y="5705881"/>
              <a:ext cx="9525" cy="19050"/>
            </a:xfrm>
            <a:prstGeom prst="line">
              <a:avLst/>
            </a:prstGeom>
            <a:noFill/>
            <a:ln w="28575">
              <a:solidFill>
                <a:srgbClr val="FF0000"/>
              </a:solidFill>
              <a:round/>
              <a:headEnd/>
              <a:tailEnd/>
            </a:ln>
          </p:spPr>
          <p:txBody>
            <a:bodyPr/>
            <a:lstStyle/>
            <a:p>
              <a:endParaRPr lang="en-US"/>
            </a:p>
          </p:txBody>
        </p:sp>
        <p:sp>
          <p:nvSpPr>
            <p:cNvPr id="636271" name="Line 97"/>
            <p:cNvSpPr>
              <a:spLocks noChangeShapeType="1"/>
            </p:cNvSpPr>
            <p:nvPr/>
          </p:nvSpPr>
          <p:spPr bwMode="auto">
            <a:xfrm flipV="1">
              <a:off x="5178657" y="5683656"/>
              <a:ext cx="7938" cy="22225"/>
            </a:xfrm>
            <a:prstGeom prst="line">
              <a:avLst/>
            </a:prstGeom>
            <a:noFill/>
            <a:ln w="28575">
              <a:solidFill>
                <a:srgbClr val="FF0000"/>
              </a:solidFill>
              <a:round/>
              <a:headEnd/>
              <a:tailEnd/>
            </a:ln>
          </p:spPr>
          <p:txBody>
            <a:bodyPr/>
            <a:lstStyle/>
            <a:p>
              <a:endParaRPr lang="en-US"/>
            </a:p>
          </p:txBody>
        </p:sp>
        <p:sp>
          <p:nvSpPr>
            <p:cNvPr id="636272" name="Line 98"/>
            <p:cNvSpPr>
              <a:spLocks noChangeShapeType="1"/>
            </p:cNvSpPr>
            <p:nvPr/>
          </p:nvSpPr>
          <p:spPr bwMode="auto">
            <a:xfrm flipV="1">
              <a:off x="5186594" y="5659843"/>
              <a:ext cx="9525" cy="23813"/>
            </a:xfrm>
            <a:prstGeom prst="line">
              <a:avLst/>
            </a:prstGeom>
            <a:noFill/>
            <a:ln w="28575">
              <a:solidFill>
                <a:srgbClr val="FF0000"/>
              </a:solidFill>
              <a:round/>
              <a:headEnd/>
              <a:tailEnd/>
            </a:ln>
          </p:spPr>
          <p:txBody>
            <a:bodyPr/>
            <a:lstStyle/>
            <a:p>
              <a:endParaRPr lang="en-US"/>
            </a:p>
          </p:txBody>
        </p:sp>
        <p:sp>
          <p:nvSpPr>
            <p:cNvPr id="636273" name="Line 99"/>
            <p:cNvSpPr>
              <a:spLocks noChangeShapeType="1"/>
            </p:cNvSpPr>
            <p:nvPr/>
          </p:nvSpPr>
          <p:spPr bwMode="auto">
            <a:xfrm flipV="1">
              <a:off x="5196119" y="5632856"/>
              <a:ext cx="9525" cy="26988"/>
            </a:xfrm>
            <a:prstGeom prst="line">
              <a:avLst/>
            </a:prstGeom>
            <a:noFill/>
            <a:ln w="28575">
              <a:solidFill>
                <a:srgbClr val="FF0000"/>
              </a:solidFill>
              <a:round/>
              <a:headEnd/>
              <a:tailEnd/>
            </a:ln>
          </p:spPr>
          <p:txBody>
            <a:bodyPr/>
            <a:lstStyle/>
            <a:p>
              <a:endParaRPr lang="en-US"/>
            </a:p>
          </p:txBody>
        </p:sp>
        <p:sp>
          <p:nvSpPr>
            <p:cNvPr id="636274" name="Line 100"/>
            <p:cNvSpPr>
              <a:spLocks noChangeShapeType="1"/>
            </p:cNvSpPr>
            <p:nvPr/>
          </p:nvSpPr>
          <p:spPr bwMode="auto">
            <a:xfrm flipV="1">
              <a:off x="5205644" y="5604281"/>
              <a:ext cx="9525" cy="28575"/>
            </a:xfrm>
            <a:prstGeom prst="line">
              <a:avLst/>
            </a:prstGeom>
            <a:noFill/>
            <a:ln w="28575">
              <a:solidFill>
                <a:srgbClr val="FF0000"/>
              </a:solidFill>
              <a:round/>
              <a:headEnd/>
              <a:tailEnd/>
            </a:ln>
          </p:spPr>
          <p:txBody>
            <a:bodyPr/>
            <a:lstStyle/>
            <a:p>
              <a:endParaRPr lang="en-US"/>
            </a:p>
          </p:txBody>
        </p:sp>
        <p:sp>
          <p:nvSpPr>
            <p:cNvPr id="636275" name="Line 101"/>
            <p:cNvSpPr>
              <a:spLocks noChangeShapeType="1"/>
            </p:cNvSpPr>
            <p:nvPr/>
          </p:nvSpPr>
          <p:spPr bwMode="auto">
            <a:xfrm flipV="1">
              <a:off x="5215169" y="5574118"/>
              <a:ext cx="9525" cy="30163"/>
            </a:xfrm>
            <a:prstGeom prst="line">
              <a:avLst/>
            </a:prstGeom>
            <a:noFill/>
            <a:ln w="28575">
              <a:solidFill>
                <a:srgbClr val="FF0000"/>
              </a:solidFill>
              <a:round/>
              <a:headEnd/>
              <a:tailEnd/>
            </a:ln>
          </p:spPr>
          <p:txBody>
            <a:bodyPr/>
            <a:lstStyle/>
            <a:p>
              <a:endParaRPr lang="en-US"/>
            </a:p>
          </p:txBody>
        </p:sp>
        <p:sp>
          <p:nvSpPr>
            <p:cNvPr id="636276" name="Line 102"/>
            <p:cNvSpPr>
              <a:spLocks noChangeShapeType="1"/>
            </p:cNvSpPr>
            <p:nvPr/>
          </p:nvSpPr>
          <p:spPr bwMode="auto">
            <a:xfrm flipV="1">
              <a:off x="5224694" y="5542369"/>
              <a:ext cx="7938" cy="31750"/>
            </a:xfrm>
            <a:prstGeom prst="line">
              <a:avLst/>
            </a:prstGeom>
            <a:noFill/>
            <a:ln w="28575">
              <a:solidFill>
                <a:srgbClr val="FF0000"/>
              </a:solidFill>
              <a:round/>
              <a:headEnd/>
              <a:tailEnd/>
            </a:ln>
          </p:spPr>
          <p:txBody>
            <a:bodyPr/>
            <a:lstStyle/>
            <a:p>
              <a:endParaRPr lang="en-US"/>
            </a:p>
          </p:txBody>
        </p:sp>
        <p:sp>
          <p:nvSpPr>
            <p:cNvPr id="636277" name="Line 103"/>
            <p:cNvSpPr>
              <a:spLocks noChangeShapeType="1"/>
            </p:cNvSpPr>
            <p:nvPr/>
          </p:nvSpPr>
          <p:spPr bwMode="auto">
            <a:xfrm flipV="1">
              <a:off x="5232632" y="5510619"/>
              <a:ext cx="9525" cy="31750"/>
            </a:xfrm>
            <a:prstGeom prst="line">
              <a:avLst/>
            </a:prstGeom>
            <a:noFill/>
            <a:ln w="28575">
              <a:solidFill>
                <a:srgbClr val="FF0000"/>
              </a:solidFill>
              <a:round/>
              <a:headEnd/>
              <a:tailEnd/>
            </a:ln>
          </p:spPr>
          <p:txBody>
            <a:bodyPr/>
            <a:lstStyle/>
            <a:p>
              <a:endParaRPr lang="en-US"/>
            </a:p>
          </p:txBody>
        </p:sp>
        <p:sp>
          <p:nvSpPr>
            <p:cNvPr id="636278" name="Line 104"/>
            <p:cNvSpPr>
              <a:spLocks noChangeShapeType="1"/>
            </p:cNvSpPr>
            <p:nvPr/>
          </p:nvSpPr>
          <p:spPr bwMode="auto">
            <a:xfrm flipV="1">
              <a:off x="5242157" y="5475694"/>
              <a:ext cx="9525" cy="34925"/>
            </a:xfrm>
            <a:prstGeom prst="line">
              <a:avLst/>
            </a:prstGeom>
            <a:noFill/>
            <a:ln w="28575">
              <a:solidFill>
                <a:srgbClr val="FF0000"/>
              </a:solidFill>
              <a:round/>
              <a:headEnd/>
              <a:tailEnd/>
            </a:ln>
          </p:spPr>
          <p:txBody>
            <a:bodyPr/>
            <a:lstStyle/>
            <a:p>
              <a:endParaRPr lang="en-US"/>
            </a:p>
          </p:txBody>
        </p:sp>
        <p:sp>
          <p:nvSpPr>
            <p:cNvPr id="636279" name="Line 105"/>
            <p:cNvSpPr>
              <a:spLocks noChangeShapeType="1"/>
            </p:cNvSpPr>
            <p:nvPr/>
          </p:nvSpPr>
          <p:spPr bwMode="auto">
            <a:xfrm flipV="1">
              <a:off x="5251682" y="5440769"/>
              <a:ext cx="9525" cy="34925"/>
            </a:xfrm>
            <a:prstGeom prst="line">
              <a:avLst/>
            </a:prstGeom>
            <a:noFill/>
            <a:ln w="28575">
              <a:solidFill>
                <a:srgbClr val="FF0000"/>
              </a:solidFill>
              <a:round/>
              <a:headEnd/>
              <a:tailEnd/>
            </a:ln>
          </p:spPr>
          <p:txBody>
            <a:bodyPr/>
            <a:lstStyle/>
            <a:p>
              <a:endParaRPr lang="en-US"/>
            </a:p>
          </p:txBody>
        </p:sp>
        <p:sp>
          <p:nvSpPr>
            <p:cNvPr id="636280" name="Line 106"/>
            <p:cNvSpPr>
              <a:spLocks noChangeShapeType="1"/>
            </p:cNvSpPr>
            <p:nvPr/>
          </p:nvSpPr>
          <p:spPr bwMode="auto">
            <a:xfrm flipV="1">
              <a:off x="5261207" y="5405844"/>
              <a:ext cx="9525" cy="34925"/>
            </a:xfrm>
            <a:prstGeom prst="line">
              <a:avLst/>
            </a:prstGeom>
            <a:noFill/>
            <a:ln w="28575">
              <a:solidFill>
                <a:srgbClr val="FF0000"/>
              </a:solidFill>
              <a:round/>
              <a:headEnd/>
              <a:tailEnd/>
            </a:ln>
          </p:spPr>
          <p:txBody>
            <a:bodyPr/>
            <a:lstStyle/>
            <a:p>
              <a:endParaRPr lang="en-US"/>
            </a:p>
          </p:txBody>
        </p:sp>
        <p:sp>
          <p:nvSpPr>
            <p:cNvPr id="636281" name="Line 135"/>
            <p:cNvSpPr>
              <a:spLocks noChangeShapeType="1"/>
            </p:cNvSpPr>
            <p:nvPr/>
          </p:nvSpPr>
          <p:spPr bwMode="auto">
            <a:xfrm>
              <a:off x="4648432" y="5364568"/>
              <a:ext cx="3175" cy="7938"/>
            </a:xfrm>
            <a:prstGeom prst="line">
              <a:avLst/>
            </a:prstGeom>
            <a:noFill/>
            <a:ln w="28575">
              <a:solidFill>
                <a:srgbClr val="FF0000"/>
              </a:solidFill>
              <a:round/>
              <a:headEnd/>
              <a:tailEnd/>
            </a:ln>
          </p:spPr>
          <p:txBody>
            <a:bodyPr/>
            <a:lstStyle/>
            <a:p>
              <a:endParaRPr lang="en-US"/>
            </a:p>
          </p:txBody>
        </p:sp>
      </p:grpSp>
      <p:sp>
        <p:nvSpPr>
          <p:cNvPr id="635921" name="TextBox 2356"/>
          <p:cNvSpPr txBox="1">
            <a:spLocks noChangeArrowheads="1"/>
          </p:cNvSpPr>
          <p:nvPr/>
        </p:nvSpPr>
        <p:spPr bwMode="auto">
          <a:xfrm>
            <a:off x="5032375" y="1708150"/>
            <a:ext cx="3225800" cy="1200150"/>
          </a:xfrm>
          <a:prstGeom prst="rect">
            <a:avLst/>
          </a:prstGeom>
          <a:noFill/>
          <a:ln w="9525">
            <a:noFill/>
            <a:miter lim="800000"/>
            <a:headEnd/>
            <a:tailEnd/>
          </a:ln>
        </p:spPr>
        <p:txBody>
          <a:bodyPr>
            <a:spAutoFit/>
          </a:bodyPr>
          <a:lstStyle/>
          <a:p>
            <a:r>
              <a:rPr lang="en-US" sz="2400" i="1"/>
              <a:t>Reflected wave is inverted and forms a standing wave</a:t>
            </a:r>
          </a:p>
        </p:txBody>
      </p:sp>
      <p:sp>
        <p:nvSpPr>
          <p:cNvPr id="635922" name="Line 126"/>
          <p:cNvSpPr>
            <a:spLocks noChangeShapeType="1"/>
          </p:cNvSpPr>
          <p:nvPr/>
        </p:nvSpPr>
        <p:spPr bwMode="auto">
          <a:xfrm flipV="1">
            <a:off x="5667375" y="4283075"/>
            <a:ext cx="1588" cy="0"/>
          </a:xfrm>
          <a:prstGeom prst="line">
            <a:avLst/>
          </a:prstGeom>
          <a:noFill/>
          <a:ln w="28575">
            <a:solidFill>
              <a:srgbClr val="FF0000"/>
            </a:solidFill>
            <a:round/>
            <a:headEnd/>
            <a:tailEnd/>
          </a:ln>
        </p:spPr>
        <p:txBody>
          <a:bodyPr/>
          <a:lstStyle/>
          <a:p>
            <a:endParaRPr lang="en-US"/>
          </a:p>
        </p:txBody>
      </p:sp>
      <p:sp>
        <p:nvSpPr>
          <p:cNvPr id="635923" name="Line 127"/>
          <p:cNvSpPr>
            <a:spLocks noChangeShapeType="1"/>
          </p:cNvSpPr>
          <p:nvPr/>
        </p:nvSpPr>
        <p:spPr bwMode="auto">
          <a:xfrm flipV="1">
            <a:off x="5668963" y="4273550"/>
            <a:ext cx="9525" cy="9525"/>
          </a:xfrm>
          <a:prstGeom prst="line">
            <a:avLst/>
          </a:prstGeom>
          <a:noFill/>
          <a:ln w="28575">
            <a:solidFill>
              <a:srgbClr val="FF0000"/>
            </a:solidFill>
            <a:round/>
            <a:headEnd/>
            <a:tailEnd/>
          </a:ln>
        </p:spPr>
        <p:txBody>
          <a:bodyPr/>
          <a:lstStyle/>
          <a:p>
            <a:endParaRPr lang="en-US"/>
          </a:p>
        </p:txBody>
      </p:sp>
      <p:sp>
        <p:nvSpPr>
          <p:cNvPr id="635924" name="Line 128"/>
          <p:cNvSpPr>
            <a:spLocks noChangeShapeType="1"/>
          </p:cNvSpPr>
          <p:nvPr/>
        </p:nvSpPr>
        <p:spPr bwMode="auto">
          <a:xfrm flipV="1">
            <a:off x="5678488" y="4271963"/>
            <a:ext cx="1587" cy="1587"/>
          </a:xfrm>
          <a:prstGeom prst="line">
            <a:avLst/>
          </a:prstGeom>
          <a:noFill/>
          <a:ln w="28575">
            <a:solidFill>
              <a:srgbClr val="FF0000"/>
            </a:solidFill>
            <a:round/>
            <a:headEnd/>
            <a:tailEnd/>
          </a:ln>
        </p:spPr>
        <p:txBody>
          <a:bodyPr/>
          <a:lstStyle/>
          <a:p>
            <a:endParaRPr lang="en-US"/>
          </a:p>
        </p:txBody>
      </p:sp>
      <p:sp>
        <p:nvSpPr>
          <p:cNvPr id="635925" name="Line 129"/>
          <p:cNvSpPr>
            <a:spLocks noChangeShapeType="1"/>
          </p:cNvSpPr>
          <p:nvPr/>
        </p:nvSpPr>
        <p:spPr bwMode="auto">
          <a:xfrm flipV="1">
            <a:off x="5691188" y="4252913"/>
            <a:ext cx="6350" cy="6350"/>
          </a:xfrm>
          <a:prstGeom prst="line">
            <a:avLst/>
          </a:prstGeom>
          <a:noFill/>
          <a:ln w="28575">
            <a:solidFill>
              <a:srgbClr val="FF0000"/>
            </a:solidFill>
            <a:round/>
            <a:headEnd/>
            <a:tailEnd/>
          </a:ln>
        </p:spPr>
        <p:txBody>
          <a:bodyPr/>
          <a:lstStyle/>
          <a:p>
            <a:endParaRPr lang="en-US"/>
          </a:p>
        </p:txBody>
      </p:sp>
      <p:sp>
        <p:nvSpPr>
          <p:cNvPr id="635926" name="Line 130"/>
          <p:cNvSpPr>
            <a:spLocks noChangeShapeType="1"/>
          </p:cNvSpPr>
          <p:nvPr/>
        </p:nvSpPr>
        <p:spPr bwMode="auto">
          <a:xfrm flipV="1">
            <a:off x="5697538" y="4246563"/>
            <a:ext cx="4762" cy="6350"/>
          </a:xfrm>
          <a:prstGeom prst="line">
            <a:avLst/>
          </a:prstGeom>
          <a:noFill/>
          <a:ln w="28575">
            <a:solidFill>
              <a:srgbClr val="FF0000"/>
            </a:solidFill>
            <a:round/>
            <a:headEnd/>
            <a:tailEnd/>
          </a:ln>
        </p:spPr>
        <p:txBody>
          <a:bodyPr/>
          <a:lstStyle/>
          <a:p>
            <a:endParaRPr lang="en-US"/>
          </a:p>
        </p:txBody>
      </p:sp>
      <p:sp>
        <p:nvSpPr>
          <p:cNvPr id="635927" name="Line 131"/>
          <p:cNvSpPr>
            <a:spLocks noChangeShapeType="1"/>
          </p:cNvSpPr>
          <p:nvPr/>
        </p:nvSpPr>
        <p:spPr bwMode="auto">
          <a:xfrm flipV="1">
            <a:off x="5713413" y="4229100"/>
            <a:ext cx="1587" cy="4763"/>
          </a:xfrm>
          <a:prstGeom prst="line">
            <a:avLst/>
          </a:prstGeom>
          <a:noFill/>
          <a:ln w="28575">
            <a:solidFill>
              <a:srgbClr val="FF0000"/>
            </a:solidFill>
            <a:round/>
            <a:headEnd/>
            <a:tailEnd/>
          </a:ln>
        </p:spPr>
        <p:txBody>
          <a:bodyPr/>
          <a:lstStyle/>
          <a:p>
            <a:endParaRPr lang="en-US"/>
          </a:p>
        </p:txBody>
      </p:sp>
      <p:sp>
        <p:nvSpPr>
          <p:cNvPr id="635928" name="Line 132"/>
          <p:cNvSpPr>
            <a:spLocks noChangeShapeType="1"/>
          </p:cNvSpPr>
          <p:nvPr/>
        </p:nvSpPr>
        <p:spPr bwMode="auto">
          <a:xfrm flipV="1">
            <a:off x="5715000" y="4219575"/>
            <a:ext cx="7938" cy="9525"/>
          </a:xfrm>
          <a:prstGeom prst="line">
            <a:avLst/>
          </a:prstGeom>
          <a:noFill/>
          <a:ln w="28575">
            <a:solidFill>
              <a:srgbClr val="FF0000"/>
            </a:solidFill>
            <a:round/>
            <a:headEnd/>
            <a:tailEnd/>
          </a:ln>
        </p:spPr>
        <p:txBody>
          <a:bodyPr/>
          <a:lstStyle/>
          <a:p>
            <a:endParaRPr lang="en-US"/>
          </a:p>
        </p:txBody>
      </p:sp>
      <p:sp>
        <p:nvSpPr>
          <p:cNvPr id="635929" name="Line 133"/>
          <p:cNvSpPr>
            <a:spLocks noChangeShapeType="1"/>
          </p:cNvSpPr>
          <p:nvPr/>
        </p:nvSpPr>
        <p:spPr bwMode="auto">
          <a:xfrm flipV="1">
            <a:off x="5732463" y="4203700"/>
            <a:ext cx="1587" cy="1588"/>
          </a:xfrm>
          <a:prstGeom prst="line">
            <a:avLst/>
          </a:prstGeom>
          <a:noFill/>
          <a:ln w="28575">
            <a:solidFill>
              <a:srgbClr val="FF0000"/>
            </a:solidFill>
            <a:round/>
            <a:headEnd/>
            <a:tailEnd/>
          </a:ln>
        </p:spPr>
        <p:txBody>
          <a:bodyPr/>
          <a:lstStyle/>
          <a:p>
            <a:endParaRPr lang="en-US"/>
          </a:p>
        </p:txBody>
      </p:sp>
      <p:sp>
        <p:nvSpPr>
          <p:cNvPr id="635930" name="Line 134"/>
          <p:cNvSpPr>
            <a:spLocks noChangeShapeType="1"/>
          </p:cNvSpPr>
          <p:nvPr/>
        </p:nvSpPr>
        <p:spPr bwMode="auto">
          <a:xfrm flipV="1">
            <a:off x="5734050" y="4192588"/>
            <a:ext cx="7938" cy="11112"/>
          </a:xfrm>
          <a:prstGeom prst="line">
            <a:avLst/>
          </a:prstGeom>
          <a:noFill/>
          <a:ln w="28575">
            <a:solidFill>
              <a:srgbClr val="FF0000"/>
            </a:solidFill>
            <a:round/>
            <a:headEnd/>
            <a:tailEnd/>
          </a:ln>
        </p:spPr>
        <p:txBody>
          <a:bodyPr/>
          <a:lstStyle/>
          <a:p>
            <a:endParaRPr lang="en-US"/>
          </a:p>
        </p:txBody>
      </p:sp>
      <p:sp>
        <p:nvSpPr>
          <p:cNvPr id="635931" name="Line 135"/>
          <p:cNvSpPr>
            <a:spLocks noChangeShapeType="1"/>
          </p:cNvSpPr>
          <p:nvPr/>
        </p:nvSpPr>
        <p:spPr bwMode="auto">
          <a:xfrm flipV="1">
            <a:off x="5749925" y="4175125"/>
            <a:ext cx="3175" cy="3175"/>
          </a:xfrm>
          <a:prstGeom prst="line">
            <a:avLst/>
          </a:prstGeom>
          <a:noFill/>
          <a:ln w="28575">
            <a:solidFill>
              <a:srgbClr val="FF0000"/>
            </a:solidFill>
            <a:round/>
            <a:headEnd/>
            <a:tailEnd/>
          </a:ln>
        </p:spPr>
        <p:txBody>
          <a:bodyPr/>
          <a:lstStyle/>
          <a:p>
            <a:endParaRPr lang="en-US"/>
          </a:p>
        </p:txBody>
      </p:sp>
      <p:sp>
        <p:nvSpPr>
          <p:cNvPr id="635932" name="Line 136"/>
          <p:cNvSpPr>
            <a:spLocks noChangeShapeType="1"/>
          </p:cNvSpPr>
          <p:nvPr/>
        </p:nvSpPr>
        <p:spPr bwMode="auto">
          <a:xfrm flipV="1">
            <a:off x="5753100" y="4165600"/>
            <a:ext cx="6350" cy="9525"/>
          </a:xfrm>
          <a:prstGeom prst="line">
            <a:avLst/>
          </a:prstGeom>
          <a:noFill/>
          <a:ln w="28575">
            <a:solidFill>
              <a:srgbClr val="FF0000"/>
            </a:solidFill>
            <a:round/>
            <a:headEnd/>
            <a:tailEnd/>
          </a:ln>
        </p:spPr>
        <p:txBody>
          <a:bodyPr/>
          <a:lstStyle/>
          <a:p>
            <a:endParaRPr lang="en-US"/>
          </a:p>
        </p:txBody>
      </p:sp>
      <p:sp>
        <p:nvSpPr>
          <p:cNvPr id="635933" name="Line 137"/>
          <p:cNvSpPr>
            <a:spLocks noChangeShapeType="1"/>
          </p:cNvSpPr>
          <p:nvPr/>
        </p:nvSpPr>
        <p:spPr bwMode="auto">
          <a:xfrm flipV="1">
            <a:off x="5768975" y="4148138"/>
            <a:ext cx="1588" cy="3175"/>
          </a:xfrm>
          <a:prstGeom prst="line">
            <a:avLst/>
          </a:prstGeom>
          <a:noFill/>
          <a:ln w="28575">
            <a:solidFill>
              <a:srgbClr val="FF0000"/>
            </a:solidFill>
            <a:round/>
            <a:headEnd/>
            <a:tailEnd/>
          </a:ln>
        </p:spPr>
        <p:txBody>
          <a:bodyPr/>
          <a:lstStyle/>
          <a:p>
            <a:endParaRPr lang="en-US"/>
          </a:p>
        </p:txBody>
      </p:sp>
      <p:sp>
        <p:nvSpPr>
          <p:cNvPr id="635934" name="Line 138"/>
          <p:cNvSpPr>
            <a:spLocks noChangeShapeType="1"/>
          </p:cNvSpPr>
          <p:nvPr/>
        </p:nvSpPr>
        <p:spPr bwMode="auto">
          <a:xfrm flipV="1">
            <a:off x="5770563" y="4138613"/>
            <a:ext cx="7937" cy="9525"/>
          </a:xfrm>
          <a:prstGeom prst="line">
            <a:avLst/>
          </a:prstGeom>
          <a:noFill/>
          <a:ln w="28575">
            <a:solidFill>
              <a:srgbClr val="FF0000"/>
            </a:solidFill>
            <a:round/>
            <a:headEnd/>
            <a:tailEnd/>
          </a:ln>
        </p:spPr>
        <p:txBody>
          <a:bodyPr/>
          <a:lstStyle/>
          <a:p>
            <a:endParaRPr lang="en-US"/>
          </a:p>
        </p:txBody>
      </p:sp>
      <p:sp>
        <p:nvSpPr>
          <p:cNvPr id="635935" name="Line 139"/>
          <p:cNvSpPr>
            <a:spLocks noChangeShapeType="1"/>
          </p:cNvSpPr>
          <p:nvPr/>
        </p:nvSpPr>
        <p:spPr bwMode="auto">
          <a:xfrm flipV="1">
            <a:off x="5786438" y="4119563"/>
            <a:ext cx="3175" cy="4762"/>
          </a:xfrm>
          <a:prstGeom prst="line">
            <a:avLst/>
          </a:prstGeom>
          <a:noFill/>
          <a:ln w="28575">
            <a:solidFill>
              <a:srgbClr val="FF0000"/>
            </a:solidFill>
            <a:round/>
            <a:headEnd/>
            <a:tailEnd/>
          </a:ln>
        </p:spPr>
        <p:txBody>
          <a:bodyPr/>
          <a:lstStyle/>
          <a:p>
            <a:endParaRPr lang="en-US"/>
          </a:p>
        </p:txBody>
      </p:sp>
      <p:sp>
        <p:nvSpPr>
          <p:cNvPr id="635936" name="Line 140"/>
          <p:cNvSpPr>
            <a:spLocks noChangeShapeType="1"/>
          </p:cNvSpPr>
          <p:nvPr/>
        </p:nvSpPr>
        <p:spPr bwMode="auto">
          <a:xfrm flipV="1">
            <a:off x="5789613" y="4110038"/>
            <a:ext cx="6350" cy="9525"/>
          </a:xfrm>
          <a:prstGeom prst="line">
            <a:avLst/>
          </a:prstGeom>
          <a:noFill/>
          <a:ln w="28575">
            <a:solidFill>
              <a:srgbClr val="FF0000"/>
            </a:solidFill>
            <a:round/>
            <a:headEnd/>
            <a:tailEnd/>
          </a:ln>
        </p:spPr>
        <p:txBody>
          <a:bodyPr/>
          <a:lstStyle/>
          <a:p>
            <a:endParaRPr lang="en-US"/>
          </a:p>
        </p:txBody>
      </p:sp>
      <p:sp>
        <p:nvSpPr>
          <p:cNvPr id="635937" name="Line 141"/>
          <p:cNvSpPr>
            <a:spLocks noChangeShapeType="1"/>
          </p:cNvSpPr>
          <p:nvPr/>
        </p:nvSpPr>
        <p:spPr bwMode="auto">
          <a:xfrm flipV="1">
            <a:off x="5805488" y="4094163"/>
            <a:ext cx="3175" cy="3175"/>
          </a:xfrm>
          <a:prstGeom prst="line">
            <a:avLst/>
          </a:prstGeom>
          <a:noFill/>
          <a:ln w="28575">
            <a:solidFill>
              <a:srgbClr val="FF0000"/>
            </a:solidFill>
            <a:round/>
            <a:headEnd/>
            <a:tailEnd/>
          </a:ln>
        </p:spPr>
        <p:txBody>
          <a:bodyPr/>
          <a:lstStyle/>
          <a:p>
            <a:endParaRPr lang="en-US"/>
          </a:p>
        </p:txBody>
      </p:sp>
      <p:sp>
        <p:nvSpPr>
          <p:cNvPr id="635938" name="Line 142"/>
          <p:cNvSpPr>
            <a:spLocks noChangeShapeType="1"/>
          </p:cNvSpPr>
          <p:nvPr/>
        </p:nvSpPr>
        <p:spPr bwMode="auto">
          <a:xfrm flipV="1">
            <a:off x="5808663" y="4084638"/>
            <a:ext cx="7937" cy="9525"/>
          </a:xfrm>
          <a:prstGeom prst="line">
            <a:avLst/>
          </a:prstGeom>
          <a:noFill/>
          <a:ln w="28575">
            <a:solidFill>
              <a:srgbClr val="FF0000"/>
            </a:solidFill>
            <a:round/>
            <a:headEnd/>
            <a:tailEnd/>
          </a:ln>
        </p:spPr>
        <p:txBody>
          <a:bodyPr/>
          <a:lstStyle/>
          <a:p>
            <a:endParaRPr lang="en-US"/>
          </a:p>
        </p:txBody>
      </p:sp>
      <p:sp>
        <p:nvSpPr>
          <p:cNvPr id="635939" name="Line 143"/>
          <p:cNvSpPr>
            <a:spLocks noChangeShapeType="1"/>
          </p:cNvSpPr>
          <p:nvPr/>
        </p:nvSpPr>
        <p:spPr bwMode="auto">
          <a:xfrm flipV="1">
            <a:off x="5826125" y="4060825"/>
            <a:ext cx="9525" cy="9525"/>
          </a:xfrm>
          <a:prstGeom prst="line">
            <a:avLst/>
          </a:prstGeom>
          <a:noFill/>
          <a:ln w="28575">
            <a:solidFill>
              <a:srgbClr val="FF0000"/>
            </a:solidFill>
            <a:round/>
            <a:headEnd/>
            <a:tailEnd/>
          </a:ln>
        </p:spPr>
        <p:txBody>
          <a:bodyPr/>
          <a:lstStyle/>
          <a:p>
            <a:endParaRPr lang="en-US"/>
          </a:p>
        </p:txBody>
      </p:sp>
      <p:sp>
        <p:nvSpPr>
          <p:cNvPr id="635940" name="Line 144"/>
          <p:cNvSpPr>
            <a:spLocks noChangeShapeType="1"/>
          </p:cNvSpPr>
          <p:nvPr/>
        </p:nvSpPr>
        <p:spPr bwMode="auto">
          <a:xfrm flipV="1">
            <a:off x="5835650" y="4057650"/>
            <a:ext cx="1588" cy="3175"/>
          </a:xfrm>
          <a:prstGeom prst="line">
            <a:avLst/>
          </a:prstGeom>
          <a:noFill/>
          <a:ln w="28575">
            <a:solidFill>
              <a:srgbClr val="FF0000"/>
            </a:solidFill>
            <a:round/>
            <a:headEnd/>
            <a:tailEnd/>
          </a:ln>
        </p:spPr>
        <p:txBody>
          <a:bodyPr/>
          <a:lstStyle/>
          <a:p>
            <a:endParaRPr lang="en-US"/>
          </a:p>
        </p:txBody>
      </p:sp>
      <p:sp>
        <p:nvSpPr>
          <p:cNvPr id="635941" name="Line 145"/>
          <p:cNvSpPr>
            <a:spLocks noChangeShapeType="1"/>
          </p:cNvSpPr>
          <p:nvPr/>
        </p:nvSpPr>
        <p:spPr bwMode="auto">
          <a:xfrm flipV="1">
            <a:off x="5849938" y="4041775"/>
            <a:ext cx="4762" cy="3175"/>
          </a:xfrm>
          <a:prstGeom prst="line">
            <a:avLst/>
          </a:prstGeom>
          <a:noFill/>
          <a:ln w="28575">
            <a:solidFill>
              <a:srgbClr val="FF0000"/>
            </a:solidFill>
            <a:round/>
            <a:headEnd/>
            <a:tailEnd/>
          </a:ln>
        </p:spPr>
        <p:txBody>
          <a:bodyPr/>
          <a:lstStyle/>
          <a:p>
            <a:endParaRPr lang="en-US"/>
          </a:p>
        </p:txBody>
      </p:sp>
      <p:sp>
        <p:nvSpPr>
          <p:cNvPr id="635942" name="Line 146"/>
          <p:cNvSpPr>
            <a:spLocks noChangeShapeType="1"/>
          </p:cNvSpPr>
          <p:nvPr/>
        </p:nvSpPr>
        <p:spPr bwMode="auto">
          <a:xfrm flipV="1">
            <a:off x="5854700" y="4033838"/>
            <a:ext cx="7938" cy="7937"/>
          </a:xfrm>
          <a:prstGeom prst="line">
            <a:avLst/>
          </a:prstGeom>
          <a:noFill/>
          <a:ln w="28575">
            <a:solidFill>
              <a:srgbClr val="FF0000"/>
            </a:solidFill>
            <a:round/>
            <a:headEnd/>
            <a:tailEnd/>
          </a:ln>
        </p:spPr>
        <p:txBody>
          <a:bodyPr/>
          <a:lstStyle/>
          <a:p>
            <a:endParaRPr lang="en-US"/>
          </a:p>
        </p:txBody>
      </p:sp>
      <p:sp>
        <p:nvSpPr>
          <p:cNvPr id="635943" name="Line 147"/>
          <p:cNvSpPr>
            <a:spLocks noChangeShapeType="1"/>
          </p:cNvSpPr>
          <p:nvPr/>
        </p:nvSpPr>
        <p:spPr bwMode="auto">
          <a:xfrm flipV="1">
            <a:off x="5862638" y="4033838"/>
            <a:ext cx="1587" cy="1587"/>
          </a:xfrm>
          <a:prstGeom prst="line">
            <a:avLst/>
          </a:prstGeom>
          <a:noFill/>
          <a:ln w="28575">
            <a:solidFill>
              <a:srgbClr val="FF0000"/>
            </a:solidFill>
            <a:round/>
            <a:headEnd/>
            <a:tailEnd/>
          </a:ln>
        </p:spPr>
        <p:txBody>
          <a:bodyPr/>
          <a:lstStyle/>
          <a:p>
            <a:endParaRPr lang="en-US"/>
          </a:p>
        </p:txBody>
      </p:sp>
      <p:sp>
        <p:nvSpPr>
          <p:cNvPr id="635944" name="Line 148"/>
          <p:cNvSpPr>
            <a:spLocks noChangeShapeType="1"/>
          </p:cNvSpPr>
          <p:nvPr/>
        </p:nvSpPr>
        <p:spPr bwMode="auto">
          <a:xfrm flipV="1">
            <a:off x="5878513" y="4022725"/>
            <a:ext cx="3175" cy="1588"/>
          </a:xfrm>
          <a:prstGeom prst="line">
            <a:avLst/>
          </a:prstGeom>
          <a:noFill/>
          <a:ln w="28575">
            <a:solidFill>
              <a:srgbClr val="FF0000"/>
            </a:solidFill>
            <a:round/>
            <a:headEnd/>
            <a:tailEnd/>
          </a:ln>
        </p:spPr>
        <p:txBody>
          <a:bodyPr/>
          <a:lstStyle/>
          <a:p>
            <a:endParaRPr lang="en-US"/>
          </a:p>
        </p:txBody>
      </p:sp>
      <p:sp>
        <p:nvSpPr>
          <p:cNvPr id="635945" name="Line 149"/>
          <p:cNvSpPr>
            <a:spLocks noChangeShapeType="1"/>
          </p:cNvSpPr>
          <p:nvPr/>
        </p:nvSpPr>
        <p:spPr bwMode="auto">
          <a:xfrm flipV="1">
            <a:off x="5881688" y="4019550"/>
            <a:ext cx="9525" cy="3175"/>
          </a:xfrm>
          <a:prstGeom prst="line">
            <a:avLst/>
          </a:prstGeom>
          <a:noFill/>
          <a:ln w="28575">
            <a:solidFill>
              <a:srgbClr val="FF0000"/>
            </a:solidFill>
            <a:round/>
            <a:headEnd/>
            <a:tailEnd/>
          </a:ln>
        </p:spPr>
        <p:txBody>
          <a:bodyPr/>
          <a:lstStyle/>
          <a:p>
            <a:endParaRPr lang="en-US"/>
          </a:p>
        </p:txBody>
      </p:sp>
      <p:sp>
        <p:nvSpPr>
          <p:cNvPr id="635946" name="Line 150"/>
          <p:cNvSpPr>
            <a:spLocks noChangeShapeType="1"/>
          </p:cNvSpPr>
          <p:nvPr/>
        </p:nvSpPr>
        <p:spPr bwMode="auto">
          <a:xfrm flipV="1">
            <a:off x="5891213" y="4016375"/>
            <a:ext cx="6350" cy="3175"/>
          </a:xfrm>
          <a:prstGeom prst="line">
            <a:avLst/>
          </a:prstGeom>
          <a:noFill/>
          <a:ln w="28575">
            <a:solidFill>
              <a:srgbClr val="FF0000"/>
            </a:solidFill>
            <a:round/>
            <a:headEnd/>
            <a:tailEnd/>
          </a:ln>
        </p:spPr>
        <p:txBody>
          <a:bodyPr/>
          <a:lstStyle/>
          <a:p>
            <a:endParaRPr lang="en-US"/>
          </a:p>
        </p:txBody>
      </p:sp>
      <p:sp>
        <p:nvSpPr>
          <p:cNvPr id="635947" name="Line 151"/>
          <p:cNvSpPr>
            <a:spLocks noChangeShapeType="1"/>
          </p:cNvSpPr>
          <p:nvPr/>
        </p:nvSpPr>
        <p:spPr bwMode="auto">
          <a:xfrm>
            <a:off x="5916613" y="4014788"/>
            <a:ext cx="1587" cy="1587"/>
          </a:xfrm>
          <a:prstGeom prst="line">
            <a:avLst/>
          </a:prstGeom>
          <a:noFill/>
          <a:ln w="28575">
            <a:solidFill>
              <a:srgbClr val="FF0000"/>
            </a:solidFill>
            <a:round/>
            <a:headEnd/>
            <a:tailEnd/>
          </a:ln>
        </p:spPr>
        <p:txBody>
          <a:bodyPr/>
          <a:lstStyle/>
          <a:p>
            <a:endParaRPr lang="en-US"/>
          </a:p>
        </p:txBody>
      </p:sp>
      <p:sp>
        <p:nvSpPr>
          <p:cNvPr id="635948" name="Line 152"/>
          <p:cNvSpPr>
            <a:spLocks noChangeShapeType="1"/>
          </p:cNvSpPr>
          <p:nvPr/>
        </p:nvSpPr>
        <p:spPr bwMode="auto">
          <a:xfrm>
            <a:off x="5918200" y="4014788"/>
            <a:ext cx="9525" cy="1587"/>
          </a:xfrm>
          <a:prstGeom prst="line">
            <a:avLst/>
          </a:prstGeom>
          <a:noFill/>
          <a:ln w="28575">
            <a:solidFill>
              <a:srgbClr val="FF0000"/>
            </a:solidFill>
            <a:round/>
            <a:headEnd/>
            <a:tailEnd/>
          </a:ln>
        </p:spPr>
        <p:txBody>
          <a:bodyPr/>
          <a:lstStyle/>
          <a:p>
            <a:endParaRPr lang="en-US"/>
          </a:p>
        </p:txBody>
      </p:sp>
      <p:sp>
        <p:nvSpPr>
          <p:cNvPr id="635949" name="Line 153"/>
          <p:cNvSpPr>
            <a:spLocks noChangeShapeType="1"/>
          </p:cNvSpPr>
          <p:nvPr/>
        </p:nvSpPr>
        <p:spPr bwMode="auto">
          <a:xfrm>
            <a:off x="5927725" y="4016375"/>
            <a:ext cx="9525" cy="3175"/>
          </a:xfrm>
          <a:prstGeom prst="line">
            <a:avLst/>
          </a:prstGeom>
          <a:noFill/>
          <a:ln w="28575">
            <a:solidFill>
              <a:srgbClr val="FF0000"/>
            </a:solidFill>
            <a:round/>
            <a:headEnd/>
            <a:tailEnd/>
          </a:ln>
        </p:spPr>
        <p:txBody>
          <a:bodyPr/>
          <a:lstStyle/>
          <a:p>
            <a:endParaRPr lang="en-US"/>
          </a:p>
        </p:txBody>
      </p:sp>
      <p:sp>
        <p:nvSpPr>
          <p:cNvPr id="635950" name="Line 154"/>
          <p:cNvSpPr>
            <a:spLocks noChangeShapeType="1"/>
          </p:cNvSpPr>
          <p:nvPr/>
        </p:nvSpPr>
        <p:spPr bwMode="auto">
          <a:xfrm>
            <a:off x="5954713" y="4027488"/>
            <a:ext cx="1587" cy="0"/>
          </a:xfrm>
          <a:prstGeom prst="line">
            <a:avLst/>
          </a:prstGeom>
          <a:noFill/>
          <a:ln w="28575">
            <a:solidFill>
              <a:srgbClr val="FF0000"/>
            </a:solidFill>
            <a:round/>
            <a:headEnd/>
            <a:tailEnd/>
          </a:ln>
        </p:spPr>
        <p:txBody>
          <a:bodyPr/>
          <a:lstStyle/>
          <a:p>
            <a:endParaRPr lang="en-US"/>
          </a:p>
        </p:txBody>
      </p:sp>
      <p:sp>
        <p:nvSpPr>
          <p:cNvPr id="635951" name="Line 155"/>
          <p:cNvSpPr>
            <a:spLocks noChangeShapeType="1"/>
          </p:cNvSpPr>
          <p:nvPr/>
        </p:nvSpPr>
        <p:spPr bwMode="auto">
          <a:xfrm>
            <a:off x="5956300" y="4027488"/>
            <a:ext cx="9525" cy="6350"/>
          </a:xfrm>
          <a:prstGeom prst="line">
            <a:avLst/>
          </a:prstGeom>
          <a:noFill/>
          <a:ln w="28575">
            <a:solidFill>
              <a:srgbClr val="FF0000"/>
            </a:solidFill>
            <a:round/>
            <a:headEnd/>
            <a:tailEnd/>
          </a:ln>
        </p:spPr>
        <p:txBody>
          <a:bodyPr/>
          <a:lstStyle/>
          <a:p>
            <a:endParaRPr lang="en-US"/>
          </a:p>
        </p:txBody>
      </p:sp>
      <p:sp>
        <p:nvSpPr>
          <p:cNvPr id="635952" name="Line 156"/>
          <p:cNvSpPr>
            <a:spLocks noChangeShapeType="1"/>
          </p:cNvSpPr>
          <p:nvPr/>
        </p:nvSpPr>
        <p:spPr bwMode="auto">
          <a:xfrm>
            <a:off x="5965825" y="4033838"/>
            <a:ext cx="3175" cy="4762"/>
          </a:xfrm>
          <a:prstGeom prst="line">
            <a:avLst/>
          </a:prstGeom>
          <a:noFill/>
          <a:ln w="28575">
            <a:solidFill>
              <a:srgbClr val="FF0000"/>
            </a:solidFill>
            <a:round/>
            <a:headEnd/>
            <a:tailEnd/>
          </a:ln>
        </p:spPr>
        <p:txBody>
          <a:bodyPr/>
          <a:lstStyle/>
          <a:p>
            <a:endParaRPr lang="en-US"/>
          </a:p>
        </p:txBody>
      </p:sp>
      <p:sp>
        <p:nvSpPr>
          <p:cNvPr id="635953" name="Line 157"/>
          <p:cNvSpPr>
            <a:spLocks noChangeShapeType="1"/>
          </p:cNvSpPr>
          <p:nvPr/>
        </p:nvSpPr>
        <p:spPr bwMode="auto">
          <a:xfrm>
            <a:off x="5981700" y="4049713"/>
            <a:ext cx="1588" cy="1587"/>
          </a:xfrm>
          <a:prstGeom prst="line">
            <a:avLst/>
          </a:prstGeom>
          <a:noFill/>
          <a:ln w="28575">
            <a:solidFill>
              <a:srgbClr val="FF0000"/>
            </a:solidFill>
            <a:round/>
            <a:headEnd/>
            <a:tailEnd/>
          </a:ln>
        </p:spPr>
        <p:txBody>
          <a:bodyPr/>
          <a:lstStyle/>
          <a:p>
            <a:endParaRPr lang="en-US"/>
          </a:p>
        </p:txBody>
      </p:sp>
      <p:sp>
        <p:nvSpPr>
          <p:cNvPr id="635954" name="Line 158"/>
          <p:cNvSpPr>
            <a:spLocks noChangeShapeType="1"/>
          </p:cNvSpPr>
          <p:nvPr/>
        </p:nvSpPr>
        <p:spPr bwMode="auto">
          <a:xfrm>
            <a:off x="5983288" y="4051300"/>
            <a:ext cx="9525" cy="9525"/>
          </a:xfrm>
          <a:prstGeom prst="line">
            <a:avLst/>
          </a:prstGeom>
          <a:noFill/>
          <a:ln w="28575">
            <a:solidFill>
              <a:srgbClr val="FF0000"/>
            </a:solidFill>
            <a:round/>
            <a:headEnd/>
            <a:tailEnd/>
          </a:ln>
        </p:spPr>
        <p:txBody>
          <a:bodyPr/>
          <a:lstStyle/>
          <a:p>
            <a:endParaRPr lang="en-US"/>
          </a:p>
        </p:txBody>
      </p:sp>
      <p:sp>
        <p:nvSpPr>
          <p:cNvPr id="635955" name="Line 159"/>
          <p:cNvSpPr>
            <a:spLocks noChangeShapeType="1"/>
          </p:cNvSpPr>
          <p:nvPr/>
        </p:nvSpPr>
        <p:spPr bwMode="auto">
          <a:xfrm>
            <a:off x="5992813" y="4060825"/>
            <a:ext cx="1587" cy="0"/>
          </a:xfrm>
          <a:prstGeom prst="line">
            <a:avLst/>
          </a:prstGeom>
          <a:noFill/>
          <a:ln w="28575">
            <a:solidFill>
              <a:srgbClr val="FF0000"/>
            </a:solidFill>
            <a:round/>
            <a:headEnd/>
            <a:tailEnd/>
          </a:ln>
        </p:spPr>
        <p:txBody>
          <a:bodyPr/>
          <a:lstStyle/>
          <a:p>
            <a:endParaRPr lang="en-US"/>
          </a:p>
        </p:txBody>
      </p:sp>
      <p:sp>
        <p:nvSpPr>
          <p:cNvPr id="635956" name="Line 160"/>
          <p:cNvSpPr>
            <a:spLocks noChangeShapeType="1"/>
          </p:cNvSpPr>
          <p:nvPr/>
        </p:nvSpPr>
        <p:spPr bwMode="auto">
          <a:xfrm>
            <a:off x="6005513" y="4075113"/>
            <a:ext cx="6350" cy="7937"/>
          </a:xfrm>
          <a:prstGeom prst="line">
            <a:avLst/>
          </a:prstGeom>
          <a:noFill/>
          <a:ln w="28575">
            <a:solidFill>
              <a:srgbClr val="FF0000"/>
            </a:solidFill>
            <a:round/>
            <a:headEnd/>
            <a:tailEnd/>
          </a:ln>
        </p:spPr>
        <p:txBody>
          <a:bodyPr/>
          <a:lstStyle/>
          <a:p>
            <a:endParaRPr lang="en-US"/>
          </a:p>
        </p:txBody>
      </p:sp>
      <p:sp>
        <p:nvSpPr>
          <p:cNvPr id="635957" name="Line 161"/>
          <p:cNvSpPr>
            <a:spLocks noChangeShapeType="1"/>
          </p:cNvSpPr>
          <p:nvPr/>
        </p:nvSpPr>
        <p:spPr bwMode="auto">
          <a:xfrm>
            <a:off x="6011863" y="4083050"/>
            <a:ext cx="3175" cy="4763"/>
          </a:xfrm>
          <a:prstGeom prst="line">
            <a:avLst/>
          </a:prstGeom>
          <a:noFill/>
          <a:ln w="28575">
            <a:solidFill>
              <a:srgbClr val="FF0000"/>
            </a:solidFill>
            <a:round/>
            <a:headEnd/>
            <a:tailEnd/>
          </a:ln>
        </p:spPr>
        <p:txBody>
          <a:bodyPr/>
          <a:lstStyle/>
          <a:p>
            <a:endParaRPr lang="en-US"/>
          </a:p>
        </p:txBody>
      </p:sp>
      <p:sp>
        <p:nvSpPr>
          <p:cNvPr id="635958" name="Line 162"/>
          <p:cNvSpPr>
            <a:spLocks noChangeShapeType="1"/>
          </p:cNvSpPr>
          <p:nvPr/>
        </p:nvSpPr>
        <p:spPr bwMode="auto">
          <a:xfrm>
            <a:off x="6026150" y="4100513"/>
            <a:ext cx="3175" cy="6350"/>
          </a:xfrm>
          <a:prstGeom prst="line">
            <a:avLst/>
          </a:prstGeom>
          <a:noFill/>
          <a:ln w="28575">
            <a:solidFill>
              <a:srgbClr val="FF0000"/>
            </a:solidFill>
            <a:round/>
            <a:headEnd/>
            <a:tailEnd/>
          </a:ln>
        </p:spPr>
        <p:txBody>
          <a:bodyPr/>
          <a:lstStyle/>
          <a:p>
            <a:endParaRPr lang="en-US"/>
          </a:p>
        </p:txBody>
      </p:sp>
      <p:sp>
        <p:nvSpPr>
          <p:cNvPr id="635959" name="Line 163"/>
          <p:cNvSpPr>
            <a:spLocks noChangeShapeType="1"/>
          </p:cNvSpPr>
          <p:nvPr/>
        </p:nvSpPr>
        <p:spPr bwMode="auto">
          <a:xfrm>
            <a:off x="6029325" y="4106863"/>
            <a:ext cx="6350" cy="7937"/>
          </a:xfrm>
          <a:prstGeom prst="line">
            <a:avLst/>
          </a:prstGeom>
          <a:noFill/>
          <a:ln w="28575">
            <a:solidFill>
              <a:srgbClr val="FF0000"/>
            </a:solidFill>
            <a:round/>
            <a:headEnd/>
            <a:tailEnd/>
          </a:ln>
        </p:spPr>
        <p:txBody>
          <a:bodyPr/>
          <a:lstStyle/>
          <a:p>
            <a:endParaRPr lang="en-US"/>
          </a:p>
        </p:txBody>
      </p:sp>
      <p:sp>
        <p:nvSpPr>
          <p:cNvPr id="635960" name="Line 164"/>
          <p:cNvSpPr>
            <a:spLocks noChangeShapeType="1"/>
          </p:cNvSpPr>
          <p:nvPr/>
        </p:nvSpPr>
        <p:spPr bwMode="auto">
          <a:xfrm>
            <a:off x="6043613" y="4129088"/>
            <a:ext cx="4762" cy="4762"/>
          </a:xfrm>
          <a:prstGeom prst="line">
            <a:avLst/>
          </a:prstGeom>
          <a:noFill/>
          <a:ln w="28575">
            <a:solidFill>
              <a:srgbClr val="FF0000"/>
            </a:solidFill>
            <a:round/>
            <a:headEnd/>
            <a:tailEnd/>
          </a:ln>
        </p:spPr>
        <p:txBody>
          <a:bodyPr/>
          <a:lstStyle/>
          <a:p>
            <a:endParaRPr lang="en-US"/>
          </a:p>
        </p:txBody>
      </p:sp>
      <p:sp>
        <p:nvSpPr>
          <p:cNvPr id="635961" name="Line 165"/>
          <p:cNvSpPr>
            <a:spLocks noChangeShapeType="1"/>
          </p:cNvSpPr>
          <p:nvPr/>
        </p:nvSpPr>
        <p:spPr bwMode="auto">
          <a:xfrm>
            <a:off x="6048375" y="4133850"/>
            <a:ext cx="4763" cy="7938"/>
          </a:xfrm>
          <a:prstGeom prst="line">
            <a:avLst/>
          </a:prstGeom>
          <a:noFill/>
          <a:ln w="28575">
            <a:solidFill>
              <a:srgbClr val="FF0000"/>
            </a:solidFill>
            <a:round/>
            <a:headEnd/>
            <a:tailEnd/>
          </a:ln>
        </p:spPr>
        <p:txBody>
          <a:bodyPr/>
          <a:lstStyle/>
          <a:p>
            <a:endParaRPr lang="en-US"/>
          </a:p>
        </p:txBody>
      </p:sp>
      <p:sp>
        <p:nvSpPr>
          <p:cNvPr id="635962" name="Line 166"/>
          <p:cNvSpPr>
            <a:spLocks noChangeShapeType="1"/>
          </p:cNvSpPr>
          <p:nvPr/>
        </p:nvSpPr>
        <p:spPr bwMode="auto">
          <a:xfrm>
            <a:off x="6062663" y="4156075"/>
            <a:ext cx="4762" cy="6350"/>
          </a:xfrm>
          <a:prstGeom prst="line">
            <a:avLst/>
          </a:prstGeom>
          <a:noFill/>
          <a:ln w="28575">
            <a:solidFill>
              <a:srgbClr val="FF0000"/>
            </a:solidFill>
            <a:round/>
            <a:headEnd/>
            <a:tailEnd/>
          </a:ln>
        </p:spPr>
        <p:txBody>
          <a:bodyPr/>
          <a:lstStyle/>
          <a:p>
            <a:endParaRPr lang="en-US"/>
          </a:p>
        </p:txBody>
      </p:sp>
      <p:sp>
        <p:nvSpPr>
          <p:cNvPr id="635963" name="Line 167"/>
          <p:cNvSpPr>
            <a:spLocks noChangeShapeType="1"/>
          </p:cNvSpPr>
          <p:nvPr/>
        </p:nvSpPr>
        <p:spPr bwMode="auto">
          <a:xfrm>
            <a:off x="6067425" y="4162425"/>
            <a:ext cx="4763" cy="6350"/>
          </a:xfrm>
          <a:prstGeom prst="line">
            <a:avLst/>
          </a:prstGeom>
          <a:noFill/>
          <a:ln w="28575">
            <a:solidFill>
              <a:srgbClr val="FF0000"/>
            </a:solidFill>
            <a:round/>
            <a:headEnd/>
            <a:tailEnd/>
          </a:ln>
        </p:spPr>
        <p:txBody>
          <a:bodyPr/>
          <a:lstStyle/>
          <a:p>
            <a:endParaRPr lang="en-US"/>
          </a:p>
        </p:txBody>
      </p:sp>
      <p:sp>
        <p:nvSpPr>
          <p:cNvPr id="635964" name="Line 168"/>
          <p:cNvSpPr>
            <a:spLocks noChangeShapeType="1"/>
          </p:cNvSpPr>
          <p:nvPr/>
        </p:nvSpPr>
        <p:spPr bwMode="auto">
          <a:xfrm>
            <a:off x="6080125" y="4183063"/>
            <a:ext cx="4763" cy="6350"/>
          </a:xfrm>
          <a:prstGeom prst="line">
            <a:avLst/>
          </a:prstGeom>
          <a:noFill/>
          <a:ln w="28575">
            <a:solidFill>
              <a:srgbClr val="FF0000"/>
            </a:solidFill>
            <a:round/>
            <a:headEnd/>
            <a:tailEnd/>
          </a:ln>
        </p:spPr>
        <p:txBody>
          <a:bodyPr/>
          <a:lstStyle/>
          <a:p>
            <a:endParaRPr lang="en-US"/>
          </a:p>
        </p:txBody>
      </p:sp>
      <p:sp>
        <p:nvSpPr>
          <p:cNvPr id="635965" name="Line 169"/>
          <p:cNvSpPr>
            <a:spLocks noChangeShapeType="1"/>
          </p:cNvSpPr>
          <p:nvPr/>
        </p:nvSpPr>
        <p:spPr bwMode="auto">
          <a:xfrm>
            <a:off x="6084888" y="4189413"/>
            <a:ext cx="4762" cy="7937"/>
          </a:xfrm>
          <a:prstGeom prst="line">
            <a:avLst/>
          </a:prstGeom>
          <a:noFill/>
          <a:ln w="28575">
            <a:solidFill>
              <a:srgbClr val="FF0000"/>
            </a:solidFill>
            <a:round/>
            <a:headEnd/>
            <a:tailEnd/>
          </a:ln>
        </p:spPr>
        <p:txBody>
          <a:bodyPr/>
          <a:lstStyle/>
          <a:p>
            <a:endParaRPr lang="en-US"/>
          </a:p>
        </p:txBody>
      </p:sp>
      <p:sp>
        <p:nvSpPr>
          <p:cNvPr id="635966" name="Line 170"/>
          <p:cNvSpPr>
            <a:spLocks noChangeShapeType="1"/>
          </p:cNvSpPr>
          <p:nvPr/>
        </p:nvSpPr>
        <p:spPr bwMode="auto">
          <a:xfrm>
            <a:off x="6099175" y="4210050"/>
            <a:ext cx="4763" cy="6350"/>
          </a:xfrm>
          <a:prstGeom prst="line">
            <a:avLst/>
          </a:prstGeom>
          <a:noFill/>
          <a:ln w="28575">
            <a:solidFill>
              <a:srgbClr val="FF0000"/>
            </a:solidFill>
            <a:round/>
            <a:headEnd/>
            <a:tailEnd/>
          </a:ln>
        </p:spPr>
        <p:txBody>
          <a:bodyPr/>
          <a:lstStyle/>
          <a:p>
            <a:endParaRPr lang="en-US"/>
          </a:p>
        </p:txBody>
      </p:sp>
      <p:sp>
        <p:nvSpPr>
          <p:cNvPr id="635967" name="Line 171"/>
          <p:cNvSpPr>
            <a:spLocks noChangeShapeType="1"/>
          </p:cNvSpPr>
          <p:nvPr/>
        </p:nvSpPr>
        <p:spPr bwMode="auto">
          <a:xfrm>
            <a:off x="6103938" y="4216400"/>
            <a:ext cx="4762" cy="7938"/>
          </a:xfrm>
          <a:prstGeom prst="line">
            <a:avLst/>
          </a:prstGeom>
          <a:noFill/>
          <a:ln w="28575">
            <a:solidFill>
              <a:srgbClr val="FF0000"/>
            </a:solidFill>
            <a:round/>
            <a:headEnd/>
            <a:tailEnd/>
          </a:ln>
        </p:spPr>
        <p:txBody>
          <a:bodyPr/>
          <a:lstStyle/>
          <a:p>
            <a:endParaRPr lang="en-US"/>
          </a:p>
        </p:txBody>
      </p:sp>
      <p:sp>
        <p:nvSpPr>
          <p:cNvPr id="635968" name="Line 172"/>
          <p:cNvSpPr>
            <a:spLocks noChangeShapeType="1"/>
          </p:cNvSpPr>
          <p:nvPr/>
        </p:nvSpPr>
        <p:spPr bwMode="auto">
          <a:xfrm>
            <a:off x="6118225" y="4237038"/>
            <a:ext cx="4763" cy="4762"/>
          </a:xfrm>
          <a:prstGeom prst="line">
            <a:avLst/>
          </a:prstGeom>
          <a:noFill/>
          <a:ln w="28575">
            <a:solidFill>
              <a:srgbClr val="FF0000"/>
            </a:solidFill>
            <a:round/>
            <a:headEnd/>
            <a:tailEnd/>
          </a:ln>
        </p:spPr>
        <p:txBody>
          <a:bodyPr/>
          <a:lstStyle/>
          <a:p>
            <a:endParaRPr lang="en-US"/>
          </a:p>
        </p:txBody>
      </p:sp>
      <p:sp>
        <p:nvSpPr>
          <p:cNvPr id="635969" name="Line 173"/>
          <p:cNvSpPr>
            <a:spLocks noChangeShapeType="1"/>
          </p:cNvSpPr>
          <p:nvPr/>
        </p:nvSpPr>
        <p:spPr bwMode="auto">
          <a:xfrm>
            <a:off x="6122988" y="4241800"/>
            <a:ext cx="6350" cy="7938"/>
          </a:xfrm>
          <a:prstGeom prst="line">
            <a:avLst/>
          </a:prstGeom>
          <a:noFill/>
          <a:ln w="28575">
            <a:solidFill>
              <a:srgbClr val="FF0000"/>
            </a:solidFill>
            <a:round/>
            <a:headEnd/>
            <a:tailEnd/>
          </a:ln>
        </p:spPr>
        <p:txBody>
          <a:bodyPr/>
          <a:lstStyle/>
          <a:p>
            <a:endParaRPr lang="en-US"/>
          </a:p>
        </p:txBody>
      </p:sp>
      <p:sp>
        <p:nvSpPr>
          <p:cNvPr id="635970" name="Line 174"/>
          <p:cNvSpPr>
            <a:spLocks noChangeShapeType="1"/>
          </p:cNvSpPr>
          <p:nvPr/>
        </p:nvSpPr>
        <p:spPr bwMode="auto">
          <a:xfrm>
            <a:off x="6140450" y="4262438"/>
            <a:ext cx="1588" cy="1587"/>
          </a:xfrm>
          <a:prstGeom prst="line">
            <a:avLst/>
          </a:prstGeom>
          <a:noFill/>
          <a:ln w="28575">
            <a:solidFill>
              <a:srgbClr val="FF0000"/>
            </a:solidFill>
            <a:round/>
            <a:headEnd/>
            <a:tailEnd/>
          </a:ln>
        </p:spPr>
        <p:txBody>
          <a:bodyPr/>
          <a:lstStyle/>
          <a:p>
            <a:endParaRPr lang="en-US"/>
          </a:p>
        </p:txBody>
      </p:sp>
      <p:sp>
        <p:nvSpPr>
          <p:cNvPr id="635971" name="Line 175"/>
          <p:cNvSpPr>
            <a:spLocks noChangeShapeType="1"/>
          </p:cNvSpPr>
          <p:nvPr/>
        </p:nvSpPr>
        <p:spPr bwMode="auto">
          <a:xfrm>
            <a:off x="6140450" y="4264025"/>
            <a:ext cx="9525" cy="9525"/>
          </a:xfrm>
          <a:prstGeom prst="line">
            <a:avLst/>
          </a:prstGeom>
          <a:noFill/>
          <a:ln w="28575">
            <a:solidFill>
              <a:srgbClr val="FF0000"/>
            </a:solidFill>
            <a:round/>
            <a:headEnd/>
            <a:tailEnd/>
          </a:ln>
        </p:spPr>
        <p:txBody>
          <a:bodyPr/>
          <a:lstStyle/>
          <a:p>
            <a:endParaRPr lang="en-US"/>
          </a:p>
        </p:txBody>
      </p:sp>
      <p:sp>
        <p:nvSpPr>
          <p:cNvPr id="635972" name="Line 176"/>
          <p:cNvSpPr>
            <a:spLocks noChangeShapeType="1"/>
          </p:cNvSpPr>
          <p:nvPr/>
        </p:nvSpPr>
        <p:spPr bwMode="auto">
          <a:xfrm>
            <a:off x="6149975" y="4273550"/>
            <a:ext cx="1588" cy="1588"/>
          </a:xfrm>
          <a:prstGeom prst="line">
            <a:avLst/>
          </a:prstGeom>
          <a:noFill/>
          <a:ln w="28575">
            <a:solidFill>
              <a:srgbClr val="FF0000"/>
            </a:solidFill>
            <a:round/>
            <a:headEnd/>
            <a:tailEnd/>
          </a:ln>
        </p:spPr>
        <p:txBody>
          <a:bodyPr/>
          <a:lstStyle/>
          <a:p>
            <a:endParaRPr lang="en-US"/>
          </a:p>
        </p:txBody>
      </p:sp>
      <p:sp>
        <p:nvSpPr>
          <p:cNvPr id="635973" name="Line 177"/>
          <p:cNvSpPr>
            <a:spLocks noChangeShapeType="1"/>
          </p:cNvSpPr>
          <p:nvPr/>
        </p:nvSpPr>
        <p:spPr bwMode="auto">
          <a:xfrm>
            <a:off x="6165850" y="4286250"/>
            <a:ext cx="3175" cy="3175"/>
          </a:xfrm>
          <a:prstGeom prst="line">
            <a:avLst/>
          </a:prstGeom>
          <a:noFill/>
          <a:ln w="28575">
            <a:solidFill>
              <a:srgbClr val="FF0000"/>
            </a:solidFill>
            <a:round/>
            <a:headEnd/>
            <a:tailEnd/>
          </a:ln>
        </p:spPr>
        <p:txBody>
          <a:bodyPr/>
          <a:lstStyle/>
          <a:p>
            <a:endParaRPr lang="en-US"/>
          </a:p>
        </p:txBody>
      </p:sp>
      <p:sp>
        <p:nvSpPr>
          <p:cNvPr id="635974" name="Line 178"/>
          <p:cNvSpPr>
            <a:spLocks noChangeShapeType="1"/>
          </p:cNvSpPr>
          <p:nvPr/>
        </p:nvSpPr>
        <p:spPr bwMode="auto">
          <a:xfrm>
            <a:off x="6169025" y="4289425"/>
            <a:ext cx="7938" cy="6350"/>
          </a:xfrm>
          <a:prstGeom prst="line">
            <a:avLst/>
          </a:prstGeom>
          <a:noFill/>
          <a:ln w="28575">
            <a:solidFill>
              <a:srgbClr val="FF0000"/>
            </a:solidFill>
            <a:round/>
            <a:headEnd/>
            <a:tailEnd/>
          </a:ln>
        </p:spPr>
        <p:txBody>
          <a:bodyPr/>
          <a:lstStyle/>
          <a:p>
            <a:endParaRPr lang="en-US"/>
          </a:p>
        </p:txBody>
      </p:sp>
      <p:sp>
        <p:nvSpPr>
          <p:cNvPr id="635975" name="Line 179"/>
          <p:cNvSpPr>
            <a:spLocks noChangeShapeType="1"/>
          </p:cNvSpPr>
          <p:nvPr/>
        </p:nvSpPr>
        <p:spPr bwMode="auto">
          <a:xfrm>
            <a:off x="6176963" y="4295775"/>
            <a:ext cx="3175" cy="1588"/>
          </a:xfrm>
          <a:prstGeom prst="line">
            <a:avLst/>
          </a:prstGeom>
          <a:noFill/>
          <a:ln w="28575">
            <a:solidFill>
              <a:srgbClr val="FF0000"/>
            </a:solidFill>
            <a:round/>
            <a:headEnd/>
            <a:tailEnd/>
          </a:ln>
        </p:spPr>
        <p:txBody>
          <a:bodyPr/>
          <a:lstStyle/>
          <a:p>
            <a:endParaRPr lang="en-US"/>
          </a:p>
        </p:txBody>
      </p:sp>
      <p:sp>
        <p:nvSpPr>
          <p:cNvPr id="635976" name="Line 180"/>
          <p:cNvSpPr>
            <a:spLocks noChangeShapeType="1"/>
          </p:cNvSpPr>
          <p:nvPr/>
        </p:nvSpPr>
        <p:spPr bwMode="auto">
          <a:xfrm>
            <a:off x="6197600" y="4305300"/>
            <a:ext cx="7938" cy="3175"/>
          </a:xfrm>
          <a:prstGeom prst="line">
            <a:avLst/>
          </a:prstGeom>
          <a:noFill/>
          <a:ln w="28575">
            <a:solidFill>
              <a:srgbClr val="FF0000"/>
            </a:solidFill>
            <a:round/>
            <a:headEnd/>
            <a:tailEnd/>
          </a:ln>
        </p:spPr>
        <p:txBody>
          <a:bodyPr/>
          <a:lstStyle/>
          <a:p>
            <a:endParaRPr lang="en-US"/>
          </a:p>
        </p:txBody>
      </p:sp>
      <p:sp>
        <p:nvSpPr>
          <p:cNvPr id="635977" name="Line 181"/>
          <p:cNvSpPr>
            <a:spLocks noChangeShapeType="1"/>
          </p:cNvSpPr>
          <p:nvPr/>
        </p:nvSpPr>
        <p:spPr bwMode="auto">
          <a:xfrm>
            <a:off x="6205538" y="4308475"/>
            <a:ext cx="9525" cy="0"/>
          </a:xfrm>
          <a:prstGeom prst="line">
            <a:avLst/>
          </a:prstGeom>
          <a:noFill/>
          <a:ln w="28575">
            <a:solidFill>
              <a:srgbClr val="FF0000"/>
            </a:solidFill>
            <a:round/>
            <a:headEnd/>
            <a:tailEnd/>
          </a:ln>
        </p:spPr>
        <p:txBody>
          <a:bodyPr/>
          <a:lstStyle/>
          <a:p>
            <a:endParaRPr lang="en-US"/>
          </a:p>
        </p:txBody>
      </p:sp>
      <p:sp>
        <p:nvSpPr>
          <p:cNvPr id="635978" name="Line 182"/>
          <p:cNvSpPr>
            <a:spLocks noChangeShapeType="1"/>
          </p:cNvSpPr>
          <p:nvPr/>
        </p:nvSpPr>
        <p:spPr bwMode="auto">
          <a:xfrm>
            <a:off x="6215063" y="4308475"/>
            <a:ext cx="3175" cy="1588"/>
          </a:xfrm>
          <a:prstGeom prst="line">
            <a:avLst/>
          </a:prstGeom>
          <a:noFill/>
          <a:ln w="28575">
            <a:solidFill>
              <a:srgbClr val="FF0000"/>
            </a:solidFill>
            <a:round/>
            <a:headEnd/>
            <a:tailEnd/>
          </a:ln>
        </p:spPr>
        <p:txBody>
          <a:bodyPr/>
          <a:lstStyle/>
          <a:p>
            <a:endParaRPr lang="en-US"/>
          </a:p>
        </p:txBody>
      </p:sp>
      <p:sp>
        <p:nvSpPr>
          <p:cNvPr id="635979" name="Line 183"/>
          <p:cNvSpPr>
            <a:spLocks noChangeShapeType="1"/>
          </p:cNvSpPr>
          <p:nvPr/>
        </p:nvSpPr>
        <p:spPr bwMode="auto">
          <a:xfrm flipV="1">
            <a:off x="6237288" y="4305300"/>
            <a:ext cx="4762" cy="1588"/>
          </a:xfrm>
          <a:prstGeom prst="line">
            <a:avLst/>
          </a:prstGeom>
          <a:noFill/>
          <a:ln w="28575">
            <a:solidFill>
              <a:srgbClr val="FF0000"/>
            </a:solidFill>
            <a:round/>
            <a:headEnd/>
            <a:tailEnd/>
          </a:ln>
        </p:spPr>
        <p:txBody>
          <a:bodyPr/>
          <a:lstStyle/>
          <a:p>
            <a:endParaRPr lang="en-US"/>
          </a:p>
        </p:txBody>
      </p:sp>
      <p:sp>
        <p:nvSpPr>
          <p:cNvPr id="635980" name="Line 184"/>
          <p:cNvSpPr>
            <a:spLocks noChangeShapeType="1"/>
          </p:cNvSpPr>
          <p:nvPr/>
        </p:nvSpPr>
        <p:spPr bwMode="auto">
          <a:xfrm flipV="1">
            <a:off x="6242050" y="4302125"/>
            <a:ext cx="9525" cy="3175"/>
          </a:xfrm>
          <a:prstGeom prst="line">
            <a:avLst/>
          </a:prstGeom>
          <a:noFill/>
          <a:ln w="28575">
            <a:solidFill>
              <a:srgbClr val="FF0000"/>
            </a:solidFill>
            <a:round/>
            <a:headEnd/>
            <a:tailEnd/>
          </a:ln>
        </p:spPr>
        <p:txBody>
          <a:bodyPr/>
          <a:lstStyle/>
          <a:p>
            <a:endParaRPr lang="en-US"/>
          </a:p>
        </p:txBody>
      </p:sp>
      <p:sp>
        <p:nvSpPr>
          <p:cNvPr id="635981" name="Line 185"/>
          <p:cNvSpPr>
            <a:spLocks noChangeShapeType="1"/>
          </p:cNvSpPr>
          <p:nvPr/>
        </p:nvSpPr>
        <p:spPr bwMode="auto">
          <a:xfrm flipV="1">
            <a:off x="6251575" y="4298950"/>
            <a:ext cx="3175" cy="3175"/>
          </a:xfrm>
          <a:prstGeom prst="line">
            <a:avLst/>
          </a:prstGeom>
          <a:noFill/>
          <a:ln w="28575">
            <a:solidFill>
              <a:srgbClr val="FF0000"/>
            </a:solidFill>
            <a:round/>
            <a:headEnd/>
            <a:tailEnd/>
          </a:ln>
        </p:spPr>
        <p:txBody>
          <a:bodyPr/>
          <a:lstStyle/>
          <a:p>
            <a:endParaRPr lang="en-US"/>
          </a:p>
        </p:txBody>
      </p:sp>
      <p:sp>
        <p:nvSpPr>
          <p:cNvPr id="635982" name="Line 186"/>
          <p:cNvSpPr>
            <a:spLocks noChangeShapeType="1"/>
          </p:cNvSpPr>
          <p:nvPr/>
        </p:nvSpPr>
        <p:spPr bwMode="auto">
          <a:xfrm flipV="1">
            <a:off x="6270625" y="4283075"/>
            <a:ext cx="9525" cy="6350"/>
          </a:xfrm>
          <a:prstGeom prst="line">
            <a:avLst/>
          </a:prstGeom>
          <a:noFill/>
          <a:ln w="28575">
            <a:solidFill>
              <a:srgbClr val="FF0000"/>
            </a:solidFill>
            <a:round/>
            <a:headEnd/>
            <a:tailEnd/>
          </a:ln>
        </p:spPr>
        <p:txBody>
          <a:bodyPr/>
          <a:lstStyle/>
          <a:p>
            <a:endParaRPr lang="en-US"/>
          </a:p>
        </p:txBody>
      </p:sp>
      <p:sp>
        <p:nvSpPr>
          <p:cNvPr id="635983" name="Line 187"/>
          <p:cNvSpPr>
            <a:spLocks noChangeShapeType="1"/>
          </p:cNvSpPr>
          <p:nvPr/>
        </p:nvSpPr>
        <p:spPr bwMode="auto">
          <a:xfrm flipV="1">
            <a:off x="6280150" y="4276725"/>
            <a:ext cx="4763" cy="6350"/>
          </a:xfrm>
          <a:prstGeom prst="line">
            <a:avLst/>
          </a:prstGeom>
          <a:noFill/>
          <a:ln w="28575">
            <a:solidFill>
              <a:srgbClr val="FF0000"/>
            </a:solidFill>
            <a:round/>
            <a:headEnd/>
            <a:tailEnd/>
          </a:ln>
        </p:spPr>
        <p:txBody>
          <a:bodyPr/>
          <a:lstStyle/>
          <a:p>
            <a:endParaRPr lang="en-US"/>
          </a:p>
        </p:txBody>
      </p:sp>
      <p:sp>
        <p:nvSpPr>
          <p:cNvPr id="635984" name="Line 188"/>
          <p:cNvSpPr>
            <a:spLocks noChangeShapeType="1"/>
          </p:cNvSpPr>
          <p:nvPr/>
        </p:nvSpPr>
        <p:spPr bwMode="auto">
          <a:xfrm flipV="1">
            <a:off x="6296025" y="4264025"/>
            <a:ext cx="1588" cy="1588"/>
          </a:xfrm>
          <a:prstGeom prst="line">
            <a:avLst/>
          </a:prstGeom>
          <a:noFill/>
          <a:ln w="28575">
            <a:solidFill>
              <a:srgbClr val="FF0000"/>
            </a:solidFill>
            <a:round/>
            <a:headEnd/>
            <a:tailEnd/>
          </a:ln>
        </p:spPr>
        <p:txBody>
          <a:bodyPr/>
          <a:lstStyle/>
          <a:p>
            <a:endParaRPr lang="en-US"/>
          </a:p>
        </p:txBody>
      </p:sp>
      <p:sp>
        <p:nvSpPr>
          <p:cNvPr id="635985" name="Line 189"/>
          <p:cNvSpPr>
            <a:spLocks noChangeShapeType="1"/>
          </p:cNvSpPr>
          <p:nvPr/>
        </p:nvSpPr>
        <p:spPr bwMode="auto">
          <a:xfrm flipV="1">
            <a:off x="6297613" y="4252913"/>
            <a:ext cx="9525" cy="11112"/>
          </a:xfrm>
          <a:prstGeom prst="line">
            <a:avLst/>
          </a:prstGeom>
          <a:noFill/>
          <a:ln w="28575">
            <a:solidFill>
              <a:srgbClr val="FF0000"/>
            </a:solidFill>
            <a:round/>
            <a:headEnd/>
            <a:tailEnd/>
          </a:ln>
        </p:spPr>
        <p:txBody>
          <a:bodyPr/>
          <a:lstStyle/>
          <a:p>
            <a:endParaRPr lang="en-US"/>
          </a:p>
        </p:txBody>
      </p:sp>
      <p:sp>
        <p:nvSpPr>
          <p:cNvPr id="635986" name="Line 190"/>
          <p:cNvSpPr>
            <a:spLocks noChangeShapeType="1"/>
          </p:cNvSpPr>
          <p:nvPr/>
        </p:nvSpPr>
        <p:spPr bwMode="auto">
          <a:xfrm flipV="1">
            <a:off x="6307138" y="4252913"/>
            <a:ext cx="1587" cy="0"/>
          </a:xfrm>
          <a:prstGeom prst="line">
            <a:avLst/>
          </a:prstGeom>
          <a:noFill/>
          <a:ln w="28575">
            <a:solidFill>
              <a:srgbClr val="FF0000"/>
            </a:solidFill>
            <a:round/>
            <a:headEnd/>
            <a:tailEnd/>
          </a:ln>
        </p:spPr>
        <p:txBody>
          <a:bodyPr/>
          <a:lstStyle/>
          <a:p>
            <a:endParaRPr lang="en-US"/>
          </a:p>
        </p:txBody>
      </p:sp>
      <p:sp>
        <p:nvSpPr>
          <p:cNvPr id="635987" name="Line 191"/>
          <p:cNvSpPr>
            <a:spLocks noChangeShapeType="1"/>
          </p:cNvSpPr>
          <p:nvPr/>
        </p:nvSpPr>
        <p:spPr bwMode="auto">
          <a:xfrm flipV="1">
            <a:off x="6318250" y="4229100"/>
            <a:ext cx="7938" cy="9525"/>
          </a:xfrm>
          <a:prstGeom prst="line">
            <a:avLst/>
          </a:prstGeom>
          <a:noFill/>
          <a:ln w="28575">
            <a:solidFill>
              <a:srgbClr val="FF0000"/>
            </a:solidFill>
            <a:round/>
            <a:headEnd/>
            <a:tailEnd/>
          </a:ln>
        </p:spPr>
        <p:txBody>
          <a:bodyPr/>
          <a:lstStyle/>
          <a:p>
            <a:endParaRPr lang="en-US"/>
          </a:p>
        </p:txBody>
      </p:sp>
      <p:sp>
        <p:nvSpPr>
          <p:cNvPr id="635988" name="Line 192"/>
          <p:cNvSpPr>
            <a:spLocks noChangeShapeType="1"/>
          </p:cNvSpPr>
          <p:nvPr/>
        </p:nvSpPr>
        <p:spPr bwMode="auto">
          <a:xfrm flipV="1">
            <a:off x="6326188" y="4225925"/>
            <a:ext cx="1587" cy="3175"/>
          </a:xfrm>
          <a:prstGeom prst="line">
            <a:avLst/>
          </a:prstGeom>
          <a:noFill/>
          <a:ln w="28575">
            <a:solidFill>
              <a:srgbClr val="FF0000"/>
            </a:solidFill>
            <a:round/>
            <a:headEnd/>
            <a:tailEnd/>
          </a:ln>
        </p:spPr>
        <p:txBody>
          <a:bodyPr/>
          <a:lstStyle/>
          <a:p>
            <a:endParaRPr lang="en-US"/>
          </a:p>
        </p:txBody>
      </p:sp>
      <p:sp>
        <p:nvSpPr>
          <p:cNvPr id="635989" name="Line 193"/>
          <p:cNvSpPr>
            <a:spLocks noChangeShapeType="1"/>
          </p:cNvSpPr>
          <p:nvPr/>
        </p:nvSpPr>
        <p:spPr bwMode="auto">
          <a:xfrm flipV="1">
            <a:off x="6337300" y="4203700"/>
            <a:ext cx="6350" cy="7938"/>
          </a:xfrm>
          <a:prstGeom prst="line">
            <a:avLst/>
          </a:prstGeom>
          <a:noFill/>
          <a:ln w="28575">
            <a:solidFill>
              <a:srgbClr val="FF0000"/>
            </a:solidFill>
            <a:round/>
            <a:headEnd/>
            <a:tailEnd/>
          </a:ln>
        </p:spPr>
        <p:txBody>
          <a:bodyPr/>
          <a:lstStyle/>
          <a:p>
            <a:endParaRPr lang="en-US"/>
          </a:p>
        </p:txBody>
      </p:sp>
      <p:sp>
        <p:nvSpPr>
          <p:cNvPr id="635990" name="Line 194"/>
          <p:cNvSpPr>
            <a:spLocks noChangeShapeType="1"/>
          </p:cNvSpPr>
          <p:nvPr/>
        </p:nvSpPr>
        <p:spPr bwMode="auto">
          <a:xfrm flipV="1">
            <a:off x="6343650" y="4198938"/>
            <a:ext cx="3175" cy="4762"/>
          </a:xfrm>
          <a:prstGeom prst="line">
            <a:avLst/>
          </a:prstGeom>
          <a:noFill/>
          <a:ln w="28575">
            <a:solidFill>
              <a:srgbClr val="FF0000"/>
            </a:solidFill>
            <a:round/>
            <a:headEnd/>
            <a:tailEnd/>
          </a:ln>
        </p:spPr>
        <p:txBody>
          <a:bodyPr/>
          <a:lstStyle/>
          <a:p>
            <a:endParaRPr lang="en-US"/>
          </a:p>
        </p:txBody>
      </p:sp>
      <p:sp>
        <p:nvSpPr>
          <p:cNvPr id="635991" name="Line 195"/>
          <p:cNvSpPr>
            <a:spLocks noChangeShapeType="1"/>
          </p:cNvSpPr>
          <p:nvPr/>
        </p:nvSpPr>
        <p:spPr bwMode="auto">
          <a:xfrm flipV="1">
            <a:off x="6356350" y="4175125"/>
            <a:ext cx="6350" cy="9525"/>
          </a:xfrm>
          <a:prstGeom prst="line">
            <a:avLst/>
          </a:prstGeom>
          <a:noFill/>
          <a:ln w="28575">
            <a:solidFill>
              <a:srgbClr val="FF0000"/>
            </a:solidFill>
            <a:round/>
            <a:headEnd/>
            <a:tailEnd/>
          </a:ln>
        </p:spPr>
        <p:txBody>
          <a:bodyPr/>
          <a:lstStyle/>
          <a:p>
            <a:endParaRPr lang="en-US"/>
          </a:p>
        </p:txBody>
      </p:sp>
      <p:sp>
        <p:nvSpPr>
          <p:cNvPr id="635992" name="Line 196"/>
          <p:cNvSpPr>
            <a:spLocks noChangeShapeType="1"/>
          </p:cNvSpPr>
          <p:nvPr/>
        </p:nvSpPr>
        <p:spPr bwMode="auto">
          <a:xfrm flipV="1">
            <a:off x="6362700" y="4171950"/>
            <a:ext cx="3175" cy="3175"/>
          </a:xfrm>
          <a:prstGeom prst="line">
            <a:avLst/>
          </a:prstGeom>
          <a:noFill/>
          <a:ln w="28575">
            <a:solidFill>
              <a:srgbClr val="FF0000"/>
            </a:solidFill>
            <a:round/>
            <a:headEnd/>
            <a:tailEnd/>
          </a:ln>
        </p:spPr>
        <p:txBody>
          <a:bodyPr/>
          <a:lstStyle/>
          <a:p>
            <a:endParaRPr lang="en-US"/>
          </a:p>
        </p:txBody>
      </p:sp>
      <p:sp>
        <p:nvSpPr>
          <p:cNvPr id="635993" name="Line 107"/>
          <p:cNvSpPr>
            <a:spLocks noChangeShapeType="1"/>
          </p:cNvSpPr>
          <p:nvPr/>
        </p:nvSpPr>
        <p:spPr bwMode="auto">
          <a:xfrm flipV="1">
            <a:off x="6369050" y="4144963"/>
            <a:ext cx="9525" cy="14287"/>
          </a:xfrm>
          <a:prstGeom prst="line">
            <a:avLst/>
          </a:prstGeom>
          <a:noFill/>
          <a:ln w="28575">
            <a:solidFill>
              <a:srgbClr val="FF0000"/>
            </a:solidFill>
            <a:round/>
            <a:headEnd/>
            <a:tailEnd/>
          </a:ln>
        </p:spPr>
        <p:txBody>
          <a:bodyPr/>
          <a:lstStyle/>
          <a:p>
            <a:endParaRPr lang="en-US"/>
          </a:p>
        </p:txBody>
      </p:sp>
      <p:sp>
        <p:nvSpPr>
          <p:cNvPr id="635994" name="Line 108"/>
          <p:cNvSpPr>
            <a:spLocks noChangeShapeType="1"/>
          </p:cNvSpPr>
          <p:nvPr/>
        </p:nvSpPr>
        <p:spPr bwMode="auto">
          <a:xfrm flipV="1">
            <a:off x="6388100" y="4132263"/>
            <a:ext cx="1588" cy="0"/>
          </a:xfrm>
          <a:prstGeom prst="line">
            <a:avLst/>
          </a:prstGeom>
          <a:noFill/>
          <a:ln w="28575">
            <a:solidFill>
              <a:srgbClr val="FF0000"/>
            </a:solidFill>
            <a:round/>
            <a:headEnd/>
            <a:tailEnd/>
          </a:ln>
        </p:spPr>
        <p:txBody>
          <a:bodyPr/>
          <a:lstStyle/>
          <a:p>
            <a:endParaRPr lang="en-US"/>
          </a:p>
        </p:txBody>
      </p:sp>
      <p:sp>
        <p:nvSpPr>
          <p:cNvPr id="635995" name="Line 109"/>
          <p:cNvSpPr>
            <a:spLocks noChangeShapeType="1"/>
          </p:cNvSpPr>
          <p:nvPr/>
        </p:nvSpPr>
        <p:spPr bwMode="auto">
          <a:xfrm flipV="1">
            <a:off x="6388100" y="4117975"/>
            <a:ext cx="9525" cy="14288"/>
          </a:xfrm>
          <a:prstGeom prst="line">
            <a:avLst/>
          </a:prstGeom>
          <a:noFill/>
          <a:ln w="28575">
            <a:solidFill>
              <a:srgbClr val="FF0000"/>
            </a:solidFill>
            <a:round/>
            <a:headEnd/>
            <a:tailEnd/>
          </a:ln>
        </p:spPr>
        <p:txBody>
          <a:bodyPr/>
          <a:lstStyle/>
          <a:p>
            <a:endParaRPr lang="en-US"/>
          </a:p>
        </p:txBody>
      </p:sp>
      <p:sp>
        <p:nvSpPr>
          <p:cNvPr id="635996" name="Line 110"/>
          <p:cNvSpPr>
            <a:spLocks noChangeShapeType="1"/>
          </p:cNvSpPr>
          <p:nvPr/>
        </p:nvSpPr>
        <p:spPr bwMode="auto">
          <a:xfrm flipV="1">
            <a:off x="6407150" y="4103688"/>
            <a:ext cx="1588" cy="1587"/>
          </a:xfrm>
          <a:prstGeom prst="line">
            <a:avLst/>
          </a:prstGeom>
          <a:noFill/>
          <a:ln w="28575">
            <a:solidFill>
              <a:srgbClr val="FF0000"/>
            </a:solidFill>
            <a:round/>
            <a:headEnd/>
            <a:tailEnd/>
          </a:ln>
        </p:spPr>
        <p:txBody>
          <a:bodyPr/>
          <a:lstStyle/>
          <a:p>
            <a:endParaRPr lang="en-US"/>
          </a:p>
        </p:txBody>
      </p:sp>
      <p:sp>
        <p:nvSpPr>
          <p:cNvPr id="635997" name="Line 111"/>
          <p:cNvSpPr>
            <a:spLocks noChangeShapeType="1"/>
          </p:cNvSpPr>
          <p:nvPr/>
        </p:nvSpPr>
        <p:spPr bwMode="auto">
          <a:xfrm flipV="1">
            <a:off x="6407150" y="4092575"/>
            <a:ext cx="9525" cy="12700"/>
          </a:xfrm>
          <a:prstGeom prst="line">
            <a:avLst/>
          </a:prstGeom>
          <a:noFill/>
          <a:ln w="28575">
            <a:solidFill>
              <a:srgbClr val="FF0000"/>
            </a:solidFill>
            <a:round/>
            <a:headEnd/>
            <a:tailEnd/>
          </a:ln>
        </p:spPr>
        <p:txBody>
          <a:bodyPr/>
          <a:lstStyle/>
          <a:p>
            <a:endParaRPr lang="en-US"/>
          </a:p>
        </p:txBody>
      </p:sp>
      <p:sp>
        <p:nvSpPr>
          <p:cNvPr id="635998" name="Line 112"/>
          <p:cNvSpPr>
            <a:spLocks noChangeShapeType="1"/>
          </p:cNvSpPr>
          <p:nvPr/>
        </p:nvSpPr>
        <p:spPr bwMode="auto">
          <a:xfrm flipV="1">
            <a:off x="6416675" y="4090988"/>
            <a:ext cx="1588" cy="1587"/>
          </a:xfrm>
          <a:prstGeom prst="line">
            <a:avLst/>
          </a:prstGeom>
          <a:noFill/>
          <a:ln w="28575">
            <a:solidFill>
              <a:srgbClr val="FF0000"/>
            </a:solidFill>
            <a:round/>
            <a:headEnd/>
            <a:tailEnd/>
          </a:ln>
        </p:spPr>
        <p:txBody>
          <a:bodyPr/>
          <a:lstStyle/>
          <a:p>
            <a:endParaRPr lang="en-US"/>
          </a:p>
        </p:txBody>
      </p:sp>
      <p:sp>
        <p:nvSpPr>
          <p:cNvPr id="635999" name="Line 113"/>
          <p:cNvSpPr>
            <a:spLocks noChangeShapeType="1"/>
          </p:cNvSpPr>
          <p:nvPr/>
        </p:nvSpPr>
        <p:spPr bwMode="auto">
          <a:xfrm flipV="1">
            <a:off x="6426200" y="4068763"/>
            <a:ext cx="7938" cy="9525"/>
          </a:xfrm>
          <a:prstGeom prst="line">
            <a:avLst/>
          </a:prstGeom>
          <a:noFill/>
          <a:ln w="28575">
            <a:solidFill>
              <a:srgbClr val="FF0000"/>
            </a:solidFill>
            <a:round/>
            <a:headEnd/>
            <a:tailEnd/>
          </a:ln>
        </p:spPr>
        <p:txBody>
          <a:bodyPr/>
          <a:lstStyle/>
          <a:p>
            <a:endParaRPr lang="en-US"/>
          </a:p>
        </p:txBody>
      </p:sp>
      <p:sp>
        <p:nvSpPr>
          <p:cNvPr id="636000" name="Line 114"/>
          <p:cNvSpPr>
            <a:spLocks noChangeShapeType="1"/>
          </p:cNvSpPr>
          <p:nvPr/>
        </p:nvSpPr>
        <p:spPr bwMode="auto">
          <a:xfrm flipV="1">
            <a:off x="6434138" y="4065588"/>
            <a:ext cx="3175" cy="3175"/>
          </a:xfrm>
          <a:prstGeom prst="line">
            <a:avLst/>
          </a:prstGeom>
          <a:noFill/>
          <a:ln w="28575">
            <a:solidFill>
              <a:srgbClr val="FF0000"/>
            </a:solidFill>
            <a:round/>
            <a:headEnd/>
            <a:tailEnd/>
          </a:ln>
        </p:spPr>
        <p:txBody>
          <a:bodyPr/>
          <a:lstStyle/>
          <a:p>
            <a:endParaRPr lang="en-US"/>
          </a:p>
        </p:txBody>
      </p:sp>
      <p:sp>
        <p:nvSpPr>
          <p:cNvPr id="636001" name="Line 115"/>
          <p:cNvSpPr>
            <a:spLocks noChangeShapeType="1"/>
          </p:cNvSpPr>
          <p:nvPr/>
        </p:nvSpPr>
        <p:spPr bwMode="auto">
          <a:xfrm flipV="1">
            <a:off x="6448425" y="4048125"/>
            <a:ext cx="4763" cy="4763"/>
          </a:xfrm>
          <a:prstGeom prst="line">
            <a:avLst/>
          </a:prstGeom>
          <a:noFill/>
          <a:ln w="28575">
            <a:solidFill>
              <a:srgbClr val="FF0000"/>
            </a:solidFill>
            <a:round/>
            <a:headEnd/>
            <a:tailEnd/>
          </a:ln>
        </p:spPr>
        <p:txBody>
          <a:bodyPr/>
          <a:lstStyle/>
          <a:p>
            <a:endParaRPr lang="en-US"/>
          </a:p>
        </p:txBody>
      </p:sp>
      <p:sp>
        <p:nvSpPr>
          <p:cNvPr id="636002" name="Line 116"/>
          <p:cNvSpPr>
            <a:spLocks noChangeShapeType="1"/>
          </p:cNvSpPr>
          <p:nvPr/>
        </p:nvSpPr>
        <p:spPr bwMode="auto">
          <a:xfrm flipV="1">
            <a:off x="6453188" y="4040188"/>
            <a:ext cx="7937" cy="7937"/>
          </a:xfrm>
          <a:prstGeom prst="line">
            <a:avLst/>
          </a:prstGeom>
          <a:noFill/>
          <a:ln w="28575">
            <a:solidFill>
              <a:srgbClr val="FF0000"/>
            </a:solidFill>
            <a:round/>
            <a:headEnd/>
            <a:tailEnd/>
          </a:ln>
        </p:spPr>
        <p:txBody>
          <a:bodyPr/>
          <a:lstStyle/>
          <a:p>
            <a:endParaRPr lang="en-US"/>
          </a:p>
        </p:txBody>
      </p:sp>
      <p:sp>
        <p:nvSpPr>
          <p:cNvPr id="636003" name="Line 117"/>
          <p:cNvSpPr>
            <a:spLocks noChangeShapeType="1"/>
          </p:cNvSpPr>
          <p:nvPr/>
        </p:nvSpPr>
        <p:spPr bwMode="auto">
          <a:xfrm flipV="1">
            <a:off x="6475413" y="4024313"/>
            <a:ext cx="4762" cy="4762"/>
          </a:xfrm>
          <a:prstGeom prst="line">
            <a:avLst/>
          </a:prstGeom>
          <a:noFill/>
          <a:ln w="28575">
            <a:solidFill>
              <a:srgbClr val="FF0000"/>
            </a:solidFill>
            <a:round/>
            <a:headEnd/>
            <a:tailEnd/>
          </a:ln>
        </p:spPr>
        <p:txBody>
          <a:bodyPr/>
          <a:lstStyle/>
          <a:p>
            <a:endParaRPr lang="en-US"/>
          </a:p>
        </p:txBody>
      </p:sp>
      <p:sp>
        <p:nvSpPr>
          <p:cNvPr id="636004" name="Line 118"/>
          <p:cNvSpPr>
            <a:spLocks noChangeShapeType="1"/>
          </p:cNvSpPr>
          <p:nvPr/>
        </p:nvSpPr>
        <p:spPr bwMode="auto">
          <a:xfrm flipV="1">
            <a:off x="6480175" y="4019550"/>
            <a:ext cx="9525" cy="4763"/>
          </a:xfrm>
          <a:prstGeom prst="line">
            <a:avLst/>
          </a:prstGeom>
          <a:noFill/>
          <a:ln w="28575">
            <a:solidFill>
              <a:srgbClr val="FF0000"/>
            </a:solidFill>
            <a:round/>
            <a:headEnd/>
            <a:tailEnd/>
          </a:ln>
        </p:spPr>
        <p:txBody>
          <a:bodyPr/>
          <a:lstStyle/>
          <a:p>
            <a:endParaRPr lang="en-US"/>
          </a:p>
        </p:txBody>
      </p:sp>
      <p:sp>
        <p:nvSpPr>
          <p:cNvPr id="636005" name="Line 119"/>
          <p:cNvSpPr>
            <a:spLocks noChangeShapeType="1"/>
          </p:cNvSpPr>
          <p:nvPr/>
        </p:nvSpPr>
        <p:spPr bwMode="auto">
          <a:xfrm flipV="1">
            <a:off x="6489700" y="4019550"/>
            <a:ext cx="1588" cy="0"/>
          </a:xfrm>
          <a:prstGeom prst="line">
            <a:avLst/>
          </a:prstGeom>
          <a:noFill/>
          <a:ln w="28575">
            <a:solidFill>
              <a:srgbClr val="FF0000"/>
            </a:solidFill>
            <a:round/>
            <a:headEnd/>
            <a:tailEnd/>
          </a:ln>
        </p:spPr>
        <p:txBody>
          <a:bodyPr/>
          <a:lstStyle/>
          <a:p>
            <a:endParaRPr lang="en-US"/>
          </a:p>
        </p:txBody>
      </p:sp>
      <p:sp>
        <p:nvSpPr>
          <p:cNvPr id="636006" name="Line 120"/>
          <p:cNvSpPr>
            <a:spLocks noChangeShapeType="1"/>
          </p:cNvSpPr>
          <p:nvPr/>
        </p:nvSpPr>
        <p:spPr bwMode="auto">
          <a:xfrm flipV="1">
            <a:off x="6510338" y="4011613"/>
            <a:ext cx="7937" cy="1587"/>
          </a:xfrm>
          <a:prstGeom prst="line">
            <a:avLst/>
          </a:prstGeom>
          <a:noFill/>
          <a:ln w="28575">
            <a:solidFill>
              <a:srgbClr val="FF0000"/>
            </a:solidFill>
            <a:round/>
            <a:headEnd/>
            <a:tailEnd/>
          </a:ln>
        </p:spPr>
        <p:txBody>
          <a:bodyPr/>
          <a:lstStyle/>
          <a:p>
            <a:endParaRPr lang="en-US"/>
          </a:p>
        </p:txBody>
      </p:sp>
      <p:sp>
        <p:nvSpPr>
          <p:cNvPr id="636007" name="Line 121"/>
          <p:cNvSpPr>
            <a:spLocks noChangeShapeType="1"/>
          </p:cNvSpPr>
          <p:nvPr/>
        </p:nvSpPr>
        <p:spPr bwMode="auto">
          <a:xfrm flipV="1">
            <a:off x="6518275" y="4011613"/>
            <a:ext cx="7938" cy="0"/>
          </a:xfrm>
          <a:prstGeom prst="line">
            <a:avLst/>
          </a:prstGeom>
          <a:noFill/>
          <a:ln w="28575">
            <a:solidFill>
              <a:srgbClr val="FF0000"/>
            </a:solidFill>
            <a:round/>
            <a:headEnd/>
            <a:tailEnd/>
          </a:ln>
        </p:spPr>
        <p:txBody>
          <a:bodyPr/>
          <a:lstStyle/>
          <a:p>
            <a:endParaRPr lang="en-US"/>
          </a:p>
        </p:txBody>
      </p:sp>
      <p:sp>
        <p:nvSpPr>
          <p:cNvPr id="636008" name="Line 122"/>
          <p:cNvSpPr>
            <a:spLocks noChangeShapeType="1"/>
          </p:cNvSpPr>
          <p:nvPr/>
        </p:nvSpPr>
        <p:spPr bwMode="auto">
          <a:xfrm>
            <a:off x="6526213" y="4011613"/>
            <a:ext cx="3175" cy="1587"/>
          </a:xfrm>
          <a:prstGeom prst="line">
            <a:avLst/>
          </a:prstGeom>
          <a:noFill/>
          <a:ln w="28575">
            <a:solidFill>
              <a:srgbClr val="FF0000"/>
            </a:solidFill>
            <a:round/>
            <a:headEnd/>
            <a:tailEnd/>
          </a:ln>
        </p:spPr>
        <p:txBody>
          <a:bodyPr/>
          <a:lstStyle/>
          <a:p>
            <a:endParaRPr lang="en-US"/>
          </a:p>
        </p:txBody>
      </p:sp>
      <p:sp>
        <p:nvSpPr>
          <p:cNvPr id="636009" name="Line 123"/>
          <p:cNvSpPr>
            <a:spLocks noChangeShapeType="1"/>
          </p:cNvSpPr>
          <p:nvPr/>
        </p:nvSpPr>
        <p:spPr bwMode="auto">
          <a:xfrm>
            <a:off x="6548438" y="4017963"/>
            <a:ext cx="6350" cy="1587"/>
          </a:xfrm>
          <a:prstGeom prst="line">
            <a:avLst/>
          </a:prstGeom>
          <a:noFill/>
          <a:ln w="28575">
            <a:solidFill>
              <a:srgbClr val="FF0000"/>
            </a:solidFill>
            <a:round/>
            <a:headEnd/>
            <a:tailEnd/>
          </a:ln>
        </p:spPr>
        <p:txBody>
          <a:bodyPr/>
          <a:lstStyle/>
          <a:p>
            <a:endParaRPr lang="en-US"/>
          </a:p>
        </p:txBody>
      </p:sp>
      <p:sp>
        <p:nvSpPr>
          <p:cNvPr id="636010" name="Line 124"/>
          <p:cNvSpPr>
            <a:spLocks noChangeShapeType="1"/>
          </p:cNvSpPr>
          <p:nvPr/>
        </p:nvSpPr>
        <p:spPr bwMode="auto">
          <a:xfrm>
            <a:off x="6554788" y="4019550"/>
            <a:ext cx="9525" cy="4763"/>
          </a:xfrm>
          <a:prstGeom prst="line">
            <a:avLst/>
          </a:prstGeom>
          <a:noFill/>
          <a:ln w="28575">
            <a:solidFill>
              <a:srgbClr val="FF0000"/>
            </a:solidFill>
            <a:round/>
            <a:headEnd/>
            <a:tailEnd/>
          </a:ln>
        </p:spPr>
        <p:txBody>
          <a:bodyPr/>
          <a:lstStyle/>
          <a:p>
            <a:endParaRPr lang="en-US"/>
          </a:p>
        </p:txBody>
      </p:sp>
      <p:sp>
        <p:nvSpPr>
          <p:cNvPr id="636011" name="Line 125"/>
          <p:cNvSpPr>
            <a:spLocks noChangeShapeType="1"/>
          </p:cNvSpPr>
          <p:nvPr/>
        </p:nvSpPr>
        <p:spPr bwMode="auto">
          <a:xfrm>
            <a:off x="6564313" y="4024313"/>
            <a:ext cx="1587" cy="3175"/>
          </a:xfrm>
          <a:prstGeom prst="line">
            <a:avLst/>
          </a:prstGeom>
          <a:noFill/>
          <a:ln w="28575">
            <a:solidFill>
              <a:srgbClr val="FF0000"/>
            </a:solidFill>
            <a:round/>
            <a:headEnd/>
            <a:tailEnd/>
          </a:ln>
        </p:spPr>
        <p:txBody>
          <a:bodyPr/>
          <a:lstStyle/>
          <a:p>
            <a:endParaRPr lang="en-US"/>
          </a:p>
        </p:txBody>
      </p:sp>
      <p:sp>
        <p:nvSpPr>
          <p:cNvPr id="636012" name="Line 126"/>
          <p:cNvSpPr>
            <a:spLocks noChangeShapeType="1"/>
          </p:cNvSpPr>
          <p:nvPr/>
        </p:nvSpPr>
        <p:spPr bwMode="auto">
          <a:xfrm>
            <a:off x="6580188" y="4037013"/>
            <a:ext cx="1587" cy="1587"/>
          </a:xfrm>
          <a:prstGeom prst="line">
            <a:avLst/>
          </a:prstGeom>
          <a:noFill/>
          <a:ln w="28575">
            <a:solidFill>
              <a:srgbClr val="FF0000"/>
            </a:solidFill>
            <a:round/>
            <a:headEnd/>
            <a:tailEnd/>
          </a:ln>
        </p:spPr>
        <p:txBody>
          <a:bodyPr/>
          <a:lstStyle/>
          <a:p>
            <a:endParaRPr lang="en-US"/>
          </a:p>
        </p:txBody>
      </p:sp>
      <p:sp>
        <p:nvSpPr>
          <p:cNvPr id="636013" name="Line 127"/>
          <p:cNvSpPr>
            <a:spLocks noChangeShapeType="1"/>
          </p:cNvSpPr>
          <p:nvPr/>
        </p:nvSpPr>
        <p:spPr bwMode="auto">
          <a:xfrm>
            <a:off x="6581775" y="4038600"/>
            <a:ext cx="9525" cy="9525"/>
          </a:xfrm>
          <a:prstGeom prst="line">
            <a:avLst/>
          </a:prstGeom>
          <a:noFill/>
          <a:ln w="28575">
            <a:solidFill>
              <a:srgbClr val="FF0000"/>
            </a:solidFill>
            <a:round/>
            <a:headEnd/>
            <a:tailEnd/>
          </a:ln>
        </p:spPr>
        <p:txBody>
          <a:bodyPr/>
          <a:lstStyle/>
          <a:p>
            <a:endParaRPr lang="en-US"/>
          </a:p>
        </p:txBody>
      </p:sp>
      <p:sp>
        <p:nvSpPr>
          <p:cNvPr id="636014" name="Line 128"/>
          <p:cNvSpPr>
            <a:spLocks noChangeShapeType="1"/>
          </p:cNvSpPr>
          <p:nvPr/>
        </p:nvSpPr>
        <p:spPr bwMode="auto">
          <a:xfrm>
            <a:off x="6591300" y="4048125"/>
            <a:ext cx="1588" cy="1588"/>
          </a:xfrm>
          <a:prstGeom prst="line">
            <a:avLst/>
          </a:prstGeom>
          <a:noFill/>
          <a:ln w="28575">
            <a:solidFill>
              <a:srgbClr val="FF0000"/>
            </a:solidFill>
            <a:round/>
            <a:headEnd/>
            <a:tailEnd/>
          </a:ln>
        </p:spPr>
        <p:txBody>
          <a:bodyPr/>
          <a:lstStyle/>
          <a:p>
            <a:endParaRPr lang="en-US"/>
          </a:p>
        </p:txBody>
      </p:sp>
      <p:sp>
        <p:nvSpPr>
          <p:cNvPr id="636015" name="Line 129"/>
          <p:cNvSpPr>
            <a:spLocks noChangeShapeType="1"/>
          </p:cNvSpPr>
          <p:nvPr/>
        </p:nvSpPr>
        <p:spPr bwMode="auto">
          <a:xfrm>
            <a:off x="6604000" y="4062413"/>
            <a:ext cx="6350" cy="6350"/>
          </a:xfrm>
          <a:prstGeom prst="line">
            <a:avLst/>
          </a:prstGeom>
          <a:noFill/>
          <a:ln w="28575">
            <a:solidFill>
              <a:srgbClr val="FF0000"/>
            </a:solidFill>
            <a:round/>
            <a:headEnd/>
            <a:tailEnd/>
          </a:ln>
        </p:spPr>
        <p:txBody>
          <a:bodyPr/>
          <a:lstStyle/>
          <a:p>
            <a:endParaRPr lang="en-US"/>
          </a:p>
        </p:txBody>
      </p:sp>
      <p:sp>
        <p:nvSpPr>
          <p:cNvPr id="636016" name="Line 130"/>
          <p:cNvSpPr>
            <a:spLocks noChangeShapeType="1"/>
          </p:cNvSpPr>
          <p:nvPr/>
        </p:nvSpPr>
        <p:spPr bwMode="auto">
          <a:xfrm>
            <a:off x="6610350" y="4068763"/>
            <a:ext cx="4763" cy="6350"/>
          </a:xfrm>
          <a:prstGeom prst="line">
            <a:avLst/>
          </a:prstGeom>
          <a:noFill/>
          <a:ln w="28575">
            <a:solidFill>
              <a:srgbClr val="FF0000"/>
            </a:solidFill>
            <a:round/>
            <a:headEnd/>
            <a:tailEnd/>
          </a:ln>
        </p:spPr>
        <p:txBody>
          <a:bodyPr/>
          <a:lstStyle/>
          <a:p>
            <a:endParaRPr lang="en-US"/>
          </a:p>
        </p:txBody>
      </p:sp>
      <p:sp>
        <p:nvSpPr>
          <p:cNvPr id="636017" name="Line 131"/>
          <p:cNvSpPr>
            <a:spLocks noChangeShapeType="1"/>
          </p:cNvSpPr>
          <p:nvPr/>
        </p:nvSpPr>
        <p:spPr bwMode="auto">
          <a:xfrm>
            <a:off x="6626225" y="4087813"/>
            <a:ext cx="1588" cy="4762"/>
          </a:xfrm>
          <a:prstGeom prst="line">
            <a:avLst/>
          </a:prstGeom>
          <a:noFill/>
          <a:ln w="28575">
            <a:solidFill>
              <a:srgbClr val="FF0000"/>
            </a:solidFill>
            <a:round/>
            <a:headEnd/>
            <a:tailEnd/>
          </a:ln>
        </p:spPr>
        <p:txBody>
          <a:bodyPr/>
          <a:lstStyle/>
          <a:p>
            <a:endParaRPr lang="en-US"/>
          </a:p>
        </p:txBody>
      </p:sp>
      <p:sp>
        <p:nvSpPr>
          <p:cNvPr id="636018" name="Line 132"/>
          <p:cNvSpPr>
            <a:spLocks noChangeShapeType="1"/>
          </p:cNvSpPr>
          <p:nvPr/>
        </p:nvSpPr>
        <p:spPr bwMode="auto">
          <a:xfrm>
            <a:off x="6627813" y="4092575"/>
            <a:ext cx="7937" cy="9525"/>
          </a:xfrm>
          <a:prstGeom prst="line">
            <a:avLst/>
          </a:prstGeom>
          <a:noFill/>
          <a:ln w="28575">
            <a:solidFill>
              <a:srgbClr val="FF0000"/>
            </a:solidFill>
            <a:round/>
            <a:headEnd/>
            <a:tailEnd/>
          </a:ln>
        </p:spPr>
        <p:txBody>
          <a:bodyPr/>
          <a:lstStyle/>
          <a:p>
            <a:endParaRPr lang="en-US"/>
          </a:p>
        </p:txBody>
      </p:sp>
      <p:sp>
        <p:nvSpPr>
          <p:cNvPr id="636019" name="Line 133"/>
          <p:cNvSpPr>
            <a:spLocks noChangeShapeType="1"/>
          </p:cNvSpPr>
          <p:nvPr/>
        </p:nvSpPr>
        <p:spPr bwMode="auto">
          <a:xfrm>
            <a:off x="6645275" y="4114800"/>
            <a:ext cx="1588" cy="3175"/>
          </a:xfrm>
          <a:prstGeom prst="line">
            <a:avLst/>
          </a:prstGeom>
          <a:noFill/>
          <a:ln w="28575">
            <a:solidFill>
              <a:srgbClr val="FF0000"/>
            </a:solidFill>
            <a:round/>
            <a:headEnd/>
            <a:tailEnd/>
          </a:ln>
        </p:spPr>
        <p:txBody>
          <a:bodyPr/>
          <a:lstStyle/>
          <a:p>
            <a:endParaRPr lang="en-US"/>
          </a:p>
        </p:txBody>
      </p:sp>
      <p:sp>
        <p:nvSpPr>
          <p:cNvPr id="636020" name="Line 134"/>
          <p:cNvSpPr>
            <a:spLocks noChangeShapeType="1"/>
          </p:cNvSpPr>
          <p:nvPr/>
        </p:nvSpPr>
        <p:spPr bwMode="auto">
          <a:xfrm>
            <a:off x="6646863" y="4117975"/>
            <a:ext cx="7937" cy="11113"/>
          </a:xfrm>
          <a:prstGeom prst="line">
            <a:avLst/>
          </a:prstGeom>
          <a:noFill/>
          <a:ln w="28575">
            <a:solidFill>
              <a:srgbClr val="FF0000"/>
            </a:solidFill>
            <a:round/>
            <a:headEnd/>
            <a:tailEnd/>
          </a:ln>
        </p:spPr>
        <p:txBody>
          <a:bodyPr/>
          <a:lstStyle/>
          <a:p>
            <a:endParaRPr lang="en-US"/>
          </a:p>
        </p:txBody>
      </p:sp>
      <p:sp>
        <p:nvSpPr>
          <p:cNvPr id="636021" name="Line 135"/>
          <p:cNvSpPr>
            <a:spLocks noChangeShapeType="1"/>
          </p:cNvSpPr>
          <p:nvPr/>
        </p:nvSpPr>
        <p:spPr bwMode="auto">
          <a:xfrm>
            <a:off x="6662738" y="4141788"/>
            <a:ext cx="3175" cy="3175"/>
          </a:xfrm>
          <a:prstGeom prst="line">
            <a:avLst/>
          </a:prstGeom>
          <a:noFill/>
          <a:ln w="28575">
            <a:solidFill>
              <a:srgbClr val="FF0000"/>
            </a:solidFill>
            <a:round/>
            <a:headEnd/>
            <a:tailEnd/>
          </a:ln>
        </p:spPr>
        <p:txBody>
          <a:bodyPr/>
          <a:lstStyle/>
          <a:p>
            <a:endParaRPr lang="en-US"/>
          </a:p>
        </p:txBody>
      </p:sp>
      <p:sp>
        <p:nvSpPr>
          <p:cNvPr id="636022" name="Line 136"/>
          <p:cNvSpPr>
            <a:spLocks noChangeShapeType="1"/>
          </p:cNvSpPr>
          <p:nvPr/>
        </p:nvSpPr>
        <p:spPr bwMode="auto">
          <a:xfrm>
            <a:off x="6665913" y="4144963"/>
            <a:ext cx="6350" cy="11112"/>
          </a:xfrm>
          <a:prstGeom prst="line">
            <a:avLst/>
          </a:prstGeom>
          <a:noFill/>
          <a:ln w="28575">
            <a:solidFill>
              <a:srgbClr val="FF0000"/>
            </a:solidFill>
            <a:round/>
            <a:headEnd/>
            <a:tailEnd/>
          </a:ln>
        </p:spPr>
        <p:txBody>
          <a:bodyPr/>
          <a:lstStyle/>
          <a:p>
            <a:endParaRPr lang="en-US"/>
          </a:p>
        </p:txBody>
      </p:sp>
      <p:sp>
        <p:nvSpPr>
          <p:cNvPr id="636023" name="Line 137"/>
          <p:cNvSpPr>
            <a:spLocks noChangeShapeType="1"/>
          </p:cNvSpPr>
          <p:nvPr/>
        </p:nvSpPr>
        <p:spPr bwMode="auto">
          <a:xfrm>
            <a:off x="6681788" y="4170363"/>
            <a:ext cx="1587" cy="3175"/>
          </a:xfrm>
          <a:prstGeom prst="line">
            <a:avLst/>
          </a:prstGeom>
          <a:noFill/>
          <a:ln w="28575">
            <a:solidFill>
              <a:srgbClr val="FF0000"/>
            </a:solidFill>
            <a:round/>
            <a:headEnd/>
            <a:tailEnd/>
          </a:ln>
        </p:spPr>
        <p:txBody>
          <a:bodyPr/>
          <a:lstStyle/>
          <a:p>
            <a:endParaRPr lang="en-US"/>
          </a:p>
        </p:txBody>
      </p:sp>
      <p:sp>
        <p:nvSpPr>
          <p:cNvPr id="636024" name="Line 138"/>
          <p:cNvSpPr>
            <a:spLocks noChangeShapeType="1"/>
          </p:cNvSpPr>
          <p:nvPr/>
        </p:nvSpPr>
        <p:spPr bwMode="auto">
          <a:xfrm>
            <a:off x="6683375" y="4173538"/>
            <a:ext cx="7938" cy="9525"/>
          </a:xfrm>
          <a:prstGeom prst="line">
            <a:avLst/>
          </a:prstGeom>
          <a:noFill/>
          <a:ln w="28575">
            <a:solidFill>
              <a:srgbClr val="FF0000"/>
            </a:solidFill>
            <a:round/>
            <a:headEnd/>
            <a:tailEnd/>
          </a:ln>
        </p:spPr>
        <p:txBody>
          <a:bodyPr/>
          <a:lstStyle/>
          <a:p>
            <a:endParaRPr lang="en-US"/>
          </a:p>
        </p:txBody>
      </p:sp>
      <p:sp>
        <p:nvSpPr>
          <p:cNvPr id="636025" name="Line 139"/>
          <p:cNvSpPr>
            <a:spLocks noChangeShapeType="1"/>
          </p:cNvSpPr>
          <p:nvPr/>
        </p:nvSpPr>
        <p:spPr bwMode="auto">
          <a:xfrm>
            <a:off x="6699250" y="4197350"/>
            <a:ext cx="3175" cy="3175"/>
          </a:xfrm>
          <a:prstGeom prst="line">
            <a:avLst/>
          </a:prstGeom>
          <a:noFill/>
          <a:ln w="28575">
            <a:solidFill>
              <a:srgbClr val="FF0000"/>
            </a:solidFill>
            <a:round/>
            <a:headEnd/>
            <a:tailEnd/>
          </a:ln>
        </p:spPr>
        <p:txBody>
          <a:bodyPr/>
          <a:lstStyle/>
          <a:p>
            <a:endParaRPr lang="en-US"/>
          </a:p>
        </p:txBody>
      </p:sp>
      <p:sp>
        <p:nvSpPr>
          <p:cNvPr id="636026" name="Line 140"/>
          <p:cNvSpPr>
            <a:spLocks noChangeShapeType="1"/>
          </p:cNvSpPr>
          <p:nvPr/>
        </p:nvSpPr>
        <p:spPr bwMode="auto">
          <a:xfrm>
            <a:off x="6702425" y="4200525"/>
            <a:ext cx="6350" cy="9525"/>
          </a:xfrm>
          <a:prstGeom prst="line">
            <a:avLst/>
          </a:prstGeom>
          <a:noFill/>
          <a:ln w="28575">
            <a:solidFill>
              <a:srgbClr val="FF0000"/>
            </a:solidFill>
            <a:round/>
            <a:headEnd/>
            <a:tailEnd/>
          </a:ln>
        </p:spPr>
        <p:txBody>
          <a:bodyPr/>
          <a:lstStyle/>
          <a:p>
            <a:endParaRPr lang="en-US"/>
          </a:p>
        </p:txBody>
      </p:sp>
      <p:sp>
        <p:nvSpPr>
          <p:cNvPr id="636027" name="Line 141"/>
          <p:cNvSpPr>
            <a:spLocks noChangeShapeType="1"/>
          </p:cNvSpPr>
          <p:nvPr/>
        </p:nvSpPr>
        <p:spPr bwMode="auto">
          <a:xfrm>
            <a:off x="6718300" y="4224338"/>
            <a:ext cx="3175" cy="1587"/>
          </a:xfrm>
          <a:prstGeom prst="line">
            <a:avLst/>
          </a:prstGeom>
          <a:noFill/>
          <a:ln w="28575">
            <a:solidFill>
              <a:srgbClr val="FF0000"/>
            </a:solidFill>
            <a:round/>
            <a:headEnd/>
            <a:tailEnd/>
          </a:ln>
        </p:spPr>
        <p:txBody>
          <a:bodyPr/>
          <a:lstStyle/>
          <a:p>
            <a:endParaRPr lang="en-US"/>
          </a:p>
        </p:txBody>
      </p:sp>
      <p:sp>
        <p:nvSpPr>
          <p:cNvPr id="636028" name="Line 142"/>
          <p:cNvSpPr>
            <a:spLocks noChangeShapeType="1"/>
          </p:cNvSpPr>
          <p:nvPr/>
        </p:nvSpPr>
        <p:spPr bwMode="auto">
          <a:xfrm>
            <a:off x="6721475" y="4225925"/>
            <a:ext cx="7938" cy="11113"/>
          </a:xfrm>
          <a:prstGeom prst="line">
            <a:avLst/>
          </a:prstGeom>
          <a:noFill/>
          <a:ln w="28575">
            <a:solidFill>
              <a:srgbClr val="FF0000"/>
            </a:solidFill>
            <a:round/>
            <a:headEnd/>
            <a:tailEnd/>
          </a:ln>
        </p:spPr>
        <p:txBody>
          <a:bodyPr/>
          <a:lstStyle/>
          <a:p>
            <a:endParaRPr lang="en-US"/>
          </a:p>
        </p:txBody>
      </p:sp>
      <p:sp>
        <p:nvSpPr>
          <p:cNvPr id="636029" name="Line 143"/>
          <p:cNvSpPr>
            <a:spLocks noChangeShapeType="1"/>
          </p:cNvSpPr>
          <p:nvPr/>
        </p:nvSpPr>
        <p:spPr bwMode="auto">
          <a:xfrm>
            <a:off x="6738938" y="4251325"/>
            <a:ext cx="9525" cy="9525"/>
          </a:xfrm>
          <a:prstGeom prst="line">
            <a:avLst/>
          </a:prstGeom>
          <a:noFill/>
          <a:ln w="28575">
            <a:solidFill>
              <a:srgbClr val="FF0000"/>
            </a:solidFill>
            <a:round/>
            <a:headEnd/>
            <a:tailEnd/>
          </a:ln>
        </p:spPr>
        <p:txBody>
          <a:bodyPr/>
          <a:lstStyle/>
          <a:p>
            <a:endParaRPr lang="en-US"/>
          </a:p>
        </p:txBody>
      </p:sp>
      <p:sp>
        <p:nvSpPr>
          <p:cNvPr id="636030" name="Line 144"/>
          <p:cNvSpPr>
            <a:spLocks noChangeShapeType="1"/>
          </p:cNvSpPr>
          <p:nvPr/>
        </p:nvSpPr>
        <p:spPr bwMode="auto">
          <a:xfrm>
            <a:off x="6748463" y="4260850"/>
            <a:ext cx="1587" cy="3175"/>
          </a:xfrm>
          <a:prstGeom prst="line">
            <a:avLst/>
          </a:prstGeom>
          <a:noFill/>
          <a:ln w="28575">
            <a:solidFill>
              <a:srgbClr val="FF0000"/>
            </a:solidFill>
            <a:round/>
            <a:headEnd/>
            <a:tailEnd/>
          </a:ln>
        </p:spPr>
        <p:txBody>
          <a:bodyPr/>
          <a:lstStyle/>
          <a:p>
            <a:endParaRPr lang="en-US"/>
          </a:p>
        </p:txBody>
      </p:sp>
      <p:sp>
        <p:nvSpPr>
          <p:cNvPr id="636031" name="Line 145"/>
          <p:cNvSpPr>
            <a:spLocks noChangeShapeType="1"/>
          </p:cNvSpPr>
          <p:nvPr/>
        </p:nvSpPr>
        <p:spPr bwMode="auto">
          <a:xfrm>
            <a:off x="6762750" y="4275138"/>
            <a:ext cx="4763" cy="4762"/>
          </a:xfrm>
          <a:prstGeom prst="line">
            <a:avLst/>
          </a:prstGeom>
          <a:noFill/>
          <a:ln w="28575">
            <a:solidFill>
              <a:srgbClr val="FF0000"/>
            </a:solidFill>
            <a:round/>
            <a:headEnd/>
            <a:tailEnd/>
          </a:ln>
        </p:spPr>
        <p:txBody>
          <a:bodyPr/>
          <a:lstStyle/>
          <a:p>
            <a:endParaRPr lang="en-US"/>
          </a:p>
        </p:txBody>
      </p:sp>
      <p:sp>
        <p:nvSpPr>
          <p:cNvPr id="636032" name="Line 146"/>
          <p:cNvSpPr>
            <a:spLocks noChangeShapeType="1"/>
          </p:cNvSpPr>
          <p:nvPr/>
        </p:nvSpPr>
        <p:spPr bwMode="auto">
          <a:xfrm>
            <a:off x="6767513" y="4279900"/>
            <a:ext cx="7937" cy="7938"/>
          </a:xfrm>
          <a:prstGeom prst="line">
            <a:avLst/>
          </a:prstGeom>
          <a:noFill/>
          <a:ln w="28575">
            <a:solidFill>
              <a:srgbClr val="FF0000"/>
            </a:solidFill>
            <a:round/>
            <a:headEnd/>
            <a:tailEnd/>
          </a:ln>
        </p:spPr>
        <p:txBody>
          <a:bodyPr/>
          <a:lstStyle/>
          <a:p>
            <a:endParaRPr lang="en-US"/>
          </a:p>
        </p:txBody>
      </p:sp>
      <p:sp>
        <p:nvSpPr>
          <p:cNvPr id="636033" name="Line 147"/>
          <p:cNvSpPr>
            <a:spLocks noChangeShapeType="1"/>
          </p:cNvSpPr>
          <p:nvPr/>
        </p:nvSpPr>
        <p:spPr bwMode="auto">
          <a:xfrm>
            <a:off x="6775450" y="4286250"/>
            <a:ext cx="1588" cy="1588"/>
          </a:xfrm>
          <a:prstGeom prst="line">
            <a:avLst/>
          </a:prstGeom>
          <a:noFill/>
          <a:ln w="28575">
            <a:solidFill>
              <a:srgbClr val="FF0000"/>
            </a:solidFill>
            <a:round/>
            <a:headEnd/>
            <a:tailEnd/>
          </a:ln>
        </p:spPr>
        <p:txBody>
          <a:bodyPr/>
          <a:lstStyle/>
          <a:p>
            <a:endParaRPr lang="en-US"/>
          </a:p>
        </p:txBody>
      </p:sp>
      <p:sp>
        <p:nvSpPr>
          <p:cNvPr id="636034" name="Line 148"/>
          <p:cNvSpPr>
            <a:spLocks noChangeShapeType="1"/>
          </p:cNvSpPr>
          <p:nvPr/>
        </p:nvSpPr>
        <p:spPr bwMode="auto">
          <a:xfrm>
            <a:off x="6791325" y="4297363"/>
            <a:ext cx="3175" cy="1587"/>
          </a:xfrm>
          <a:prstGeom prst="line">
            <a:avLst/>
          </a:prstGeom>
          <a:noFill/>
          <a:ln w="28575">
            <a:solidFill>
              <a:srgbClr val="FF0000"/>
            </a:solidFill>
            <a:round/>
            <a:headEnd/>
            <a:tailEnd/>
          </a:ln>
        </p:spPr>
        <p:txBody>
          <a:bodyPr/>
          <a:lstStyle/>
          <a:p>
            <a:endParaRPr lang="en-US"/>
          </a:p>
        </p:txBody>
      </p:sp>
      <p:sp>
        <p:nvSpPr>
          <p:cNvPr id="636035" name="Line 149"/>
          <p:cNvSpPr>
            <a:spLocks noChangeShapeType="1"/>
          </p:cNvSpPr>
          <p:nvPr/>
        </p:nvSpPr>
        <p:spPr bwMode="auto">
          <a:xfrm>
            <a:off x="6794500" y="4298950"/>
            <a:ext cx="9525" cy="3175"/>
          </a:xfrm>
          <a:prstGeom prst="line">
            <a:avLst/>
          </a:prstGeom>
          <a:noFill/>
          <a:ln w="28575">
            <a:solidFill>
              <a:srgbClr val="FF0000"/>
            </a:solidFill>
            <a:round/>
            <a:headEnd/>
            <a:tailEnd/>
          </a:ln>
        </p:spPr>
        <p:txBody>
          <a:bodyPr/>
          <a:lstStyle/>
          <a:p>
            <a:endParaRPr lang="en-US"/>
          </a:p>
        </p:txBody>
      </p:sp>
      <p:sp>
        <p:nvSpPr>
          <p:cNvPr id="636036" name="Line 150"/>
          <p:cNvSpPr>
            <a:spLocks noChangeShapeType="1"/>
          </p:cNvSpPr>
          <p:nvPr/>
        </p:nvSpPr>
        <p:spPr bwMode="auto">
          <a:xfrm>
            <a:off x="6804025" y="4302125"/>
            <a:ext cx="6350" cy="1588"/>
          </a:xfrm>
          <a:prstGeom prst="line">
            <a:avLst/>
          </a:prstGeom>
          <a:noFill/>
          <a:ln w="28575">
            <a:solidFill>
              <a:srgbClr val="FF0000"/>
            </a:solidFill>
            <a:round/>
            <a:headEnd/>
            <a:tailEnd/>
          </a:ln>
        </p:spPr>
        <p:txBody>
          <a:bodyPr/>
          <a:lstStyle/>
          <a:p>
            <a:endParaRPr lang="en-US"/>
          </a:p>
        </p:txBody>
      </p:sp>
      <p:sp>
        <p:nvSpPr>
          <p:cNvPr id="636037" name="Line 151"/>
          <p:cNvSpPr>
            <a:spLocks noChangeShapeType="1"/>
          </p:cNvSpPr>
          <p:nvPr/>
        </p:nvSpPr>
        <p:spPr bwMode="auto">
          <a:xfrm flipV="1">
            <a:off x="6829425" y="4305300"/>
            <a:ext cx="1588" cy="1588"/>
          </a:xfrm>
          <a:prstGeom prst="line">
            <a:avLst/>
          </a:prstGeom>
          <a:noFill/>
          <a:ln w="28575">
            <a:solidFill>
              <a:srgbClr val="FF0000"/>
            </a:solidFill>
            <a:round/>
            <a:headEnd/>
            <a:tailEnd/>
          </a:ln>
        </p:spPr>
        <p:txBody>
          <a:bodyPr/>
          <a:lstStyle/>
          <a:p>
            <a:endParaRPr lang="en-US"/>
          </a:p>
        </p:txBody>
      </p:sp>
      <p:sp>
        <p:nvSpPr>
          <p:cNvPr id="636038" name="Line 152"/>
          <p:cNvSpPr>
            <a:spLocks noChangeShapeType="1"/>
          </p:cNvSpPr>
          <p:nvPr/>
        </p:nvSpPr>
        <p:spPr bwMode="auto">
          <a:xfrm flipV="1">
            <a:off x="6831013" y="4305300"/>
            <a:ext cx="9525" cy="1588"/>
          </a:xfrm>
          <a:prstGeom prst="line">
            <a:avLst/>
          </a:prstGeom>
          <a:noFill/>
          <a:ln w="28575">
            <a:solidFill>
              <a:srgbClr val="FF0000"/>
            </a:solidFill>
            <a:round/>
            <a:headEnd/>
            <a:tailEnd/>
          </a:ln>
        </p:spPr>
        <p:txBody>
          <a:bodyPr/>
          <a:lstStyle/>
          <a:p>
            <a:endParaRPr lang="en-US"/>
          </a:p>
        </p:txBody>
      </p:sp>
      <p:sp>
        <p:nvSpPr>
          <p:cNvPr id="636039" name="Line 153"/>
          <p:cNvSpPr>
            <a:spLocks noChangeShapeType="1"/>
          </p:cNvSpPr>
          <p:nvPr/>
        </p:nvSpPr>
        <p:spPr bwMode="auto">
          <a:xfrm flipV="1">
            <a:off x="6840538" y="4302125"/>
            <a:ext cx="9525" cy="3175"/>
          </a:xfrm>
          <a:prstGeom prst="line">
            <a:avLst/>
          </a:prstGeom>
          <a:noFill/>
          <a:ln w="28575">
            <a:solidFill>
              <a:srgbClr val="FF0000"/>
            </a:solidFill>
            <a:round/>
            <a:headEnd/>
            <a:tailEnd/>
          </a:ln>
        </p:spPr>
        <p:txBody>
          <a:bodyPr/>
          <a:lstStyle/>
          <a:p>
            <a:endParaRPr lang="en-US"/>
          </a:p>
        </p:txBody>
      </p:sp>
      <p:sp>
        <p:nvSpPr>
          <p:cNvPr id="636040" name="Line 154"/>
          <p:cNvSpPr>
            <a:spLocks noChangeShapeType="1"/>
          </p:cNvSpPr>
          <p:nvPr/>
        </p:nvSpPr>
        <p:spPr bwMode="auto">
          <a:xfrm flipV="1">
            <a:off x="6867525" y="4294188"/>
            <a:ext cx="1588" cy="0"/>
          </a:xfrm>
          <a:prstGeom prst="line">
            <a:avLst/>
          </a:prstGeom>
          <a:noFill/>
          <a:ln w="28575">
            <a:solidFill>
              <a:srgbClr val="FF0000"/>
            </a:solidFill>
            <a:round/>
            <a:headEnd/>
            <a:tailEnd/>
          </a:ln>
        </p:spPr>
        <p:txBody>
          <a:bodyPr/>
          <a:lstStyle/>
          <a:p>
            <a:endParaRPr lang="en-US"/>
          </a:p>
        </p:txBody>
      </p:sp>
      <p:sp>
        <p:nvSpPr>
          <p:cNvPr id="636041" name="Line 155"/>
          <p:cNvSpPr>
            <a:spLocks noChangeShapeType="1"/>
          </p:cNvSpPr>
          <p:nvPr/>
        </p:nvSpPr>
        <p:spPr bwMode="auto">
          <a:xfrm flipV="1">
            <a:off x="6869113" y="4287838"/>
            <a:ext cx="9525" cy="6350"/>
          </a:xfrm>
          <a:prstGeom prst="line">
            <a:avLst/>
          </a:prstGeom>
          <a:noFill/>
          <a:ln w="28575">
            <a:solidFill>
              <a:srgbClr val="FF0000"/>
            </a:solidFill>
            <a:round/>
            <a:headEnd/>
            <a:tailEnd/>
          </a:ln>
        </p:spPr>
        <p:txBody>
          <a:bodyPr/>
          <a:lstStyle/>
          <a:p>
            <a:endParaRPr lang="en-US"/>
          </a:p>
        </p:txBody>
      </p:sp>
      <p:sp>
        <p:nvSpPr>
          <p:cNvPr id="636042" name="Line 156"/>
          <p:cNvSpPr>
            <a:spLocks noChangeShapeType="1"/>
          </p:cNvSpPr>
          <p:nvPr/>
        </p:nvSpPr>
        <p:spPr bwMode="auto">
          <a:xfrm flipV="1">
            <a:off x="6878638" y="4283075"/>
            <a:ext cx="3175" cy="4763"/>
          </a:xfrm>
          <a:prstGeom prst="line">
            <a:avLst/>
          </a:prstGeom>
          <a:noFill/>
          <a:ln w="28575">
            <a:solidFill>
              <a:srgbClr val="FF0000"/>
            </a:solidFill>
            <a:round/>
            <a:headEnd/>
            <a:tailEnd/>
          </a:ln>
        </p:spPr>
        <p:txBody>
          <a:bodyPr/>
          <a:lstStyle/>
          <a:p>
            <a:endParaRPr lang="en-US"/>
          </a:p>
        </p:txBody>
      </p:sp>
      <p:sp>
        <p:nvSpPr>
          <p:cNvPr id="636043" name="Line 157"/>
          <p:cNvSpPr>
            <a:spLocks noChangeShapeType="1"/>
          </p:cNvSpPr>
          <p:nvPr/>
        </p:nvSpPr>
        <p:spPr bwMode="auto">
          <a:xfrm flipV="1">
            <a:off x="6894513" y="4270375"/>
            <a:ext cx="1587" cy="1588"/>
          </a:xfrm>
          <a:prstGeom prst="line">
            <a:avLst/>
          </a:prstGeom>
          <a:noFill/>
          <a:ln w="28575">
            <a:solidFill>
              <a:srgbClr val="FF0000"/>
            </a:solidFill>
            <a:round/>
            <a:headEnd/>
            <a:tailEnd/>
          </a:ln>
        </p:spPr>
        <p:txBody>
          <a:bodyPr/>
          <a:lstStyle/>
          <a:p>
            <a:endParaRPr lang="en-US"/>
          </a:p>
        </p:txBody>
      </p:sp>
      <p:sp>
        <p:nvSpPr>
          <p:cNvPr id="636044" name="Line 158"/>
          <p:cNvSpPr>
            <a:spLocks noChangeShapeType="1"/>
          </p:cNvSpPr>
          <p:nvPr/>
        </p:nvSpPr>
        <p:spPr bwMode="auto">
          <a:xfrm flipV="1">
            <a:off x="6896100" y="4260850"/>
            <a:ext cx="9525" cy="9525"/>
          </a:xfrm>
          <a:prstGeom prst="line">
            <a:avLst/>
          </a:prstGeom>
          <a:noFill/>
          <a:ln w="28575">
            <a:solidFill>
              <a:srgbClr val="FF0000"/>
            </a:solidFill>
            <a:round/>
            <a:headEnd/>
            <a:tailEnd/>
          </a:ln>
        </p:spPr>
        <p:txBody>
          <a:bodyPr/>
          <a:lstStyle/>
          <a:p>
            <a:endParaRPr lang="en-US"/>
          </a:p>
        </p:txBody>
      </p:sp>
      <p:sp>
        <p:nvSpPr>
          <p:cNvPr id="636045" name="Line 159"/>
          <p:cNvSpPr>
            <a:spLocks noChangeShapeType="1"/>
          </p:cNvSpPr>
          <p:nvPr/>
        </p:nvSpPr>
        <p:spPr bwMode="auto">
          <a:xfrm flipV="1">
            <a:off x="6905625" y="4259263"/>
            <a:ext cx="1588" cy="1587"/>
          </a:xfrm>
          <a:prstGeom prst="line">
            <a:avLst/>
          </a:prstGeom>
          <a:noFill/>
          <a:ln w="28575">
            <a:solidFill>
              <a:srgbClr val="FF0000"/>
            </a:solidFill>
            <a:round/>
            <a:headEnd/>
            <a:tailEnd/>
          </a:ln>
        </p:spPr>
        <p:txBody>
          <a:bodyPr/>
          <a:lstStyle/>
          <a:p>
            <a:endParaRPr lang="en-US"/>
          </a:p>
        </p:txBody>
      </p:sp>
      <p:sp>
        <p:nvSpPr>
          <p:cNvPr id="636046" name="Line 160"/>
          <p:cNvSpPr>
            <a:spLocks noChangeShapeType="1"/>
          </p:cNvSpPr>
          <p:nvPr/>
        </p:nvSpPr>
        <p:spPr bwMode="auto">
          <a:xfrm flipV="1">
            <a:off x="6918325" y="4238625"/>
            <a:ext cx="6350" cy="7938"/>
          </a:xfrm>
          <a:prstGeom prst="line">
            <a:avLst/>
          </a:prstGeom>
          <a:noFill/>
          <a:ln w="28575">
            <a:solidFill>
              <a:srgbClr val="FF0000"/>
            </a:solidFill>
            <a:round/>
            <a:headEnd/>
            <a:tailEnd/>
          </a:ln>
        </p:spPr>
        <p:txBody>
          <a:bodyPr/>
          <a:lstStyle/>
          <a:p>
            <a:endParaRPr lang="en-US"/>
          </a:p>
        </p:txBody>
      </p:sp>
      <p:sp>
        <p:nvSpPr>
          <p:cNvPr id="636047" name="Line 161"/>
          <p:cNvSpPr>
            <a:spLocks noChangeShapeType="1"/>
          </p:cNvSpPr>
          <p:nvPr/>
        </p:nvSpPr>
        <p:spPr bwMode="auto">
          <a:xfrm flipV="1">
            <a:off x="6924675" y="4233863"/>
            <a:ext cx="3175" cy="4762"/>
          </a:xfrm>
          <a:prstGeom prst="line">
            <a:avLst/>
          </a:prstGeom>
          <a:noFill/>
          <a:ln w="28575">
            <a:solidFill>
              <a:srgbClr val="FF0000"/>
            </a:solidFill>
            <a:round/>
            <a:headEnd/>
            <a:tailEnd/>
          </a:ln>
        </p:spPr>
        <p:txBody>
          <a:bodyPr/>
          <a:lstStyle/>
          <a:p>
            <a:endParaRPr lang="en-US"/>
          </a:p>
        </p:txBody>
      </p:sp>
      <p:sp>
        <p:nvSpPr>
          <p:cNvPr id="636048" name="Line 162"/>
          <p:cNvSpPr>
            <a:spLocks noChangeShapeType="1"/>
          </p:cNvSpPr>
          <p:nvPr/>
        </p:nvSpPr>
        <p:spPr bwMode="auto">
          <a:xfrm flipV="1">
            <a:off x="6938963" y="4213225"/>
            <a:ext cx="3175" cy="6350"/>
          </a:xfrm>
          <a:prstGeom prst="line">
            <a:avLst/>
          </a:prstGeom>
          <a:noFill/>
          <a:ln w="28575">
            <a:solidFill>
              <a:srgbClr val="FF0000"/>
            </a:solidFill>
            <a:round/>
            <a:headEnd/>
            <a:tailEnd/>
          </a:ln>
        </p:spPr>
        <p:txBody>
          <a:bodyPr/>
          <a:lstStyle/>
          <a:p>
            <a:endParaRPr lang="en-US"/>
          </a:p>
        </p:txBody>
      </p:sp>
      <p:sp>
        <p:nvSpPr>
          <p:cNvPr id="636049" name="Line 163"/>
          <p:cNvSpPr>
            <a:spLocks noChangeShapeType="1"/>
          </p:cNvSpPr>
          <p:nvPr/>
        </p:nvSpPr>
        <p:spPr bwMode="auto">
          <a:xfrm flipV="1">
            <a:off x="6942138" y="4206875"/>
            <a:ext cx="6350" cy="6350"/>
          </a:xfrm>
          <a:prstGeom prst="line">
            <a:avLst/>
          </a:prstGeom>
          <a:noFill/>
          <a:ln w="28575">
            <a:solidFill>
              <a:srgbClr val="FF0000"/>
            </a:solidFill>
            <a:round/>
            <a:headEnd/>
            <a:tailEnd/>
          </a:ln>
        </p:spPr>
        <p:txBody>
          <a:bodyPr/>
          <a:lstStyle/>
          <a:p>
            <a:endParaRPr lang="en-US"/>
          </a:p>
        </p:txBody>
      </p:sp>
      <p:sp>
        <p:nvSpPr>
          <p:cNvPr id="636050" name="Line 164"/>
          <p:cNvSpPr>
            <a:spLocks noChangeShapeType="1"/>
          </p:cNvSpPr>
          <p:nvPr/>
        </p:nvSpPr>
        <p:spPr bwMode="auto">
          <a:xfrm flipV="1">
            <a:off x="6956425" y="4186238"/>
            <a:ext cx="4763" cy="6350"/>
          </a:xfrm>
          <a:prstGeom prst="line">
            <a:avLst/>
          </a:prstGeom>
          <a:noFill/>
          <a:ln w="28575">
            <a:solidFill>
              <a:srgbClr val="FF0000"/>
            </a:solidFill>
            <a:round/>
            <a:headEnd/>
            <a:tailEnd/>
          </a:ln>
        </p:spPr>
        <p:txBody>
          <a:bodyPr/>
          <a:lstStyle/>
          <a:p>
            <a:endParaRPr lang="en-US"/>
          </a:p>
        </p:txBody>
      </p:sp>
      <p:sp>
        <p:nvSpPr>
          <p:cNvPr id="636051" name="Line 165"/>
          <p:cNvSpPr>
            <a:spLocks noChangeShapeType="1"/>
          </p:cNvSpPr>
          <p:nvPr/>
        </p:nvSpPr>
        <p:spPr bwMode="auto">
          <a:xfrm flipV="1">
            <a:off x="6961188" y="4179888"/>
            <a:ext cx="4762" cy="6350"/>
          </a:xfrm>
          <a:prstGeom prst="line">
            <a:avLst/>
          </a:prstGeom>
          <a:noFill/>
          <a:ln w="28575">
            <a:solidFill>
              <a:srgbClr val="FF0000"/>
            </a:solidFill>
            <a:round/>
            <a:headEnd/>
            <a:tailEnd/>
          </a:ln>
        </p:spPr>
        <p:txBody>
          <a:bodyPr/>
          <a:lstStyle/>
          <a:p>
            <a:endParaRPr lang="en-US"/>
          </a:p>
        </p:txBody>
      </p:sp>
      <p:sp>
        <p:nvSpPr>
          <p:cNvPr id="636052" name="Line 166"/>
          <p:cNvSpPr>
            <a:spLocks noChangeShapeType="1"/>
          </p:cNvSpPr>
          <p:nvPr/>
        </p:nvSpPr>
        <p:spPr bwMode="auto">
          <a:xfrm flipV="1">
            <a:off x="6975475" y="4159250"/>
            <a:ext cx="4763" cy="6350"/>
          </a:xfrm>
          <a:prstGeom prst="line">
            <a:avLst/>
          </a:prstGeom>
          <a:noFill/>
          <a:ln w="28575">
            <a:solidFill>
              <a:srgbClr val="FF0000"/>
            </a:solidFill>
            <a:round/>
            <a:headEnd/>
            <a:tailEnd/>
          </a:ln>
        </p:spPr>
        <p:txBody>
          <a:bodyPr/>
          <a:lstStyle/>
          <a:p>
            <a:endParaRPr lang="en-US"/>
          </a:p>
        </p:txBody>
      </p:sp>
      <p:sp>
        <p:nvSpPr>
          <p:cNvPr id="636053" name="Line 167"/>
          <p:cNvSpPr>
            <a:spLocks noChangeShapeType="1"/>
          </p:cNvSpPr>
          <p:nvPr/>
        </p:nvSpPr>
        <p:spPr bwMode="auto">
          <a:xfrm flipV="1">
            <a:off x="6980238" y="4151313"/>
            <a:ext cx="4762" cy="7937"/>
          </a:xfrm>
          <a:prstGeom prst="line">
            <a:avLst/>
          </a:prstGeom>
          <a:noFill/>
          <a:ln w="28575">
            <a:solidFill>
              <a:srgbClr val="FF0000"/>
            </a:solidFill>
            <a:round/>
            <a:headEnd/>
            <a:tailEnd/>
          </a:ln>
        </p:spPr>
        <p:txBody>
          <a:bodyPr/>
          <a:lstStyle/>
          <a:p>
            <a:endParaRPr lang="en-US"/>
          </a:p>
        </p:txBody>
      </p:sp>
      <p:sp>
        <p:nvSpPr>
          <p:cNvPr id="636054" name="Line 168"/>
          <p:cNvSpPr>
            <a:spLocks noChangeShapeType="1"/>
          </p:cNvSpPr>
          <p:nvPr/>
        </p:nvSpPr>
        <p:spPr bwMode="auto">
          <a:xfrm flipV="1">
            <a:off x="6992938" y="4132263"/>
            <a:ext cx="4762" cy="6350"/>
          </a:xfrm>
          <a:prstGeom prst="line">
            <a:avLst/>
          </a:prstGeom>
          <a:noFill/>
          <a:ln w="28575">
            <a:solidFill>
              <a:srgbClr val="FF0000"/>
            </a:solidFill>
            <a:round/>
            <a:headEnd/>
            <a:tailEnd/>
          </a:ln>
        </p:spPr>
        <p:txBody>
          <a:bodyPr/>
          <a:lstStyle/>
          <a:p>
            <a:endParaRPr lang="en-US"/>
          </a:p>
        </p:txBody>
      </p:sp>
      <p:sp>
        <p:nvSpPr>
          <p:cNvPr id="636055" name="Line 169"/>
          <p:cNvSpPr>
            <a:spLocks noChangeShapeType="1"/>
          </p:cNvSpPr>
          <p:nvPr/>
        </p:nvSpPr>
        <p:spPr bwMode="auto">
          <a:xfrm flipV="1">
            <a:off x="6997700" y="4124325"/>
            <a:ext cx="4763" cy="7938"/>
          </a:xfrm>
          <a:prstGeom prst="line">
            <a:avLst/>
          </a:prstGeom>
          <a:noFill/>
          <a:ln w="28575">
            <a:solidFill>
              <a:srgbClr val="FF0000"/>
            </a:solidFill>
            <a:round/>
            <a:headEnd/>
            <a:tailEnd/>
          </a:ln>
        </p:spPr>
        <p:txBody>
          <a:bodyPr/>
          <a:lstStyle/>
          <a:p>
            <a:endParaRPr lang="en-US"/>
          </a:p>
        </p:txBody>
      </p:sp>
      <p:sp>
        <p:nvSpPr>
          <p:cNvPr id="636056" name="Line 170"/>
          <p:cNvSpPr>
            <a:spLocks noChangeShapeType="1"/>
          </p:cNvSpPr>
          <p:nvPr/>
        </p:nvSpPr>
        <p:spPr bwMode="auto">
          <a:xfrm flipV="1">
            <a:off x="7011988" y="4105275"/>
            <a:ext cx="4762" cy="6350"/>
          </a:xfrm>
          <a:prstGeom prst="line">
            <a:avLst/>
          </a:prstGeom>
          <a:noFill/>
          <a:ln w="28575">
            <a:solidFill>
              <a:srgbClr val="FF0000"/>
            </a:solidFill>
            <a:round/>
            <a:headEnd/>
            <a:tailEnd/>
          </a:ln>
        </p:spPr>
        <p:txBody>
          <a:bodyPr/>
          <a:lstStyle/>
          <a:p>
            <a:endParaRPr lang="en-US"/>
          </a:p>
        </p:txBody>
      </p:sp>
      <p:sp>
        <p:nvSpPr>
          <p:cNvPr id="636057" name="Line 171"/>
          <p:cNvSpPr>
            <a:spLocks noChangeShapeType="1"/>
          </p:cNvSpPr>
          <p:nvPr/>
        </p:nvSpPr>
        <p:spPr bwMode="auto">
          <a:xfrm flipV="1">
            <a:off x="7016750" y="4097338"/>
            <a:ext cx="4763" cy="7937"/>
          </a:xfrm>
          <a:prstGeom prst="line">
            <a:avLst/>
          </a:prstGeom>
          <a:noFill/>
          <a:ln w="28575">
            <a:solidFill>
              <a:srgbClr val="FF0000"/>
            </a:solidFill>
            <a:round/>
            <a:headEnd/>
            <a:tailEnd/>
          </a:ln>
        </p:spPr>
        <p:txBody>
          <a:bodyPr/>
          <a:lstStyle/>
          <a:p>
            <a:endParaRPr lang="en-US"/>
          </a:p>
        </p:txBody>
      </p:sp>
      <p:sp>
        <p:nvSpPr>
          <p:cNvPr id="636058" name="Line 172"/>
          <p:cNvSpPr>
            <a:spLocks noChangeShapeType="1"/>
          </p:cNvSpPr>
          <p:nvPr/>
        </p:nvSpPr>
        <p:spPr bwMode="auto">
          <a:xfrm flipV="1">
            <a:off x="7031038" y="4079875"/>
            <a:ext cx="4762" cy="4763"/>
          </a:xfrm>
          <a:prstGeom prst="line">
            <a:avLst/>
          </a:prstGeom>
          <a:noFill/>
          <a:ln w="28575">
            <a:solidFill>
              <a:srgbClr val="FF0000"/>
            </a:solidFill>
            <a:round/>
            <a:headEnd/>
            <a:tailEnd/>
          </a:ln>
        </p:spPr>
        <p:txBody>
          <a:bodyPr/>
          <a:lstStyle/>
          <a:p>
            <a:endParaRPr lang="en-US"/>
          </a:p>
        </p:txBody>
      </p:sp>
      <p:sp>
        <p:nvSpPr>
          <p:cNvPr id="636059" name="Line 173"/>
          <p:cNvSpPr>
            <a:spLocks noChangeShapeType="1"/>
          </p:cNvSpPr>
          <p:nvPr/>
        </p:nvSpPr>
        <p:spPr bwMode="auto">
          <a:xfrm flipV="1">
            <a:off x="7035800" y="4070350"/>
            <a:ext cx="6350" cy="9525"/>
          </a:xfrm>
          <a:prstGeom prst="line">
            <a:avLst/>
          </a:prstGeom>
          <a:noFill/>
          <a:ln w="28575">
            <a:solidFill>
              <a:srgbClr val="FF0000"/>
            </a:solidFill>
            <a:round/>
            <a:headEnd/>
            <a:tailEnd/>
          </a:ln>
        </p:spPr>
        <p:txBody>
          <a:bodyPr/>
          <a:lstStyle/>
          <a:p>
            <a:endParaRPr lang="en-US"/>
          </a:p>
        </p:txBody>
      </p:sp>
      <p:sp>
        <p:nvSpPr>
          <p:cNvPr id="636060" name="Line 174"/>
          <p:cNvSpPr>
            <a:spLocks noChangeShapeType="1"/>
          </p:cNvSpPr>
          <p:nvPr/>
        </p:nvSpPr>
        <p:spPr bwMode="auto">
          <a:xfrm flipV="1">
            <a:off x="7053263" y="4057650"/>
            <a:ext cx="1587" cy="0"/>
          </a:xfrm>
          <a:prstGeom prst="line">
            <a:avLst/>
          </a:prstGeom>
          <a:noFill/>
          <a:ln w="28575">
            <a:solidFill>
              <a:srgbClr val="FF0000"/>
            </a:solidFill>
            <a:round/>
            <a:headEnd/>
            <a:tailEnd/>
          </a:ln>
        </p:spPr>
        <p:txBody>
          <a:bodyPr/>
          <a:lstStyle/>
          <a:p>
            <a:endParaRPr lang="en-US"/>
          </a:p>
        </p:txBody>
      </p:sp>
      <p:sp>
        <p:nvSpPr>
          <p:cNvPr id="636061" name="Line 175"/>
          <p:cNvSpPr>
            <a:spLocks noChangeShapeType="1"/>
          </p:cNvSpPr>
          <p:nvPr/>
        </p:nvSpPr>
        <p:spPr bwMode="auto">
          <a:xfrm flipV="1">
            <a:off x="7053263" y="4048125"/>
            <a:ext cx="9525" cy="9525"/>
          </a:xfrm>
          <a:prstGeom prst="line">
            <a:avLst/>
          </a:prstGeom>
          <a:noFill/>
          <a:ln w="28575">
            <a:solidFill>
              <a:srgbClr val="FF0000"/>
            </a:solidFill>
            <a:round/>
            <a:headEnd/>
            <a:tailEnd/>
          </a:ln>
        </p:spPr>
        <p:txBody>
          <a:bodyPr/>
          <a:lstStyle/>
          <a:p>
            <a:endParaRPr lang="en-US"/>
          </a:p>
        </p:txBody>
      </p:sp>
      <p:sp>
        <p:nvSpPr>
          <p:cNvPr id="636062" name="Line 176"/>
          <p:cNvSpPr>
            <a:spLocks noChangeShapeType="1"/>
          </p:cNvSpPr>
          <p:nvPr/>
        </p:nvSpPr>
        <p:spPr bwMode="auto">
          <a:xfrm flipV="1">
            <a:off x="7062788" y="4046538"/>
            <a:ext cx="1587" cy="1587"/>
          </a:xfrm>
          <a:prstGeom prst="line">
            <a:avLst/>
          </a:prstGeom>
          <a:noFill/>
          <a:ln w="28575">
            <a:solidFill>
              <a:srgbClr val="FF0000"/>
            </a:solidFill>
            <a:round/>
            <a:headEnd/>
            <a:tailEnd/>
          </a:ln>
        </p:spPr>
        <p:txBody>
          <a:bodyPr/>
          <a:lstStyle/>
          <a:p>
            <a:endParaRPr lang="en-US"/>
          </a:p>
        </p:txBody>
      </p:sp>
      <p:sp>
        <p:nvSpPr>
          <p:cNvPr id="636063" name="Line 177"/>
          <p:cNvSpPr>
            <a:spLocks noChangeShapeType="1"/>
          </p:cNvSpPr>
          <p:nvPr/>
        </p:nvSpPr>
        <p:spPr bwMode="auto">
          <a:xfrm flipV="1">
            <a:off x="7078663" y="4032250"/>
            <a:ext cx="3175" cy="1588"/>
          </a:xfrm>
          <a:prstGeom prst="line">
            <a:avLst/>
          </a:prstGeom>
          <a:noFill/>
          <a:ln w="28575">
            <a:solidFill>
              <a:srgbClr val="FF0000"/>
            </a:solidFill>
            <a:round/>
            <a:headEnd/>
            <a:tailEnd/>
          </a:ln>
        </p:spPr>
        <p:txBody>
          <a:bodyPr/>
          <a:lstStyle/>
          <a:p>
            <a:endParaRPr lang="en-US"/>
          </a:p>
        </p:txBody>
      </p:sp>
      <p:sp>
        <p:nvSpPr>
          <p:cNvPr id="636064" name="Line 178"/>
          <p:cNvSpPr>
            <a:spLocks noChangeShapeType="1"/>
          </p:cNvSpPr>
          <p:nvPr/>
        </p:nvSpPr>
        <p:spPr bwMode="auto">
          <a:xfrm flipV="1">
            <a:off x="7081838" y="4024313"/>
            <a:ext cx="7937" cy="7937"/>
          </a:xfrm>
          <a:prstGeom prst="line">
            <a:avLst/>
          </a:prstGeom>
          <a:noFill/>
          <a:ln w="28575">
            <a:solidFill>
              <a:srgbClr val="FF0000"/>
            </a:solidFill>
            <a:round/>
            <a:headEnd/>
            <a:tailEnd/>
          </a:ln>
        </p:spPr>
        <p:txBody>
          <a:bodyPr/>
          <a:lstStyle/>
          <a:p>
            <a:endParaRPr lang="en-US"/>
          </a:p>
        </p:txBody>
      </p:sp>
      <p:sp>
        <p:nvSpPr>
          <p:cNvPr id="636065" name="Line 179"/>
          <p:cNvSpPr>
            <a:spLocks noChangeShapeType="1"/>
          </p:cNvSpPr>
          <p:nvPr/>
        </p:nvSpPr>
        <p:spPr bwMode="auto">
          <a:xfrm flipV="1">
            <a:off x="7089775" y="4024313"/>
            <a:ext cx="3175" cy="0"/>
          </a:xfrm>
          <a:prstGeom prst="line">
            <a:avLst/>
          </a:prstGeom>
          <a:noFill/>
          <a:ln w="28575">
            <a:solidFill>
              <a:srgbClr val="FF0000"/>
            </a:solidFill>
            <a:round/>
            <a:headEnd/>
            <a:tailEnd/>
          </a:ln>
        </p:spPr>
        <p:txBody>
          <a:bodyPr/>
          <a:lstStyle/>
          <a:p>
            <a:endParaRPr lang="en-US"/>
          </a:p>
        </p:txBody>
      </p:sp>
      <p:sp>
        <p:nvSpPr>
          <p:cNvPr id="636066" name="Line 180"/>
          <p:cNvSpPr>
            <a:spLocks noChangeShapeType="1"/>
          </p:cNvSpPr>
          <p:nvPr/>
        </p:nvSpPr>
        <p:spPr bwMode="auto">
          <a:xfrm flipV="1">
            <a:off x="7110413" y="4013200"/>
            <a:ext cx="7937" cy="1588"/>
          </a:xfrm>
          <a:prstGeom prst="line">
            <a:avLst/>
          </a:prstGeom>
          <a:noFill/>
          <a:ln w="28575">
            <a:solidFill>
              <a:srgbClr val="FF0000"/>
            </a:solidFill>
            <a:round/>
            <a:headEnd/>
            <a:tailEnd/>
          </a:ln>
        </p:spPr>
        <p:txBody>
          <a:bodyPr/>
          <a:lstStyle/>
          <a:p>
            <a:endParaRPr lang="en-US"/>
          </a:p>
        </p:txBody>
      </p:sp>
      <p:sp>
        <p:nvSpPr>
          <p:cNvPr id="636067" name="Line 181"/>
          <p:cNvSpPr>
            <a:spLocks noChangeShapeType="1"/>
          </p:cNvSpPr>
          <p:nvPr/>
        </p:nvSpPr>
        <p:spPr bwMode="auto">
          <a:xfrm flipV="1">
            <a:off x="7118350" y="4011613"/>
            <a:ext cx="9525" cy="1587"/>
          </a:xfrm>
          <a:prstGeom prst="line">
            <a:avLst/>
          </a:prstGeom>
          <a:noFill/>
          <a:ln w="28575">
            <a:solidFill>
              <a:srgbClr val="FF0000"/>
            </a:solidFill>
            <a:round/>
            <a:headEnd/>
            <a:tailEnd/>
          </a:ln>
        </p:spPr>
        <p:txBody>
          <a:bodyPr/>
          <a:lstStyle/>
          <a:p>
            <a:endParaRPr lang="en-US"/>
          </a:p>
        </p:txBody>
      </p:sp>
      <p:sp>
        <p:nvSpPr>
          <p:cNvPr id="636068" name="Line 182"/>
          <p:cNvSpPr>
            <a:spLocks noChangeShapeType="1"/>
          </p:cNvSpPr>
          <p:nvPr/>
        </p:nvSpPr>
        <p:spPr bwMode="auto">
          <a:xfrm flipV="1">
            <a:off x="7127875" y="4011613"/>
            <a:ext cx="3175" cy="0"/>
          </a:xfrm>
          <a:prstGeom prst="line">
            <a:avLst/>
          </a:prstGeom>
          <a:noFill/>
          <a:ln w="28575">
            <a:solidFill>
              <a:srgbClr val="FF0000"/>
            </a:solidFill>
            <a:round/>
            <a:headEnd/>
            <a:tailEnd/>
          </a:ln>
        </p:spPr>
        <p:txBody>
          <a:bodyPr/>
          <a:lstStyle/>
          <a:p>
            <a:endParaRPr lang="en-US"/>
          </a:p>
        </p:txBody>
      </p:sp>
      <p:sp>
        <p:nvSpPr>
          <p:cNvPr id="636069" name="Line 183"/>
          <p:cNvSpPr>
            <a:spLocks noChangeShapeType="1"/>
          </p:cNvSpPr>
          <p:nvPr/>
        </p:nvSpPr>
        <p:spPr bwMode="auto">
          <a:xfrm>
            <a:off x="7150100" y="4014788"/>
            <a:ext cx="4763" cy="1587"/>
          </a:xfrm>
          <a:prstGeom prst="line">
            <a:avLst/>
          </a:prstGeom>
          <a:noFill/>
          <a:ln w="28575">
            <a:solidFill>
              <a:srgbClr val="FF0000"/>
            </a:solidFill>
            <a:round/>
            <a:headEnd/>
            <a:tailEnd/>
          </a:ln>
        </p:spPr>
        <p:txBody>
          <a:bodyPr/>
          <a:lstStyle/>
          <a:p>
            <a:endParaRPr lang="en-US"/>
          </a:p>
        </p:txBody>
      </p:sp>
      <p:sp>
        <p:nvSpPr>
          <p:cNvPr id="636070" name="Line 184"/>
          <p:cNvSpPr>
            <a:spLocks noChangeShapeType="1"/>
          </p:cNvSpPr>
          <p:nvPr/>
        </p:nvSpPr>
        <p:spPr bwMode="auto">
          <a:xfrm>
            <a:off x="7154863" y="4016375"/>
            <a:ext cx="9525" cy="3175"/>
          </a:xfrm>
          <a:prstGeom prst="line">
            <a:avLst/>
          </a:prstGeom>
          <a:noFill/>
          <a:ln w="28575">
            <a:solidFill>
              <a:srgbClr val="FF0000"/>
            </a:solidFill>
            <a:round/>
            <a:headEnd/>
            <a:tailEnd/>
          </a:ln>
        </p:spPr>
        <p:txBody>
          <a:bodyPr/>
          <a:lstStyle/>
          <a:p>
            <a:endParaRPr lang="en-US"/>
          </a:p>
        </p:txBody>
      </p:sp>
      <p:sp>
        <p:nvSpPr>
          <p:cNvPr id="636071" name="Line 185"/>
          <p:cNvSpPr>
            <a:spLocks noChangeShapeType="1"/>
          </p:cNvSpPr>
          <p:nvPr/>
        </p:nvSpPr>
        <p:spPr bwMode="auto">
          <a:xfrm>
            <a:off x="7164388" y="4019550"/>
            <a:ext cx="3175" cy="3175"/>
          </a:xfrm>
          <a:prstGeom prst="line">
            <a:avLst/>
          </a:prstGeom>
          <a:noFill/>
          <a:ln w="28575">
            <a:solidFill>
              <a:srgbClr val="FF0000"/>
            </a:solidFill>
            <a:round/>
            <a:headEnd/>
            <a:tailEnd/>
          </a:ln>
        </p:spPr>
        <p:txBody>
          <a:bodyPr/>
          <a:lstStyle/>
          <a:p>
            <a:endParaRPr lang="en-US"/>
          </a:p>
        </p:txBody>
      </p:sp>
      <p:sp>
        <p:nvSpPr>
          <p:cNvPr id="636072" name="Line 186"/>
          <p:cNvSpPr>
            <a:spLocks noChangeShapeType="1"/>
          </p:cNvSpPr>
          <p:nvPr/>
        </p:nvSpPr>
        <p:spPr bwMode="auto">
          <a:xfrm>
            <a:off x="7183438" y="4032250"/>
            <a:ext cx="9525" cy="6350"/>
          </a:xfrm>
          <a:prstGeom prst="line">
            <a:avLst/>
          </a:prstGeom>
          <a:noFill/>
          <a:ln w="28575">
            <a:solidFill>
              <a:srgbClr val="FF0000"/>
            </a:solidFill>
            <a:round/>
            <a:headEnd/>
            <a:tailEnd/>
          </a:ln>
        </p:spPr>
        <p:txBody>
          <a:bodyPr/>
          <a:lstStyle/>
          <a:p>
            <a:endParaRPr lang="en-US"/>
          </a:p>
        </p:txBody>
      </p:sp>
      <p:sp>
        <p:nvSpPr>
          <p:cNvPr id="636073" name="Line 187"/>
          <p:cNvSpPr>
            <a:spLocks noChangeShapeType="1"/>
          </p:cNvSpPr>
          <p:nvPr/>
        </p:nvSpPr>
        <p:spPr bwMode="auto">
          <a:xfrm>
            <a:off x="7192963" y="4038600"/>
            <a:ext cx="4762" cy="4763"/>
          </a:xfrm>
          <a:prstGeom prst="line">
            <a:avLst/>
          </a:prstGeom>
          <a:noFill/>
          <a:ln w="28575">
            <a:solidFill>
              <a:srgbClr val="FF0000"/>
            </a:solidFill>
            <a:round/>
            <a:headEnd/>
            <a:tailEnd/>
          </a:ln>
        </p:spPr>
        <p:txBody>
          <a:bodyPr/>
          <a:lstStyle/>
          <a:p>
            <a:endParaRPr lang="en-US"/>
          </a:p>
        </p:txBody>
      </p:sp>
      <p:sp>
        <p:nvSpPr>
          <p:cNvPr id="636074" name="Line 188"/>
          <p:cNvSpPr>
            <a:spLocks noChangeShapeType="1"/>
          </p:cNvSpPr>
          <p:nvPr/>
        </p:nvSpPr>
        <p:spPr bwMode="auto">
          <a:xfrm>
            <a:off x="7208838" y="4056063"/>
            <a:ext cx="1587" cy="1587"/>
          </a:xfrm>
          <a:prstGeom prst="line">
            <a:avLst/>
          </a:prstGeom>
          <a:noFill/>
          <a:ln w="28575">
            <a:solidFill>
              <a:srgbClr val="FF0000"/>
            </a:solidFill>
            <a:round/>
            <a:headEnd/>
            <a:tailEnd/>
          </a:ln>
        </p:spPr>
        <p:txBody>
          <a:bodyPr/>
          <a:lstStyle/>
          <a:p>
            <a:endParaRPr lang="en-US"/>
          </a:p>
        </p:txBody>
      </p:sp>
      <p:sp>
        <p:nvSpPr>
          <p:cNvPr id="636075" name="Line 189"/>
          <p:cNvSpPr>
            <a:spLocks noChangeShapeType="1"/>
          </p:cNvSpPr>
          <p:nvPr/>
        </p:nvSpPr>
        <p:spPr bwMode="auto">
          <a:xfrm>
            <a:off x="7210425" y="4057650"/>
            <a:ext cx="9525" cy="11113"/>
          </a:xfrm>
          <a:prstGeom prst="line">
            <a:avLst/>
          </a:prstGeom>
          <a:noFill/>
          <a:ln w="28575">
            <a:solidFill>
              <a:srgbClr val="FF0000"/>
            </a:solidFill>
            <a:round/>
            <a:headEnd/>
            <a:tailEnd/>
          </a:ln>
        </p:spPr>
        <p:txBody>
          <a:bodyPr/>
          <a:lstStyle/>
          <a:p>
            <a:endParaRPr lang="en-US"/>
          </a:p>
        </p:txBody>
      </p:sp>
      <p:sp>
        <p:nvSpPr>
          <p:cNvPr id="636076" name="Line 190"/>
          <p:cNvSpPr>
            <a:spLocks noChangeShapeType="1"/>
          </p:cNvSpPr>
          <p:nvPr/>
        </p:nvSpPr>
        <p:spPr bwMode="auto">
          <a:xfrm>
            <a:off x="7219950" y="4068763"/>
            <a:ext cx="1588" cy="0"/>
          </a:xfrm>
          <a:prstGeom prst="line">
            <a:avLst/>
          </a:prstGeom>
          <a:noFill/>
          <a:ln w="28575">
            <a:solidFill>
              <a:srgbClr val="FF0000"/>
            </a:solidFill>
            <a:round/>
            <a:headEnd/>
            <a:tailEnd/>
          </a:ln>
        </p:spPr>
        <p:txBody>
          <a:bodyPr/>
          <a:lstStyle/>
          <a:p>
            <a:endParaRPr lang="en-US"/>
          </a:p>
        </p:txBody>
      </p:sp>
      <p:sp>
        <p:nvSpPr>
          <p:cNvPr id="636077" name="Line 191"/>
          <p:cNvSpPr>
            <a:spLocks noChangeShapeType="1"/>
          </p:cNvSpPr>
          <p:nvPr/>
        </p:nvSpPr>
        <p:spPr bwMode="auto">
          <a:xfrm>
            <a:off x="7231063" y="4083050"/>
            <a:ext cx="7937" cy="9525"/>
          </a:xfrm>
          <a:prstGeom prst="line">
            <a:avLst/>
          </a:prstGeom>
          <a:noFill/>
          <a:ln w="28575">
            <a:solidFill>
              <a:srgbClr val="FF0000"/>
            </a:solidFill>
            <a:round/>
            <a:headEnd/>
            <a:tailEnd/>
          </a:ln>
        </p:spPr>
        <p:txBody>
          <a:bodyPr/>
          <a:lstStyle/>
          <a:p>
            <a:endParaRPr lang="en-US"/>
          </a:p>
        </p:txBody>
      </p:sp>
      <p:sp>
        <p:nvSpPr>
          <p:cNvPr id="636078" name="Line 192"/>
          <p:cNvSpPr>
            <a:spLocks noChangeShapeType="1"/>
          </p:cNvSpPr>
          <p:nvPr/>
        </p:nvSpPr>
        <p:spPr bwMode="auto">
          <a:xfrm>
            <a:off x="7239000" y="4092575"/>
            <a:ext cx="1588" cy="3175"/>
          </a:xfrm>
          <a:prstGeom prst="line">
            <a:avLst/>
          </a:prstGeom>
          <a:noFill/>
          <a:ln w="28575">
            <a:solidFill>
              <a:srgbClr val="FF0000"/>
            </a:solidFill>
            <a:round/>
            <a:headEnd/>
            <a:tailEnd/>
          </a:ln>
        </p:spPr>
        <p:txBody>
          <a:bodyPr/>
          <a:lstStyle/>
          <a:p>
            <a:endParaRPr lang="en-US"/>
          </a:p>
        </p:txBody>
      </p:sp>
      <p:sp>
        <p:nvSpPr>
          <p:cNvPr id="636079" name="Line 193"/>
          <p:cNvSpPr>
            <a:spLocks noChangeShapeType="1"/>
          </p:cNvSpPr>
          <p:nvPr/>
        </p:nvSpPr>
        <p:spPr bwMode="auto">
          <a:xfrm>
            <a:off x="7250113" y="4108450"/>
            <a:ext cx="6350" cy="9525"/>
          </a:xfrm>
          <a:prstGeom prst="line">
            <a:avLst/>
          </a:prstGeom>
          <a:noFill/>
          <a:ln w="28575">
            <a:solidFill>
              <a:srgbClr val="FF0000"/>
            </a:solidFill>
            <a:round/>
            <a:headEnd/>
            <a:tailEnd/>
          </a:ln>
        </p:spPr>
        <p:txBody>
          <a:bodyPr/>
          <a:lstStyle/>
          <a:p>
            <a:endParaRPr lang="en-US"/>
          </a:p>
        </p:txBody>
      </p:sp>
      <p:sp>
        <p:nvSpPr>
          <p:cNvPr id="636080" name="Line 194"/>
          <p:cNvSpPr>
            <a:spLocks noChangeShapeType="1"/>
          </p:cNvSpPr>
          <p:nvPr/>
        </p:nvSpPr>
        <p:spPr bwMode="auto">
          <a:xfrm>
            <a:off x="7256463" y="4117975"/>
            <a:ext cx="3175" cy="4763"/>
          </a:xfrm>
          <a:prstGeom prst="line">
            <a:avLst/>
          </a:prstGeom>
          <a:noFill/>
          <a:ln w="28575">
            <a:solidFill>
              <a:srgbClr val="FF0000"/>
            </a:solidFill>
            <a:round/>
            <a:headEnd/>
            <a:tailEnd/>
          </a:ln>
        </p:spPr>
        <p:txBody>
          <a:bodyPr/>
          <a:lstStyle/>
          <a:p>
            <a:endParaRPr lang="en-US"/>
          </a:p>
        </p:txBody>
      </p:sp>
      <p:sp>
        <p:nvSpPr>
          <p:cNvPr id="636081" name="Line 195"/>
          <p:cNvSpPr>
            <a:spLocks noChangeShapeType="1"/>
          </p:cNvSpPr>
          <p:nvPr/>
        </p:nvSpPr>
        <p:spPr bwMode="auto">
          <a:xfrm>
            <a:off x="7269163" y="4135438"/>
            <a:ext cx="6350" cy="9525"/>
          </a:xfrm>
          <a:prstGeom prst="line">
            <a:avLst/>
          </a:prstGeom>
          <a:noFill/>
          <a:ln w="28575">
            <a:solidFill>
              <a:srgbClr val="FF0000"/>
            </a:solidFill>
            <a:round/>
            <a:headEnd/>
            <a:tailEnd/>
          </a:ln>
        </p:spPr>
        <p:txBody>
          <a:bodyPr/>
          <a:lstStyle/>
          <a:p>
            <a:endParaRPr lang="en-US"/>
          </a:p>
        </p:txBody>
      </p:sp>
      <p:sp>
        <p:nvSpPr>
          <p:cNvPr id="636082" name="Line 196"/>
          <p:cNvSpPr>
            <a:spLocks noChangeShapeType="1"/>
          </p:cNvSpPr>
          <p:nvPr/>
        </p:nvSpPr>
        <p:spPr bwMode="auto">
          <a:xfrm>
            <a:off x="7275513" y="4144963"/>
            <a:ext cx="3175" cy="4762"/>
          </a:xfrm>
          <a:prstGeom prst="line">
            <a:avLst/>
          </a:prstGeom>
          <a:noFill/>
          <a:ln w="28575">
            <a:solidFill>
              <a:srgbClr val="FF0000"/>
            </a:solidFill>
            <a:round/>
            <a:headEnd/>
            <a:tailEnd/>
          </a:ln>
        </p:spPr>
        <p:txBody>
          <a:bodyPr/>
          <a:lstStyle/>
          <a:p>
            <a:endParaRPr lang="en-US"/>
          </a:p>
        </p:txBody>
      </p:sp>
    </p:spTree>
    <p:extLst>
      <p:ext uri="{BB962C8B-B14F-4D97-AF65-F5344CB8AC3E}">
        <p14:creationId xmlns:p14="http://schemas.microsoft.com/office/powerpoint/2010/main" val="42918439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7188" y="2735263"/>
            <a:ext cx="215900" cy="2743200"/>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1351"/>
          <p:cNvGrpSpPr>
            <a:grpSpLocks/>
          </p:cNvGrpSpPr>
          <p:nvPr/>
        </p:nvGrpSpPr>
        <p:grpSpPr bwMode="auto">
          <a:xfrm>
            <a:off x="7335838" y="2733675"/>
            <a:ext cx="220662" cy="2754313"/>
            <a:chOff x="7095445" y="1578246"/>
            <a:chExt cx="219755" cy="2754875"/>
          </a:xfrm>
        </p:grpSpPr>
        <p:sp>
          <p:nvSpPr>
            <p:cNvPr id="3" name="Rectangle 2"/>
            <p:cNvSpPr/>
            <p:nvPr/>
          </p:nvSpPr>
          <p:spPr>
            <a:xfrm>
              <a:off x="7095445" y="1578246"/>
              <a:ext cx="219755" cy="1241678"/>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a:off x="7095445" y="2819924"/>
              <a:ext cx="219755" cy="306451"/>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7095445" y="3126375"/>
              <a:ext cx="219755" cy="1206746"/>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636931" name="Rectangle 5"/>
          <p:cNvSpPr>
            <a:spLocks noChangeArrowheads="1"/>
          </p:cNvSpPr>
          <p:nvPr/>
        </p:nvSpPr>
        <p:spPr bwMode="auto">
          <a:xfrm>
            <a:off x="1855788" y="3481388"/>
            <a:ext cx="19050" cy="15875"/>
          </a:xfrm>
          <a:prstGeom prst="rect">
            <a:avLst/>
          </a:prstGeom>
          <a:solidFill>
            <a:srgbClr val="FFFFFF"/>
          </a:solidFill>
          <a:ln w="9525">
            <a:noFill/>
            <a:miter lim="800000"/>
            <a:headEnd/>
            <a:tailEnd/>
          </a:ln>
        </p:spPr>
        <p:txBody>
          <a:bodyPr wrap="none" lIns="0" tIns="0" rIns="0" bIns="0">
            <a:spAutoFit/>
          </a:bodyPr>
          <a:lstStyle/>
          <a:p>
            <a:endParaRPr lang="en-US">
              <a:cs typeface="Arial" charset="0"/>
            </a:endParaRPr>
          </a:p>
        </p:txBody>
      </p:sp>
      <p:sp>
        <p:nvSpPr>
          <p:cNvPr id="636932" name="Rectangle 6"/>
          <p:cNvSpPr>
            <a:spLocks noChangeArrowheads="1"/>
          </p:cNvSpPr>
          <p:nvPr/>
        </p:nvSpPr>
        <p:spPr bwMode="auto">
          <a:xfrm>
            <a:off x="1855788" y="3481388"/>
            <a:ext cx="19050" cy="15875"/>
          </a:xfrm>
          <a:prstGeom prst="rect">
            <a:avLst/>
          </a:prstGeom>
          <a:solidFill>
            <a:srgbClr val="FFFFFF"/>
          </a:solidFill>
          <a:ln w="9525">
            <a:noFill/>
            <a:miter lim="800000"/>
            <a:headEnd/>
            <a:tailEnd/>
          </a:ln>
        </p:spPr>
        <p:txBody>
          <a:bodyPr wrap="none" lIns="0" tIns="0" rIns="0" bIns="0">
            <a:spAutoFit/>
          </a:bodyPr>
          <a:lstStyle/>
          <a:p>
            <a:endParaRPr lang="en-US">
              <a:cs typeface="Arial" charset="0"/>
            </a:endParaRPr>
          </a:p>
        </p:txBody>
      </p:sp>
      <p:sp>
        <p:nvSpPr>
          <p:cNvPr id="636933" name="Rectangle 7"/>
          <p:cNvSpPr>
            <a:spLocks noChangeArrowheads="1"/>
          </p:cNvSpPr>
          <p:nvPr/>
        </p:nvSpPr>
        <p:spPr bwMode="auto">
          <a:xfrm>
            <a:off x="1855788" y="3481388"/>
            <a:ext cx="19050" cy="15875"/>
          </a:xfrm>
          <a:prstGeom prst="rect">
            <a:avLst/>
          </a:prstGeom>
          <a:solidFill>
            <a:srgbClr val="FFFFFF"/>
          </a:solidFill>
          <a:ln w="9525">
            <a:noFill/>
            <a:miter lim="800000"/>
            <a:headEnd/>
            <a:tailEnd/>
          </a:ln>
        </p:spPr>
        <p:txBody>
          <a:bodyPr wrap="none" lIns="0" tIns="0" rIns="0" bIns="0">
            <a:spAutoFit/>
          </a:bodyPr>
          <a:lstStyle/>
          <a:p>
            <a:endParaRPr lang="en-US">
              <a:cs typeface="Arial" charset="0"/>
            </a:endParaRPr>
          </a:p>
        </p:txBody>
      </p:sp>
      <p:grpSp>
        <p:nvGrpSpPr>
          <p:cNvPr id="7" name="Group 394"/>
          <p:cNvGrpSpPr>
            <a:grpSpLocks/>
          </p:cNvGrpSpPr>
          <p:nvPr/>
        </p:nvGrpSpPr>
        <p:grpSpPr bwMode="auto">
          <a:xfrm>
            <a:off x="1847850" y="3746500"/>
            <a:ext cx="1828800" cy="742950"/>
            <a:chOff x="2073275" y="2591774"/>
            <a:chExt cx="1828999" cy="741977"/>
          </a:xfrm>
        </p:grpSpPr>
        <p:grpSp>
          <p:nvGrpSpPr>
            <p:cNvPr id="8" name="Group 203"/>
            <p:cNvGrpSpPr>
              <a:grpSpLocks/>
            </p:cNvGrpSpPr>
            <p:nvPr/>
          </p:nvGrpSpPr>
          <p:grpSpPr bwMode="auto">
            <a:xfrm>
              <a:off x="2073275" y="2600326"/>
              <a:ext cx="915988" cy="733425"/>
              <a:chOff x="2073275" y="2600326"/>
              <a:chExt cx="915988" cy="733425"/>
            </a:xfrm>
          </p:grpSpPr>
          <p:sp>
            <p:nvSpPr>
              <p:cNvPr id="694416" name="Line 8"/>
              <p:cNvSpPr>
                <a:spLocks noChangeShapeType="1"/>
              </p:cNvSpPr>
              <p:nvPr/>
            </p:nvSpPr>
            <p:spPr bwMode="auto">
              <a:xfrm flipV="1">
                <a:off x="2073275" y="2932113"/>
                <a:ext cx="9525" cy="34925"/>
              </a:xfrm>
              <a:prstGeom prst="line">
                <a:avLst/>
              </a:prstGeom>
              <a:noFill/>
              <a:ln w="28575">
                <a:solidFill>
                  <a:srgbClr val="FF0000"/>
                </a:solidFill>
                <a:round/>
                <a:headEnd/>
                <a:tailEnd/>
              </a:ln>
            </p:spPr>
            <p:txBody>
              <a:bodyPr/>
              <a:lstStyle/>
              <a:p>
                <a:endParaRPr lang="en-US"/>
              </a:p>
            </p:txBody>
          </p:sp>
          <p:sp>
            <p:nvSpPr>
              <p:cNvPr id="694417" name="Line 9"/>
              <p:cNvSpPr>
                <a:spLocks noChangeShapeType="1"/>
              </p:cNvSpPr>
              <p:nvPr/>
            </p:nvSpPr>
            <p:spPr bwMode="auto">
              <a:xfrm flipV="1">
                <a:off x="2082800" y="2897188"/>
                <a:ext cx="9525" cy="34925"/>
              </a:xfrm>
              <a:prstGeom prst="line">
                <a:avLst/>
              </a:prstGeom>
              <a:noFill/>
              <a:ln w="28575">
                <a:solidFill>
                  <a:srgbClr val="FF0000"/>
                </a:solidFill>
                <a:round/>
                <a:headEnd/>
                <a:tailEnd/>
              </a:ln>
            </p:spPr>
            <p:txBody>
              <a:bodyPr/>
              <a:lstStyle/>
              <a:p>
                <a:endParaRPr lang="en-US"/>
              </a:p>
            </p:txBody>
          </p:sp>
          <p:sp>
            <p:nvSpPr>
              <p:cNvPr id="694418" name="Line 10"/>
              <p:cNvSpPr>
                <a:spLocks noChangeShapeType="1"/>
              </p:cNvSpPr>
              <p:nvPr/>
            </p:nvSpPr>
            <p:spPr bwMode="auto">
              <a:xfrm flipV="1">
                <a:off x="2092325" y="2862263"/>
                <a:ext cx="9525" cy="34925"/>
              </a:xfrm>
              <a:prstGeom prst="line">
                <a:avLst/>
              </a:prstGeom>
              <a:noFill/>
              <a:ln w="28575">
                <a:solidFill>
                  <a:srgbClr val="FF0000"/>
                </a:solidFill>
                <a:round/>
                <a:headEnd/>
                <a:tailEnd/>
              </a:ln>
            </p:spPr>
            <p:txBody>
              <a:bodyPr/>
              <a:lstStyle/>
              <a:p>
                <a:endParaRPr lang="en-US"/>
              </a:p>
            </p:txBody>
          </p:sp>
          <p:sp>
            <p:nvSpPr>
              <p:cNvPr id="694419" name="Line 11"/>
              <p:cNvSpPr>
                <a:spLocks noChangeShapeType="1"/>
              </p:cNvSpPr>
              <p:nvPr/>
            </p:nvSpPr>
            <p:spPr bwMode="auto">
              <a:xfrm flipV="1">
                <a:off x="2101850" y="2830513"/>
                <a:ext cx="9525" cy="31750"/>
              </a:xfrm>
              <a:prstGeom prst="line">
                <a:avLst/>
              </a:prstGeom>
              <a:noFill/>
              <a:ln w="28575">
                <a:solidFill>
                  <a:srgbClr val="FF0000"/>
                </a:solidFill>
                <a:round/>
                <a:headEnd/>
                <a:tailEnd/>
              </a:ln>
            </p:spPr>
            <p:txBody>
              <a:bodyPr/>
              <a:lstStyle/>
              <a:p>
                <a:endParaRPr lang="en-US"/>
              </a:p>
            </p:txBody>
          </p:sp>
          <p:sp>
            <p:nvSpPr>
              <p:cNvPr id="694420" name="Line 12"/>
              <p:cNvSpPr>
                <a:spLocks noChangeShapeType="1"/>
              </p:cNvSpPr>
              <p:nvPr/>
            </p:nvSpPr>
            <p:spPr bwMode="auto">
              <a:xfrm flipV="1">
                <a:off x="2111375" y="2798763"/>
                <a:ext cx="9525" cy="31750"/>
              </a:xfrm>
              <a:prstGeom prst="line">
                <a:avLst/>
              </a:prstGeom>
              <a:noFill/>
              <a:ln w="28575">
                <a:solidFill>
                  <a:srgbClr val="FF0000"/>
                </a:solidFill>
                <a:round/>
                <a:headEnd/>
                <a:tailEnd/>
              </a:ln>
            </p:spPr>
            <p:txBody>
              <a:bodyPr/>
              <a:lstStyle/>
              <a:p>
                <a:endParaRPr lang="en-US"/>
              </a:p>
            </p:txBody>
          </p:sp>
          <p:sp>
            <p:nvSpPr>
              <p:cNvPr id="694421" name="Line 13"/>
              <p:cNvSpPr>
                <a:spLocks noChangeShapeType="1"/>
              </p:cNvSpPr>
              <p:nvPr/>
            </p:nvSpPr>
            <p:spPr bwMode="auto">
              <a:xfrm flipV="1">
                <a:off x="2120900" y="2768601"/>
                <a:ext cx="7938" cy="30163"/>
              </a:xfrm>
              <a:prstGeom prst="line">
                <a:avLst/>
              </a:prstGeom>
              <a:noFill/>
              <a:ln w="28575">
                <a:solidFill>
                  <a:srgbClr val="FF0000"/>
                </a:solidFill>
                <a:round/>
                <a:headEnd/>
                <a:tailEnd/>
              </a:ln>
            </p:spPr>
            <p:txBody>
              <a:bodyPr/>
              <a:lstStyle/>
              <a:p>
                <a:endParaRPr lang="en-US"/>
              </a:p>
            </p:txBody>
          </p:sp>
          <p:sp>
            <p:nvSpPr>
              <p:cNvPr id="694422" name="Line 14"/>
              <p:cNvSpPr>
                <a:spLocks noChangeShapeType="1"/>
              </p:cNvSpPr>
              <p:nvPr/>
            </p:nvSpPr>
            <p:spPr bwMode="auto">
              <a:xfrm flipV="1">
                <a:off x="2128838" y="2740026"/>
                <a:ext cx="9525" cy="28575"/>
              </a:xfrm>
              <a:prstGeom prst="line">
                <a:avLst/>
              </a:prstGeom>
              <a:noFill/>
              <a:ln w="28575">
                <a:solidFill>
                  <a:srgbClr val="FF0000"/>
                </a:solidFill>
                <a:round/>
                <a:headEnd/>
                <a:tailEnd/>
              </a:ln>
            </p:spPr>
            <p:txBody>
              <a:bodyPr/>
              <a:lstStyle/>
              <a:p>
                <a:endParaRPr lang="en-US"/>
              </a:p>
            </p:txBody>
          </p:sp>
          <p:sp>
            <p:nvSpPr>
              <p:cNvPr id="694423" name="Line 15"/>
              <p:cNvSpPr>
                <a:spLocks noChangeShapeType="1"/>
              </p:cNvSpPr>
              <p:nvPr/>
            </p:nvSpPr>
            <p:spPr bwMode="auto">
              <a:xfrm flipV="1">
                <a:off x="2138363" y="2713038"/>
                <a:ext cx="9525" cy="26988"/>
              </a:xfrm>
              <a:prstGeom prst="line">
                <a:avLst/>
              </a:prstGeom>
              <a:noFill/>
              <a:ln w="28575">
                <a:solidFill>
                  <a:srgbClr val="FF0000"/>
                </a:solidFill>
                <a:round/>
                <a:headEnd/>
                <a:tailEnd/>
              </a:ln>
            </p:spPr>
            <p:txBody>
              <a:bodyPr/>
              <a:lstStyle/>
              <a:p>
                <a:endParaRPr lang="en-US"/>
              </a:p>
            </p:txBody>
          </p:sp>
          <p:sp>
            <p:nvSpPr>
              <p:cNvPr id="694424" name="Line 16"/>
              <p:cNvSpPr>
                <a:spLocks noChangeShapeType="1"/>
              </p:cNvSpPr>
              <p:nvPr/>
            </p:nvSpPr>
            <p:spPr bwMode="auto">
              <a:xfrm flipV="1">
                <a:off x="2147888" y="2689226"/>
                <a:ext cx="9525" cy="23813"/>
              </a:xfrm>
              <a:prstGeom prst="line">
                <a:avLst/>
              </a:prstGeom>
              <a:noFill/>
              <a:ln w="28575">
                <a:solidFill>
                  <a:srgbClr val="FF0000"/>
                </a:solidFill>
                <a:round/>
                <a:headEnd/>
                <a:tailEnd/>
              </a:ln>
            </p:spPr>
            <p:txBody>
              <a:bodyPr/>
              <a:lstStyle/>
              <a:p>
                <a:endParaRPr lang="en-US"/>
              </a:p>
            </p:txBody>
          </p:sp>
          <p:sp>
            <p:nvSpPr>
              <p:cNvPr id="694425" name="Line 17"/>
              <p:cNvSpPr>
                <a:spLocks noChangeShapeType="1"/>
              </p:cNvSpPr>
              <p:nvPr/>
            </p:nvSpPr>
            <p:spPr bwMode="auto">
              <a:xfrm flipV="1">
                <a:off x="2157413" y="2667001"/>
                <a:ext cx="9525" cy="22225"/>
              </a:xfrm>
              <a:prstGeom prst="line">
                <a:avLst/>
              </a:prstGeom>
              <a:noFill/>
              <a:ln w="28575">
                <a:solidFill>
                  <a:srgbClr val="FF0000"/>
                </a:solidFill>
                <a:round/>
                <a:headEnd/>
                <a:tailEnd/>
              </a:ln>
            </p:spPr>
            <p:txBody>
              <a:bodyPr/>
              <a:lstStyle/>
              <a:p>
                <a:endParaRPr lang="en-US"/>
              </a:p>
            </p:txBody>
          </p:sp>
          <p:sp>
            <p:nvSpPr>
              <p:cNvPr id="694426" name="Line 18"/>
              <p:cNvSpPr>
                <a:spLocks noChangeShapeType="1"/>
              </p:cNvSpPr>
              <p:nvPr/>
            </p:nvSpPr>
            <p:spPr bwMode="auto">
              <a:xfrm flipV="1">
                <a:off x="2166938" y="2647951"/>
                <a:ext cx="7938" cy="19050"/>
              </a:xfrm>
              <a:prstGeom prst="line">
                <a:avLst/>
              </a:prstGeom>
              <a:noFill/>
              <a:ln w="28575">
                <a:solidFill>
                  <a:srgbClr val="FF0000"/>
                </a:solidFill>
                <a:round/>
                <a:headEnd/>
                <a:tailEnd/>
              </a:ln>
            </p:spPr>
            <p:txBody>
              <a:bodyPr/>
              <a:lstStyle/>
              <a:p>
                <a:endParaRPr lang="en-US"/>
              </a:p>
            </p:txBody>
          </p:sp>
          <p:sp>
            <p:nvSpPr>
              <p:cNvPr id="694427" name="Line 19"/>
              <p:cNvSpPr>
                <a:spLocks noChangeShapeType="1"/>
              </p:cNvSpPr>
              <p:nvPr/>
            </p:nvSpPr>
            <p:spPr bwMode="auto">
              <a:xfrm flipV="1">
                <a:off x="2174875" y="2632076"/>
                <a:ext cx="9525" cy="15875"/>
              </a:xfrm>
              <a:prstGeom prst="line">
                <a:avLst/>
              </a:prstGeom>
              <a:noFill/>
              <a:ln w="28575">
                <a:solidFill>
                  <a:srgbClr val="FF0000"/>
                </a:solidFill>
                <a:round/>
                <a:headEnd/>
                <a:tailEnd/>
              </a:ln>
            </p:spPr>
            <p:txBody>
              <a:bodyPr/>
              <a:lstStyle/>
              <a:p>
                <a:endParaRPr lang="en-US"/>
              </a:p>
            </p:txBody>
          </p:sp>
          <p:sp>
            <p:nvSpPr>
              <p:cNvPr id="694428" name="Line 20"/>
              <p:cNvSpPr>
                <a:spLocks noChangeShapeType="1"/>
              </p:cNvSpPr>
              <p:nvPr/>
            </p:nvSpPr>
            <p:spPr bwMode="auto">
              <a:xfrm flipV="1">
                <a:off x="2184400" y="2619376"/>
                <a:ext cx="9525" cy="12700"/>
              </a:xfrm>
              <a:prstGeom prst="line">
                <a:avLst/>
              </a:prstGeom>
              <a:noFill/>
              <a:ln w="28575">
                <a:solidFill>
                  <a:srgbClr val="FF0000"/>
                </a:solidFill>
                <a:round/>
                <a:headEnd/>
                <a:tailEnd/>
              </a:ln>
            </p:spPr>
            <p:txBody>
              <a:bodyPr/>
              <a:lstStyle/>
              <a:p>
                <a:endParaRPr lang="en-US"/>
              </a:p>
            </p:txBody>
          </p:sp>
          <p:sp>
            <p:nvSpPr>
              <p:cNvPr id="694429" name="Line 21"/>
              <p:cNvSpPr>
                <a:spLocks noChangeShapeType="1"/>
              </p:cNvSpPr>
              <p:nvPr/>
            </p:nvSpPr>
            <p:spPr bwMode="auto">
              <a:xfrm flipV="1">
                <a:off x="2193925" y="2609851"/>
                <a:ext cx="9525" cy="9525"/>
              </a:xfrm>
              <a:prstGeom prst="line">
                <a:avLst/>
              </a:prstGeom>
              <a:noFill/>
              <a:ln w="28575">
                <a:solidFill>
                  <a:srgbClr val="FF0000"/>
                </a:solidFill>
                <a:round/>
                <a:headEnd/>
                <a:tailEnd/>
              </a:ln>
            </p:spPr>
            <p:txBody>
              <a:bodyPr/>
              <a:lstStyle/>
              <a:p>
                <a:endParaRPr lang="en-US"/>
              </a:p>
            </p:txBody>
          </p:sp>
          <p:sp>
            <p:nvSpPr>
              <p:cNvPr id="694430" name="Line 22"/>
              <p:cNvSpPr>
                <a:spLocks noChangeShapeType="1"/>
              </p:cNvSpPr>
              <p:nvPr/>
            </p:nvSpPr>
            <p:spPr bwMode="auto">
              <a:xfrm flipV="1">
                <a:off x="2203450" y="2603501"/>
                <a:ext cx="9525" cy="6350"/>
              </a:xfrm>
              <a:prstGeom prst="line">
                <a:avLst/>
              </a:prstGeom>
              <a:noFill/>
              <a:ln w="28575">
                <a:solidFill>
                  <a:srgbClr val="FF0000"/>
                </a:solidFill>
                <a:round/>
                <a:headEnd/>
                <a:tailEnd/>
              </a:ln>
            </p:spPr>
            <p:txBody>
              <a:bodyPr/>
              <a:lstStyle/>
              <a:p>
                <a:endParaRPr lang="en-US"/>
              </a:p>
            </p:txBody>
          </p:sp>
          <p:sp>
            <p:nvSpPr>
              <p:cNvPr id="694431" name="Line 23"/>
              <p:cNvSpPr>
                <a:spLocks noChangeShapeType="1"/>
              </p:cNvSpPr>
              <p:nvPr/>
            </p:nvSpPr>
            <p:spPr bwMode="auto">
              <a:xfrm flipV="1">
                <a:off x="2212975" y="2600326"/>
                <a:ext cx="9525" cy="3175"/>
              </a:xfrm>
              <a:prstGeom prst="line">
                <a:avLst/>
              </a:prstGeom>
              <a:noFill/>
              <a:ln w="28575">
                <a:solidFill>
                  <a:srgbClr val="FF0000"/>
                </a:solidFill>
                <a:round/>
                <a:headEnd/>
                <a:tailEnd/>
              </a:ln>
            </p:spPr>
            <p:txBody>
              <a:bodyPr/>
              <a:lstStyle/>
              <a:p>
                <a:endParaRPr lang="en-US"/>
              </a:p>
            </p:txBody>
          </p:sp>
          <p:sp>
            <p:nvSpPr>
              <p:cNvPr id="694432" name="Line 24"/>
              <p:cNvSpPr>
                <a:spLocks noChangeShapeType="1"/>
              </p:cNvSpPr>
              <p:nvPr/>
            </p:nvSpPr>
            <p:spPr bwMode="auto">
              <a:xfrm>
                <a:off x="2222500" y="2600326"/>
                <a:ext cx="7938" cy="1588"/>
              </a:xfrm>
              <a:prstGeom prst="line">
                <a:avLst/>
              </a:prstGeom>
              <a:noFill/>
              <a:ln w="28575">
                <a:solidFill>
                  <a:srgbClr val="FF0000"/>
                </a:solidFill>
                <a:round/>
                <a:headEnd/>
                <a:tailEnd/>
              </a:ln>
            </p:spPr>
            <p:txBody>
              <a:bodyPr/>
              <a:lstStyle/>
              <a:p>
                <a:endParaRPr lang="en-US"/>
              </a:p>
            </p:txBody>
          </p:sp>
          <p:sp>
            <p:nvSpPr>
              <p:cNvPr id="694433" name="Line 25"/>
              <p:cNvSpPr>
                <a:spLocks noChangeShapeType="1"/>
              </p:cNvSpPr>
              <p:nvPr/>
            </p:nvSpPr>
            <p:spPr bwMode="auto">
              <a:xfrm>
                <a:off x="2230438" y="2600326"/>
                <a:ext cx="9525" cy="3175"/>
              </a:xfrm>
              <a:prstGeom prst="line">
                <a:avLst/>
              </a:prstGeom>
              <a:noFill/>
              <a:ln w="28575">
                <a:solidFill>
                  <a:srgbClr val="FF0000"/>
                </a:solidFill>
                <a:round/>
                <a:headEnd/>
                <a:tailEnd/>
              </a:ln>
            </p:spPr>
            <p:txBody>
              <a:bodyPr/>
              <a:lstStyle/>
              <a:p>
                <a:endParaRPr lang="en-US"/>
              </a:p>
            </p:txBody>
          </p:sp>
          <p:sp>
            <p:nvSpPr>
              <p:cNvPr id="694434" name="Line 26"/>
              <p:cNvSpPr>
                <a:spLocks noChangeShapeType="1"/>
              </p:cNvSpPr>
              <p:nvPr/>
            </p:nvSpPr>
            <p:spPr bwMode="auto">
              <a:xfrm>
                <a:off x="2239963" y="2603501"/>
                <a:ext cx="9525" cy="6350"/>
              </a:xfrm>
              <a:prstGeom prst="line">
                <a:avLst/>
              </a:prstGeom>
              <a:noFill/>
              <a:ln w="28575">
                <a:solidFill>
                  <a:srgbClr val="FF0000"/>
                </a:solidFill>
                <a:round/>
                <a:headEnd/>
                <a:tailEnd/>
              </a:ln>
            </p:spPr>
            <p:txBody>
              <a:bodyPr/>
              <a:lstStyle/>
              <a:p>
                <a:endParaRPr lang="en-US"/>
              </a:p>
            </p:txBody>
          </p:sp>
          <p:sp>
            <p:nvSpPr>
              <p:cNvPr id="694435" name="Line 27"/>
              <p:cNvSpPr>
                <a:spLocks noChangeShapeType="1"/>
              </p:cNvSpPr>
              <p:nvPr/>
            </p:nvSpPr>
            <p:spPr bwMode="auto">
              <a:xfrm>
                <a:off x="2249488" y="2609851"/>
                <a:ext cx="9525" cy="9525"/>
              </a:xfrm>
              <a:prstGeom prst="line">
                <a:avLst/>
              </a:prstGeom>
              <a:noFill/>
              <a:ln w="28575">
                <a:solidFill>
                  <a:srgbClr val="FF0000"/>
                </a:solidFill>
                <a:round/>
                <a:headEnd/>
                <a:tailEnd/>
              </a:ln>
            </p:spPr>
            <p:txBody>
              <a:bodyPr/>
              <a:lstStyle/>
              <a:p>
                <a:endParaRPr lang="en-US"/>
              </a:p>
            </p:txBody>
          </p:sp>
          <p:sp>
            <p:nvSpPr>
              <p:cNvPr id="694436" name="Line 28"/>
              <p:cNvSpPr>
                <a:spLocks noChangeShapeType="1"/>
              </p:cNvSpPr>
              <p:nvPr/>
            </p:nvSpPr>
            <p:spPr bwMode="auto">
              <a:xfrm>
                <a:off x="2259013" y="2619376"/>
                <a:ext cx="9525" cy="12700"/>
              </a:xfrm>
              <a:prstGeom prst="line">
                <a:avLst/>
              </a:prstGeom>
              <a:noFill/>
              <a:ln w="28575">
                <a:solidFill>
                  <a:srgbClr val="FF0000"/>
                </a:solidFill>
                <a:round/>
                <a:headEnd/>
                <a:tailEnd/>
              </a:ln>
            </p:spPr>
            <p:txBody>
              <a:bodyPr/>
              <a:lstStyle/>
              <a:p>
                <a:endParaRPr lang="en-US"/>
              </a:p>
            </p:txBody>
          </p:sp>
          <p:sp>
            <p:nvSpPr>
              <p:cNvPr id="694437" name="Line 29"/>
              <p:cNvSpPr>
                <a:spLocks noChangeShapeType="1"/>
              </p:cNvSpPr>
              <p:nvPr/>
            </p:nvSpPr>
            <p:spPr bwMode="auto">
              <a:xfrm>
                <a:off x="2268538" y="2632076"/>
                <a:ext cx="7938" cy="15875"/>
              </a:xfrm>
              <a:prstGeom prst="line">
                <a:avLst/>
              </a:prstGeom>
              <a:noFill/>
              <a:ln w="28575">
                <a:solidFill>
                  <a:srgbClr val="FF0000"/>
                </a:solidFill>
                <a:round/>
                <a:headEnd/>
                <a:tailEnd/>
              </a:ln>
            </p:spPr>
            <p:txBody>
              <a:bodyPr/>
              <a:lstStyle/>
              <a:p>
                <a:endParaRPr lang="en-US"/>
              </a:p>
            </p:txBody>
          </p:sp>
          <p:sp>
            <p:nvSpPr>
              <p:cNvPr id="694438" name="Line 30"/>
              <p:cNvSpPr>
                <a:spLocks noChangeShapeType="1"/>
              </p:cNvSpPr>
              <p:nvPr/>
            </p:nvSpPr>
            <p:spPr bwMode="auto">
              <a:xfrm>
                <a:off x="2276475" y="2647951"/>
                <a:ext cx="9525" cy="19050"/>
              </a:xfrm>
              <a:prstGeom prst="line">
                <a:avLst/>
              </a:prstGeom>
              <a:noFill/>
              <a:ln w="28575">
                <a:solidFill>
                  <a:srgbClr val="FF0000"/>
                </a:solidFill>
                <a:round/>
                <a:headEnd/>
                <a:tailEnd/>
              </a:ln>
            </p:spPr>
            <p:txBody>
              <a:bodyPr/>
              <a:lstStyle/>
              <a:p>
                <a:endParaRPr lang="en-US"/>
              </a:p>
            </p:txBody>
          </p:sp>
          <p:sp>
            <p:nvSpPr>
              <p:cNvPr id="694439" name="Line 31"/>
              <p:cNvSpPr>
                <a:spLocks noChangeShapeType="1"/>
              </p:cNvSpPr>
              <p:nvPr/>
            </p:nvSpPr>
            <p:spPr bwMode="auto">
              <a:xfrm>
                <a:off x="2286000" y="2667001"/>
                <a:ext cx="9525" cy="22225"/>
              </a:xfrm>
              <a:prstGeom prst="line">
                <a:avLst/>
              </a:prstGeom>
              <a:noFill/>
              <a:ln w="28575">
                <a:solidFill>
                  <a:srgbClr val="FF0000"/>
                </a:solidFill>
                <a:round/>
                <a:headEnd/>
                <a:tailEnd/>
              </a:ln>
            </p:spPr>
            <p:txBody>
              <a:bodyPr/>
              <a:lstStyle/>
              <a:p>
                <a:endParaRPr lang="en-US"/>
              </a:p>
            </p:txBody>
          </p:sp>
          <p:sp>
            <p:nvSpPr>
              <p:cNvPr id="694440" name="Line 32"/>
              <p:cNvSpPr>
                <a:spLocks noChangeShapeType="1"/>
              </p:cNvSpPr>
              <p:nvPr/>
            </p:nvSpPr>
            <p:spPr bwMode="auto">
              <a:xfrm>
                <a:off x="2295525" y="2689226"/>
                <a:ext cx="9525" cy="23813"/>
              </a:xfrm>
              <a:prstGeom prst="line">
                <a:avLst/>
              </a:prstGeom>
              <a:noFill/>
              <a:ln w="28575">
                <a:solidFill>
                  <a:srgbClr val="FF0000"/>
                </a:solidFill>
                <a:round/>
                <a:headEnd/>
                <a:tailEnd/>
              </a:ln>
            </p:spPr>
            <p:txBody>
              <a:bodyPr/>
              <a:lstStyle/>
              <a:p>
                <a:endParaRPr lang="en-US"/>
              </a:p>
            </p:txBody>
          </p:sp>
          <p:sp>
            <p:nvSpPr>
              <p:cNvPr id="694441" name="Line 33"/>
              <p:cNvSpPr>
                <a:spLocks noChangeShapeType="1"/>
              </p:cNvSpPr>
              <p:nvPr/>
            </p:nvSpPr>
            <p:spPr bwMode="auto">
              <a:xfrm>
                <a:off x="2305050" y="2713038"/>
                <a:ext cx="9525" cy="26988"/>
              </a:xfrm>
              <a:prstGeom prst="line">
                <a:avLst/>
              </a:prstGeom>
              <a:noFill/>
              <a:ln w="28575">
                <a:solidFill>
                  <a:srgbClr val="FF0000"/>
                </a:solidFill>
                <a:round/>
                <a:headEnd/>
                <a:tailEnd/>
              </a:ln>
            </p:spPr>
            <p:txBody>
              <a:bodyPr/>
              <a:lstStyle/>
              <a:p>
                <a:endParaRPr lang="en-US"/>
              </a:p>
            </p:txBody>
          </p:sp>
          <p:sp>
            <p:nvSpPr>
              <p:cNvPr id="694442" name="Line 34"/>
              <p:cNvSpPr>
                <a:spLocks noChangeShapeType="1"/>
              </p:cNvSpPr>
              <p:nvPr/>
            </p:nvSpPr>
            <p:spPr bwMode="auto">
              <a:xfrm>
                <a:off x="2314575" y="2740026"/>
                <a:ext cx="9525" cy="28575"/>
              </a:xfrm>
              <a:prstGeom prst="line">
                <a:avLst/>
              </a:prstGeom>
              <a:noFill/>
              <a:ln w="28575">
                <a:solidFill>
                  <a:srgbClr val="FF0000"/>
                </a:solidFill>
                <a:round/>
                <a:headEnd/>
                <a:tailEnd/>
              </a:ln>
            </p:spPr>
            <p:txBody>
              <a:bodyPr/>
              <a:lstStyle/>
              <a:p>
                <a:endParaRPr lang="en-US"/>
              </a:p>
            </p:txBody>
          </p:sp>
          <p:sp>
            <p:nvSpPr>
              <p:cNvPr id="694443" name="Line 35"/>
              <p:cNvSpPr>
                <a:spLocks noChangeShapeType="1"/>
              </p:cNvSpPr>
              <p:nvPr/>
            </p:nvSpPr>
            <p:spPr bwMode="auto">
              <a:xfrm>
                <a:off x="2324100" y="2768601"/>
                <a:ext cx="7938" cy="30163"/>
              </a:xfrm>
              <a:prstGeom prst="line">
                <a:avLst/>
              </a:prstGeom>
              <a:noFill/>
              <a:ln w="28575">
                <a:solidFill>
                  <a:srgbClr val="FF0000"/>
                </a:solidFill>
                <a:round/>
                <a:headEnd/>
                <a:tailEnd/>
              </a:ln>
            </p:spPr>
            <p:txBody>
              <a:bodyPr/>
              <a:lstStyle/>
              <a:p>
                <a:endParaRPr lang="en-US"/>
              </a:p>
            </p:txBody>
          </p:sp>
          <p:sp>
            <p:nvSpPr>
              <p:cNvPr id="694444" name="Line 36"/>
              <p:cNvSpPr>
                <a:spLocks noChangeShapeType="1"/>
              </p:cNvSpPr>
              <p:nvPr/>
            </p:nvSpPr>
            <p:spPr bwMode="auto">
              <a:xfrm>
                <a:off x="2332038" y="2798763"/>
                <a:ext cx="9525" cy="31750"/>
              </a:xfrm>
              <a:prstGeom prst="line">
                <a:avLst/>
              </a:prstGeom>
              <a:noFill/>
              <a:ln w="28575">
                <a:solidFill>
                  <a:srgbClr val="FF0000"/>
                </a:solidFill>
                <a:round/>
                <a:headEnd/>
                <a:tailEnd/>
              </a:ln>
            </p:spPr>
            <p:txBody>
              <a:bodyPr/>
              <a:lstStyle/>
              <a:p>
                <a:endParaRPr lang="en-US"/>
              </a:p>
            </p:txBody>
          </p:sp>
          <p:sp>
            <p:nvSpPr>
              <p:cNvPr id="694445" name="Line 37"/>
              <p:cNvSpPr>
                <a:spLocks noChangeShapeType="1"/>
              </p:cNvSpPr>
              <p:nvPr/>
            </p:nvSpPr>
            <p:spPr bwMode="auto">
              <a:xfrm>
                <a:off x="2341563" y="2830513"/>
                <a:ext cx="9525" cy="31750"/>
              </a:xfrm>
              <a:prstGeom prst="line">
                <a:avLst/>
              </a:prstGeom>
              <a:noFill/>
              <a:ln w="28575">
                <a:solidFill>
                  <a:srgbClr val="FF0000"/>
                </a:solidFill>
                <a:round/>
                <a:headEnd/>
                <a:tailEnd/>
              </a:ln>
            </p:spPr>
            <p:txBody>
              <a:bodyPr/>
              <a:lstStyle/>
              <a:p>
                <a:endParaRPr lang="en-US"/>
              </a:p>
            </p:txBody>
          </p:sp>
          <p:sp>
            <p:nvSpPr>
              <p:cNvPr id="694446" name="Line 38"/>
              <p:cNvSpPr>
                <a:spLocks noChangeShapeType="1"/>
              </p:cNvSpPr>
              <p:nvPr/>
            </p:nvSpPr>
            <p:spPr bwMode="auto">
              <a:xfrm>
                <a:off x="2351088" y="2862263"/>
                <a:ext cx="9525" cy="34925"/>
              </a:xfrm>
              <a:prstGeom prst="line">
                <a:avLst/>
              </a:prstGeom>
              <a:noFill/>
              <a:ln w="28575">
                <a:solidFill>
                  <a:srgbClr val="FF0000"/>
                </a:solidFill>
                <a:round/>
                <a:headEnd/>
                <a:tailEnd/>
              </a:ln>
            </p:spPr>
            <p:txBody>
              <a:bodyPr/>
              <a:lstStyle/>
              <a:p>
                <a:endParaRPr lang="en-US"/>
              </a:p>
            </p:txBody>
          </p:sp>
          <p:sp>
            <p:nvSpPr>
              <p:cNvPr id="694447" name="Line 39"/>
              <p:cNvSpPr>
                <a:spLocks noChangeShapeType="1"/>
              </p:cNvSpPr>
              <p:nvPr/>
            </p:nvSpPr>
            <p:spPr bwMode="auto">
              <a:xfrm>
                <a:off x="2360613" y="2897188"/>
                <a:ext cx="9525" cy="34925"/>
              </a:xfrm>
              <a:prstGeom prst="line">
                <a:avLst/>
              </a:prstGeom>
              <a:noFill/>
              <a:ln w="28575">
                <a:solidFill>
                  <a:srgbClr val="FF0000"/>
                </a:solidFill>
                <a:round/>
                <a:headEnd/>
                <a:tailEnd/>
              </a:ln>
            </p:spPr>
            <p:txBody>
              <a:bodyPr/>
              <a:lstStyle/>
              <a:p>
                <a:endParaRPr lang="en-US"/>
              </a:p>
            </p:txBody>
          </p:sp>
          <p:sp>
            <p:nvSpPr>
              <p:cNvPr id="694448" name="Line 40"/>
              <p:cNvSpPr>
                <a:spLocks noChangeShapeType="1"/>
              </p:cNvSpPr>
              <p:nvPr/>
            </p:nvSpPr>
            <p:spPr bwMode="auto">
              <a:xfrm>
                <a:off x="2370138" y="2932113"/>
                <a:ext cx="7938" cy="34925"/>
              </a:xfrm>
              <a:prstGeom prst="line">
                <a:avLst/>
              </a:prstGeom>
              <a:noFill/>
              <a:ln w="28575">
                <a:solidFill>
                  <a:srgbClr val="FF0000"/>
                </a:solidFill>
                <a:round/>
                <a:headEnd/>
                <a:tailEnd/>
              </a:ln>
            </p:spPr>
            <p:txBody>
              <a:bodyPr/>
              <a:lstStyle/>
              <a:p>
                <a:endParaRPr lang="en-US"/>
              </a:p>
            </p:txBody>
          </p:sp>
          <p:sp>
            <p:nvSpPr>
              <p:cNvPr id="694449" name="Line 41"/>
              <p:cNvSpPr>
                <a:spLocks noChangeShapeType="1"/>
              </p:cNvSpPr>
              <p:nvPr/>
            </p:nvSpPr>
            <p:spPr bwMode="auto">
              <a:xfrm>
                <a:off x="2378075" y="2967038"/>
                <a:ext cx="9525" cy="33338"/>
              </a:xfrm>
              <a:prstGeom prst="line">
                <a:avLst/>
              </a:prstGeom>
              <a:noFill/>
              <a:ln w="28575">
                <a:solidFill>
                  <a:srgbClr val="FF0000"/>
                </a:solidFill>
                <a:round/>
                <a:headEnd/>
                <a:tailEnd/>
              </a:ln>
            </p:spPr>
            <p:txBody>
              <a:bodyPr/>
              <a:lstStyle/>
              <a:p>
                <a:endParaRPr lang="en-US"/>
              </a:p>
            </p:txBody>
          </p:sp>
          <p:sp>
            <p:nvSpPr>
              <p:cNvPr id="694450" name="Line 42"/>
              <p:cNvSpPr>
                <a:spLocks noChangeShapeType="1"/>
              </p:cNvSpPr>
              <p:nvPr/>
            </p:nvSpPr>
            <p:spPr bwMode="auto">
              <a:xfrm>
                <a:off x="2387600" y="3000376"/>
                <a:ext cx="9525" cy="34925"/>
              </a:xfrm>
              <a:prstGeom prst="line">
                <a:avLst/>
              </a:prstGeom>
              <a:noFill/>
              <a:ln w="28575">
                <a:solidFill>
                  <a:srgbClr val="FF0000"/>
                </a:solidFill>
                <a:round/>
                <a:headEnd/>
                <a:tailEnd/>
              </a:ln>
            </p:spPr>
            <p:txBody>
              <a:bodyPr/>
              <a:lstStyle/>
              <a:p>
                <a:endParaRPr lang="en-US"/>
              </a:p>
            </p:txBody>
          </p:sp>
          <p:sp>
            <p:nvSpPr>
              <p:cNvPr id="694451" name="Line 43"/>
              <p:cNvSpPr>
                <a:spLocks noChangeShapeType="1"/>
              </p:cNvSpPr>
              <p:nvPr/>
            </p:nvSpPr>
            <p:spPr bwMode="auto">
              <a:xfrm>
                <a:off x="2397125" y="3035301"/>
                <a:ext cx="9525" cy="33338"/>
              </a:xfrm>
              <a:prstGeom prst="line">
                <a:avLst/>
              </a:prstGeom>
              <a:noFill/>
              <a:ln w="28575">
                <a:solidFill>
                  <a:srgbClr val="FF0000"/>
                </a:solidFill>
                <a:round/>
                <a:headEnd/>
                <a:tailEnd/>
              </a:ln>
            </p:spPr>
            <p:txBody>
              <a:bodyPr/>
              <a:lstStyle/>
              <a:p>
                <a:endParaRPr lang="en-US"/>
              </a:p>
            </p:txBody>
          </p:sp>
          <p:sp>
            <p:nvSpPr>
              <p:cNvPr id="694452" name="Line 44"/>
              <p:cNvSpPr>
                <a:spLocks noChangeShapeType="1"/>
              </p:cNvSpPr>
              <p:nvPr/>
            </p:nvSpPr>
            <p:spPr bwMode="auto">
              <a:xfrm>
                <a:off x="2406650" y="3068638"/>
                <a:ext cx="9525" cy="33338"/>
              </a:xfrm>
              <a:prstGeom prst="line">
                <a:avLst/>
              </a:prstGeom>
              <a:noFill/>
              <a:ln w="28575">
                <a:solidFill>
                  <a:srgbClr val="FF0000"/>
                </a:solidFill>
                <a:round/>
                <a:headEnd/>
                <a:tailEnd/>
              </a:ln>
            </p:spPr>
            <p:txBody>
              <a:bodyPr/>
              <a:lstStyle/>
              <a:p>
                <a:endParaRPr lang="en-US"/>
              </a:p>
            </p:txBody>
          </p:sp>
          <p:sp>
            <p:nvSpPr>
              <p:cNvPr id="694453" name="Line 45"/>
              <p:cNvSpPr>
                <a:spLocks noChangeShapeType="1"/>
              </p:cNvSpPr>
              <p:nvPr/>
            </p:nvSpPr>
            <p:spPr bwMode="auto">
              <a:xfrm>
                <a:off x="2416175" y="3101976"/>
                <a:ext cx="9525" cy="31750"/>
              </a:xfrm>
              <a:prstGeom prst="line">
                <a:avLst/>
              </a:prstGeom>
              <a:noFill/>
              <a:ln w="28575">
                <a:solidFill>
                  <a:srgbClr val="FF0000"/>
                </a:solidFill>
                <a:round/>
                <a:headEnd/>
                <a:tailEnd/>
              </a:ln>
            </p:spPr>
            <p:txBody>
              <a:bodyPr/>
              <a:lstStyle/>
              <a:p>
                <a:endParaRPr lang="en-US"/>
              </a:p>
            </p:txBody>
          </p:sp>
          <p:sp>
            <p:nvSpPr>
              <p:cNvPr id="694454" name="Line 46"/>
              <p:cNvSpPr>
                <a:spLocks noChangeShapeType="1"/>
              </p:cNvSpPr>
              <p:nvPr/>
            </p:nvSpPr>
            <p:spPr bwMode="auto">
              <a:xfrm>
                <a:off x="2425700" y="3133726"/>
                <a:ext cx="7938" cy="30163"/>
              </a:xfrm>
              <a:prstGeom prst="line">
                <a:avLst/>
              </a:prstGeom>
              <a:noFill/>
              <a:ln w="28575">
                <a:solidFill>
                  <a:srgbClr val="FF0000"/>
                </a:solidFill>
                <a:round/>
                <a:headEnd/>
                <a:tailEnd/>
              </a:ln>
            </p:spPr>
            <p:txBody>
              <a:bodyPr/>
              <a:lstStyle/>
              <a:p>
                <a:endParaRPr lang="en-US"/>
              </a:p>
            </p:txBody>
          </p:sp>
          <p:sp>
            <p:nvSpPr>
              <p:cNvPr id="694455" name="Line 47"/>
              <p:cNvSpPr>
                <a:spLocks noChangeShapeType="1"/>
              </p:cNvSpPr>
              <p:nvPr/>
            </p:nvSpPr>
            <p:spPr bwMode="auto">
              <a:xfrm>
                <a:off x="2433638" y="3163888"/>
                <a:ext cx="9525" cy="28575"/>
              </a:xfrm>
              <a:prstGeom prst="line">
                <a:avLst/>
              </a:prstGeom>
              <a:noFill/>
              <a:ln w="28575">
                <a:solidFill>
                  <a:srgbClr val="FF0000"/>
                </a:solidFill>
                <a:round/>
                <a:headEnd/>
                <a:tailEnd/>
              </a:ln>
            </p:spPr>
            <p:txBody>
              <a:bodyPr/>
              <a:lstStyle/>
              <a:p>
                <a:endParaRPr lang="en-US"/>
              </a:p>
            </p:txBody>
          </p:sp>
          <p:sp>
            <p:nvSpPr>
              <p:cNvPr id="694456" name="Line 48"/>
              <p:cNvSpPr>
                <a:spLocks noChangeShapeType="1"/>
              </p:cNvSpPr>
              <p:nvPr/>
            </p:nvSpPr>
            <p:spPr bwMode="auto">
              <a:xfrm>
                <a:off x="2443163" y="3192463"/>
                <a:ext cx="9525" cy="26988"/>
              </a:xfrm>
              <a:prstGeom prst="line">
                <a:avLst/>
              </a:prstGeom>
              <a:noFill/>
              <a:ln w="28575">
                <a:solidFill>
                  <a:srgbClr val="FF0000"/>
                </a:solidFill>
                <a:round/>
                <a:headEnd/>
                <a:tailEnd/>
              </a:ln>
            </p:spPr>
            <p:txBody>
              <a:bodyPr/>
              <a:lstStyle/>
              <a:p>
                <a:endParaRPr lang="en-US"/>
              </a:p>
            </p:txBody>
          </p:sp>
          <p:sp>
            <p:nvSpPr>
              <p:cNvPr id="694457" name="Line 49"/>
              <p:cNvSpPr>
                <a:spLocks noChangeShapeType="1"/>
              </p:cNvSpPr>
              <p:nvPr/>
            </p:nvSpPr>
            <p:spPr bwMode="auto">
              <a:xfrm>
                <a:off x="2452688" y="3219451"/>
                <a:ext cx="9525" cy="23813"/>
              </a:xfrm>
              <a:prstGeom prst="line">
                <a:avLst/>
              </a:prstGeom>
              <a:noFill/>
              <a:ln w="28575">
                <a:solidFill>
                  <a:srgbClr val="FF0000"/>
                </a:solidFill>
                <a:round/>
                <a:headEnd/>
                <a:tailEnd/>
              </a:ln>
            </p:spPr>
            <p:txBody>
              <a:bodyPr/>
              <a:lstStyle/>
              <a:p>
                <a:endParaRPr lang="en-US"/>
              </a:p>
            </p:txBody>
          </p:sp>
          <p:sp>
            <p:nvSpPr>
              <p:cNvPr id="694458" name="Line 50"/>
              <p:cNvSpPr>
                <a:spLocks noChangeShapeType="1"/>
              </p:cNvSpPr>
              <p:nvPr/>
            </p:nvSpPr>
            <p:spPr bwMode="auto">
              <a:xfrm>
                <a:off x="2462213" y="3243263"/>
                <a:ext cx="9525" cy="22225"/>
              </a:xfrm>
              <a:prstGeom prst="line">
                <a:avLst/>
              </a:prstGeom>
              <a:noFill/>
              <a:ln w="28575">
                <a:solidFill>
                  <a:srgbClr val="FF0000"/>
                </a:solidFill>
                <a:round/>
                <a:headEnd/>
                <a:tailEnd/>
              </a:ln>
            </p:spPr>
            <p:txBody>
              <a:bodyPr/>
              <a:lstStyle/>
              <a:p>
                <a:endParaRPr lang="en-US"/>
              </a:p>
            </p:txBody>
          </p:sp>
          <p:sp>
            <p:nvSpPr>
              <p:cNvPr id="694459" name="Line 51"/>
              <p:cNvSpPr>
                <a:spLocks noChangeShapeType="1"/>
              </p:cNvSpPr>
              <p:nvPr/>
            </p:nvSpPr>
            <p:spPr bwMode="auto">
              <a:xfrm>
                <a:off x="2471738" y="3265488"/>
                <a:ext cx="7938" cy="17463"/>
              </a:xfrm>
              <a:prstGeom prst="line">
                <a:avLst/>
              </a:prstGeom>
              <a:noFill/>
              <a:ln w="28575">
                <a:solidFill>
                  <a:srgbClr val="FF0000"/>
                </a:solidFill>
                <a:round/>
                <a:headEnd/>
                <a:tailEnd/>
              </a:ln>
            </p:spPr>
            <p:txBody>
              <a:bodyPr/>
              <a:lstStyle/>
              <a:p>
                <a:endParaRPr lang="en-US"/>
              </a:p>
            </p:txBody>
          </p:sp>
          <p:sp>
            <p:nvSpPr>
              <p:cNvPr id="694460" name="Line 52"/>
              <p:cNvSpPr>
                <a:spLocks noChangeShapeType="1"/>
              </p:cNvSpPr>
              <p:nvPr/>
            </p:nvSpPr>
            <p:spPr bwMode="auto">
              <a:xfrm>
                <a:off x="2479675" y="3282951"/>
                <a:ext cx="9525" cy="17463"/>
              </a:xfrm>
              <a:prstGeom prst="line">
                <a:avLst/>
              </a:prstGeom>
              <a:noFill/>
              <a:ln w="28575">
                <a:solidFill>
                  <a:srgbClr val="FF0000"/>
                </a:solidFill>
                <a:round/>
                <a:headEnd/>
                <a:tailEnd/>
              </a:ln>
            </p:spPr>
            <p:txBody>
              <a:bodyPr/>
              <a:lstStyle/>
              <a:p>
                <a:endParaRPr lang="en-US"/>
              </a:p>
            </p:txBody>
          </p:sp>
          <p:sp>
            <p:nvSpPr>
              <p:cNvPr id="694461" name="Line 53"/>
              <p:cNvSpPr>
                <a:spLocks noChangeShapeType="1"/>
              </p:cNvSpPr>
              <p:nvPr/>
            </p:nvSpPr>
            <p:spPr bwMode="auto">
              <a:xfrm>
                <a:off x="2489200" y="3300413"/>
                <a:ext cx="9525" cy="12700"/>
              </a:xfrm>
              <a:prstGeom prst="line">
                <a:avLst/>
              </a:prstGeom>
              <a:noFill/>
              <a:ln w="28575">
                <a:solidFill>
                  <a:srgbClr val="FF0000"/>
                </a:solidFill>
                <a:round/>
                <a:headEnd/>
                <a:tailEnd/>
              </a:ln>
            </p:spPr>
            <p:txBody>
              <a:bodyPr/>
              <a:lstStyle/>
              <a:p>
                <a:endParaRPr lang="en-US"/>
              </a:p>
            </p:txBody>
          </p:sp>
          <p:sp>
            <p:nvSpPr>
              <p:cNvPr id="694462" name="Line 54"/>
              <p:cNvSpPr>
                <a:spLocks noChangeShapeType="1"/>
              </p:cNvSpPr>
              <p:nvPr/>
            </p:nvSpPr>
            <p:spPr bwMode="auto">
              <a:xfrm>
                <a:off x="2498725" y="3313113"/>
                <a:ext cx="9525" cy="9525"/>
              </a:xfrm>
              <a:prstGeom prst="line">
                <a:avLst/>
              </a:prstGeom>
              <a:noFill/>
              <a:ln w="28575">
                <a:solidFill>
                  <a:srgbClr val="FF0000"/>
                </a:solidFill>
                <a:round/>
                <a:headEnd/>
                <a:tailEnd/>
              </a:ln>
            </p:spPr>
            <p:txBody>
              <a:bodyPr/>
              <a:lstStyle/>
              <a:p>
                <a:endParaRPr lang="en-US"/>
              </a:p>
            </p:txBody>
          </p:sp>
          <p:sp>
            <p:nvSpPr>
              <p:cNvPr id="694463" name="Line 55"/>
              <p:cNvSpPr>
                <a:spLocks noChangeShapeType="1"/>
              </p:cNvSpPr>
              <p:nvPr/>
            </p:nvSpPr>
            <p:spPr bwMode="auto">
              <a:xfrm>
                <a:off x="2508250" y="3322638"/>
                <a:ext cx="9525" cy="6350"/>
              </a:xfrm>
              <a:prstGeom prst="line">
                <a:avLst/>
              </a:prstGeom>
              <a:noFill/>
              <a:ln w="28575">
                <a:solidFill>
                  <a:srgbClr val="FF0000"/>
                </a:solidFill>
                <a:round/>
                <a:headEnd/>
                <a:tailEnd/>
              </a:ln>
            </p:spPr>
            <p:txBody>
              <a:bodyPr/>
              <a:lstStyle/>
              <a:p>
                <a:endParaRPr lang="en-US"/>
              </a:p>
            </p:txBody>
          </p:sp>
          <p:sp>
            <p:nvSpPr>
              <p:cNvPr id="694464" name="Line 56"/>
              <p:cNvSpPr>
                <a:spLocks noChangeShapeType="1"/>
              </p:cNvSpPr>
              <p:nvPr/>
            </p:nvSpPr>
            <p:spPr bwMode="auto">
              <a:xfrm>
                <a:off x="2517775" y="3328988"/>
                <a:ext cx="9525" cy="3175"/>
              </a:xfrm>
              <a:prstGeom prst="line">
                <a:avLst/>
              </a:prstGeom>
              <a:noFill/>
              <a:ln w="28575">
                <a:solidFill>
                  <a:srgbClr val="FF0000"/>
                </a:solidFill>
                <a:round/>
                <a:headEnd/>
                <a:tailEnd/>
              </a:ln>
            </p:spPr>
            <p:txBody>
              <a:bodyPr/>
              <a:lstStyle/>
              <a:p>
                <a:endParaRPr lang="en-US"/>
              </a:p>
            </p:txBody>
          </p:sp>
          <p:sp>
            <p:nvSpPr>
              <p:cNvPr id="694465" name="Line 57"/>
              <p:cNvSpPr>
                <a:spLocks noChangeShapeType="1"/>
              </p:cNvSpPr>
              <p:nvPr/>
            </p:nvSpPr>
            <p:spPr bwMode="auto">
              <a:xfrm>
                <a:off x="2527300" y="3332163"/>
                <a:ext cx="7938" cy="1588"/>
              </a:xfrm>
              <a:prstGeom prst="line">
                <a:avLst/>
              </a:prstGeom>
              <a:noFill/>
              <a:ln w="28575">
                <a:solidFill>
                  <a:srgbClr val="FF0000"/>
                </a:solidFill>
                <a:round/>
                <a:headEnd/>
                <a:tailEnd/>
              </a:ln>
            </p:spPr>
            <p:txBody>
              <a:bodyPr/>
              <a:lstStyle/>
              <a:p>
                <a:endParaRPr lang="en-US"/>
              </a:p>
            </p:txBody>
          </p:sp>
          <p:sp>
            <p:nvSpPr>
              <p:cNvPr id="694466" name="Line 58"/>
              <p:cNvSpPr>
                <a:spLocks noChangeShapeType="1"/>
              </p:cNvSpPr>
              <p:nvPr/>
            </p:nvSpPr>
            <p:spPr bwMode="auto">
              <a:xfrm flipV="1">
                <a:off x="2535238" y="3328988"/>
                <a:ext cx="9525" cy="3175"/>
              </a:xfrm>
              <a:prstGeom prst="line">
                <a:avLst/>
              </a:prstGeom>
              <a:noFill/>
              <a:ln w="28575">
                <a:solidFill>
                  <a:srgbClr val="FF0000"/>
                </a:solidFill>
                <a:round/>
                <a:headEnd/>
                <a:tailEnd/>
              </a:ln>
            </p:spPr>
            <p:txBody>
              <a:bodyPr/>
              <a:lstStyle/>
              <a:p>
                <a:endParaRPr lang="en-US"/>
              </a:p>
            </p:txBody>
          </p:sp>
          <p:sp>
            <p:nvSpPr>
              <p:cNvPr id="694467" name="Line 59"/>
              <p:cNvSpPr>
                <a:spLocks noChangeShapeType="1"/>
              </p:cNvSpPr>
              <p:nvPr/>
            </p:nvSpPr>
            <p:spPr bwMode="auto">
              <a:xfrm flipV="1">
                <a:off x="2544763" y="3322638"/>
                <a:ext cx="9525" cy="6350"/>
              </a:xfrm>
              <a:prstGeom prst="line">
                <a:avLst/>
              </a:prstGeom>
              <a:noFill/>
              <a:ln w="28575">
                <a:solidFill>
                  <a:srgbClr val="FF0000"/>
                </a:solidFill>
                <a:round/>
                <a:headEnd/>
                <a:tailEnd/>
              </a:ln>
            </p:spPr>
            <p:txBody>
              <a:bodyPr/>
              <a:lstStyle/>
              <a:p>
                <a:endParaRPr lang="en-US"/>
              </a:p>
            </p:txBody>
          </p:sp>
          <p:sp>
            <p:nvSpPr>
              <p:cNvPr id="694468" name="Line 60"/>
              <p:cNvSpPr>
                <a:spLocks noChangeShapeType="1"/>
              </p:cNvSpPr>
              <p:nvPr/>
            </p:nvSpPr>
            <p:spPr bwMode="auto">
              <a:xfrm flipV="1">
                <a:off x="2554288" y="3313113"/>
                <a:ext cx="9525" cy="9525"/>
              </a:xfrm>
              <a:prstGeom prst="line">
                <a:avLst/>
              </a:prstGeom>
              <a:noFill/>
              <a:ln w="28575">
                <a:solidFill>
                  <a:srgbClr val="FF0000"/>
                </a:solidFill>
                <a:round/>
                <a:headEnd/>
                <a:tailEnd/>
              </a:ln>
            </p:spPr>
            <p:txBody>
              <a:bodyPr/>
              <a:lstStyle/>
              <a:p>
                <a:endParaRPr lang="en-US"/>
              </a:p>
            </p:txBody>
          </p:sp>
          <p:sp>
            <p:nvSpPr>
              <p:cNvPr id="694469" name="Line 61"/>
              <p:cNvSpPr>
                <a:spLocks noChangeShapeType="1"/>
              </p:cNvSpPr>
              <p:nvPr/>
            </p:nvSpPr>
            <p:spPr bwMode="auto">
              <a:xfrm flipV="1">
                <a:off x="2563813" y="3300413"/>
                <a:ext cx="9525" cy="12700"/>
              </a:xfrm>
              <a:prstGeom prst="line">
                <a:avLst/>
              </a:prstGeom>
              <a:noFill/>
              <a:ln w="28575">
                <a:solidFill>
                  <a:srgbClr val="FF0000"/>
                </a:solidFill>
                <a:round/>
                <a:headEnd/>
                <a:tailEnd/>
              </a:ln>
            </p:spPr>
            <p:txBody>
              <a:bodyPr/>
              <a:lstStyle/>
              <a:p>
                <a:endParaRPr lang="en-US"/>
              </a:p>
            </p:txBody>
          </p:sp>
          <p:sp>
            <p:nvSpPr>
              <p:cNvPr id="694470" name="Line 62"/>
              <p:cNvSpPr>
                <a:spLocks noChangeShapeType="1"/>
              </p:cNvSpPr>
              <p:nvPr/>
            </p:nvSpPr>
            <p:spPr bwMode="auto">
              <a:xfrm flipV="1">
                <a:off x="2573338" y="3282951"/>
                <a:ext cx="9525" cy="17463"/>
              </a:xfrm>
              <a:prstGeom prst="line">
                <a:avLst/>
              </a:prstGeom>
              <a:noFill/>
              <a:ln w="28575">
                <a:solidFill>
                  <a:srgbClr val="FF0000"/>
                </a:solidFill>
                <a:round/>
                <a:headEnd/>
                <a:tailEnd/>
              </a:ln>
            </p:spPr>
            <p:txBody>
              <a:bodyPr/>
              <a:lstStyle/>
              <a:p>
                <a:endParaRPr lang="en-US"/>
              </a:p>
            </p:txBody>
          </p:sp>
          <p:sp>
            <p:nvSpPr>
              <p:cNvPr id="694471" name="Line 63"/>
              <p:cNvSpPr>
                <a:spLocks noChangeShapeType="1"/>
              </p:cNvSpPr>
              <p:nvPr/>
            </p:nvSpPr>
            <p:spPr bwMode="auto">
              <a:xfrm flipV="1">
                <a:off x="2582863" y="3265488"/>
                <a:ext cx="7938" cy="17463"/>
              </a:xfrm>
              <a:prstGeom prst="line">
                <a:avLst/>
              </a:prstGeom>
              <a:noFill/>
              <a:ln w="28575">
                <a:solidFill>
                  <a:srgbClr val="FF0000"/>
                </a:solidFill>
                <a:round/>
                <a:headEnd/>
                <a:tailEnd/>
              </a:ln>
            </p:spPr>
            <p:txBody>
              <a:bodyPr/>
              <a:lstStyle/>
              <a:p>
                <a:endParaRPr lang="en-US"/>
              </a:p>
            </p:txBody>
          </p:sp>
          <p:sp>
            <p:nvSpPr>
              <p:cNvPr id="694472" name="Line 64"/>
              <p:cNvSpPr>
                <a:spLocks noChangeShapeType="1"/>
              </p:cNvSpPr>
              <p:nvPr/>
            </p:nvSpPr>
            <p:spPr bwMode="auto">
              <a:xfrm flipV="1">
                <a:off x="2590800" y="3243263"/>
                <a:ext cx="9525" cy="22225"/>
              </a:xfrm>
              <a:prstGeom prst="line">
                <a:avLst/>
              </a:prstGeom>
              <a:noFill/>
              <a:ln w="28575">
                <a:solidFill>
                  <a:srgbClr val="FF0000"/>
                </a:solidFill>
                <a:round/>
                <a:headEnd/>
                <a:tailEnd/>
              </a:ln>
            </p:spPr>
            <p:txBody>
              <a:bodyPr/>
              <a:lstStyle/>
              <a:p>
                <a:endParaRPr lang="en-US"/>
              </a:p>
            </p:txBody>
          </p:sp>
          <p:sp>
            <p:nvSpPr>
              <p:cNvPr id="694473" name="Line 65"/>
              <p:cNvSpPr>
                <a:spLocks noChangeShapeType="1"/>
              </p:cNvSpPr>
              <p:nvPr/>
            </p:nvSpPr>
            <p:spPr bwMode="auto">
              <a:xfrm flipV="1">
                <a:off x="2600325" y="3219451"/>
                <a:ext cx="9525" cy="23813"/>
              </a:xfrm>
              <a:prstGeom prst="line">
                <a:avLst/>
              </a:prstGeom>
              <a:noFill/>
              <a:ln w="28575">
                <a:solidFill>
                  <a:srgbClr val="FF0000"/>
                </a:solidFill>
                <a:round/>
                <a:headEnd/>
                <a:tailEnd/>
              </a:ln>
            </p:spPr>
            <p:txBody>
              <a:bodyPr/>
              <a:lstStyle/>
              <a:p>
                <a:endParaRPr lang="en-US"/>
              </a:p>
            </p:txBody>
          </p:sp>
          <p:sp>
            <p:nvSpPr>
              <p:cNvPr id="694474" name="Line 66"/>
              <p:cNvSpPr>
                <a:spLocks noChangeShapeType="1"/>
              </p:cNvSpPr>
              <p:nvPr/>
            </p:nvSpPr>
            <p:spPr bwMode="auto">
              <a:xfrm flipV="1">
                <a:off x="2609850" y="3192463"/>
                <a:ext cx="9525" cy="26988"/>
              </a:xfrm>
              <a:prstGeom prst="line">
                <a:avLst/>
              </a:prstGeom>
              <a:noFill/>
              <a:ln w="28575">
                <a:solidFill>
                  <a:srgbClr val="FF0000"/>
                </a:solidFill>
                <a:round/>
                <a:headEnd/>
                <a:tailEnd/>
              </a:ln>
            </p:spPr>
            <p:txBody>
              <a:bodyPr/>
              <a:lstStyle/>
              <a:p>
                <a:endParaRPr lang="en-US"/>
              </a:p>
            </p:txBody>
          </p:sp>
          <p:sp>
            <p:nvSpPr>
              <p:cNvPr id="694475" name="Line 67"/>
              <p:cNvSpPr>
                <a:spLocks noChangeShapeType="1"/>
              </p:cNvSpPr>
              <p:nvPr/>
            </p:nvSpPr>
            <p:spPr bwMode="auto">
              <a:xfrm flipV="1">
                <a:off x="2619375" y="3163888"/>
                <a:ext cx="9525" cy="28575"/>
              </a:xfrm>
              <a:prstGeom prst="line">
                <a:avLst/>
              </a:prstGeom>
              <a:noFill/>
              <a:ln w="28575">
                <a:solidFill>
                  <a:srgbClr val="FF0000"/>
                </a:solidFill>
                <a:round/>
                <a:headEnd/>
                <a:tailEnd/>
              </a:ln>
            </p:spPr>
            <p:txBody>
              <a:bodyPr/>
              <a:lstStyle/>
              <a:p>
                <a:endParaRPr lang="en-US"/>
              </a:p>
            </p:txBody>
          </p:sp>
          <p:sp>
            <p:nvSpPr>
              <p:cNvPr id="694476" name="Line 68"/>
              <p:cNvSpPr>
                <a:spLocks noChangeShapeType="1"/>
              </p:cNvSpPr>
              <p:nvPr/>
            </p:nvSpPr>
            <p:spPr bwMode="auto">
              <a:xfrm flipV="1">
                <a:off x="2628900" y="3133726"/>
                <a:ext cx="7938" cy="30163"/>
              </a:xfrm>
              <a:prstGeom prst="line">
                <a:avLst/>
              </a:prstGeom>
              <a:noFill/>
              <a:ln w="28575">
                <a:solidFill>
                  <a:srgbClr val="FF0000"/>
                </a:solidFill>
                <a:round/>
                <a:headEnd/>
                <a:tailEnd/>
              </a:ln>
            </p:spPr>
            <p:txBody>
              <a:bodyPr/>
              <a:lstStyle/>
              <a:p>
                <a:endParaRPr lang="en-US"/>
              </a:p>
            </p:txBody>
          </p:sp>
          <p:sp>
            <p:nvSpPr>
              <p:cNvPr id="694477" name="Line 69"/>
              <p:cNvSpPr>
                <a:spLocks noChangeShapeType="1"/>
              </p:cNvSpPr>
              <p:nvPr/>
            </p:nvSpPr>
            <p:spPr bwMode="auto">
              <a:xfrm flipV="1">
                <a:off x="2636838" y="3101976"/>
                <a:ext cx="9525" cy="31750"/>
              </a:xfrm>
              <a:prstGeom prst="line">
                <a:avLst/>
              </a:prstGeom>
              <a:noFill/>
              <a:ln w="28575">
                <a:solidFill>
                  <a:srgbClr val="FF0000"/>
                </a:solidFill>
                <a:round/>
                <a:headEnd/>
                <a:tailEnd/>
              </a:ln>
            </p:spPr>
            <p:txBody>
              <a:bodyPr/>
              <a:lstStyle/>
              <a:p>
                <a:endParaRPr lang="en-US"/>
              </a:p>
            </p:txBody>
          </p:sp>
          <p:sp>
            <p:nvSpPr>
              <p:cNvPr id="694478" name="Line 70"/>
              <p:cNvSpPr>
                <a:spLocks noChangeShapeType="1"/>
              </p:cNvSpPr>
              <p:nvPr/>
            </p:nvSpPr>
            <p:spPr bwMode="auto">
              <a:xfrm flipV="1">
                <a:off x="2646363" y="3068638"/>
                <a:ext cx="9525" cy="33338"/>
              </a:xfrm>
              <a:prstGeom prst="line">
                <a:avLst/>
              </a:prstGeom>
              <a:noFill/>
              <a:ln w="28575">
                <a:solidFill>
                  <a:srgbClr val="FF0000"/>
                </a:solidFill>
                <a:round/>
                <a:headEnd/>
                <a:tailEnd/>
              </a:ln>
            </p:spPr>
            <p:txBody>
              <a:bodyPr/>
              <a:lstStyle/>
              <a:p>
                <a:endParaRPr lang="en-US"/>
              </a:p>
            </p:txBody>
          </p:sp>
          <p:sp>
            <p:nvSpPr>
              <p:cNvPr id="694479" name="Line 71"/>
              <p:cNvSpPr>
                <a:spLocks noChangeShapeType="1"/>
              </p:cNvSpPr>
              <p:nvPr/>
            </p:nvSpPr>
            <p:spPr bwMode="auto">
              <a:xfrm flipV="1">
                <a:off x="2655888" y="3035301"/>
                <a:ext cx="9525" cy="33338"/>
              </a:xfrm>
              <a:prstGeom prst="line">
                <a:avLst/>
              </a:prstGeom>
              <a:noFill/>
              <a:ln w="28575">
                <a:solidFill>
                  <a:srgbClr val="FF0000"/>
                </a:solidFill>
                <a:round/>
                <a:headEnd/>
                <a:tailEnd/>
              </a:ln>
            </p:spPr>
            <p:txBody>
              <a:bodyPr/>
              <a:lstStyle/>
              <a:p>
                <a:endParaRPr lang="en-US"/>
              </a:p>
            </p:txBody>
          </p:sp>
          <p:sp>
            <p:nvSpPr>
              <p:cNvPr id="694480" name="Line 72"/>
              <p:cNvSpPr>
                <a:spLocks noChangeShapeType="1"/>
              </p:cNvSpPr>
              <p:nvPr/>
            </p:nvSpPr>
            <p:spPr bwMode="auto">
              <a:xfrm flipV="1">
                <a:off x="2665413" y="3000376"/>
                <a:ext cx="9525" cy="34925"/>
              </a:xfrm>
              <a:prstGeom prst="line">
                <a:avLst/>
              </a:prstGeom>
              <a:noFill/>
              <a:ln w="28575">
                <a:solidFill>
                  <a:srgbClr val="FF0000"/>
                </a:solidFill>
                <a:round/>
                <a:headEnd/>
                <a:tailEnd/>
              </a:ln>
            </p:spPr>
            <p:txBody>
              <a:bodyPr/>
              <a:lstStyle/>
              <a:p>
                <a:endParaRPr lang="en-US"/>
              </a:p>
            </p:txBody>
          </p:sp>
          <p:sp>
            <p:nvSpPr>
              <p:cNvPr id="694481" name="Line 73"/>
              <p:cNvSpPr>
                <a:spLocks noChangeShapeType="1"/>
              </p:cNvSpPr>
              <p:nvPr/>
            </p:nvSpPr>
            <p:spPr bwMode="auto">
              <a:xfrm flipV="1">
                <a:off x="2674938" y="2967038"/>
                <a:ext cx="9525" cy="33338"/>
              </a:xfrm>
              <a:prstGeom prst="line">
                <a:avLst/>
              </a:prstGeom>
              <a:noFill/>
              <a:ln w="28575">
                <a:solidFill>
                  <a:srgbClr val="FF0000"/>
                </a:solidFill>
                <a:round/>
                <a:headEnd/>
                <a:tailEnd/>
              </a:ln>
            </p:spPr>
            <p:txBody>
              <a:bodyPr/>
              <a:lstStyle/>
              <a:p>
                <a:endParaRPr lang="en-US"/>
              </a:p>
            </p:txBody>
          </p:sp>
          <p:sp>
            <p:nvSpPr>
              <p:cNvPr id="694482" name="Line 74"/>
              <p:cNvSpPr>
                <a:spLocks noChangeShapeType="1"/>
              </p:cNvSpPr>
              <p:nvPr/>
            </p:nvSpPr>
            <p:spPr bwMode="auto">
              <a:xfrm flipV="1">
                <a:off x="2684463" y="2932113"/>
                <a:ext cx="7938" cy="34925"/>
              </a:xfrm>
              <a:prstGeom prst="line">
                <a:avLst/>
              </a:prstGeom>
              <a:noFill/>
              <a:ln w="28575">
                <a:solidFill>
                  <a:srgbClr val="FF0000"/>
                </a:solidFill>
                <a:round/>
                <a:headEnd/>
                <a:tailEnd/>
              </a:ln>
            </p:spPr>
            <p:txBody>
              <a:bodyPr/>
              <a:lstStyle/>
              <a:p>
                <a:endParaRPr lang="en-US"/>
              </a:p>
            </p:txBody>
          </p:sp>
          <p:sp>
            <p:nvSpPr>
              <p:cNvPr id="694483" name="Line 75"/>
              <p:cNvSpPr>
                <a:spLocks noChangeShapeType="1"/>
              </p:cNvSpPr>
              <p:nvPr/>
            </p:nvSpPr>
            <p:spPr bwMode="auto">
              <a:xfrm flipV="1">
                <a:off x="2692400" y="2897188"/>
                <a:ext cx="9525" cy="34925"/>
              </a:xfrm>
              <a:prstGeom prst="line">
                <a:avLst/>
              </a:prstGeom>
              <a:noFill/>
              <a:ln w="28575">
                <a:solidFill>
                  <a:srgbClr val="FF0000"/>
                </a:solidFill>
                <a:round/>
                <a:headEnd/>
                <a:tailEnd/>
              </a:ln>
            </p:spPr>
            <p:txBody>
              <a:bodyPr/>
              <a:lstStyle/>
              <a:p>
                <a:endParaRPr lang="en-US"/>
              </a:p>
            </p:txBody>
          </p:sp>
          <p:sp>
            <p:nvSpPr>
              <p:cNvPr id="694484" name="Line 76"/>
              <p:cNvSpPr>
                <a:spLocks noChangeShapeType="1"/>
              </p:cNvSpPr>
              <p:nvPr/>
            </p:nvSpPr>
            <p:spPr bwMode="auto">
              <a:xfrm flipV="1">
                <a:off x="2701925" y="2862263"/>
                <a:ext cx="9525" cy="34925"/>
              </a:xfrm>
              <a:prstGeom prst="line">
                <a:avLst/>
              </a:prstGeom>
              <a:noFill/>
              <a:ln w="28575">
                <a:solidFill>
                  <a:srgbClr val="FF0000"/>
                </a:solidFill>
                <a:round/>
                <a:headEnd/>
                <a:tailEnd/>
              </a:ln>
            </p:spPr>
            <p:txBody>
              <a:bodyPr/>
              <a:lstStyle/>
              <a:p>
                <a:endParaRPr lang="en-US"/>
              </a:p>
            </p:txBody>
          </p:sp>
          <p:sp>
            <p:nvSpPr>
              <p:cNvPr id="694485" name="Line 77"/>
              <p:cNvSpPr>
                <a:spLocks noChangeShapeType="1"/>
              </p:cNvSpPr>
              <p:nvPr/>
            </p:nvSpPr>
            <p:spPr bwMode="auto">
              <a:xfrm flipV="1">
                <a:off x="2711450" y="2830513"/>
                <a:ext cx="9525" cy="31750"/>
              </a:xfrm>
              <a:prstGeom prst="line">
                <a:avLst/>
              </a:prstGeom>
              <a:noFill/>
              <a:ln w="28575">
                <a:solidFill>
                  <a:srgbClr val="FF0000"/>
                </a:solidFill>
                <a:round/>
                <a:headEnd/>
                <a:tailEnd/>
              </a:ln>
            </p:spPr>
            <p:txBody>
              <a:bodyPr/>
              <a:lstStyle/>
              <a:p>
                <a:endParaRPr lang="en-US"/>
              </a:p>
            </p:txBody>
          </p:sp>
          <p:sp>
            <p:nvSpPr>
              <p:cNvPr id="694486" name="Line 78"/>
              <p:cNvSpPr>
                <a:spLocks noChangeShapeType="1"/>
              </p:cNvSpPr>
              <p:nvPr/>
            </p:nvSpPr>
            <p:spPr bwMode="auto">
              <a:xfrm flipV="1">
                <a:off x="2720975" y="2798763"/>
                <a:ext cx="9525" cy="31750"/>
              </a:xfrm>
              <a:prstGeom prst="line">
                <a:avLst/>
              </a:prstGeom>
              <a:noFill/>
              <a:ln w="28575">
                <a:solidFill>
                  <a:srgbClr val="FF0000"/>
                </a:solidFill>
                <a:round/>
                <a:headEnd/>
                <a:tailEnd/>
              </a:ln>
            </p:spPr>
            <p:txBody>
              <a:bodyPr/>
              <a:lstStyle/>
              <a:p>
                <a:endParaRPr lang="en-US"/>
              </a:p>
            </p:txBody>
          </p:sp>
          <p:sp>
            <p:nvSpPr>
              <p:cNvPr id="694487" name="Line 79"/>
              <p:cNvSpPr>
                <a:spLocks noChangeShapeType="1"/>
              </p:cNvSpPr>
              <p:nvPr/>
            </p:nvSpPr>
            <p:spPr bwMode="auto">
              <a:xfrm flipV="1">
                <a:off x="2730500" y="2768601"/>
                <a:ext cx="9525" cy="30163"/>
              </a:xfrm>
              <a:prstGeom prst="line">
                <a:avLst/>
              </a:prstGeom>
              <a:noFill/>
              <a:ln w="28575">
                <a:solidFill>
                  <a:srgbClr val="FF0000"/>
                </a:solidFill>
                <a:round/>
                <a:headEnd/>
                <a:tailEnd/>
              </a:ln>
            </p:spPr>
            <p:txBody>
              <a:bodyPr/>
              <a:lstStyle/>
              <a:p>
                <a:endParaRPr lang="en-US"/>
              </a:p>
            </p:txBody>
          </p:sp>
          <p:sp>
            <p:nvSpPr>
              <p:cNvPr id="694488" name="Line 80"/>
              <p:cNvSpPr>
                <a:spLocks noChangeShapeType="1"/>
              </p:cNvSpPr>
              <p:nvPr/>
            </p:nvSpPr>
            <p:spPr bwMode="auto">
              <a:xfrm flipV="1">
                <a:off x="2740025" y="2740026"/>
                <a:ext cx="7938" cy="28575"/>
              </a:xfrm>
              <a:prstGeom prst="line">
                <a:avLst/>
              </a:prstGeom>
              <a:noFill/>
              <a:ln w="28575">
                <a:solidFill>
                  <a:srgbClr val="FF0000"/>
                </a:solidFill>
                <a:round/>
                <a:headEnd/>
                <a:tailEnd/>
              </a:ln>
            </p:spPr>
            <p:txBody>
              <a:bodyPr/>
              <a:lstStyle/>
              <a:p>
                <a:endParaRPr lang="en-US"/>
              </a:p>
            </p:txBody>
          </p:sp>
          <p:sp>
            <p:nvSpPr>
              <p:cNvPr id="694489" name="Line 81"/>
              <p:cNvSpPr>
                <a:spLocks noChangeShapeType="1"/>
              </p:cNvSpPr>
              <p:nvPr/>
            </p:nvSpPr>
            <p:spPr bwMode="auto">
              <a:xfrm flipV="1">
                <a:off x="2747963" y="2713038"/>
                <a:ext cx="9525" cy="26988"/>
              </a:xfrm>
              <a:prstGeom prst="line">
                <a:avLst/>
              </a:prstGeom>
              <a:noFill/>
              <a:ln w="28575">
                <a:solidFill>
                  <a:srgbClr val="FF0000"/>
                </a:solidFill>
                <a:round/>
                <a:headEnd/>
                <a:tailEnd/>
              </a:ln>
            </p:spPr>
            <p:txBody>
              <a:bodyPr/>
              <a:lstStyle/>
              <a:p>
                <a:endParaRPr lang="en-US"/>
              </a:p>
            </p:txBody>
          </p:sp>
          <p:sp>
            <p:nvSpPr>
              <p:cNvPr id="694490" name="Line 82"/>
              <p:cNvSpPr>
                <a:spLocks noChangeShapeType="1"/>
              </p:cNvSpPr>
              <p:nvPr/>
            </p:nvSpPr>
            <p:spPr bwMode="auto">
              <a:xfrm flipV="1">
                <a:off x="2757488" y="2689226"/>
                <a:ext cx="9525" cy="23813"/>
              </a:xfrm>
              <a:prstGeom prst="line">
                <a:avLst/>
              </a:prstGeom>
              <a:noFill/>
              <a:ln w="28575">
                <a:solidFill>
                  <a:srgbClr val="FF0000"/>
                </a:solidFill>
                <a:round/>
                <a:headEnd/>
                <a:tailEnd/>
              </a:ln>
            </p:spPr>
            <p:txBody>
              <a:bodyPr/>
              <a:lstStyle/>
              <a:p>
                <a:endParaRPr lang="en-US"/>
              </a:p>
            </p:txBody>
          </p:sp>
          <p:sp>
            <p:nvSpPr>
              <p:cNvPr id="694491" name="Line 83"/>
              <p:cNvSpPr>
                <a:spLocks noChangeShapeType="1"/>
              </p:cNvSpPr>
              <p:nvPr/>
            </p:nvSpPr>
            <p:spPr bwMode="auto">
              <a:xfrm flipV="1">
                <a:off x="2767013" y="2667001"/>
                <a:ext cx="9525" cy="22225"/>
              </a:xfrm>
              <a:prstGeom prst="line">
                <a:avLst/>
              </a:prstGeom>
              <a:noFill/>
              <a:ln w="28575">
                <a:solidFill>
                  <a:srgbClr val="FF0000"/>
                </a:solidFill>
                <a:round/>
                <a:headEnd/>
                <a:tailEnd/>
              </a:ln>
            </p:spPr>
            <p:txBody>
              <a:bodyPr/>
              <a:lstStyle/>
              <a:p>
                <a:endParaRPr lang="en-US"/>
              </a:p>
            </p:txBody>
          </p:sp>
          <p:sp>
            <p:nvSpPr>
              <p:cNvPr id="694492" name="Line 84"/>
              <p:cNvSpPr>
                <a:spLocks noChangeShapeType="1"/>
              </p:cNvSpPr>
              <p:nvPr/>
            </p:nvSpPr>
            <p:spPr bwMode="auto">
              <a:xfrm flipV="1">
                <a:off x="2776538" y="2647951"/>
                <a:ext cx="9525" cy="19050"/>
              </a:xfrm>
              <a:prstGeom prst="line">
                <a:avLst/>
              </a:prstGeom>
              <a:noFill/>
              <a:ln w="28575">
                <a:solidFill>
                  <a:srgbClr val="FF0000"/>
                </a:solidFill>
                <a:round/>
                <a:headEnd/>
                <a:tailEnd/>
              </a:ln>
            </p:spPr>
            <p:txBody>
              <a:bodyPr/>
              <a:lstStyle/>
              <a:p>
                <a:endParaRPr lang="en-US"/>
              </a:p>
            </p:txBody>
          </p:sp>
          <p:sp>
            <p:nvSpPr>
              <p:cNvPr id="694493" name="Line 85"/>
              <p:cNvSpPr>
                <a:spLocks noChangeShapeType="1"/>
              </p:cNvSpPr>
              <p:nvPr/>
            </p:nvSpPr>
            <p:spPr bwMode="auto">
              <a:xfrm flipV="1">
                <a:off x="2786063" y="2632076"/>
                <a:ext cx="7938" cy="15875"/>
              </a:xfrm>
              <a:prstGeom prst="line">
                <a:avLst/>
              </a:prstGeom>
              <a:noFill/>
              <a:ln w="28575">
                <a:solidFill>
                  <a:srgbClr val="FF0000"/>
                </a:solidFill>
                <a:round/>
                <a:headEnd/>
                <a:tailEnd/>
              </a:ln>
            </p:spPr>
            <p:txBody>
              <a:bodyPr/>
              <a:lstStyle/>
              <a:p>
                <a:endParaRPr lang="en-US"/>
              </a:p>
            </p:txBody>
          </p:sp>
          <p:sp>
            <p:nvSpPr>
              <p:cNvPr id="694494" name="Line 86"/>
              <p:cNvSpPr>
                <a:spLocks noChangeShapeType="1"/>
              </p:cNvSpPr>
              <p:nvPr/>
            </p:nvSpPr>
            <p:spPr bwMode="auto">
              <a:xfrm flipV="1">
                <a:off x="2794000" y="2619376"/>
                <a:ext cx="9525" cy="12700"/>
              </a:xfrm>
              <a:prstGeom prst="line">
                <a:avLst/>
              </a:prstGeom>
              <a:noFill/>
              <a:ln w="28575">
                <a:solidFill>
                  <a:srgbClr val="FF0000"/>
                </a:solidFill>
                <a:round/>
                <a:headEnd/>
                <a:tailEnd/>
              </a:ln>
            </p:spPr>
            <p:txBody>
              <a:bodyPr/>
              <a:lstStyle/>
              <a:p>
                <a:endParaRPr lang="en-US"/>
              </a:p>
            </p:txBody>
          </p:sp>
          <p:sp>
            <p:nvSpPr>
              <p:cNvPr id="694495" name="Line 87"/>
              <p:cNvSpPr>
                <a:spLocks noChangeShapeType="1"/>
              </p:cNvSpPr>
              <p:nvPr/>
            </p:nvSpPr>
            <p:spPr bwMode="auto">
              <a:xfrm flipV="1">
                <a:off x="2803525" y="2609851"/>
                <a:ext cx="9525" cy="9525"/>
              </a:xfrm>
              <a:prstGeom prst="line">
                <a:avLst/>
              </a:prstGeom>
              <a:noFill/>
              <a:ln w="28575">
                <a:solidFill>
                  <a:srgbClr val="FF0000"/>
                </a:solidFill>
                <a:round/>
                <a:headEnd/>
                <a:tailEnd/>
              </a:ln>
            </p:spPr>
            <p:txBody>
              <a:bodyPr/>
              <a:lstStyle/>
              <a:p>
                <a:endParaRPr lang="en-US"/>
              </a:p>
            </p:txBody>
          </p:sp>
          <p:sp>
            <p:nvSpPr>
              <p:cNvPr id="694496" name="Line 88"/>
              <p:cNvSpPr>
                <a:spLocks noChangeShapeType="1"/>
              </p:cNvSpPr>
              <p:nvPr/>
            </p:nvSpPr>
            <p:spPr bwMode="auto">
              <a:xfrm flipV="1">
                <a:off x="2813050" y="2603501"/>
                <a:ext cx="9525" cy="6350"/>
              </a:xfrm>
              <a:prstGeom prst="line">
                <a:avLst/>
              </a:prstGeom>
              <a:noFill/>
              <a:ln w="28575">
                <a:solidFill>
                  <a:srgbClr val="FF0000"/>
                </a:solidFill>
                <a:round/>
                <a:headEnd/>
                <a:tailEnd/>
              </a:ln>
            </p:spPr>
            <p:txBody>
              <a:bodyPr/>
              <a:lstStyle/>
              <a:p>
                <a:endParaRPr lang="en-US"/>
              </a:p>
            </p:txBody>
          </p:sp>
          <p:sp>
            <p:nvSpPr>
              <p:cNvPr id="694497" name="Line 89"/>
              <p:cNvSpPr>
                <a:spLocks noChangeShapeType="1"/>
              </p:cNvSpPr>
              <p:nvPr/>
            </p:nvSpPr>
            <p:spPr bwMode="auto">
              <a:xfrm flipV="1">
                <a:off x="2822575" y="2600326"/>
                <a:ext cx="9525" cy="3175"/>
              </a:xfrm>
              <a:prstGeom prst="line">
                <a:avLst/>
              </a:prstGeom>
              <a:noFill/>
              <a:ln w="28575">
                <a:solidFill>
                  <a:srgbClr val="FF0000"/>
                </a:solidFill>
                <a:round/>
                <a:headEnd/>
                <a:tailEnd/>
              </a:ln>
            </p:spPr>
            <p:txBody>
              <a:bodyPr/>
              <a:lstStyle/>
              <a:p>
                <a:endParaRPr lang="en-US"/>
              </a:p>
            </p:txBody>
          </p:sp>
          <p:sp>
            <p:nvSpPr>
              <p:cNvPr id="694498" name="Line 90"/>
              <p:cNvSpPr>
                <a:spLocks noChangeShapeType="1"/>
              </p:cNvSpPr>
              <p:nvPr/>
            </p:nvSpPr>
            <p:spPr bwMode="auto">
              <a:xfrm>
                <a:off x="2832100" y="2600326"/>
                <a:ext cx="9525" cy="1588"/>
              </a:xfrm>
              <a:prstGeom prst="line">
                <a:avLst/>
              </a:prstGeom>
              <a:noFill/>
              <a:ln w="28575">
                <a:solidFill>
                  <a:srgbClr val="FF0000"/>
                </a:solidFill>
                <a:round/>
                <a:headEnd/>
                <a:tailEnd/>
              </a:ln>
            </p:spPr>
            <p:txBody>
              <a:bodyPr/>
              <a:lstStyle/>
              <a:p>
                <a:endParaRPr lang="en-US"/>
              </a:p>
            </p:txBody>
          </p:sp>
          <p:sp>
            <p:nvSpPr>
              <p:cNvPr id="694499" name="Line 91"/>
              <p:cNvSpPr>
                <a:spLocks noChangeShapeType="1"/>
              </p:cNvSpPr>
              <p:nvPr/>
            </p:nvSpPr>
            <p:spPr bwMode="auto">
              <a:xfrm>
                <a:off x="2841625" y="2600326"/>
                <a:ext cx="7938" cy="3175"/>
              </a:xfrm>
              <a:prstGeom prst="line">
                <a:avLst/>
              </a:prstGeom>
              <a:noFill/>
              <a:ln w="28575">
                <a:solidFill>
                  <a:srgbClr val="FF0000"/>
                </a:solidFill>
                <a:round/>
                <a:headEnd/>
                <a:tailEnd/>
              </a:ln>
            </p:spPr>
            <p:txBody>
              <a:bodyPr/>
              <a:lstStyle/>
              <a:p>
                <a:endParaRPr lang="en-US"/>
              </a:p>
            </p:txBody>
          </p:sp>
          <p:sp>
            <p:nvSpPr>
              <p:cNvPr id="694500" name="Line 92"/>
              <p:cNvSpPr>
                <a:spLocks noChangeShapeType="1"/>
              </p:cNvSpPr>
              <p:nvPr/>
            </p:nvSpPr>
            <p:spPr bwMode="auto">
              <a:xfrm>
                <a:off x="2849563" y="2603501"/>
                <a:ext cx="9525" cy="6350"/>
              </a:xfrm>
              <a:prstGeom prst="line">
                <a:avLst/>
              </a:prstGeom>
              <a:noFill/>
              <a:ln w="28575">
                <a:solidFill>
                  <a:srgbClr val="FF0000"/>
                </a:solidFill>
                <a:round/>
                <a:headEnd/>
                <a:tailEnd/>
              </a:ln>
            </p:spPr>
            <p:txBody>
              <a:bodyPr/>
              <a:lstStyle/>
              <a:p>
                <a:endParaRPr lang="en-US"/>
              </a:p>
            </p:txBody>
          </p:sp>
          <p:sp>
            <p:nvSpPr>
              <p:cNvPr id="694501" name="Line 93"/>
              <p:cNvSpPr>
                <a:spLocks noChangeShapeType="1"/>
              </p:cNvSpPr>
              <p:nvPr/>
            </p:nvSpPr>
            <p:spPr bwMode="auto">
              <a:xfrm>
                <a:off x="2859088" y="2609851"/>
                <a:ext cx="9525" cy="9525"/>
              </a:xfrm>
              <a:prstGeom prst="line">
                <a:avLst/>
              </a:prstGeom>
              <a:noFill/>
              <a:ln w="28575">
                <a:solidFill>
                  <a:srgbClr val="FF0000"/>
                </a:solidFill>
                <a:round/>
                <a:headEnd/>
                <a:tailEnd/>
              </a:ln>
            </p:spPr>
            <p:txBody>
              <a:bodyPr/>
              <a:lstStyle/>
              <a:p>
                <a:endParaRPr lang="en-US"/>
              </a:p>
            </p:txBody>
          </p:sp>
          <p:sp>
            <p:nvSpPr>
              <p:cNvPr id="694502" name="Line 94"/>
              <p:cNvSpPr>
                <a:spLocks noChangeShapeType="1"/>
              </p:cNvSpPr>
              <p:nvPr/>
            </p:nvSpPr>
            <p:spPr bwMode="auto">
              <a:xfrm>
                <a:off x="2868613" y="2619376"/>
                <a:ext cx="9525" cy="12700"/>
              </a:xfrm>
              <a:prstGeom prst="line">
                <a:avLst/>
              </a:prstGeom>
              <a:noFill/>
              <a:ln w="28575">
                <a:solidFill>
                  <a:srgbClr val="FF0000"/>
                </a:solidFill>
                <a:round/>
                <a:headEnd/>
                <a:tailEnd/>
              </a:ln>
            </p:spPr>
            <p:txBody>
              <a:bodyPr/>
              <a:lstStyle/>
              <a:p>
                <a:endParaRPr lang="en-US"/>
              </a:p>
            </p:txBody>
          </p:sp>
          <p:sp>
            <p:nvSpPr>
              <p:cNvPr id="694503" name="Line 95"/>
              <p:cNvSpPr>
                <a:spLocks noChangeShapeType="1"/>
              </p:cNvSpPr>
              <p:nvPr/>
            </p:nvSpPr>
            <p:spPr bwMode="auto">
              <a:xfrm>
                <a:off x="2878138" y="2632076"/>
                <a:ext cx="9525" cy="15875"/>
              </a:xfrm>
              <a:prstGeom prst="line">
                <a:avLst/>
              </a:prstGeom>
              <a:noFill/>
              <a:ln w="28575">
                <a:solidFill>
                  <a:srgbClr val="FF0000"/>
                </a:solidFill>
                <a:round/>
                <a:headEnd/>
                <a:tailEnd/>
              </a:ln>
            </p:spPr>
            <p:txBody>
              <a:bodyPr/>
              <a:lstStyle/>
              <a:p>
                <a:endParaRPr lang="en-US"/>
              </a:p>
            </p:txBody>
          </p:sp>
          <p:sp>
            <p:nvSpPr>
              <p:cNvPr id="694504" name="Line 96"/>
              <p:cNvSpPr>
                <a:spLocks noChangeShapeType="1"/>
              </p:cNvSpPr>
              <p:nvPr/>
            </p:nvSpPr>
            <p:spPr bwMode="auto">
              <a:xfrm>
                <a:off x="2887663" y="2647951"/>
                <a:ext cx="9525" cy="19050"/>
              </a:xfrm>
              <a:prstGeom prst="line">
                <a:avLst/>
              </a:prstGeom>
              <a:noFill/>
              <a:ln w="28575">
                <a:solidFill>
                  <a:srgbClr val="FF0000"/>
                </a:solidFill>
                <a:round/>
                <a:headEnd/>
                <a:tailEnd/>
              </a:ln>
            </p:spPr>
            <p:txBody>
              <a:bodyPr/>
              <a:lstStyle/>
              <a:p>
                <a:endParaRPr lang="en-US"/>
              </a:p>
            </p:txBody>
          </p:sp>
          <p:sp>
            <p:nvSpPr>
              <p:cNvPr id="694505" name="Line 97"/>
              <p:cNvSpPr>
                <a:spLocks noChangeShapeType="1"/>
              </p:cNvSpPr>
              <p:nvPr/>
            </p:nvSpPr>
            <p:spPr bwMode="auto">
              <a:xfrm>
                <a:off x="2897188" y="2667001"/>
                <a:ext cx="7938" cy="22225"/>
              </a:xfrm>
              <a:prstGeom prst="line">
                <a:avLst/>
              </a:prstGeom>
              <a:noFill/>
              <a:ln w="28575">
                <a:solidFill>
                  <a:srgbClr val="FF0000"/>
                </a:solidFill>
                <a:round/>
                <a:headEnd/>
                <a:tailEnd/>
              </a:ln>
            </p:spPr>
            <p:txBody>
              <a:bodyPr/>
              <a:lstStyle/>
              <a:p>
                <a:endParaRPr lang="en-US"/>
              </a:p>
            </p:txBody>
          </p:sp>
          <p:sp>
            <p:nvSpPr>
              <p:cNvPr id="694506" name="Line 98"/>
              <p:cNvSpPr>
                <a:spLocks noChangeShapeType="1"/>
              </p:cNvSpPr>
              <p:nvPr/>
            </p:nvSpPr>
            <p:spPr bwMode="auto">
              <a:xfrm>
                <a:off x="2905125" y="2689226"/>
                <a:ext cx="9525" cy="23813"/>
              </a:xfrm>
              <a:prstGeom prst="line">
                <a:avLst/>
              </a:prstGeom>
              <a:noFill/>
              <a:ln w="28575">
                <a:solidFill>
                  <a:srgbClr val="FF0000"/>
                </a:solidFill>
                <a:round/>
                <a:headEnd/>
                <a:tailEnd/>
              </a:ln>
            </p:spPr>
            <p:txBody>
              <a:bodyPr/>
              <a:lstStyle/>
              <a:p>
                <a:endParaRPr lang="en-US"/>
              </a:p>
            </p:txBody>
          </p:sp>
          <p:sp>
            <p:nvSpPr>
              <p:cNvPr id="694507" name="Line 99"/>
              <p:cNvSpPr>
                <a:spLocks noChangeShapeType="1"/>
              </p:cNvSpPr>
              <p:nvPr/>
            </p:nvSpPr>
            <p:spPr bwMode="auto">
              <a:xfrm>
                <a:off x="2914650" y="2713038"/>
                <a:ext cx="9525" cy="26988"/>
              </a:xfrm>
              <a:prstGeom prst="line">
                <a:avLst/>
              </a:prstGeom>
              <a:noFill/>
              <a:ln w="28575">
                <a:solidFill>
                  <a:srgbClr val="FF0000"/>
                </a:solidFill>
                <a:round/>
                <a:headEnd/>
                <a:tailEnd/>
              </a:ln>
            </p:spPr>
            <p:txBody>
              <a:bodyPr/>
              <a:lstStyle/>
              <a:p>
                <a:endParaRPr lang="en-US"/>
              </a:p>
            </p:txBody>
          </p:sp>
          <p:sp>
            <p:nvSpPr>
              <p:cNvPr id="694508" name="Line 100"/>
              <p:cNvSpPr>
                <a:spLocks noChangeShapeType="1"/>
              </p:cNvSpPr>
              <p:nvPr/>
            </p:nvSpPr>
            <p:spPr bwMode="auto">
              <a:xfrm>
                <a:off x="2924175" y="2740026"/>
                <a:ext cx="9525" cy="28575"/>
              </a:xfrm>
              <a:prstGeom prst="line">
                <a:avLst/>
              </a:prstGeom>
              <a:noFill/>
              <a:ln w="28575">
                <a:solidFill>
                  <a:srgbClr val="FF0000"/>
                </a:solidFill>
                <a:round/>
                <a:headEnd/>
                <a:tailEnd/>
              </a:ln>
            </p:spPr>
            <p:txBody>
              <a:bodyPr/>
              <a:lstStyle/>
              <a:p>
                <a:endParaRPr lang="en-US"/>
              </a:p>
            </p:txBody>
          </p:sp>
          <p:sp>
            <p:nvSpPr>
              <p:cNvPr id="694509" name="Line 101"/>
              <p:cNvSpPr>
                <a:spLocks noChangeShapeType="1"/>
              </p:cNvSpPr>
              <p:nvPr/>
            </p:nvSpPr>
            <p:spPr bwMode="auto">
              <a:xfrm>
                <a:off x="2933700" y="2768601"/>
                <a:ext cx="9525" cy="30163"/>
              </a:xfrm>
              <a:prstGeom prst="line">
                <a:avLst/>
              </a:prstGeom>
              <a:noFill/>
              <a:ln w="28575">
                <a:solidFill>
                  <a:srgbClr val="FF0000"/>
                </a:solidFill>
                <a:round/>
                <a:headEnd/>
                <a:tailEnd/>
              </a:ln>
            </p:spPr>
            <p:txBody>
              <a:bodyPr/>
              <a:lstStyle/>
              <a:p>
                <a:endParaRPr lang="en-US"/>
              </a:p>
            </p:txBody>
          </p:sp>
          <p:sp>
            <p:nvSpPr>
              <p:cNvPr id="694510" name="Line 102"/>
              <p:cNvSpPr>
                <a:spLocks noChangeShapeType="1"/>
              </p:cNvSpPr>
              <p:nvPr/>
            </p:nvSpPr>
            <p:spPr bwMode="auto">
              <a:xfrm>
                <a:off x="2943225" y="2798763"/>
                <a:ext cx="7938" cy="31750"/>
              </a:xfrm>
              <a:prstGeom prst="line">
                <a:avLst/>
              </a:prstGeom>
              <a:noFill/>
              <a:ln w="28575">
                <a:solidFill>
                  <a:srgbClr val="FF0000"/>
                </a:solidFill>
                <a:round/>
                <a:headEnd/>
                <a:tailEnd/>
              </a:ln>
            </p:spPr>
            <p:txBody>
              <a:bodyPr/>
              <a:lstStyle/>
              <a:p>
                <a:endParaRPr lang="en-US"/>
              </a:p>
            </p:txBody>
          </p:sp>
          <p:sp>
            <p:nvSpPr>
              <p:cNvPr id="694511" name="Line 103"/>
              <p:cNvSpPr>
                <a:spLocks noChangeShapeType="1"/>
              </p:cNvSpPr>
              <p:nvPr/>
            </p:nvSpPr>
            <p:spPr bwMode="auto">
              <a:xfrm>
                <a:off x="2951163" y="2830513"/>
                <a:ext cx="9525" cy="31750"/>
              </a:xfrm>
              <a:prstGeom prst="line">
                <a:avLst/>
              </a:prstGeom>
              <a:noFill/>
              <a:ln w="28575">
                <a:solidFill>
                  <a:srgbClr val="FF0000"/>
                </a:solidFill>
                <a:round/>
                <a:headEnd/>
                <a:tailEnd/>
              </a:ln>
            </p:spPr>
            <p:txBody>
              <a:bodyPr/>
              <a:lstStyle/>
              <a:p>
                <a:endParaRPr lang="en-US"/>
              </a:p>
            </p:txBody>
          </p:sp>
          <p:sp>
            <p:nvSpPr>
              <p:cNvPr id="694512" name="Line 104"/>
              <p:cNvSpPr>
                <a:spLocks noChangeShapeType="1"/>
              </p:cNvSpPr>
              <p:nvPr/>
            </p:nvSpPr>
            <p:spPr bwMode="auto">
              <a:xfrm>
                <a:off x="2960688" y="2862263"/>
                <a:ext cx="9525" cy="34925"/>
              </a:xfrm>
              <a:prstGeom prst="line">
                <a:avLst/>
              </a:prstGeom>
              <a:noFill/>
              <a:ln w="28575">
                <a:solidFill>
                  <a:srgbClr val="FF0000"/>
                </a:solidFill>
                <a:round/>
                <a:headEnd/>
                <a:tailEnd/>
              </a:ln>
            </p:spPr>
            <p:txBody>
              <a:bodyPr/>
              <a:lstStyle/>
              <a:p>
                <a:endParaRPr lang="en-US"/>
              </a:p>
            </p:txBody>
          </p:sp>
          <p:sp>
            <p:nvSpPr>
              <p:cNvPr id="694513" name="Line 105"/>
              <p:cNvSpPr>
                <a:spLocks noChangeShapeType="1"/>
              </p:cNvSpPr>
              <p:nvPr/>
            </p:nvSpPr>
            <p:spPr bwMode="auto">
              <a:xfrm>
                <a:off x="2970213" y="2897188"/>
                <a:ext cx="9525" cy="34925"/>
              </a:xfrm>
              <a:prstGeom prst="line">
                <a:avLst/>
              </a:prstGeom>
              <a:noFill/>
              <a:ln w="28575">
                <a:solidFill>
                  <a:srgbClr val="FF0000"/>
                </a:solidFill>
                <a:round/>
                <a:headEnd/>
                <a:tailEnd/>
              </a:ln>
            </p:spPr>
            <p:txBody>
              <a:bodyPr/>
              <a:lstStyle/>
              <a:p>
                <a:endParaRPr lang="en-US"/>
              </a:p>
            </p:txBody>
          </p:sp>
          <p:sp>
            <p:nvSpPr>
              <p:cNvPr id="694514" name="Line 106"/>
              <p:cNvSpPr>
                <a:spLocks noChangeShapeType="1"/>
              </p:cNvSpPr>
              <p:nvPr/>
            </p:nvSpPr>
            <p:spPr bwMode="auto">
              <a:xfrm>
                <a:off x="2979738" y="2932113"/>
                <a:ext cx="9525" cy="34925"/>
              </a:xfrm>
              <a:prstGeom prst="line">
                <a:avLst/>
              </a:prstGeom>
              <a:noFill/>
              <a:ln w="28575">
                <a:solidFill>
                  <a:srgbClr val="FF0000"/>
                </a:solidFill>
                <a:round/>
                <a:headEnd/>
                <a:tailEnd/>
              </a:ln>
            </p:spPr>
            <p:txBody>
              <a:bodyPr/>
              <a:lstStyle/>
              <a:p>
                <a:endParaRPr lang="en-US"/>
              </a:p>
            </p:txBody>
          </p:sp>
          <p:sp>
            <p:nvSpPr>
              <p:cNvPr id="694515" name="Line 107"/>
              <p:cNvSpPr>
                <a:spLocks noChangeShapeType="1"/>
              </p:cNvSpPr>
              <p:nvPr/>
            </p:nvSpPr>
            <p:spPr bwMode="auto">
              <a:xfrm>
                <a:off x="2073275" y="2967038"/>
                <a:ext cx="9525" cy="33338"/>
              </a:xfrm>
              <a:prstGeom prst="line">
                <a:avLst/>
              </a:prstGeom>
              <a:noFill/>
              <a:ln w="28575">
                <a:solidFill>
                  <a:srgbClr val="FF0000"/>
                </a:solidFill>
                <a:round/>
                <a:headEnd/>
                <a:tailEnd/>
              </a:ln>
            </p:spPr>
            <p:txBody>
              <a:bodyPr/>
              <a:lstStyle/>
              <a:p>
                <a:endParaRPr lang="en-US"/>
              </a:p>
            </p:txBody>
          </p:sp>
          <p:sp>
            <p:nvSpPr>
              <p:cNvPr id="694516" name="Line 108"/>
              <p:cNvSpPr>
                <a:spLocks noChangeShapeType="1"/>
              </p:cNvSpPr>
              <p:nvPr/>
            </p:nvSpPr>
            <p:spPr bwMode="auto">
              <a:xfrm>
                <a:off x="2092325" y="3033713"/>
                <a:ext cx="1588" cy="1588"/>
              </a:xfrm>
              <a:prstGeom prst="line">
                <a:avLst/>
              </a:prstGeom>
              <a:noFill/>
              <a:ln w="28575">
                <a:solidFill>
                  <a:srgbClr val="FF0000"/>
                </a:solidFill>
                <a:round/>
                <a:headEnd/>
                <a:tailEnd/>
              </a:ln>
            </p:spPr>
            <p:txBody>
              <a:bodyPr/>
              <a:lstStyle/>
              <a:p>
                <a:endParaRPr lang="en-US"/>
              </a:p>
            </p:txBody>
          </p:sp>
          <p:sp>
            <p:nvSpPr>
              <p:cNvPr id="694517" name="Line 109"/>
              <p:cNvSpPr>
                <a:spLocks noChangeShapeType="1"/>
              </p:cNvSpPr>
              <p:nvPr/>
            </p:nvSpPr>
            <p:spPr bwMode="auto">
              <a:xfrm>
                <a:off x="2092325" y="3035301"/>
                <a:ext cx="9525" cy="33338"/>
              </a:xfrm>
              <a:prstGeom prst="line">
                <a:avLst/>
              </a:prstGeom>
              <a:noFill/>
              <a:ln w="28575">
                <a:solidFill>
                  <a:srgbClr val="FF0000"/>
                </a:solidFill>
                <a:round/>
                <a:headEnd/>
                <a:tailEnd/>
              </a:ln>
            </p:spPr>
            <p:txBody>
              <a:bodyPr/>
              <a:lstStyle/>
              <a:p>
                <a:endParaRPr lang="en-US"/>
              </a:p>
            </p:txBody>
          </p:sp>
          <p:sp>
            <p:nvSpPr>
              <p:cNvPr id="694518" name="Line 110"/>
              <p:cNvSpPr>
                <a:spLocks noChangeShapeType="1"/>
              </p:cNvSpPr>
              <p:nvPr/>
            </p:nvSpPr>
            <p:spPr bwMode="auto">
              <a:xfrm>
                <a:off x="2111375" y="3101976"/>
                <a:ext cx="1588" cy="1588"/>
              </a:xfrm>
              <a:prstGeom prst="line">
                <a:avLst/>
              </a:prstGeom>
              <a:noFill/>
              <a:ln w="28575">
                <a:solidFill>
                  <a:srgbClr val="FF0000"/>
                </a:solidFill>
                <a:round/>
                <a:headEnd/>
                <a:tailEnd/>
              </a:ln>
            </p:spPr>
            <p:txBody>
              <a:bodyPr/>
              <a:lstStyle/>
              <a:p>
                <a:endParaRPr lang="en-US"/>
              </a:p>
            </p:txBody>
          </p:sp>
          <p:sp>
            <p:nvSpPr>
              <p:cNvPr id="694519" name="Line 111"/>
              <p:cNvSpPr>
                <a:spLocks noChangeShapeType="1"/>
              </p:cNvSpPr>
              <p:nvPr/>
            </p:nvSpPr>
            <p:spPr bwMode="auto">
              <a:xfrm>
                <a:off x="2111375" y="3101976"/>
                <a:ext cx="9525" cy="31750"/>
              </a:xfrm>
              <a:prstGeom prst="line">
                <a:avLst/>
              </a:prstGeom>
              <a:noFill/>
              <a:ln w="28575">
                <a:solidFill>
                  <a:srgbClr val="FF0000"/>
                </a:solidFill>
                <a:round/>
                <a:headEnd/>
                <a:tailEnd/>
              </a:ln>
            </p:spPr>
            <p:txBody>
              <a:bodyPr/>
              <a:lstStyle/>
              <a:p>
                <a:endParaRPr lang="en-US"/>
              </a:p>
            </p:txBody>
          </p:sp>
          <p:sp>
            <p:nvSpPr>
              <p:cNvPr id="694520" name="Line 112"/>
              <p:cNvSpPr>
                <a:spLocks noChangeShapeType="1"/>
              </p:cNvSpPr>
              <p:nvPr/>
            </p:nvSpPr>
            <p:spPr bwMode="auto">
              <a:xfrm>
                <a:off x="2120900" y="3133726"/>
                <a:ext cx="1588" cy="1588"/>
              </a:xfrm>
              <a:prstGeom prst="line">
                <a:avLst/>
              </a:prstGeom>
              <a:noFill/>
              <a:ln w="28575">
                <a:solidFill>
                  <a:srgbClr val="FF0000"/>
                </a:solidFill>
                <a:round/>
                <a:headEnd/>
                <a:tailEnd/>
              </a:ln>
            </p:spPr>
            <p:txBody>
              <a:bodyPr/>
              <a:lstStyle/>
              <a:p>
                <a:endParaRPr lang="en-US"/>
              </a:p>
            </p:txBody>
          </p:sp>
          <p:sp>
            <p:nvSpPr>
              <p:cNvPr id="694521" name="Line 113"/>
              <p:cNvSpPr>
                <a:spLocks noChangeShapeType="1"/>
              </p:cNvSpPr>
              <p:nvPr/>
            </p:nvSpPr>
            <p:spPr bwMode="auto">
              <a:xfrm>
                <a:off x="2130425" y="3168651"/>
                <a:ext cx="7938" cy="23813"/>
              </a:xfrm>
              <a:prstGeom prst="line">
                <a:avLst/>
              </a:prstGeom>
              <a:noFill/>
              <a:ln w="28575">
                <a:solidFill>
                  <a:srgbClr val="FF0000"/>
                </a:solidFill>
                <a:round/>
                <a:headEnd/>
                <a:tailEnd/>
              </a:ln>
            </p:spPr>
            <p:txBody>
              <a:bodyPr/>
              <a:lstStyle/>
              <a:p>
                <a:endParaRPr lang="en-US"/>
              </a:p>
            </p:txBody>
          </p:sp>
          <p:sp>
            <p:nvSpPr>
              <p:cNvPr id="694522" name="Line 114"/>
              <p:cNvSpPr>
                <a:spLocks noChangeShapeType="1"/>
              </p:cNvSpPr>
              <p:nvPr/>
            </p:nvSpPr>
            <p:spPr bwMode="auto">
              <a:xfrm>
                <a:off x="2138363" y="3192463"/>
                <a:ext cx="3175" cy="7938"/>
              </a:xfrm>
              <a:prstGeom prst="line">
                <a:avLst/>
              </a:prstGeom>
              <a:noFill/>
              <a:ln w="28575">
                <a:solidFill>
                  <a:srgbClr val="FF0000"/>
                </a:solidFill>
                <a:round/>
                <a:headEnd/>
                <a:tailEnd/>
              </a:ln>
            </p:spPr>
            <p:txBody>
              <a:bodyPr/>
              <a:lstStyle/>
              <a:p>
                <a:endParaRPr lang="en-US"/>
              </a:p>
            </p:txBody>
          </p:sp>
          <p:sp>
            <p:nvSpPr>
              <p:cNvPr id="694523" name="Line 115"/>
              <p:cNvSpPr>
                <a:spLocks noChangeShapeType="1"/>
              </p:cNvSpPr>
              <p:nvPr/>
            </p:nvSpPr>
            <p:spPr bwMode="auto">
              <a:xfrm>
                <a:off x="2152650" y="3232151"/>
                <a:ext cx="4763" cy="11113"/>
              </a:xfrm>
              <a:prstGeom prst="line">
                <a:avLst/>
              </a:prstGeom>
              <a:noFill/>
              <a:ln w="28575">
                <a:solidFill>
                  <a:srgbClr val="FF0000"/>
                </a:solidFill>
                <a:round/>
                <a:headEnd/>
                <a:tailEnd/>
              </a:ln>
            </p:spPr>
            <p:txBody>
              <a:bodyPr/>
              <a:lstStyle/>
              <a:p>
                <a:endParaRPr lang="en-US"/>
              </a:p>
            </p:txBody>
          </p:sp>
          <p:sp>
            <p:nvSpPr>
              <p:cNvPr id="694524" name="Line 116"/>
              <p:cNvSpPr>
                <a:spLocks noChangeShapeType="1"/>
              </p:cNvSpPr>
              <p:nvPr/>
            </p:nvSpPr>
            <p:spPr bwMode="auto">
              <a:xfrm>
                <a:off x="2157413" y="3243263"/>
                <a:ext cx="7938" cy="19050"/>
              </a:xfrm>
              <a:prstGeom prst="line">
                <a:avLst/>
              </a:prstGeom>
              <a:noFill/>
              <a:ln w="28575">
                <a:solidFill>
                  <a:srgbClr val="FF0000"/>
                </a:solidFill>
                <a:round/>
                <a:headEnd/>
                <a:tailEnd/>
              </a:ln>
            </p:spPr>
            <p:txBody>
              <a:bodyPr/>
              <a:lstStyle/>
              <a:p>
                <a:endParaRPr lang="en-US"/>
              </a:p>
            </p:txBody>
          </p:sp>
          <p:sp>
            <p:nvSpPr>
              <p:cNvPr id="694525" name="Line 117"/>
              <p:cNvSpPr>
                <a:spLocks noChangeShapeType="1"/>
              </p:cNvSpPr>
              <p:nvPr/>
            </p:nvSpPr>
            <p:spPr bwMode="auto">
              <a:xfrm>
                <a:off x="2179638" y="3289301"/>
                <a:ext cx="4763" cy="11113"/>
              </a:xfrm>
              <a:prstGeom prst="line">
                <a:avLst/>
              </a:prstGeom>
              <a:noFill/>
              <a:ln w="28575">
                <a:solidFill>
                  <a:srgbClr val="FF0000"/>
                </a:solidFill>
                <a:round/>
                <a:headEnd/>
                <a:tailEnd/>
              </a:ln>
            </p:spPr>
            <p:txBody>
              <a:bodyPr/>
              <a:lstStyle/>
              <a:p>
                <a:endParaRPr lang="en-US"/>
              </a:p>
            </p:txBody>
          </p:sp>
          <p:sp>
            <p:nvSpPr>
              <p:cNvPr id="694526" name="Line 118"/>
              <p:cNvSpPr>
                <a:spLocks noChangeShapeType="1"/>
              </p:cNvSpPr>
              <p:nvPr/>
            </p:nvSpPr>
            <p:spPr bwMode="auto">
              <a:xfrm>
                <a:off x="2184400" y="3300413"/>
                <a:ext cx="9525" cy="12700"/>
              </a:xfrm>
              <a:prstGeom prst="line">
                <a:avLst/>
              </a:prstGeom>
              <a:noFill/>
              <a:ln w="28575">
                <a:solidFill>
                  <a:srgbClr val="FF0000"/>
                </a:solidFill>
                <a:round/>
                <a:headEnd/>
                <a:tailEnd/>
              </a:ln>
            </p:spPr>
            <p:txBody>
              <a:bodyPr/>
              <a:lstStyle/>
              <a:p>
                <a:endParaRPr lang="en-US"/>
              </a:p>
            </p:txBody>
          </p:sp>
          <p:sp>
            <p:nvSpPr>
              <p:cNvPr id="694527" name="Line 119"/>
              <p:cNvSpPr>
                <a:spLocks noChangeShapeType="1"/>
              </p:cNvSpPr>
              <p:nvPr/>
            </p:nvSpPr>
            <p:spPr bwMode="auto">
              <a:xfrm>
                <a:off x="2193925" y="3313113"/>
                <a:ext cx="1588" cy="1588"/>
              </a:xfrm>
              <a:prstGeom prst="line">
                <a:avLst/>
              </a:prstGeom>
              <a:noFill/>
              <a:ln w="28575">
                <a:solidFill>
                  <a:srgbClr val="FF0000"/>
                </a:solidFill>
                <a:round/>
                <a:headEnd/>
                <a:tailEnd/>
              </a:ln>
            </p:spPr>
            <p:txBody>
              <a:bodyPr/>
              <a:lstStyle/>
              <a:p>
                <a:endParaRPr lang="en-US"/>
              </a:p>
            </p:txBody>
          </p:sp>
          <p:sp>
            <p:nvSpPr>
              <p:cNvPr id="694528" name="Line 120"/>
              <p:cNvSpPr>
                <a:spLocks noChangeShapeType="1"/>
              </p:cNvSpPr>
              <p:nvPr/>
            </p:nvSpPr>
            <p:spPr bwMode="auto">
              <a:xfrm>
                <a:off x="2214563" y="3328988"/>
                <a:ext cx="7938" cy="3175"/>
              </a:xfrm>
              <a:prstGeom prst="line">
                <a:avLst/>
              </a:prstGeom>
              <a:noFill/>
              <a:ln w="28575">
                <a:solidFill>
                  <a:srgbClr val="FF0000"/>
                </a:solidFill>
                <a:round/>
                <a:headEnd/>
                <a:tailEnd/>
              </a:ln>
            </p:spPr>
            <p:txBody>
              <a:bodyPr/>
              <a:lstStyle/>
              <a:p>
                <a:endParaRPr lang="en-US"/>
              </a:p>
            </p:txBody>
          </p:sp>
          <p:sp>
            <p:nvSpPr>
              <p:cNvPr id="694529" name="Line 121"/>
              <p:cNvSpPr>
                <a:spLocks noChangeShapeType="1"/>
              </p:cNvSpPr>
              <p:nvPr/>
            </p:nvSpPr>
            <p:spPr bwMode="auto">
              <a:xfrm>
                <a:off x="2222500" y="3332163"/>
                <a:ext cx="7938" cy="1588"/>
              </a:xfrm>
              <a:prstGeom prst="line">
                <a:avLst/>
              </a:prstGeom>
              <a:noFill/>
              <a:ln w="28575">
                <a:solidFill>
                  <a:srgbClr val="FF0000"/>
                </a:solidFill>
                <a:round/>
                <a:headEnd/>
                <a:tailEnd/>
              </a:ln>
            </p:spPr>
            <p:txBody>
              <a:bodyPr/>
              <a:lstStyle/>
              <a:p>
                <a:endParaRPr lang="en-US"/>
              </a:p>
            </p:txBody>
          </p:sp>
          <p:sp>
            <p:nvSpPr>
              <p:cNvPr id="694530" name="Line 122"/>
              <p:cNvSpPr>
                <a:spLocks noChangeShapeType="1"/>
              </p:cNvSpPr>
              <p:nvPr/>
            </p:nvSpPr>
            <p:spPr bwMode="auto">
              <a:xfrm flipV="1">
                <a:off x="2230438" y="3330576"/>
                <a:ext cx="3175" cy="1588"/>
              </a:xfrm>
              <a:prstGeom prst="line">
                <a:avLst/>
              </a:prstGeom>
              <a:noFill/>
              <a:ln w="28575">
                <a:solidFill>
                  <a:srgbClr val="FF0000"/>
                </a:solidFill>
                <a:round/>
                <a:headEnd/>
                <a:tailEnd/>
              </a:ln>
            </p:spPr>
            <p:txBody>
              <a:bodyPr/>
              <a:lstStyle/>
              <a:p>
                <a:endParaRPr lang="en-US"/>
              </a:p>
            </p:txBody>
          </p:sp>
          <p:sp>
            <p:nvSpPr>
              <p:cNvPr id="694531" name="Line 123"/>
              <p:cNvSpPr>
                <a:spLocks noChangeShapeType="1"/>
              </p:cNvSpPr>
              <p:nvPr/>
            </p:nvSpPr>
            <p:spPr bwMode="auto">
              <a:xfrm flipV="1">
                <a:off x="2252663" y="3313113"/>
                <a:ext cx="6350" cy="4763"/>
              </a:xfrm>
              <a:prstGeom prst="line">
                <a:avLst/>
              </a:prstGeom>
              <a:noFill/>
              <a:ln w="28575">
                <a:solidFill>
                  <a:srgbClr val="FF0000"/>
                </a:solidFill>
                <a:round/>
                <a:headEnd/>
                <a:tailEnd/>
              </a:ln>
            </p:spPr>
            <p:txBody>
              <a:bodyPr/>
              <a:lstStyle/>
              <a:p>
                <a:endParaRPr lang="en-US"/>
              </a:p>
            </p:txBody>
          </p:sp>
          <p:sp>
            <p:nvSpPr>
              <p:cNvPr id="694532" name="Line 124"/>
              <p:cNvSpPr>
                <a:spLocks noChangeShapeType="1"/>
              </p:cNvSpPr>
              <p:nvPr/>
            </p:nvSpPr>
            <p:spPr bwMode="auto">
              <a:xfrm flipV="1">
                <a:off x="2259013" y="3300413"/>
                <a:ext cx="9525" cy="12700"/>
              </a:xfrm>
              <a:prstGeom prst="line">
                <a:avLst/>
              </a:prstGeom>
              <a:noFill/>
              <a:ln w="28575">
                <a:solidFill>
                  <a:srgbClr val="FF0000"/>
                </a:solidFill>
                <a:round/>
                <a:headEnd/>
                <a:tailEnd/>
              </a:ln>
            </p:spPr>
            <p:txBody>
              <a:bodyPr/>
              <a:lstStyle/>
              <a:p>
                <a:endParaRPr lang="en-US"/>
              </a:p>
            </p:txBody>
          </p:sp>
          <p:sp>
            <p:nvSpPr>
              <p:cNvPr id="694533" name="Line 125"/>
              <p:cNvSpPr>
                <a:spLocks noChangeShapeType="1"/>
              </p:cNvSpPr>
              <p:nvPr/>
            </p:nvSpPr>
            <p:spPr bwMode="auto">
              <a:xfrm flipV="1">
                <a:off x="2268538" y="3295651"/>
                <a:ext cx="1588" cy="4763"/>
              </a:xfrm>
              <a:prstGeom prst="line">
                <a:avLst/>
              </a:prstGeom>
              <a:noFill/>
              <a:ln w="28575">
                <a:solidFill>
                  <a:srgbClr val="FF0000"/>
                </a:solidFill>
                <a:round/>
                <a:headEnd/>
                <a:tailEnd/>
              </a:ln>
            </p:spPr>
            <p:txBody>
              <a:bodyPr/>
              <a:lstStyle/>
              <a:p>
                <a:endParaRPr lang="en-US"/>
              </a:p>
            </p:txBody>
          </p:sp>
          <p:sp>
            <p:nvSpPr>
              <p:cNvPr id="694534" name="Line 126"/>
              <p:cNvSpPr>
                <a:spLocks noChangeShapeType="1"/>
              </p:cNvSpPr>
              <p:nvPr/>
            </p:nvSpPr>
            <p:spPr bwMode="auto">
              <a:xfrm flipV="1">
                <a:off x="2284413" y="3265488"/>
                <a:ext cx="1588" cy="3175"/>
              </a:xfrm>
              <a:prstGeom prst="line">
                <a:avLst/>
              </a:prstGeom>
              <a:noFill/>
              <a:ln w="28575">
                <a:solidFill>
                  <a:srgbClr val="FF0000"/>
                </a:solidFill>
                <a:round/>
                <a:headEnd/>
                <a:tailEnd/>
              </a:ln>
            </p:spPr>
            <p:txBody>
              <a:bodyPr/>
              <a:lstStyle/>
              <a:p>
                <a:endParaRPr lang="en-US"/>
              </a:p>
            </p:txBody>
          </p:sp>
          <p:sp>
            <p:nvSpPr>
              <p:cNvPr id="694535" name="Line 127"/>
              <p:cNvSpPr>
                <a:spLocks noChangeShapeType="1"/>
              </p:cNvSpPr>
              <p:nvPr/>
            </p:nvSpPr>
            <p:spPr bwMode="auto">
              <a:xfrm flipV="1">
                <a:off x="2286000" y="3243263"/>
                <a:ext cx="9525" cy="22225"/>
              </a:xfrm>
              <a:prstGeom prst="line">
                <a:avLst/>
              </a:prstGeom>
              <a:noFill/>
              <a:ln w="28575">
                <a:solidFill>
                  <a:srgbClr val="FF0000"/>
                </a:solidFill>
                <a:round/>
                <a:headEnd/>
                <a:tailEnd/>
              </a:ln>
            </p:spPr>
            <p:txBody>
              <a:bodyPr/>
              <a:lstStyle/>
              <a:p>
                <a:endParaRPr lang="en-US"/>
              </a:p>
            </p:txBody>
          </p:sp>
          <p:sp>
            <p:nvSpPr>
              <p:cNvPr id="694536" name="Line 128"/>
              <p:cNvSpPr>
                <a:spLocks noChangeShapeType="1"/>
              </p:cNvSpPr>
              <p:nvPr/>
            </p:nvSpPr>
            <p:spPr bwMode="auto">
              <a:xfrm flipV="1">
                <a:off x="2295525" y="3238501"/>
                <a:ext cx="1588" cy="4763"/>
              </a:xfrm>
              <a:prstGeom prst="line">
                <a:avLst/>
              </a:prstGeom>
              <a:noFill/>
              <a:ln w="28575">
                <a:solidFill>
                  <a:srgbClr val="FF0000"/>
                </a:solidFill>
                <a:round/>
                <a:headEnd/>
                <a:tailEnd/>
              </a:ln>
            </p:spPr>
            <p:txBody>
              <a:bodyPr/>
              <a:lstStyle/>
              <a:p>
                <a:endParaRPr lang="en-US"/>
              </a:p>
            </p:txBody>
          </p:sp>
          <p:sp>
            <p:nvSpPr>
              <p:cNvPr id="694537" name="Line 129"/>
              <p:cNvSpPr>
                <a:spLocks noChangeShapeType="1"/>
              </p:cNvSpPr>
              <p:nvPr/>
            </p:nvSpPr>
            <p:spPr bwMode="auto">
              <a:xfrm flipV="1">
                <a:off x="2308225" y="3192463"/>
                <a:ext cx="6350" cy="15875"/>
              </a:xfrm>
              <a:prstGeom prst="line">
                <a:avLst/>
              </a:prstGeom>
              <a:noFill/>
              <a:ln w="28575">
                <a:solidFill>
                  <a:srgbClr val="FF0000"/>
                </a:solidFill>
                <a:round/>
                <a:headEnd/>
                <a:tailEnd/>
              </a:ln>
            </p:spPr>
            <p:txBody>
              <a:bodyPr/>
              <a:lstStyle/>
              <a:p>
                <a:endParaRPr lang="en-US"/>
              </a:p>
            </p:txBody>
          </p:sp>
          <p:sp>
            <p:nvSpPr>
              <p:cNvPr id="694538" name="Line 130"/>
              <p:cNvSpPr>
                <a:spLocks noChangeShapeType="1"/>
              </p:cNvSpPr>
              <p:nvPr/>
            </p:nvSpPr>
            <p:spPr bwMode="auto">
              <a:xfrm flipV="1">
                <a:off x="2314575" y="3175001"/>
                <a:ext cx="4763" cy="17463"/>
              </a:xfrm>
              <a:prstGeom prst="line">
                <a:avLst/>
              </a:prstGeom>
              <a:noFill/>
              <a:ln w="28575">
                <a:solidFill>
                  <a:srgbClr val="FF0000"/>
                </a:solidFill>
                <a:round/>
                <a:headEnd/>
                <a:tailEnd/>
              </a:ln>
            </p:spPr>
            <p:txBody>
              <a:bodyPr/>
              <a:lstStyle/>
              <a:p>
                <a:endParaRPr lang="en-US"/>
              </a:p>
            </p:txBody>
          </p:sp>
          <p:sp>
            <p:nvSpPr>
              <p:cNvPr id="694539" name="Line 131"/>
              <p:cNvSpPr>
                <a:spLocks noChangeShapeType="1"/>
              </p:cNvSpPr>
              <p:nvPr/>
            </p:nvSpPr>
            <p:spPr bwMode="auto">
              <a:xfrm flipV="1">
                <a:off x="2330450" y="3133726"/>
                <a:ext cx="1588" cy="9525"/>
              </a:xfrm>
              <a:prstGeom prst="line">
                <a:avLst/>
              </a:prstGeom>
              <a:noFill/>
              <a:ln w="28575">
                <a:solidFill>
                  <a:srgbClr val="FF0000"/>
                </a:solidFill>
                <a:round/>
                <a:headEnd/>
                <a:tailEnd/>
              </a:ln>
            </p:spPr>
            <p:txBody>
              <a:bodyPr/>
              <a:lstStyle/>
              <a:p>
                <a:endParaRPr lang="en-US"/>
              </a:p>
            </p:txBody>
          </p:sp>
          <p:sp>
            <p:nvSpPr>
              <p:cNvPr id="694540" name="Line 132"/>
              <p:cNvSpPr>
                <a:spLocks noChangeShapeType="1"/>
              </p:cNvSpPr>
              <p:nvPr/>
            </p:nvSpPr>
            <p:spPr bwMode="auto">
              <a:xfrm flipV="1">
                <a:off x="2332038" y="3109913"/>
                <a:ext cx="7938" cy="23813"/>
              </a:xfrm>
              <a:prstGeom prst="line">
                <a:avLst/>
              </a:prstGeom>
              <a:noFill/>
              <a:ln w="28575">
                <a:solidFill>
                  <a:srgbClr val="FF0000"/>
                </a:solidFill>
                <a:round/>
                <a:headEnd/>
                <a:tailEnd/>
              </a:ln>
            </p:spPr>
            <p:txBody>
              <a:bodyPr/>
              <a:lstStyle/>
              <a:p>
                <a:endParaRPr lang="en-US"/>
              </a:p>
            </p:txBody>
          </p:sp>
          <p:sp>
            <p:nvSpPr>
              <p:cNvPr id="694541" name="Line 133"/>
              <p:cNvSpPr>
                <a:spLocks noChangeShapeType="1"/>
              </p:cNvSpPr>
              <p:nvPr/>
            </p:nvSpPr>
            <p:spPr bwMode="auto">
              <a:xfrm flipV="1">
                <a:off x="2349500" y="3068638"/>
                <a:ext cx="1588" cy="6350"/>
              </a:xfrm>
              <a:prstGeom prst="line">
                <a:avLst/>
              </a:prstGeom>
              <a:noFill/>
              <a:ln w="28575">
                <a:solidFill>
                  <a:srgbClr val="FF0000"/>
                </a:solidFill>
                <a:round/>
                <a:headEnd/>
                <a:tailEnd/>
              </a:ln>
            </p:spPr>
            <p:txBody>
              <a:bodyPr/>
              <a:lstStyle/>
              <a:p>
                <a:endParaRPr lang="en-US"/>
              </a:p>
            </p:txBody>
          </p:sp>
          <p:sp>
            <p:nvSpPr>
              <p:cNvPr id="694542" name="Line 134"/>
              <p:cNvSpPr>
                <a:spLocks noChangeShapeType="1"/>
              </p:cNvSpPr>
              <p:nvPr/>
            </p:nvSpPr>
            <p:spPr bwMode="auto">
              <a:xfrm flipV="1">
                <a:off x="2351088" y="3041651"/>
                <a:ext cx="7938" cy="26988"/>
              </a:xfrm>
              <a:prstGeom prst="line">
                <a:avLst/>
              </a:prstGeom>
              <a:noFill/>
              <a:ln w="28575">
                <a:solidFill>
                  <a:srgbClr val="FF0000"/>
                </a:solidFill>
                <a:round/>
                <a:headEnd/>
                <a:tailEnd/>
              </a:ln>
            </p:spPr>
            <p:txBody>
              <a:bodyPr/>
              <a:lstStyle/>
              <a:p>
                <a:endParaRPr lang="en-US"/>
              </a:p>
            </p:txBody>
          </p:sp>
          <p:sp>
            <p:nvSpPr>
              <p:cNvPr id="694543" name="Line 135"/>
              <p:cNvSpPr>
                <a:spLocks noChangeShapeType="1"/>
              </p:cNvSpPr>
              <p:nvPr/>
            </p:nvSpPr>
            <p:spPr bwMode="auto">
              <a:xfrm flipV="1">
                <a:off x="2366963" y="3000376"/>
                <a:ext cx="3175" cy="7938"/>
              </a:xfrm>
              <a:prstGeom prst="line">
                <a:avLst/>
              </a:prstGeom>
              <a:noFill/>
              <a:ln w="28575">
                <a:solidFill>
                  <a:srgbClr val="FF0000"/>
                </a:solidFill>
                <a:round/>
                <a:headEnd/>
                <a:tailEnd/>
              </a:ln>
            </p:spPr>
            <p:txBody>
              <a:bodyPr/>
              <a:lstStyle/>
              <a:p>
                <a:endParaRPr lang="en-US"/>
              </a:p>
            </p:txBody>
          </p:sp>
          <p:sp>
            <p:nvSpPr>
              <p:cNvPr id="694544" name="Line 136"/>
              <p:cNvSpPr>
                <a:spLocks noChangeShapeType="1"/>
              </p:cNvSpPr>
              <p:nvPr/>
            </p:nvSpPr>
            <p:spPr bwMode="auto">
              <a:xfrm flipV="1">
                <a:off x="2370138" y="2973388"/>
                <a:ext cx="6350" cy="26988"/>
              </a:xfrm>
              <a:prstGeom prst="line">
                <a:avLst/>
              </a:prstGeom>
              <a:noFill/>
              <a:ln w="28575">
                <a:solidFill>
                  <a:srgbClr val="FF0000"/>
                </a:solidFill>
                <a:round/>
                <a:headEnd/>
                <a:tailEnd/>
              </a:ln>
            </p:spPr>
            <p:txBody>
              <a:bodyPr/>
              <a:lstStyle/>
              <a:p>
                <a:endParaRPr lang="en-US"/>
              </a:p>
            </p:txBody>
          </p:sp>
          <p:sp>
            <p:nvSpPr>
              <p:cNvPr id="694545" name="Line 137"/>
              <p:cNvSpPr>
                <a:spLocks noChangeShapeType="1"/>
              </p:cNvSpPr>
              <p:nvPr/>
            </p:nvSpPr>
            <p:spPr bwMode="auto">
              <a:xfrm flipV="1">
                <a:off x="2386013" y="2932113"/>
                <a:ext cx="1588" cy="7938"/>
              </a:xfrm>
              <a:prstGeom prst="line">
                <a:avLst/>
              </a:prstGeom>
              <a:noFill/>
              <a:ln w="28575">
                <a:solidFill>
                  <a:srgbClr val="FF0000"/>
                </a:solidFill>
                <a:round/>
                <a:headEnd/>
                <a:tailEnd/>
              </a:ln>
            </p:spPr>
            <p:txBody>
              <a:bodyPr/>
              <a:lstStyle/>
              <a:p>
                <a:endParaRPr lang="en-US"/>
              </a:p>
            </p:txBody>
          </p:sp>
          <p:sp>
            <p:nvSpPr>
              <p:cNvPr id="694546" name="Line 138"/>
              <p:cNvSpPr>
                <a:spLocks noChangeShapeType="1"/>
              </p:cNvSpPr>
              <p:nvPr/>
            </p:nvSpPr>
            <p:spPr bwMode="auto">
              <a:xfrm flipV="1">
                <a:off x="2387600" y="2906713"/>
                <a:ext cx="7938" cy="25400"/>
              </a:xfrm>
              <a:prstGeom prst="line">
                <a:avLst/>
              </a:prstGeom>
              <a:noFill/>
              <a:ln w="28575">
                <a:solidFill>
                  <a:srgbClr val="FF0000"/>
                </a:solidFill>
                <a:round/>
                <a:headEnd/>
                <a:tailEnd/>
              </a:ln>
            </p:spPr>
            <p:txBody>
              <a:bodyPr/>
              <a:lstStyle/>
              <a:p>
                <a:endParaRPr lang="en-US"/>
              </a:p>
            </p:txBody>
          </p:sp>
          <p:sp>
            <p:nvSpPr>
              <p:cNvPr id="694547" name="Line 139"/>
              <p:cNvSpPr>
                <a:spLocks noChangeShapeType="1"/>
              </p:cNvSpPr>
              <p:nvPr/>
            </p:nvSpPr>
            <p:spPr bwMode="auto">
              <a:xfrm flipV="1">
                <a:off x="2403475" y="2862263"/>
                <a:ext cx="3175" cy="9525"/>
              </a:xfrm>
              <a:prstGeom prst="line">
                <a:avLst/>
              </a:prstGeom>
              <a:noFill/>
              <a:ln w="28575">
                <a:solidFill>
                  <a:srgbClr val="FF0000"/>
                </a:solidFill>
                <a:round/>
                <a:headEnd/>
                <a:tailEnd/>
              </a:ln>
            </p:spPr>
            <p:txBody>
              <a:bodyPr/>
              <a:lstStyle/>
              <a:p>
                <a:endParaRPr lang="en-US"/>
              </a:p>
            </p:txBody>
          </p:sp>
          <p:sp>
            <p:nvSpPr>
              <p:cNvPr id="694548" name="Line 140"/>
              <p:cNvSpPr>
                <a:spLocks noChangeShapeType="1"/>
              </p:cNvSpPr>
              <p:nvPr/>
            </p:nvSpPr>
            <p:spPr bwMode="auto">
              <a:xfrm flipV="1">
                <a:off x="2406650" y="2838451"/>
                <a:ext cx="6350" cy="23813"/>
              </a:xfrm>
              <a:prstGeom prst="line">
                <a:avLst/>
              </a:prstGeom>
              <a:noFill/>
              <a:ln w="28575">
                <a:solidFill>
                  <a:srgbClr val="FF0000"/>
                </a:solidFill>
                <a:round/>
                <a:headEnd/>
                <a:tailEnd/>
              </a:ln>
            </p:spPr>
            <p:txBody>
              <a:bodyPr/>
              <a:lstStyle/>
              <a:p>
                <a:endParaRPr lang="en-US"/>
              </a:p>
            </p:txBody>
          </p:sp>
          <p:sp>
            <p:nvSpPr>
              <p:cNvPr id="694549" name="Line 141"/>
              <p:cNvSpPr>
                <a:spLocks noChangeShapeType="1"/>
              </p:cNvSpPr>
              <p:nvPr/>
            </p:nvSpPr>
            <p:spPr bwMode="auto">
              <a:xfrm flipV="1">
                <a:off x="2422525" y="2798763"/>
                <a:ext cx="3175" cy="6350"/>
              </a:xfrm>
              <a:prstGeom prst="line">
                <a:avLst/>
              </a:prstGeom>
              <a:noFill/>
              <a:ln w="28575">
                <a:solidFill>
                  <a:srgbClr val="FF0000"/>
                </a:solidFill>
                <a:round/>
                <a:headEnd/>
                <a:tailEnd/>
              </a:ln>
            </p:spPr>
            <p:txBody>
              <a:bodyPr/>
              <a:lstStyle/>
              <a:p>
                <a:endParaRPr lang="en-US"/>
              </a:p>
            </p:txBody>
          </p:sp>
          <p:sp>
            <p:nvSpPr>
              <p:cNvPr id="694550" name="Line 142"/>
              <p:cNvSpPr>
                <a:spLocks noChangeShapeType="1"/>
              </p:cNvSpPr>
              <p:nvPr/>
            </p:nvSpPr>
            <p:spPr bwMode="auto">
              <a:xfrm flipV="1">
                <a:off x="2425700" y="2771776"/>
                <a:ext cx="7938" cy="26988"/>
              </a:xfrm>
              <a:prstGeom prst="line">
                <a:avLst/>
              </a:prstGeom>
              <a:noFill/>
              <a:ln w="28575">
                <a:solidFill>
                  <a:srgbClr val="FF0000"/>
                </a:solidFill>
                <a:round/>
                <a:headEnd/>
                <a:tailEnd/>
              </a:ln>
            </p:spPr>
            <p:txBody>
              <a:bodyPr/>
              <a:lstStyle/>
              <a:p>
                <a:endParaRPr lang="en-US"/>
              </a:p>
            </p:txBody>
          </p:sp>
          <p:sp>
            <p:nvSpPr>
              <p:cNvPr id="694551" name="Line 143"/>
              <p:cNvSpPr>
                <a:spLocks noChangeShapeType="1"/>
              </p:cNvSpPr>
              <p:nvPr/>
            </p:nvSpPr>
            <p:spPr bwMode="auto">
              <a:xfrm flipV="1">
                <a:off x="2443163" y="2713038"/>
                <a:ext cx="9525" cy="25400"/>
              </a:xfrm>
              <a:prstGeom prst="line">
                <a:avLst/>
              </a:prstGeom>
              <a:noFill/>
              <a:ln w="28575">
                <a:solidFill>
                  <a:srgbClr val="FF0000"/>
                </a:solidFill>
                <a:round/>
                <a:headEnd/>
                <a:tailEnd/>
              </a:ln>
            </p:spPr>
            <p:txBody>
              <a:bodyPr/>
              <a:lstStyle/>
              <a:p>
                <a:endParaRPr lang="en-US"/>
              </a:p>
            </p:txBody>
          </p:sp>
          <p:sp>
            <p:nvSpPr>
              <p:cNvPr id="694552" name="Line 144"/>
              <p:cNvSpPr>
                <a:spLocks noChangeShapeType="1"/>
              </p:cNvSpPr>
              <p:nvPr/>
            </p:nvSpPr>
            <p:spPr bwMode="auto">
              <a:xfrm flipV="1">
                <a:off x="2452688" y="2706688"/>
                <a:ext cx="1588" cy="6350"/>
              </a:xfrm>
              <a:prstGeom prst="line">
                <a:avLst/>
              </a:prstGeom>
              <a:noFill/>
              <a:ln w="28575">
                <a:solidFill>
                  <a:srgbClr val="FF0000"/>
                </a:solidFill>
                <a:round/>
                <a:headEnd/>
                <a:tailEnd/>
              </a:ln>
            </p:spPr>
            <p:txBody>
              <a:bodyPr/>
              <a:lstStyle/>
              <a:p>
                <a:endParaRPr lang="en-US"/>
              </a:p>
            </p:txBody>
          </p:sp>
          <p:sp>
            <p:nvSpPr>
              <p:cNvPr id="694553" name="Line 145"/>
              <p:cNvSpPr>
                <a:spLocks noChangeShapeType="1"/>
              </p:cNvSpPr>
              <p:nvPr/>
            </p:nvSpPr>
            <p:spPr bwMode="auto">
              <a:xfrm flipV="1">
                <a:off x="2466975" y="2667001"/>
                <a:ext cx="4763" cy="9525"/>
              </a:xfrm>
              <a:prstGeom prst="line">
                <a:avLst/>
              </a:prstGeom>
              <a:noFill/>
              <a:ln w="28575">
                <a:solidFill>
                  <a:srgbClr val="FF0000"/>
                </a:solidFill>
                <a:round/>
                <a:headEnd/>
                <a:tailEnd/>
              </a:ln>
            </p:spPr>
            <p:txBody>
              <a:bodyPr/>
              <a:lstStyle/>
              <a:p>
                <a:endParaRPr lang="en-US"/>
              </a:p>
            </p:txBody>
          </p:sp>
          <p:sp>
            <p:nvSpPr>
              <p:cNvPr id="694554" name="Line 146"/>
              <p:cNvSpPr>
                <a:spLocks noChangeShapeType="1"/>
              </p:cNvSpPr>
              <p:nvPr/>
            </p:nvSpPr>
            <p:spPr bwMode="auto">
              <a:xfrm flipV="1">
                <a:off x="2471738" y="2647951"/>
                <a:ext cx="7938" cy="19050"/>
              </a:xfrm>
              <a:prstGeom prst="line">
                <a:avLst/>
              </a:prstGeom>
              <a:noFill/>
              <a:ln w="28575">
                <a:solidFill>
                  <a:srgbClr val="FF0000"/>
                </a:solidFill>
                <a:round/>
                <a:headEnd/>
                <a:tailEnd/>
              </a:ln>
            </p:spPr>
            <p:txBody>
              <a:bodyPr/>
              <a:lstStyle/>
              <a:p>
                <a:endParaRPr lang="en-US"/>
              </a:p>
            </p:txBody>
          </p:sp>
          <p:sp>
            <p:nvSpPr>
              <p:cNvPr id="694555" name="Line 147"/>
              <p:cNvSpPr>
                <a:spLocks noChangeShapeType="1"/>
              </p:cNvSpPr>
              <p:nvPr/>
            </p:nvSpPr>
            <p:spPr bwMode="auto">
              <a:xfrm flipV="1">
                <a:off x="2479675" y="2647951"/>
                <a:ext cx="1588" cy="1588"/>
              </a:xfrm>
              <a:prstGeom prst="line">
                <a:avLst/>
              </a:prstGeom>
              <a:noFill/>
              <a:ln w="28575">
                <a:solidFill>
                  <a:srgbClr val="FF0000"/>
                </a:solidFill>
                <a:round/>
                <a:headEnd/>
                <a:tailEnd/>
              </a:ln>
            </p:spPr>
            <p:txBody>
              <a:bodyPr/>
              <a:lstStyle/>
              <a:p>
                <a:endParaRPr lang="en-US"/>
              </a:p>
            </p:txBody>
          </p:sp>
          <p:sp>
            <p:nvSpPr>
              <p:cNvPr id="694556" name="Line 148"/>
              <p:cNvSpPr>
                <a:spLocks noChangeShapeType="1"/>
              </p:cNvSpPr>
              <p:nvPr/>
            </p:nvSpPr>
            <p:spPr bwMode="auto">
              <a:xfrm flipV="1">
                <a:off x="2495550" y="2619376"/>
                <a:ext cx="3175" cy="4763"/>
              </a:xfrm>
              <a:prstGeom prst="line">
                <a:avLst/>
              </a:prstGeom>
              <a:noFill/>
              <a:ln w="28575">
                <a:solidFill>
                  <a:srgbClr val="FF0000"/>
                </a:solidFill>
                <a:round/>
                <a:headEnd/>
                <a:tailEnd/>
              </a:ln>
            </p:spPr>
            <p:txBody>
              <a:bodyPr/>
              <a:lstStyle/>
              <a:p>
                <a:endParaRPr lang="en-US"/>
              </a:p>
            </p:txBody>
          </p:sp>
          <p:sp>
            <p:nvSpPr>
              <p:cNvPr id="694557" name="Line 149"/>
              <p:cNvSpPr>
                <a:spLocks noChangeShapeType="1"/>
              </p:cNvSpPr>
              <p:nvPr/>
            </p:nvSpPr>
            <p:spPr bwMode="auto">
              <a:xfrm flipV="1">
                <a:off x="2498725" y="2609851"/>
                <a:ext cx="9525" cy="9525"/>
              </a:xfrm>
              <a:prstGeom prst="line">
                <a:avLst/>
              </a:prstGeom>
              <a:noFill/>
              <a:ln w="28575">
                <a:solidFill>
                  <a:srgbClr val="FF0000"/>
                </a:solidFill>
                <a:round/>
                <a:headEnd/>
                <a:tailEnd/>
              </a:ln>
            </p:spPr>
            <p:txBody>
              <a:bodyPr/>
              <a:lstStyle/>
              <a:p>
                <a:endParaRPr lang="en-US"/>
              </a:p>
            </p:txBody>
          </p:sp>
          <p:sp>
            <p:nvSpPr>
              <p:cNvPr id="694558" name="Line 150"/>
              <p:cNvSpPr>
                <a:spLocks noChangeShapeType="1"/>
              </p:cNvSpPr>
              <p:nvPr/>
            </p:nvSpPr>
            <p:spPr bwMode="auto">
              <a:xfrm flipV="1">
                <a:off x="2508250" y="2605088"/>
                <a:ext cx="6350" cy="4763"/>
              </a:xfrm>
              <a:prstGeom prst="line">
                <a:avLst/>
              </a:prstGeom>
              <a:noFill/>
              <a:ln w="28575">
                <a:solidFill>
                  <a:srgbClr val="FF0000"/>
                </a:solidFill>
                <a:round/>
                <a:headEnd/>
                <a:tailEnd/>
              </a:ln>
            </p:spPr>
            <p:txBody>
              <a:bodyPr/>
              <a:lstStyle/>
              <a:p>
                <a:endParaRPr lang="en-US"/>
              </a:p>
            </p:txBody>
          </p:sp>
          <p:sp>
            <p:nvSpPr>
              <p:cNvPr id="694559" name="Line 151"/>
              <p:cNvSpPr>
                <a:spLocks noChangeShapeType="1"/>
              </p:cNvSpPr>
              <p:nvPr/>
            </p:nvSpPr>
            <p:spPr bwMode="auto">
              <a:xfrm>
                <a:off x="2533650" y="2600326"/>
                <a:ext cx="1588" cy="1588"/>
              </a:xfrm>
              <a:prstGeom prst="line">
                <a:avLst/>
              </a:prstGeom>
              <a:noFill/>
              <a:ln w="28575">
                <a:solidFill>
                  <a:srgbClr val="FF0000"/>
                </a:solidFill>
                <a:round/>
                <a:headEnd/>
                <a:tailEnd/>
              </a:ln>
            </p:spPr>
            <p:txBody>
              <a:bodyPr/>
              <a:lstStyle/>
              <a:p>
                <a:endParaRPr lang="en-US"/>
              </a:p>
            </p:txBody>
          </p:sp>
          <p:sp>
            <p:nvSpPr>
              <p:cNvPr id="694560" name="Line 152"/>
              <p:cNvSpPr>
                <a:spLocks noChangeShapeType="1"/>
              </p:cNvSpPr>
              <p:nvPr/>
            </p:nvSpPr>
            <p:spPr bwMode="auto">
              <a:xfrm>
                <a:off x="2535238" y="2600326"/>
                <a:ext cx="9525" cy="3175"/>
              </a:xfrm>
              <a:prstGeom prst="line">
                <a:avLst/>
              </a:prstGeom>
              <a:noFill/>
              <a:ln w="28575">
                <a:solidFill>
                  <a:srgbClr val="FF0000"/>
                </a:solidFill>
                <a:round/>
                <a:headEnd/>
                <a:tailEnd/>
              </a:ln>
            </p:spPr>
            <p:txBody>
              <a:bodyPr/>
              <a:lstStyle/>
              <a:p>
                <a:endParaRPr lang="en-US"/>
              </a:p>
            </p:txBody>
          </p:sp>
          <p:sp>
            <p:nvSpPr>
              <p:cNvPr id="694561" name="Line 153"/>
              <p:cNvSpPr>
                <a:spLocks noChangeShapeType="1"/>
              </p:cNvSpPr>
              <p:nvPr/>
            </p:nvSpPr>
            <p:spPr bwMode="auto">
              <a:xfrm>
                <a:off x="2544763" y="2603501"/>
                <a:ext cx="9525" cy="6350"/>
              </a:xfrm>
              <a:prstGeom prst="line">
                <a:avLst/>
              </a:prstGeom>
              <a:noFill/>
              <a:ln w="28575">
                <a:solidFill>
                  <a:srgbClr val="FF0000"/>
                </a:solidFill>
                <a:round/>
                <a:headEnd/>
                <a:tailEnd/>
              </a:ln>
            </p:spPr>
            <p:txBody>
              <a:bodyPr/>
              <a:lstStyle/>
              <a:p>
                <a:endParaRPr lang="en-US"/>
              </a:p>
            </p:txBody>
          </p:sp>
          <p:sp>
            <p:nvSpPr>
              <p:cNvPr id="694562" name="Line 154"/>
              <p:cNvSpPr>
                <a:spLocks noChangeShapeType="1"/>
              </p:cNvSpPr>
              <p:nvPr/>
            </p:nvSpPr>
            <p:spPr bwMode="auto">
              <a:xfrm>
                <a:off x="2571750" y="2630488"/>
                <a:ext cx="1588" cy="1588"/>
              </a:xfrm>
              <a:prstGeom prst="line">
                <a:avLst/>
              </a:prstGeom>
              <a:noFill/>
              <a:ln w="28575">
                <a:solidFill>
                  <a:srgbClr val="FF0000"/>
                </a:solidFill>
                <a:round/>
                <a:headEnd/>
                <a:tailEnd/>
              </a:ln>
            </p:spPr>
            <p:txBody>
              <a:bodyPr/>
              <a:lstStyle/>
              <a:p>
                <a:endParaRPr lang="en-US"/>
              </a:p>
            </p:txBody>
          </p:sp>
          <p:sp>
            <p:nvSpPr>
              <p:cNvPr id="694563" name="Line 155"/>
              <p:cNvSpPr>
                <a:spLocks noChangeShapeType="1"/>
              </p:cNvSpPr>
              <p:nvPr/>
            </p:nvSpPr>
            <p:spPr bwMode="auto">
              <a:xfrm>
                <a:off x="2573338" y="2632076"/>
                <a:ext cx="9525" cy="15875"/>
              </a:xfrm>
              <a:prstGeom prst="line">
                <a:avLst/>
              </a:prstGeom>
              <a:noFill/>
              <a:ln w="28575">
                <a:solidFill>
                  <a:srgbClr val="FF0000"/>
                </a:solidFill>
                <a:round/>
                <a:headEnd/>
                <a:tailEnd/>
              </a:ln>
            </p:spPr>
            <p:txBody>
              <a:bodyPr/>
              <a:lstStyle/>
              <a:p>
                <a:endParaRPr lang="en-US"/>
              </a:p>
            </p:txBody>
          </p:sp>
          <p:sp>
            <p:nvSpPr>
              <p:cNvPr id="694564" name="Line 156"/>
              <p:cNvSpPr>
                <a:spLocks noChangeShapeType="1"/>
              </p:cNvSpPr>
              <p:nvPr/>
            </p:nvSpPr>
            <p:spPr bwMode="auto">
              <a:xfrm>
                <a:off x="2582863" y="2647951"/>
                <a:ext cx="3175" cy="9525"/>
              </a:xfrm>
              <a:prstGeom prst="line">
                <a:avLst/>
              </a:prstGeom>
              <a:noFill/>
              <a:ln w="28575">
                <a:solidFill>
                  <a:srgbClr val="FF0000"/>
                </a:solidFill>
                <a:round/>
                <a:headEnd/>
                <a:tailEnd/>
              </a:ln>
            </p:spPr>
            <p:txBody>
              <a:bodyPr/>
              <a:lstStyle/>
              <a:p>
                <a:endParaRPr lang="en-US"/>
              </a:p>
            </p:txBody>
          </p:sp>
          <p:sp>
            <p:nvSpPr>
              <p:cNvPr id="694565" name="Line 157"/>
              <p:cNvSpPr>
                <a:spLocks noChangeShapeType="1"/>
              </p:cNvSpPr>
              <p:nvPr/>
            </p:nvSpPr>
            <p:spPr bwMode="auto">
              <a:xfrm>
                <a:off x="2598738" y="2686051"/>
                <a:ext cx="1588" cy="3175"/>
              </a:xfrm>
              <a:prstGeom prst="line">
                <a:avLst/>
              </a:prstGeom>
              <a:noFill/>
              <a:ln w="28575">
                <a:solidFill>
                  <a:srgbClr val="FF0000"/>
                </a:solidFill>
                <a:round/>
                <a:headEnd/>
                <a:tailEnd/>
              </a:ln>
            </p:spPr>
            <p:txBody>
              <a:bodyPr/>
              <a:lstStyle/>
              <a:p>
                <a:endParaRPr lang="en-US"/>
              </a:p>
            </p:txBody>
          </p:sp>
          <p:sp>
            <p:nvSpPr>
              <p:cNvPr id="694566" name="Line 158"/>
              <p:cNvSpPr>
                <a:spLocks noChangeShapeType="1"/>
              </p:cNvSpPr>
              <p:nvPr/>
            </p:nvSpPr>
            <p:spPr bwMode="auto">
              <a:xfrm>
                <a:off x="2600325" y="2689226"/>
                <a:ext cx="9525" cy="23813"/>
              </a:xfrm>
              <a:prstGeom prst="line">
                <a:avLst/>
              </a:prstGeom>
              <a:noFill/>
              <a:ln w="28575">
                <a:solidFill>
                  <a:srgbClr val="FF0000"/>
                </a:solidFill>
                <a:round/>
                <a:headEnd/>
                <a:tailEnd/>
              </a:ln>
            </p:spPr>
            <p:txBody>
              <a:bodyPr/>
              <a:lstStyle/>
              <a:p>
                <a:endParaRPr lang="en-US"/>
              </a:p>
            </p:txBody>
          </p:sp>
          <p:sp>
            <p:nvSpPr>
              <p:cNvPr id="694567" name="Line 159"/>
              <p:cNvSpPr>
                <a:spLocks noChangeShapeType="1"/>
              </p:cNvSpPr>
              <p:nvPr/>
            </p:nvSpPr>
            <p:spPr bwMode="auto">
              <a:xfrm>
                <a:off x="2609850" y="2713038"/>
                <a:ext cx="1588" cy="3175"/>
              </a:xfrm>
              <a:prstGeom prst="line">
                <a:avLst/>
              </a:prstGeom>
              <a:noFill/>
              <a:ln w="28575">
                <a:solidFill>
                  <a:srgbClr val="FF0000"/>
                </a:solidFill>
                <a:round/>
                <a:headEnd/>
                <a:tailEnd/>
              </a:ln>
            </p:spPr>
            <p:txBody>
              <a:bodyPr/>
              <a:lstStyle/>
              <a:p>
                <a:endParaRPr lang="en-US"/>
              </a:p>
            </p:txBody>
          </p:sp>
          <p:sp>
            <p:nvSpPr>
              <p:cNvPr id="694568" name="Line 160"/>
              <p:cNvSpPr>
                <a:spLocks noChangeShapeType="1"/>
              </p:cNvSpPr>
              <p:nvPr/>
            </p:nvSpPr>
            <p:spPr bwMode="auto">
              <a:xfrm>
                <a:off x="2622550" y="2749551"/>
                <a:ext cx="6350" cy="19050"/>
              </a:xfrm>
              <a:prstGeom prst="line">
                <a:avLst/>
              </a:prstGeom>
              <a:noFill/>
              <a:ln w="28575">
                <a:solidFill>
                  <a:srgbClr val="FF0000"/>
                </a:solidFill>
                <a:round/>
                <a:headEnd/>
                <a:tailEnd/>
              </a:ln>
            </p:spPr>
            <p:txBody>
              <a:bodyPr/>
              <a:lstStyle/>
              <a:p>
                <a:endParaRPr lang="en-US"/>
              </a:p>
            </p:txBody>
          </p:sp>
          <p:sp>
            <p:nvSpPr>
              <p:cNvPr id="694569" name="Line 161"/>
              <p:cNvSpPr>
                <a:spLocks noChangeShapeType="1"/>
              </p:cNvSpPr>
              <p:nvPr/>
            </p:nvSpPr>
            <p:spPr bwMode="auto">
              <a:xfrm>
                <a:off x="2628900" y="2768601"/>
                <a:ext cx="3175" cy="12700"/>
              </a:xfrm>
              <a:prstGeom prst="line">
                <a:avLst/>
              </a:prstGeom>
              <a:noFill/>
              <a:ln w="28575">
                <a:solidFill>
                  <a:srgbClr val="FF0000"/>
                </a:solidFill>
                <a:round/>
                <a:headEnd/>
                <a:tailEnd/>
              </a:ln>
            </p:spPr>
            <p:txBody>
              <a:bodyPr/>
              <a:lstStyle/>
              <a:p>
                <a:endParaRPr lang="en-US"/>
              </a:p>
            </p:txBody>
          </p:sp>
          <p:sp>
            <p:nvSpPr>
              <p:cNvPr id="694570" name="Line 162"/>
              <p:cNvSpPr>
                <a:spLocks noChangeShapeType="1"/>
              </p:cNvSpPr>
              <p:nvPr/>
            </p:nvSpPr>
            <p:spPr bwMode="auto">
              <a:xfrm>
                <a:off x="2643188" y="2814638"/>
                <a:ext cx="3175" cy="15875"/>
              </a:xfrm>
              <a:prstGeom prst="line">
                <a:avLst/>
              </a:prstGeom>
              <a:noFill/>
              <a:ln w="28575">
                <a:solidFill>
                  <a:srgbClr val="FF0000"/>
                </a:solidFill>
                <a:round/>
                <a:headEnd/>
                <a:tailEnd/>
              </a:ln>
            </p:spPr>
            <p:txBody>
              <a:bodyPr/>
              <a:lstStyle/>
              <a:p>
                <a:endParaRPr lang="en-US"/>
              </a:p>
            </p:txBody>
          </p:sp>
          <p:sp>
            <p:nvSpPr>
              <p:cNvPr id="694571" name="Line 163"/>
              <p:cNvSpPr>
                <a:spLocks noChangeShapeType="1"/>
              </p:cNvSpPr>
              <p:nvPr/>
            </p:nvSpPr>
            <p:spPr bwMode="auto">
              <a:xfrm>
                <a:off x="2646363" y="2830513"/>
                <a:ext cx="6350" cy="17463"/>
              </a:xfrm>
              <a:prstGeom prst="line">
                <a:avLst/>
              </a:prstGeom>
              <a:noFill/>
              <a:ln w="28575">
                <a:solidFill>
                  <a:srgbClr val="FF0000"/>
                </a:solidFill>
                <a:round/>
                <a:headEnd/>
                <a:tailEnd/>
              </a:ln>
            </p:spPr>
            <p:txBody>
              <a:bodyPr/>
              <a:lstStyle/>
              <a:p>
                <a:endParaRPr lang="en-US"/>
              </a:p>
            </p:txBody>
          </p:sp>
          <p:sp>
            <p:nvSpPr>
              <p:cNvPr id="694572" name="Line 164"/>
              <p:cNvSpPr>
                <a:spLocks noChangeShapeType="1"/>
              </p:cNvSpPr>
              <p:nvPr/>
            </p:nvSpPr>
            <p:spPr bwMode="auto">
              <a:xfrm>
                <a:off x="2660650" y="2882901"/>
                <a:ext cx="4763" cy="14288"/>
              </a:xfrm>
              <a:prstGeom prst="line">
                <a:avLst/>
              </a:prstGeom>
              <a:noFill/>
              <a:ln w="28575">
                <a:solidFill>
                  <a:srgbClr val="FF0000"/>
                </a:solidFill>
                <a:round/>
                <a:headEnd/>
                <a:tailEnd/>
              </a:ln>
            </p:spPr>
            <p:txBody>
              <a:bodyPr/>
              <a:lstStyle/>
              <a:p>
                <a:endParaRPr lang="en-US"/>
              </a:p>
            </p:txBody>
          </p:sp>
          <p:sp>
            <p:nvSpPr>
              <p:cNvPr id="694573" name="Line 165"/>
              <p:cNvSpPr>
                <a:spLocks noChangeShapeType="1"/>
              </p:cNvSpPr>
              <p:nvPr/>
            </p:nvSpPr>
            <p:spPr bwMode="auto">
              <a:xfrm>
                <a:off x="2665413" y="2897188"/>
                <a:ext cx="4763" cy="19050"/>
              </a:xfrm>
              <a:prstGeom prst="line">
                <a:avLst/>
              </a:prstGeom>
              <a:noFill/>
              <a:ln w="28575">
                <a:solidFill>
                  <a:srgbClr val="FF0000"/>
                </a:solidFill>
                <a:round/>
                <a:headEnd/>
                <a:tailEnd/>
              </a:ln>
            </p:spPr>
            <p:txBody>
              <a:bodyPr/>
              <a:lstStyle/>
              <a:p>
                <a:endParaRPr lang="en-US"/>
              </a:p>
            </p:txBody>
          </p:sp>
          <p:sp>
            <p:nvSpPr>
              <p:cNvPr id="694574" name="Line 166"/>
              <p:cNvSpPr>
                <a:spLocks noChangeShapeType="1"/>
              </p:cNvSpPr>
              <p:nvPr/>
            </p:nvSpPr>
            <p:spPr bwMode="auto">
              <a:xfrm>
                <a:off x="2679700" y="2949576"/>
                <a:ext cx="4763" cy="17463"/>
              </a:xfrm>
              <a:prstGeom prst="line">
                <a:avLst/>
              </a:prstGeom>
              <a:noFill/>
              <a:ln w="28575">
                <a:solidFill>
                  <a:srgbClr val="FF0000"/>
                </a:solidFill>
                <a:round/>
                <a:headEnd/>
                <a:tailEnd/>
              </a:ln>
            </p:spPr>
            <p:txBody>
              <a:bodyPr/>
              <a:lstStyle/>
              <a:p>
                <a:endParaRPr lang="en-US"/>
              </a:p>
            </p:txBody>
          </p:sp>
          <p:sp>
            <p:nvSpPr>
              <p:cNvPr id="694575" name="Line 167"/>
              <p:cNvSpPr>
                <a:spLocks noChangeShapeType="1"/>
              </p:cNvSpPr>
              <p:nvPr/>
            </p:nvSpPr>
            <p:spPr bwMode="auto">
              <a:xfrm>
                <a:off x="2684463" y="2967038"/>
                <a:ext cx="4763" cy="17463"/>
              </a:xfrm>
              <a:prstGeom prst="line">
                <a:avLst/>
              </a:prstGeom>
              <a:noFill/>
              <a:ln w="28575">
                <a:solidFill>
                  <a:srgbClr val="FF0000"/>
                </a:solidFill>
                <a:round/>
                <a:headEnd/>
                <a:tailEnd/>
              </a:ln>
            </p:spPr>
            <p:txBody>
              <a:bodyPr/>
              <a:lstStyle/>
              <a:p>
                <a:endParaRPr lang="en-US"/>
              </a:p>
            </p:txBody>
          </p:sp>
          <p:sp>
            <p:nvSpPr>
              <p:cNvPr id="694576" name="Line 168"/>
              <p:cNvSpPr>
                <a:spLocks noChangeShapeType="1"/>
              </p:cNvSpPr>
              <p:nvPr/>
            </p:nvSpPr>
            <p:spPr bwMode="auto">
              <a:xfrm>
                <a:off x="2697163" y="3017838"/>
                <a:ext cx="4763" cy="17463"/>
              </a:xfrm>
              <a:prstGeom prst="line">
                <a:avLst/>
              </a:prstGeom>
              <a:noFill/>
              <a:ln w="28575">
                <a:solidFill>
                  <a:srgbClr val="FF0000"/>
                </a:solidFill>
                <a:round/>
                <a:headEnd/>
                <a:tailEnd/>
              </a:ln>
            </p:spPr>
            <p:txBody>
              <a:bodyPr/>
              <a:lstStyle/>
              <a:p>
                <a:endParaRPr lang="en-US"/>
              </a:p>
            </p:txBody>
          </p:sp>
          <p:sp>
            <p:nvSpPr>
              <p:cNvPr id="694577" name="Line 169"/>
              <p:cNvSpPr>
                <a:spLocks noChangeShapeType="1"/>
              </p:cNvSpPr>
              <p:nvPr/>
            </p:nvSpPr>
            <p:spPr bwMode="auto">
              <a:xfrm>
                <a:off x="2701925" y="3035301"/>
                <a:ext cx="4763" cy="17463"/>
              </a:xfrm>
              <a:prstGeom prst="line">
                <a:avLst/>
              </a:prstGeom>
              <a:noFill/>
              <a:ln w="28575">
                <a:solidFill>
                  <a:srgbClr val="FF0000"/>
                </a:solidFill>
                <a:round/>
                <a:headEnd/>
                <a:tailEnd/>
              </a:ln>
            </p:spPr>
            <p:txBody>
              <a:bodyPr/>
              <a:lstStyle/>
              <a:p>
                <a:endParaRPr lang="en-US"/>
              </a:p>
            </p:txBody>
          </p:sp>
          <p:sp>
            <p:nvSpPr>
              <p:cNvPr id="694578" name="Line 170"/>
              <p:cNvSpPr>
                <a:spLocks noChangeShapeType="1"/>
              </p:cNvSpPr>
              <p:nvPr/>
            </p:nvSpPr>
            <p:spPr bwMode="auto">
              <a:xfrm>
                <a:off x="2716213" y="3086101"/>
                <a:ext cx="4763" cy="15875"/>
              </a:xfrm>
              <a:prstGeom prst="line">
                <a:avLst/>
              </a:prstGeom>
              <a:noFill/>
              <a:ln w="28575">
                <a:solidFill>
                  <a:srgbClr val="FF0000"/>
                </a:solidFill>
                <a:round/>
                <a:headEnd/>
                <a:tailEnd/>
              </a:ln>
            </p:spPr>
            <p:txBody>
              <a:bodyPr/>
              <a:lstStyle/>
              <a:p>
                <a:endParaRPr lang="en-US"/>
              </a:p>
            </p:txBody>
          </p:sp>
          <p:sp>
            <p:nvSpPr>
              <p:cNvPr id="694579" name="Line 171"/>
              <p:cNvSpPr>
                <a:spLocks noChangeShapeType="1"/>
              </p:cNvSpPr>
              <p:nvPr/>
            </p:nvSpPr>
            <p:spPr bwMode="auto">
              <a:xfrm>
                <a:off x="2720975" y="3101976"/>
                <a:ext cx="4763" cy="17463"/>
              </a:xfrm>
              <a:prstGeom prst="line">
                <a:avLst/>
              </a:prstGeom>
              <a:noFill/>
              <a:ln w="28575">
                <a:solidFill>
                  <a:srgbClr val="FF0000"/>
                </a:solidFill>
                <a:round/>
                <a:headEnd/>
                <a:tailEnd/>
              </a:ln>
            </p:spPr>
            <p:txBody>
              <a:bodyPr/>
              <a:lstStyle/>
              <a:p>
                <a:endParaRPr lang="en-US"/>
              </a:p>
            </p:txBody>
          </p:sp>
          <p:sp>
            <p:nvSpPr>
              <p:cNvPr id="694580" name="Line 172"/>
              <p:cNvSpPr>
                <a:spLocks noChangeShapeType="1"/>
              </p:cNvSpPr>
              <p:nvPr/>
            </p:nvSpPr>
            <p:spPr bwMode="auto">
              <a:xfrm>
                <a:off x="2735263" y="3152776"/>
                <a:ext cx="4763" cy="11113"/>
              </a:xfrm>
              <a:prstGeom prst="line">
                <a:avLst/>
              </a:prstGeom>
              <a:noFill/>
              <a:ln w="28575">
                <a:solidFill>
                  <a:srgbClr val="FF0000"/>
                </a:solidFill>
                <a:round/>
                <a:headEnd/>
                <a:tailEnd/>
              </a:ln>
            </p:spPr>
            <p:txBody>
              <a:bodyPr/>
              <a:lstStyle/>
              <a:p>
                <a:endParaRPr lang="en-US"/>
              </a:p>
            </p:txBody>
          </p:sp>
          <p:sp>
            <p:nvSpPr>
              <p:cNvPr id="694581" name="Line 173"/>
              <p:cNvSpPr>
                <a:spLocks noChangeShapeType="1"/>
              </p:cNvSpPr>
              <p:nvPr/>
            </p:nvSpPr>
            <p:spPr bwMode="auto">
              <a:xfrm>
                <a:off x="2740025" y="3163888"/>
                <a:ext cx="6350" cy="22225"/>
              </a:xfrm>
              <a:prstGeom prst="line">
                <a:avLst/>
              </a:prstGeom>
              <a:noFill/>
              <a:ln w="28575">
                <a:solidFill>
                  <a:srgbClr val="FF0000"/>
                </a:solidFill>
                <a:round/>
                <a:headEnd/>
                <a:tailEnd/>
              </a:ln>
            </p:spPr>
            <p:txBody>
              <a:bodyPr/>
              <a:lstStyle/>
              <a:p>
                <a:endParaRPr lang="en-US"/>
              </a:p>
            </p:txBody>
          </p:sp>
          <p:sp>
            <p:nvSpPr>
              <p:cNvPr id="694582" name="Line 174"/>
              <p:cNvSpPr>
                <a:spLocks noChangeShapeType="1"/>
              </p:cNvSpPr>
              <p:nvPr/>
            </p:nvSpPr>
            <p:spPr bwMode="auto">
              <a:xfrm>
                <a:off x="2757488" y="3217863"/>
                <a:ext cx="1588" cy="1588"/>
              </a:xfrm>
              <a:prstGeom prst="line">
                <a:avLst/>
              </a:prstGeom>
              <a:noFill/>
              <a:ln w="28575">
                <a:solidFill>
                  <a:srgbClr val="FF0000"/>
                </a:solidFill>
                <a:round/>
                <a:headEnd/>
                <a:tailEnd/>
              </a:ln>
            </p:spPr>
            <p:txBody>
              <a:bodyPr/>
              <a:lstStyle/>
              <a:p>
                <a:endParaRPr lang="en-US"/>
              </a:p>
            </p:txBody>
          </p:sp>
          <p:sp>
            <p:nvSpPr>
              <p:cNvPr id="694583" name="Line 175"/>
              <p:cNvSpPr>
                <a:spLocks noChangeShapeType="1"/>
              </p:cNvSpPr>
              <p:nvPr/>
            </p:nvSpPr>
            <p:spPr bwMode="auto">
              <a:xfrm>
                <a:off x="2757488" y="3219451"/>
                <a:ext cx="9525" cy="23813"/>
              </a:xfrm>
              <a:prstGeom prst="line">
                <a:avLst/>
              </a:prstGeom>
              <a:noFill/>
              <a:ln w="28575">
                <a:solidFill>
                  <a:srgbClr val="FF0000"/>
                </a:solidFill>
                <a:round/>
                <a:headEnd/>
                <a:tailEnd/>
              </a:ln>
            </p:spPr>
            <p:txBody>
              <a:bodyPr/>
              <a:lstStyle/>
              <a:p>
                <a:endParaRPr lang="en-US"/>
              </a:p>
            </p:txBody>
          </p:sp>
          <p:sp>
            <p:nvSpPr>
              <p:cNvPr id="694584" name="Line 176"/>
              <p:cNvSpPr>
                <a:spLocks noChangeShapeType="1"/>
              </p:cNvSpPr>
              <p:nvPr/>
            </p:nvSpPr>
            <p:spPr bwMode="auto">
              <a:xfrm>
                <a:off x="2767013" y="3243263"/>
                <a:ext cx="1588" cy="4763"/>
              </a:xfrm>
              <a:prstGeom prst="line">
                <a:avLst/>
              </a:prstGeom>
              <a:noFill/>
              <a:ln w="28575">
                <a:solidFill>
                  <a:srgbClr val="FF0000"/>
                </a:solidFill>
                <a:round/>
                <a:headEnd/>
                <a:tailEnd/>
              </a:ln>
            </p:spPr>
            <p:txBody>
              <a:bodyPr/>
              <a:lstStyle/>
              <a:p>
                <a:endParaRPr lang="en-US"/>
              </a:p>
            </p:txBody>
          </p:sp>
          <p:sp>
            <p:nvSpPr>
              <p:cNvPr id="694585" name="Line 177"/>
              <p:cNvSpPr>
                <a:spLocks noChangeShapeType="1"/>
              </p:cNvSpPr>
              <p:nvPr/>
            </p:nvSpPr>
            <p:spPr bwMode="auto">
              <a:xfrm>
                <a:off x="2782888" y="3276601"/>
                <a:ext cx="3175" cy="6350"/>
              </a:xfrm>
              <a:prstGeom prst="line">
                <a:avLst/>
              </a:prstGeom>
              <a:noFill/>
              <a:ln w="28575">
                <a:solidFill>
                  <a:srgbClr val="FF0000"/>
                </a:solidFill>
                <a:round/>
                <a:headEnd/>
                <a:tailEnd/>
              </a:ln>
            </p:spPr>
            <p:txBody>
              <a:bodyPr/>
              <a:lstStyle/>
              <a:p>
                <a:endParaRPr lang="en-US"/>
              </a:p>
            </p:txBody>
          </p:sp>
          <p:sp>
            <p:nvSpPr>
              <p:cNvPr id="694586" name="Line 178"/>
              <p:cNvSpPr>
                <a:spLocks noChangeShapeType="1"/>
              </p:cNvSpPr>
              <p:nvPr/>
            </p:nvSpPr>
            <p:spPr bwMode="auto">
              <a:xfrm>
                <a:off x="2786063" y="3282951"/>
                <a:ext cx="7938" cy="17463"/>
              </a:xfrm>
              <a:prstGeom prst="line">
                <a:avLst/>
              </a:prstGeom>
              <a:noFill/>
              <a:ln w="28575">
                <a:solidFill>
                  <a:srgbClr val="FF0000"/>
                </a:solidFill>
                <a:round/>
                <a:headEnd/>
                <a:tailEnd/>
              </a:ln>
            </p:spPr>
            <p:txBody>
              <a:bodyPr/>
              <a:lstStyle/>
              <a:p>
                <a:endParaRPr lang="en-US"/>
              </a:p>
            </p:txBody>
          </p:sp>
          <p:sp>
            <p:nvSpPr>
              <p:cNvPr id="694587" name="Line 179"/>
              <p:cNvSpPr>
                <a:spLocks noChangeShapeType="1"/>
              </p:cNvSpPr>
              <p:nvPr/>
            </p:nvSpPr>
            <p:spPr bwMode="auto">
              <a:xfrm>
                <a:off x="2794000" y="3300413"/>
                <a:ext cx="3175" cy="3175"/>
              </a:xfrm>
              <a:prstGeom prst="line">
                <a:avLst/>
              </a:prstGeom>
              <a:noFill/>
              <a:ln w="28575">
                <a:solidFill>
                  <a:srgbClr val="FF0000"/>
                </a:solidFill>
                <a:round/>
                <a:headEnd/>
                <a:tailEnd/>
              </a:ln>
            </p:spPr>
            <p:txBody>
              <a:bodyPr/>
              <a:lstStyle/>
              <a:p>
                <a:endParaRPr lang="en-US"/>
              </a:p>
            </p:txBody>
          </p:sp>
          <p:sp>
            <p:nvSpPr>
              <p:cNvPr id="694588" name="Line 180"/>
              <p:cNvSpPr>
                <a:spLocks noChangeShapeType="1"/>
              </p:cNvSpPr>
              <p:nvPr/>
            </p:nvSpPr>
            <p:spPr bwMode="auto">
              <a:xfrm>
                <a:off x="2814638" y="3324226"/>
                <a:ext cx="7938" cy="4763"/>
              </a:xfrm>
              <a:prstGeom prst="line">
                <a:avLst/>
              </a:prstGeom>
              <a:noFill/>
              <a:ln w="28575">
                <a:solidFill>
                  <a:srgbClr val="FF0000"/>
                </a:solidFill>
                <a:round/>
                <a:headEnd/>
                <a:tailEnd/>
              </a:ln>
            </p:spPr>
            <p:txBody>
              <a:bodyPr/>
              <a:lstStyle/>
              <a:p>
                <a:endParaRPr lang="en-US"/>
              </a:p>
            </p:txBody>
          </p:sp>
          <p:sp>
            <p:nvSpPr>
              <p:cNvPr id="694589" name="Line 181"/>
              <p:cNvSpPr>
                <a:spLocks noChangeShapeType="1"/>
              </p:cNvSpPr>
              <p:nvPr/>
            </p:nvSpPr>
            <p:spPr bwMode="auto">
              <a:xfrm>
                <a:off x="2822575" y="3328988"/>
                <a:ext cx="9525" cy="3175"/>
              </a:xfrm>
              <a:prstGeom prst="line">
                <a:avLst/>
              </a:prstGeom>
              <a:noFill/>
              <a:ln w="28575">
                <a:solidFill>
                  <a:srgbClr val="FF0000"/>
                </a:solidFill>
                <a:round/>
                <a:headEnd/>
                <a:tailEnd/>
              </a:ln>
            </p:spPr>
            <p:txBody>
              <a:bodyPr/>
              <a:lstStyle/>
              <a:p>
                <a:endParaRPr lang="en-US"/>
              </a:p>
            </p:txBody>
          </p:sp>
          <p:sp>
            <p:nvSpPr>
              <p:cNvPr id="694590" name="Line 182"/>
              <p:cNvSpPr>
                <a:spLocks noChangeShapeType="1"/>
              </p:cNvSpPr>
              <p:nvPr/>
            </p:nvSpPr>
            <p:spPr bwMode="auto">
              <a:xfrm>
                <a:off x="2832100" y="3332163"/>
                <a:ext cx="3175" cy="1588"/>
              </a:xfrm>
              <a:prstGeom prst="line">
                <a:avLst/>
              </a:prstGeom>
              <a:noFill/>
              <a:ln w="28575">
                <a:solidFill>
                  <a:srgbClr val="FF0000"/>
                </a:solidFill>
                <a:round/>
                <a:headEnd/>
                <a:tailEnd/>
              </a:ln>
            </p:spPr>
            <p:txBody>
              <a:bodyPr/>
              <a:lstStyle/>
              <a:p>
                <a:endParaRPr lang="en-US"/>
              </a:p>
            </p:txBody>
          </p:sp>
          <p:sp>
            <p:nvSpPr>
              <p:cNvPr id="694591" name="Line 183"/>
              <p:cNvSpPr>
                <a:spLocks noChangeShapeType="1"/>
              </p:cNvSpPr>
              <p:nvPr/>
            </p:nvSpPr>
            <p:spPr bwMode="auto">
              <a:xfrm flipV="1">
                <a:off x="2854325" y="3322638"/>
                <a:ext cx="4763" cy="3175"/>
              </a:xfrm>
              <a:prstGeom prst="line">
                <a:avLst/>
              </a:prstGeom>
              <a:noFill/>
              <a:ln w="28575">
                <a:solidFill>
                  <a:srgbClr val="FF0000"/>
                </a:solidFill>
                <a:round/>
                <a:headEnd/>
                <a:tailEnd/>
              </a:ln>
            </p:spPr>
            <p:txBody>
              <a:bodyPr/>
              <a:lstStyle/>
              <a:p>
                <a:endParaRPr lang="en-US"/>
              </a:p>
            </p:txBody>
          </p:sp>
          <p:sp>
            <p:nvSpPr>
              <p:cNvPr id="694592" name="Line 184"/>
              <p:cNvSpPr>
                <a:spLocks noChangeShapeType="1"/>
              </p:cNvSpPr>
              <p:nvPr/>
            </p:nvSpPr>
            <p:spPr bwMode="auto">
              <a:xfrm flipV="1">
                <a:off x="2859088" y="3313113"/>
                <a:ext cx="9525" cy="9525"/>
              </a:xfrm>
              <a:prstGeom prst="line">
                <a:avLst/>
              </a:prstGeom>
              <a:noFill/>
              <a:ln w="28575">
                <a:solidFill>
                  <a:srgbClr val="FF0000"/>
                </a:solidFill>
                <a:round/>
                <a:headEnd/>
                <a:tailEnd/>
              </a:ln>
            </p:spPr>
            <p:txBody>
              <a:bodyPr/>
              <a:lstStyle/>
              <a:p>
                <a:endParaRPr lang="en-US"/>
              </a:p>
            </p:txBody>
          </p:sp>
          <p:sp>
            <p:nvSpPr>
              <p:cNvPr id="694593" name="Line 185"/>
              <p:cNvSpPr>
                <a:spLocks noChangeShapeType="1"/>
              </p:cNvSpPr>
              <p:nvPr/>
            </p:nvSpPr>
            <p:spPr bwMode="auto">
              <a:xfrm flipV="1">
                <a:off x="2868613" y="3306763"/>
                <a:ext cx="3175" cy="6350"/>
              </a:xfrm>
              <a:prstGeom prst="line">
                <a:avLst/>
              </a:prstGeom>
              <a:noFill/>
              <a:ln w="28575">
                <a:solidFill>
                  <a:srgbClr val="FF0000"/>
                </a:solidFill>
                <a:round/>
                <a:headEnd/>
                <a:tailEnd/>
              </a:ln>
            </p:spPr>
            <p:txBody>
              <a:bodyPr/>
              <a:lstStyle/>
              <a:p>
                <a:endParaRPr lang="en-US"/>
              </a:p>
            </p:txBody>
          </p:sp>
          <p:sp>
            <p:nvSpPr>
              <p:cNvPr id="694594" name="Line 186"/>
              <p:cNvSpPr>
                <a:spLocks noChangeShapeType="1"/>
              </p:cNvSpPr>
              <p:nvPr/>
            </p:nvSpPr>
            <p:spPr bwMode="auto">
              <a:xfrm flipV="1">
                <a:off x="2887663" y="3265488"/>
                <a:ext cx="9525" cy="15875"/>
              </a:xfrm>
              <a:prstGeom prst="line">
                <a:avLst/>
              </a:prstGeom>
              <a:noFill/>
              <a:ln w="28575">
                <a:solidFill>
                  <a:srgbClr val="FF0000"/>
                </a:solidFill>
                <a:round/>
                <a:headEnd/>
                <a:tailEnd/>
              </a:ln>
            </p:spPr>
            <p:txBody>
              <a:bodyPr/>
              <a:lstStyle/>
              <a:p>
                <a:endParaRPr lang="en-US"/>
              </a:p>
            </p:txBody>
          </p:sp>
          <p:sp>
            <p:nvSpPr>
              <p:cNvPr id="694595" name="Line 187"/>
              <p:cNvSpPr>
                <a:spLocks noChangeShapeType="1"/>
              </p:cNvSpPr>
              <p:nvPr/>
            </p:nvSpPr>
            <p:spPr bwMode="auto">
              <a:xfrm flipV="1">
                <a:off x="2897188" y="3252788"/>
                <a:ext cx="4763" cy="12700"/>
              </a:xfrm>
              <a:prstGeom prst="line">
                <a:avLst/>
              </a:prstGeom>
              <a:noFill/>
              <a:ln w="28575">
                <a:solidFill>
                  <a:srgbClr val="FF0000"/>
                </a:solidFill>
                <a:round/>
                <a:headEnd/>
                <a:tailEnd/>
              </a:ln>
            </p:spPr>
            <p:txBody>
              <a:bodyPr/>
              <a:lstStyle/>
              <a:p>
                <a:endParaRPr lang="en-US"/>
              </a:p>
            </p:txBody>
          </p:sp>
          <p:sp>
            <p:nvSpPr>
              <p:cNvPr id="694596" name="Line 188"/>
              <p:cNvSpPr>
                <a:spLocks noChangeShapeType="1"/>
              </p:cNvSpPr>
              <p:nvPr/>
            </p:nvSpPr>
            <p:spPr bwMode="auto">
              <a:xfrm flipV="1">
                <a:off x="2913063" y="3219451"/>
                <a:ext cx="1588" cy="3175"/>
              </a:xfrm>
              <a:prstGeom prst="line">
                <a:avLst/>
              </a:prstGeom>
              <a:noFill/>
              <a:ln w="28575">
                <a:solidFill>
                  <a:srgbClr val="FF0000"/>
                </a:solidFill>
                <a:round/>
                <a:headEnd/>
                <a:tailEnd/>
              </a:ln>
            </p:spPr>
            <p:txBody>
              <a:bodyPr/>
              <a:lstStyle/>
              <a:p>
                <a:endParaRPr lang="en-US"/>
              </a:p>
            </p:txBody>
          </p:sp>
          <p:sp>
            <p:nvSpPr>
              <p:cNvPr id="694597" name="Line 189"/>
              <p:cNvSpPr>
                <a:spLocks noChangeShapeType="1"/>
              </p:cNvSpPr>
              <p:nvPr/>
            </p:nvSpPr>
            <p:spPr bwMode="auto">
              <a:xfrm flipV="1">
                <a:off x="2914650" y="3192463"/>
                <a:ext cx="9525" cy="26988"/>
              </a:xfrm>
              <a:prstGeom prst="line">
                <a:avLst/>
              </a:prstGeom>
              <a:noFill/>
              <a:ln w="28575">
                <a:solidFill>
                  <a:srgbClr val="FF0000"/>
                </a:solidFill>
                <a:round/>
                <a:headEnd/>
                <a:tailEnd/>
              </a:ln>
            </p:spPr>
            <p:txBody>
              <a:bodyPr/>
              <a:lstStyle/>
              <a:p>
                <a:endParaRPr lang="en-US"/>
              </a:p>
            </p:txBody>
          </p:sp>
          <p:sp>
            <p:nvSpPr>
              <p:cNvPr id="694598" name="Line 190"/>
              <p:cNvSpPr>
                <a:spLocks noChangeShapeType="1"/>
              </p:cNvSpPr>
              <p:nvPr/>
            </p:nvSpPr>
            <p:spPr bwMode="auto">
              <a:xfrm flipV="1">
                <a:off x="2924175" y="3190876"/>
                <a:ext cx="1588" cy="1588"/>
              </a:xfrm>
              <a:prstGeom prst="line">
                <a:avLst/>
              </a:prstGeom>
              <a:noFill/>
              <a:ln w="28575">
                <a:solidFill>
                  <a:srgbClr val="FF0000"/>
                </a:solidFill>
                <a:round/>
                <a:headEnd/>
                <a:tailEnd/>
              </a:ln>
            </p:spPr>
            <p:txBody>
              <a:bodyPr/>
              <a:lstStyle/>
              <a:p>
                <a:endParaRPr lang="en-US"/>
              </a:p>
            </p:txBody>
          </p:sp>
          <p:sp>
            <p:nvSpPr>
              <p:cNvPr id="694599" name="Line 191"/>
              <p:cNvSpPr>
                <a:spLocks noChangeShapeType="1"/>
              </p:cNvSpPr>
              <p:nvPr/>
            </p:nvSpPr>
            <p:spPr bwMode="auto">
              <a:xfrm flipV="1">
                <a:off x="2935288" y="3133726"/>
                <a:ext cx="7938" cy="23813"/>
              </a:xfrm>
              <a:prstGeom prst="line">
                <a:avLst/>
              </a:prstGeom>
              <a:noFill/>
              <a:ln w="28575">
                <a:solidFill>
                  <a:srgbClr val="FF0000"/>
                </a:solidFill>
                <a:round/>
                <a:headEnd/>
                <a:tailEnd/>
              </a:ln>
            </p:spPr>
            <p:txBody>
              <a:bodyPr/>
              <a:lstStyle/>
              <a:p>
                <a:endParaRPr lang="en-US"/>
              </a:p>
            </p:txBody>
          </p:sp>
          <p:sp>
            <p:nvSpPr>
              <p:cNvPr id="694600" name="Line 192"/>
              <p:cNvSpPr>
                <a:spLocks noChangeShapeType="1"/>
              </p:cNvSpPr>
              <p:nvPr/>
            </p:nvSpPr>
            <p:spPr bwMode="auto">
              <a:xfrm flipV="1">
                <a:off x="2943225" y="3124201"/>
                <a:ext cx="1588" cy="9525"/>
              </a:xfrm>
              <a:prstGeom prst="line">
                <a:avLst/>
              </a:prstGeom>
              <a:noFill/>
              <a:ln w="28575">
                <a:solidFill>
                  <a:srgbClr val="FF0000"/>
                </a:solidFill>
                <a:round/>
                <a:headEnd/>
                <a:tailEnd/>
              </a:ln>
            </p:spPr>
            <p:txBody>
              <a:bodyPr/>
              <a:lstStyle/>
              <a:p>
                <a:endParaRPr lang="en-US"/>
              </a:p>
            </p:txBody>
          </p:sp>
          <p:sp>
            <p:nvSpPr>
              <p:cNvPr id="694601" name="Line 193"/>
              <p:cNvSpPr>
                <a:spLocks noChangeShapeType="1"/>
              </p:cNvSpPr>
              <p:nvPr/>
            </p:nvSpPr>
            <p:spPr bwMode="auto">
              <a:xfrm flipV="1">
                <a:off x="2954338" y="3068638"/>
                <a:ext cx="6350" cy="22225"/>
              </a:xfrm>
              <a:prstGeom prst="line">
                <a:avLst/>
              </a:prstGeom>
              <a:noFill/>
              <a:ln w="28575">
                <a:solidFill>
                  <a:srgbClr val="FF0000"/>
                </a:solidFill>
                <a:round/>
                <a:headEnd/>
                <a:tailEnd/>
              </a:ln>
            </p:spPr>
            <p:txBody>
              <a:bodyPr/>
              <a:lstStyle/>
              <a:p>
                <a:endParaRPr lang="en-US"/>
              </a:p>
            </p:txBody>
          </p:sp>
          <p:sp>
            <p:nvSpPr>
              <p:cNvPr id="694602" name="Line 194"/>
              <p:cNvSpPr>
                <a:spLocks noChangeShapeType="1"/>
              </p:cNvSpPr>
              <p:nvPr/>
            </p:nvSpPr>
            <p:spPr bwMode="auto">
              <a:xfrm flipV="1">
                <a:off x="2960688" y="3057526"/>
                <a:ext cx="3175" cy="11113"/>
              </a:xfrm>
              <a:prstGeom prst="line">
                <a:avLst/>
              </a:prstGeom>
              <a:noFill/>
              <a:ln w="28575">
                <a:solidFill>
                  <a:srgbClr val="FF0000"/>
                </a:solidFill>
                <a:round/>
                <a:headEnd/>
                <a:tailEnd/>
              </a:ln>
            </p:spPr>
            <p:txBody>
              <a:bodyPr/>
              <a:lstStyle/>
              <a:p>
                <a:endParaRPr lang="en-US"/>
              </a:p>
            </p:txBody>
          </p:sp>
          <p:sp>
            <p:nvSpPr>
              <p:cNvPr id="694603" name="Line 195"/>
              <p:cNvSpPr>
                <a:spLocks noChangeShapeType="1"/>
              </p:cNvSpPr>
              <p:nvPr/>
            </p:nvSpPr>
            <p:spPr bwMode="auto">
              <a:xfrm flipV="1">
                <a:off x="2973388" y="3000376"/>
                <a:ext cx="6350" cy="23813"/>
              </a:xfrm>
              <a:prstGeom prst="line">
                <a:avLst/>
              </a:prstGeom>
              <a:noFill/>
              <a:ln w="28575">
                <a:solidFill>
                  <a:srgbClr val="FF0000"/>
                </a:solidFill>
                <a:round/>
                <a:headEnd/>
                <a:tailEnd/>
              </a:ln>
            </p:spPr>
            <p:txBody>
              <a:bodyPr/>
              <a:lstStyle/>
              <a:p>
                <a:endParaRPr lang="en-US"/>
              </a:p>
            </p:txBody>
          </p:sp>
          <p:sp>
            <p:nvSpPr>
              <p:cNvPr id="694604" name="Line 196"/>
              <p:cNvSpPr>
                <a:spLocks noChangeShapeType="1"/>
              </p:cNvSpPr>
              <p:nvPr/>
            </p:nvSpPr>
            <p:spPr bwMode="auto">
              <a:xfrm flipV="1">
                <a:off x="2979738" y="2989263"/>
                <a:ext cx="3175" cy="11113"/>
              </a:xfrm>
              <a:prstGeom prst="line">
                <a:avLst/>
              </a:prstGeom>
              <a:noFill/>
              <a:ln w="28575">
                <a:solidFill>
                  <a:srgbClr val="FF0000"/>
                </a:solidFill>
                <a:round/>
                <a:headEnd/>
                <a:tailEnd/>
              </a:ln>
            </p:spPr>
            <p:txBody>
              <a:bodyPr/>
              <a:lstStyle/>
              <a:p>
                <a:endParaRPr lang="en-US"/>
              </a:p>
            </p:txBody>
          </p:sp>
        </p:grpSp>
        <p:grpSp>
          <p:nvGrpSpPr>
            <p:cNvPr id="9" name="Group 204"/>
            <p:cNvGrpSpPr>
              <a:grpSpLocks/>
            </p:cNvGrpSpPr>
            <p:nvPr/>
          </p:nvGrpSpPr>
          <p:grpSpPr bwMode="auto">
            <a:xfrm flipV="1">
              <a:off x="2986286" y="2591774"/>
              <a:ext cx="915988" cy="733425"/>
              <a:chOff x="2073275" y="2600326"/>
              <a:chExt cx="915988" cy="733425"/>
            </a:xfrm>
          </p:grpSpPr>
          <p:sp>
            <p:nvSpPr>
              <p:cNvPr id="637907" name="Line 8"/>
              <p:cNvSpPr>
                <a:spLocks noChangeShapeType="1"/>
              </p:cNvSpPr>
              <p:nvPr/>
            </p:nvSpPr>
            <p:spPr bwMode="auto">
              <a:xfrm flipV="1">
                <a:off x="2073275" y="2932113"/>
                <a:ext cx="9525" cy="34925"/>
              </a:xfrm>
              <a:prstGeom prst="line">
                <a:avLst/>
              </a:prstGeom>
              <a:noFill/>
              <a:ln w="28575">
                <a:solidFill>
                  <a:srgbClr val="FF0000"/>
                </a:solidFill>
                <a:round/>
                <a:headEnd/>
                <a:tailEnd/>
              </a:ln>
            </p:spPr>
            <p:txBody>
              <a:bodyPr/>
              <a:lstStyle/>
              <a:p>
                <a:endParaRPr lang="en-US"/>
              </a:p>
            </p:txBody>
          </p:sp>
          <p:sp>
            <p:nvSpPr>
              <p:cNvPr id="637908" name="Line 9"/>
              <p:cNvSpPr>
                <a:spLocks noChangeShapeType="1"/>
              </p:cNvSpPr>
              <p:nvPr/>
            </p:nvSpPr>
            <p:spPr bwMode="auto">
              <a:xfrm flipV="1">
                <a:off x="2082800" y="2897188"/>
                <a:ext cx="9525" cy="34925"/>
              </a:xfrm>
              <a:prstGeom prst="line">
                <a:avLst/>
              </a:prstGeom>
              <a:noFill/>
              <a:ln w="28575">
                <a:solidFill>
                  <a:srgbClr val="FF0000"/>
                </a:solidFill>
                <a:round/>
                <a:headEnd/>
                <a:tailEnd/>
              </a:ln>
            </p:spPr>
            <p:txBody>
              <a:bodyPr/>
              <a:lstStyle/>
              <a:p>
                <a:endParaRPr lang="en-US"/>
              </a:p>
            </p:txBody>
          </p:sp>
          <p:sp>
            <p:nvSpPr>
              <p:cNvPr id="637909" name="Line 10"/>
              <p:cNvSpPr>
                <a:spLocks noChangeShapeType="1"/>
              </p:cNvSpPr>
              <p:nvPr/>
            </p:nvSpPr>
            <p:spPr bwMode="auto">
              <a:xfrm flipV="1">
                <a:off x="2092325" y="2862263"/>
                <a:ext cx="9525" cy="34925"/>
              </a:xfrm>
              <a:prstGeom prst="line">
                <a:avLst/>
              </a:prstGeom>
              <a:noFill/>
              <a:ln w="28575">
                <a:solidFill>
                  <a:srgbClr val="FF0000"/>
                </a:solidFill>
                <a:round/>
                <a:headEnd/>
                <a:tailEnd/>
              </a:ln>
            </p:spPr>
            <p:txBody>
              <a:bodyPr/>
              <a:lstStyle/>
              <a:p>
                <a:endParaRPr lang="en-US"/>
              </a:p>
            </p:txBody>
          </p:sp>
          <p:sp>
            <p:nvSpPr>
              <p:cNvPr id="637910" name="Line 11"/>
              <p:cNvSpPr>
                <a:spLocks noChangeShapeType="1"/>
              </p:cNvSpPr>
              <p:nvPr/>
            </p:nvSpPr>
            <p:spPr bwMode="auto">
              <a:xfrm flipV="1">
                <a:off x="2101850" y="2830513"/>
                <a:ext cx="9525" cy="31750"/>
              </a:xfrm>
              <a:prstGeom prst="line">
                <a:avLst/>
              </a:prstGeom>
              <a:noFill/>
              <a:ln w="28575">
                <a:solidFill>
                  <a:srgbClr val="FF0000"/>
                </a:solidFill>
                <a:round/>
                <a:headEnd/>
                <a:tailEnd/>
              </a:ln>
            </p:spPr>
            <p:txBody>
              <a:bodyPr/>
              <a:lstStyle/>
              <a:p>
                <a:endParaRPr lang="en-US"/>
              </a:p>
            </p:txBody>
          </p:sp>
          <p:sp>
            <p:nvSpPr>
              <p:cNvPr id="637911" name="Line 12"/>
              <p:cNvSpPr>
                <a:spLocks noChangeShapeType="1"/>
              </p:cNvSpPr>
              <p:nvPr/>
            </p:nvSpPr>
            <p:spPr bwMode="auto">
              <a:xfrm flipV="1">
                <a:off x="2111375" y="2798763"/>
                <a:ext cx="9525" cy="31750"/>
              </a:xfrm>
              <a:prstGeom prst="line">
                <a:avLst/>
              </a:prstGeom>
              <a:noFill/>
              <a:ln w="28575">
                <a:solidFill>
                  <a:srgbClr val="FF0000"/>
                </a:solidFill>
                <a:round/>
                <a:headEnd/>
                <a:tailEnd/>
              </a:ln>
            </p:spPr>
            <p:txBody>
              <a:bodyPr/>
              <a:lstStyle/>
              <a:p>
                <a:endParaRPr lang="en-US"/>
              </a:p>
            </p:txBody>
          </p:sp>
          <p:sp>
            <p:nvSpPr>
              <p:cNvPr id="637912" name="Line 13"/>
              <p:cNvSpPr>
                <a:spLocks noChangeShapeType="1"/>
              </p:cNvSpPr>
              <p:nvPr/>
            </p:nvSpPr>
            <p:spPr bwMode="auto">
              <a:xfrm flipV="1">
                <a:off x="2120900" y="2768601"/>
                <a:ext cx="7938" cy="30163"/>
              </a:xfrm>
              <a:prstGeom prst="line">
                <a:avLst/>
              </a:prstGeom>
              <a:noFill/>
              <a:ln w="28575">
                <a:solidFill>
                  <a:srgbClr val="FF0000"/>
                </a:solidFill>
                <a:round/>
                <a:headEnd/>
                <a:tailEnd/>
              </a:ln>
            </p:spPr>
            <p:txBody>
              <a:bodyPr/>
              <a:lstStyle/>
              <a:p>
                <a:endParaRPr lang="en-US"/>
              </a:p>
            </p:txBody>
          </p:sp>
          <p:sp>
            <p:nvSpPr>
              <p:cNvPr id="637913" name="Line 14"/>
              <p:cNvSpPr>
                <a:spLocks noChangeShapeType="1"/>
              </p:cNvSpPr>
              <p:nvPr/>
            </p:nvSpPr>
            <p:spPr bwMode="auto">
              <a:xfrm flipV="1">
                <a:off x="2128838" y="2740026"/>
                <a:ext cx="9525" cy="28575"/>
              </a:xfrm>
              <a:prstGeom prst="line">
                <a:avLst/>
              </a:prstGeom>
              <a:noFill/>
              <a:ln w="28575">
                <a:solidFill>
                  <a:srgbClr val="FF0000"/>
                </a:solidFill>
                <a:round/>
                <a:headEnd/>
                <a:tailEnd/>
              </a:ln>
            </p:spPr>
            <p:txBody>
              <a:bodyPr/>
              <a:lstStyle/>
              <a:p>
                <a:endParaRPr lang="en-US"/>
              </a:p>
            </p:txBody>
          </p:sp>
          <p:sp>
            <p:nvSpPr>
              <p:cNvPr id="637914" name="Line 15"/>
              <p:cNvSpPr>
                <a:spLocks noChangeShapeType="1"/>
              </p:cNvSpPr>
              <p:nvPr/>
            </p:nvSpPr>
            <p:spPr bwMode="auto">
              <a:xfrm flipV="1">
                <a:off x="2138363" y="2713038"/>
                <a:ext cx="9525" cy="26988"/>
              </a:xfrm>
              <a:prstGeom prst="line">
                <a:avLst/>
              </a:prstGeom>
              <a:noFill/>
              <a:ln w="28575">
                <a:solidFill>
                  <a:srgbClr val="FF0000"/>
                </a:solidFill>
                <a:round/>
                <a:headEnd/>
                <a:tailEnd/>
              </a:ln>
            </p:spPr>
            <p:txBody>
              <a:bodyPr/>
              <a:lstStyle/>
              <a:p>
                <a:endParaRPr lang="en-US"/>
              </a:p>
            </p:txBody>
          </p:sp>
          <p:sp>
            <p:nvSpPr>
              <p:cNvPr id="637915" name="Line 16"/>
              <p:cNvSpPr>
                <a:spLocks noChangeShapeType="1"/>
              </p:cNvSpPr>
              <p:nvPr/>
            </p:nvSpPr>
            <p:spPr bwMode="auto">
              <a:xfrm flipV="1">
                <a:off x="2147888" y="2689226"/>
                <a:ext cx="9525" cy="23813"/>
              </a:xfrm>
              <a:prstGeom prst="line">
                <a:avLst/>
              </a:prstGeom>
              <a:noFill/>
              <a:ln w="28575">
                <a:solidFill>
                  <a:srgbClr val="FF0000"/>
                </a:solidFill>
                <a:round/>
                <a:headEnd/>
                <a:tailEnd/>
              </a:ln>
            </p:spPr>
            <p:txBody>
              <a:bodyPr/>
              <a:lstStyle/>
              <a:p>
                <a:endParaRPr lang="en-US"/>
              </a:p>
            </p:txBody>
          </p:sp>
          <p:sp>
            <p:nvSpPr>
              <p:cNvPr id="637916" name="Line 17"/>
              <p:cNvSpPr>
                <a:spLocks noChangeShapeType="1"/>
              </p:cNvSpPr>
              <p:nvPr/>
            </p:nvSpPr>
            <p:spPr bwMode="auto">
              <a:xfrm flipV="1">
                <a:off x="2157413" y="2667001"/>
                <a:ext cx="9525" cy="22225"/>
              </a:xfrm>
              <a:prstGeom prst="line">
                <a:avLst/>
              </a:prstGeom>
              <a:noFill/>
              <a:ln w="28575">
                <a:solidFill>
                  <a:srgbClr val="FF0000"/>
                </a:solidFill>
                <a:round/>
                <a:headEnd/>
                <a:tailEnd/>
              </a:ln>
            </p:spPr>
            <p:txBody>
              <a:bodyPr/>
              <a:lstStyle/>
              <a:p>
                <a:endParaRPr lang="en-US"/>
              </a:p>
            </p:txBody>
          </p:sp>
          <p:sp>
            <p:nvSpPr>
              <p:cNvPr id="637917" name="Line 18"/>
              <p:cNvSpPr>
                <a:spLocks noChangeShapeType="1"/>
              </p:cNvSpPr>
              <p:nvPr/>
            </p:nvSpPr>
            <p:spPr bwMode="auto">
              <a:xfrm flipV="1">
                <a:off x="2166938" y="2647951"/>
                <a:ext cx="7938" cy="19050"/>
              </a:xfrm>
              <a:prstGeom prst="line">
                <a:avLst/>
              </a:prstGeom>
              <a:noFill/>
              <a:ln w="28575">
                <a:solidFill>
                  <a:srgbClr val="FF0000"/>
                </a:solidFill>
                <a:round/>
                <a:headEnd/>
                <a:tailEnd/>
              </a:ln>
            </p:spPr>
            <p:txBody>
              <a:bodyPr/>
              <a:lstStyle/>
              <a:p>
                <a:endParaRPr lang="en-US"/>
              </a:p>
            </p:txBody>
          </p:sp>
          <p:sp>
            <p:nvSpPr>
              <p:cNvPr id="637918" name="Line 19"/>
              <p:cNvSpPr>
                <a:spLocks noChangeShapeType="1"/>
              </p:cNvSpPr>
              <p:nvPr/>
            </p:nvSpPr>
            <p:spPr bwMode="auto">
              <a:xfrm flipV="1">
                <a:off x="2174875" y="2632076"/>
                <a:ext cx="9525" cy="15875"/>
              </a:xfrm>
              <a:prstGeom prst="line">
                <a:avLst/>
              </a:prstGeom>
              <a:noFill/>
              <a:ln w="28575">
                <a:solidFill>
                  <a:srgbClr val="FF0000"/>
                </a:solidFill>
                <a:round/>
                <a:headEnd/>
                <a:tailEnd/>
              </a:ln>
            </p:spPr>
            <p:txBody>
              <a:bodyPr/>
              <a:lstStyle/>
              <a:p>
                <a:endParaRPr lang="en-US"/>
              </a:p>
            </p:txBody>
          </p:sp>
          <p:sp>
            <p:nvSpPr>
              <p:cNvPr id="637919" name="Line 20"/>
              <p:cNvSpPr>
                <a:spLocks noChangeShapeType="1"/>
              </p:cNvSpPr>
              <p:nvPr/>
            </p:nvSpPr>
            <p:spPr bwMode="auto">
              <a:xfrm flipV="1">
                <a:off x="2184400" y="2619376"/>
                <a:ext cx="9525" cy="12700"/>
              </a:xfrm>
              <a:prstGeom prst="line">
                <a:avLst/>
              </a:prstGeom>
              <a:noFill/>
              <a:ln w="28575">
                <a:solidFill>
                  <a:srgbClr val="FF0000"/>
                </a:solidFill>
                <a:round/>
                <a:headEnd/>
                <a:tailEnd/>
              </a:ln>
            </p:spPr>
            <p:txBody>
              <a:bodyPr/>
              <a:lstStyle/>
              <a:p>
                <a:endParaRPr lang="en-US"/>
              </a:p>
            </p:txBody>
          </p:sp>
          <p:sp>
            <p:nvSpPr>
              <p:cNvPr id="637920" name="Line 21"/>
              <p:cNvSpPr>
                <a:spLocks noChangeShapeType="1"/>
              </p:cNvSpPr>
              <p:nvPr/>
            </p:nvSpPr>
            <p:spPr bwMode="auto">
              <a:xfrm flipV="1">
                <a:off x="2193925" y="2609851"/>
                <a:ext cx="9525" cy="9525"/>
              </a:xfrm>
              <a:prstGeom prst="line">
                <a:avLst/>
              </a:prstGeom>
              <a:noFill/>
              <a:ln w="28575">
                <a:solidFill>
                  <a:srgbClr val="FF0000"/>
                </a:solidFill>
                <a:round/>
                <a:headEnd/>
                <a:tailEnd/>
              </a:ln>
            </p:spPr>
            <p:txBody>
              <a:bodyPr/>
              <a:lstStyle/>
              <a:p>
                <a:endParaRPr lang="en-US"/>
              </a:p>
            </p:txBody>
          </p:sp>
          <p:sp>
            <p:nvSpPr>
              <p:cNvPr id="637921" name="Line 22"/>
              <p:cNvSpPr>
                <a:spLocks noChangeShapeType="1"/>
              </p:cNvSpPr>
              <p:nvPr/>
            </p:nvSpPr>
            <p:spPr bwMode="auto">
              <a:xfrm flipV="1">
                <a:off x="2203450" y="2603501"/>
                <a:ext cx="9525" cy="6350"/>
              </a:xfrm>
              <a:prstGeom prst="line">
                <a:avLst/>
              </a:prstGeom>
              <a:noFill/>
              <a:ln w="28575">
                <a:solidFill>
                  <a:srgbClr val="FF0000"/>
                </a:solidFill>
                <a:round/>
                <a:headEnd/>
                <a:tailEnd/>
              </a:ln>
            </p:spPr>
            <p:txBody>
              <a:bodyPr/>
              <a:lstStyle/>
              <a:p>
                <a:endParaRPr lang="en-US"/>
              </a:p>
            </p:txBody>
          </p:sp>
          <p:sp>
            <p:nvSpPr>
              <p:cNvPr id="637922" name="Line 23"/>
              <p:cNvSpPr>
                <a:spLocks noChangeShapeType="1"/>
              </p:cNvSpPr>
              <p:nvPr/>
            </p:nvSpPr>
            <p:spPr bwMode="auto">
              <a:xfrm flipV="1">
                <a:off x="2212975" y="2600326"/>
                <a:ext cx="9525" cy="3175"/>
              </a:xfrm>
              <a:prstGeom prst="line">
                <a:avLst/>
              </a:prstGeom>
              <a:noFill/>
              <a:ln w="28575">
                <a:solidFill>
                  <a:srgbClr val="FF0000"/>
                </a:solidFill>
                <a:round/>
                <a:headEnd/>
                <a:tailEnd/>
              </a:ln>
            </p:spPr>
            <p:txBody>
              <a:bodyPr/>
              <a:lstStyle/>
              <a:p>
                <a:endParaRPr lang="en-US"/>
              </a:p>
            </p:txBody>
          </p:sp>
          <p:sp>
            <p:nvSpPr>
              <p:cNvPr id="637923" name="Line 24"/>
              <p:cNvSpPr>
                <a:spLocks noChangeShapeType="1"/>
              </p:cNvSpPr>
              <p:nvPr/>
            </p:nvSpPr>
            <p:spPr bwMode="auto">
              <a:xfrm>
                <a:off x="2222500" y="2600326"/>
                <a:ext cx="7938" cy="1588"/>
              </a:xfrm>
              <a:prstGeom prst="line">
                <a:avLst/>
              </a:prstGeom>
              <a:noFill/>
              <a:ln w="28575">
                <a:solidFill>
                  <a:srgbClr val="FF0000"/>
                </a:solidFill>
                <a:round/>
                <a:headEnd/>
                <a:tailEnd/>
              </a:ln>
            </p:spPr>
            <p:txBody>
              <a:bodyPr/>
              <a:lstStyle/>
              <a:p>
                <a:endParaRPr lang="en-US"/>
              </a:p>
            </p:txBody>
          </p:sp>
          <p:sp>
            <p:nvSpPr>
              <p:cNvPr id="637924" name="Line 25"/>
              <p:cNvSpPr>
                <a:spLocks noChangeShapeType="1"/>
              </p:cNvSpPr>
              <p:nvPr/>
            </p:nvSpPr>
            <p:spPr bwMode="auto">
              <a:xfrm>
                <a:off x="2230438" y="2600326"/>
                <a:ext cx="9525" cy="3175"/>
              </a:xfrm>
              <a:prstGeom prst="line">
                <a:avLst/>
              </a:prstGeom>
              <a:noFill/>
              <a:ln w="28575">
                <a:solidFill>
                  <a:srgbClr val="FF0000"/>
                </a:solidFill>
                <a:round/>
                <a:headEnd/>
                <a:tailEnd/>
              </a:ln>
            </p:spPr>
            <p:txBody>
              <a:bodyPr/>
              <a:lstStyle/>
              <a:p>
                <a:endParaRPr lang="en-US"/>
              </a:p>
            </p:txBody>
          </p:sp>
          <p:sp>
            <p:nvSpPr>
              <p:cNvPr id="637925" name="Line 26"/>
              <p:cNvSpPr>
                <a:spLocks noChangeShapeType="1"/>
              </p:cNvSpPr>
              <p:nvPr/>
            </p:nvSpPr>
            <p:spPr bwMode="auto">
              <a:xfrm>
                <a:off x="2239963" y="2603501"/>
                <a:ext cx="9525" cy="6350"/>
              </a:xfrm>
              <a:prstGeom prst="line">
                <a:avLst/>
              </a:prstGeom>
              <a:noFill/>
              <a:ln w="28575">
                <a:solidFill>
                  <a:srgbClr val="FF0000"/>
                </a:solidFill>
                <a:round/>
                <a:headEnd/>
                <a:tailEnd/>
              </a:ln>
            </p:spPr>
            <p:txBody>
              <a:bodyPr/>
              <a:lstStyle/>
              <a:p>
                <a:endParaRPr lang="en-US"/>
              </a:p>
            </p:txBody>
          </p:sp>
          <p:sp>
            <p:nvSpPr>
              <p:cNvPr id="637926" name="Line 27"/>
              <p:cNvSpPr>
                <a:spLocks noChangeShapeType="1"/>
              </p:cNvSpPr>
              <p:nvPr/>
            </p:nvSpPr>
            <p:spPr bwMode="auto">
              <a:xfrm>
                <a:off x="2249488" y="2609851"/>
                <a:ext cx="9525" cy="9525"/>
              </a:xfrm>
              <a:prstGeom prst="line">
                <a:avLst/>
              </a:prstGeom>
              <a:noFill/>
              <a:ln w="28575">
                <a:solidFill>
                  <a:srgbClr val="FF0000"/>
                </a:solidFill>
                <a:round/>
                <a:headEnd/>
                <a:tailEnd/>
              </a:ln>
            </p:spPr>
            <p:txBody>
              <a:bodyPr/>
              <a:lstStyle/>
              <a:p>
                <a:endParaRPr lang="en-US"/>
              </a:p>
            </p:txBody>
          </p:sp>
          <p:sp>
            <p:nvSpPr>
              <p:cNvPr id="637927" name="Line 28"/>
              <p:cNvSpPr>
                <a:spLocks noChangeShapeType="1"/>
              </p:cNvSpPr>
              <p:nvPr/>
            </p:nvSpPr>
            <p:spPr bwMode="auto">
              <a:xfrm>
                <a:off x="2259013" y="2619376"/>
                <a:ext cx="9525" cy="12700"/>
              </a:xfrm>
              <a:prstGeom prst="line">
                <a:avLst/>
              </a:prstGeom>
              <a:noFill/>
              <a:ln w="28575">
                <a:solidFill>
                  <a:srgbClr val="FF0000"/>
                </a:solidFill>
                <a:round/>
                <a:headEnd/>
                <a:tailEnd/>
              </a:ln>
            </p:spPr>
            <p:txBody>
              <a:bodyPr/>
              <a:lstStyle/>
              <a:p>
                <a:endParaRPr lang="en-US"/>
              </a:p>
            </p:txBody>
          </p:sp>
          <p:sp>
            <p:nvSpPr>
              <p:cNvPr id="637928" name="Line 29"/>
              <p:cNvSpPr>
                <a:spLocks noChangeShapeType="1"/>
              </p:cNvSpPr>
              <p:nvPr/>
            </p:nvSpPr>
            <p:spPr bwMode="auto">
              <a:xfrm>
                <a:off x="2268538" y="2632076"/>
                <a:ext cx="7938" cy="15875"/>
              </a:xfrm>
              <a:prstGeom prst="line">
                <a:avLst/>
              </a:prstGeom>
              <a:noFill/>
              <a:ln w="28575">
                <a:solidFill>
                  <a:srgbClr val="FF0000"/>
                </a:solidFill>
                <a:round/>
                <a:headEnd/>
                <a:tailEnd/>
              </a:ln>
            </p:spPr>
            <p:txBody>
              <a:bodyPr/>
              <a:lstStyle/>
              <a:p>
                <a:endParaRPr lang="en-US"/>
              </a:p>
            </p:txBody>
          </p:sp>
          <p:sp>
            <p:nvSpPr>
              <p:cNvPr id="637929" name="Line 30"/>
              <p:cNvSpPr>
                <a:spLocks noChangeShapeType="1"/>
              </p:cNvSpPr>
              <p:nvPr/>
            </p:nvSpPr>
            <p:spPr bwMode="auto">
              <a:xfrm>
                <a:off x="2276475" y="2647951"/>
                <a:ext cx="9525" cy="19050"/>
              </a:xfrm>
              <a:prstGeom prst="line">
                <a:avLst/>
              </a:prstGeom>
              <a:noFill/>
              <a:ln w="28575">
                <a:solidFill>
                  <a:srgbClr val="FF0000"/>
                </a:solidFill>
                <a:round/>
                <a:headEnd/>
                <a:tailEnd/>
              </a:ln>
            </p:spPr>
            <p:txBody>
              <a:bodyPr/>
              <a:lstStyle/>
              <a:p>
                <a:endParaRPr lang="en-US"/>
              </a:p>
            </p:txBody>
          </p:sp>
          <p:sp>
            <p:nvSpPr>
              <p:cNvPr id="637930" name="Line 31"/>
              <p:cNvSpPr>
                <a:spLocks noChangeShapeType="1"/>
              </p:cNvSpPr>
              <p:nvPr/>
            </p:nvSpPr>
            <p:spPr bwMode="auto">
              <a:xfrm>
                <a:off x="2286000" y="2667001"/>
                <a:ext cx="9525" cy="22225"/>
              </a:xfrm>
              <a:prstGeom prst="line">
                <a:avLst/>
              </a:prstGeom>
              <a:noFill/>
              <a:ln w="28575">
                <a:solidFill>
                  <a:srgbClr val="FF0000"/>
                </a:solidFill>
                <a:round/>
                <a:headEnd/>
                <a:tailEnd/>
              </a:ln>
            </p:spPr>
            <p:txBody>
              <a:bodyPr/>
              <a:lstStyle/>
              <a:p>
                <a:endParaRPr lang="en-US"/>
              </a:p>
            </p:txBody>
          </p:sp>
          <p:sp>
            <p:nvSpPr>
              <p:cNvPr id="637931" name="Line 32"/>
              <p:cNvSpPr>
                <a:spLocks noChangeShapeType="1"/>
              </p:cNvSpPr>
              <p:nvPr/>
            </p:nvSpPr>
            <p:spPr bwMode="auto">
              <a:xfrm>
                <a:off x="2295525" y="2689226"/>
                <a:ext cx="9525" cy="23813"/>
              </a:xfrm>
              <a:prstGeom prst="line">
                <a:avLst/>
              </a:prstGeom>
              <a:noFill/>
              <a:ln w="28575">
                <a:solidFill>
                  <a:srgbClr val="FF0000"/>
                </a:solidFill>
                <a:round/>
                <a:headEnd/>
                <a:tailEnd/>
              </a:ln>
            </p:spPr>
            <p:txBody>
              <a:bodyPr/>
              <a:lstStyle/>
              <a:p>
                <a:endParaRPr lang="en-US"/>
              </a:p>
            </p:txBody>
          </p:sp>
          <p:sp>
            <p:nvSpPr>
              <p:cNvPr id="637932" name="Line 33"/>
              <p:cNvSpPr>
                <a:spLocks noChangeShapeType="1"/>
              </p:cNvSpPr>
              <p:nvPr/>
            </p:nvSpPr>
            <p:spPr bwMode="auto">
              <a:xfrm>
                <a:off x="2305050" y="2713038"/>
                <a:ext cx="9525" cy="26988"/>
              </a:xfrm>
              <a:prstGeom prst="line">
                <a:avLst/>
              </a:prstGeom>
              <a:noFill/>
              <a:ln w="28575">
                <a:solidFill>
                  <a:srgbClr val="FF0000"/>
                </a:solidFill>
                <a:round/>
                <a:headEnd/>
                <a:tailEnd/>
              </a:ln>
            </p:spPr>
            <p:txBody>
              <a:bodyPr/>
              <a:lstStyle/>
              <a:p>
                <a:endParaRPr lang="en-US"/>
              </a:p>
            </p:txBody>
          </p:sp>
          <p:sp>
            <p:nvSpPr>
              <p:cNvPr id="637933" name="Line 34"/>
              <p:cNvSpPr>
                <a:spLocks noChangeShapeType="1"/>
              </p:cNvSpPr>
              <p:nvPr/>
            </p:nvSpPr>
            <p:spPr bwMode="auto">
              <a:xfrm>
                <a:off x="2314575" y="2740026"/>
                <a:ext cx="9525" cy="28575"/>
              </a:xfrm>
              <a:prstGeom prst="line">
                <a:avLst/>
              </a:prstGeom>
              <a:noFill/>
              <a:ln w="28575">
                <a:solidFill>
                  <a:srgbClr val="FF0000"/>
                </a:solidFill>
                <a:round/>
                <a:headEnd/>
                <a:tailEnd/>
              </a:ln>
            </p:spPr>
            <p:txBody>
              <a:bodyPr/>
              <a:lstStyle/>
              <a:p>
                <a:endParaRPr lang="en-US"/>
              </a:p>
            </p:txBody>
          </p:sp>
          <p:sp>
            <p:nvSpPr>
              <p:cNvPr id="637934" name="Line 35"/>
              <p:cNvSpPr>
                <a:spLocks noChangeShapeType="1"/>
              </p:cNvSpPr>
              <p:nvPr/>
            </p:nvSpPr>
            <p:spPr bwMode="auto">
              <a:xfrm>
                <a:off x="2324100" y="2768601"/>
                <a:ext cx="7938" cy="30163"/>
              </a:xfrm>
              <a:prstGeom prst="line">
                <a:avLst/>
              </a:prstGeom>
              <a:noFill/>
              <a:ln w="28575">
                <a:solidFill>
                  <a:srgbClr val="FF0000"/>
                </a:solidFill>
                <a:round/>
                <a:headEnd/>
                <a:tailEnd/>
              </a:ln>
            </p:spPr>
            <p:txBody>
              <a:bodyPr/>
              <a:lstStyle/>
              <a:p>
                <a:endParaRPr lang="en-US"/>
              </a:p>
            </p:txBody>
          </p:sp>
          <p:sp>
            <p:nvSpPr>
              <p:cNvPr id="637935" name="Line 36"/>
              <p:cNvSpPr>
                <a:spLocks noChangeShapeType="1"/>
              </p:cNvSpPr>
              <p:nvPr/>
            </p:nvSpPr>
            <p:spPr bwMode="auto">
              <a:xfrm>
                <a:off x="2332038" y="2798763"/>
                <a:ext cx="9525" cy="31750"/>
              </a:xfrm>
              <a:prstGeom prst="line">
                <a:avLst/>
              </a:prstGeom>
              <a:noFill/>
              <a:ln w="28575">
                <a:solidFill>
                  <a:srgbClr val="FF0000"/>
                </a:solidFill>
                <a:round/>
                <a:headEnd/>
                <a:tailEnd/>
              </a:ln>
            </p:spPr>
            <p:txBody>
              <a:bodyPr/>
              <a:lstStyle/>
              <a:p>
                <a:endParaRPr lang="en-US"/>
              </a:p>
            </p:txBody>
          </p:sp>
          <p:sp>
            <p:nvSpPr>
              <p:cNvPr id="637936" name="Line 37"/>
              <p:cNvSpPr>
                <a:spLocks noChangeShapeType="1"/>
              </p:cNvSpPr>
              <p:nvPr/>
            </p:nvSpPr>
            <p:spPr bwMode="auto">
              <a:xfrm>
                <a:off x="2341563" y="2830513"/>
                <a:ext cx="9525" cy="31750"/>
              </a:xfrm>
              <a:prstGeom prst="line">
                <a:avLst/>
              </a:prstGeom>
              <a:noFill/>
              <a:ln w="28575">
                <a:solidFill>
                  <a:srgbClr val="FF0000"/>
                </a:solidFill>
                <a:round/>
                <a:headEnd/>
                <a:tailEnd/>
              </a:ln>
            </p:spPr>
            <p:txBody>
              <a:bodyPr/>
              <a:lstStyle/>
              <a:p>
                <a:endParaRPr lang="en-US"/>
              </a:p>
            </p:txBody>
          </p:sp>
          <p:sp>
            <p:nvSpPr>
              <p:cNvPr id="637937" name="Line 38"/>
              <p:cNvSpPr>
                <a:spLocks noChangeShapeType="1"/>
              </p:cNvSpPr>
              <p:nvPr/>
            </p:nvSpPr>
            <p:spPr bwMode="auto">
              <a:xfrm>
                <a:off x="2351088" y="2862263"/>
                <a:ext cx="9525" cy="34925"/>
              </a:xfrm>
              <a:prstGeom prst="line">
                <a:avLst/>
              </a:prstGeom>
              <a:noFill/>
              <a:ln w="28575">
                <a:solidFill>
                  <a:srgbClr val="FF0000"/>
                </a:solidFill>
                <a:round/>
                <a:headEnd/>
                <a:tailEnd/>
              </a:ln>
            </p:spPr>
            <p:txBody>
              <a:bodyPr/>
              <a:lstStyle/>
              <a:p>
                <a:endParaRPr lang="en-US"/>
              </a:p>
            </p:txBody>
          </p:sp>
          <p:sp>
            <p:nvSpPr>
              <p:cNvPr id="637938" name="Line 39"/>
              <p:cNvSpPr>
                <a:spLocks noChangeShapeType="1"/>
              </p:cNvSpPr>
              <p:nvPr/>
            </p:nvSpPr>
            <p:spPr bwMode="auto">
              <a:xfrm>
                <a:off x="2360613" y="2897188"/>
                <a:ext cx="9525" cy="34925"/>
              </a:xfrm>
              <a:prstGeom prst="line">
                <a:avLst/>
              </a:prstGeom>
              <a:noFill/>
              <a:ln w="28575">
                <a:solidFill>
                  <a:srgbClr val="FF0000"/>
                </a:solidFill>
                <a:round/>
                <a:headEnd/>
                <a:tailEnd/>
              </a:ln>
            </p:spPr>
            <p:txBody>
              <a:bodyPr/>
              <a:lstStyle/>
              <a:p>
                <a:endParaRPr lang="en-US"/>
              </a:p>
            </p:txBody>
          </p:sp>
          <p:sp>
            <p:nvSpPr>
              <p:cNvPr id="637939" name="Line 40"/>
              <p:cNvSpPr>
                <a:spLocks noChangeShapeType="1"/>
              </p:cNvSpPr>
              <p:nvPr/>
            </p:nvSpPr>
            <p:spPr bwMode="auto">
              <a:xfrm>
                <a:off x="2370138" y="2932113"/>
                <a:ext cx="7938" cy="34925"/>
              </a:xfrm>
              <a:prstGeom prst="line">
                <a:avLst/>
              </a:prstGeom>
              <a:noFill/>
              <a:ln w="28575">
                <a:solidFill>
                  <a:srgbClr val="FF0000"/>
                </a:solidFill>
                <a:round/>
                <a:headEnd/>
                <a:tailEnd/>
              </a:ln>
            </p:spPr>
            <p:txBody>
              <a:bodyPr/>
              <a:lstStyle/>
              <a:p>
                <a:endParaRPr lang="en-US"/>
              </a:p>
            </p:txBody>
          </p:sp>
          <p:sp>
            <p:nvSpPr>
              <p:cNvPr id="637940" name="Line 41"/>
              <p:cNvSpPr>
                <a:spLocks noChangeShapeType="1"/>
              </p:cNvSpPr>
              <p:nvPr/>
            </p:nvSpPr>
            <p:spPr bwMode="auto">
              <a:xfrm>
                <a:off x="2378075" y="2967038"/>
                <a:ext cx="9525" cy="33338"/>
              </a:xfrm>
              <a:prstGeom prst="line">
                <a:avLst/>
              </a:prstGeom>
              <a:noFill/>
              <a:ln w="28575">
                <a:solidFill>
                  <a:srgbClr val="FF0000"/>
                </a:solidFill>
                <a:round/>
                <a:headEnd/>
                <a:tailEnd/>
              </a:ln>
            </p:spPr>
            <p:txBody>
              <a:bodyPr/>
              <a:lstStyle/>
              <a:p>
                <a:endParaRPr lang="en-US"/>
              </a:p>
            </p:txBody>
          </p:sp>
          <p:sp>
            <p:nvSpPr>
              <p:cNvPr id="637941" name="Line 42"/>
              <p:cNvSpPr>
                <a:spLocks noChangeShapeType="1"/>
              </p:cNvSpPr>
              <p:nvPr/>
            </p:nvSpPr>
            <p:spPr bwMode="auto">
              <a:xfrm>
                <a:off x="2387600" y="3000376"/>
                <a:ext cx="9525" cy="34925"/>
              </a:xfrm>
              <a:prstGeom prst="line">
                <a:avLst/>
              </a:prstGeom>
              <a:noFill/>
              <a:ln w="28575">
                <a:solidFill>
                  <a:srgbClr val="FF0000"/>
                </a:solidFill>
                <a:round/>
                <a:headEnd/>
                <a:tailEnd/>
              </a:ln>
            </p:spPr>
            <p:txBody>
              <a:bodyPr/>
              <a:lstStyle/>
              <a:p>
                <a:endParaRPr lang="en-US"/>
              </a:p>
            </p:txBody>
          </p:sp>
          <p:sp>
            <p:nvSpPr>
              <p:cNvPr id="637942" name="Line 43"/>
              <p:cNvSpPr>
                <a:spLocks noChangeShapeType="1"/>
              </p:cNvSpPr>
              <p:nvPr/>
            </p:nvSpPr>
            <p:spPr bwMode="auto">
              <a:xfrm>
                <a:off x="2397125" y="3035301"/>
                <a:ext cx="9525" cy="33338"/>
              </a:xfrm>
              <a:prstGeom prst="line">
                <a:avLst/>
              </a:prstGeom>
              <a:noFill/>
              <a:ln w="28575">
                <a:solidFill>
                  <a:srgbClr val="FF0000"/>
                </a:solidFill>
                <a:round/>
                <a:headEnd/>
                <a:tailEnd/>
              </a:ln>
            </p:spPr>
            <p:txBody>
              <a:bodyPr/>
              <a:lstStyle/>
              <a:p>
                <a:endParaRPr lang="en-US"/>
              </a:p>
            </p:txBody>
          </p:sp>
          <p:sp>
            <p:nvSpPr>
              <p:cNvPr id="637943" name="Line 44"/>
              <p:cNvSpPr>
                <a:spLocks noChangeShapeType="1"/>
              </p:cNvSpPr>
              <p:nvPr/>
            </p:nvSpPr>
            <p:spPr bwMode="auto">
              <a:xfrm>
                <a:off x="2406650" y="3068638"/>
                <a:ext cx="9525" cy="33338"/>
              </a:xfrm>
              <a:prstGeom prst="line">
                <a:avLst/>
              </a:prstGeom>
              <a:noFill/>
              <a:ln w="28575">
                <a:solidFill>
                  <a:srgbClr val="FF0000"/>
                </a:solidFill>
                <a:round/>
                <a:headEnd/>
                <a:tailEnd/>
              </a:ln>
            </p:spPr>
            <p:txBody>
              <a:bodyPr/>
              <a:lstStyle/>
              <a:p>
                <a:endParaRPr lang="en-US"/>
              </a:p>
            </p:txBody>
          </p:sp>
          <p:sp>
            <p:nvSpPr>
              <p:cNvPr id="637944" name="Line 45"/>
              <p:cNvSpPr>
                <a:spLocks noChangeShapeType="1"/>
              </p:cNvSpPr>
              <p:nvPr/>
            </p:nvSpPr>
            <p:spPr bwMode="auto">
              <a:xfrm>
                <a:off x="2416175" y="3101976"/>
                <a:ext cx="9525" cy="31750"/>
              </a:xfrm>
              <a:prstGeom prst="line">
                <a:avLst/>
              </a:prstGeom>
              <a:noFill/>
              <a:ln w="28575">
                <a:solidFill>
                  <a:srgbClr val="FF0000"/>
                </a:solidFill>
                <a:round/>
                <a:headEnd/>
                <a:tailEnd/>
              </a:ln>
            </p:spPr>
            <p:txBody>
              <a:bodyPr/>
              <a:lstStyle/>
              <a:p>
                <a:endParaRPr lang="en-US"/>
              </a:p>
            </p:txBody>
          </p:sp>
          <p:sp>
            <p:nvSpPr>
              <p:cNvPr id="637945" name="Line 46"/>
              <p:cNvSpPr>
                <a:spLocks noChangeShapeType="1"/>
              </p:cNvSpPr>
              <p:nvPr/>
            </p:nvSpPr>
            <p:spPr bwMode="auto">
              <a:xfrm>
                <a:off x="2425700" y="3133726"/>
                <a:ext cx="7938" cy="30163"/>
              </a:xfrm>
              <a:prstGeom prst="line">
                <a:avLst/>
              </a:prstGeom>
              <a:noFill/>
              <a:ln w="28575">
                <a:solidFill>
                  <a:srgbClr val="FF0000"/>
                </a:solidFill>
                <a:round/>
                <a:headEnd/>
                <a:tailEnd/>
              </a:ln>
            </p:spPr>
            <p:txBody>
              <a:bodyPr/>
              <a:lstStyle/>
              <a:p>
                <a:endParaRPr lang="en-US"/>
              </a:p>
            </p:txBody>
          </p:sp>
          <p:sp>
            <p:nvSpPr>
              <p:cNvPr id="637946" name="Line 47"/>
              <p:cNvSpPr>
                <a:spLocks noChangeShapeType="1"/>
              </p:cNvSpPr>
              <p:nvPr/>
            </p:nvSpPr>
            <p:spPr bwMode="auto">
              <a:xfrm>
                <a:off x="2433638" y="3163888"/>
                <a:ext cx="9525" cy="28575"/>
              </a:xfrm>
              <a:prstGeom prst="line">
                <a:avLst/>
              </a:prstGeom>
              <a:noFill/>
              <a:ln w="28575">
                <a:solidFill>
                  <a:srgbClr val="FF0000"/>
                </a:solidFill>
                <a:round/>
                <a:headEnd/>
                <a:tailEnd/>
              </a:ln>
            </p:spPr>
            <p:txBody>
              <a:bodyPr/>
              <a:lstStyle/>
              <a:p>
                <a:endParaRPr lang="en-US"/>
              </a:p>
            </p:txBody>
          </p:sp>
          <p:sp>
            <p:nvSpPr>
              <p:cNvPr id="637947" name="Line 48"/>
              <p:cNvSpPr>
                <a:spLocks noChangeShapeType="1"/>
              </p:cNvSpPr>
              <p:nvPr/>
            </p:nvSpPr>
            <p:spPr bwMode="auto">
              <a:xfrm>
                <a:off x="2443163" y="3192463"/>
                <a:ext cx="9525" cy="26988"/>
              </a:xfrm>
              <a:prstGeom prst="line">
                <a:avLst/>
              </a:prstGeom>
              <a:noFill/>
              <a:ln w="28575">
                <a:solidFill>
                  <a:srgbClr val="FF0000"/>
                </a:solidFill>
                <a:round/>
                <a:headEnd/>
                <a:tailEnd/>
              </a:ln>
            </p:spPr>
            <p:txBody>
              <a:bodyPr/>
              <a:lstStyle/>
              <a:p>
                <a:endParaRPr lang="en-US"/>
              </a:p>
            </p:txBody>
          </p:sp>
          <p:sp>
            <p:nvSpPr>
              <p:cNvPr id="637948" name="Line 49"/>
              <p:cNvSpPr>
                <a:spLocks noChangeShapeType="1"/>
              </p:cNvSpPr>
              <p:nvPr/>
            </p:nvSpPr>
            <p:spPr bwMode="auto">
              <a:xfrm>
                <a:off x="2452688" y="3219451"/>
                <a:ext cx="9525" cy="23813"/>
              </a:xfrm>
              <a:prstGeom prst="line">
                <a:avLst/>
              </a:prstGeom>
              <a:noFill/>
              <a:ln w="28575">
                <a:solidFill>
                  <a:srgbClr val="FF0000"/>
                </a:solidFill>
                <a:round/>
                <a:headEnd/>
                <a:tailEnd/>
              </a:ln>
            </p:spPr>
            <p:txBody>
              <a:bodyPr/>
              <a:lstStyle/>
              <a:p>
                <a:endParaRPr lang="en-US"/>
              </a:p>
            </p:txBody>
          </p:sp>
          <p:sp>
            <p:nvSpPr>
              <p:cNvPr id="637949" name="Line 50"/>
              <p:cNvSpPr>
                <a:spLocks noChangeShapeType="1"/>
              </p:cNvSpPr>
              <p:nvPr/>
            </p:nvSpPr>
            <p:spPr bwMode="auto">
              <a:xfrm>
                <a:off x="2462213" y="3243263"/>
                <a:ext cx="9525" cy="22225"/>
              </a:xfrm>
              <a:prstGeom prst="line">
                <a:avLst/>
              </a:prstGeom>
              <a:noFill/>
              <a:ln w="28575">
                <a:solidFill>
                  <a:srgbClr val="FF0000"/>
                </a:solidFill>
                <a:round/>
                <a:headEnd/>
                <a:tailEnd/>
              </a:ln>
            </p:spPr>
            <p:txBody>
              <a:bodyPr/>
              <a:lstStyle/>
              <a:p>
                <a:endParaRPr lang="en-US"/>
              </a:p>
            </p:txBody>
          </p:sp>
          <p:sp>
            <p:nvSpPr>
              <p:cNvPr id="637950" name="Line 51"/>
              <p:cNvSpPr>
                <a:spLocks noChangeShapeType="1"/>
              </p:cNvSpPr>
              <p:nvPr/>
            </p:nvSpPr>
            <p:spPr bwMode="auto">
              <a:xfrm>
                <a:off x="2471738" y="3265488"/>
                <a:ext cx="7938" cy="17463"/>
              </a:xfrm>
              <a:prstGeom prst="line">
                <a:avLst/>
              </a:prstGeom>
              <a:noFill/>
              <a:ln w="28575">
                <a:solidFill>
                  <a:srgbClr val="FF0000"/>
                </a:solidFill>
                <a:round/>
                <a:headEnd/>
                <a:tailEnd/>
              </a:ln>
            </p:spPr>
            <p:txBody>
              <a:bodyPr/>
              <a:lstStyle/>
              <a:p>
                <a:endParaRPr lang="en-US"/>
              </a:p>
            </p:txBody>
          </p:sp>
          <p:sp>
            <p:nvSpPr>
              <p:cNvPr id="637951" name="Line 52"/>
              <p:cNvSpPr>
                <a:spLocks noChangeShapeType="1"/>
              </p:cNvSpPr>
              <p:nvPr/>
            </p:nvSpPr>
            <p:spPr bwMode="auto">
              <a:xfrm>
                <a:off x="2479675" y="3282951"/>
                <a:ext cx="9525" cy="17463"/>
              </a:xfrm>
              <a:prstGeom prst="line">
                <a:avLst/>
              </a:prstGeom>
              <a:noFill/>
              <a:ln w="28575">
                <a:solidFill>
                  <a:srgbClr val="FF0000"/>
                </a:solidFill>
                <a:round/>
                <a:headEnd/>
                <a:tailEnd/>
              </a:ln>
            </p:spPr>
            <p:txBody>
              <a:bodyPr/>
              <a:lstStyle/>
              <a:p>
                <a:endParaRPr lang="en-US"/>
              </a:p>
            </p:txBody>
          </p:sp>
          <p:sp>
            <p:nvSpPr>
              <p:cNvPr id="694272" name="Line 53"/>
              <p:cNvSpPr>
                <a:spLocks noChangeShapeType="1"/>
              </p:cNvSpPr>
              <p:nvPr/>
            </p:nvSpPr>
            <p:spPr bwMode="auto">
              <a:xfrm>
                <a:off x="2489200" y="3300413"/>
                <a:ext cx="9525" cy="12700"/>
              </a:xfrm>
              <a:prstGeom prst="line">
                <a:avLst/>
              </a:prstGeom>
              <a:noFill/>
              <a:ln w="28575">
                <a:solidFill>
                  <a:srgbClr val="FF0000"/>
                </a:solidFill>
                <a:round/>
                <a:headEnd/>
                <a:tailEnd/>
              </a:ln>
            </p:spPr>
            <p:txBody>
              <a:bodyPr/>
              <a:lstStyle/>
              <a:p>
                <a:endParaRPr lang="en-US"/>
              </a:p>
            </p:txBody>
          </p:sp>
          <p:sp>
            <p:nvSpPr>
              <p:cNvPr id="694273" name="Line 54"/>
              <p:cNvSpPr>
                <a:spLocks noChangeShapeType="1"/>
              </p:cNvSpPr>
              <p:nvPr/>
            </p:nvSpPr>
            <p:spPr bwMode="auto">
              <a:xfrm>
                <a:off x="2498725" y="3313113"/>
                <a:ext cx="9525" cy="9525"/>
              </a:xfrm>
              <a:prstGeom prst="line">
                <a:avLst/>
              </a:prstGeom>
              <a:noFill/>
              <a:ln w="28575">
                <a:solidFill>
                  <a:srgbClr val="FF0000"/>
                </a:solidFill>
                <a:round/>
                <a:headEnd/>
                <a:tailEnd/>
              </a:ln>
            </p:spPr>
            <p:txBody>
              <a:bodyPr/>
              <a:lstStyle/>
              <a:p>
                <a:endParaRPr lang="en-US"/>
              </a:p>
            </p:txBody>
          </p:sp>
          <p:sp>
            <p:nvSpPr>
              <p:cNvPr id="694274" name="Line 55"/>
              <p:cNvSpPr>
                <a:spLocks noChangeShapeType="1"/>
              </p:cNvSpPr>
              <p:nvPr/>
            </p:nvSpPr>
            <p:spPr bwMode="auto">
              <a:xfrm>
                <a:off x="2508250" y="3322638"/>
                <a:ext cx="9525" cy="6350"/>
              </a:xfrm>
              <a:prstGeom prst="line">
                <a:avLst/>
              </a:prstGeom>
              <a:noFill/>
              <a:ln w="28575">
                <a:solidFill>
                  <a:srgbClr val="FF0000"/>
                </a:solidFill>
                <a:round/>
                <a:headEnd/>
                <a:tailEnd/>
              </a:ln>
            </p:spPr>
            <p:txBody>
              <a:bodyPr/>
              <a:lstStyle/>
              <a:p>
                <a:endParaRPr lang="en-US"/>
              </a:p>
            </p:txBody>
          </p:sp>
          <p:sp>
            <p:nvSpPr>
              <p:cNvPr id="694275" name="Line 56"/>
              <p:cNvSpPr>
                <a:spLocks noChangeShapeType="1"/>
              </p:cNvSpPr>
              <p:nvPr/>
            </p:nvSpPr>
            <p:spPr bwMode="auto">
              <a:xfrm>
                <a:off x="2517775" y="3328988"/>
                <a:ext cx="9525" cy="3175"/>
              </a:xfrm>
              <a:prstGeom prst="line">
                <a:avLst/>
              </a:prstGeom>
              <a:noFill/>
              <a:ln w="28575">
                <a:solidFill>
                  <a:srgbClr val="FF0000"/>
                </a:solidFill>
                <a:round/>
                <a:headEnd/>
                <a:tailEnd/>
              </a:ln>
            </p:spPr>
            <p:txBody>
              <a:bodyPr/>
              <a:lstStyle/>
              <a:p>
                <a:endParaRPr lang="en-US"/>
              </a:p>
            </p:txBody>
          </p:sp>
          <p:sp>
            <p:nvSpPr>
              <p:cNvPr id="694276" name="Line 57"/>
              <p:cNvSpPr>
                <a:spLocks noChangeShapeType="1"/>
              </p:cNvSpPr>
              <p:nvPr/>
            </p:nvSpPr>
            <p:spPr bwMode="auto">
              <a:xfrm>
                <a:off x="2527300" y="3332163"/>
                <a:ext cx="7938" cy="1588"/>
              </a:xfrm>
              <a:prstGeom prst="line">
                <a:avLst/>
              </a:prstGeom>
              <a:noFill/>
              <a:ln w="28575">
                <a:solidFill>
                  <a:srgbClr val="FF0000"/>
                </a:solidFill>
                <a:round/>
                <a:headEnd/>
                <a:tailEnd/>
              </a:ln>
            </p:spPr>
            <p:txBody>
              <a:bodyPr/>
              <a:lstStyle/>
              <a:p>
                <a:endParaRPr lang="en-US"/>
              </a:p>
            </p:txBody>
          </p:sp>
          <p:sp>
            <p:nvSpPr>
              <p:cNvPr id="694277" name="Line 58"/>
              <p:cNvSpPr>
                <a:spLocks noChangeShapeType="1"/>
              </p:cNvSpPr>
              <p:nvPr/>
            </p:nvSpPr>
            <p:spPr bwMode="auto">
              <a:xfrm flipV="1">
                <a:off x="2535238" y="3328988"/>
                <a:ext cx="9525" cy="3175"/>
              </a:xfrm>
              <a:prstGeom prst="line">
                <a:avLst/>
              </a:prstGeom>
              <a:noFill/>
              <a:ln w="28575">
                <a:solidFill>
                  <a:srgbClr val="FF0000"/>
                </a:solidFill>
                <a:round/>
                <a:headEnd/>
                <a:tailEnd/>
              </a:ln>
            </p:spPr>
            <p:txBody>
              <a:bodyPr/>
              <a:lstStyle/>
              <a:p>
                <a:endParaRPr lang="en-US"/>
              </a:p>
            </p:txBody>
          </p:sp>
          <p:sp>
            <p:nvSpPr>
              <p:cNvPr id="694278" name="Line 59"/>
              <p:cNvSpPr>
                <a:spLocks noChangeShapeType="1"/>
              </p:cNvSpPr>
              <p:nvPr/>
            </p:nvSpPr>
            <p:spPr bwMode="auto">
              <a:xfrm flipV="1">
                <a:off x="2544763" y="3322638"/>
                <a:ext cx="9525" cy="6350"/>
              </a:xfrm>
              <a:prstGeom prst="line">
                <a:avLst/>
              </a:prstGeom>
              <a:noFill/>
              <a:ln w="28575">
                <a:solidFill>
                  <a:srgbClr val="FF0000"/>
                </a:solidFill>
                <a:round/>
                <a:headEnd/>
                <a:tailEnd/>
              </a:ln>
            </p:spPr>
            <p:txBody>
              <a:bodyPr/>
              <a:lstStyle/>
              <a:p>
                <a:endParaRPr lang="en-US"/>
              </a:p>
            </p:txBody>
          </p:sp>
          <p:sp>
            <p:nvSpPr>
              <p:cNvPr id="694279" name="Line 60"/>
              <p:cNvSpPr>
                <a:spLocks noChangeShapeType="1"/>
              </p:cNvSpPr>
              <p:nvPr/>
            </p:nvSpPr>
            <p:spPr bwMode="auto">
              <a:xfrm flipV="1">
                <a:off x="2554288" y="3313113"/>
                <a:ext cx="9525" cy="9525"/>
              </a:xfrm>
              <a:prstGeom prst="line">
                <a:avLst/>
              </a:prstGeom>
              <a:noFill/>
              <a:ln w="28575">
                <a:solidFill>
                  <a:srgbClr val="FF0000"/>
                </a:solidFill>
                <a:round/>
                <a:headEnd/>
                <a:tailEnd/>
              </a:ln>
            </p:spPr>
            <p:txBody>
              <a:bodyPr/>
              <a:lstStyle/>
              <a:p>
                <a:endParaRPr lang="en-US"/>
              </a:p>
            </p:txBody>
          </p:sp>
          <p:sp>
            <p:nvSpPr>
              <p:cNvPr id="694280" name="Line 61"/>
              <p:cNvSpPr>
                <a:spLocks noChangeShapeType="1"/>
              </p:cNvSpPr>
              <p:nvPr/>
            </p:nvSpPr>
            <p:spPr bwMode="auto">
              <a:xfrm flipV="1">
                <a:off x="2563813" y="3300413"/>
                <a:ext cx="9525" cy="12700"/>
              </a:xfrm>
              <a:prstGeom prst="line">
                <a:avLst/>
              </a:prstGeom>
              <a:noFill/>
              <a:ln w="28575">
                <a:solidFill>
                  <a:srgbClr val="FF0000"/>
                </a:solidFill>
                <a:round/>
                <a:headEnd/>
                <a:tailEnd/>
              </a:ln>
            </p:spPr>
            <p:txBody>
              <a:bodyPr/>
              <a:lstStyle/>
              <a:p>
                <a:endParaRPr lang="en-US"/>
              </a:p>
            </p:txBody>
          </p:sp>
          <p:sp>
            <p:nvSpPr>
              <p:cNvPr id="694281" name="Line 62"/>
              <p:cNvSpPr>
                <a:spLocks noChangeShapeType="1"/>
              </p:cNvSpPr>
              <p:nvPr/>
            </p:nvSpPr>
            <p:spPr bwMode="auto">
              <a:xfrm flipV="1">
                <a:off x="2573338" y="3282951"/>
                <a:ext cx="9525" cy="17463"/>
              </a:xfrm>
              <a:prstGeom prst="line">
                <a:avLst/>
              </a:prstGeom>
              <a:noFill/>
              <a:ln w="28575">
                <a:solidFill>
                  <a:srgbClr val="FF0000"/>
                </a:solidFill>
                <a:round/>
                <a:headEnd/>
                <a:tailEnd/>
              </a:ln>
            </p:spPr>
            <p:txBody>
              <a:bodyPr/>
              <a:lstStyle/>
              <a:p>
                <a:endParaRPr lang="en-US"/>
              </a:p>
            </p:txBody>
          </p:sp>
          <p:sp>
            <p:nvSpPr>
              <p:cNvPr id="694282" name="Line 63"/>
              <p:cNvSpPr>
                <a:spLocks noChangeShapeType="1"/>
              </p:cNvSpPr>
              <p:nvPr/>
            </p:nvSpPr>
            <p:spPr bwMode="auto">
              <a:xfrm flipV="1">
                <a:off x="2582863" y="3265488"/>
                <a:ext cx="7938" cy="17463"/>
              </a:xfrm>
              <a:prstGeom prst="line">
                <a:avLst/>
              </a:prstGeom>
              <a:noFill/>
              <a:ln w="28575">
                <a:solidFill>
                  <a:srgbClr val="FF0000"/>
                </a:solidFill>
                <a:round/>
                <a:headEnd/>
                <a:tailEnd/>
              </a:ln>
            </p:spPr>
            <p:txBody>
              <a:bodyPr/>
              <a:lstStyle/>
              <a:p>
                <a:endParaRPr lang="en-US"/>
              </a:p>
            </p:txBody>
          </p:sp>
          <p:sp>
            <p:nvSpPr>
              <p:cNvPr id="694283" name="Line 64"/>
              <p:cNvSpPr>
                <a:spLocks noChangeShapeType="1"/>
              </p:cNvSpPr>
              <p:nvPr/>
            </p:nvSpPr>
            <p:spPr bwMode="auto">
              <a:xfrm flipV="1">
                <a:off x="2590800" y="3243263"/>
                <a:ext cx="9525" cy="22225"/>
              </a:xfrm>
              <a:prstGeom prst="line">
                <a:avLst/>
              </a:prstGeom>
              <a:noFill/>
              <a:ln w="28575">
                <a:solidFill>
                  <a:srgbClr val="FF0000"/>
                </a:solidFill>
                <a:round/>
                <a:headEnd/>
                <a:tailEnd/>
              </a:ln>
            </p:spPr>
            <p:txBody>
              <a:bodyPr/>
              <a:lstStyle/>
              <a:p>
                <a:endParaRPr lang="en-US"/>
              </a:p>
            </p:txBody>
          </p:sp>
          <p:sp>
            <p:nvSpPr>
              <p:cNvPr id="694284" name="Line 65"/>
              <p:cNvSpPr>
                <a:spLocks noChangeShapeType="1"/>
              </p:cNvSpPr>
              <p:nvPr/>
            </p:nvSpPr>
            <p:spPr bwMode="auto">
              <a:xfrm flipV="1">
                <a:off x="2600325" y="3219451"/>
                <a:ext cx="9525" cy="23813"/>
              </a:xfrm>
              <a:prstGeom prst="line">
                <a:avLst/>
              </a:prstGeom>
              <a:noFill/>
              <a:ln w="28575">
                <a:solidFill>
                  <a:srgbClr val="FF0000"/>
                </a:solidFill>
                <a:round/>
                <a:headEnd/>
                <a:tailEnd/>
              </a:ln>
            </p:spPr>
            <p:txBody>
              <a:bodyPr/>
              <a:lstStyle/>
              <a:p>
                <a:endParaRPr lang="en-US"/>
              </a:p>
            </p:txBody>
          </p:sp>
          <p:sp>
            <p:nvSpPr>
              <p:cNvPr id="694285" name="Line 66"/>
              <p:cNvSpPr>
                <a:spLocks noChangeShapeType="1"/>
              </p:cNvSpPr>
              <p:nvPr/>
            </p:nvSpPr>
            <p:spPr bwMode="auto">
              <a:xfrm flipV="1">
                <a:off x="2609850" y="3192463"/>
                <a:ext cx="9525" cy="26988"/>
              </a:xfrm>
              <a:prstGeom prst="line">
                <a:avLst/>
              </a:prstGeom>
              <a:noFill/>
              <a:ln w="28575">
                <a:solidFill>
                  <a:srgbClr val="FF0000"/>
                </a:solidFill>
                <a:round/>
                <a:headEnd/>
                <a:tailEnd/>
              </a:ln>
            </p:spPr>
            <p:txBody>
              <a:bodyPr/>
              <a:lstStyle/>
              <a:p>
                <a:endParaRPr lang="en-US"/>
              </a:p>
            </p:txBody>
          </p:sp>
          <p:sp>
            <p:nvSpPr>
              <p:cNvPr id="694286" name="Line 67"/>
              <p:cNvSpPr>
                <a:spLocks noChangeShapeType="1"/>
              </p:cNvSpPr>
              <p:nvPr/>
            </p:nvSpPr>
            <p:spPr bwMode="auto">
              <a:xfrm flipV="1">
                <a:off x="2619375" y="3163888"/>
                <a:ext cx="9525" cy="28575"/>
              </a:xfrm>
              <a:prstGeom prst="line">
                <a:avLst/>
              </a:prstGeom>
              <a:noFill/>
              <a:ln w="28575">
                <a:solidFill>
                  <a:srgbClr val="FF0000"/>
                </a:solidFill>
                <a:round/>
                <a:headEnd/>
                <a:tailEnd/>
              </a:ln>
            </p:spPr>
            <p:txBody>
              <a:bodyPr/>
              <a:lstStyle/>
              <a:p>
                <a:endParaRPr lang="en-US"/>
              </a:p>
            </p:txBody>
          </p:sp>
          <p:sp>
            <p:nvSpPr>
              <p:cNvPr id="694287" name="Line 68"/>
              <p:cNvSpPr>
                <a:spLocks noChangeShapeType="1"/>
              </p:cNvSpPr>
              <p:nvPr/>
            </p:nvSpPr>
            <p:spPr bwMode="auto">
              <a:xfrm flipV="1">
                <a:off x="2628900" y="3133726"/>
                <a:ext cx="7938" cy="30163"/>
              </a:xfrm>
              <a:prstGeom prst="line">
                <a:avLst/>
              </a:prstGeom>
              <a:noFill/>
              <a:ln w="28575">
                <a:solidFill>
                  <a:srgbClr val="FF0000"/>
                </a:solidFill>
                <a:round/>
                <a:headEnd/>
                <a:tailEnd/>
              </a:ln>
            </p:spPr>
            <p:txBody>
              <a:bodyPr/>
              <a:lstStyle/>
              <a:p>
                <a:endParaRPr lang="en-US"/>
              </a:p>
            </p:txBody>
          </p:sp>
          <p:sp>
            <p:nvSpPr>
              <p:cNvPr id="694288" name="Line 69"/>
              <p:cNvSpPr>
                <a:spLocks noChangeShapeType="1"/>
              </p:cNvSpPr>
              <p:nvPr/>
            </p:nvSpPr>
            <p:spPr bwMode="auto">
              <a:xfrm flipV="1">
                <a:off x="2636838" y="3101976"/>
                <a:ext cx="9525" cy="31750"/>
              </a:xfrm>
              <a:prstGeom prst="line">
                <a:avLst/>
              </a:prstGeom>
              <a:noFill/>
              <a:ln w="28575">
                <a:solidFill>
                  <a:srgbClr val="FF0000"/>
                </a:solidFill>
                <a:round/>
                <a:headEnd/>
                <a:tailEnd/>
              </a:ln>
            </p:spPr>
            <p:txBody>
              <a:bodyPr/>
              <a:lstStyle/>
              <a:p>
                <a:endParaRPr lang="en-US"/>
              </a:p>
            </p:txBody>
          </p:sp>
          <p:sp>
            <p:nvSpPr>
              <p:cNvPr id="694289" name="Line 70"/>
              <p:cNvSpPr>
                <a:spLocks noChangeShapeType="1"/>
              </p:cNvSpPr>
              <p:nvPr/>
            </p:nvSpPr>
            <p:spPr bwMode="auto">
              <a:xfrm flipV="1">
                <a:off x="2646363" y="3068638"/>
                <a:ext cx="9525" cy="33338"/>
              </a:xfrm>
              <a:prstGeom prst="line">
                <a:avLst/>
              </a:prstGeom>
              <a:noFill/>
              <a:ln w="28575">
                <a:solidFill>
                  <a:srgbClr val="FF0000"/>
                </a:solidFill>
                <a:round/>
                <a:headEnd/>
                <a:tailEnd/>
              </a:ln>
            </p:spPr>
            <p:txBody>
              <a:bodyPr/>
              <a:lstStyle/>
              <a:p>
                <a:endParaRPr lang="en-US"/>
              </a:p>
            </p:txBody>
          </p:sp>
          <p:sp>
            <p:nvSpPr>
              <p:cNvPr id="694290" name="Line 71"/>
              <p:cNvSpPr>
                <a:spLocks noChangeShapeType="1"/>
              </p:cNvSpPr>
              <p:nvPr/>
            </p:nvSpPr>
            <p:spPr bwMode="auto">
              <a:xfrm flipV="1">
                <a:off x="2655888" y="3035301"/>
                <a:ext cx="9525" cy="33338"/>
              </a:xfrm>
              <a:prstGeom prst="line">
                <a:avLst/>
              </a:prstGeom>
              <a:noFill/>
              <a:ln w="28575">
                <a:solidFill>
                  <a:srgbClr val="FF0000"/>
                </a:solidFill>
                <a:round/>
                <a:headEnd/>
                <a:tailEnd/>
              </a:ln>
            </p:spPr>
            <p:txBody>
              <a:bodyPr/>
              <a:lstStyle/>
              <a:p>
                <a:endParaRPr lang="en-US"/>
              </a:p>
            </p:txBody>
          </p:sp>
          <p:sp>
            <p:nvSpPr>
              <p:cNvPr id="694291" name="Line 72"/>
              <p:cNvSpPr>
                <a:spLocks noChangeShapeType="1"/>
              </p:cNvSpPr>
              <p:nvPr/>
            </p:nvSpPr>
            <p:spPr bwMode="auto">
              <a:xfrm flipV="1">
                <a:off x="2665413" y="3000376"/>
                <a:ext cx="9525" cy="34925"/>
              </a:xfrm>
              <a:prstGeom prst="line">
                <a:avLst/>
              </a:prstGeom>
              <a:noFill/>
              <a:ln w="28575">
                <a:solidFill>
                  <a:srgbClr val="FF0000"/>
                </a:solidFill>
                <a:round/>
                <a:headEnd/>
                <a:tailEnd/>
              </a:ln>
            </p:spPr>
            <p:txBody>
              <a:bodyPr/>
              <a:lstStyle/>
              <a:p>
                <a:endParaRPr lang="en-US"/>
              </a:p>
            </p:txBody>
          </p:sp>
          <p:sp>
            <p:nvSpPr>
              <p:cNvPr id="694292" name="Line 73"/>
              <p:cNvSpPr>
                <a:spLocks noChangeShapeType="1"/>
              </p:cNvSpPr>
              <p:nvPr/>
            </p:nvSpPr>
            <p:spPr bwMode="auto">
              <a:xfrm flipV="1">
                <a:off x="2674938" y="2967038"/>
                <a:ext cx="9525" cy="33338"/>
              </a:xfrm>
              <a:prstGeom prst="line">
                <a:avLst/>
              </a:prstGeom>
              <a:noFill/>
              <a:ln w="28575">
                <a:solidFill>
                  <a:srgbClr val="FF0000"/>
                </a:solidFill>
                <a:round/>
                <a:headEnd/>
                <a:tailEnd/>
              </a:ln>
            </p:spPr>
            <p:txBody>
              <a:bodyPr/>
              <a:lstStyle/>
              <a:p>
                <a:endParaRPr lang="en-US"/>
              </a:p>
            </p:txBody>
          </p:sp>
          <p:sp>
            <p:nvSpPr>
              <p:cNvPr id="694293" name="Line 74"/>
              <p:cNvSpPr>
                <a:spLocks noChangeShapeType="1"/>
              </p:cNvSpPr>
              <p:nvPr/>
            </p:nvSpPr>
            <p:spPr bwMode="auto">
              <a:xfrm flipV="1">
                <a:off x="2684463" y="2932113"/>
                <a:ext cx="7938" cy="34925"/>
              </a:xfrm>
              <a:prstGeom prst="line">
                <a:avLst/>
              </a:prstGeom>
              <a:noFill/>
              <a:ln w="28575">
                <a:solidFill>
                  <a:srgbClr val="FF0000"/>
                </a:solidFill>
                <a:round/>
                <a:headEnd/>
                <a:tailEnd/>
              </a:ln>
            </p:spPr>
            <p:txBody>
              <a:bodyPr/>
              <a:lstStyle/>
              <a:p>
                <a:endParaRPr lang="en-US"/>
              </a:p>
            </p:txBody>
          </p:sp>
          <p:sp>
            <p:nvSpPr>
              <p:cNvPr id="694294" name="Line 75"/>
              <p:cNvSpPr>
                <a:spLocks noChangeShapeType="1"/>
              </p:cNvSpPr>
              <p:nvPr/>
            </p:nvSpPr>
            <p:spPr bwMode="auto">
              <a:xfrm flipV="1">
                <a:off x="2692400" y="2897188"/>
                <a:ext cx="9525" cy="34925"/>
              </a:xfrm>
              <a:prstGeom prst="line">
                <a:avLst/>
              </a:prstGeom>
              <a:noFill/>
              <a:ln w="28575">
                <a:solidFill>
                  <a:srgbClr val="FF0000"/>
                </a:solidFill>
                <a:round/>
                <a:headEnd/>
                <a:tailEnd/>
              </a:ln>
            </p:spPr>
            <p:txBody>
              <a:bodyPr/>
              <a:lstStyle/>
              <a:p>
                <a:endParaRPr lang="en-US"/>
              </a:p>
            </p:txBody>
          </p:sp>
          <p:sp>
            <p:nvSpPr>
              <p:cNvPr id="694295" name="Line 76"/>
              <p:cNvSpPr>
                <a:spLocks noChangeShapeType="1"/>
              </p:cNvSpPr>
              <p:nvPr/>
            </p:nvSpPr>
            <p:spPr bwMode="auto">
              <a:xfrm flipV="1">
                <a:off x="2701925" y="2862263"/>
                <a:ext cx="9525" cy="34925"/>
              </a:xfrm>
              <a:prstGeom prst="line">
                <a:avLst/>
              </a:prstGeom>
              <a:noFill/>
              <a:ln w="28575">
                <a:solidFill>
                  <a:srgbClr val="FF0000"/>
                </a:solidFill>
                <a:round/>
                <a:headEnd/>
                <a:tailEnd/>
              </a:ln>
            </p:spPr>
            <p:txBody>
              <a:bodyPr/>
              <a:lstStyle/>
              <a:p>
                <a:endParaRPr lang="en-US"/>
              </a:p>
            </p:txBody>
          </p:sp>
          <p:sp>
            <p:nvSpPr>
              <p:cNvPr id="694296" name="Line 77"/>
              <p:cNvSpPr>
                <a:spLocks noChangeShapeType="1"/>
              </p:cNvSpPr>
              <p:nvPr/>
            </p:nvSpPr>
            <p:spPr bwMode="auto">
              <a:xfrm flipV="1">
                <a:off x="2711450" y="2830513"/>
                <a:ext cx="9525" cy="31750"/>
              </a:xfrm>
              <a:prstGeom prst="line">
                <a:avLst/>
              </a:prstGeom>
              <a:noFill/>
              <a:ln w="28575">
                <a:solidFill>
                  <a:srgbClr val="FF0000"/>
                </a:solidFill>
                <a:round/>
                <a:headEnd/>
                <a:tailEnd/>
              </a:ln>
            </p:spPr>
            <p:txBody>
              <a:bodyPr/>
              <a:lstStyle/>
              <a:p>
                <a:endParaRPr lang="en-US"/>
              </a:p>
            </p:txBody>
          </p:sp>
          <p:sp>
            <p:nvSpPr>
              <p:cNvPr id="694297" name="Line 78"/>
              <p:cNvSpPr>
                <a:spLocks noChangeShapeType="1"/>
              </p:cNvSpPr>
              <p:nvPr/>
            </p:nvSpPr>
            <p:spPr bwMode="auto">
              <a:xfrm flipV="1">
                <a:off x="2720975" y="2798763"/>
                <a:ext cx="9525" cy="31750"/>
              </a:xfrm>
              <a:prstGeom prst="line">
                <a:avLst/>
              </a:prstGeom>
              <a:noFill/>
              <a:ln w="28575">
                <a:solidFill>
                  <a:srgbClr val="FF0000"/>
                </a:solidFill>
                <a:round/>
                <a:headEnd/>
                <a:tailEnd/>
              </a:ln>
            </p:spPr>
            <p:txBody>
              <a:bodyPr/>
              <a:lstStyle/>
              <a:p>
                <a:endParaRPr lang="en-US"/>
              </a:p>
            </p:txBody>
          </p:sp>
          <p:sp>
            <p:nvSpPr>
              <p:cNvPr id="694298" name="Line 79"/>
              <p:cNvSpPr>
                <a:spLocks noChangeShapeType="1"/>
              </p:cNvSpPr>
              <p:nvPr/>
            </p:nvSpPr>
            <p:spPr bwMode="auto">
              <a:xfrm flipV="1">
                <a:off x="2730500" y="2768601"/>
                <a:ext cx="9525" cy="30163"/>
              </a:xfrm>
              <a:prstGeom prst="line">
                <a:avLst/>
              </a:prstGeom>
              <a:noFill/>
              <a:ln w="28575">
                <a:solidFill>
                  <a:srgbClr val="FF0000"/>
                </a:solidFill>
                <a:round/>
                <a:headEnd/>
                <a:tailEnd/>
              </a:ln>
            </p:spPr>
            <p:txBody>
              <a:bodyPr/>
              <a:lstStyle/>
              <a:p>
                <a:endParaRPr lang="en-US"/>
              </a:p>
            </p:txBody>
          </p:sp>
          <p:sp>
            <p:nvSpPr>
              <p:cNvPr id="694299" name="Line 80"/>
              <p:cNvSpPr>
                <a:spLocks noChangeShapeType="1"/>
              </p:cNvSpPr>
              <p:nvPr/>
            </p:nvSpPr>
            <p:spPr bwMode="auto">
              <a:xfrm flipV="1">
                <a:off x="2740025" y="2740026"/>
                <a:ext cx="7938" cy="28575"/>
              </a:xfrm>
              <a:prstGeom prst="line">
                <a:avLst/>
              </a:prstGeom>
              <a:noFill/>
              <a:ln w="28575">
                <a:solidFill>
                  <a:srgbClr val="FF0000"/>
                </a:solidFill>
                <a:round/>
                <a:headEnd/>
                <a:tailEnd/>
              </a:ln>
            </p:spPr>
            <p:txBody>
              <a:bodyPr/>
              <a:lstStyle/>
              <a:p>
                <a:endParaRPr lang="en-US"/>
              </a:p>
            </p:txBody>
          </p:sp>
          <p:sp>
            <p:nvSpPr>
              <p:cNvPr id="694300" name="Line 81"/>
              <p:cNvSpPr>
                <a:spLocks noChangeShapeType="1"/>
              </p:cNvSpPr>
              <p:nvPr/>
            </p:nvSpPr>
            <p:spPr bwMode="auto">
              <a:xfrm flipV="1">
                <a:off x="2747963" y="2713038"/>
                <a:ext cx="9525" cy="26988"/>
              </a:xfrm>
              <a:prstGeom prst="line">
                <a:avLst/>
              </a:prstGeom>
              <a:noFill/>
              <a:ln w="28575">
                <a:solidFill>
                  <a:srgbClr val="FF0000"/>
                </a:solidFill>
                <a:round/>
                <a:headEnd/>
                <a:tailEnd/>
              </a:ln>
            </p:spPr>
            <p:txBody>
              <a:bodyPr/>
              <a:lstStyle/>
              <a:p>
                <a:endParaRPr lang="en-US"/>
              </a:p>
            </p:txBody>
          </p:sp>
          <p:sp>
            <p:nvSpPr>
              <p:cNvPr id="694301" name="Line 82"/>
              <p:cNvSpPr>
                <a:spLocks noChangeShapeType="1"/>
              </p:cNvSpPr>
              <p:nvPr/>
            </p:nvSpPr>
            <p:spPr bwMode="auto">
              <a:xfrm flipV="1">
                <a:off x="2757488" y="2689226"/>
                <a:ext cx="9525" cy="23813"/>
              </a:xfrm>
              <a:prstGeom prst="line">
                <a:avLst/>
              </a:prstGeom>
              <a:noFill/>
              <a:ln w="28575">
                <a:solidFill>
                  <a:srgbClr val="FF0000"/>
                </a:solidFill>
                <a:round/>
                <a:headEnd/>
                <a:tailEnd/>
              </a:ln>
            </p:spPr>
            <p:txBody>
              <a:bodyPr/>
              <a:lstStyle/>
              <a:p>
                <a:endParaRPr lang="en-US"/>
              </a:p>
            </p:txBody>
          </p:sp>
          <p:sp>
            <p:nvSpPr>
              <p:cNvPr id="694302" name="Line 83"/>
              <p:cNvSpPr>
                <a:spLocks noChangeShapeType="1"/>
              </p:cNvSpPr>
              <p:nvPr/>
            </p:nvSpPr>
            <p:spPr bwMode="auto">
              <a:xfrm flipV="1">
                <a:off x="2767013" y="2667001"/>
                <a:ext cx="9525" cy="22225"/>
              </a:xfrm>
              <a:prstGeom prst="line">
                <a:avLst/>
              </a:prstGeom>
              <a:noFill/>
              <a:ln w="28575">
                <a:solidFill>
                  <a:srgbClr val="FF0000"/>
                </a:solidFill>
                <a:round/>
                <a:headEnd/>
                <a:tailEnd/>
              </a:ln>
            </p:spPr>
            <p:txBody>
              <a:bodyPr/>
              <a:lstStyle/>
              <a:p>
                <a:endParaRPr lang="en-US"/>
              </a:p>
            </p:txBody>
          </p:sp>
          <p:sp>
            <p:nvSpPr>
              <p:cNvPr id="694303" name="Line 84"/>
              <p:cNvSpPr>
                <a:spLocks noChangeShapeType="1"/>
              </p:cNvSpPr>
              <p:nvPr/>
            </p:nvSpPr>
            <p:spPr bwMode="auto">
              <a:xfrm flipV="1">
                <a:off x="2776538" y="2647951"/>
                <a:ext cx="9525" cy="19050"/>
              </a:xfrm>
              <a:prstGeom prst="line">
                <a:avLst/>
              </a:prstGeom>
              <a:noFill/>
              <a:ln w="28575">
                <a:solidFill>
                  <a:srgbClr val="FF0000"/>
                </a:solidFill>
                <a:round/>
                <a:headEnd/>
                <a:tailEnd/>
              </a:ln>
            </p:spPr>
            <p:txBody>
              <a:bodyPr/>
              <a:lstStyle/>
              <a:p>
                <a:endParaRPr lang="en-US"/>
              </a:p>
            </p:txBody>
          </p:sp>
          <p:sp>
            <p:nvSpPr>
              <p:cNvPr id="694304" name="Line 85"/>
              <p:cNvSpPr>
                <a:spLocks noChangeShapeType="1"/>
              </p:cNvSpPr>
              <p:nvPr/>
            </p:nvSpPr>
            <p:spPr bwMode="auto">
              <a:xfrm flipV="1">
                <a:off x="2786063" y="2632076"/>
                <a:ext cx="7938" cy="15875"/>
              </a:xfrm>
              <a:prstGeom prst="line">
                <a:avLst/>
              </a:prstGeom>
              <a:noFill/>
              <a:ln w="28575">
                <a:solidFill>
                  <a:srgbClr val="FF0000"/>
                </a:solidFill>
                <a:round/>
                <a:headEnd/>
                <a:tailEnd/>
              </a:ln>
            </p:spPr>
            <p:txBody>
              <a:bodyPr/>
              <a:lstStyle/>
              <a:p>
                <a:endParaRPr lang="en-US"/>
              </a:p>
            </p:txBody>
          </p:sp>
          <p:sp>
            <p:nvSpPr>
              <p:cNvPr id="694305" name="Line 86"/>
              <p:cNvSpPr>
                <a:spLocks noChangeShapeType="1"/>
              </p:cNvSpPr>
              <p:nvPr/>
            </p:nvSpPr>
            <p:spPr bwMode="auto">
              <a:xfrm flipV="1">
                <a:off x="2794000" y="2619376"/>
                <a:ext cx="9525" cy="12700"/>
              </a:xfrm>
              <a:prstGeom prst="line">
                <a:avLst/>
              </a:prstGeom>
              <a:noFill/>
              <a:ln w="28575">
                <a:solidFill>
                  <a:srgbClr val="FF0000"/>
                </a:solidFill>
                <a:round/>
                <a:headEnd/>
                <a:tailEnd/>
              </a:ln>
            </p:spPr>
            <p:txBody>
              <a:bodyPr/>
              <a:lstStyle/>
              <a:p>
                <a:endParaRPr lang="en-US"/>
              </a:p>
            </p:txBody>
          </p:sp>
          <p:sp>
            <p:nvSpPr>
              <p:cNvPr id="694306" name="Line 87"/>
              <p:cNvSpPr>
                <a:spLocks noChangeShapeType="1"/>
              </p:cNvSpPr>
              <p:nvPr/>
            </p:nvSpPr>
            <p:spPr bwMode="auto">
              <a:xfrm flipV="1">
                <a:off x="2803525" y="2609851"/>
                <a:ext cx="9525" cy="9525"/>
              </a:xfrm>
              <a:prstGeom prst="line">
                <a:avLst/>
              </a:prstGeom>
              <a:noFill/>
              <a:ln w="28575">
                <a:solidFill>
                  <a:srgbClr val="FF0000"/>
                </a:solidFill>
                <a:round/>
                <a:headEnd/>
                <a:tailEnd/>
              </a:ln>
            </p:spPr>
            <p:txBody>
              <a:bodyPr/>
              <a:lstStyle/>
              <a:p>
                <a:endParaRPr lang="en-US"/>
              </a:p>
            </p:txBody>
          </p:sp>
          <p:sp>
            <p:nvSpPr>
              <p:cNvPr id="694307" name="Line 88"/>
              <p:cNvSpPr>
                <a:spLocks noChangeShapeType="1"/>
              </p:cNvSpPr>
              <p:nvPr/>
            </p:nvSpPr>
            <p:spPr bwMode="auto">
              <a:xfrm flipV="1">
                <a:off x="2813050" y="2603501"/>
                <a:ext cx="9525" cy="6350"/>
              </a:xfrm>
              <a:prstGeom prst="line">
                <a:avLst/>
              </a:prstGeom>
              <a:noFill/>
              <a:ln w="28575">
                <a:solidFill>
                  <a:srgbClr val="FF0000"/>
                </a:solidFill>
                <a:round/>
                <a:headEnd/>
                <a:tailEnd/>
              </a:ln>
            </p:spPr>
            <p:txBody>
              <a:bodyPr/>
              <a:lstStyle/>
              <a:p>
                <a:endParaRPr lang="en-US"/>
              </a:p>
            </p:txBody>
          </p:sp>
          <p:sp>
            <p:nvSpPr>
              <p:cNvPr id="694308" name="Line 89"/>
              <p:cNvSpPr>
                <a:spLocks noChangeShapeType="1"/>
              </p:cNvSpPr>
              <p:nvPr/>
            </p:nvSpPr>
            <p:spPr bwMode="auto">
              <a:xfrm flipV="1">
                <a:off x="2822575" y="2600326"/>
                <a:ext cx="9525" cy="3175"/>
              </a:xfrm>
              <a:prstGeom prst="line">
                <a:avLst/>
              </a:prstGeom>
              <a:noFill/>
              <a:ln w="28575">
                <a:solidFill>
                  <a:srgbClr val="FF0000"/>
                </a:solidFill>
                <a:round/>
                <a:headEnd/>
                <a:tailEnd/>
              </a:ln>
            </p:spPr>
            <p:txBody>
              <a:bodyPr/>
              <a:lstStyle/>
              <a:p>
                <a:endParaRPr lang="en-US"/>
              </a:p>
            </p:txBody>
          </p:sp>
          <p:sp>
            <p:nvSpPr>
              <p:cNvPr id="694309" name="Line 90"/>
              <p:cNvSpPr>
                <a:spLocks noChangeShapeType="1"/>
              </p:cNvSpPr>
              <p:nvPr/>
            </p:nvSpPr>
            <p:spPr bwMode="auto">
              <a:xfrm>
                <a:off x="2832100" y="2600326"/>
                <a:ext cx="9525" cy="1588"/>
              </a:xfrm>
              <a:prstGeom prst="line">
                <a:avLst/>
              </a:prstGeom>
              <a:noFill/>
              <a:ln w="28575">
                <a:solidFill>
                  <a:srgbClr val="FF0000"/>
                </a:solidFill>
                <a:round/>
                <a:headEnd/>
                <a:tailEnd/>
              </a:ln>
            </p:spPr>
            <p:txBody>
              <a:bodyPr/>
              <a:lstStyle/>
              <a:p>
                <a:endParaRPr lang="en-US"/>
              </a:p>
            </p:txBody>
          </p:sp>
          <p:sp>
            <p:nvSpPr>
              <p:cNvPr id="694310" name="Line 91"/>
              <p:cNvSpPr>
                <a:spLocks noChangeShapeType="1"/>
              </p:cNvSpPr>
              <p:nvPr/>
            </p:nvSpPr>
            <p:spPr bwMode="auto">
              <a:xfrm>
                <a:off x="2841625" y="2600326"/>
                <a:ext cx="7938" cy="3175"/>
              </a:xfrm>
              <a:prstGeom prst="line">
                <a:avLst/>
              </a:prstGeom>
              <a:noFill/>
              <a:ln w="28575">
                <a:solidFill>
                  <a:srgbClr val="FF0000"/>
                </a:solidFill>
                <a:round/>
                <a:headEnd/>
                <a:tailEnd/>
              </a:ln>
            </p:spPr>
            <p:txBody>
              <a:bodyPr/>
              <a:lstStyle/>
              <a:p>
                <a:endParaRPr lang="en-US"/>
              </a:p>
            </p:txBody>
          </p:sp>
          <p:sp>
            <p:nvSpPr>
              <p:cNvPr id="694311" name="Line 92"/>
              <p:cNvSpPr>
                <a:spLocks noChangeShapeType="1"/>
              </p:cNvSpPr>
              <p:nvPr/>
            </p:nvSpPr>
            <p:spPr bwMode="auto">
              <a:xfrm>
                <a:off x="2849563" y="2603501"/>
                <a:ext cx="9525" cy="6350"/>
              </a:xfrm>
              <a:prstGeom prst="line">
                <a:avLst/>
              </a:prstGeom>
              <a:noFill/>
              <a:ln w="28575">
                <a:solidFill>
                  <a:srgbClr val="FF0000"/>
                </a:solidFill>
                <a:round/>
                <a:headEnd/>
                <a:tailEnd/>
              </a:ln>
            </p:spPr>
            <p:txBody>
              <a:bodyPr/>
              <a:lstStyle/>
              <a:p>
                <a:endParaRPr lang="en-US"/>
              </a:p>
            </p:txBody>
          </p:sp>
          <p:sp>
            <p:nvSpPr>
              <p:cNvPr id="694312" name="Line 93"/>
              <p:cNvSpPr>
                <a:spLocks noChangeShapeType="1"/>
              </p:cNvSpPr>
              <p:nvPr/>
            </p:nvSpPr>
            <p:spPr bwMode="auto">
              <a:xfrm>
                <a:off x="2859088" y="2609851"/>
                <a:ext cx="9525" cy="9525"/>
              </a:xfrm>
              <a:prstGeom prst="line">
                <a:avLst/>
              </a:prstGeom>
              <a:noFill/>
              <a:ln w="28575">
                <a:solidFill>
                  <a:srgbClr val="FF0000"/>
                </a:solidFill>
                <a:round/>
                <a:headEnd/>
                <a:tailEnd/>
              </a:ln>
            </p:spPr>
            <p:txBody>
              <a:bodyPr/>
              <a:lstStyle/>
              <a:p>
                <a:endParaRPr lang="en-US"/>
              </a:p>
            </p:txBody>
          </p:sp>
          <p:sp>
            <p:nvSpPr>
              <p:cNvPr id="694313" name="Line 94"/>
              <p:cNvSpPr>
                <a:spLocks noChangeShapeType="1"/>
              </p:cNvSpPr>
              <p:nvPr/>
            </p:nvSpPr>
            <p:spPr bwMode="auto">
              <a:xfrm>
                <a:off x="2868613" y="2619376"/>
                <a:ext cx="9525" cy="12700"/>
              </a:xfrm>
              <a:prstGeom prst="line">
                <a:avLst/>
              </a:prstGeom>
              <a:noFill/>
              <a:ln w="28575">
                <a:solidFill>
                  <a:srgbClr val="FF0000"/>
                </a:solidFill>
                <a:round/>
                <a:headEnd/>
                <a:tailEnd/>
              </a:ln>
            </p:spPr>
            <p:txBody>
              <a:bodyPr/>
              <a:lstStyle/>
              <a:p>
                <a:endParaRPr lang="en-US"/>
              </a:p>
            </p:txBody>
          </p:sp>
          <p:sp>
            <p:nvSpPr>
              <p:cNvPr id="694314" name="Line 95"/>
              <p:cNvSpPr>
                <a:spLocks noChangeShapeType="1"/>
              </p:cNvSpPr>
              <p:nvPr/>
            </p:nvSpPr>
            <p:spPr bwMode="auto">
              <a:xfrm>
                <a:off x="2878138" y="2632076"/>
                <a:ext cx="9525" cy="15875"/>
              </a:xfrm>
              <a:prstGeom prst="line">
                <a:avLst/>
              </a:prstGeom>
              <a:noFill/>
              <a:ln w="28575">
                <a:solidFill>
                  <a:srgbClr val="FF0000"/>
                </a:solidFill>
                <a:round/>
                <a:headEnd/>
                <a:tailEnd/>
              </a:ln>
            </p:spPr>
            <p:txBody>
              <a:bodyPr/>
              <a:lstStyle/>
              <a:p>
                <a:endParaRPr lang="en-US"/>
              </a:p>
            </p:txBody>
          </p:sp>
          <p:sp>
            <p:nvSpPr>
              <p:cNvPr id="694315" name="Line 96"/>
              <p:cNvSpPr>
                <a:spLocks noChangeShapeType="1"/>
              </p:cNvSpPr>
              <p:nvPr/>
            </p:nvSpPr>
            <p:spPr bwMode="auto">
              <a:xfrm>
                <a:off x="2887663" y="2647951"/>
                <a:ext cx="9525" cy="19050"/>
              </a:xfrm>
              <a:prstGeom prst="line">
                <a:avLst/>
              </a:prstGeom>
              <a:noFill/>
              <a:ln w="28575">
                <a:solidFill>
                  <a:srgbClr val="FF0000"/>
                </a:solidFill>
                <a:round/>
                <a:headEnd/>
                <a:tailEnd/>
              </a:ln>
            </p:spPr>
            <p:txBody>
              <a:bodyPr/>
              <a:lstStyle/>
              <a:p>
                <a:endParaRPr lang="en-US"/>
              </a:p>
            </p:txBody>
          </p:sp>
          <p:sp>
            <p:nvSpPr>
              <p:cNvPr id="694316" name="Line 97"/>
              <p:cNvSpPr>
                <a:spLocks noChangeShapeType="1"/>
              </p:cNvSpPr>
              <p:nvPr/>
            </p:nvSpPr>
            <p:spPr bwMode="auto">
              <a:xfrm>
                <a:off x="2897188" y="2667001"/>
                <a:ext cx="7938" cy="22225"/>
              </a:xfrm>
              <a:prstGeom prst="line">
                <a:avLst/>
              </a:prstGeom>
              <a:noFill/>
              <a:ln w="28575">
                <a:solidFill>
                  <a:srgbClr val="FF0000"/>
                </a:solidFill>
                <a:round/>
                <a:headEnd/>
                <a:tailEnd/>
              </a:ln>
            </p:spPr>
            <p:txBody>
              <a:bodyPr/>
              <a:lstStyle/>
              <a:p>
                <a:endParaRPr lang="en-US"/>
              </a:p>
            </p:txBody>
          </p:sp>
          <p:sp>
            <p:nvSpPr>
              <p:cNvPr id="694317" name="Line 98"/>
              <p:cNvSpPr>
                <a:spLocks noChangeShapeType="1"/>
              </p:cNvSpPr>
              <p:nvPr/>
            </p:nvSpPr>
            <p:spPr bwMode="auto">
              <a:xfrm>
                <a:off x="2905125" y="2689226"/>
                <a:ext cx="9525" cy="23813"/>
              </a:xfrm>
              <a:prstGeom prst="line">
                <a:avLst/>
              </a:prstGeom>
              <a:noFill/>
              <a:ln w="28575">
                <a:solidFill>
                  <a:srgbClr val="FF0000"/>
                </a:solidFill>
                <a:round/>
                <a:headEnd/>
                <a:tailEnd/>
              </a:ln>
            </p:spPr>
            <p:txBody>
              <a:bodyPr/>
              <a:lstStyle/>
              <a:p>
                <a:endParaRPr lang="en-US"/>
              </a:p>
            </p:txBody>
          </p:sp>
          <p:sp>
            <p:nvSpPr>
              <p:cNvPr id="694318" name="Line 99"/>
              <p:cNvSpPr>
                <a:spLocks noChangeShapeType="1"/>
              </p:cNvSpPr>
              <p:nvPr/>
            </p:nvSpPr>
            <p:spPr bwMode="auto">
              <a:xfrm>
                <a:off x="2914650" y="2713038"/>
                <a:ext cx="9525" cy="26988"/>
              </a:xfrm>
              <a:prstGeom prst="line">
                <a:avLst/>
              </a:prstGeom>
              <a:noFill/>
              <a:ln w="28575">
                <a:solidFill>
                  <a:srgbClr val="FF0000"/>
                </a:solidFill>
                <a:round/>
                <a:headEnd/>
                <a:tailEnd/>
              </a:ln>
            </p:spPr>
            <p:txBody>
              <a:bodyPr/>
              <a:lstStyle/>
              <a:p>
                <a:endParaRPr lang="en-US"/>
              </a:p>
            </p:txBody>
          </p:sp>
          <p:sp>
            <p:nvSpPr>
              <p:cNvPr id="694319" name="Line 100"/>
              <p:cNvSpPr>
                <a:spLocks noChangeShapeType="1"/>
              </p:cNvSpPr>
              <p:nvPr/>
            </p:nvSpPr>
            <p:spPr bwMode="auto">
              <a:xfrm>
                <a:off x="2924175" y="2740026"/>
                <a:ext cx="9525" cy="28575"/>
              </a:xfrm>
              <a:prstGeom prst="line">
                <a:avLst/>
              </a:prstGeom>
              <a:noFill/>
              <a:ln w="28575">
                <a:solidFill>
                  <a:srgbClr val="FF0000"/>
                </a:solidFill>
                <a:round/>
                <a:headEnd/>
                <a:tailEnd/>
              </a:ln>
            </p:spPr>
            <p:txBody>
              <a:bodyPr/>
              <a:lstStyle/>
              <a:p>
                <a:endParaRPr lang="en-US"/>
              </a:p>
            </p:txBody>
          </p:sp>
          <p:sp>
            <p:nvSpPr>
              <p:cNvPr id="694320" name="Line 101"/>
              <p:cNvSpPr>
                <a:spLocks noChangeShapeType="1"/>
              </p:cNvSpPr>
              <p:nvPr/>
            </p:nvSpPr>
            <p:spPr bwMode="auto">
              <a:xfrm>
                <a:off x="2933700" y="2768601"/>
                <a:ext cx="9525" cy="30163"/>
              </a:xfrm>
              <a:prstGeom prst="line">
                <a:avLst/>
              </a:prstGeom>
              <a:noFill/>
              <a:ln w="28575">
                <a:solidFill>
                  <a:srgbClr val="FF0000"/>
                </a:solidFill>
                <a:round/>
                <a:headEnd/>
                <a:tailEnd/>
              </a:ln>
            </p:spPr>
            <p:txBody>
              <a:bodyPr/>
              <a:lstStyle/>
              <a:p>
                <a:endParaRPr lang="en-US"/>
              </a:p>
            </p:txBody>
          </p:sp>
          <p:sp>
            <p:nvSpPr>
              <p:cNvPr id="694321" name="Line 102"/>
              <p:cNvSpPr>
                <a:spLocks noChangeShapeType="1"/>
              </p:cNvSpPr>
              <p:nvPr/>
            </p:nvSpPr>
            <p:spPr bwMode="auto">
              <a:xfrm>
                <a:off x="2943225" y="2798763"/>
                <a:ext cx="7938" cy="31750"/>
              </a:xfrm>
              <a:prstGeom prst="line">
                <a:avLst/>
              </a:prstGeom>
              <a:noFill/>
              <a:ln w="28575">
                <a:solidFill>
                  <a:srgbClr val="FF0000"/>
                </a:solidFill>
                <a:round/>
                <a:headEnd/>
                <a:tailEnd/>
              </a:ln>
            </p:spPr>
            <p:txBody>
              <a:bodyPr/>
              <a:lstStyle/>
              <a:p>
                <a:endParaRPr lang="en-US"/>
              </a:p>
            </p:txBody>
          </p:sp>
          <p:sp>
            <p:nvSpPr>
              <p:cNvPr id="694322" name="Line 103"/>
              <p:cNvSpPr>
                <a:spLocks noChangeShapeType="1"/>
              </p:cNvSpPr>
              <p:nvPr/>
            </p:nvSpPr>
            <p:spPr bwMode="auto">
              <a:xfrm>
                <a:off x="2951163" y="2830513"/>
                <a:ext cx="9525" cy="31750"/>
              </a:xfrm>
              <a:prstGeom prst="line">
                <a:avLst/>
              </a:prstGeom>
              <a:noFill/>
              <a:ln w="28575">
                <a:solidFill>
                  <a:srgbClr val="FF0000"/>
                </a:solidFill>
                <a:round/>
                <a:headEnd/>
                <a:tailEnd/>
              </a:ln>
            </p:spPr>
            <p:txBody>
              <a:bodyPr/>
              <a:lstStyle/>
              <a:p>
                <a:endParaRPr lang="en-US"/>
              </a:p>
            </p:txBody>
          </p:sp>
          <p:sp>
            <p:nvSpPr>
              <p:cNvPr id="694323" name="Line 104"/>
              <p:cNvSpPr>
                <a:spLocks noChangeShapeType="1"/>
              </p:cNvSpPr>
              <p:nvPr/>
            </p:nvSpPr>
            <p:spPr bwMode="auto">
              <a:xfrm>
                <a:off x="2960688" y="2862263"/>
                <a:ext cx="9525" cy="34925"/>
              </a:xfrm>
              <a:prstGeom prst="line">
                <a:avLst/>
              </a:prstGeom>
              <a:noFill/>
              <a:ln w="28575">
                <a:solidFill>
                  <a:srgbClr val="FF0000"/>
                </a:solidFill>
                <a:round/>
                <a:headEnd/>
                <a:tailEnd/>
              </a:ln>
            </p:spPr>
            <p:txBody>
              <a:bodyPr/>
              <a:lstStyle/>
              <a:p>
                <a:endParaRPr lang="en-US"/>
              </a:p>
            </p:txBody>
          </p:sp>
          <p:sp>
            <p:nvSpPr>
              <p:cNvPr id="694324" name="Line 105"/>
              <p:cNvSpPr>
                <a:spLocks noChangeShapeType="1"/>
              </p:cNvSpPr>
              <p:nvPr/>
            </p:nvSpPr>
            <p:spPr bwMode="auto">
              <a:xfrm>
                <a:off x="2970213" y="2897188"/>
                <a:ext cx="9525" cy="34925"/>
              </a:xfrm>
              <a:prstGeom prst="line">
                <a:avLst/>
              </a:prstGeom>
              <a:noFill/>
              <a:ln w="28575">
                <a:solidFill>
                  <a:srgbClr val="FF0000"/>
                </a:solidFill>
                <a:round/>
                <a:headEnd/>
                <a:tailEnd/>
              </a:ln>
            </p:spPr>
            <p:txBody>
              <a:bodyPr/>
              <a:lstStyle/>
              <a:p>
                <a:endParaRPr lang="en-US"/>
              </a:p>
            </p:txBody>
          </p:sp>
          <p:sp>
            <p:nvSpPr>
              <p:cNvPr id="694325" name="Line 106"/>
              <p:cNvSpPr>
                <a:spLocks noChangeShapeType="1"/>
              </p:cNvSpPr>
              <p:nvPr/>
            </p:nvSpPr>
            <p:spPr bwMode="auto">
              <a:xfrm>
                <a:off x="2979738" y="2932113"/>
                <a:ext cx="9525" cy="34925"/>
              </a:xfrm>
              <a:prstGeom prst="line">
                <a:avLst/>
              </a:prstGeom>
              <a:noFill/>
              <a:ln w="28575">
                <a:solidFill>
                  <a:srgbClr val="FF0000"/>
                </a:solidFill>
                <a:round/>
                <a:headEnd/>
                <a:tailEnd/>
              </a:ln>
            </p:spPr>
            <p:txBody>
              <a:bodyPr/>
              <a:lstStyle/>
              <a:p>
                <a:endParaRPr lang="en-US"/>
              </a:p>
            </p:txBody>
          </p:sp>
          <p:sp>
            <p:nvSpPr>
              <p:cNvPr id="694326" name="Line 107"/>
              <p:cNvSpPr>
                <a:spLocks noChangeShapeType="1"/>
              </p:cNvSpPr>
              <p:nvPr/>
            </p:nvSpPr>
            <p:spPr bwMode="auto">
              <a:xfrm>
                <a:off x="2073275" y="2967038"/>
                <a:ext cx="9525" cy="33338"/>
              </a:xfrm>
              <a:prstGeom prst="line">
                <a:avLst/>
              </a:prstGeom>
              <a:noFill/>
              <a:ln w="28575">
                <a:solidFill>
                  <a:srgbClr val="FF0000"/>
                </a:solidFill>
                <a:round/>
                <a:headEnd/>
                <a:tailEnd/>
              </a:ln>
            </p:spPr>
            <p:txBody>
              <a:bodyPr/>
              <a:lstStyle/>
              <a:p>
                <a:endParaRPr lang="en-US"/>
              </a:p>
            </p:txBody>
          </p:sp>
          <p:sp>
            <p:nvSpPr>
              <p:cNvPr id="694327" name="Line 108"/>
              <p:cNvSpPr>
                <a:spLocks noChangeShapeType="1"/>
              </p:cNvSpPr>
              <p:nvPr/>
            </p:nvSpPr>
            <p:spPr bwMode="auto">
              <a:xfrm>
                <a:off x="2092325" y="3033713"/>
                <a:ext cx="1588" cy="1588"/>
              </a:xfrm>
              <a:prstGeom prst="line">
                <a:avLst/>
              </a:prstGeom>
              <a:noFill/>
              <a:ln w="28575">
                <a:solidFill>
                  <a:srgbClr val="FF0000"/>
                </a:solidFill>
                <a:round/>
                <a:headEnd/>
                <a:tailEnd/>
              </a:ln>
            </p:spPr>
            <p:txBody>
              <a:bodyPr/>
              <a:lstStyle/>
              <a:p>
                <a:endParaRPr lang="en-US"/>
              </a:p>
            </p:txBody>
          </p:sp>
          <p:sp>
            <p:nvSpPr>
              <p:cNvPr id="694328" name="Line 109"/>
              <p:cNvSpPr>
                <a:spLocks noChangeShapeType="1"/>
              </p:cNvSpPr>
              <p:nvPr/>
            </p:nvSpPr>
            <p:spPr bwMode="auto">
              <a:xfrm>
                <a:off x="2092325" y="3035301"/>
                <a:ext cx="9525" cy="33338"/>
              </a:xfrm>
              <a:prstGeom prst="line">
                <a:avLst/>
              </a:prstGeom>
              <a:noFill/>
              <a:ln w="28575">
                <a:solidFill>
                  <a:srgbClr val="FF0000"/>
                </a:solidFill>
                <a:round/>
                <a:headEnd/>
                <a:tailEnd/>
              </a:ln>
            </p:spPr>
            <p:txBody>
              <a:bodyPr/>
              <a:lstStyle/>
              <a:p>
                <a:endParaRPr lang="en-US"/>
              </a:p>
            </p:txBody>
          </p:sp>
          <p:sp>
            <p:nvSpPr>
              <p:cNvPr id="694329" name="Line 110"/>
              <p:cNvSpPr>
                <a:spLocks noChangeShapeType="1"/>
              </p:cNvSpPr>
              <p:nvPr/>
            </p:nvSpPr>
            <p:spPr bwMode="auto">
              <a:xfrm>
                <a:off x="2111375" y="3101976"/>
                <a:ext cx="1588" cy="1588"/>
              </a:xfrm>
              <a:prstGeom prst="line">
                <a:avLst/>
              </a:prstGeom>
              <a:noFill/>
              <a:ln w="28575">
                <a:solidFill>
                  <a:srgbClr val="FF0000"/>
                </a:solidFill>
                <a:round/>
                <a:headEnd/>
                <a:tailEnd/>
              </a:ln>
            </p:spPr>
            <p:txBody>
              <a:bodyPr/>
              <a:lstStyle/>
              <a:p>
                <a:endParaRPr lang="en-US"/>
              </a:p>
            </p:txBody>
          </p:sp>
          <p:sp>
            <p:nvSpPr>
              <p:cNvPr id="694330" name="Line 111"/>
              <p:cNvSpPr>
                <a:spLocks noChangeShapeType="1"/>
              </p:cNvSpPr>
              <p:nvPr/>
            </p:nvSpPr>
            <p:spPr bwMode="auto">
              <a:xfrm>
                <a:off x="2111375" y="3101976"/>
                <a:ext cx="9525" cy="31750"/>
              </a:xfrm>
              <a:prstGeom prst="line">
                <a:avLst/>
              </a:prstGeom>
              <a:noFill/>
              <a:ln w="28575">
                <a:solidFill>
                  <a:srgbClr val="FF0000"/>
                </a:solidFill>
                <a:round/>
                <a:headEnd/>
                <a:tailEnd/>
              </a:ln>
            </p:spPr>
            <p:txBody>
              <a:bodyPr/>
              <a:lstStyle/>
              <a:p>
                <a:endParaRPr lang="en-US"/>
              </a:p>
            </p:txBody>
          </p:sp>
          <p:sp>
            <p:nvSpPr>
              <p:cNvPr id="694331" name="Line 112"/>
              <p:cNvSpPr>
                <a:spLocks noChangeShapeType="1"/>
              </p:cNvSpPr>
              <p:nvPr/>
            </p:nvSpPr>
            <p:spPr bwMode="auto">
              <a:xfrm>
                <a:off x="2120900" y="3133726"/>
                <a:ext cx="1588" cy="1588"/>
              </a:xfrm>
              <a:prstGeom prst="line">
                <a:avLst/>
              </a:prstGeom>
              <a:noFill/>
              <a:ln w="28575">
                <a:solidFill>
                  <a:srgbClr val="FF0000"/>
                </a:solidFill>
                <a:round/>
                <a:headEnd/>
                <a:tailEnd/>
              </a:ln>
            </p:spPr>
            <p:txBody>
              <a:bodyPr/>
              <a:lstStyle/>
              <a:p>
                <a:endParaRPr lang="en-US"/>
              </a:p>
            </p:txBody>
          </p:sp>
          <p:sp>
            <p:nvSpPr>
              <p:cNvPr id="694332" name="Line 113"/>
              <p:cNvSpPr>
                <a:spLocks noChangeShapeType="1"/>
              </p:cNvSpPr>
              <p:nvPr/>
            </p:nvSpPr>
            <p:spPr bwMode="auto">
              <a:xfrm>
                <a:off x="2130425" y="3168651"/>
                <a:ext cx="7938" cy="23813"/>
              </a:xfrm>
              <a:prstGeom prst="line">
                <a:avLst/>
              </a:prstGeom>
              <a:noFill/>
              <a:ln w="28575">
                <a:solidFill>
                  <a:srgbClr val="FF0000"/>
                </a:solidFill>
                <a:round/>
                <a:headEnd/>
                <a:tailEnd/>
              </a:ln>
            </p:spPr>
            <p:txBody>
              <a:bodyPr/>
              <a:lstStyle/>
              <a:p>
                <a:endParaRPr lang="en-US"/>
              </a:p>
            </p:txBody>
          </p:sp>
          <p:sp>
            <p:nvSpPr>
              <p:cNvPr id="694333" name="Line 114"/>
              <p:cNvSpPr>
                <a:spLocks noChangeShapeType="1"/>
              </p:cNvSpPr>
              <p:nvPr/>
            </p:nvSpPr>
            <p:spPr bwMode="auto">
              <a:xfrm>
                <a:off x="2138363" y="3192463"/>
                <a:ext cx="3175" cy="7938"/>
              </a:xfrm>
              <a:prstGeom prst="line">
                <a:avLst/>
              </a:prstGeom>
              <a:noFill/>
              <a:ln w="28575">
                <a:solidFill>
                  <a:srgbClr val="FF0000"/>
                </a:solidFill>
                <a:round/>
                <a:headEnd/>
                <a:tailEnd/>
              </a:ln>
            </p:spPr>
            <p:txBody>
              <a:bodyPr/>
              <a:lstStyle/>
              <a:p>
                <a:endParaRPr lang="en-US"/>
              </a:p>
            </p:txBody>
          </p:sp>
          <p:sp>
            <p:nvSpPr>
              <p:cNvPr id="694334" name="Line 115"/>
              <p:cNvSpPr>
                <a:spLocks noChangeShapeType="1"/>
              </p:cNvSpPr>
              <p:nvPr/>
            </p:nvSpPr>
            <p:spPr bwMode="auto">
              <a:xfrm>
                <a:off x="2152650" y="3232151"/>
                <a:ext cx="4763" cy="11113"/>
              </a:xfrm>
              <a:prstGeom prst="line">
                <a:avLst/>
              </a:prstGeom>
              <a:noFill/>
              <a:ln w="28575">
                <a:solidFill>
                  <a:srgbClr val="FF0000"/>
                </a:solidFill>
                <a:round/>
                <a:headEnd/>
                <a:tailEnd/>
              </a:ln>
            </p:spPr>
            <p:txBody>
              <a:bodyPr/>
              <a:lstStyle/>
              <a:p>
                <a:endParaRPr lang="en-US"/>
              </a:p>
            </p:txBody>
          </p:sp>
          <p:sp>
            <p:nvSpPr>
              <p:cNvPr id="694335" name="Line 116"/>
              <p:cNvSpPr>
                <a:spLocks noChangeShapeType="1"/>
              </p:cNvSpPr>
              <p:nvPr/>
            </p:nvSpPr>
            <p:spPr bwMode="auto">
              <a:xfrm>
                <a:off x="2157413" y="3243263"/>
                <a:ext cx="7938" cy="19050"/>
              </a:xfrm>
              <a:prstGeom prst="line">
                <a:avLst/>
              </a:prstGeom>
              <a:noFill/>
              <a:ln w="28575">
                <a:solidFill>
                  <a:srgbClr val="FF0000"/>
                </a:solidFill>
                <a:round/>
                <a:headEnd/>
                <a:tailEnd/>
              </a:ln>
            </p:spPr>
            <p:txBody>
              <a:bodyPr/>
              <a:lstStyle/>
              <a:p>
                <a:endParaRPr lang="en-US"/>
              </a:p>
            </p:txBody>
          </p:sp>
          <p:sp>
            <p:nvSpPr>
              <p:cNvPr id="694336" name="Line 117"/>
              <p:cNvSpPr>
                <a:spLocks noChangeShapeType="1"/>
              </p:cNvSpPr>
              <p:nvPr/>
            </p:nvSpPr>
            <p:spPr bwMode="auto">
              <a:xfrm>
                <a:off x="2179638" y="3289301"/>
                <a:ext cx="4763" cy="11113"/>
              </a:xfrm>
              <a:prstGeom prst="line">
                <a:avLst/>
              </a:prstGeom>
              <a:noFill/>
              <a:ln w="28575">
                <a:solidFill>
                  <a:srgbClr val="FF0000"/>
                </a:solidFill>
                <a:round/>
                <a:headEnd/>
                <a:tailEnd/>
              </a:ln>
            </p:spPr>
            <p:txBody>
              <a:bodyPr/>
              <a:lstStyle/>
              <a:p>
                <a:endParaRPr lang="en-US"/>
              </a:p>
            </p:txBody>
          </p:sp>
          <p:sp>
            <p:nvSpPr>
              <p:cNvPr id="694337" name="Line 118"/>
              <p:cNvSpPr>
                <a:spLocks noChangeShapeType="1"/>
              </p:cNvSpPr>
              <p:nvPr/>
            </p:nvSpPr>
            <p:spPr bwMode="auto">
              <a:xfrm>
                <a:off x="2184400" y="3300413"/>
                <a:ext cx="9525" cy="12700"/>
              </a:xfrm>
              <a:prstGeom prst="line">
                <a:avLst/>
              </a:prstGeom>
              <a:noFill/>
              <a:ln w="28575">
                <a:solidFill>
                  <a:srgbClr val="FF0000"/>
                </a:solidFill>
                <a:round/>
                <a:headEnd/>
                <a:tailEnd/>
              </a:ln>
            </p:spPr>
            <p:txBody>
              <a:bodyPr/>
              <a:lstStyle/>
              <a:p>
                <a:endParaRPr lang="en-US"/>
              </a:p>
            </p:txBody>
          </p:sp>
          <p:sp>
            <p:nvSpPr>
              <p:cNvPr id="694338" name="Line 119"/>
              <p:cNvSpPr>
                <a:spLocks noChangeShapeType="1"/>
              </p:cNvSpPr>
              <p:nvPr/>
            </p:nvSpPr>
            <p:spPr bwMode="auto">
              <a:xfrm>
                <a:off x="2193925" y="3313113"/>
                <a:ext cx="1588" cy="1588"/>
              </a:xfrm>
              <a:prstGeom prst="line">
                <a:avLst/>
              </a:prstGeom>
              <a:noFill/>
              <a:ln w="28575">
                <a:solidFill>
                  <a:srgbClr val="FF0000"/>
                </a:solidFill>
                <a:round/>
                <a:headEnd/>
                <a:tailEnd/>
              </a:ln>
            </p:spPr>
            <p:txBody>
              <a:bodyPr/>
              <a:lstStyle/>
              <a:p>
                <a:endParaRPr lang="en-US"/>
              </a:p>
            </p:txBody>
          </p:sp>
          <p:sp>
            <p:nvSpPr>
              <p:cNvPr id="694339" name="Line 120"/>
              <p:cNvSpPr>
                <a:spLocks noChangeShapeType="1"/>
              </p:cNvSpPr>
              <p:nvPr/>
            </p:nvSpPr>
            <p:spPr bwMode="auto">
              <a:xfrm>
                <a:off x="2214563" y="3328988"/>
                <a:ext cx="7938" cy="3175"/>
              </a:xfrm>
              <a:prstGeom prst="line">
                <a:avLst/>
              </a:prstGeom>
              <a:noFill/>
              <a:ln w="28575">
                <a:solidFill>
                  <a:srgbClr val="FF0000"/>
                </a:solidFill>
                <a:round/>
                <a:headEnd/>
                <a:tailEnd/>
              </a:ln>
            </p:spPr>
            <p:txBody>
              <a:bodyPr/>
              <a:lstStyle/>
              <a:p>
                <a:endParaRPr lang="en-US"/>
              </a:p>
            </p:txBody>
          </p:sp>
          <p:sp>
            <p:nvSpPr>
              <p:cNvPr id="694340" name="Line 121"/>
              <p:cNvSpPr>
                <a:spLocks noChangeShapeType="1"/>
              </p:cNvSpPr>
              <p:nvPr/>
            </p:nvSpPr>
            <p:spPr bwMode="auto">
              <a:xfrm>
                <a:off x="2222500" y="3332163"/>
                <a:ext cx="7938" cy="1588"/>
              </a:xfrm>
              <a:prstGeom prst="line">
                <a:avLst/>
              </a:prstGeom>
              <a:noFill/>
              <a:ln w="28575">
                <a:solidFill>
                  <a:srgbClr val="FF0000"/>
                </a:solidFill>
                <a:round/>
                <a:headEnd/>
                <a:tailEnd/>
              </a:ln>
            </p:spPr>
            <p:txBody>
              <a:bodyPr/>
              <a:lstStyle/>
              <a:p>
                <a:endParaRPr lang="en-US"/>
              </a:p>
            </p:txBody>
          </p:sp>
          <p:sp>
            <p:nvSpPr>
              <p:cNvPr id="694341" name="Line 122"/>
              <p:cNvSpPr>
                <a:spLocks noChangeShapeType="1"/>
              </p:cNvSpPr>
              <p:nvPr/>
            </p:nvSpPr>
            <p:spPr bwMode="auto">
              <a:xfrm flipV="1">
                <a:off x="2230438" y="3330576"/>
                <a:ext cx="3175" cy="1588"/>
              </a:xfrm>
              <a:prstGeom prst="line">
                <a:avLst/>
              </a:prstGeom>
              <a:noFill/>
              <a:ln w="28575">
                <a:solidFill>
                  <a:srgbClr val="FF0000"/>
                </a:solidFill>
                <a:round/>
                <a:headEnd/>
                <a:tailEnd/>
              </a:ln>
            </p:spPr>
            <p:txBody>
              <a:bodyPr/>
              <a:lstStyle/>
              <a:p>
                <a:endParaRPr lang="en-US"/>
              </a:p>
            </p:txBody>
          </p:sp>
          <p:sp>
            <p:nvSpPr>
              <p:cNvPr id="694342" name="Line 123"/>
              <p:cNvSpPr>
                <a:spLocks noChangeShapeType="1"/>
              </p:cNvSpPr>
              <p:nvPr/>
            </p:nvSpPr>
            <p:spPr bwMode="auto">
              <a:xfrm flipV="1">
                <a:off x="2252663" y="3313113"/>
                <a:ext cx="6350" cy="4763"/>
              </a:xfrm>
              <a:prstGeom prst="line">
                <a:avLst/>
              </a:prstGeom>
              <a:noFill/>
              <a:ln w="28575">
                <a:solidFill>
                  <a:srgbClr val="FF0000"/>
                </a:solidFill>
                <a:round/>
                <a:headEnd/>
                <a:tailEnd/>
              </a:ln>
            </p:spPr>
            <p:txBody>
              <a:bodyPr/>
              <a:lstStyle/>
              <a:p>
                <a:endParaRPr lang="en-US"/>
              </a:p>
            </p:txBody>
          </p:sp>
          <p:sp>
            <p:nvSpPr>
              <p:cNvPr id="694343" name="Line 124"/>
              <p:cNvSpPr>
                <a:spLocks noChangeShapeType="1"/>
              </p:cNvSpPr>
              <p:nvPr/>
            </p:nvSpPr>
            <p:spPr bwMode="auto">
              <a:xfrm flipV="1">
                <a:off x="2259013" y="3300413"/>
                <a:ext cx="9525" cy="12700"/>
              </a:xfrm>
              <a:prstGeom prst="line">
                <a:avLst/>
              </a:prstGeom>
              <a:noFill/>
              <a:ln w="28575">
                <a:solidFill>
                  <a:srgbClr val="FF0000"/>
                </a:solidFill>
                <a:round/>
                <a:headEnd/>
                <a:tailEnd/>
              </a:ln>
            </p:spPr>
            <p:txBody>
              <a:bodyPr/>
              <a:lstStyle/>
              <a:p>
                <a:endParaRPr lang="en-US"/>
              </a:p>
            </p:txBody>
          </p:sp>
          <p:sp>
            <p:nvSpPr>
              <p:cNvPr id="694344" name="Line 125"/>
              <p:cNvSpPr>
                <a:spLocks noChangeShapeType="1"/>
              </p:cNvSpPr>
              <p:nvPr/>
            </p:nvSpPr>
            <p:spPr bwMode="auto">
              <a:xfrm flipV="1">
                <a:off x="2268538" y="3295651"/>
                <a:ext cx="1588" cy="4763"/>
              </a:xfrm>
              <a:prstGeom prst="line">
                <a:avLst/>
              </a:prstGeom>
              <a:noFill/>
              <a:ln w="28575">
                <a:solidFill>
                  <a:srgbClr val="FF0000"/>
                </a:solidFill>
                <a:round/>
                <a:headEnd/>
                <a:tailEnd/>
              </a:ln>
            </p:spPr>
            <p:txBody>
              <a:bodyPr/>
              <a:lstStyle/>
              <a:p>
                <a:endParaRPr lang="en-US"/>
              </a:p>
            </p:txBody>
          </p:sp>
          <p:sp>
            <p:nvSpPr>
              <p:cNvPr id="694345" name="Line 126"/>
              <p:cNvSpPr>
                <a:spLocks noChangeShapeType="1"/>
              </p:cNvSpPr>
              <p:nvPr/>
            </p:nvSpPr>
            <p:spPr bwMode="auto">
              <a:xfrm flipV="1">
                <a:off x="2284413" y="3265488"/>
                <a:ext cx="1588" cy="3175"/>
              </a:xfrm>
              <a:prstGeom prst="line">
                <a:avLst/>
              </a:prstGeom>
              <a:noFill/>
              <a:ln w="28575">
                <a:solidFill>
                  <a:srgbClr val="FF0000"/>
                </a:solidFill>
                <a:round/>
                <a:headEnd/>
                <a:tailEnd/>
              </a:ln>
            </p:spPr>
            <p:txBody>
              <a:bodyPr/>
              <a:lstStyle/>
              <a:p>
                <a:endParaRPr lang="en-US"/>
              </a:p>
            </p:txBody>
          </p:sp>
          <p:sp>
            <p:nvSpPr>
              <p:cNvPr id="694346" name="Line 127"/>
              <p:cNvSpPr>
                <a:spLocks noChangeShapeType="1"/>
              </p:cNvSpPr>
              <p:nvPr/>
            </p:nvSpPr>
            <p:spPr bwMode="auto">
              <a:xfrm flipV="1">
                <a:off x="2286000" y="3243263"/>
                <a:ext cx="9525" cy="22225"/>
              </a:xfrm>
              <a:prstGeom prst="line">
                <a:avLst/>
              </a:prstGeom>
              <a:noFill/>
              <a:ln w="28575">
                <a:solidFill>
                  <a:srgbClr val="FF0000"/>
                </a:solidFill>
                <a:round/>
                <a:headEnd/>
                <a:tailEnd/>
              </a:ln>
            </p:spPr>
            <p:txBody>
              <a:bodyPr/>
              <a:lstStyle/>
              <a:p>
                <a:endParaRPr lang="en-US"/>
              </a:p>
            </p:txBody>
          </p:sp>
          <p:sp>
            <p:nvSpPr>
              <p:cNvPr id="694347" name="Line 128"/>
              <p:cNvSpPr>
                <a:spLocks noChangeShapeType="1"/>
              </p:cNvSpPr>
              <p:nvPr/>
            </p:nvSpPr>
            <p:spPr bwMode="auto">
              <a:xfrm flipV="1">
                <a:off x="2295525" y="3238501"/>
                <a:ext cx="1588" cy="4763"/>
              </a:xfrm>
              <a:prstGeom prst="line">
                <a:avLst/>
              </a:prstGeom>
              <a:noFill/>
              <a:ln w="28575">
                <a:solidFill>
                  <a:srgbClr val="FF0000"/>
                </a:solidFill>
                <a:round/>
                <a:headEnd/>
                <a:tailEnd/>
              </a:ln>
            </p:spPr>
            <p:txBody>
              <a:bodyPr/>
              <a:lstStyle/>
              <a:p>
                <a:endParaRPr lang="en-US"/>
              </a:p>
            </p:txBody>
          </p:sp>
          <p:sp>
            <p:nvSpPr>
              <p:cNvPr id="694348" name="Line 129"/>
              <p:cNvSpPr>
                <a:spLocks noChangeShapeType="1"/>
              </p:cNvSpPr>
              <p:nvPr/>
            </p:nvSpPr>
            <p:spPr bwMode="auto">
              <a:xfrm flipV="1">
                <a:off x="2308225" y="3192463"/>
                <a:ext cx="6350" cy="15875"/>
              </a:xfrm>
              <a:prstGeom prst="line">
                <a:avLst/>
              </a:prstGeom>
              <a:noFill/>
              <a:ln w="28575">
                <a:solidFill>
                  <a:srgbClr val="FF0000"/>
                </a:solidFill>
                <a:round/>
                <a:headEnd/>
                <a:tailEnd/>
              </a:ln>
            </p:spPr>
            <p:txBody>
              <a:bodyPr/>
              <a:lstStyle/>
              <a:p>
                <a:endParaRPr lang="en-US"/>
              </a:p>
            </p:txBody>
          </p:sp>
          <p:sp>
            <p:nvSpPr>
              <p:cNvPr id="694349" name="Line 130"/>
              <p:cNvSpPr>
                <a:spLocks noChangeShapeType="1"/>
              </p:cNvSpPr>
              <p:nvPr/>
            </p:nvSpPr>
            <p:spPr bwMode="auto">
              <a:xfrm flipV="1">
                <a:off x="2314575" y="3175001"/>
                <a:ext cx="4763" cy="17463"/>
              </a:xfrm>
              <a:prstGeom prst="line">
                <a:avLst/>
              </a:prstGeom>
              <a:noFill/>
              <a:ln w="28575">
                <a:solidFill>
                  <a:srgbClr val="FF0000"/>
                </a:solidFill>
                <a:round/>
                <a:headEnd/>
                <a:tailEnd/>
              </a:ln>
            </p:spPr>
            <p:txBody>
              <a:bodyPr/>
              <a:lstStyle/>
              <a:p>
                <a:endParaRPr lang="en-US"/>
              </a:p>
            </p:txBody>
          </p:sp>
          <p:sp>
            <p:nvSpPr>
              <p:cNvPr id="694350" name="Line 131"/>
              <p:cNvSpPr>
                <a:spLocks noChangeShapeType="1"/>
              </p:cNvSpPr>
              <p:nvPr/>
            </p:nvSpPr>
            <p:spPr bwMode="auto">
              <a:xfrm flipV="1">
                <a:off x="2330450" y="3133726"/>
                <a:ext cx="1588" cy="9525"/>
              </a:xfrm>
              <a:prstGeom prst="line">
                <a:avLst/>
              </a:prstGeom>
              <a:noFill/>
              <a:ln w="28575">
                <a:solidFill>
                  <a:srgbClr val="FF0000"/>
                </a:solidFill>
                <a:round/>
                <a:headEnd/>
                <a:tailEnd/>
              </a:ln>
            </p:spPr>
            <p:txBody>
              <a:bodyPr/>
              <a:lstStyle/>
              <a:p>
                <a:endParaRPr lang="en-US"/>
              </a:p>
            </p:txBody>
          </p:sp>
          <p:sp>
            <p:nvSpPr>
              <p:cNvPr id="694351" name="Line 132"/>
              <p:cNvSpPr>
                <a:spLocks noChangeShapeType="1"/>
              </p:cNvSpPr>
              <p:nvPr/>
            </p:nvSpPr>
            <p:spPr bwMode="auto">
              <a:xfrm flipV="1">
                <a:off x="2332038" y="3109913"/>
                <a:ext cx="7938" cy="23813"/>
              </a:xfrm>
              <a:prstGeom prst="line">
                <a:avLst/>
              </a:prstGeom>
              <a:noFill/>
              <a:ln w="28575">
                <a:solidFill>
                  <a:srgbClr val="FF0000"/>
                </a:solidFill>
                <a:round/>
                <a:headEnd/>
                <a:tailEnd/>
              </a:ln>
            </p:spPr>
            <p:txBody>
              <a:bodyPr/>
              <a:lstStyle/>
              <a:p>
                <a:endParaRPr lang="en-US"/>
              </a:p>
            </p:txBody>
          </p:sp>
          <p:sp>
            <p:nvSpPr>
              <p:cNvPr id="694352" name="Line 133"/>
              <p:cNvSpPr>
                <a:spLocks noChangeShapeType="1"/>
              </p:cNvSpPr>
              <p:nvPr/>
            </p:nvSpPr>
            <p:spPr bwMode="auto">
              <a:xfrm flipV="1">
                <a:off x="2349500" y="3068638"/>
                <a:ext cx="1588" cy="6350"/>
              </a:xfrm>
              <a:prstGeom prst="line">
                <a:avLst/>
              </a:prstGeom>
              <a:noFill/>
              <a:ln w="28575">
                <a:solidFill>
                  <a:srgbClr val="FF0000"/>
                </a:solidFill>
                <a:round/>
                <a:headEnd/>
                <a:tailEnd/>
              </a:ln>
            </p:spPr>
            <p:txBody>
              <a:bodyPr/>
              <a:lstStyle/>
              <a:p>
                <a:endParaRPr lang="en-US"/>
              </a:p>
            </p:txBody>
          </p:sp>
          <p:sp>
            <p:nvSpPr>
              <p:cNvPr id="694353" name="Line 134"/>
              <p:cNvSpPr>
                <a:spLocks noChangeShapeType="1"/>
              </p:cNvSpPr>
              <p:nvPr/>
            </p:nvSpPr>
            <p:spPr bwMode="auto">
              <a:xfrm flipV="1">
                <a:off x="2351088" y="3041651"/>
                <a:ext cx="7938" cy="26988"/>
              </a:xfrm>
              <a:prstGeom prst="line">
                <a:avLst/>
              </a:prstGeom>
              <a:noFill/>
              <a:ln w="28575">
                <a:solidFill>
                  <a:srgbClr val="FF0000"/>
                </a:solidFill>
                <a:round/>
                <a:headEnd/>
                <a:tailEnd/>
              </a:ln>
            </p:spPr>
            <p:txBody>
              <a:bodyPr/>
              <a:lstStyle/>
              <a:p>
                <a:endParaRPr lang="en-US"/>
              </a:p>
            </p:txBody>
          </p:sp>
          <p:sp>
            <p:nvSpPr>
              <p:cNvPr id="694354" name="Line 135"/>
              <p:cNvSpPr>
                <a:spLocks noChangeShapeType="1"/>
              </p:cNvSpPr>
              <p:nvPr/>
            </p:nvSpPr>
            <p:spPr bwMode="auto">
              <a:xfrm flipV="1">
                <a:off x="2366963" y="3000376"/>
                <a:ext cx="3175" cy="7938"/>
              </a:xfrm>
              <a:prstGeom prst="line">
                <a:avLst/>
              </a:prstGeom>
              <a:noFill/>
              <a:ln w="28575">
                <a:solidFill>
                  <a:srgbClr val="FF0000"/>
                </a:solidFill>
                <a:round/>
                <a:headEnd/>
                <a:tailEnd/>
              </a:ln>
            </p:spPr>
            <p:txBody>
              <a:bodyPr/>
              <a:lstStyle/>
              <a:p>
                <a:endParaRPr lang="en-US"/>
              </a:p>
            </p:txBody>
          </p:sp>
          <p:sp>
            <p:nvSpPr>
              <p:cNvPr id="694355" name="Line 136"/>
              <p:cNvSpPr>
                <a:spLocks noChangeShapeType="1"/>
              </p:cNvSpPr>
              <p:nvPr/>
            </p:nvSpPr>
            <p:spPr bwMode="auto">
              <a:xfrm flipV="1">
                <a:off x="2370138" y="2973388"/>
                <a:ext cx="6350" cy="26988"/>
              </a:xfrm>
              <a:prstGeom prst="line">
                <a:avLst/>
              </a:prstGeom>
              <a:noFill/>
              <a:ln w="28575">
                <a:solidFill>
                  <a:srgbClr val="FF0000"/>
                </a:solidFill>
                <a:round/>
                <a:headEnd/>
                <a:tailEnd/>
              </a:ln>
            </p:spPr>
            <p:txBody>
              <a:bodyPr/>
              <a:lstStyle/>
              <a:p>
                <a:endParaRPr lang="en-US"/>
              </a:p>
            </p:txBody>
          </p:sp>
          <p:sp>
            <p:nvSpPr>
              <p:cNvPr id="694356" name="Line 137"/>
              <p:cNvSpPr>
                <a:spLocks noChangeShapeType="1"/>
              </p:cNvSpPr>
              <p:nvPr/>
            </p:nvSpPr>
            <p:spPr bwMode="auto">
              <a:xfrm flipV="1">
                <a:off x="2386013" y="2932113"/>
                <a:ext cx="1588" cy="7938"/>
              </a:xfrm>
              <a:prstGeom prst="line">
                <a:avLst/>
              </a:prstGeom>
              <a:noFill/>
              <a:ln w="28575">
                <a:solidFill>
                  <a:srgbClr val="FF0000"/>
                </a:solidFill>
                <a:round/>
                <a:headEnd/>
                <a:tailEnd/>
              </a:ln>
            </p:spPr>
            <p:txBody>
              <a:bodyPr/>
              <a:lstStyle/>
              <a:p>
                <a:endParaRPr lang="en-US"/>
              </a:p>
            </p:txBody>
          </p:sp>
          <p:sp>
            <p:nvSpPr>
              <p:cNvPr id="694357" name="Line 138"/>
              <p:cNvSpPr>
                <a:spLocks noChangeShapeType="1"/>
              </p:cNvSpPr>
              <p:nvPr/>
            </p:nvSpPr>
            <p:spPr bwMode="auto">
              <a:xfrm flipV="1">
                <a:off x="2387600" y="2906713"/>
                <a:ext cx="7938" cy="25400"/>
              </a:xfrm>
              <a:prstGeom prst="line">
                <a:avLst/>
              </a:prstGeom>
              <a:noFill/>
              <a:ln w="28575">
                <a:solidFill>
                  <a:srgbClr val="FF0000"/>
                </a:solidFill>
                <a:round/>
                <a:headEnd/>
                <a:tailEnd/>
              </a:ln>
            </p:spPr>
            <p:txBody>
              <a:bodyPr/>
              <a:lstStyle/>
              <a:p>
                <a:endParaRPr lang="en-US"/>
              </a:p>
            </p:txBody>
          </p:sp>
          <p:sp>
            <p:nvSpPr>
              <p:cNvPr id="694358" name="Line 139"/>
              <p:cNvSpPr>
                <a:spLocks noChangeShapeType="1"/>
              </p:cNvSpPr>
              <p:nvPr/>
            </p:nvSpPr>
            <p:spPr bwMode="auto">
              <a:xfrm flipV="1">
                <a:off x="2403475" y="2862263"/>
                <a:ext cx="3175" cy="9525"/>
              </a:xfrm>
              <a:prstGeom prst="line">
                <a:avLst/>
              </a:prstGeom>
              <a:noFill/>
              <a:ln w="28575">
                <a:solidFill>
                  <a:srgbClr val="FF0000"/>
                </a:solidFill>
                <a:round/>
                <a:headEnd/>
                <a:tailEnd/>
              </a:ln>
            </p:spPr>
            <p:txBody>
              <a:bodyPr/>
              <a:lstStyle/>
              <a:p>
                <a:endParaRPr lang="en-US"/>
              </a:p>
            </p:txBody>
          </p:sp>
          <p:sp>
            <p:nvSpPr>
              <p:cNvPr id="694359" name="Line 140"/>
              <p:cNvSpPr>
                <a:spLocks noChangeShapeType="1"/>
              </p:cNvSpPr>
              <p:nvPr/>
            </p:nvSpPr>
            <p:spPr bwMode="auto">
              <a:xfrm flipV="1">
                <a:off x="2406650" y="2838451"/>
                <a:ext cx="6350" cy="23813"/>
              </a:xfrm>
              <a:prstGeom prst="line">
                <a:avLst/>
              </a:prstGeom>
              <a:noFill/>
              <a:ln w="28575">
                <a:solidFill>
                  <a:srgbClr val="FF0000"/>
                </a:solidFill>
                <a:round/>
                <a:headEnd/>
                <a:tailEnd/>
              </a:ln>
            </p:spPr>
            <p:txBody>
              <a:bodyPr/>
              <a:lstStyle/>
              <a:p>
                <a:endParaRPr lang="en-US"/>
              </a:p>
            </p:txBody>
          </p:sp>
          <p:sp>
            <p:nvSpPr>
              <p:cNvPr id="694360" name="Line 141"/>
              <p:cNvSpPr>
                <a:spLocks noChangeShapeType="1"/>
              </p:cNvSpPr>
              <p:nvPr/>
            </p:nvSpPr>
            <p:spPr bwMode="auto">
              <a:xfrm flipV="1">
                <a:off x="2422525" y="2798763"/>
                <a:ext cx="3175" cy="6350"/>
              </a:xfrm>
              <a:prstGeom prst="line">
                <a:avLst/>
              </a:prstGeom>
              <a:noFill/>
              <a:ln w="28575">
                <a:solidFill>
                  <a:srgbClr val="FF0000"/>
                </a:solidFill>
                <a:round/>
                <a:headEnd/>
                <a:tailEnd/>
              </a:ln>
            </p:spPr>
            <p:txBody>
              <a:bodyPr/>
              <a:lstStyle/>
              <a:p>
                <a:endParaRPr lang="en-US"/>
              </a:p>
            </p:txBody>
          </p:sp>
          <p:sp>
            <p:nvSpPr>
              <p:cNvPr id="694361" name="Line 142"/>
              <p:cNvSpPr>
                <a:spLocks noChangeShapeType="1"/>
              </p:cNvSpPr>
              <p:nvPr/>
            </p:nvSpPr>
            <p:spPr bwMode="auto">
              <a:xfrm flipV="1">
                <a:off x="2425700" y="2771776"/>
                <a:ext cx="7938" cy="26988"/>
              </a:xfrm>
              <a:prstGeom prst="line">
                <a:avLst/>
              </a:prstGeom>
              <a:noFill/>
              <a:ln w="28575">
                <a:solidFill>
                  <a:srgbClr val="FF0000"/>
                </a:solidFill>
                <a:round/>
                <a:headEnd/>
                <a:tailEnd/>
              </a:ln>
            </p:spPr>
            <p:txBody>
              <a:bodyPr/>
              <a:lstStyle/>
              <a:p>
                <a:endParaRPr lang="en-US"/>
              </a:p>
            </p:txBody>
          </p:sp>
          <p:sp>
            <p:nvSpPr>
              <p:cNvPr id="694362" name="Line 143"/>
              <p:cNvSpPr>
                <a:spLocks noChangeShapeType="1"/>
              </p:cNvSpPr>
              <p:nvPr/>
            </p:nvSpPr>
            <p:spPr bwMode="auto">
              <a:xfrm flipV="1">
                <a:off x="2443163" y="2713038"/>
                <a:ext cx="9525" cy="25400"/>
              </a:xfrm>
              <a:prstGeom prst="line">
                <a:avLst/>
              </a:prstGeom>
              <a:noFill/>
              <a:ln w="28575">
                <a:solidFill>
                  <a:srgbClr val="FF0000"/>
                </a:solidFill>
                <a:round/>
                <a:headEnd/>
                <a:tailEnd/>
              </a:ln>
            </p:spPr>
            <p:txBody>
              <a:bodyPr/>
              <a:lstStyle/>
              <a:p>
                <a:endParaRPr lang="en-US"/>
              </a:p>
            </p:txBody>
          </p:sp>
          <p:sp>
            <p:nvSpPr>
              <p:cNvPr id="694363" name="Line 144"/>
              <p:cNvSpPr>
                <a:spLocks noChangeShapeType="1"/>
              </p:cNvSpPr>
              <p:nvPr/>
            </p:nvSpPr>
            <p:spPr bwMode="auto">
              <a:xfrm flipV="1">
                <a:off x="2452688" y="2706688"/>
                <a:ext cx="1588" cy="6350"/>
              </a:xfrm>
              <a:prstGeom prst="line">
                <a:avLst/>
              </a:prstGeom>
              <a:noFill/>
              <a:ln w="28575">
                <a:solidFill>
                  <a:srgbClr val="FF0000"/>
                </a:solidFill>
                <a:round/>
                <a:headEnd/>
                <a:tailEnd/>
              </a:ln>
            </p:spPr>
            <p:txBody>
              <a:bodyPr/>
              <a:lstStyle/>
              <a:p>
                <a:endParaRPr lang="en-US"/>
              </a:p>
            </p:txBody>
          </p:sp>
          <p:sp>
            <p:nvSpPr>
              <p:cNvPr id="694364" name="Line 145"/>
              <p:cNvSpPr>
                <a:spLocks noChangeShapeType="1"/>
              </p:cNvSpPr>
              <p:nvPr/>
            </p:nvSpPr>
            <p:spPr bwMode="auto">
              <a:xfrm flipV="1">
                <a:off x="2466975" y="2667001"/>
                <a:ext cx="4763" cy="9525"/>
              </a:xfrm>
              <a:prstGeom prst="line">
                <a:avLst/>
              </a:prstGeom>
              <a:noFill/>
              <a:ln w="28575">
                <a:solidFill>
                  <a:srgbClr val="FF0000"/>
                </a:solidFill>
                <a:round/>
                <a:headEnd/>
                <a:tailEnd/>
              </a:ln>
            </p:spPr>
            <p:txBody>
              <a:bodyPr/>
              <a:lstStyle/>
              <a:p>
                <a:endParaRPr lang="en-US"/>
              </a:p>
            </p:txBody>
          </p:sp>
          <p:sp>
            <p:nvSpPr>
              <p:cNvPr id="694365" name="Line 146"/>
              <p:cNvSpPr>
                <a:spLocks noChangeShapeType="1"/>
              </p:cNvSpPr>
              <p:nvPr/>
            </p:nvSpPr>
            <p:spPr bwMode="auto">
              <a:xfrm flipV="1">
                <a:off x="2471738" y="2647951"/>
                <a:ext cx="7938" cy="19050"/>
              </a:xfrm>
              <a:prstGeom prst="line">
                <a:avLst/>
              </a:prstGeom>
              <a:noFill/>
              <a:ln w="28575">
                <a:solidFill>
                  <a:srgbClr val="FF0000"/>
                </a:solidFill>
                <a:round/>
                <a:headEnd/>
                <a:tailEnd/>
              </a:ln>
            </p:spPr>
            <p:txBody>
              <a:bodyPr/>
              <a:lstStyle/>
              <a:p>
                <a:endParaRPr lang="en-US"/>
              </a:p>
            </p:txBody>
          </p:sp>
          <p:sp>
            <p:nvSpPr>
              <p:cNvPr id="694366" name="Line 147"/>
              <p:cNvSpPr>
                <a:spLocks noChangeShapeType="1"/>
              </p:cNvSpPr>
              <p:nvPr/>
            </p:nvSpPr>
            <p:spPr bwMode="auto">
              <a:xfrm flipV="1">
                <a:off x="2479675" y="2647951"/>
                <a:ext cx="1588" cy="1588"/>
              </a:xfrm>
              <a:prstGeom prst="line">
                <a:avLst/>
              </a:prstGeom>
              <a:noFill/>
              <a:ln w="28575">
                <a:solidFill>
                  <a:srgbClr val="FF0000"/>
                </a:solidFill>
                <a:round/>
                <a:headEnd/>
                <a:tailEnd/>
              </a:ln>
            </p:spPr>
            <p:txBody>
              <a:bodyPr/>
              <a:lstStyle/>
              <a:p>
                <a:endParaRPr lang="en-US"/>
              </a:p>
            </p:txBody>
          </p:sp>
          <p:sp>
            <p:nvSpPr>
              <p:cNvPr id="694367" name="Line 148"/>
              <p:cNvSpPr>
                <a:spLocks noChangeShapeType="1"/>
              </p:cNvSpPr>
              <p:nvPr/>
            </p:nvSpPr>
            <p:spPr bwMode="auto">
              <a:xfrm flipV="1">
                <a:off x="2495550" y="2619376"/>
                <a:ext cx="3175" cy="4763"/>
              </a:xfrm>
              <a:prstGeom prst="line">
                <a:avLst/>
              </a:prstGeom>
              <a:noFill/>
              <a:ln w="28575">
                <a:solidFill>
                  <a:srgbClr val="FF0000"/>
                </a:solidFill>
                <a:round/>
                <a:headEnd/>
                <a:tailEnd/>
              </a:ln>
            </p:spPr>
            <p:txBody>
              <a:bodyPr/>
              <a:lstStyle/>
              <a:p>
                <a:endParaRPr lang="en-US"/>
              </a:p>
            </p:txBody>
          </p:sp>
          <p:sp>
            <p:nvSpPr>
              <p:cNvPr id="694368" name="Line 149"/>
              <p:cNvSpPr>
                <a:spLocks noChangeShapeType="1"/>
              </p:cNvSpPr>
              <p:nvPr/>
            </p:nvSpPr>
            <p:spPr bwMode="auto">
              <a:xfrm flipV="1">
                <a:off x="2498725" y="2609851"/>
                <a:ext cx="9525" cy="9525"/>
              </a:xfrm>
              <a:prstGeom prst="line">
                <a:avLst/>
              </a:prstGeom>
              <a:noFill/>
              <a:ln w="28575">
                <a:solidFill>
                  <a:srgbClr val="FF0000"/>
                </a:solidFill>
                <a:round/>
                <a:headEnd/>
                <a:tailEnd/>
              </a:ln>
            </p:spPr>
            <p:txBody>
              <a:bodyPr/>
              <a:lstStyle/>
              <a:p>
                <a:endParaRPr lang="en-US"/>
              </a:p>
            </p:txBody>
          </p:sp>
          <p:sp>
            <p:nvSpPr>
              <p:cNvPr id="694369" name="Line 150"/>
              <p:cNvSpPr>
                <a:spLocks noChangeShapeType="1"/>
              </p:cNvSpPr>
              <p:nvPr/>
            </p:nvSpPr>
            <p:spPr bwMode="auto">
              <a:xfrm flipV="1">
                <a:off x="2508250" y="2605088"/>
                <a:ext cx="6350" cy="4763"/>
              </a:xfrm>
              <a:prstGeom prst="line">
                <a:avLst/>
              </a:prstGeom>
              <a:noFill/>
              <a:ln w="28575">
                <a:solidFill>
                  <a:srgbClr val="FF0000"/>
                </a:solidFill>
                <a:round/>
                <a:headEnd/>
                <a:tailEnd/>
              </a:ln>
            </p:spPr>
            <p:txBody>
              <a:bodyPr/>
              <a:lstStyle/>
              <a:p>
                <a:endParaRPr lang="en-US"/>
              </a:p>
            </p:txBody>
          </p:sp>
          <p:sp>
            <p:nvSpPr>
              <p:cNvPr id="694370" name="Line 151"/>
              <p:cNvSpPr>
                <a:spLocks noChangeShapeType="1"/>
              </p:cNvSpPr>
              <p:nvPr/>
            </p:nvSpPr>
            <p:spPr bwMode="auto">
              <a:xfrm>
                <a:off x="2533650" y="2600326"/>
                <a:ext cx="1588" cy="1588"/>
              </a:xfrm>
              <a:prstGeom prst="line">
                <a:avLst/>
              </a:prstGeom>
              <a:noFill/>
              <a:ln w="28575">
                <a:solidFill>
                  <a:srgbClr val="FF0000"/>
                </a:solidFill>
                <a:round/>
                <a:headEnd/>
                <a:tailEnd/>
              </a:ln>
            </p:spPr>
            <p:txBody>
              <a:bodyPr/>
              <a:lstStyle/>
              <a:p>
                <a:endParaRPr lang="en-US"/>
              </a:p>
            </p:txBody>
          </p:sp>
          <p:sp>
            <p:nvSpPr>
              <p:cNvPr id="694371" name="Line 152"/>
              <p:cNvSpPr>
                <a:spLocks noChangeShapeType="1"/>
              </p:cNvSpPr>
              <p:nvPr/>
            </p:nvSpPr>
            <p:spPr bwMode="auto">
              <a:xfrm>
                <a:off x="2535238" y="2600326"/>
                <a:ext cx="9525" cy="3175"/>
              </a:xfrm>
              <a:prstGeom prst="line">
                <a:avLst/>
              </a:prstGeom>
              <a:noFill/>
              <a:ln w="28575">
                <a:solidFill>
                  <a:srgbClr val="FF0000"/>
                </a:solidFill>
                <a:round/>
                <a:headEnd/>
                <a:tailEnd/>
              </a:ln>
            </p:spPr>
            <p:txBody>
              <a:bodyPr/>
              <a:lstStyle/>
              <a:p>
                <a:endParaRPr lang="en-US"/>
              </a:p>
            </p:txBody>
          </p:sp>
          <p:sp>
            <p:nvSpPr>
              <p:cNvPr id="694372" name="Line 153"/>
              <p:cNvSpPr>
                <a:spLocks noChangeShapeType="1"/>
              </p:cNvSpPr>
              <p:nvPr/>
            </p:nvSpPr>
            <p:spPr bwMode="auto">
              <a:xfrm>
                <a:off x="2544763" y="2603501"/>
                <a:ext cx="9525" cy="6350"/>
              </a:xfrm>
              <a:prstGeom prst="line">
                <a:avLst/>
              </a:prstGeom>
              <a:noFill/>
              <a:ln w="28575">
                <a:solidFill>
                  <a:srgbClr val="FF0000"/>
                </a:solidFill>
                <a:round/>
                <a:headEnd/>
                <a:tailEnd/>
              </a:ln>
            </p:spPr>
            <p:txBody>
              <a:bodyPr/>
              <a:lstStyle/>
              <a:p>
                <a:endParaRPr lang="en-US"/>
              </a:p>
            </p:txBody>
          </p:sp>
          <p:sp>
            <p:nvSpPr>
              <p:cNvPr id="694373" name="Line 154"/>
              <p:cNvSpPr>
                <a:spLocks noChangeShapeType="1"/>
              </p:cNvSpPr>
              <p:nvPr/>
            </p:nvSpPr>
            <p:spPr bwMode="auto">
              <a:xfrm>
                <a:off x="2571750" y="2630488"/>
                <a:ext cx="1588" cy="1588"/>
              </a:xfrm>
              <a:prstGeom prst="line">
                <a:avLst/>
              </a:prstGeom>
              <a:noFill/>
              <a:ln w="28575">
                <a:solidFill>
                  <a:srgbClr val="FF0000"/>
                </a:solidFill>
                <a:round/>
                <a:headEnd/>
                <a:tailEnd/>
              </a:ln>
            </p:spPr>
            <p:txBody>
              <a:bodyPr/>
              <a:lstStyle/>
              <a:p>
                <a:endParaRPr lang="en-US"/>
              </a:p>
            </p:txBody>
          </p:sp>
          <p:sp>
            <p:nvSpPr>
              <p:cNvPr id="694374" name="Line 155"/>
              <p:cNvSpPr>
                <a:spLocks noChangeShapeType="1"/>
              </p:cNvSpPr>
              <p:nvPr/>
            </p:nvSpPr>
            <p:spPr bwMode="auto">
              <a:xfrm>
                <a:off x="2573338" y="2632076"/>
                <a:ext cx="9525" cy="15875"/>
              </a:xfrm>
              <a:prstGeom prst="line">
                <a:avLst/>
              </a:prstGeom>
              <a:noFill/>
              <a:ln w="28575">
                <a:solidFill>
                  <a:srgbClr val="FF0000"/>
                </a:solidFill>
                <a:round/>
                <a:headEnd/>
                <a:tailEnd/>
              </a:ln>
            </p:spPr>
            <p:txBody>
              <a:bodyPr/>
              <a:lstStyle/>
              <a:p>
                <a:endParaRPr lang="en-US"/>
              </a:p>
            </p:txBody>
          </p:sp>
          <p:sp>
            <p:nvSpPr>
              <p:cNvPr id="694375" name="Line 156"/>
              <p:cNvSpPr>
                <a:spLocks noChangeShapeType="1"/>
              </p:cNvSpPr>
              <p:nvPr/>
            </p:nvSpPr>
            <p:spPr bwMode="auto">
              <a:xfrm>
                <a:off x="2582863" y="2647951"/>
                <a:ext cx="3175" cy="9525"/>
              </a:xfrm>
              <a:prstGeom prst="line">
                <a:avLst/>
              </a:prstGeom>
              <a:noFill/>
              <a:ln w="28575">
                <a:solidFill>
                  <a:srgbClr val="FF0000"/>
                </a:solidFill>
                <a:round/>
                <a:headEnd/>
                <a:tailEnd/>
              </a:ln>
            </p:spPr>
            <p:txBody>
              <a:bodyPr/>
              <a:lstStyle/>
              <a:p>
                <a:endParaRPr lang="en-US"/>
              </a:p>
            </p:txBody>
          </p:sp>
          <p:sp>
            <p:nvSpPr>
              <p:cNvPr id="694376" name="Line 157"/>
              <p:cNvSpPr>
                <a:spLocks noChangeShapeType="1"/>
              </p:cNvSpPr>
              <p:nvPr/>
            </p:nvSpPr>
            <p:spPr bwMode="auto">
              <a:xfrm>
                <a:off x="2598738" y="2686051"/>
                <a:ext cx="1588" cy="3175"/>
              </a:xfrm>
              <a:prstGeom prst="line">
                <a:avLst/>
              </a:prstGeom>
              <a:noFill/>
              <a:ln w="28575">
                <a:solidFill>
                  <a:srgbClr val="FF0000"/>
                </a:solidFill>
                <a:round/>
                <a:headEnd/>
                <a:tailEnd/>
              </a:ln>
            </p:spPr>
            <p:txBody>
              <a:bodyPr/>
              <a:lstStyle/>
              <a:p>
                <a:endParaRPr lang="en-US"/>
              </a:p>
            </p:txBody>
          </p:sp>
          <p:sp>
            <p:nvSpPr>
              <p:cNvPr id="694377" name="Line 158"/>
              <p:cNvSpPr>
                <a:spLocks noChangeShapeType="1"/>
              </p:cNvSpPr>
              <p:nvPr/>
            </p:nvSpPr>
            <p:spPr bwMode="auto">
              <a:xfrm>
                <a:off x="2600325" y="2689226"/>
                <a:ext cx="9525" cy="23813"/>
              </a:xfrm>
              <a:prstGeom prst="line">
                <a:avLst/>
              </a:prstGeom>
              <a:noFill/>
              <a:ln w="28575">
                <a:solidFill>
                  <a:srgbClr val="FF0000"/>
                </a:solidFill>
                <a:round/>
                <a:headEnd/>
                <a:tailEnd/>
              </a:ln>
            </p:spPr>
            <p:txBody>
              <a:bodyPr/>
              <a:lstStyle/>
              <a:p>
                <a:endParaRPr lang="en-US"/>
              </a:p>
            </p:txBody>
          </p:sp>
          <p:sp>
            <p:nvSpPr>
              <p:cNvPr id="694378" name="Line 159"/>
              <p:cNvSpPr>
                <a:spLocks noChangeShapeType="1"/>
              </p:cNvSpPr>
              <p:nvPr/>
            </p:nvSpPr>
            <p:spPr bwMode="auto">
              <a:xfrm>
                <a:off x="2609850" y="2713038"/>
                <a:ext cx="1588" cy="3175"/>
              </a:xfrm>
              <a:prstGeom prst="line">
                <a:avLst/>
              </a:prstGeom>
              <a:noFill/>
              <a:ln w="28575">
                <a:solidFill>
                  <a:srgbClr val="FF0000"/>
                </a:solidFill>
                <a:round/>
                <a:headEnd/>
                <a:tailEnd/>
              </a:ln>
            </p:spPr>
            <p:txBody>
              <a:bodyPr/>
              <a:lstStyle/>
              <a:p>
                <a:endParaRPr lang="en-US"/>
              </a:p>
            </p:txBody>
          </p:sp>
          <p:sp>
            <p:nvSpPr>
              <p:cNvPr id="694379" name="Line 160"/>
              <p:cNvSpPr>
                <a:spLocks noChangeShapeType="1"/>
              </p:cNvSpPr>
              <p:nvPr/>
            </p:nvSpPr>
            <p:spPr bwMode="auto">
              <a:xfrm>
                <a:off x="2622550" y="2749551"/>
                <a:ext cx="6350" cy="19050"/>
              </a:xfrm>
              <a:prstGeom prst="line">
                <a:avLst/>
              </a:prstGeom>
              <a:noFill/>
              <a:ln w="28575">
                <a:solidFill>
                  <a:srgbClr val="FF0000"/>
                </a:solidFill>
                <a:round/>
                <a:headEnd/>
                <a:tailEnd/>
              </a:ln>
            </p:spPr>
            <p:txBody>
              <a:bodyPr/>
              <a:lstStyle/>
              <a:p>
                <a:endParaRPr lang="en-US"/>
              </a:p>
            </p:txBody>
          </p:sp>
          <p:sp>
            <p:nvSpPr>
              <p:cNvPr id="694380" name="Line 161"/>
              <p:cNvSpPr>
                <a:spLocks noChangeShapeType="1"/>
              </p:cNvSpPr>
              <p:nvPr/>
            </p:nvSpPr>
            <p:spPr bwMode="auto">
              <a:xfrm>
                <a:off x="2628900" y="2768601"/>
                <a:ext cx="3175" cy="12700"/>
              </a:xfrm>
              <a:prstGeom prst="line">
                <a:avLst/>
              </a:prstGeom>
              <a:noFill/>
              <a:ln w="28575">
                <a:solidFill>
                  <a:srgbClr val="FF0000"/>
                </a:solidFill>
                <a:round/>
                <a:headEnd/>
                <a:tailEnd/>
              </a:ln>
            </p:spPr>
            <p:txBody>
              <a:bodyPr/>
              <a:lstStyle/>
              <a:p>
                <a:endParaRPr lang="en-US"/>
              </a:p>
            </p:txBody>
          </p:sp>
          <p:sp>
            <p:nvSpPr>
              <p:cNvPr id="694381" name="Line 162"/>
              <p:cNvSpPr>
                <a:spLocks noChangeShapeType="1"/>
              </p:cNvSpPr>
              <p:nvPr/>
            </p:nvSpPr>
            <p:spPr bwMode="auto">
              <a:xfrm>
                <a:off x="2643188" y="2814638"/>
                <a:ext cx="3175" cy="15875"/>
              </a:xfrm>
              <a:prstGeom prst="line">
                <a:avLst/>
              </a:prstGeom>
              <a:noFill/>
              <a:ln w="28575">
                <a:solidFill>
                  <a:srgbClr val="FF0000"/>
                </a:solidFill>
                <a:round/>
                <a:headEnd/>
                <a:tailEnd/>
              </a:ln>
            </p:spPr>
            <p:txBody>
              <a:bodyPr/>
              <a:lstStyle/>
              <a:p>
                <a:endParaRPr lang="en-US"/>
              </a:p>
            </p:txBody>
          </p:sp>
          <p:sp>
            <p:nvSpPr>
              <p:cNvPr id="694382" name="Line 163"/>
              <p:cNvSpPr>
                <a:spLocks noChangeShapeType="1"/>
              </p:cNvSpPr>
              <p:nvPr/>
            </p:nvSpPr>
            <p:spPr bwMode="auto">
              <a:xfrm>
                <a:off x="2646363" y="2830513"/>
                <a:ext cx="6350" cy="17463"/>
              </a:xfrm>
              <a:prstGeom prst="line">
                <a:avLst/>
              </a:prstGeom>
              <a:noFill/>
              <a:ln w="28575">
                <a:solidFill>
                  <a:srgbClr val="FF0000"/>
                </a:solidFill>
                <a:round/>
                <a:headEnd/>
                <a:tailEnd/>
              </a:ln>
            </p:spPr>
            <p:txBody>
              <a:bodyPr/>
              <a:lstStyle/>
              <a:p>
                <a:endParaRPr lang="en-US"/>
              </a:p>
            </p:txBody>
          </p:sp>
          <p:sp>
            <p:nvSpPr>
              <p:cNvPr id="694383" name="Line 164"/>
              <p:cNvSpPr>
                <a:spLocks noChangeShapeType="1"/>
              </p:cNvSpPr>
              <p:nvPr/>
            </p:nvSpPr>
            <p:spPr bwMode="auto">
              <a:xfrm>
                <a:off x="2660650" y="2882901"/>
                <a:ext cx="4763" cy="14288"/>
              </a:xfrm>
              <a:prstGeom prst="line">
                <a:avLst/>
              </a:prstGeom>
              <a:noFill/>
              <a:ln w="28575">
                <a:solidFill>
                  <a:srgbClr val="FF0000"/>
                </a:solidFill>
                <a:round/>
                <a:headEnd/>
                <a:tailEnd/>
              </a:ln>
            </p:spPr>
            <p:txBody>
              <a:bodyPr/>
              <a:lstStyle/>
              <a:p>
                <a:endParaRPr lang="en-US"/>
              </a:p>
            </p:txBody>
          </p:sp>
          <p:sp>
            <p:nvSpPr>
              <p:cNvPr id="694384" name="Line 165"/>
              <p:cNvSpPr>
                <a:spLocks noChangeShapeType="1"/>
              </p:cNvSpPr>
              <p:nvPr/>
            </p:nvSpPr>
            <p:spPr bwMode="auto">
              <a:xfrm>
                <a:off x="2665413" y="2897188"/>
                <a:ext cx="4763" cy="19050"/>
              </a:xfrm>
              <a:prstGeom prst="line">
                <a:avLst/>
              </a:prstGeom>
              <a:noFill/>
              <a:ln w="28575">
                <a:solidFill>
                  <a:srgbClr val="FF0000"/>
                </a:solidFill>
                <a:round/>
                <a:headEnd/>
                <a:tailEnd/>
              </a:ln>
            </p:spPr>
            <p:txBody>
              <a:bodyPr/>
              <a:lstStyle/>
              <a:p>
                <a:endParaRPr lang="en-US"/>
              </a:p>
            </p:txBody>
          </p:sp>
          <p:sp>
            <p:nvSpPr>
              <p:cNvPr id="694385" name="Line 166"/>
              <p:cNvSpPr>
                <a:spLocks noChangeShapeType="1"/>
              </p:cNvSpPr>
              <p:nvPr/>
            </p:nvSpPr>
            <p:spPr bwMode="auto">
              <a:xfrm>
                <a:off x="2679700" y="2949576"/>
                <a:ext cx="4763" cy="17463"/>
              </a:xfrm>
              <a:prstGeom prst="line">
                <a:avLst/>
              </a:prstGeom>
              <a:noFill/>
              <a:ln w="28575">
                <a:solidFill>
                  <a:srgbClr val="FF0000"/>
                </a:solidFill>
                <a:round/>
                <a:headEnd/>
                <a:tailEnd/>
              </a:ln>
            </p:spPr>
            <p:txBody>
              <a:bodyPr/>
              <a:lstStyle/>
              <a:p>
                <a:endParaRPr lang="en-US"/>
              </a:p>
            </p:txBody>
          </p:sp>
          <p:sp>
            <p:nvSpPr>
              <p:cNvPr id="694386" name="Line 167"/>
              <p:cNvSpPr>
                <a:spLocks noChangeShapeType="1"/>
              </p:cNvSpPr>
              <p:nvPr/>
            </p:nvSpPr>
            <p:spPr bwMode="auto">
              <a:xfrm>
                <a:off x="2684463" y="2967038"/>
                <a:ext cx="4763" cy="17463"/>
              </a:xfrm>
              <a:prstGeom prst="line">
                <a:avLst/>
              </a:prstGeom>
              <a:noFill/>
              <a:ln w="28575">
                <a:solidFill>
                  <a:srgbClr val="FF0000"/>
                </a:solidFill>
                <a:round/>
                <a:headEnd/>
                <a:tailEnd/>
              </a:ln>
            </p:spPr>
            <p:txBody>
              <a:bodyPr/>
              <a:lstStyle/>
              <a:p>
                <a:endParaRPr lang="en-US"/>
              </a:p>
            </p:txBody>
          </p:sp>
          <p:sp>
            <p:nvSpPr>
              <p:cNvPr id="694387" name="Line 168"/>
              <p:cNvSpPr>
                <a:spLocks noChangeShapeType="1"/>
              </p:cNvSpPr>
              <p:nvPr/>
            </p:nvSpPr>
            <p:spPr bwMode="auto">
              <a:xfrm>
                <a:off x="2697163" y="3017838"/>
                <a:ext cx="4763" cy="17463"/>
              </a:xfrm>
              <a:prstGeom prst="line">
                <a:avLst/>
              </a:prstGeom>
              <a:noFill/>
              <a:ln w="28575">
                <a:solidFill>
                  <a:srgbClr val="FF0000"/>
                </a:solidFill>
                <a:round/>
                <a:headEnd/>
                <a:tailEnd/>
              </a:ln>
            </p:spPr>
            <p:txBody>
              <a:bodyPr/>
              <a:lstStyle/>
              <a:p>
                <a:endParaRPr lang="en-US"/>
              </a:p>
            </p:txBody>
          </p:sp>
          <p:sp>
            <p:nvSpPr>
              <p:cNvPr id="694388" name="Line 169"/>
              <p:cNvSpPr>
                <a:spLocks noChangeShapeType="1"/>
              </p:cNvSpPr>
              <p:nvPr/>
            </p:nvSpPr>
            <p:spPr bwMode="auto">
              <a:xfrm>
                <a:off x="2701925" y="3035301"/>
                <a:ext cx="4763" cy="17463"/>
              </a:xfrm>
              <a:prstGeom prst="line">
                <a:avLst/>
              </a:prstGeom>
              <a:noFill/>
              <a:ln w="28575">
                <a:solidFill>
                  <a:srgbClr val="FF0000"/>
                </a:solidFill>
                <a:round/>
                <a:headEnd/>
                <a:tailEnd/>
              </a:ln>
            </p:spPr>
            <p:txBody>
              <a:bodyPr/>
              <a:lstStyle/>
              <a:p>
                <a:endParaRPr lang="en-US"/>
              </a:p>
            </p:txBody>
          </p:sp>
          <p:sp>
            <p:nvSpPr>
              <p:cNvPr id="694389" name="Line 170"/>
              <p:cNvSpPr>
                <a:spLocks noChangeShapeType="1"/>
              </p:cNvSpPr>
              <p:nvPr/>
            </p:nvSpPr>
            <p:spPr bwMode="auto">
              <a:xfrm>
                <a:off x="2716213" y="3086101"/>
                <a:ext cx="4763" cy="15875"/>
              </a:xfrm>
              <a:prstGeom prst="line">
                <a:avLst/>
              </a:prstGeom>
              <a:noFill/>
              <a:ln w="28575">
                <a:solidFill>
                  <a:srgbClr val="FF0000"/>
                </a:solidFill>
                <a:round/>
                <a:headEnd/>
                <a:tailEnd/>
              </a:ln>
            </p:spPr>
            <p:txBody>
              <a:bodyPr/>
              <a:lstStyle/>
              <a:p>
                <a:endParaRPr lang="en-US"/>
              </a:p>
            </p:txBody>
          </p:sp>
          <p:sp>
            <p:nvSpPr>
              <p:cNvPr id="694390" name="Line 171"/>
              <p:cNvSpPr>
                <a:spLocks noChangeShapeType="1"/>
              </p:cNvSpPr>
              <p:nvPr/>
            </p:nvSpPr>
            <p:spPr bwMode="auto">
              <a:xfrm>
                <a:off x="2720975" y="3101976"/>
                <a:ext cx="4763" cy="17463"/>
              </a:xfrm>
              <a:prstGeom prst="line">
                <a:avLst/>
              </a:prstGeom>
              <a:noFill/>
              <a:ln w="28575">
                <a:solidFill>
                  <a:srgbClr val="FF0000"/>
                </a:solidFill>
                <a:round/>
                <a:headEnd/>
                <a:tailEnd/>
              </a:ln>
            </p:spPr>
            <p:txBody>
              <a:bodyPr/>
              <a:lstStyle/>
              <a:p>
                <a:endParaRPr lang="en-US"/>
              </a:p>
            </p:txBody>
          </p:sp>
          <p:sp>
            <p:nvSpPr>
              <p:cNvPr id="694391" name="Line 172"/>
              <p:cNvSpPr>
                <a:spLocks noChangeShapeType="1"/>
              </p:cNvSpPr>
              <p:nvPr/>
            </p:nvSpPr>
            <p:spPr bwMode="auto">
              <a:xfrm>
                <a:off x="2735263" y="3152776"/>
                <a:ext cx="4763" cy="11113"/>
              </a:xfrm>
              <a:prstGeom prst="line">
                <a:avLst/>
              </a:prstGeom>
              <a:noFill/>
              <a:ln w="28575">
                <a:solidFill>
                  <a:srgbClr val="FF0000"/>
                </a:solidFill>
                <a:round/>
                <a:headEnd/>
                <a:tailEnd/>
              </a:ln>
            </p:spPr>
            <p:txBody>
              <a:bodyPr/>
              <a:lstStyle/>
              <a:p>
                <a:endParaRPr lang="en-US"/>
              </a:p>
            </p:txBody>
          </p:sp>
          <p:sp>
            <p:nvSpPr>
              <p:cNvPr id="694392" name="Line 173"/>
              <p:cNvSpPr>
                <a:spLocks noChangeShapeType="1"/>
              </p:cNvSpPr>
              <p:nvPr/>
            </p:nvSpPr>
            <p:spPr bwMode="auto">
              <a:xfrm>
                <a:off x="2740025" y="3163888"/>
                <a:ext cx="6350" cy="22225"/>
              </a:xfrm>
              <a:prstGeom prst="line">
                <a:avLst/>
              </a:prstGeom>
              <a:noFill/>
              <a:ln w="28575">
                <a:solidFill>
                  <a:srgbClr val="FF0000"/>
                </a:solidFill>
                <a:round/>
                <a:headEnd/>
                <a:tailEnd/>
              </a:ln>
            </p:spPr>
            <p:txBody>
              <a:bodyPr/>
              <a:lstStyle/>
              <a:p>
                <a:endParaRPr lang="en-US"/>
              </a:p>
            </p:txBody>
          </p:sp>
          <p:sp>
            <p:nvSpPr>
              <p:cNvPr id="694393" name="Line 174"/>
              <p:cNvSpPr>
                <a:spLocks noChangeShapeType="1"/>
              </p:cNvSpPr>
              <p:nvPr/>
            </p:nvSpPr>
            <p:spPr bwMode="auto">
              <a:xfrm>
                <a:off x="2757488" y="3217863"/>
                <a:ext cx="1588" cy="1588"/>
              </a:xfrm>
              <a:prstGeom prst="line">
                <a:avLst/>
              </a:prstGeom>
              <a:noFill/>
              <a:ln w="28575">
                <a:solidFill>
                  <a:srgbClr val="FF0000"/>
                </a:solidFill>
                <a:round/>
                <a:headEnd/>
                <a:tailEnd/>
              </a:ln>
            </p:spPr>
            <p:txBody>
              <a:bodyPr/>
              <a:lstStyle/>
              <a:p>
                <a:endParaRPr lang="en-US"/>
              </a:p>
            </p:txBody>
          </p:sp>
          <p:sp>
            <p:nvSpPr>
              <p:cNvPr id="694394" name="Line 175"/>
              <p:cNvSpPr>
                <a:spLocks noChangeShapeType="1"/>
              </p:cNvSpPr>
              <p:nvPr/>
            </p:nvSpPr>
            <p:spPr bwMode="auto">
              <a:xfrm>
                <a:off x="2757488" y="3219451"/>
                <a:ext cx="9525" cy="23813"/>
              </a:xfrm>
              <a:prstGeom prst="line">
                <a:avLst/>
              </a:prstGeom>
              <a:noFill/>
              <a:ln w="28575">
                <a:solidFill>
                  <a:srgbClr val="FF0000"/>
                </a:solidFill>
                <a:round/>
                <a:headEnd/>
                <a:tailEnd/>
              </a:ln>
            </p:spPr>
            <p:txBody>
              <a:bodyPr/>
              <a:lstStyle/>
              <a:p>
                <a:endParaRPr lang="en-US"/>
              </a:p>
            </p:txBody>
          </p:sp>
          <p:sp>
            <p:nvSpPr>
              <p:cNvPr id="694395" name="Line 176"/>
              <p:cNvSpPr>
                <a:spLocks noChangeShapeType="1"/>
              </p:cNvSpPr>
              <p:nvPr/>
            </p:nvSpPr>
            <p:spPr bwMode="auto">
              <a:xfrm>
                <a:off x="2767013" y="3243263"/>
                <a:ext cx="1588" cy="4763"/>
              </a:xfrm>
              <a:prstGeom prst="line">
                <a:avLst/>
              </a:prstGeom>
              <a:noFill/>
              <a:ln w="28575">
                <a:solidFill>
                  <a:srgbClr val="FF0000"/>
                </a:solidFill>
                <a:round/>
                <a:headEnd/>
                <a:tailEnd/>
              </a:ln>
            </p:spPr>
            <p:txBody>
              <a:bodyPr/>
              <a:lstStyle/>
              <a:p>
                <a:endParaRPr lang="en-US"/>
              </a:p>
            </p:txBody>
          </p:sp>
          <p:sp>
            <p:nvSpPr>
              <p:cNvPr id="694396" name="Line 177"/>
              <p:cNvSpPr>
                <a:spLocks noChangeShapeType="1"/>
              </p:cNvSpPr>
              <p:nvPr/>
            </p:nvSpPr>
            <p:spPr bwMode="auto">
              <a:xfrm>
                <a:off x="2782888" y="3276601"/>
                <a:ext cx="3175" cy="6350"/>
              </a:xfrm>
              <a:prstGeom prst="line">
                <a:avLst/>
              </a:prstGeom>
              <a:noFill/>
              <a:ln w="28575">
                <a:solidFill>
                  <a:srgbClr val="FF0000"/>
                </a:solidFill>
                <a:round/>
                <a:headEnd/>
                <a:tailEnd/>
              </a:ln>
            </p:spPr>
            <p:txBody>
              <a:bodyPr/>
              <a:lstStyle/>
              <a:p>
                <a:endParaRPr lang="en-US"/>
              </a:p>
            </p:txBody>
          </p:sp>
          <p:sp>
            <p:nvSpPr>
              <p:cNvPr id="694397" name="Line 178"/>
              <p:cNvSpPr>
                <a:spLocks noChangeShapeType="1"/>
              </p:cNvSpPr>
              <p:nvPr/>
            </p:nvSpPr>
            <p:spPr bwMode="auto">
              <a:xfrm>
                <a:off x="2786063" y="3282951"/>
                <a:ext cx="7938" cy="17463"/>
              </a:xfrm>
              <a:prstGeom prst="line">
                <a:avLst/>
              </a:prstGeom>
              <a:noFill/>
              <a:ln w="28575">
                <a:solidFill>
                  <a:srgbClr val="FF0000"/>
                </a:solidFill>
                <a:round/>
                <a:headEnd/>
                <a:tailEnd/>
              </a:ln>
            </p:spPr>
            <p:txBody>
              <a:bodyPr/>
              <a:lstStyle/>
              <a:p>
                <a:endParaRPr lang="en-US"/>
              </a:p>
            </p:txBody>
          </p:sp>
          <p:sp>
            <p:nvSpPr>
              <p:cNvPr id="694398" name="Line 179"/>
              <p:cNvSpPr>
                <a:spLocks noChangeShapeType="1"/>
              </p:cNvSpPr>
              <p:nvPr/>
            </p:nvSpPr>
            <p:spPr bwMode="auto">
              <a:xfrm>
                <a:off x="2794000" y="3300413"/>
                <a:ext cx="3175" cy="3175"/>
              </a:xfrm>
              <a:prstGeom prst="line">
                <a:avLst/>
              </a:prstGeom>
              <a:noFill/>
              <a:ln w="28575">
                <a:solidFill>
                  <a:srgbClr val="FF0000"/>
                </a:solidFill>
                <a:round/>
                <a:headEnd/>
                <a:tailEnd/>
              </a:ln>
            </p:spPr>
            <p:txBody>
              <a:bodyPr/>
              <a:lstStyle/>
              <a:p>
                <a:endParaRPr lang="en-US"/>
              </a:p>
            </p:txBody>
          </p:sp>
          <p:sp>
            <p:nvSpPr>
              <p:cNvPr id="694399" name="Line 180"/>
              <p:cNvSpPr>
                <a:spLocks noChangeShapeType="1"/>
              </p:cNvSpPr>
              <p:nvPr/>
            </p:nvSpPr>
            <p:spPr bwMode="auto">
              <a:xfrm>
                <a:off x="2814638" y="3324226"/>
                <a:ext cx="7938" cy="4763"/>
              </a:xfrm>
              <a:prstGeom prst="line">
                <a:avLst/>
              </a:prstGeom>
              <a:noFill/>
              <a:ln w="28575">
                <a:solidFill>
                  <a:srgbClr val="FF0000"/>
                </a:solidFill>
                <a:round/>
                <a:headEnd/>
                <a:tailEnd/>
              </a:ln>
            </p:spPr>
            <p:txBody>
              <a:bodyPr/>
              <a:lstStyle/>
              <a:p>
                <a:endParaRPr lang="en-US"/>
              </a:p>
            </p:txBody>
          </p:sp>
          <p:sp>
            <p:nvSpPr>
              <p:cNvPr id="694400" name="Line 181"/>
              <p:cNvSpPr>
                <a:spLocks noChangeShapeType="1"/>
              </p:cNvSpPr>
              <p:nvPr/>
            </p:nvSpPr>
            <p:spPr bwMode="auto">
              <a:xfrm>
                <a:off x="2822575" y="3328988"/>
                <a:ext cx="9525" cy="3175"/>
              </a:xfrm>
              <a:prstGeom prst="line">
                <a:avLst/>
              </a:prstGeom>
              <a:noFill/>
              <a:ln w="28575">
                <a:solidFill>
                  <a:srgbClr val="FF0000"/>
                </a:solidFill>
                <a:round/>
                <a:headEnd/>
                <a:tailEnd/>
              </a:ln>
            </p:spPr>
            <p:txBody>
              <a:bodyPr/>
              <a:lstStyle/>
              <a:p>
                <a:endParaRPr lang="en-US"/>
              </a:p>
            </p:txBody>
          </p:sp>
          <p:sp>
            <p:nvSpPr>
              <p:cNvPr id="694401" name="Line 182"/>
              <p:cNvSpPr>
                <a:spLocks noChangeShapeType="1"/>
              </p:cNvSpPr>
              <p:nvPr/>
            </p:nvSpPr>
            <p:spPr bwMode="auto">
              <a:xfrm>
                <a:off x="2832100" y="3332163"/>
                <a:ext cx="3175" cy="1588"/>
              </a:xfrm>
              <a:prstGeom prst="line">
                <a:avLst/>
              </a:prstGeom>
              <a:noFill/>
              <a:ln w="28575">
                <a:solidFill>
                  <a:srgbClr val="FF0000"/>
                </a:solidFill>
                <a:round/>
                <a:headEnd/>
                <a:tailEnd/>
              </a:ln>
            </p:spPr>
            <p:txBody>
              <a:bodyPr/>
              <a:lstStyle/>
              <a:p>
                <a:endParaRPr lang="en-US"/>
              </a:p>
            </p:txBody>
          </p:sp>
          <p:sp>
            <p:nvSpPr>
              <p:cNvPr id="694402" name="Line 183"/>
              <p:cNvSpPr>
                <a:spLocks noChangeShapeType="1"/>
              </p:cNvSpPr>
              <p:nvPr/>
            </p:nvSpPr>
            <p:spPr bwMode="auto">
              <a:xfrm flipV="1">
                <a:off x="2854325" y="3322638"/>
                <a:ext cx="4763" cy="3175"/>
              </a:xfrm>
              <a:prstGeom prst="line">
                <a:avLst/>
              </a:prstGeom>
              <a:noFill/>
              <a:ln w="28575">
                <a:solidFill>
                  <a:srgbClr val="FF0000"/>
                </a:solidFill>
                <a:round/>
                <a:headEnd/>
                <a:tailEnd/>
              </a:ln>
            </p:spPr>
            <p:txBody>
              <a:bodyPr/>
              <a:lstStyle/>
              <a:p>
                <a:endParaRPr lang="en-US"/>
              </a:p>
            </p:txBody>
          </p:sp>
          <p:sp>
            <p:nvSpPr>
              <p:cNvPr id="694403" name="Line 184"/>
              <p:cNvSpPr>
                <a:spLocks noChangeShapeType="1"/>
              </p:cNvSpPr>
              <p:nvPr/>
            </p:nvSpPr>
            <p:spPr bwMode="auto">
              <a:xfrm flipV="1">
                <a:off x="2859088" y="3313113"/>
                <a:ext cx="9525" cy="9525"/>
              </a:xfrm>
              <a:prstGeom prst="line">
                <a:avLst/>
              </a:prstGeom>
              <a:noFill/>
              <a:ln w="28575">
                <a:solidFill>
                  <a:srgbClr val="FF0000"/>
                </a:solidFill>
                <a:round/>
                <a:headEnd/>
                <a:tailEnd/>
              </a:ln>
            </p:spPr>
            <p:txBody>
              <a:bodyPr/>
              <a:lstStyle/>
              <a:p>
                <a:endParaRPr lang="en-US"/>
              </a:p>
            </p:txBody>
          </p:sp>
          <p:sp>
            <p:nvSpPr>
              <p:cNvPr id="694404" name="Line 185"/>
              <p:cNvSpPr>
                <a:spLocks noChangeShapeType="1"/>
              </p:cNvSpPr>
              <p:nvPr/>
            </p:nvSpPr>
            <p:spPr bwMode="auto">
              <a:xfrm flipV="1">
                <a:off x="2868613" y="3306763"/>
                <a:ext cx="3175" cy="6350"/>
              </a:xfrm>
              <a:prstGeom prst="line">
                <a:avLst/>
              </a:prstGeom>
              <a:noFill/>
              <a:ln w="28575">
                <a:solidFill>
                  <a:srgbClr val="FF0000"/>
                </a:solidFill>
                <a:round/>
                <a:headEnd/>
                <a:tailEnd/>
              </a:ln>
            </p:spPr>
            <p:txBody>
              <a:bodyPr/>
              <a:lstStyle/>
              <a:p>
                <a:endParaRPr lang="en-US"/>
              </a:p>
            </p:txBody>
          </p:sp>
          <p:sp>
            <p:nvSpPr>
              <p:cNvPr id="694405" name="Line 186"/>
              <p:cNvSpPr>
                <a:spLocks noChangeShapeType="1"/>
              </p:cNvSpPr>
              <p:nvPr/>
            </p:nvSpPr>
            <p:spPr bwMode="auto">
              <a:xfrm flipV="1">
                <a:off x="2887663" y="3265488"/>
                <a:ext cx="9525" cy="15875"/>
              </a:xfrm>
              <a:prstGeom prst="line">
                <a:avLst/>
              </a:prstGeom>
              <a:noFill/>
              <a:ln w="28575">
                <a:solidFill>
                  <a:srgbClr val="FF0000"/>
                </a:solidFill>
                <a:round/>
                <a:headEnd/>
                <a:tailEnd/>
              </a:ln>
            </p:spPr>
            <p:txBody>
              <a:bodyPr/>
              <a:lstStyle/>
              <a:p>
                <a:endParaRPr lang="en-US"/>
              </a:p>
            </p:txBody>
          </p:sp>
          <p:sp>
            <p:nvSpPr>
              <p:cNvPr id="694406" name="Line 187"/>
              <p:cNvSpPr>
                <a:spLocks noChangeShapeType="1"/>
              </p:cNvSpPr>
              <p:nvPr/>
            </p:nvSpPr>
            <p:spPr bwMode="auto">
              <a:xfrm flipV="1">
                <a:off x="2897188" y="3252788"/>
                <a:ext cx="4763" cy="12700"/>
              </a:xfrm>
              <a:prstGeom prst="line">
                <a:avLst/>
              </a:prstGeom>
              <a:noFill/>
              <a:ln w="28575">
                <a:solidFill>
                  <a:srgbClr val="FF0000"/>
                </a:solidFill>
                <a:round/>
                <a:headEnd/>
                <a:tailEnd/>
              </a:ln>
            </p:spPr>
            <p:txBody>
              <a:bodyPr/>
              <a:lstStyle/>
              <a:p>
                <a:endParaRPr lang="en-US"/>
              </a:p>
            </p:txBody>
          </p:sp>
          <p:sp>
            <p:nvSpPr>
              <p:cNvPr id="694407" name="Line 188"/>
              <p:cNvSpPr>
                <a:spLocks noChangeShapeType="1"/>
              </p:cNvSpPr>
              <p:nvPr/>
            </p:nvSpPr>
            <p:spPr bwMode="auto">
              <a:xfrm flipV="1">
                <a:off x="2913063" y="3219451"/>
                <a:ext cx="1588" cy="3175"/>
              </a:xfrm>
              <a:prstGeom prst="line">
                <a:avLst/>
              </a:prstGeom>
              <a:noFill/>
              <a:ln w="28575">
                <a:solidFill>
                  <a:srgbClr val="FF0000"/>
                </a:solidFill>
                <a:round/>
                <a:headEnd/>
                <a:tailEnd/>
              </a:ln>
            </p:spPr>
            <p:txBody>
              <a:bodyPr/>
              <a:lstStyle/>
              <a:p>
                <a:endParaRPr lang="en-US"/>
              </a:p>
            </p:txBody>
          </p:sp>
          <p:sp>
            <p:nvSpPr>
              <p:cNvPr id="694408" name="Line 189"/>
              <p:cNvSpPr>
                <a:spLocks noChangeShapeType="1"/>
              </p:cNvSpPr>
              <p:nvPr/>
            </p:nvSpPr>
            <p:spPr bwMode="auto">
              <a:xfrm flipV="1">
                <a:off x="2914650" y="3192463"/>
                <a:ext cx="9525" cy="26988"/>
              </a:xfrm>
              <a:prstGeom prst="line">
                <a:avLst/>
              </a:prstGeom>
              <a:noFill/>
              <a:ln w="28575">
                <a:solidFill>
                  <a:srgbClr val="FF0000"/>
                </a:solidFill>
                <a:round/>
                <a:headEnd/>
                <a:tailEnd/>
              </a:ln>
            </p:spPr>
            <p:txBody>
              <a:bodyPr/>
              <a:lstStyle/>
              <a:p>
                <a:endParaRPr lang="en-US"/>
              </a:p>
            </p:txBody>
          </p:sp>
          <p:sp>
            <p:nvSpPr>
              <p:cNvPr id="694409" name="Line 190"/>
              <p:cNvSpPr>
                <a:spLocks noChangeShapeType="1"/>
              </p:cNvSpPr>
              <p:nvPr/>
            </p:nvSpPr>
            <p:spPr bwMode="auto">
              <a:xfrm flipV="1">
                <a:off x="2924175" y="3190876"/>
                <a:ext cx="1588" cy="1588"/>
              </a:xfrm>
              <a:prstGeom prst="line">
                <a:avLst/>
              </a:prstGeom>
              <a:noFill/>
              <a:ln w="28575">
                <a:solidFill>
                  <a:srgbClr val="FF0000"/>
                </a:solidFill>
                <a:round/>
                <a:headEnd/>
                <a:tailEnd/>
              </a:ln>
            </p:spPr>
            <p:txBody>
              <a:bodyPr/>
              <a:lstStyle/>
              <a:p>
                <a:endParaRPr lang="en-US"/>
              </a:p>
            </p:txBody>
          </p:sp>
          <p:sp>
            <p:nvSpPr>
              <p:cNvPr id="694410" name="Line 191"/>
              <p:cNvSpPr>
                <a:spLocks noChangeShapeType="1"/>
              </p:cNvSpPr>
              <p:nvPr/>
            </p:nvSpPr>
            <p:spPr bwMode="auto">
              <a:xfrm flipV="1">
                <a:off x="2935288" y="3133726"/>
                <a:ext cx="7938" cy="23813"/>
              </a:xfrm>
              <a:prstGeom prst="line">
                <a:avLst/>
              </a:prstGeom>
              <a:noFill/>
              <a:ln w="28575">
                <a:solidFill>
                  <a:srgbClr val="FF0000"/>
                </a:solidFill>
                <a:round/>
                <a:headEnd/>
                <a:tailEnd/>
              </a:ln>
            </p:spPr>
            <p:txBody>
              <a:bodyPr/>
              <a:lstStyle/>
              <a:p>
                <a:endParaRPr lang="en-US"/>
              </a:p>
            </p:txBody>
          </p:sp>
          <p:sp>
            <p:nvSpPr>
              <p:cNvPr id="694411" name="Line 192"/>
              <p:cNvSpPr>
                <a:spLocks noChangeShapeType="1"/>
              </p:cNvSpPr>
              <p:nvPr/>
            </p:nvSpPr>
            <p:spPr bwMode="auto">
              <a:xfrm flipV="1">
                <a:off x="2943225" y="3124201"/>
                <a:ext cx="1588" cy="9525"/>
              </a:xfrm>
              <a:prstGeom prst="line">
                <a:avLst/>
              </a:prstGeom>
              <a:noFill/>
              <a:ln w="28575">
                <a:solidFill>
                  <a:srgbClr val="FF0000"/>
                </a:solidFill>
                <a:round/>
                <a:headEnd/>
                <a:tailEnd/>
              </a:ln>
            </p:spPr>
            <p:txBody>
              <a:bodyPr/>
              <a:lstStyle/>
              <a:p>
                <a:endParaRPr lang="en-US"/>
              </a:p>
            </p:txBody>
          </p:sp>
          <p:sp>
            <p:nvSpPr>
              <p:cNvPr id="694412" name="Line 193"/>
              <p:cNvSpPr>
                <a:spLocks noChangeShapeType="1"/>
              </p:cNvSpPr>
              <p:nvPr/>
            </p:nvSpPr>
            <p:spPr bwMode="auto">
              <a:xfrm flipV="1">
                <a:off x="2954338" y="3068638"/>
                <a:ext cx="6350" cy="22225"/>
              </a:xfrm>
              <a:prstGeom prst="line">
                <a:avLst/>
              </a:prstGeom>
              <a:noFill/>
              <a:ln w="28575">
                <a:solidFill>
                  <a:srgbClr val="FF0000"/>
                </a:solidFill>
                <a:round/>
                <a:headEnd/>
                <a:tailEnd/>
              </a:ln>
            </p:spPr>
            <p:txBody>
              <a:bodyPr/>
              <a:lstStyle/>
              <a:p>
                <a:endParaRPr lang="en-US"/>
              </a:p>
            </p:txBody>
          </p:sp>
          <p:sp>
            <p:nvSpPr>
              <p:cNvPr id="694413" name="Line 194"/>
              <p:cNvSpPr>
                <a:spLocks noChangeShapeType="1"/>
              </p:cNvSpPr>
              <p:nvPr/>
            </p:nvSpPr>
            <p:spPr bwMode="auto">
              <a:xfrm flipV="1">
                <a:off x="2960688" y="3057526"/>
                <a:ext cx="3175" cy="11113"/>
              </a:xfrm>
              <a:prstGeom prst="line">
                <a:avLst/>
              </a:prstGeom>
              <a:noFill/>
              <a:ln w="28575">
                <a:solidFill>
                  <a:srgbClr val="FF0000"/>
                </a:solidFill>
                <a:round/>
                <a:headEnd/>
                <a:tailEnd/>
              </a:ln>
            </p:spPr>
            <p:txBody>
              <a:bodyPr/>
              <a:lstStyle/>
              <a:p>
                <a:endParaRPr lang="en-US"/>
              </a:p>
            </p:txBody>
          </p:sp>
          <p:sp>
            <p:nvSpPr>
              <p:cNvPr id="694414" name="Line 195"/>
              <p:cNvSpPr>
                <a:spLocks noChangeShapeType="1"/>
              </p:cNvSpPr>
              <p:nvPr/>
            </p:nvSpPr>
            <p:spPr bwMode="auto">
              <a:xfrm flipV="1">
                <a:off x="2973388" y="3000376"/>
                <a:ext cx="6350" cy="23813"/>
              </a:xfrm>
              <a:prstGeom prst="line">
                <a:avLst/>
              </a:prstGeom>
              <a:noFill/>
              <a:ln w="28575">
                <a:solidFill>
                  <a:srgbClr val="FF0000"/>
                </a:solidFill>
                <a:round/>
                <a:headEnd/>
                <a:tailEnd/>
              </a:ln>
            </p:spPr>
            <p:txBody>
              <a:bodyPr/>
              <a:lstStyle/>
              <a:p>
                <a:endParaRPr lang="en-US"/>
              </a:p>
            </p:txBody>
          </p:sp>
          <p:sp>
            <p:nvSpPr>
              <p:cNvPr id="694415" name="Line 196"/>
              <p:cNvSpPr>
                <a:spLocks noChangeShapeType="1"/>
              </p:cNvSpPr>
              <p:nvPr/>
            </p:nvSpPr>
            <p:spPr bwMode="auto">
              <a:xfrm flipV="1">
                <a:off x="2979738" y="2989263"/>
                <a:ext cx="3175" cy="11113"/>
              </a:xfrm>
              <a:prstGeom prst="line">
                <a:avLst/>
              </a:prstGeom>
              <a:noFill/>
              <a:ln w="28575">
                <a:solidFill>
                  <a:srgbClr val="FF0000"/>
                </a:solidFill>
                <a:round/>
                <a:headEnd/>
                <a:tailEnd/>
              </a:ln>
            </p:spPr>
            <p:txBody>
              <a:bodyPr/>
              <a:lstStyle/>
              <a:p>
                <a:endParaRPr lang="en-US"/>
              </a:p>
            </p:txBody>
          </p:sp>
        </p:grpSp>
      </p:grpSp>
      <p:grpSp>
        <p:nvGrpSpPr>
          <p:cNvPr id="10" name="Group 395"/>
          <p:cNvGrpSpPr>
            <a:grpSpLocks/>
          </p:cNvGrpSpPr>
          <p:nvPr/>
        </p:nvGrpSpPr>
        <p:grpSpPr bwMode="auto">
          <a:xfrm>
            <a:off x="3676650" y="3741738"/>
            <a:ext cx="1828800" cy="742950"/>
            <a:chOff x="2073275" y="2591774"/>
            <a:chExt cx="1828999" cy="741977"/>
          </a:xfrm>
        </p:grpSpPr>
        <p:grpSp>
          <p:nvGrpSpPr>
            <p:cNvPr id="11" name="Group 203"/>
            <p:cNvGrpSpPr>
              <a:grpSpLocks/>
            </p:cNvGrpSpPr>
            <p:nvPr/>
          </p:nvGrpSpPr>
          <p:grpSpPr bwMode="auto">
            <a:xfrm>
              <a:off x="2073275" y="2600326"/>
              <a:ext cx="915988" cy="733425"/>
              <a:chOff x="2073275" y="2600326"/>
              <a:chExt cx="915988" cy="733425"/>
            </a:xfrm>
          </p:grpSpPr>
          <p:sp>
            <p:nvSpPr>
              <p:cNvPr id="637716" name="Line 8"/>
              <p:cNvSpPr>
                <a:spLocks noChangeShapeType="1"/>
              </p:cNvSpPr>
              <p:nvPr/>
            </p:nvSpPr>
            <p:spPr bwMode="auto">
              <a:xfrm flipV="1">
                <a:off x="2073275" y="2932113"/>
                <a:ext cx="9525" cy="34925"/>
              </a:xfrm>
              <a:prstGeom prst="line">
                <a:avLst/>
              </a:prstGeom>
              <a:noFill/>
              <a:ln w="28575">
                <a:solidFill>
                  <a:srgbClr val="FF0000"/>
                </a:solidFill>
                <a:round/>
                <a:headEnd/>
                <a:tailEnd/>
              </a:ln>
            </p:spPr>
            <p:txBody>
              <a:bodyPr/>
              <a:lstStyle/>
              <a:p>
                <a:endParaRPr lang="en-US"/>
              </a:p>
            </p:txBody>
          </p:sp>
          <p:sp>
            <p:nvSpPr>
              <p:cNvPr id="637717" name="Line 9"/>
              <p:cNvSpPr>
                <a:spLocks noChangeShapeType="1"/>
              </p:cNvSpPr>
              <p:nvPr/>
            </p:nvSpPr>
            <p:spPr bwMode="auto">
              <a:xfrm flipV="1">
                <a:off x="2082800" y="2897188"/>
                <a:ext cx="9525" cy="34925"/>
              </a:xfrm>
              <a:prstGeom prst="line">
                <a:avLst/>
              </a:prstGeom>
              <a:noFill/>
              <a:ln w="28575">
                <a:solidFill>
                  <a:srgbClr val="FF0000"/>
                </a:solidFill>
                <a:round/>
                <a:headEnd/>
                <a:tailEnd/>
              </a:ln>
            </p:spPr>
            <p:txBody>
              <a:bodyPr/>
              <a:lstStyle/>
              <a:p>
                <a:endParaRPr lang="en-US"/>
              </a:p>
            </p:txBody>
          </p:sp>
          <p:sp>
            <p:nvSpPr>
              <p:cNvPr id="637718" name="Line 10"/>
              <p:cNvSpPr>
                <a:spLocks noChangeShapeType="1"/>
              </p:cNvSpPr>
              <p:nvPr/>
            </p:nvSpPr>
            <p:spPr bwMode="auto">
              <a:xfrm flipV="1">
                <a:off x="2092325" y="2862263"/>
                <a:ext cx="9525" cy="34925"/>
              </a:xfrm>
              <a:prstGeom prst="line">
                <a:avLst/>
              </a:prstGeom>
              <a:noFill/>
              <a:ln w="28575">
                <a:solidFill>
                  <a:srgbClr val="FF0000"/>
                </a:solidFill>
                <a:round/>
                <a:headEnd/>
                <a:tailEnd/>
              </a:ln>
            </p:spPr>
            <p:txBody>
              <a:bodyPr/>
              <a:lstStyle/>
              <a:p>
                <a:endParaRPr lang="en-US"/>
              </a:p>
            </p:txBody>
          </p:sp>
          <p:sp>
            <p:nvSpPr>
              <p:cNvPr id="637719" name="Line 11"/>
              <p:cNvSpPr>
                <a:spLocks noChangeShapeType="1"/>
              </p:cNvSpPr>
              <p:nvPr/>
            </p:nvSpPr>
            <p:spPr bwMode="auto">
              <a:xfrm flipV="1">
                <a:off x="2101850" y="2830513"/>
                <a:ext cx="9525" cy="31750"/>
              </a:xfrm>
              <a:prstGeom prst="line">
                <a:avLst/>
              </a:prstGeom>
              <a:noFill/>
              <a:ln w="28575">
                <a:solidFill>
                  <a:srgbClr val="FF0000"/>
                </a:solidFill>
                <a:round/>
                <a:headEnd/>
                <a:tailEnd/>
              </a:ln>
            </p:spPr>
            <p:txBody>
              <a:bodyPr/>
              <a:lstStyle/>
              <a:p>
                <a:endParaRPr lang="en-US"/>
              </a:p>
            </p:txBody>
          </p:sp>
          <p:sp>
            <p:nvSpPr>
              <p:cNvPr id="637720" name="Line 12"/>
              <p:cNvSpPr>
                <a:spLocks noChangeShapeType="1"/>
              </p:cNvSpPr>
              <p:nvPr/>
            </p:nvSpPr>
            <p:spPr bwMode="auto">
              <a:xfrm flipV="1">
                <a:off x="2111375" y="2798763"/>
                <a:ext cx="9525" cy="31750"/>
              </a:xfrm>
              <a:prstGeom prst="line">
                <a:avLst/>
              </a:prstGeom>
              <a:noFill/>
              <a:ln w="28575">
                <a:solidFill>
                  <a:srgbClr val="FF0000"/>
                </a:solidFill>
                <a:round/>
                <a:headEnd/>
                <a:tailEnd/>
              </a:ln>
            </p:spPr>
            <p:txBody>
              <a:bodyPr/>
              <a:lstStyle/>
              <a:p>
                <a:endParaRPr lang="en-US"/>
              </a:p>
            </p:txBody>
          </p:sp>
          <p:sp>
            <p:nvSpPr>
              <p:cNvPr id="637721" name="Line 13"/>
              <p:cNvSpPr>
                <a:spLocks noChangeShapeType="1"/>
              </p:cNvSpPr>
              <p:nvPr/>
            </p:nvSpPr>
            <p:spPr bwMode="auto">
              <a:xfrm flipV="1">
                <a:off x="2120900" y="2768601"/>
                <a:ext cx="7938" cy="30163"/>
              </a:xfrm>
              <a:prstGeom prst="line">
                <a:avLst/>
              </a:prstGeom>
              <a:noFill/>
              <a:ln w="28575">
                <a:solidFill>
                  <a:srgbClr val="FF0000"/>
                </a:solidFill>
                <a:round/>
                <a:headEnd/>
                <a:tailEnd/>
              </a:ln>
            </p:spPr>
            <p:txBody>
              <a:bodyPr/>
              <a:lstStyle/>
              <a:p>
                <a:endParaRPr lang="en-US"/>
              </a:p>
            </p:txBody>
          </p:sp>
          <p:sp>
            <p:nvSpPr>
              <p:cNvPr id="637722" name="Line 14"/>
              <p:cNvSpPr>
                <a:spLocks noChangeShapeType="1"/>
              </p:cNvSpPr>
              <p:nvPr/>
            </p:nvSpPr>
            <p:spPr bwMode="auto">
              <a:xfrm flipV="1">
                <a:off x="2128838" y="2740026"/>
                <a:ext cx="9525" cy="28575"/>
              </a:xfrm>
              <a:prstGeom prst="line">
                <a:avLst/>
              </a:prstGeom>
              <a:noFill/>
              <a:ln w="28575">
                <a:solidFill>
                  <a:srgbClr val="FF0000"/>
                </a:solidFill>
                <a:round/>
                <a:headEnd/>
                <a:tailEnd/>
              </a:ln>
            </p:spPr>
            <p:txBody>
              <a:bodyPr/>
              <a:lstStyle/>
              <a:p>
                <a:endParaRPr lang="en-US"/>
              </a:p>
            </p:txBody>
          </p:sp>
          <p:sp>
            <p:nvSpPr>
              <p:cNvPr id="637723" name="Line 15"/>
              <p:cNvSpPr>
                <a:spLocks noChangeShapeType="1"/>
              </p:cNvSpPr>
              <p:nvPr/>
            </p:nvSpPr>
            <p:spPr bwMode="auto">
              <a:xfrm flipV="1">
                <a:off x="2138363" y="2713038"/>
                <a:ext cx="9525" cy="26988"/>
              </a:xfrm>
              <a:prstGeom prst="line">
                <a:avLst/>
              </a:prstGeom>
              <a:noFill/>
              <a:ln w="28575">
                <a:solidFill>
                  <a:srgbClr val="FF0000"/>
                </a:solidFill>
                <a:round/>
                <a:headEnd/>
                <a:tailEnd/>
              </a:ln>
            </p:spPr>
            <p:txBody>
              <a:bodyPr/>
              <a:lstStyle/>
              <a:p>
                <a:endParaRPr lang="en-US"/>
              </a:p>
            </p:txBody>
          </p:sp>
          <p:sp>
            <p:nvSpPr>
              <p:cNvPr id="637724" name="Line 16"/>
              <p:cNvSpPr>
                <a:spLocks noChangeShapeType="1"/>
              </p:cNvSpPr>
              <p:nvPr/>
            </p:nvSpPr>
            <p:spPr bwMode="auto">
              <a:xfrm flipV="1">
                <a:off x="2147888" y="2689226"/>
                <a:ext cx="9525" cy="23813"/>
              </a:xfrm>
              <a:prstGeom prst="line">
                <a:avLst/>
              </a:prstGeom>
              <a:noFill/>
              <a:ln w="28575">
                <a:solidFill>
                  <a:srgbClr val="FF0000"/>
                </a:solidFill>
                <a:round/>
                <a:headEnd/>
                <a:tailEnd/>
              </a:ln>
            </p:spPr>
            <p:txBody>
              <a:bodyPr/>
              <a:lstStyle/>
              <a:p>
                <a:endParaRPr lang="en-US"/>
              </a:p>
            </p:txBody>
          </p:sp>
          <p:sp>
            <p:nvSpPr>
              <p:cNvPr id="637725" name="Line 17"/>
              <p:cNvSpPr>
                <a:spLocks noChangeShapeType="1"/>
              </p:cNvSpPr>
              <p:nvPr/>
            </p:nvSpPr>
            <p:spPr bwMode="auto">
              <a:xfrm flipV="1">
                <a:off x="2157413" y="2667001"/>
                <a:ext cx="9525" cy="22225"/>
              </a:xfrm>
              <a:prstGeom prst="line">
                <a:avLst/>
              </a:prstGeom>
              <a:noFill/>
              <a:ln w="28575">
                <a:solidFill>
                  <a:srgbClr val="FF0000"/>
                </a:solidFill>
                <a:round/>
                <a:headEnd/>
                <a:tailEnd/>
              </a:ln>
            </p:spPr>
            <p:txBody>
              <a:bodyPr/>
              <a:lstStyle/>
              <a:p>
                <a:endParaRPr lang="en-US"/>
              </a:p>
            </p:txBody>
          </p:sp>
          <p:sp>
            <p:nvSpPr>
              <p:cNvPr id="637726" name="Line 18"/>
              <p:cNvSpPr>
                <a:spLocks noChangeShapeType="1"/>
              </p:cNvSpPr>
              <p:nvPr/>
            </p:nvSpPr>
            <p:spPr bwMode="auto">
              <a:xfrm flipV="1">
                <a:off x="2166938" y="2647951"/>
                <a:ext cx="7938" cy="19050"/>
              </a:xfrm>
              <a:prstGeom prst="line">
                <a:avLst/>
              </a:prstGeom>
              <a:noFill/>
              <a:ln w="28575">
                <a:solidFill>
                  <a:srgbClr val="FF0000"/>
                </a:solidFill>
                <a:round/>
                <a:headEnd/>
                <a:tailEnd/>
              </a:ln>
            </p:spPr>
            <p:txBody>
              <a:bodyPr/>
              <a:lstStyle/>
              <a:p>
                <a:endParaRPr lang="en-US"/>
              </a:p>
            </p:txBody>
          </p:sp>
          <p:sp>
            <p:nvSpPr>
              <p:cNvPr id="637727" name="Line 19"/>
              <p:cNvSpPr>
                <a:spLocks noChangeShapeType="1"/>
              </p:cNvSpPr>
              <p:nvPr/>
            </p:nvSpPr>
            <p:spPr bwMode="auto">
              <a:xfrm flipV="1">
                <a:off x="2174875" y="2632076"/>
                <a:ext cx="9525" cy="15875"/>
              </a:xfrm>
              <a:prstGeom prst="line">
                <a:avLst/>
              </a:prstGeom>
              <a:noFill/>
              <a:ln w="28575">
                <a:solidFill>
                  <a:srgbClr val="FF0000"/>
                </a:solidFill>
                <a:round/>
                <a:headEnd/>
                <a:tailEnd/>
              </a:ln>
            </p:spPr>
            <p:txBody>
              <a:bodyPr/>
              <a:lstStyle/>
              <a:p>
                <a:endParaRPr lang="en-US"/>
              </a:p>
            </p:txBody>
          </p:sp>
          <p:sp>
            <p:nvSpPr>
              <p:cNvPr id="637728" name="Line 20"/>
              <p:cNvSpPr>
                <a:spLocks noChangeShapeType="1"/>
              </p:cNvSpPr>
              <p:nvPr/>
            </p:nvSpPr>
            <p:spPr bwMode="auto">
              <a:xfrm flipV="1">
                <a:off x="2184400" y="2619376"/>
                <a:ext cx="9525" cy="12700"/>
              </a:xfrm>
              <a:prstGeom prst="line">
                <a:avLst/>
              </a:prstGeom>
              <a:noFill/>
              <a:ln w="28575">
                <a:solidFill>
                  <a:srgbClr val="FF0000"/>
                </a:solidFill>
                <a:round/>
                <a:headEnd/>
                <a:tailEnd/>
              </a:ln>
            </p:spPr>
            <p:txBody>
              <a:bodyPr/>
              <a:lstStyle/>
              <a:p>
                <a:endParaRPr lang="en-US"/>
              </a:p>
            </p:txBody>
          </p:sp>
          <p:sp>
            <p:nvSpPr>
              <p:cNvPr id="637729" name="Line 21"/>
              <p:cNvSpPr>
                <a:spLocks noChangeShapeType="1"/>
              </p:cNvSpPr>
              <p:nvPr/>
            </p:nvSpPr>
            <p:spPr bwMode="auto">
              <a:xfrm flipV="1">
                <a:off x="2193925" y="2609851"/>
                <a:ext cx="9525" cy="9525"/>
              </a:xfrm>
              <a:prstGeom prst="line">
                <a:avLst/>
              </a:prstGeom>
              <a:noFill/>
              <a:ln w="28575">
                <a:solidFill>
                  <a:srgbClr val="FF0000"/>
                </a:solidFill>
                <a:round/>
                <a:headEnd/>
                <a:tailEnd/>
              </a:ln>
            </p:spPr>
            <p:txBody>
              <a:bodyPr/>
              <a:lstStyle/>
              <a:p>
                <a:endParaRPr lang="en-US"/>
              </a:p>
            </p:txBody>
          </p:sp>
          <p:sp>
            <p:nvSpPr>
              <p:cNvPr id="637730" name="Line 22"/>
              <p:cNvSpPr>
                <a:spLocks noChangeShapeType="1"/>
              </p:cNvSpPr>
              <p:nvPr/>
            </p:nvSpPr>
            <p:spPr bwMode="auto">
              <a:xfrm flipV="1">
                <a:off x="2203450" y="2603501"/>
                <a:ext cx="9525" cy="6350"/>
              </a:xfrm>
              <a:prstGeom prst="line">
                <a:avLst/>
              </a:prstGeom>
              <a:noFill/>
              <a:ln w="28575">
                <a:solidFill>
                  <a:srgbClr val="FF0000"/>
                </a:solidFill>
                <a:round/>
                <a:headEnd/>
                <a:tailEnd/>
              </a:ln>
            </p:spPr>
            <p:txBody>
              <a:bodyPr/>
              <a:lstStyle/>
              <a:p>
                <a:endParaRPr lang="en-US"/>
              </a:p>
            </p:txBody>
          </p:sp>
          <p:sp>
            <p:nvSpPr>
              <p:cNvPr id="637731" name="Line 23"/>
              <p:cNvSpPr>
                <a:spLocks noChangeShapeType="1"/>
              </p:cNvSpPr>
              <p:nvPr/>
            </p:nvSpPr>
            <p:spPr bwMode="auto">
              <a:xfrm flipV="1">
                <a:off x="2212975" y="2600326"/>
                <a:ext cx="9525" cy="3175"/>
              </a:xfrm>
              <a:prstGeom prst="line">
                <a:avLst/>
              </a:prstGeom>
              <a:noFill/>
              <a:ln w="28575">
                <a:solidFill>
                  <a:srgbClr val="FF0000"/>
                </a:solidFill>
                <a:round/>
                <a:headEnd/>
                <a:tailEnd/>
              </a:ln>
            </p:spPr>
            <p:txBody>
              <a:bodyPr/>
              <a:lstStyle/>
              <a:p>
                <a:endParaRPr lang="en-US"/>
              </a:p>
            </p:txBody>
          </p:sp>
          <p:sp>
            <p:nvSpPr>
              <p:cNvPr id="637732" name="Line 24"/>
              <p:cNvSpPr>
                <a:spLocks noChangeShapeType="1"/>
              </p:cNvSpPr>
              <p:nvPr/>
            </p:nvSpPr>
            <p:spPr bwMode="auto">
              <a:xfrm>
                <a:off x="2222500" y="2600326"/>
                <a:ext cx="7938" cy="1588"/>
              </a:xfrm>
              <a:prstGeom prst="line">
                <a:avLst/>
              </a:prstGeom>
              <a:noFill/>
              <a:ln w="28575">
                <a:solidFill>
                  <a:srgbClr val="FF0000"/>
                </a:solidFill>
                <a:round/>
                <a:headEnd/>
                <a:tailEnd/>
              </a:ln>
            </p:spPr>
            <p:txBody>
              <a:bodyPr/>
              <a:lstStyle/>
              <a:p>
                <a:endParaRPr lang="en-US"/>
              </a:p>
            </p:txBody>
          </p:sp>
          <p:sp>
            <p:nvSpPr>
              <p:cNvPr id="637733" name="Line 25"/>
              <p:cNvSpPr>
                <a:spLocks noChangeShapeType="1"/>
              </p:cNvSpPr>
              <p:nvPr/>
            </p:nvSpPr>
            <p:spPr bwMode="auto">
              <a:xfrm>
                <a:off x="2230438" y="2600326"/>
                <a:ext cx="9525" cy="3175"/>
              </a:xfrm>
              <a:prstGeom prst="line">
                <a:avLst/>
              </a:prstGeom>
              <a:noFill/>
              <a:ln w="28575">
                <a:solidFill>
                  <a:srgbClr val="FF0000"/>
                </a:solidFill>
                <a:round/>
                <a:headEnd/>
                <a:tailEnd/>
              </a:ln>
            </p:spPr>
            <p:txBody>
              <a:bodyPr/>
              <a:lstStyle/>
              <a:p>
                <a:endParaRPr lang="en-US"/>
              </a:p>
            </p:txBody>
          </p:sp>
          <p:sp>
            <p:nvSpPr>
              <p:cNvPr id="637734" name="Line 26"/>
              <p:cNvSpPr>
                <a:spLocks noChangeShapeType="1"/>
              </p:cNvSpPr>
              <p:nvPr/>
            </p:nvSpPr>
            <p:spPr bwMode="auto">
              <a:xfrm>
                <a:off x="2239963" y="2603501"/>
                <a:ext cx="9525" cy="6350"/>
              </a:xfrm>
              <a:prstGeom prst="line">
                <a:avLst/>
              </a:prstGeom>
              <a:noFill/>
              <a:ln w="28575">
                <a:solidFill>
                  <a:srgbClr val="FF0000"/>
                </a:solidFill>
                <a:round/>
                <a:headEnd/>
                <a:tailEnd/>
              </a:ln>
            </p:spPr>
            <p:txBody>
              <a:bodyPr/>
              <a:lstStyle/>
              <a:p>
                <a:endParaRPr lang="en-US"/>
              </a:p>
            </p:txBody>
          </p:sp>
          <p:sp>
            <p:nvSpPr>
              <p:cNvPr id="637735" name="Line 27"/>
              <p:cNvSpPr>
                <a:spLocks noChangeShapeType="1"/>
              </p:cNvSpPr>
              <p:nvPr/>
            </p:nvSpPr>
            <p:spPr bwMode="auto">
              <a:xfrm>
                <a:off x="2249488" y="2609851"/>
                <a:ext cx="9525" cy="9525"/>
              </a:xfrm>
              <a:prstGeom prst="line">
                <a:avLst/>
              </a:prstGeom>
              <a:noFill/>
              <a:ln w="28575">
                <a:solidFill>
                  <a:srgbClr val="FF0000"/>
                </a:solidFill>
                <a:round/>
                <a:headEnd/>
                <a:tailEnd/>
              </a:ln>
            </p:spPr>
            <p:txBody>
              <a:bodyPr/>
              <a:lstStyle/>
              <a:p>
                <a:endParaRPr lang="en-US"/>
              </a:p>
            </p:txBody>
          </p:sp>
          <p:sp>
            <p:nvSpPr>
              <p:cNvPr id="637736" name="Line 28"/>
              <p:cNvSpPr>
                <a:spLocks noChangeShapeType="1"/>
              </p:cNvSpPr>
              <p:nvPr/>
            </p:nvSpPr>
            <p:spPr bwMode="auto">
              <a:xfrm>
                <a:off x="2259013" y="2619376"/>
                <a:ext cx="9525" cy="12700"/>
              </a:xfrm>
              <a:prstGeom prst="line">
                <a:avLst/>
              </a:prstGeom>
              <a:noFill/>
              <a:ln w="28575">
                <a:solidFill>
                  <a:srgbClr val="FF0000"/>
                </a:solidFill>
                <a:round/>
                <a:headEnd/>
                <a:tailEnd/>
              </a:ln>
            </p:spPr>
            <p:txBody>
              <a:bodyPr/>
              <a:lstStyle/>
              <a:p>
                <a:endParaRPr lang="en-US"/>
              </a:p>
            </p:txBody>
          </p:sp>
          <p:sp>
            <p:nvSpPr>
              <p:cNvPr id="637737" name="Line 29"/>
              <p:cNvSpPr>
                <a:spLocks noChangeShapeType="1"/>
              </p:cNvSpPr>
              <p:nvPr/>
            </p:nvSpPr>
            <p:spPr bwMode="auto">
              <a:xfrm>
                <a:off x="2268538" y="2632076"/>
                <a:ext cx="7938" cy="15875"/>
              </a:xfrm>
              <a:prstGeom prst="line">
                <a:avLst/>
              </a:prstGeom>
              <a:noFill/>
              <a:ln w="28575">
                <a:solidFill>
                  <a:srgbClr val="FF0000"/>
                </a:solidFill>
                <a:round/>
                <a:headEnd/>
                <a:tailEnd/>
              </a:ln>
            </p:spPr>
            <p:txBody>
              <a:bodyPr/>
              <a:lstStyle/>
              <a:p>
                <a:endParaRPr lang="en-US"/>
              </a:p>
            </p:txBody>
          </p:sp>
          <p:sp>
            <p:nvSpPr>
              <p:cNvPr id="637738" name="Line 30"/>
              <p:cNvSpPr>
                <a:spLocks noChangeShapeType="1"/>
              </p:cNvSpPr>
              <p:nvPr/>
            </p:nvSpPr>
            <p:spPr bwMode="auto">
              <a:xfrm>
                <a:off x="2276475" y="2647951"/>
                <a:ext cx="9525" cy="19050"/>
              </a:xfrm>
              <a:prstGeom prst="line">
                <a:avLst/>
              </a:prstGeom>
              <a:noFill/>
              <a:ln w="28575">
                <a:solidFill>
                  <a:srgbClr val="FF0000"/>
                </a:solidFill>
                <a:round/>
                <a:headEnd/>
                <a:tailEnd/>
              </a:ln>
            </p:spPr>
            <p:txBody>
              <a:bodyPr/>
              <a:lstStyle/>
              <a:p>
                <a:endParaRPr lang="en-US"/>
              </a:p>
            </p:txBody>
          </p:sp>
          <p:sp>
            <p:nvSpPr>
              <p:cNvPr id="637739" name="Line 31"/>
              <p:cNvSpPr>
                <a:spLocks noChangeShapeType="1"/>
              </p:cNvSpPr>
              <p:nvPr/>
            </p:nvSpPr>
            <p:spPr bwMode="auto">
              <a:xfrm>
                <a:off x="2286000" y="2667001"/>
                <a:ext cx="9525" cy="22225"/>
              </a:xfrm>
              <a:prstGeom prst="line">
                <a:avLst/>
              </a:prstGeom>
              <a:noFill/>
              <a:ln w="28575">
                <a:solidFill>
                  <a:srgbClr val="FF0000"/>
                </a:solidFill>
                <a:round/>
                <a:headEnd/>
                <a:tailEnd/>
              </a:ln>
            </p:spPr>
            <p:txBody>
              <a:bodyPr/>
              <a:lstStyle/>
              <a:p>
                <a:endParaRPr lang="en-US"/>
              </a:p>
            </p:txBody>
          </p:sp>
          <p:sp>
            <p:nvSpPr>
              <p:cNvPr id="637740" name="Line 32"/>
              <p:cNvSpPr>
                <a:spLocks noChangeShapeType="1"/>
              </p:cNvSpPr>
              <p:nvPr/>
            </p:nvSpPr>
            <p:spPr bwMode="auto">
              <a:xfrm>
                <a:off x="2295525" y="2689226"/>
                <a:ext cx="9525" cy="23813"/>
              </a:xfrm>
              <a:prstGeom prst="line">
                <a:avLst/>
              </a:prstGeom>
              <a:noFill/>
              <a:ln w="28575">
                <a:solidFill>
                  <a:srgbClr val="FF0000"/>
                </a:solidFill>
                <a:round/>
                <a:headEnd/>
                <a:tailEnd/>
              </a:ln>
            </p:spPr>
            <p:txBody>
              <a:bodyPr/>
              <a:lstStyle/>
              <a:p>
                <a:endParaRPr lang="en-US"/>
              </a:p>
            </p:txBody>
          </p:sp>
          <p:sp>
            <p:nvSpPr>
              <p:cNvPr id="637741" name="Line 33"/>
              <p:cNvSpPr>
                <a:spLocks noChangeShapeType="1"/>
              </p:cNvSpPr>
              <p:nvPr/>
            </p:nvSpPr>
            <p:spPr bwMode="auto">
              <a:xfrm>
                <a:off x="2305050" y="2713038"/>
                <a:ext cx="9525" cy="26988"/>
              </a:xfrm>
              <a:prstGeom prst="line">
                <a:avLst/>
              </a:prstGeom>
              <a:noFill/>
              <a:ln w="28575">
                <a:solidFill>
                  <a:srgbClr val="FF0000"/>
                </a:solidFill>
                <a:round/>
                <a:headEnd/>
                <a:tailEnd/>
              </a:ln>
            </p:spPr>
            <p:txBody>
              <a:bodyPr/>
              <a:lstStyle/>
              <a:p>
                <a:endParaRPr lang="en-US"/>
              </a:p>
            </p:txBody>
          </p:sp>
          <p:sp>
            <p:nvSpPr>
              <p:cNvPr id="637742" name="Line 34"/>
              <p:cNvSpPr>
                <a:spLocks noChangeShapeType="1"/>
              </p:cNvSpPr>
              <p:nvPr/>
            </p:nvSpPr>
            <p:spPr bwMode="auto">
              <a:xfrm>
                <a:off x="2314575" y="2740026"/>
                <a:ext cx="9525" cy="28575"/>
              </a:xfrm>
              <a:prstGeom prst="line">
                <a:avLst/>
              </a:prstGeom>
              <a:noFill/>
              <a:ln w="28575">
                <a:solidFill>
                  <a:srgbClr val="FF0000"/>
                </a:solidFill>
                <a:round/>
                <a:headEnd/>
                <a:tailEnd/>
              </a:ln>
            </p:spPr>
            <p:txBody>
              <a:bodyPr/>
              <a:lstStyle/>
              <a:p>
                <a:endParaRPr lang="en-US"/>
              </a:p>
            </p:txBody>
          </p:sp>
          <p:sp>
            <p:nvSpPr>
              <p:cNvPr id="637743" name="Line 35"/>
              <p:cNvSpPr>
                <a:spLocks noChangeShapeType="1"/>
              </p:cNvSpPr>
              <p:nvPr/>
            </p:nvSpPr>
            <p:spPr bwMode="auto">
              <a:xfrm>
                <a:off x="2324100" y="2768601"/>
                <a:ext cx="7938" cy="30163"/>
              </a:xfrm>
              <a:prstGeom prst="line">
                <a:avLst/>
              </a:prstGeom>
              <a:noFill/>
              <a:ln w="28575">
                <a:solidFill>
                  <a:srgbClr val="FF0000"/>
                </a:solidFill>
                <a:round/>
                <a:headEnd/>
                <a:tailEnd/>
              </a:ln>
            </p:spPr>
            <p:txBody>
              <a:bodyPr/>
              <a:lstStyle/>
              <a:p>
                <a:endParaRPr lang="en-US"/>
              </a:p>
            </p:txBody>
          </p:sp>
          <p:sp>
            <p:nvSpPr>
              <p:cNvPr id="637744" name="Line 36"/>
              <p:cNvSpPr>
                <a:spLocks noChangeShapeType="1"/>
              </p:cNvSpPr>
              <p:nvPr/>
            </p:nvSpPr>
            <p:spPr bwMode="auto">
              <a:xfrm>
                <a:off x="2332038" y="2798763"/>
                <a:ext cx="9525" cy="31750"/>
              </a:xfrm>
              <a:prstGeom prst="line">
                <a:avLst/>
              </a:prstGeom>
              <a:noFill/>
              <a:ln w="28575">
                <a:solidFill>
                  <a:srgbClr val="FF0000"/>
                </a:solidFill>
                <a:round/>
                <a:headEnd/>
                <a:tailEnd/>
              </a:ln>
            </p:spPr>
            <p:txBody>
              <a:bodyPr/>
              <a:lstStyle/>
              <a:p>
                <a:endParaRPr lang="en-US"/>
              </a:p>
            </p:txBody>
          </p:sp>
          <p:sp>
            <p:nvSpPr>
              <p:cNvPr id="637745" name="Line 37"/>
              <p:cNvSpPr>
                <a:spLocks noChangeShapeType="1"/>
              </p:cNvSpPr>
              <p:nvPr/>
            </p:nvSpPr>
            <p:spPr bwMode="auto">
              <a:xfrm>
                <a:off x="2341563" y="2830513"/>
                <a:ext cx="9525" cy="31750"/>
              </a:xfrm>
              <a:prstGeom prst="line">
                <a:avLst/>
              </a:prstGeom>
              <a:noFill/>
              <a:ln w="28575">
                <a:solidFill>
                  <a:srgbClr val="FF0000"/>
                </a:solidFill>
                <a:round/>
                <a:headEnd/>
                <a:tailEnd/>
              </a:ln>
            </p:spPr>
            <p:txBody>
              <a:bodyPr/>
              <a:lstStyle/>
              <a:p>
                <a:endParaRPr lang="en-US"/>
              </a:p>
            </p:txBody>
          </p:sp>
          <p:sp>
            <p:nvSpPr>
              <p:cNvPr id="637746" name="Line 38"/>
              <p:cNvSpPr>
                <a:spLocks noChangeShapeType="1"/>
              </p:cNvSpPr>
              <p:nvPr/>
            </p:nvSpPr>
            <p:spPr bwMode="auto">
              <a:xfrm>
                <a:off x="2351088" y="2862263"/>
                <a:ext cx="9525" cy="34925"/>
              </a:xfrm>
              <a:prstGeom prst="line">
                <a:avLst/>
              </a:prstGeom>
              <a:noFill/>
              <a:ln w="28575">
                <a:solidFill>
                  <a:srgbClr val="FF0000"/>
                </a:solidFill>
                <a:round/>
                <a:headEnd/>
                <a:tailEnd/>
              </a:ln>
            </p:spPr>
            <p:txBody>
              <a:bodyPr/>
              <a:lstStyle/>
              <a:p>
                <a:endParaRPr lang="en-US"/>
              </a:p>
            </p:txBody>
          </p:sp>
          <p:sp>
            <p:nvSpPr>
              <p:cNvPr id="637747" name="Line 39"/>
              <p:cNvSpPr>
                <a:spLocks noChangeShapeType="1"/>
              </p:cNvSpPr>
              <p:nvPr/>
            </p:nvSpPr>
            <p:spPr bwMode="auto">
              <a:xfrm>
                <a:off x="2360613" y="2897188"/>
                <a:ext cx="9525" cy="34925"/>
              </a:xfrm>
              <a:prstGeom prst="line">
                <a:avLst/>
              </a:prstGeom>
              <a:noFill/>
              <a:ln w="28575">
                <a:solidFill>
                  <a:srgbClr val="FF0000"/>
                </a:solidFill>
                <a:round/>
                <a:headEnd/>
                <a:tailEnd/>
              </a:ln>
            </p:spPr>
            <p:txBody>
              <a:bodyPr/>
              <a:lstStyle/>
              <a:p>
                <a:endParaRPr lang="en-US"/>
              </a:p>
            </p:txBody>
          </p:sp>
          <p:sp>
            <p:nvSpPr>
              <p:cNvPr id="637748" name="Line 40"/>
              <p:cNvSpPr>
                <a:spLocks noChangeShapeType="1"/>
              </p:cNvSpPr>
              <p:nvPr/>
            </p:nvSpPr>
            <p:spPr bwMode="auto">
              <a:xfrm>
                <a:off x="2370138" y="2932113"/>
                <a:ext cx="7938" cy="34925"/>
              </a:xfrm>
              <a:prstGeom prst="line">
                <a:avLst/>
              </a:prstGeom>
              <a:noFill/>
              <a:ln w="28575">
                <a:solidFill>
                  <a:srgbClr val="FF0000"/>
                </a:solidFill>
                <a:round/>
                <a:headEnd/>
                <a:tailEnd/>
              </a:ln>
            </p:spPr>
            <p:txBody>
              <a:bodyPr/>
              <a:lstStyle/>
              <a:p>
                <a:endParaRPr lang="en-US"/>
              </a:p>
            </p:txBody>
          </p:sp>
          <p:sp>
            <p:nvSpPr>
              <p:cNvPr id="637749" name="Line 41"/>
              <p:cNvSpPr>
                <a:spLocks noChangeShapeType="1"/>
              </p:cNvSpPr>
              <p:nvPr/>
            </p:nvSpPr>
            <p:spPr bwMode="auto">
              <a:xfrm>
                <a:off x="2378075" y="2967038"/>
                <a:ext cx="9525" cy="33338"/>
              </a:xfrm>
              <a:prstGeom prst="line">
                <a:avLst/>
              </a:prstGeom>
              <a:noFill/>
              <a:ln w="28575">
                <a:solidFill>
                  <a:srgbClr val="FF0000"/>
                </a:solidFill>
                <a:round/>
                <a:headEnd/>
                <a:tailEnd/>
              </a:ln>
            </p:spPr>
            <p:txBody>
              <a:bodyPr/>
              <a:lstStyle/>
              <a:p>
                <a:endParaRPr lang="en-US"/>
              </a:p>
            </p:txBody>
          </p:sp>
          <p:sp>
            <p:nvSpPr>
              <p:cNvPr id="637750" name="Line 42"/>
              <p:cNvSpPr>
                <a:spLocks noChangeShapeType="1"/>
              </p:cNvSpPr>
              <p:nvPr/>
            </p:nvSpPr>
            <p:spPr bwMode="auto">
              <a:xfrm>
                <a:off x="2387600" y="3000376"/>
                <a:ext cx="9525" cy="34925"/>
              </a:xfrm>
              <a:prstGeom prst="line">
                <a:avLst/>
              </a:prstGeom>
              <a:noFill/>
              <a:ln w="28575">
                <a:solidFill>
                  <a:srgbClr val="FF0000"/>
                </a:solidFill>
                <a:round/>
                <a:headEnd/>
                <a:tailEnd/>
              </a:ln>
            </p:spPr>
            <p:txBody>
              <a:bodyPr/>
              <a:lstStyle/>
              <a:p>
                <a:endParaRPr lang="en-US"/>
              </a:p>
            </p:txBody>
          </p:sp>
          <p:sp>
            <p:nvSpPr>
              <p:cNvPr id="637751" name="Line 43"/>
              <p:cNvSpPr>
                <a:spLocks noChangeShapeType="1"/>
              </p:cNvSpPr>
              <p:nvPr/>
            </p:nvSpPr>
            <p:spPr bwMode="auto">
              <a:xfrm>
                <a:off x="2397125" y="3035301"/>
                <a:ext cx="9525" cy="33338"/>
              </a:xfrm>
              <a:prstGeom prst="line">
                <a:avLst/>
              </a:prstGeom>
              <a:noFill/>
              <a:ln w="28575">
                <a:solidFill>
                  <a:srgbClr val="FF0000"/>
                </a:solidFill>
                <a:round/>
                <a:headEnd/>
                <a:tailEnd/>
              </a:ln>
            </p:spPr>
            <p:txBody>
              <a:bodyPr/>
              <a:lstStyle/>
              <a:p>
                <a:endParaRPr lang="en-US"/>
              </a:p>
            </p:txBody>
          </p:sp>
          <p:sp>
            <p:nvSpPr>
              <p:cNvPr id="637752" name="Line 44"/>
              <p:cNvSpPr>
                <a:spLocks noChangeShapeType="1"/>
              </p:cNvSpPr>
              <p:nvPr/>
            </p:nvSpPr>
            <p:spPr bwMode="auto">
              <a:xfrm>
                <a:off x="2406650" y="3068638"/>
                <a:ext cx="9525" cy="33338"/>
              </a:xfrm>
              <a:prstGeom prst="line">
                <a:avLst/>
              </a:prstGeom>
              <a:noFill/>
              <a:ln w="28575">
                <a:solidFill>
                  <a:srgbClr val="FF0000"/>
                </a:solidFill>
                <a:round/>
                <a:headEnd/>
                <a:tailEnd/>
              </a:ln>
            </p:spPr>
            <p:txBody>
              <a:bodyPr/>
              <a:lstStyle/>
              <a:p>
                <a:endParaRPr lang="en-US"/>
              </a:p>
            </p:txBody>
          </p:sp>
          <p:sp>
            <p:nvSpPr>
              <p:cNvPr id="637753" name="Line 45"/>
              <p:cNvSpPr>
                <a:spLocks noChangeShapeType="1"/>
              </p:cNvSpPr>
              <p:nvPr/>
            </p:nvSpPr>
            <p:spPr bwMode="auto">
              <a:xfrm>
                <a:off x="2416175" y="3101976"/>
                <a:ext cx="9525" cy="31750"/>
              </a:xfrm>
              <a:prstGeom prst="line">
                <a:avLst/>
              </a:prstGeom>
              <a:noFill/>
              <a:ln w="28575">
                <a:solidFill>
                  <a:srgbClr val="FF0000"/>
                </a:solidFill>
                <a:round/>
                <a:headEnd/>
                <a:tailEnd/>
              </a:ln>
            </p:spPr>
            <p:txBody>
              <a:bodyPr/>
              <a:lstStyle/>
              <a:p>
                <a:endParaRPr lang="en-US"/>
              </a:p>
            </p:txBody>
          </p:sp>
          <p:sp>
            <p:nvSpPr>
              <p:cNvPr id="637754" name="Line 46"/>
              <p:cNvSpPr>
                <a:spLocks noChangeShapeType="1"/>
              </p:cNvSpPr>
              <p:nvPr/>
            </p:nvSpPr>
            <p:spPr bwMode="auto">
              <a:xfrm>
                <a:off x="2425700" y="3133726"/>
                <a:ext cx="7938" cy="30163"/>
              </a:xfrm>
              <a:prstGeom prst="line">
                <a:avLst/>
              </a:prstGeom>
              <a:noFill/>
              <a:ln w="28575">
                <a:solidFill>
                  <a:srgbClr val="FF0000"/>
                </a:solidFill>
                <a:round/>
                <a:headEnd/>
                <a:tailEnd/>
              </a:ln>
            </p:spPr>
            <p:txBody>
              <a:bodyPr/>
              <a:lstStyle/>
              <a:p>
                <a:endParaRPr lang="en-US"/>
              </a:p>
            </p:txBody>
          </p:sp>
          <p:sp>
            <p:nvSpPr>
              <p:cNvPr id="637755" name="Line 47"/>
              <p:cNvSpPr>
                <a:spLocks noChangeShapeType="1"/>
              </p:cNvSpPr>
              <p:nvPr/>
            </p:nvSpPr>
            <p:spPr bwMode="auto">
              <a:xfrm>
                <a:off x="2433638" y="3163888"/>
                <a:ext cx="9525" cy="28575"/>
              </a:xfrm>
              <a:prstGeom prst="line">
                <a:avLst/>
              </a:prstGeom>
              <a:noFill/>
              <a:ln w="28575">
                <a:solidFill>
                  <a:srgbClr val="FF0000"/>
                </a:solidFill>
                <a:round/>
                <a:headEnd/>
                <a:tailEnd/>
              </a:ln>
            </p:spPr>
            <p:txBody>
              <a:bodyPr/>
              <a:lstStyle/>
              <a:p>
                <a:endParaRPr lang="en-US"/>
              </a:p>
            </p:txBody>
          </p:sp>
          <p:sp>
            <p:nvSpPr>
              <p:cNvPr id="637756" name="Line 48"/>
              <p:cNvSpPr>
                <a:spLocks noChangeShapeType="1"/>
              </p:cNvSpPr>
              <p:nvPr/>
            </p:nvSpPr>
            <p:spPr bwMode="auto">
              <a:xfrm>
                <a:off x="2443163" y="3192463"/>
                <a:ext cx="9525" cy="26988"/>
              </a:xfrm>
              <a:prstGeom prst="line">
                <a:avLst/>
              </a:prstGeom>
              <a:noFill/>
              <a:ln w="28575">
                <a:solidFill>
                  <a:srgbClr val="FF0000"/>
                </a:solidFill>
                <a:round/>
                <a:headEnd/>
                <a:tailEnd/>
              </a:ln>
            </p:spPr>
            <p:txBody>
              <a:bodyPr/>
              <a:lstStyle/>
              <a:p>
                <a:endParaRPr lang="en-US"/>
              </a:p>
            </p:txBody>
          </p:sp>
          <p:sp>
            <p:nvSpPr>
              <p:cNvPr id="637757" name="Line 49"/>
              <p:cNvSpPr>
                <a:spLocks noChangeShapeType="1"/>
              </p:cNvSpPr>
              <p:nvPr/>
            </p:nvSpPr>
            <p:spPr bwMode="auto">
              <a:xfrm>
                <a:off x="2452688" y="3219451"/>
                <a:ext cx="9525" cy="23813"/>
              </a:xfrm>
              <a:prstGeom prst="line">
                <a:avLst/>
              </a:prstGeom>
              <a:noFill/>
              <a:ln w="28575">
                <a:solidFill>
                  <a:srgbClr val="FF0000"/>
                </a:solidFill>
                <a:round/>
                <a:headEnd/>
                <a:tailEnd/>
              </a:ln>
            </p:spPr>
            <p:txBody>
              <a:bodyPr/>
              <a:lstStyle/>
              <a:p>
                <a:endParaRPr lang="en-US"/>
              </a:p>
            </p:txBody>
          </p:sp>
          <p:sp>
            <p:nvSpPr>
              <p:cNvPr id="637758" name="Line 50"/>
              <p:cNvSpPr>
                <a:spLocks noChangeShapeType="1"/>
              </p:cNvSpPr>
              <p:nvPr/>
            </p:nvSpPr>
            <p:spPr bwMode="auto">
              <a:xfrm>
                <a:off x="2462213" y="3243263"/>
                <a:ext cx="9525" cy="22225"/>
              </a:xfrm>
              <a:prstGeom prst="line">
                <a:avLst/>
              </a:prstGeom>
              <a:noFill/>
              <a:ln w="28575">
                <a:solidFill>
                  <a:srgbClr val="FF0000"/>
                </a:solidFill>
                <a:round/>
                <a:headEnd/>
                <a:tailEnd/>
              </a:ln>
            </p:spPr>
            <p:txBody>
              <a:bodyPr/>
              <a:lstStyle/>
              <a:p>
                <a:endParaRPr lang="en-US"/>
              </a:p>
            </p:txBody>
          </p:sp>
          <p:sp>
            <p:nvSpPr>
              <p:cNvPr id="637759" name="Line 51"/>
              <p:cNvSpPr>
                <a:spLocks noChangeShapeType="1"/>
              </p:cNvSpPr>
              <p:nvPr/>
            </p:nvSpPr>
            <p:spPr bwMode="auto">
              <a:xfrm>
                <a:off x="2471738" y="3265488"/>
                <a:ext cx="7938" cy="17463"/>
              </a:xfrm>
              <a:prstGeom prst="line">
                <a:avLst/>
              </a:prstGeom>
              <a:noFill/>
              <a:ln w="28575">
                <a:solidFill>
                  <a:srgbClr val="FF0000"/>
                </a:solidFill>
                <a:round/>
                <a:headEnd/>
                <a:tailEnd/>
              </a:ln>
            </p:spPr>
            <p:txBody>
              <a:bodyPr/>
              <a:lstStyle/>
              <a:p>
                <a:endParaRPr lang="en-US"/>
              </a:p>
            </p:txBody>
          </p:sp>
          <p:sp>
            <p:nvSpPr>
              <p:cNvPr id="637760" name="Line 52"/>
              <p:cNvSpPr>
                <a:spLocks noChangeShapeType="1"/>
              </p:cNvSpPr>
              <p:nvPr/>
            </p:nvSpPr>
            <p:spPr bwMode="auto">
              <a:xfrm>
                <a:off x="2479675" y="3282951"/>
                <a:ext cx="9525" cy="17463"/>
              </a:xfrm>
              <a:prstGeom prst="line">
                <a:avLst/>
              </a:prstGeom>
              <a:noFill/>
              <a:ln w="28575">
                <a:solidFill>
                  <a:srgbClr val="FF0000"/>
                </a:solidFill>
                <a:round/>
                <a:headEnd/>
                <a:tailEnd/>
              </a:ln>
            </p:spPr>
            <p:txBody>
              <a:bodyPr/>
              <a:lstStyle/>
              <a:p>
                <a:endParaRPr lang="en-US"/>
              </a:p>
            </p:txBody>
          </p:sp>
          <p:sp>
            <p:nvSpPr>
              <p:cNvPr id="637761" name="Line 53"/>
              <p:cNvSpPr>
                <a:spLocks noChangeShapeType="1"/>
              </p:cNvSpPr>
              <p:nvPr/>
            </p:nvSpPr>
            <p:spPr bwMode="auto">
              <a:xfrm>
                <a:off x="2489200" y="3300413"/>
                <a:ext cx="9525" cy="12700"/>
              </a:xfrm>
              <a:prstGeom prst="line">
                <a:avLst/>
              </a:prstGeom>
              <a:noFill/>
              <a:ln w="28575">
                <a:solidFill>
                  <a:srgbClr val="FF0000"/>
                </a:solidFill>
                <a:round/>
                <a:headEnd/>
                <a:tailEnd/>
              </a:ln>
            </p:spPr>
            <p:txBody>
              <a:bodyPr/>
              <a:lstStyle/>
              <a:p>
                <a:endParaRPr lang="en-US"/>
              </a:p>
            </p:txBody>
          </p:sp>
          <p:sp>
            <p:nvSpPr>
              <p:cNvPr id="637762" name="Line 54"/>
              <p:cNvSpPr>
                <a:spLocks noChangeShapeType="1"/>
              </p:cNvSpPr>
              <p:nvPr/>
            </p:nvSpPr>
            <p:spPr bwMode="auto">
              <a:xfrm>
                <a:off x="2498725" y="3313113"/>
                <a:ext cx="9525" cy="9525"/>
              </a:xfrm>
              <a:prstGeom prst="line">
                <a:avLst/>
              </a:prstGeom>
              <a:noFill/>
              <a:ln w="28575">
                <a:solidFill>
                  <a:srgbClr val="FF0000"/>
                </a:solidFill>
                <a:round/>
                <a:headEnd/>
                <a:tailEnd/>
              </a:ln>
            </p:spPr>
            <p:txBody>
              <a:bodyPr/>
              <a:lstStyle/>
              <a:p>
                <a:endParaRPr lang="en-US"/>
              </a:p>
            </p:txBody>
          </p:sp>
          <p:sp>
            <p:nvSpPr>
              <p:cNvPr id="637763" name="Line 55"/>
              <p:cNvSpPr>
                <a:spLocks noChangeShapeType="1"/>
              </p:cNvSpPr>
              <p:nvPr/>
            </p:nvSpPr>
            <p:spPr bwMode="auto">
              <a:xfrm>
                <a:off x="2508250" y="3322638"/>
                <a:ext cx="9525" cy="6350"/>
              </a:xfrm>
              <a:prstGeom prst="line">
                <a:avLst/>
              </a:prstGeom>
              <a:noFill/>
              <a:ln w="28575">
                <a:solidFill>
                  <a:srgbClr val="FF0000"/>
                </a:solidFill>
                <a:round/>
                <a:headEnd/>
                <a:tailEnd/>
              </a:ln>
            </p:spPr>
            <p:txBody>
              <a:bodyPr/>
              <a:lstStyle/>
              <a:p>
                <a:endParaRPr lang="en-US"/>
              </a:p>
            </p:txBody>
          </p:sp>
          <p:sp>
            <p:nvSpPr>
              <p:cNvPr id="637764" name="Line 56"/>
              <p:cNvSpPr>
                <a:spLocks noChangeShapeType="1"/>
              </p:cNvSpPr>
              <p:nvPr/>
            </p:nvSpPr>
            <p:spPr bwMode="auto">
              <a:xfrm>
                <a:off x="2517775" y="3328988"/>
                <a:ext cx="9525" cy="3175"/>
              </a:xfrm>
              <a:prstGeom prst="line">
                <a:avLst/>
              </a:prstGeom>
              <a:noFill/>
              <a:ln w="28575">
                <a:solidFill>
                  <a:srgbClr val="FF0000"/>
                </a:solidFill>
                <a:round/>
                <a:headEnd/>
                <a:tailEnd/>
              </a:ln>
            </p:spPr>
            <p:txBody>
              <a:bodyPr/>
              <a:lstStyle/>
              <a:p>
                <a:endParaRPr lang="en-US"/>
              </a:p>
            </p:txBody>
          </p:sp>
          <p:sp>
            <p:nvSpPr>
              <p:cNvPr id="637765" name="Line 57"/>
              <p:cNvSpPr>
                <a:spLocks noChangeShapeType="1"/>
              </p:cNvSpPr>
              <p:nvPr/>
            </p:nvSpPr>
            <p:spPr bwMode="auto">
              <a:xfrm>
                <a:off x="2527300" y="3332163"/>
                <a:ext cx="7938" cy="1588"/>
              </a:xfrm>
              <a:prstGeom prst="line">
                <a:avLst/>
              </a:prstGeom>
              <a:noFill/>
              <a:ln w="28575">
                <a:solidFill>
                  <a:srgbClr val="FF0000"/>
                </a:solidFill>
                <a:round/>
                <a:headEnd/>
                <a:tailEnd/>
              </a:ln>
            </p:spPr>
            <p:txBody>
              <a:bodyPr/>
              <a:lstStyle/>
              <a:p>
                <a:endParaRPr lang="en-US"/>
              </a:p>
            </p:txBody>
          </p:sp>
          <p:sp>
            <p:nvSpPr>
              <p:cNvPr id="637766" name="Line 58"/>
              <p:cNvSpPr>
                <a:spLocks noChangeShapeType="1"/>
              </p:cNvSpPr>
              <p:nvPr/>
            </p:nvSpPr>
            <p:spPr bwMode="auto">
              <a:xfrm flipV="1">
                <a:off x="2535238" y="3328988"/>
                <a:ext cx="9525" cy="3175"/>
              </a:xfrm>
              <a:prstGeom prst="line">
                <a:avLst/>
              </a:prstGeom>
              <a:noFill/>
              <a:ln w="28575">
                <a:solidFill>
                  <a:srgbClr val="FF0000"/>
                </a:solidFill>
                <a:round/>
                <a:headEnd/>
                <a:tailEnd/>
              </a:ln>
            </p:spPr>
            <p:txBody>
              <a:bodyPr/>
              <a:lstStyle/>
              <a:p>
                <a:endParaRPr lang="en-US"/>
              </a:p>
            </p:txBody>
          </p:sp>
          <p:sp>
            <p:nvSpPr>
              <p:cNvPr id="637767" name="Line 59"/>
              <p:cNvSpPr>
                <a:spLocks noChangeShapeType="1"/>
              </p:cNvSpPr>
              <p:nvPr/>
            </p:nvSpPr>
            <p:spPr bwMode="auto">
              <a:xfrm flipV="1">
                <a:off x="2544763" y="3322638"/>
                <a:ext cx="9525" cy="6350"/>
              </a:xfrm>
              <a:prstGeom prst="line">
                <a:avLst/>
              </a:prstGeom>
              <a:noFill/>
              <a:ln w="28575">
                <a:solidFill>
                  <a:srgbClr val="FF0000"/>
                </a:solidFill>
                <a:round/>
                <a:headEnd/>
                <a:tailEnd/>
              </a:ln>
            </p:spPr>
            <p:txBody>
              <a:bodyPr/>
              <a:lstStyle/>
              <a:p>
                <a:endParaRPr lang="en-US"/>
              </a:p>
            </p:txBody>
          </p:sp>
          <p:sp>
            <p:nvSpPr>
              <p:cNvPr id="637768" name="Line 60"/>
              <p:cNvSpPr>
                <a:spLocks noChangeShapeType="1"/>
              </p:cNvSpPr>
              <p:nvPr/>
            </p:nvSpPr>
            <p:spPr bwMode="auto">
              <a:xfrm flipV="1">
                <a:off x="2554288" y="3313113"/>
                <a:ext cx="9525" cy="9525"/>
              </a:xfrm>
              <a:prstGeom prst="line">
                <a:avLst/>
              </a:prstGeom>
              <a:noFill/>
              <a:ln w="28575">
                <a:solidFill>
                  <a:srgbClr val="FF0000"/>
                </a:solidFill>
                <a:round/>
                <a:headEnd/>
                <a:tailEnd/>
              </a:ln>
            </p:spPr>
            <p:txBody>
              <a:bodyPr/>
              <a:lstStyle/>
              <a:p>
                <a:endParaRPr lang="en-US"/>
              </a:p>
            </p:txBody>
          </p:sp>
          <p:sp>
            <p:nvSpPr>
              <p:cNvPr id="637769" name="Line 61"/>
              <p:cNvSpPr>
                <a:spLocks noChangeShapeType="1"/>
              </p:cNvSpPr>
              <p:nvPr/>
            </p:nvSpPr>
            <p:spPr bwMode="auto">
              <a:xfrm flipV="1">
                <a:off x="2563813" y="3300413"/>
                <a:ext cx="9525" cy="12700"/>
              </a:xfrm>
              <a:prstGeom prst="line">
                <a:avLst/>
              </a:prstGeom>
              <a:noFill/>
              <a:ln w="28575">
                <a:solidFill>
                  <a:srgbClr val="FF0000"/>
                </a:solidFill>
                <a:round/>
                <a:headEnd/>
                <a:tailEnd/>
              </a:ln>
            </p:spPr>
            <p:txBody>
              <a:bodyPr/>
              <a:lstStyle/>
              <a:p>
                <a:endParaRPr lang="en-US"/>
              </a:p>
            </p:txBody>
          </p:sp>
          <p:sp>
            <p:nvSpPr>
              <p:cNvPr id="637770" name="Line 62"/>
              <p:cNvSpPr>
                <a:spLocks noChangeShapeType="1"/>
              </p:cNvSpPr>
              <p:nvPr/>
            </p:nvSpPr>
            <p:spPr bwMode="auto">
              <a:xfrm flipV="1">
                <a:off x="2573338" y="3282951"/>
                <a:ext cx="9525" cy="17463"/>
              </a:xfrm>
              <a:prstGeom prst="line">
                <a:avLst/>
              </a:prstGeom>
              <a:noFill/>
              <a:ln w="28575">
                <a:solidFill>
                  <a:srgbClr val="FF0000"/>
                </a:solidFill>
                <a:round/>
                <a:headEnd/>
                <a:tailEnd/>
              </a:ln>
            </p:spPr>
            <p:txBody>
              <a:bodyPr/>
              <a:lstStyle/>
              <a:p>
                <a:endParaRPr lang="en-US"/>
              </a:p>
            </p:txBody>
          </p:sp>
          <p:sp>
            <p:nvSpPr>
              <p:cNvPr id="637771" name="Line 63"/>
              <p:cNvSpPr>
                <a:spLocks noChangeShapeType="1"/>
              </p:cNvSpPr>
              <p:nvPr/>
            </p:nvSpPr>
            <p:spPr bwMode="auto">
              <a:xfrm flipV="1">
                <a:off x="2582863" y="3265488"/>
                <a:ext cx="7938" cy="17463"/>
              </a:xfrm>
              <a:prstGeom prst="line">
                <a:avLst/>
              </a:prstGeom>
              <a:noFill/>
              <a:ln w="28575">
                <a:solidFill>
                  <a:srgbClr val="FF0000"/>
                </a:solidFill>
                <a:round/>
                <a:headEnd/>
                <a:tailEnd/>
              </a:ln>
            </p:spPr>
            <p:txBody>
              <a:bodyPr/>
              <a:lstStyle/>
              <a:p>
                <a:endParaRPr lang="en-US"/>
              </a:p>
            </p:txBody>
          </p:sp>
          <p:sp>
            <p:nvSpPr>
              <p:cNvPr id="637772" name="Line 64"/>
              <p:cNvSpPr>
                <a:spLocks noChangeShapeType="1"/>
              </p:cNvSpPr>
              <p:nvPr/>
            </p:nvSpPr>
            <p:spPr bwMode="auto">
              <a:xfrm flipV="1">
                <a:off x="2590800" y="3243263"/>
                <a:ext cx="9525" cy="22225"/>
              </a:xfrm>
              <a:prstGeom prst="line">
                <a:avLst/>
              </a:prstGeom>
              <a:noFill/>
              <a:ln w="28575">
                <a:solidFill>
                  <a:srgbClr val="FF0000"/>
                </a:solidFill>
                <a:round/>
                <a:headEnd/>
                <a:tailEnd/>
              </a:ln>
            </p:spPr>
            <p:txBody>
              <a:bodyPr/>
              <a:lstStyle/>
              <a:p>
                <a:endParaRPr lang="en-US"/>
              </a:p>
            </p:txBody>
          </p:sp>
          <p:sp>
            <p:nvSpPr>
              <p:cNvPr id="637773" name="Line 65"/>
              <p:cNvSpPr>
                <a:spLocks noChangeShapeType="1"/>
              </p:cNvSpPr>
              <p:nvPr/>
            </p:nvSpPr>
            <p:spPr bwMode="auto">
              <a:xfrm flipV="1">
                <a:off x="2600325" y="3219451"/>
                <a:ext cx="9525" cy="23813"/>
              </a:xfrm>
              <a:prstGeom prst="line">
                <a:avLst/>
              </a:prstGeom>
              <a:noFill/>
              <a:ln w="28575">
                <a:solidFill>
                  <a:srgbClr val="FF0000"/>
                </a:solidFill>
                <a:round/>
                <a:headEnd/>
                <a:tailEnd/>
              </a:ln>
            </p:spPr>
            <p:txBody>
              <a:bodyPr/>
              <a:lstStyle/>
              <a:p>
                <a:endParaRPr lang="en-US"/>
              </a:p>
            </p:txBody>
          </p:sp>
          <p:sp>
            <p:nvSpPr>
              <p:cNvPr id="637774" name="Line 66"/>
              <p:cNvSpPr>
                <a:spLocks noChangeShapeType="1"/>
              </p:cNvSpPr>
              <p:nvPr/>
            </p:nvSpPr>
            <p:spPr bwMode="auto">
              <a:xfrm flipV="1">
                <a:off x="2609850" y="3192463"/>
                <a:ext cx="9525" cy="26988"/>
              </a:xfrm>
              <a:prstGeom prst="line">
                <a:avLst/>
              </a:prstGeom>
              <a:noFill/>
              <a:ln w="28575">
                <a:solidFill>
                  <a:srgbClr val="FF0000"/>
                </a:solidFill>
                <a:round/>
                <a:headEnd/>
                <a:tailEnd/>
              </a:ln>
            </p:spPr>
            <p:txBody>
              <a:bodyPr/>
              <a:lstStyle/>
              <a:p>
                <a:endParaRPr lang="en-US"/>
              </a:p>
            </p:txBody>
          </p:sp>
          <p:sp>
            <p:nvSpPr>
              <p:cNvPr id="637775" name="Line 67"/>
              <p:cNvSpPr>
                <a:spLocks noChangeShapeType="1"/>
              </p:cNvSpPr>
              <p:nvPr/>
            </p:nvSpPr>
            <p:spPr bwMode="auto">
              <a:xfrm flipV="1">
                <a:off x="2619375" y="3163888"/>
                <a:ext cx="9525" cy="28575"/>
              </a:xfrm>
              <a:prstGeom prst="line">
                <a:avLst/>
              </a:prstGeom>
              <a:noFill/>
              <a:ln w="28575">
                <a:solidFill>
                  <a:srgbClr val="FF0000"/>
                </a:solidFill>
                <a:round/>
                <a:headEnd/>
                <a:tailEnd/>
              </a:ln>
            </p:spPr>
            <p:txBody>
              <a:bodyPr/>
              <a:lstStyle/>
              <a:p>
                <a:endParaRPr lang="en-US"/>
              </a:p>
            </p:txBody>
          </p:sp>
          <p:sp>
            <p:nvSpPr>
              <p:cNvPr id="637776" name="Line 68"/>
              <p:cNvSpPr>
                <a:spLocks noChangeShapeType="1"/>
              </p:cNvSpPr>
              <p:nvPr/>
            </p:nvSpPr>
            <p:spPr bwMode="auto">
              <a:xfrm flipV="1">
                <a:off x="2628900" y="3133726"/>
                <a:ext cx="7938" cy="30163"/>
              </a:xfrm>
              <a:prstGeom prst="line">
                <a:avLst/>
              </a:prstGeom>
              <a:noFill/>
              <a:ln w="28575">
                <a:solidFill>
                  <a:srgbClr val="FF0000"/>
                </a:solidFill>
                <a:round/>
                <a:headEnd/>
                <a:tailEnd/>
              </a:ln>
            </p:spPr>
            <p:txBody>
              <a:bodyPr/>
              <a:lstStyle/>
              <a:p>
                <a:endParaRPr lang="en-US"/>
              </a:p>
            </p:txBody>
          </p:sp>
          <p:sp>
            <p:nvSpPr>
              <p:cNvPr id="637777" name="Line 69"/>
              <p:cNvSpPr>
                <a:spLocks noChangeShapeType="1"/>
              </p:cNvSpPr>
              <p:nvPr/>
            </p:nvSpPr>
            <p:spPr bwMode="auto">
              <a:xfrm flipV="1">
                <a:off x="2636838" y="3101976"/>
                <a:ext cx="9525" cy="31750"/>
              </a:xfrm>
              <a:prstGeom prst="line">
                <a:avLst/>
              </a:prstGeom>
              <a:noFill/>
              <a:ln w="28575">
                <a:solidFill>
                  <a:srgbClr val="FF0000"/>
                </a:solidFill>
                <a:round/>
                <a:headEnd/>
                <a:tailEnd/>
              </a:ln>
            </p:spPr>
            <p:txBody>
              <a:bodyPr/>
              <a:lstStyle/>
              <a:p>
                <a:endParaRPr lang="en-US"/>
              </a:p>
            </p:txBody>
          </p:sp>
          <p:sp>
            <p:nvSpPr>
              <p:cNvPr id="637778" name="Line 70"/>
              <p:cNvSpPr>
                <a:spLocks noChangeShapeType="1"/>
              </p:cNvSpPr>
              <p:nvPr/>
            </p:nvSpPr>
            <p:spPr bwMode="auto">
              <a:xfrm flipV="1">
                <a:off x="2646363" y="3068638"/>
                <a:ext cx="9525" cy="33338"/>
              </a:xfrm>
              <a:prstGeom prst="line">
                <a:avLst/>
              </a:prstGeom>
              <a:noFill/>
              <a:ln w="28575">
                <a:solidFill>
                  <a:srgbClr val="FF0000"/>
                </a:solidFill>
                <a:round/>
                <a:headEnd/>
                <a:tailEnd/>
              </a:ln>
            </p:spPr>
            <p:txBody>
              <a:bodyPr/>
              <a:lstStyle/>
              <a:p>
                <a:endParaRPr lang="en-US"/>
              </a:p>
            </p:txBody>
          </p:sp>
          <p:sp>
            <p:nvSpPr>
              <p:cNvPr id="637779" name="Line 71"/>
              <p:cNvSpPr>
                <a:spLocks noChangeShapeType="1"/>
              </p:cNvSpPr>
              <p:nvPr/>
            </p:nvSpPr>
            <p:spPr bwMode="auto">
              <a:xfrm flipV="1">
                <a:off x="2655888" y="3035301"/>
                <a:ext cx="9525" cy="33338"/>
              </a:xfrm>
              <a:prstGeom prst="line">
                <a:avLst/>
              </a:prstGeom>
              <a:noFill/>
              <a:ln w="28575">
                <a:solidFill>
                  <a:srgbClr val="FF0000"/>
                </a:solidFill>
                <a:round/>
                <a:headEnd/>
                <a:tailEnd/>
              </a:ln>
            </p:spPr>
            <p:txBody>
              <a:bodyPr/>
              <a:lstStyle/>
              <a:p>
                <a:endParaRPr lang="en-US"/>
              </a:p>
            </p:txBody>
          </p:sp>
          <p:sp>
            <p:nvSpPr>
              <p:cNvPr id="637780" name="Line 72"/>
              <p:cNvSpPr>
                <a:spLocks noChangeShapeType="1"/>
              </p:cNvSpPr>
              <p:nvPr/>
            </p:nvSpPr>
            <p:spPr bwMode="auto">
              <a:xfrm flipV="1">
                <a:off x="2665413" y="3000376"/>
                <a:ext cx="9525" cy="34925"/>
              </a:xfrm>
              <a:prstGeom prst="line">
                <a:avLst/>
              </a:prstGeom>
              <a:noFill/>
              <a:ln w="28575">
                <a:solidFill>
                  <a:srgbClr val="FF0000"/>
                </a:solidFill>
                <a:round/>
                <a:headEnd/>
                <a:tailEnd/>
              </a:ln>
            </p:spPr>
            <p:txBody>
              <a:bodyPr/>
              <a:lstStyle/>
              <a:p>
                <a:endParaRPr lang="en-US"/>
              </a:p>
            </p:txBody>
          </p:sp>
          <p:sp>
            <p:nvSpPr>
              <p:cNvPr id="637781" name="Line 73"/>
              <p:cNvSpPr>
                <a:spLocks noChangeShapeType="1"/>
              </p:cNvSpPr>
              <p:nvPr/>
            </p:nvSpPr>
            <p:spPr bwMode="auto">
              <a:xfrm flipV="1">
                <a:off x="2674938" y="2967038"/>
                <a:ext cx="9525" cy="33338"/>
              </a:xfrm>
              <a:prstGeom prst="line">
                <a:avLst/>
              </a:prstGeom>
              <a:noFill/>
              <a:ln w="28575">
                <a:solidFill>
                  <a:srgbClr val="FF0000"/>
                </a:solidFill>
                <a:round/>
                <a:headEnd/>
                <a:tailEnd/>
              </a:ln>
            </p:spPr>
            <p:txBody>
              <a:bodyPr/>
              <a:lstStyle/>
              <a:p>
                <a:endParaRPr lang="en-US"/>
              </a:p>
            </p:txBody>
          </p:sp>
          <p:sp>
            <p:nvSpPr>
              <p:cNvPr id="637782" name="Line 74"/>
              <p:cNvSpPr>
                <a:spLocks noChangeShapeType="1"/>
              </p:cNvSpPr>
              <p:nvPr/>
            </p:nvSpPr>
            <p:spPr bwMode="auto">
              <a:xfrm flipV="1">
                <a:off x="2684463" y="2932113"/>
                <a:ext cx="7938" cy="34925"/>
              </a:xfrm>
              <a:prstGeom prst="line">
                <a:avLst/>
              </a:prstGeom>
              <a:noFill/>
              <a:ln w="28575">
                <a:solidFill>
                  <a:srgbClr val="FF0000"/>
                </a:solidFill>
                <a:round/>
                <a:headEnd/>
                <a:tailEnd/>
              </a:ln>
            </p:spPr>
            <p:txBody>
              <a:bodyPr/>
              <a:lstStyle/>
              <a:p>
                <a:endParaRPr lang="en-US"/>
              </a:p>
            </p:txBody>
          </p:sp>
          <p:sp>
            <p:nvSpPr>
              <p:cNvPr id="637783" name="Line 75"/>
              <p:cNvSpPr>
                <a:spLocks noChangeShapeType="1"/>
              </p:cNvSpPr>
              <p:nvPr/>
            </p:nvSpPr>
            <p:spPr bwMode="auto">
              <a:xfrm flipV="1">
                <a:off x="2692400" y="2897188"/>
                <a:ext cx="9525" cy="34925"/>
              </a:xfrm>
              <a:prstGeom prst="line">
                <a:avLst/>
              </a:prstGeom>
              <a:noFill/>
              <a:ln w="28575">
                <a:solidFill>
                  <a:srgbClr val="FF0000"/>
                </a:solidFill>
                <a:round/>
                <a:headEnd/>
                <a:tailEnd/>
              </a:ln>
            </p:spPr>
            <p:txBody>
              <a:bodyPr/>
              <a:lstStyle/>
              <a:p>
                <a:endParaRPr lang="en-US"/>
              </a:p>
            </p:txBody>
          </p:sp>
          <p:sp>
            <p:nvSpPr>
              <p:cNvPr id="637784" name="Line 76"/>
              <p:cNvSpPr>
                <a:spLocks noChangeShapeType="1"/>
              </p:cNvSpPr>
              <p:nvPr/>
            </p:nvSpPr>
            <p:spPr bwMode="auto">
              <a:xfrm flipV="1">
                <a:off x="2701925" y="2862263"/>
                <a:ext cx="9525" cy="34925"/>
              </a:xfrm>
              <a:prstGeom prst="line">
                <a:avLst/>
              </a:prstGeom>
              <a:noFill/>
              <a:ln w="28575">
                <a:solidFill>
                  <a:srgbClr val="FF0000"/>
                </a:solidFill>
                <a:round/>
                <a:headEnd/>
                <a:tailEnd/>
              </a:ln>
            </p:spPr>
            <p:txBody>
              <a:bodyPr/>
              <a:lstStyle/>
              <a:p>
                <a:endParaRPr lang="en-US"/>
              </a:p>
            </p:txBody>
          </p:sp>
          <p:sp>
            <p:nvSpPr>
              <p:cNvPr id="637785" name="Line 77"/>
              <p:cNvSpPr>
                <a:spLocks noChangeShapeType="1"/>
              </p:cNvSpPr>
              <p:nvPr/>
            </p:nvSpPr>
            <p:spPr bwMode="auto">
              <a:xfrm flipV="1">
                <a:off x="2711450" y="2830513"/>
                <a:ext cx="9525" cy="31750"/>
              </a:xfrm>
              <a:prstGeom prst="line">
                <a:avLst/>
              </a:prstGeom>
              <a:noFill/>
              <a:ln w="28575">
                <a:solidFill>
                  <a:srgbClr val="FF0000"/>
                </a:solidFill>
                <a:round/>
                <a:headEnd/>
                <a:tailEnd/>
              </a:ln>
            </p:spPr>
            <p:txBody>
              <a:bodyPr/>
              <a:lstStyle/>
              <a:p>
                <a:endParaRPr lang="en-US"/>
              </a:p>
            </p:txBody>
          </p:sp>
          <p:sp>
            <p:nvSpPr>
              <p:cNvPr id="637786" name="Line 78"/>
              <p:cNvSpPr>
                <a:spLocks noChangeShapeType="1"/>
              </p:cNvSpPr>
              <p:nvPr/>
            </p:nvSpPr>
            <p:spPr bwMode="auto">
              <a:xfrm flipV="1">
                <a:off x="2720975" y="2798763"/>
                <a:ext cx="9525" cy="31750"/>
              </a:xfrm>
              <a:prstGeom prst="line">
                <a:avLst/>
              </a:prstGeom>
              <a:noFill/>
              <a:ln w="28575">
                <a:solidFill>
                  <a:srgbClr val="FF0000"/>
                </a:solidFill>
                <a:round/>
                <a:headEnd/>
                <a:tailEnd/>
              </a:ln>
            </p:spPr>
            <p:txBody>
              <a:bodyPr/>
              <a:lstStyle/>
              <a:p>
                <a:endParaRPr lang="en-US"/>
              </a:p>
            </p:txBody>
          </p:sp>
          <p:sp>
            <p:nvSpPr>
              <p:cNvPr id="637787" name="Line 79"/>
              <p:cNvSpPr>
                <a:spLocks noChangeShapeType="1"/>
              </p:cNvSpPr>
              <p:nvPr/>
            </p:nvSpPr>
            <p:spPr bwMode="auto">
              <a:xfrm flipV="1">
                <a:off x="2730500" y="2768601"/>
                <a:ext cx="9525" cy="30163"/>
              </a:xfrm>
              <a:prstGeom prst="line">
                <a:avLst/>
              </a:prstGeom>
              <a:noFill/>
              <a:ln w="28575">
                <a:solidFill>
                  <a:srgbClr val="FF0000"/>
                </a:solidFill>
                <a:round/>
                <a:headEnd/>
                <a:tailEnd/>
              </a:ln>
            </p:spPr>
            <p:txBody>
              <a:bodyPr/>
              <a:lstStyle/>
              <a:p>
                <a:endParaRPr lang="en-US"/>
              </a:p>
            </p:txBody>
          </p:sp>
          <p:sp>
            <p:nvSpPr>
              <p:cNvPr id="637788" name="Line 80"/>
              <p:cNvSpPr>
                <a:spLocks noChangeShapeType="1"/>
              </p:cNvSpPr>
              <p:nvPr/>
            </p:nvSpPr>
            <p:spPr bwMode="auto">
              <a:xfrm flipV="1">
                <a:off x="2740025" y="2740026"/>
                <a:ext cx="7938" cy="28575"/>
              </a:xfrm>
              <a:prstGeom prst="line">
                <a:avLst/>
              </a:prstGeom>
              <a:noFill/>
              <a:ln w="28575">
                <a:solidFill>
                  <a:srgbClr val="FF0000"/>
                </a:solidFill>
                <a:round/>
                <a:headEnd/>
                <a:tailEnd/>
              </a:ln>
            </p:spPr>
            <p:txBody>
              <a:bodyPr/>
              <a:lstStyle/>
              <a:p>
                <a:endParaRPr lang="en-US"/>
              </a:p>
            </p:txBody>
          </p:sp>
          <p:sp>
            <p:nvSpPr>
              <p:cNvPr id="637789" name="Line 81"/>
              <p:cNvSpPr>
                <a:spLocks noChangeShapeType="1"/>
              </p:cNvSpPr>
              <p:nvPr/>
            </p:nvSpPr>
            <p:spPr bwMode="auto">
              <a:xfrm flipV="1">
                <a:off x="2747963" y="2713038"/>
                <a:ext cx="9525" cy="26988"/>
              </a:xfrm>
              <a:prstGeom prst="line">
                <a:avLst/>
              </a:prstGeom>
              <a:noFill/>
              <a:ln w="28575">
                <a:solidFill>
                  <a:srgbClr val="FF0000"/>
                </a:solidFill>
                <a:round/>
                <a:headEnd/>
                <a:tailEnd/>
              </a:ln>
            </p:spPr>
            <p:txBody>
              <a:bodyPr/>
              <a:lstStyle/>
              <a:p>
                <a:endParaRPr lang="en-US"/>
              </a:p>
            </p:txBody>
          </p:sp>
          <p:sp>
            <p:nvSpPr>
              <p:cNvPr id="637790" name="Line 82"/>
              <p:cNvSpPr>
                <a:spLocks noChangeShapeType="1"/>
              </p:cNvSpPr>
              <p:nvPr/>
            </p:nvSpPr>
            <p:spPr bwMode="auto">
              <a:xfrm flipV="1">
                <a:off x="2757488" y="2689226"/>
                <a:ext cx="9525" cy="23813"/>
              </a:xfrm>
              <a:prstGeom prst="line">
                <a:avLst/>
              </a:prstGeom>
              <a:noFill/>
              <a:ln w="28575">
                <a:solidFill>
                  <a:srgbClr val="FF0000"/>
                </a:solidFill>
                <a:round/>
                <a:headEnd/>
                <a:tailEnd/>
              </a:ln>
            </p:spPr>
            <p:txBody>
              <a:bodyPr/>
              <a:lstStyle/>
              <a:p>
                <a:endParaRPr lang="en-US"/>
              </a:p>
            </p:txBody>
          </p:sp>
          <p:sp>
            <p:nvSpPr>
              <p:cNvPr id="637791" name="Line 83"/>
              <p:cNvSpPr>
                <a:spLocks noChangeShapeType="1"/>
              </p:cNvSpPr>
              <p:nvPr/>
            </p:nvSpPr>
            <p:spPr bwMode="auto">
              <a:xfrm flipV="1">
                <a:off x="2767013" y="2667001"/>
                <a:ext cx="9525" cy="22225"/>
              </a:xfrm>
              <a:prstGeom prst="line">
                <a:avLst/>
              </a:prstGeom>
              <a:noFill/>
              <a:ln w="28575">
                <a:solidFill>
                  <a:srgbClr val="FF0000"/>
                </a:solidFill>
                <a:round/>
                <a:headEnd/>
                <a:tailEnd/>
              </a:ln>
            </p:spPr>
            <p:txBody>
              <a:bodyPr/>
              <a:lstStyle/>
              <a:p>
                <a:endParaRPr lang="en-US"/>
              </a:p>
            </p:txBody>
          </p:sp>
          <p:sp>
            <p:nvSpPr>
              <p:cNvPr id="637792" name="Line 84"/>
              <p:cNvSpPr>
                <a:spLocks noChangeShapeType="1"/>
              </p:cNvSpPr>
              <p:nvPr/>
            </p:nvSpPr>
            <p:spPr bwMode="auto">
              <a:xfrm flipV="1">
                <a:off x="2776538" y="2647951"/>
                <a:ext cx="9525" cy="19050"/>
              </a:xfrm>
              <a:prstGeom prst="line">
                <a:avLst/>
              </a:prstGeom>
              <a:noFill/>
              <a:ln w="28575">
                <a:solidFill>
                  <a:srgbClr val="FF0000"/>
                </a:solidFill>
                <a:round/>
                <a:headEnd/>
                <a:tailEnd/>
              </a:ln>
            </p:spPr>
            <p:txBody>
              <a:bodyPr/>
              <a:lstStyle/>
              <a:p>
                <a:endParaRPr lang="en-US"/>
              </a:p>
            </p:txBody>
          </p:sp>
          <p:sp>
            <p:nvSpPr>
              <p:cNvPr id="637793" name="Line 85"/>
              <p:cNvSpPr>
                <a:spLocks noChangeShapeType="1"/>
              </p:cNvSpPr>
              <p:nvPr/>
            </p:nvSpPr>
            <p:spPr bwMode="auto">
              <a:xfrm flipV="1">
                <a:off x="2786063" y="2632076"/>
                <a:ext cx="7938" cy="15875"/>
              </a:xfrm>
              <a:prstGeom prst="line">
                <a:avLst/>
              </a:prstGeom>
              <a:noFill/>
              <a:ln w="28575">
                <a:solidFill>
                  <a:srgbClr val="FF0000"/>
                </a:solidFill>
                <a:round/>
                <a:headEnd/>
                <a:tailEnd/>
              </a:ln>
            </p:spPr>
            <p:txBody>
              <a:bodyPr/>
              <a:lstStyle/>
              <a:p>
                <a:endParaRPr lang="en-US"/>
              </a:p>
            </p:txBody>
          </p:sp>
          <p:sp>
            <p:nvSpPr>
              <p:cNvPr id="637794" name="Line 86"/>
              <p:cNvSpPr>
                <a:spLocks noChangeShapeType="1"/>
              </p:cNvSpPr>
              <p:nvPr/>
            </p:nvSpPr>
            <p:spPr bwMode="auto">
              <a:xfrm flipV="1">
                <a:off x="2794000" y="2619376"/>
                <a:ext cx="9525" cy="12700"/>
              </a:xfrm>
              <a:prstGeom prst="line">
                <a:avLst/>
              </a:prstGeom>
              <a:noFill/>
              <a:ln w="28575">
                <a:solidFill>
                  <a:srgbClr val="FF0000"/>
                </a:solidFill>
                <a:round/>
                <a:headEnd/>
                <a:tailEnd/>
              </a:ln>
            </p:spPr>
            <p:txBody>
              <a:bodyPr/>
              <a:lstStyle/>
              <a:p>
                <a:endParaRPr lang="en-US"/>
              </a:p>
            </p:txBody>
          </p:sp>
          <p:sp>
            <p:nvSpPr>
              <p:cNvPr id="637795" name="Line 87"/>
              <p:cNvSpPr>
                <a:spLocks noChangeShapeType="1"/>
              </p:cNvSpPr>
              <p:nvPr/>
            </p:nvSpPr>
            <p:spPr bwMode="auto">
              <a:xfrm flipV="1">
                <a:off x="2803525" y="2609851"/>
                <a:ext cx="9525" cy="9525"/>
              </a:xfrm>
              <a:prstGeom prst="line">
                <a:avLst/>
              </a:prstGeom>
              <a:noFill/>
              <a:ln w="28575">
                <a:solidFill>
                  <a:srgbClr val="FF0000"/>
                </a:solidFill>
                <a:round/>
                <a:headEnd/>
                <a:tailEnd/>
              </a:ln>
            </p:spPr>
            <p:txBody>
              <a:bodyPr/>
              <a:lstStyle/>
              <a:p>
                <a:endParaRPr lang="en-US"/>
              </a:p>
            </p:txBody>
          </p:sp>
          <p:sp>
            <p:nvSpPr>
              <p:cNvPr id="637796" name="Line 88"/>
              <p:cNvSpPr>
                <a:spLocks noChangeShapeType="1"/>
              </p:cNvSpPr>
              <p:nvPr/>
            </p:nvSpPr>
            <p:spPr bwMode="auto">
              <a:xfrm flipV="1">
                <a:off x="2813050" y="2603501"/>
                <a:ext cx="9525" cy="6350"/>
              </a:xfrm>
              <a:prstGeom prst="line">
                <a:avLst/>
              </a:prstGeom>
              <a:noFill/>
              <a:ln w="28575">
                <a:solidFill>
                  <a:srgbClr val="FF0000"/>
                </a:solidFill>
                <a:round/>
                <a:headEnd/>
                <a:tailEnd/>
              </a:ln>
            </p:spPr>
            <p:txBody>
              <a:bodyPr/>
              <a:lstStyle/>
              <a:p>
                <a:endParaRPr lang="en-US"/>
              </a:p>
            </p:txBody>
          </p:sp>
          <p:sp>
            <p:nvSpPr>
              <p:cNvPr id="637797" name="Line 89"/>
              <p:cNvSpPr>
                <a:spLocks noChangeShapeType="1"/>
              </p:cNvSpPr>
              <p:nvPr/>
            </p:nvSpPr>
            <p:spPr bwMode="auto">
              <a:xfrm flipV="1">
                <a:off x="2822575" y="2600326"/>
                <a:ext cx="9525" cy="3175"/>
              </a:xfrm>
              <a:prstGeom prst="line">
                <a:avLst/>
              </a:prstGeom>
              <a:noFill/>
              <a:ln w="28575">
                <a:solidFill>
                  <a:srgbClr val="FF0000"/>
                </a:solidFill>
                <a:round/>
                <a:headEnd/>
                <a:tailEnd/>
              </a:ln>
            </p:spPr>
            <p:txBody>
              <a:bodyPr/>
              <a:lstStyle/>
              <a:p>
                <a:endParaRPr lang="en-US"/>
              </a:p>
            </p:txBody>
          </p:sp>
          <p:sp>
            <p:nvSpPr>
              <p:cNvPr id="637798" name="Line 90"/>
              <p:cNvSpPr>
                <a:spLocks noChangeShapeType="1"/>
              </p:cNvSpPr>
              <p:nvPr/>
            </p:nvSpPr>
            <p:spPr bwMode="auto">
              <a:xfrm>
                <a:off x="2832100" y="2600326"/>
                <a:ext cx="9525" cy="1588"/>
              </a:xfrm>
              <a:prstGeom prst="line">
                <a:avLst/>
              </a:prstGeom>
              <a:noFill/>
              <a:ln w="28575">
                <a:solidFill>
                  <a:srgbClr val="FF0000"/>
                </a:solidFill>
                <a:round/>
                <a:headEnd/>
                <a:tailEnd/>
              </a:ln>
            </p:spPr>
            <p:txBody>
              <a:bodyPr/>
              <a:lstStyle/>
              <a:p>
                <a:endParaRPr lang="en-US"/>
              </a:p>
            </p:txBody>
          </p:sp>
          <p:sp>
            <p:nvSpPr>
              <p:cNvPr id="637799" name="Line 91"/>
              <p:cNvSpPr>
                <a:spLocks noChangeShapeType="1"/>
              </p:cNvSpPr>
              <p:nvPr/>
            </p:nvSpPr>
            <p:spPr bwMode="auto">
              <a:xfrm>
                <a:off x="2841625" y="2600326"/>
                <a:ext cx="7938" cy="3175"/>
              </a:xfrm>
              <a:prstGeom prst="line">
                <a:avLst/>
              </a:prstGeom>
              <a:noFill/>
              <a:ln w="28575">
                <a:solidFill>
                  <a:srgbClr val="FF0000"/>
                </a:solidFill>
                <a:round/>
                <a:headEnd/>
                <a:tailEnd/>
              </a:ln>
            </p:spPr>
            <p:txBody>
              <a:bodyPr/>
              <a:lstStyle/>
              <a:p>
                <a:endParaRPr lang="en-US"/>
              </a:p>
            </p:txBody>
          </p:sp>
          <p:sp>
            <p:nvSpPr>
              <p:cNvPr id="637800" name="Line 92"/>
              <p:cNvSpPr>
                <a:spLocks noChangeShapeType="1"/>
              </p:cNvSpPr>
              <p:nvPr/>
            </p:nvSpPr>
            <p:spPr bwMode="auto">
              <a:xfrm>
                <a:off x="2849563" y="2603501"/>
                <a:ext cx="9525" cy="6350"/>
              </a:xfrm>
              <a:prstGeom prst="line">
                <a:avLst/>
              </a:prstGeom>
              <a:noFill/>
              <a:ln w="28575">
                <a:solidFill>
                  <a:srgbClr val="FF0000"/>
                </a:solidFill>
                <a:round/>
                <a:headEnd/>
                <a:tailEnd/>
              </a:ln>
            </p:spPr>
            <p:txBody>
              <a:bodyPr/>
              <a:lstStyle/>
              <a:p>
                <a:endParaRPr lang="en-US"/>
              </a:p>
            </p:txBody>
          </p:sp>
          <p:sp>
            <p:nvSpPr>
              <p:cNvPr id="637801" name="Line 93"/>
              <p:cNvSpPr>
                <a:spLocks noChangeShapeType="1"/>
              </p:cNvSpPr>
              <p:nvPr/>
            </p:nvSpPr>
            <p:spPr bwMode="auto">
              <a:xfrm>
                <a:off x="2859088" y="2609851"/>
                <a:ext cx="9525" cy="9525"/>
              </a:xfrm>
              <a:prstGeom prst="line">
                <a:avLst/>
              </a:prstGeom>
              <a:noFill/>
              <a:ln w="28575">
                <a:solidFill>
                  <a:srgbClr val="FF0000"/>
                </a:solidFill>
                <a:round/>
                <a:headEnd/>
                <a:tailEnd/>
              </a:ln>
            </p:spPr>
            <p:txBody>
              <a:bodyPr/>
              <a:lstStyle/>
              <a:p>
                <a:endParaRPr lang="en-US"/>
              </a:p>
            </p:txBody>
          </p:sp>
          <p:sp>
            <p:nvSpPr>
              <p:cNvPr id="637802" name="Line 94"/>
              <p:cNvSpPr>
                <a:spLocks noChangeShapeType="1"/>
              </p:cNvSpPr>
              <p:nvPr/>
            </p:nvSpPr>
            <p:spPr bwMode="auto">
              <a:xfrm>
                <a:off x="2868613" y="2619376"/>
                <a:ext cx="9525" cy="12700"/>
              </a:xfrm>
              <a:prstGeom prst="line">
                <a:avLst/>
              </a:prstGeom>
              <a:noFill/>
              <a:ln w="28575">
                <a:solidFill>
                  <a:srgbClr val="FF0000"/>
                </a:solidFill>
                <a:round/>
                <a:headEnd/>
                <a:tailEnd/>
              </a:ln>
            </p:spPr>
            <p:txBody>
              <a:bodyPr/>
              <a:lstStyle/>
              <a:p>
                <a:endParaRPr lang="en-US"/>
              </a:p>
            </p:txBody>
          </p:sp>
          <p:sp>
            <p:nvSpPr>
              <p:cNvPr id="637803" name="Line 95"/>
              <p:cNvSpPr>
                <a:spLocks noChangeShapeType="1"/>
              </p:cNvSpPr>
              <p:nvPr/>
            </p:nvSpPr>
            <p:spPr bwMode="auto">
              <a:xfrm>
                <a:off x="2878138" y="2632076"/>
                <a:ext cx="9525" cy="15875"/>
              </a:xfrm>
              <a:prstGeom prst="line">
                <a:avLst/>
              </a:prstGeom>
              <a:noFill/>
              <a:ln w="28575">
                <a:solidFill>
                  <a:srgbClr val="FF0000"/>
                </a:solidFill>
                <a:round/>
                <a:headEnd/>
                <a:tailEnd/>
              </a:ln>
            </p:spPr>
            <p:txBody>
              <a:bodyPr/>
              <a:lstStyle/>
              <a:p>
                <a:endParaRPr lang="en-US"/>
              </a:p>
            </p:txBody>
          </p:sp>
          <p:sp>
            <p:nvSpPr>
              <p:cNvPr id="637804" name="Line 96"/>
              <p:cNvSpPr>
                <a:spLocks noChangeShapeType="1"/>
              </p:cNvSpPr>
              <p:nvPr/>
            </p:nvSpPr>
            <p:spPr bwMode="auto">
              <a:xfrm>
                <a:off x="2887663" y="2647951"/>
                <a:ext cx="9525" cy="19050"/>
              </a:xfrm>
              <a:prstGeom prst="line">
                <a:avLst/>
              </a:prstGeom>
              <a:noFill/>
              <a:ln w="28575">
                <a:solidFill>
                  <a:srgbClr val="FF0000"/>
                </a:solidFill>
                <a:round/>
                <a:headEnd/>
                <a:tailEnd/>
              </a:ln>
            </p:spPr>
            <p:txBody>
              <a:bodyPr/>
              <a:lstStyle/>
              <a:p>
                <a:endParaRPr lang="en-US"/>
              </a:p>
            </p:txBody>
          </p:sp>
          <p:sp>
            <p:nvSpPr>
              <p:cNvPr id="637805" name="Line 97"/>
              <p:cNvSpPr>
                <a:spLocks noChangeShapeType="1"/>
              </p:cNvSpPr>
              <p:nvPr/>
            </p:nvSpPr>
            <p:spPr bwMode="auto">
              <a:xfrm>
                <a:off x="2897188" y="2667001"/>
                <a:ext cx="7938" cy="22225"/>
              </a:xfrm>
              <a:prstGeom prst="line">
                <a:avLst/>
              </a:prstGeom>
              <a:noFill/>
              <a:ln w="28575">
                <a:solidFill>
                  <a:srgbClr val="FF0000"/>
                </a:solidFill>
                <a:round/>
                <a:headEnd/>
                <a:tailEnd/>
              </a:ln>
            </p:spPr>
            <p:txBody>
              <a:bodyPr/>
              <a:lstStyle/>
              <a:p>
                <a:endParaRPr lang="en-US"/>
              </a:p>
            </p:txBody>
          </p:sp>
          <p:sp>
            <p:nvSpPr>
              <p:cNvPr id="637806" name="Line 98"/>
              <p:cNvSpPr>
                <a:spLocks noChangeShapeType="1"/>
              </p:cNvSpPr>
              <p:nvPr/>
            </p:nvSpPr>
            <p:spPr bwMode="auto">
              <a:xfrm>
                <a:off x="2905125" y="2689226"/>
                <a:ext cx="9525" cy="23813"/>
              </a:xfrm>
              <a:prstGeom prst="line">
                <a:avLst/>
              </a:prstGeom>
              <a:noFill/>
              <a:ln w="28575">
                <a:solidFill>
                  <a:srgbClr val="FF0000"/>
                </a:solidFill>
                <a:round/>
                <a:headEnd/>
                <a:tailEnd/>
              </a:ln>
            </p:spPr>
            <p:txBody>
              <a:bodyPr/>
              <a:lstStyle/>
              <a:p>
                <a:endParaRPr lang="en-US"/>
              </a:p>
            </p:txBody>
          </p:sp>
          <p:sp>
            <p:nvSpPr>
              <p:cNvPr id="637807" name="Line 99"/>
              <p:cNvSpPr>
                <a:spLocks noChangeShapeType="1"/>
              </p:cNvSpPr>
              <p:nvPr/>
            </p:nvSpPr>
            <p:spPr bwMode="auto">
              <a:xfrm>
                <a:off x="2914650" y="2713038"/>
                <a:ext cx="9525" cy="26988"/>
              </a:xfrm>
              <a:prstGeom prst="line">
                <a:avLst/>
              </a:prstGeom>
              <a:noFill/>
              <a:ln w="28575">
                <a:solidFill>
                  <a:srgbClr val="FF0000"/>
                </a:solidFill>
                <a:round/>
                <a:headEnd/>
                <a:tailEnd/>
              </a:ln>
            </p:spPr>
            <p:txBody>
              <a:bodyPr/>
              <a:lstStyle/>
              <a:p>
                <a:endParaRPr lang="en-US"/>
              </a:p>
            </p:txBody>
          </p:sp>
          <p:sp>
            <p:nvSpPr>
              <p:cNvPr id="637808" name="Line 100"/>
              <p:cNvSpPr>
                <a:spLocks noChangeShapeType="1"/>
              </p:cNvSpPr>
              <p:nvPr/>
            </p:nvSpPr>
            <p:spPr bwMode="auto">
              <a:xfrm>
                <a:off x="2924175" y="2740026"/>
                <a:ext cx="9525" cy="28575"/>
              </a:xfrm>
              <a:prstGeom prst="line">
                <a:avLst/>
              </a:prstGeom>
              <a:noFill/>
              <a:ln w="28575">
                <a:solidFill>
                  <a:srgbClr val="FF0000"/>
                </a:solidFill>
                <a:round/>
                <a:headEnd/>
                <a:tailEnd/>
              </a:ln>
            </p:spPr>
            <p:txBody>
              <a:bodyPr/>
              <a:lstStyle/>
              <a:p>
                <a:endParaRPr lang="en-US"/>
              </a:p>
            </p:txBody>
          </p:sp>
          <p:sp>
            <p:nvSpPr>
              <p:cNvPr id="637809" name="Line 101"/>
              <p:cNvSpPr>
                <a:spLocks noChangeShapeType="1"/>
              </p:cNvSpPr>
              <p:nvPr/>
            </p:nvSpPr>
            <p:spPr bwMode="auto">
              <a:xfrm>
                <a:off x="2933700" y="2768601"/>
                <a:ext cx="9525" cy="30163"/>
              </a:xfrm>
              <a:prstGeom prst="line">
                <a:avLst/>
              </a:prstGeom>
              <a:noFill/>
              <a:ln w="28575">
                <a:solidFill>
                  <a:srgbClr val="FF0000"/>
                </a:solidFill>
                <a:round/>
                <a:headEnd/>
                <a:tailEnd/>
              </a:ln>
            </p:spPr>
            <p:txBody>
              <a:bodyPr/>
              <a:lstStyle/>
              <a:p>
                <a:endParaRPr lang="en-US"/>
              </a:p>
            </p:txBody>
          </p:sp>
          <p:sp>
            <p:nvSpPr>
              <p:cNvPr id="637810" name="Line 102"/>
              <p:cNvSpPr>
                <a:spLocks noChangeShapeType="1"/>
              </p:cNvSpPr>
              <p:nvPr/>
            </p:nvSpPr>
            <p:spPr bwMode="auto">
              <a:xfrm>
                <a:off x="2943225" y="2798763"/>
                <a:ext cx="7938" cy="31750"/>
              </a:xfrm>
              <a:prstGeom prst="line">
                <a:avLst/>
              </a:prstGeom>
              <a:noFill/>
              <a:ln w="28575">
                <a:solidFill>
                  <a:srgbClr val="FF0000"/>
                </a:solidFill>
                <a:round/>
                <a:headEnd/>
                <a:tailEnd/>
              </a:ln>
            </p:spPr>
            <p:txBody>
              <a:bodyPr/>
              <a:lstStyle/>
              <a:p>
                <a:endParaRPr lang="en-US"/>
              </a:p>
            </p:txBody>
          </p:sp>
          <p:sp>
            <p:nvSpPr>
              <p:cNvPr id="637811" name="Line 103"/>
              <p:cNvSpPr>
                <a:spLocks noChangeShapeType="1"/>
              </p:cNvSpPr>
              <p:nvPr/>
            </p:nvSpPr>
            <p:spPr bwMode="auto">
              <a:xfrm>
                <a:off x="2951163" y="2830513"/>
                <a:ext cx="9525" cy="31750"/>
              </a:xfrm>
              <a:prstGeom prst="line">
                <a:avLst/>
              </a:prstGeom>
              <a:noFill/>
              <a:ln w="28575">
                <a:solidFill>
                  <a:srgbClr val="FF0000"/>
                </a:solidFill>
                <a:round/>
                <a:headEnd/>
                <a:tailEnd/>
              </a:ln>
            </p:spPr>
            <p:txBody>
              <a:bodyPr/>
              <a:lstStyle/>
              <a:p>
                <a:endParaRPr lang="en-US"/>
              </a:p>
            </p:txBody>
          </p:sp>
          <p:sp>
            <p:nvSpPr>
              <p:cNvPr id="637812" name="Line 104"/>
              <p:cNvSpPr>
                <a:spLocks noChangeShapeType="1"/>
              </p:cNvSpPr>
              <p:nvPr/>
            </p:nvSpPr>
            <p:spPr bwMode="auto">
              <a:xfrm>
                <a:off x="2960688" y="2862263"/>
                <a:ext cx="9525" cy="34925"/>
              </a:xfrm>
              <a:prstGeom prst="line">
                <a:avLst/>
              </a:prstGeom>
              <a:noFill/>
              <a:ln w="28575">
                <a:solidFill>
                  <a:srgbClr val="FF0000"/>
                </a:solidFill>
                <a:round/>
                <a:headEnd/>
                <a:tailEnd/>
              </a:ln>
            </p:spPr>
            <p:txBody>
              <a:bodyPr/>
              <a:lstStyle/>
              <a:p>
                <a:endParaRPr lang="en-US"/>
              </a:p>
            </p:txBody>
          </p:sp>
          <p:sp>
            <p:nvSpPr>
              <p:cNvPr id="637813" name="Line 105"/>
              <p:cNvSpPr>
                <a:spLocks noChangeShapeType="1"/>
              </p:cNvSpPr>
              <p:nvPr/>
            </p:nvSpPr>
            <p:spPr bwMode="auto">
              <a:xfrm>
                <a:off x="2970213" y="2897188"/>
                <a:ext cx="9525" cy="34925"/>
              </a:xfrm>
              <a:prstGeom prst="line">
                <a:avLst/>
              </a:prstGeom>
              <a:noFill/>
              <a:ln w="28575">
                <a:solidFill>
                  <a:srgbClr val="FF0000"/>
                </a:solidFill>
                <a:round/>
                <a:headEnd/>
                <a:tailEnd/>
              </a:ln>
            </p:spPr>
            <p:txBody>
              <a:bodyPr/>
              <a:lstStyle/>
              <a:p>
                <a:endParaRPr lang="en-US"/>
              </a:p>
            </p:txBody>
          </p:sp>
          <p:sp>
            <p:nvSpPr>
              <p:cNvPr id="637814" name="Line 106"/>
              <p:cNvSpPr>
                <a:spLocks noChangeShapeType="1"/>
              </p:cNvSpPr>
              <p:nvPr/>
            </p:nvSpPr>
            <p:spPr bwMode="auto">
              <a:xfrm>
                <a:off x="2979738" y="2932113"/>
                <a:ext cx="9525" cy="34925"/>
              </a:xfrm>
              <a:prstGeom prst="line">
                <a:avLst/>
              </a:prstGeom>
              <a:noFill/>
              <a:ln w="28575">
                <a:solidFill>
                  <a:srgbClr val="FF0000"/>
                </a:solidFill>
                <a:round/>
                <a:headEnd/>
                <a:tailEnd/>
              </a:ln>
            </p:spPr>
            <p:txBody>
              <a:bodyPr/>
              <a:lstStyle/>
              <a:p>
                <a:endParaRPr lang="en-US"/>
              </a:p>
            </p:txBody>
          </p:sp>
          <p:sp>
            <p:nvSpPr>
              <p:cNvPr id="637815" name="Line 107"/>
              <p:cNvSpPr>
                <a:spLocks noChangeShapeType="1"/>
              </p:cNvSpPr>
              <p:nvPr/>
            </p:nvSpPr>
            <p:spPr bwMode="auto">
              <a:xfrm>
                <a:off x="2073275" y="2967038"/>
                <a:ext cx="9525" cy="33338"/>
              </a:xfrm>
              <a:prstGeom prst="line">
                <a:avLst/>
              </a:prstGeom>
              <a:noFill/>
              <a:ln w="28575">
                <a:solidFill>
                  <a:srgbClr val="FF0000"/>
                </a:solidFill>
                <a:round/>
                <a:headEnd/>
                <a:tailEnd/>
              </a:ln>
            </p:spPr>
            <p:txBody>
              <a:bodyPr/>
              <a:lstStyle/>
              <a:p>
                <a:endParaRPr lang="en-US"/>
              </a:p>
            </p:txBody>
          </p:sp>
          <p:sp>
            <p:nvSpPr>
              <p:cNvPr id="637816" name="Line 108"/>
              <p:cNvSpPr>
                <a:spLocks noChangeShapeType="1"/>
              </p:cNvSpPr>
              <p:nvPr/>
            </p:nvSpPr>
            <p:spPr bwMode="auto">
              <a:xfrm>
                <a:off x="2092325" y="3033713"/>
                <a:ext cx="1588" cy="1588"/>
              </a:xfrm>
              <a:prstGeom prst="line">
                <a:avLst/>
              </a:prstGeom>
              <a:noFill/>
              <a:ln w="28575">
                <a:solidFill>
                  <a:srgbClr val="FF0000"/>
                </a:solidFill>
                <a:round/>
                <a:headEnd/>
                <a:tailEnd/>
              </a:ln>
            </p:spPr>
            <p:txBody>
              <a:bodyPr/>
              <a:lstStyle/>
              <a:p>
                <a:endParaRPr lang="en-US"/>
              </a:p>
            </p:txBody>
          </p:sp>
          <p:sp>
            <p:nvSpPr>
              <p:cNvPr id="637817" name="Line 109"/>
              <p:cNvSpPr>
                <a:spLocks noChangeShapeType="1"/>
              </p:cNvSpPr>
              <p:nvPr/>
            </p:nvSpPr>
            <p:spPr bwMode="auto">
              <a:xfrm>
                <a:off x="2092325" y="3035301"/>
                <a:ext cx="9525" cy="33338"/>
              </a:xfrm>
              <a:prstGeom prst="line">
                <a:avLst/>
              </a:prstGeom>
              <a:noFill/>
              <a:ln w="28575">
                <a:solidFill>
                  <a:srgbClr val="FF0000"/>
                </a:solidFill>
                <a:round/>
                <a:headEnd/>
                <a:tailEnd/>
              </a:ln>
            </p:spPr>
            <p:txBody>
              <a:bodyPr/>
              <a:lstStyle/>
              <a:p>
                <a:endParaRPr lang="en-US"/>
              </a:p>
            </p:txBody>
          </p:sp>
          <p:sp>
            <p:nvSpPr>
              <p:cNvPr id="637818" name="Line 110"/>
              <p:cNvSpPr>
                <a:spLocks noChangeShapeType="1"/>
              </p:cNvSpPr>
              <p:nvPr/>
            </p:nvSpPr>
            <p:spPr bwMode="auto">
              <a:xfrm>
                <a:off x="2111375" y="3101976"/>
                <a:ext cx="1588" cy="1588"/>
              </a:xfrm>
              <a:prstGeom prst="line">
                <a:avLst/>
              </a:prstGeom>
              <a:noFill/>
              <a:ln w="28575">
                <a:solidFill>
                  <a:srgbClr val="FF0000"/>
                </a:solidFill>
                <a:round/>
                <a:headEnd/>
                <a:tailEnd/>
              </a:ln>
            </p:spPr>
            <p:txBody>
              <a:bodyPr/>
              <a:lstStyle/>
              <a:p>
                <a:endParaRPr lang="en-US"/>
              </a:p>
            </p:txBody>
          </p:sp>
          <p:sp>
            <p:nvSpPr>
              <p:cNvPr id="637819" name="Line 111"/>
              <p:cNvSpPr>
                <a:spLocks noChangeShapeType="1"/>
              </p:cNvSpPr>
              <p:nvPr/>
            </p:nvSpPr>
            <p:spPr bwMode="auto">
              <a:xfrm>
                <a:off x="2111375" y="3101976"/>
                <a:ext cx="9525" cy="31750"/>
              </a:xfrm>
              <a:prstGeom prst="line">
                <a:avLst/>
              </a:prstGeom>
              <a:noFill/>
              <a:ln w="28575">
                <a:solidFill>
                  <a:srgbClr val="FF0000"/>
                </a:solidFill>
                <a:round/>
                <a:headEnd/>
                <a:tailEnd/>
              </a:ln>
            </p:spPr>
            <p:txBody>
              <a:bodyPr/>
              <a:lstStyle/>
              <a:p>
                <a:endParaRPr lang="en-US"/>
              </a:p>
            </p:txBody>
          </p:sp>
          <p:sp>
            <p:nvSpPr>
              <p:cNvPr id="637820" name="Line 112"/>
              <p:cNvSpPr>
                <a:spLocks noChangeShapeType="1"/>
              </p:cNvSpPr>
              <p:nvPr/>
            </p:nvSpPr>
            <p:spPr bwMode="auto">
              <a:xfrm>
                <a:off x="2120900" y="3133726"/>
                <a:ext cx="1588" cy="1588"/>
              </a:xfrm>
              <a:prstGeom prst="line">
                <a:avLst/>
              </a:prstGeom>
              <a:noFill/>
              <a:ln w="28575">
                <a:solidFill>
                  <a:srgbClr val="FF0000"/>
                </a:solidFill>
                <a:round/>
                <a:headEnd/>
                <a:tailEnd/>
              </a:ln>
            </p:spPr>
            <p:txBody>
              <a:bodyPr/>
              <a:lstStyle/>
              <a:p>
                <a:endParaRPr lang="en-US"/>
              </a:p>
            </p:txBody>
          </p:sp>
          <p:sp>
            <p:nvSpPr>
              <p:cNvPr id="637821" name="Line 113"/>
              <p:cNvSpPr>
                <a:spLocks noChangeShapeType="1"/>
              </p:cNvSpPr>
              <p:nvPr/>
            </p:nvSpPr>
            <p:spPr bwMode="auto">
              <a:xfrm>
                <a:off x="2130425" y="3168651"/>
                <a:ext cx="7938" cy="23813"/>
              </a:xfrm>
              <a:prstGeom prst="line">
                <a:avLst/>
              </a:prstGeom>
              <a:noFill/>
              <a:ln w="28575">
                <a:solidFill>
                  <a:srgbClr val="FF0000"/>
                </a:solidFill>
                <a:round/>
                <a:headEnd/>
                <a:tailEnd/>
              </a:ln>
            </p:spPr>
            <p:txBody>
              <a:bodyPr/>
              <a:lstStyle/>
              <a:p>
                <a:endParaRPr lang="en-US"/>
              </a:p>
            </p:txBody>
          </p:sp>
          <p:sp>
            <p:nvSpPr>
              <p:cNvPr id="637822" name="Line 114"/>
              <p:cNvSpPr>
                <a:spLocks noChangeShapeType="1"/>
              </p:cNvSpPr>
              <p:nvPr/>
            </p:nvSpPr>
            <p:spPr bwMode="auto">
              <a:xfrm>
                <a:off x="2138363" y="3192463"/>
                <a:ext cx="3175" cy="7938"/>
              </a:xfrm>
              <a:prstGeom prst="line">
                <a:avLst/>
              </a:prstGeom>
              <a:noFill/>
              <a:ln w="28575">
                <a:solidFill>
                  <a:srgbClr val="FF0000"/>
                </a:solidFill>
                <a:round/>
                <a:headEnd/>
                <a:tailEnd/>
              </a:ln>
            </p:spPr>
            <p:txBody>
              <a:bodyPr/>
              <a:lstStyle/>
              <a:p>
                <a:endParaRPr lang="en-US"/>
              </a:p>
            </p:txBody>
          </p:sp>
          <p:sp>
            <p:nvSpPr>
              <p:cNvPr id="637823" name="Line 115"/>
              <p:cNvSpPr>
                <a:spLocks noChangeShapeType="1"/>
              </p:cNvSpPr>
              <p:nvPr/>
            </p:nvSpPr>
            <p:spPr bwMode="auto">
              <a:xfrm>
                <a:off x="2152650" y="3232151"/>
                <a:ext cx="4763" cy="11113"/>
              </a:xfrm>
              <a:prstGeom prst="line">
                <a:avLst/>
              </a:prstGeom>
              <a:noFill/>
              <a:ln w="28575">
                <a:solidFill>
                  <a:srgbClr val="FF0000"/>
                </a:solidFill>
                <a:round/>
                <a:headEnd/>
                <a:tailEnd/>
              </a:ln>
            </p:spPr>
            <p:txBody>
              <a:bodyPr/>
              <a:lstStyle/>
              <a:p>
                <a:endParaRPr lang="en-US"/>
              </a:p>
            </p:txBody>
          </p:sp>
          <p:sp>
            <p:nvSpPr>
              <p:cNvPr id="637824" name="Line 116"/>
              <p:cNvSpPr>
                <a:spLocks noChangeShapeType="1"/>
              </p:cNvSpPr>
              <p:nvPr/>
            </p:nvSpPr>
            <p:spPr bwMode="auto">
              <a:xfrm>
                <a:off x="2157413" y="3243263"/>
                <a:ext cx="7938" cy="19050"/>
              </a:xfrm>
              <a:prstGeom prst="line">
                <a:avLst/>
              </a:prstGeom>
              <a:noFill/>
              <a:ln w="28575">
                <a:solidFill>
                  <a:srgbClr val="FF0000"/>
                </a:solidFill>
                <a:round/>
                <a:headEnd/>
                <a:tailEnd/>
              </a:ln>
            </p:spPr>
            <p:txBody>
              <a:bodyPr/>
              <a:lstStyle/>
              <a:p>
                <a:endParaRPr lang="en-US"/>
              </a:p>
            </p:txBody>
          </p:sp>
          <p:sp>
            <p:nvSpPr>
              <p:cNvPr id="637825" name="Line 117"/>
              <p:cNvSpPr>
                <a:spLocks noChangeShapeType="1"/>
              </p:cNvSpPr>
              <p:nvPr/>
            </p:nvSpPr>
            <p:spPr bwMode="auto">
              <a:xfrm>
                <a:off x="2179638" y="3289301"/>
                <a:ext cx="4763" cy="11113"/>
              </a:xfrm>
              <a:prstGeom prst="line">
                <a:avLst/>
              </a:prstGeom>
              <a:noFill/>
              <a:ln w="28575">
                <a:solidFill>
                  <a:srgbClr val="FF0000"/>
                </a:solidFill>
                <a:round/>
                <a:headEnd/>
                <a:tailEnd/>
              </a:ln>
            </p:spPr>
            <p:txBody>
              <a:bodyPr/>
              <a:lstStyle/>
              <a:p>
                <a:endParaRPr lang="en-US"/>
              </a:p>
            </p:txBody>
          </p:sp>
          <p:sp>
            <p:nvSpPr>
              <p:cNvPr id="637826" name="Line 118"/>
              <p:cNvSpPr>
                <a:spLocks noChangeShapeType="1"/>
              </p:cNvSpPr>
              <p:nvPr/>
            </p:nvSpPr>
            <p:spPr bwMode="auto">
              <a:xfrm>
                <a:off x="2184400" y="3300413"/>
                <a:ext cx="9525" cy="12700"/>
              </a:xfrm>
              <a:prstGeom prst="line">
                <a:avLst/>
              </a:prstGeom>
              <a:noFill/>
              <a:ln w="28575">
                <a:solidFill>
                  <a:srgbClr val="FF0000"/>
                </a:solidFill>
                <a:round/>
                <a:headEnd/>
                <a:tailEnd/>
              </a:ln>
            </p:spPr>
            <p:txBody>
              <a:bodyPr/>
              <a:lstStyle/>
              <a:p>
                <a:endParaRPr lang="en-US"/>
              </a:p>
            </p:txBody>
          </p:sp>
          <p:sp>
            <p:nvSpPr>
              <p:cNvPr id="637827" name="Line 119"/>
              <p:cNvSpPr>
                <a:spLocks noChangeShapeType="1"/>
              </p:cNvSpPr>
              <p:nvPr/>
            </p:nvSpPr>
            <p:spPr bwMode="auto">
              <a:xfrm>
                <a:off x="2193925" y="3313113"/>
                <a:ext cx="1588" cy="1588"/>
              </a:xfrm>
              <a:prstGeom prst="line">
                <a:avLst/>
              </a:prstGeom>
              <a:noFill/>
              <a:ln w="28575">
                <a:solidFill>
                  <a:srgbClr val="FF0000"/>
                </a:solidFill>
                <a:round/>
                <a:headEnd/>
                <a:tailEnd/>
              </a:ln>
            </p:spPr>
            <p:txBody>
              <a:bodyPr/>
              <a:lstStyle/>
              <a:p>
                <a:endParaRPr lang="en-US"/>
              </a:p>
            </p:txBody>
          </p:sp>
          <p:sp>
            <p:nvSpPr>
              <p:cNvPr id="637828" name="Line 120"/>
              <p:cNvSpPr>
                <a:spLocks noChangeShapeType="1"/>
              </p:cNvSpPr>
              <p:nvPr/>
            </p:nvSpPr>
            <p:spPr bwMode="auto">
              <a:xfrm>
                <a:off x="2214563" y="3328988"/>
                <a:ext cx="7938" cy="3175"/>
              </a:xfrm>
              <a:prstGeom prst="line">
                <a:avLst/>
              </a:prstGeom>
              <a:noFill/>
              <a:ln w="28575">
                <a:solidFill>
                  <a:srgbClr val="FF0000"/>
                </a:solidFill>
                <a:round/>
                <a:headEnd/>
                <a:tailEnd/>
              </a:ln>
            </p:spPr>
            <p:txBody>
              <a:bodyPr/>
              <a:lstStyle/>
              <a:p>
                <a:endParaRPr lang="en-US"/>
              </a:p>
            </p:txBody>
          </p:sp>
          <p:sp>
            <p:nvSpPr>
              <p:cNvPr id="637829" name="Line 121"/>
              <p:cNvSpPr>
                <a:spLocks noChangeShapeType="1"/>
              </p:cNvSpPr>
              <p:nvPr/>
            </p:nvSpPr>
            <p:spPr bwMode="auto">
              <a:xfrm>
                <a:off x="2222500" y="3332163"/>
                <a:ext cx="7938" cy="1588"/>
              </a:xfrm>
              <a:prstGeom prst="line">
                <a:avLst/>
              </a:prstGeom>
              <a:noFill/>
              <a:ln w="28575">
                <a:solidFill>
                  <a:srgbClr val="FF0000"/>
                </a:solidFill>
                <a:round/>
                <a:headEnd/>
                <a:tailEnd/>
              </a:ln>
            </p:spPr>
            <p:txBody>
              <a:bodyPr/>
              <a:lstStyle/>
              <a:p>
                <a:endParaRPr lang="en-US"/>
              </a:p>
            </p:txBody>
          </p:sp>
          <p:sp>
            <p:nvSpPr>
              <p:cNvPr id="637830" name="Line 122"/>
              <p:cNvSpPr>
                <a:spLocks noChangeShapeType="1"/>
              </p:cNvSpPr>
              <p:nvPr/>
            </p:nvSpPr>
            <p:spPr bwMode="auto">
              <a:xfrm flipV="1">
                <a:off x="2230438" y="3330576"/>
                <a:ext cx="3175" cy="1588"/>
              </a:xfrm>
              <a:prstGeom prst="line">
                <a:avLst/>
              </a:prstGeom>
              <a:noFill/>
              <a:ln w="28575">
                <a:solidFill>
                  <a:srgbClr val="FF0000"/>
                </a:solidFill>
                <a:round/>
                <a:headEnd/>
                <a:tailEnd/>
              </a:ln>
            </p:spPr>
            <p:txBody>
              <a:bodyPr/>
              <a:lstStyle/>
              <a:p>
                <a:endParaRPr lang="en-US"/>
              </a:p>
            </p:txBody>
          </p:sp>
          <p:sp>
            <p:nvSpPr>
              <p:cNvPr id="637831" name="Line 123"/>
              <p:cNvSpPr>
                <a:spLocks noChangeShapeType="1"/>
              </p:cNvSpPr>
              <p:nvPr/>
            </p:nvSpPr>
            <p:spPr bwMode="auto">
              <a:xfrm flipV="1">
                <a:off x="2252663" y="3313113"/>
                <a:ext cx="6350" cy="4763"/>
              </a:xfrm>
              <a:prstGeom prst="line">
                <a:avLst/>
              </a:prstGeom>
              <a:noFill/>
              <a:ln w="28575">
                <a:solidFill>
                  <a:srgbClr val="FF0000"/>
                </a:solidFill>
                <a:round/>
                <a:headEnd/>
                <a:tailEnd/>
              </a:ln>
            </p:spPr>
            <p:txBody>
              <a:bodyPr/>
              <a:lstStyle/>
              <a:p>
                <a:endParaRPr lang="en-US"/>
              </a:p>
            </p:txBody>
          </p:sp>
          <p:sp>
            <p:nvSpPr>
              <p:cNvPr id="637832" name="Line 124"/>
              <p:cNvSpPr>
                <a:spLocks noChangeShapeType="1"/>
              </p:cNvSpPr>
              <p:nvPr/>
            </p:nvSpPr>
            <p:spPr bwMode="auto">
              <a:xfrm flipV="1">
                <a:off x="2259013" y="3300413"/>
                <a:ext cx="9525" cy="12700"/>
              </a:xfrm>
              <a:prstGeom prst="line">
                <a:avLst/>
              </a:prstGeom>
              <a:noFill/>
              <a:ln w="28575">
                <a:solidFill>
                  <a:srgbClr val="FF0000"/>
                </a:solidFill>
                <a:round/>
                <a:headEnd/>
                <a:tailEnd/>
              </a:ln>
            </p:spPr>
            <p:txBody>
              <a:bodyPr/>
              <a:lstStyle/>
              <a:p>
                <a:endParaRPr lang="en-US"/>
              </a:p>
            </p:txBody>
          </p:sp>
          <p:sp>
            <p:nvSpPr>
              <p:cNvPr id="637833" name="Line 125"/>
              <p:cNvSpPr>
                <a:spLocks noChangeShapeType="1"/>
              </p:cNvSpPr>
              <p:nvPr/>
            </p:nvSpPr>
            <p:spPr bwMode="auto">
              <a:xfrm flipV="1">
                <a:off x="2268538" y="3295651"/>
                <a:ext cx="1588" cy="4763"/>
              </a:xfrm>
              <a:prstGeom prst="line">
                <a:avLst/>
              </a:prstGeom>
              <a:noFill/>
              <a:ln w="28575">
                <a:solidFill>
                  <a:srgbClr val="FF0000"/>
                </a:solidFill>
                <a:round/>
                <a:headEnd/>
                <a:tailEnd/>
              </a:ln>
            </p:spPr>
            <p:txBody>
              <a:bodyPr/>
              <a:lstStyle/>
              <a:p>
                <a:endParaRPr lang="en-US"/>
              </a:p>
            </p:txBody>
          </p:sp>
          <p:sp>
            <p:nvSpPr>
              <p:cNvPr id="637834" name="Line 126"/>
              <p:cNvSpPr>
                <a:spLocks noChangeShapeType="1"/>
              </p:cNvSpPr>
              <p:nvPr/>
            </p:nvSpPr>
            <p:spPr bwMode="auto">
              <a:xfrm flipV="1">
                <a:off x="2284413" y="3265488"/>
                <a:ext cx="1588" cy="3175"/>
              </a:xfrm>
              <a:prstGeom prst="line">
                <a:avLst/>
              </a:prstGeom>
              <a:noFill/>
              <a:ln w="28575">
                <a:solidFill>
                  <a:srgbClr val="FF0000"/>
                </a:solidFill>
                <a:round/>
                <a:headEnd/>
                <a:tailEnd/>
              </a:ln>
            </p:spPr>
            <p:txBody>
              <a:bodyPr/>
              <a:lstStyle/>
              <a:p>
                <a:endParaRPr lang="en-US"/>
              </a:p>
            </p:txBody>
          </p:sp>
          <p:sp>
            <p:nvSpPr>
              <p:cNvPr id="637835" name="Line 127"/>
              <p:cNvSpPr>
                <a:spLocks noChangeShapeType="1"/>
              </p:cNvSpPr>
              <p:nvPr/>
            </p:nvSpPr>
            <p:spPr bwMode="auto">
              <a:xfrm flipV="1">
                <a:off x="2286000" y="3243263"/>
                <a:ext cx="9525" cy="22225"/>
              </a:xfrm>
              <a:prstGeom prst="line">
                <a:avLst/>
              </a:prstGeom>
              <a:noFill/>
              <a:ln w="28575">
                <a:solidFill>
                  <a:srgbClr val="FF0000"/>
                </a:solidFill>
                <a:round/>
                <a:headEnd/>
                <a:tailEnd/>
              </a:ln>
            </p:spPr>
            <p:txBody>
              <a:bodyPr/>
              <a:lstStyle/>
              <a:p>
                <a:endParaRPr lang="en-US"/>
              </a:p>
            </p:txBody>
          </p:sp>
          <p:sp>
            <p:nvSpPr>
              <p:cNvPr id="637836" name="Line 128"/>
              <p:cNvSpPr>
                <a:spLocks noChangeShapeType="1"/>
              </p:cNvSpPr>
              <p:nvPr/>
            </p:nvSpPr>
            <p:spPr bwMode="auto">
              <a:xfrm flipV="1">
                <a:off x="2295525" y="3238501"/>
                <a:ext cx="1588" cy="4763"/>
              </a:xfrm>
              <a:prstGeom prst="line">
                <a:avLst/>
              </a:prstGeom>
              <a:noFill/>
              <a:ln w="28575">
                <a:solidFill>
                  <a:srgbClr val="FF0000"/>
                </a:solidFill>
                <a:round/>
                <a:headEnd/>
                <a:tailEnd/>
              </a:ln>
            </p:spPr>
            <p:txBody>
              <a:bodyPr/>
              <a:lstStyle/>
              <a:p>
                <a:endParaRPr lang="en-US"/>
              </a:p>
            </p:txBody>
          </p:sp>
          <p:sp>
            <p:nvSpPr>
              <p:cNvPr id="637837" name="Line 129"/>
              <p:cNvSpPr>
                <a:spLocks noChangeShapeType="1"/>
              </p:cNvSpPr>
              <p:nvPr/>
            </p:nvSpPr>
            <p:spPr bwMode="auto">
              <a:xfrm flipV="1">
                <a:off x="2308225" y="3192463"/>
                <a:ext cx="6350" cy="15875"/>
              </a:xfrm>
              <a:prstGeom prst="line">
                <a:avLst/>
              </a:prstGeom>
              <a:noFill/>
              <a:ln w="28575">
                <a:solidFill>
                  <a:srgbClr val="FF0000"/>
                </a:solidFill>
                <a:round/>
                <a:headEnd/>
                <a:tailEnd/>
              </a:ln>
            </p:spPr>
            <p:txBody>
              <a:bodyPr/>
              <a:lstStyle/>
              <a:p>
                <a:endParaRPr lang="en-US"/>
              </a:p>
            </p:txBody>
          </p:sp>
          <p:sp>
            <p:nvSpPr>
              <p:cNvPr id="637838" name="Line 130"/>
              <p:cNvSpPr>
                <a:spLocks noChangeShapeType="1"/>
              </p:cNvSpPr>
              <p:nvPr/>
            </p:nvSpPr>
            <p:spPr bwMode="auto">
              <a:xfrm flipV="1">
                <a:off x="2314575" y="3175001"/>
                <a:ext cx="4763" cy="17463"/>
              </a:xfrm>
              <a:prstGeom prst="line">
                <a:avLst/>
              </a:prstGeom>
              <a:noFill/>
              <a:ln w="28575">
                <a:solidFill>
                  <a:srgbClr val="FF0000"/>
                </a:solidFill>
                <a:round/>
                <a:headEnd/>
                <a:tailEnd/>
              </a:ln>
            </p:spPr>
            <p:txBody>
              <a:bodyPr/>
              <a:lstStyle/>
              <a:p>
                <a:endParaRPr lang="en-US"/>
              </a:p>
            </p:txBody>
          </p:sp>
          <p:sp>
            <p:nvSpPr>
              <p:cNvPr id="637839" name="Line 131"/>
              <p:cNvSpPr>
                <a:spLocks noChangeShapeType="1"/>
              </p:cNvSpPr>
              <p:nvPr/>
            </p:nvSpPr>
            <p:spPr bwMode="auto">
              <a:xfrm flipV="1">
                <a:off x="2330450" y="3133726"/>
                <a:ext cx="1588" cy="9525"/>
              </a:xfrm>
              <a:prstGeom prst="line">
                <a:avLst/>
              </a:prstGeom>
              <a:noFill/>
              <a:ln w="28575">
                <a:solidFill>
                  <a:srgbClr val="FF0000"/>
                </a:solidFill>
                <a:round/>
                <a:headEnd/>
                <a:tailEnd/>
              </a:ln>
            </p:spPr>
            <p:txBody>
              <a:bodyPr/>
              <a:lstStyle/>
              <a:p>
                <a:endParaRPr lang="en-US"/>
              </a:p>
            </p:txBody>
          </p:sp>
          <p:sp>
            <p:nvSpPr>
              <p:cNvPr id="637840" name="Line 132"/>
              <p:cNvSpPr>
                <a:spLocks noChangeShapeType="1"/>
              </p:cNvSpPr>
              <p:nvPr/>
            </p:nvSpPr>
            <p:spPr bwMode="auto">
              <a:xfrm flipV="1">
                <a:off x="2332038" y="3109913"/>
                <a:ext cx="7938" cy="23813"/>
              </a:xfrm>
              <a:prstGeom prst="line">
                <a:avLst/>
              </a:prstGeom>
              <a:noFill/>
              <a:ln w="28575">
                <a:solidFill>
                  <a:srgbClr val="FF0000"/>
                </a:solidFill>
                <a:round/>
                <a:headEnd/>
                <a:tailEnd/>
              </a:ln>
            </p:spPr>
            <p:txBody>
              <a:bodyPr/>
              <a:lstStyle/>
              <a:p>
                <a:endParaRPr lang="en-US"/>
              </a:p>
            </p:txBody>
          </p:sp>
          <p:sp>
            <p:nvSpPr>
              <p:cNvPr id="637841" name="Line 133"/>
              <p:cNvSpPr>
                <a:spLocks noChangeShapeType="1"/>
              </p:cNvSpPr>
              <p:nvPr/>
            </p:nvSpPr>
            <p:spPr bwMode="auto">
              <a:xfrm flipV="1">
                <a:off x="2349500" y="3068638"/>
                <a:ext cx="1588" cy="6350"/>
              </a:xfrm>
              <a:prstGeom prst="line">
                <a:avLst/>
              </a:prstGeom>
              <a:noFill/>
              <a:ln w="28575">
                <a:solidFill>
                  <a:srgbClr val="FF0000"/>
                </a:solidFill>
                <a:round/>
                <a:headEnd/>
                <a:tailEnd/>
              </a:ln>
            </p:spPr>
            <p:txBody>
              <a:bodyPr/>
              <a:lstStyle/>
              <a:p>
                <a:endParaRPr lang="en-US"/>
              </a:p>
            </p:txBody>
          </p:sp>
          <p:sp>
            <p:nvSpPr>
              <p:cNvPr id="637842" name="Line 134"/>
              <p:cNvSpPr>
                <a:spLocks noChangeShapeType="1"/>
              </p:cNvSpPr>
              <p:nvPr/>
            </p:nvSpPr>
            <p:spPr bwMode="auto">
              <a:xfrm flipV="1">
                <a:off x="2351088" y="3041651"/>
                <a:ext cx="7938" cy="26988"/>
              </a:xfrm>
              <a:prstGeom prst="line">
                <a:avLst/>
              </a:prstGeom>
              <a:noFill/>
              <a:ln w="28575">
                <a:solidFill>
                  <a:srgbClr val="FF0000"/>
                </a:solidFill>
                <a:round/>
                <a:headEnd/>
                <a:tailEnd/>
              </a:ln>
            </p:spPr>
            <p:txBody>
              <a:bodyPr/>
              <a:lstStyle/>
              <a:p>
                <a:endParaRPr lang="en-US"/>
              </a:p>
            </p:txBody>
          </p:sp>
          <p:sp>
            <p:nvSpPr>
              <p:cNvPr id="637843" name="Line 135"/>
              <p:cNvSpPr>
                <a:spLocks noChangeShapeType="1"/>
              </p:cNvSpPr>
              <p:nvPr/>
            </p:nvSpPr>
            <p:spPr bwMode="auto">
              <a:xfrm flipV="1">
                <a:off x="2366963" y="3000376"/>
                <a:ext cx="3175" cy="7938"/>
              </a:xfrm>
              <a:prstGeom prst="line">
                <a:avLst/>
              </a:prstGeom>
              <a:noFill/>
              <a:ln w="28575">
                <a:solidFill>
                  <a:srgbClr val="FF0000"/>
                </a:solidFill>
                <a:round/>
                <a:headEnd/>
                <a:tailEnd/>
              </a:ln>
            </p:spPr>
            <p:txBody>
              <a:bodyPr/>
              <a:lstStyle/>
              <a:p>
                <a:endParaRPr lang="en-US"/>
              </a:p>
            </p:txBody>
          </p:sp>
          <p:sp>
            <p:nvSpPr>
              <p:cNvPr id="637844" name="Line 136"/>
              <p:cNvSpPr>
                <a:spLocks noChangeShapeType="1"/>
              </p:cNvSpPr>
              <p:nvPr/>
            </p:nvSpPr>
            <p:spPr bwMode="auto">
              <a:xfrm flipV="1">
                <a:off x="2370138" y="2973388"/>
                <a:ext cx="6350" cy="26988"/>
              </a:xfrm>
              <a:prstGeom prst="line">
                <a:avLst/>
              </a:prstGeom>
              <a:noFill/>
              <a:ln w="28575">
                <a:solidFill>
                  <a:srgbClr val="FF0000"/>
                </a:solidFill>
                <a:round/>
                <a:headEnd/>
                <a:tailEnd/>
              </a:ln>
            </p:spPr>
            <p:txBody>
              <a:bodyPr/>
              <a:lstStyle/>
              <a:p>
                <a:endParaRPr lang="en-US"/>
              </a:p>
            </p:txBody>
          </p:sp>
          <p:sp>
            <p:nvSpPr>
              <p:cNvPr id="637845" name="Line 137"/>
              <p:cNvSpPr>
                <a:spLocks noChangeShapeType="1"/>
              </p:cNvSpPr>
              <p:nvPr/>
            </p:nvSpPr>
            <p:spPr bwMode="auto">
              <a:xfrm flipV="1">
                <a:off x="2386013" y="2932113"/>
                <a:ext cx="1588" cy="7938"/>
              </a:xfrm>
              <a:prstGeom prst="line">
                <a:avLst/>
              </a:prstGeom>
              <a:noFill/>
              <a:ln w="28575">
                <a:solidFill>
                  <a:srgbClr val="FF0000"/>
                </a:solidFill>
                <a:round/>
                <a:headEnd/>
                <a:tailEnd/>
              </a:ln>
            </p:spPr>
            <p:txBody>
              <a:bodyPr/>
              <a:lstStyle/>
              <a:p>
                <a:endParaRPr lang="en-US"/>
              </a:p>
            </p:txBody>
          </p:sp>
          <p:sp>
            <p:nvSpPr>
              <p:cNvPr id="637846" name="Line 138"/>
              <p:cNvSpPr>
                <a:spLocks noChangeShapeType="1"/>
              </p:cNvSpPr>
              <p:nvPr/>
            </p:nvSpPr>
            <p:spPr bwMode="auto">
              <a:xfrm flipV="1">
                <a:off x="2387600" y="2906713"/>
                <a:ext cx="7938" cy="25400"/>
              </a:xfrm>
              <a:prstGeom prst="line">
                <a:avLst/>
              </a:prstGeom>
              <a:noFill/>
              <a:ln w="28575">
                <a:solidFill>
                  <a:srgbClr val="FF0000"/>
                </a:solidFill>
                <a:round/>
                <a:headEnd/>
                <a:tailEnd/>
              </a:ln>
            </p:spPr>
            <p:txBody>
              <a:bodyPr/>
              <a:lstStyle/>
              <a:p>
                <a:endParaRPr lang="en-US"/>
              </a:p>
            </p:txBody>
          </p:sp>
          <p:sp>
            <p:nvSpPr>
              <p:cNvPr id="637847" name="Line 139"/>
              <p:cNvSpPr>
                <a:spLocks noChangeShapeType="1"/>
              </p:cNvSpPr>
              <p:nvPr/>
            </p:nvSpPr>
            <p:spPr bwMode="auto">
              <a:xfrm flipV="1">
                <a:off x="2403475" y="2862263"/>
                <a:ext cx="3175" cy="9525"/>
              </a:xfrm>
              <a:prstGeom prst="line">
                <a:avLst/>
              </a:prstGeom>
              <a:noFill/>
              <a:ln w="28575">
                <a:solidFill>
                  <a:srgbClr val="FF0000"/>
                </a:solidFill>
                <a:round/>
                <a:headEnd/>
                <a:tailEnd/>
              </a:ln>
            </p:spPr>
            <p:txBody>
              <a:bodyPr/>
              <a:lstStyle/>
              <a:p>
                <a:endParaRPr lang="en-US"/>
              </a:p>
            </p:txBody>
          </p:sp>
          <p:sp>
            <p:nvSpPr>
              <p:cNvPr id="637848" name="Line 140"/>
              <p:cNvSpPr>
                <a:spLocks noChangeShapeType="1"/>
              </p:cNvSpPr>
              <p:nvPr/>
            </p:nvSpPr>
            <p:spPr bwMode="auto">
              <a:xfrm flipV="1">
                <a:off x="2406650" y="2838451"/>
                <a:ext cx="6350" cy="23813"/>
              </a:xfrm>
              <a:prstGeom prst="line">
                <a:avLst/>
              </a:prstGeom>
              <a:noFill/>
              <a:ln w="28575">
                <a:solidFill>
                  <a:srgbClr val="FF0000"/>
                </a:solidFill>
                <a:round/>
                <a:headEnd/>
                <a:tailEnd/>
              </a:ln>
            </p:spPr>
            <p:txBody>
              <a:bodyPr/>
              <a:lstStyle/>
              <a:p>
                <a:endParaRPr lang="en-US"/>
              </a:p>
            </p:txBody>
          </p:sp>
          <p:sp>
            <p:nvSpPr>
              <p:cNvPr id="637849" name="Line 141"/>
              <p:cNvSpPr>
                <a:spLocks noChangeShapeType="1"/>
              </p:cNvSpPr>
              <p:nvPr/>
            </p:nvSpPr>
            <p:spPr bwMode="auto">
              <a:xfrm flipV="1">
                <a:off x="2422525" y="2798763"/>
                <a:ext cx="3175" cy="6350"/>
              </a:xfrm>
              <a:prstGeom prst="line">
                <a:avLst/>
              </a:prstGeom>
              <a:noFill/>
              <a:ln w="28575">
                <a:solidFill>
                  <a:srgbClr val="FF0000"/>
                </a:solidFill>
                <a:round/>
                <a:headEnd/>
                <a:tailEnd/>
              </a:ln>
            </p:spPr>
            <p:txBody>
              <a:bodyPr/>
              <a:lstStyle/>
              <a:p>
                <a:endParaRPr lang="en-US"/>
              </a:p>
            </p:txBody>
          </p:sp>
          <p:sp>
            <p:nvSpPr>
              <p:cNvPr id="637850" name="Line 142"/>
              <p:cNvSpPr>
                <a:spLocks noChangeShapeType="1"/>
              </p:cNvSpPr>
              <p:nvPr/>
            </p:nvSpPr>
            <p:spPr bwMode="auto">
              <a:xfrm flipV="1">
                <a:off x="2425700" y="2771776"/>
                <a:ext cx="7938" cy="26988"/>
              </a:xfrm>
              <a:prstGeom prst="line">
                <a:avLst/>
              </a:prstGeom>
              <a:noFill/>
              <a:ln w="28575">
                <a:solidFill>
                  <a:srgbClr val="FF0000"/>
                </a:solidFill>
                <a:round/>
                <a:headEnd/>
                <a:tailEnd/>
              </a:ln>
            </p:spPr>
            <p:txBody>
              <a:bodyPr/>
              <a:lstStyle/>
              <a:p>
                <a:endParaRPr lang="en-US"/>
              </a:p>
            </p:txBody>
          </p:sp>
          <p:sp>
            <p:nvSpPr>
              <p:cNvPr id="637851" name="Line 143"/>
              <p:cNvSpPr>
                <a:spLocks noChangeShapeType="1"/>
              </p:cNvSpPr>
              <p:nvPr/>
            </p:nvSpPr>
            <p:spPr bwMode="auto">
              <a:xfrm flipV="1">
                <a:off x="2443163" y="2713038"/>
                <a:ext cx="9525" cy="25400"/>
              </a:xfrm>
              <a:prstGeom prst="line">
                <a:avLst/>
              </a:prstGeom>
              <a:noFill/>
              <a:ln w="28575">
                <a:solidFill>
                  <a:srgbClr val="FF0000"/>
                </a:solidFill>
                <a:round/>
                <a:headEnd/>
                <a:tailEnd/>
              </a:ln>
            </p:spPr>
            <p:txBody>
              <a:bodyPr/>
              <a:lstStyle/>
              <a:p>
                <a:endParaRPr lang="en-US"/>
              </a:p>
            </p:txBody>
          </p:sp>
          <p:sp>
            <p:nvSpPr>
              <p:cNvPr id="637852" name="Line 144"/>
              <p:cNvSpPr>
                <a:spLocks noChangeShapeType="1"/>
              </p:cNvSpPr>
              <p:nvPr/>
            </p:nvSpPr>
            <p:spPr bwMode="auto">
              <a:xfrm flipV="1">
                <a:off x="2452688" y="2706688"/>
                <a:ext cx="1588" cy="6350"/>
              </a:xfrm>
              <a:prstGeom prst="line">
                <a:avLst/>
              </a:prstGeom>
              <a:noFill/>
              <a:ln w="28575">
                <a:solidFill>
                  <a:srgbClr val="FF0000"/>
                </a:solidFill>
                <a:round/>
                <a:headEnd/>
                <a:tailEnd/>
              </a:ln>
            </p:spPr>
            <p:txBody>
              <a:bodyPr/>
              <a:lstStyle/>
              <a:p>
                <a:endParaRPr lang="en-US"/>
              </a:p>
            </p:txBody>
          </p:sp>
          <p:sp>
            <p:nvSpPr>
              <p:cNvPr id="637853" name="Line 145"/>
              <p:cNvSpPr>
                <a:spLocks noChangeShapeType="1"/>
              </p:cNvSpPr>
              <p:nvPr/>
            </p:nvSpPr>
            <p:spPr bwMode="auto">
              <a:xfrm flipV="1">
                <a:off x="2466975" y="2667001"/>
                <a:ext cx="4763" cy="9525"/>
              </a:xfrm>
              <a:prstGeom prst="line">
                <a:avLst/>
              </a:prstGeom>
              <a:noFill/>
              <a:ln w="28575">
                <a:solidFill>
                  <a:srgbClr val="FF0000"/>
                </a:solidFill>
                <a:round/>
                <a:headEnd/>
                <a:tailEnd/>
              </a:ln>
            </p:spPr>
            <p:txBody>
              <a:bodyPr/>
              <a:lstStyle/>
              <a:p>
                <a:endParaRPr lang="en-US"/>
              </a:p>
            </p:txBody>
          </p:sp>
          <p:sp>
            <p:nvSpPr>
              <p:cNvPr id="637854" name="Line 146"/>
              <p:cNvSpPr>
                <a:spLocks noChangeShapeType="1"/>
              </p:cNvSpPr>
              <p:nvPr/>
            </p:nvSpPr>
            <p:spPr bwMode="auto">
              <a:xfrm flipV="1">
                <a:off x="2471738" y="2647951"/>
                <a:ext cx="7938" cy="19050"/>
              </a:xfrm>
              <a:prstGeom prst="line">
                <a:avLst/>
              </a:prstGeom>
              <a:noFill/>
              <a:ln w="28575">
                <a:solidFill>
                  <a:srgbClr val="FF0000"/>
                </a:solidFill>
                <a:round/>
                <a:headEnd/>
                <a:tailEnd/>
              </a:ln>
            </p:spPr>
            <p:txBody>
              <a:bodyPr/>
              <a:lstStyle/>
              <a:p>
                <a:endParaRPr lang="en-US"/>
              </a:p>
            </p:txBody>
          </p:sp>
          <p:sp>
            <p:nvSpPr>
              <p:cNvPr id="637855" name="Line 147"/>
              <p:cNvSpPr>
                <a:spLocks noChangeShapeType="1"/>
              </p:cNvSpPr>
              <p:nvPr/>
            </p:nvSpPr>
            <p:spPr bwMode="auto">
              <a:xfrm flipV="1">
                <a:off x="2479675" y="2647951"/>
                <a:ext cx="1588" cy="1588"/>
              </a:xfrm>
              <a:prstGeom prst="line">
                <a:avLst/>
              </a:prstGeom>
              <a:noFill/>
              <a:ln w="28575">
                <a:solidFill>
                  <a:srgbClr val="FF0000"/>
                </a:solidFill>
                <a:round/>
                <a:headEnd/>
                <a:tailEnd/>
              </a:ln>
            </p:spPr>
            <p:txBody>
              <a:bodyPr/>
              <a:lstStyle/>
              <a:p>
                <a:endParaRPr lang="en-US"/>
              </a:p>
            </p:txBody>
          </p:sp>
          <p:sp>
            <p:nvSpPr>
              <p:cNvPr id="637856" name="Line 148"/>
              <p:cNvSpPr>
                <a:spLocks noChangeShapeType="1"/>
              </p:cNvSpPr>
              <p:nvPr/>
            </p:nvSpPr>
            <p:spPr bwMode="auto">
              <a:xfrm flipV="1">
                <a:off x="2495550" y="2619376"/>
                <a:ext cx="3175" cy="4763"/>
              </a:xfrm>
              <a:prstGeom prst="line">
                <a:avLst/>
              </a:prstGeom>
              <a:noFill/>
              <a:ln w="28575">
                <a:solidFill>
                  <a:srgbClr val="FF0000"/>
                </a:solidFill>
                <a:round/>
                <a:headEnd/>
                <a:tailEnd/>
              </a:ln>
            </p:spPr>
            <p:txBody>
              <a:bodyPr/>
              <a:lstStyle/>
              <a:p>
                <a:endParaRPr lang="en-US"/>
              </a:p>
            </p:txBody>
          </p:sp>
          <p:sp>
            <p:nvSpPr>
              <p:cNvPr id="637857" name="Line 149"/>
              <p:cNvSpPr>
                <a:spLocks noChangeShapeType="1"/>
              </p:cNvSpPr>
              <p:nvPr/>
            </p:nvSpPr>
            <p:spPr bwMode="auto">
              <a:xfrm flipV="1">
                <a:off x="2498725" y="2609851"/>
                <a:ext cx="9525" cy="9525"/>
              </a:xfrm>
              <a:prstGeom prst="line">
                <a:avLst/>
              </a:prstGeom>
              <a:noFill/>
              <a:ln w="28575">
                <a:solidFill>
                  <a:srgbClr val="FF0000"/>
                </a:solidFill>
                <a:round/>
                <a:headEnd/>
                <a:tailEnd/>
              </a:ln>
            </p:spPr>
            <p:txBody>
              <a:bodyPr/>
              <a:lstStyle/>
              <a:p>
                <a:endParaRPr lang="en-US"/>
              </a:p>
            </p:txBody>
          </p:sp>
          <p:sp>
            <p:nvSpPr>
              <p:cNvPr id="637858" name="Line 150"/>
              <p:cNvSpPr>
                <a:spLocks noChangeShapeType="1"/>
              </p:cNvSpPr>
              <p:nvPr/>
            </p:nvSpPr>
            <p:spPr bwMode="auto">
              <a:xfrm flipV="1">
                <a:off x="2508250" y="2605088"/>
                <a:ext cx="6350" cy="4763"/>
              </a:xfrm>
              <a:prstGeom prst="line">
                <a:avLst/>
              </a:prstGeom>
              <a:noFill/>
              <a:ln w="28575">
                <a:solidFill>
                  <a:srgbClr val="FF0000"/>
                </a:solidFill>
                <a:round/>
                <a:headEnd/>
                <a:tailEnd/>
              </a:ln>
            </p:spPr>
            <p:txBody>
              <a:bodyPr/>
              <a:lstStyle/>
              <a:p>
                <a:endParaRPr lang="en-US"/>
              </a:p>
            </p:txBody>
          </p:sp>
          <p:sp>
            <p:nvSpPr>
              <p:cNvPr id="637859" name="Line 151"/>
              <p:cNvSpPr>
                <a:spLocks noChangeShapeType="1"/>
              </p:cNvSpPr>
              <p:nvPr/>
            </p:nvSpPr>
            <p:spPr bwMode="auto">
              <a:xfrm>
                <a:off x="2533650" y="2600326"/>
                <a:ext cx="1588" cy="1588"/>
              </a:xfrm>
              <a:prstGeom prst="line">
                <a:avLst/>
              </a:prstGeom>
              <a:noFill/>
              <a:ln w="28575">
                <a:solidFill>
                  <a:srgbClr val="FF0000"/>
                </a:solidFill>
                <a:round/>
                <a:headEnd/>
                <a:tailEnd/>
              </a:ln>
            </p:spPr>
            <p:txBody>
              <a:bodyPr/>
              <a:lstStyle/>
              <a:p>
                <a:endParaRPr lang="en-US"/>
              </a:p>
            </p:txBody>
          </p:sp>
          <p:sp>
            <p:nvSpPr>
              <p:cNvPr id="637860" name="Line 152"/>
              <p:cNvSpPr>
                <a:spLocks noChangeShapeType="1"/>
              </p:cNvSpPr>
              <p:nvPr/>
            </p:nvSpPr>
            <p:spPr bwMode="auto">
              <a:xfrm>
                <a:off x="2535238" y="2600326"/>
                <a:ext cx="9525" cy="3175"/>
              </a:xfrm>
              <a:prstGeom prst="line">
                <a:avLst/>
              </a:prstGeom>
              <a:noFill/>
              <a:ln w="28575">
                <a:solidFill>
                  <a:srgbClr val="FF0000"/>
                </a:solidFill>
                <a:round/>
                <a:headEnd/>
                <a:tailEnd/>
              </a:ln>
            </p:spPr>
            <p:txBody>
              <a:bodyPr/>
              <a:lstStyle/>
              <a:p>
                <a:endParaRPr lang="en-US"/>
              </a:p>
            </p:txBody>
          </p:sp>
          <p:sp>
            <p:nvSpPr>
              <p:cNvPr id="637861" name="Line 153"/>
              <p:cNvSpPr>
                <a:spLocks noChangeShapeType="1"/>
              </p:cNvSpPr>
              <p:nvPr/>
            </p:nvSpPr>
            <p:spPr bwMode="auto">
              <a:xfrm>
                <a:off x="2544763" y="2603501"/>
                <a:ext cx="9525" cy="6350"/>
              </a:xfrm>
              <a:prstGeom prst="line">
                <a:avLst/>
              </a:prstGeom>
              <a:noFill/>
              <a:ln w="28575">
                <a:solidFill>
                  <a:srgbClr val="FF0000"/>
                </a:solidFill>
                <a:round/>
                <a:headEnd/>
                <a:tailEnd/>
              </a:ln>
            </p:spPr>
            <p:txBody>
              <a:bodyPr/>
              <a:lstStyle/>
              <a:p>
                <a:endParaRPr lang="en-US"/>
              </a:p>
            </p:txBody>
          </p:sp>
          <p:sp>
            <p:nvSpPr>
              <p:cNvPr id="637862" name="Line 154"/>
              <p:cNvSpPr>
                <a:spLocks noChangeShapeType="1"/>
              </p:cNvSpPr>
              <p:nvPr/>
            </p:nvSpPr>
            <p:spPr bwMode="auto">
              <a:xfrm>
                <a:off x="2571750" y="2630488"/>
                <a:ext cx="1588" cy="1588"/>
              </a:xfrm>
              <a:prstGeom prst="line">
                <a:avLst/>
              </a:prstGeom>
              <a:noFill/>
              <a:ln w="28575">
                <a:solidFill>
                  <a:srgbClr val="FF0000"/>
                </a:solidFill>
                <a:round/>
                <a:headEnd/>
                <a:tailEnd/>
              </a:ln>
            </p:spPr>
            <p:txBody>
              <a:bodyPr/>
              <a:lstStyle/>
              <a:p>
                <a:endParaRPr lang="en-US"/>
              </a:p>
            </p:txBody>
          </p:sp>
          <p:sp>
            <p:nvSpPr>
              <p:cNvPr id="637863" name="Line 155"/>
              <p:cNvSpPr>
                <a:spLocks noChangeShapeType="1"/>
              </p:cNvSpPr>
              <p:nvPr/>
            </p:nvSpPr>
            <p:spPr bwMode="auto">
              <a:xfrm>
                <a:off x="2573338" y="2632076"/>
                <a:ext cx="9525" cy="15875"/>
              </a:xfrm>
              <a:prstGeom prst="line">
                <a:avLst/>
              </a:prstGeom>
              <a:noFill/>
              <a:ln w="28575">
                <a:solidFill>
                  <a:srgbClr val="FF0000"/>
                </a:solidFill>
                <a:round/>
                <a:headEnd/>
                <a:tailEnd/>
              </a:ln>
            </p:spPr>
            <p:txBody>
              <a:bodyPr/>
              <a:lstStyle/>
              <a:p>
                <a:endParaRPr lang="en-US"/>
              </a:p>
            </p:txBody>
          </p:sp>
          <p:sp>
            <p:nvSpPr>
              <p:cNvPr id="637864" name="Line 156"/>
              <p:cNvSpPr>
                <a:spLocks noChangeShapeType="1"/>
              </p:cNvSpPr>
              <p:nvPr/>
            </p:nvSpPr>
            <p:spPr bwMode="auto">
              <a:xfrm>
                <a:off x="2582863" y="2647951"/>
                <a:ext cx="3175" cy="9525"/>
              </a:xfrm>
              <a:prstGeom prst="line">
                <a:avLst/>
              </a:prstGeom>
              <a:noFill/>
              <a:ln w="28575">
                <a:solidFill>
                  <a:srgbClr val="FF0000"/>
                </a:solidFill>
                <a:round/>
                <a:headEnd/>
                <a:tailEnd/>
              </a:ln>
            </p:spPr>
            <p:txBody>
              <a:bodyPr/>
              <a:lstStyle/>
              <a:p>
                <a:endParaRPr lang="en-US"/>
              </a:p>
            </p:txBody>
          </p:sp>
          <p:sp>
            <p:nvSpPr>
              <p:cNvPr id="637865" name="Line 157"/>
              <p:cNvSpPr>
                <a:spLocks noChangeShapeType="1"/>
              </p:cNvSpPr>
              <p:nvPr/>
            </p:nvSpPr>
            <p:spPr bwMode="auto">
              <a:xfrm>
                <a:off x="2598738" y="2686051"/>
                <a:ext cx="1588" cy="3175"/>
              </a:xfrm>
              <a:prstGeom prst="line">
                <a:avLst/>
              </a:prstGeom>
              <a:noFill/>
              <a:ln w="28575">
                <a:solidFill>
                  <a:srgbClr val="FF0000"/>
                </a:solidFill>
                <a:round/>
                <a:headEnd/>
                <a:tailEnd/>
              </a:ln>
            </p:spPr>
            <p:txBody>
              <a:bodyPr/>
              <a:lstStyle/>
              <a:p>
                <a:endParaRPr lang="en-US"/>
              </a:p>
            </p:txBody>
          </p:sp>
          <p:sp>
            <p:nvSpPr>
              <p:cNvPr id="637866" name="Line 158"/>
              <p:cNvSpPr>
                <a:spLocks noChangeShapeType="1"/>
              </p:cNvSpPr>
              <p:nvPr/>
            </p:nvSpPr>
            <p:spPr bwMode="auto">
              <a:xfrm>
                <a:off x="2600325" y="2689226"/>
                <a:ext cx="9525" cy="23813"/>
              </a:xfrm>
              <a:prstGeom prst="line">
                <a:avLst/>
              </a:prstGeom>
              <a:noFill/>
              <a:ln w="28575">
                <a:solidFill>
                  <a:srgbClr val="FF0000"/>
                </a:solidFill>
                <a:round/>
                <a:headEnd/>
                <a:tailEnd/>
              </a:ln>
            </p:spPr>
            <p:txBody>
              <a:bodyPr/>
              <a:lstStyle/>
              <a:p>
                <a:endParaRPr lang="en-US"/>
              </a:p>
            </p:txBody>
          </p:sp>
          <p:sp>
            <p:nvSpPr>
              <p:cNvPr id="637867" name="Line 159"/>
              <p:cNvSpPr>
                <a:spLocks noChangeShapeType="1"/>
              </p:cNvSpPr>
              <p:nvPr/>
            </p:nvSpPr>
            <p:spPr bwMode="auto">
              <a:xfrm>
                <a:off x="2609850" y="2713038"/>
                <a:ext cx="1588" cy="3175"/>
              </a:xfrm>
              <a:prstGeom prst="line">
                <a:avLst/>
              </a:prstGeom>
              <a:noFill/>
              <a:ln w="28575">
                <a:solidFill>
                  <a:srgbClr val="FF0000"/>
                </a:solidFill>
                <a:round/>
                <a:headEnd/>
                <a:tailEnd/>
              </a:ln>
            </p:spPr>
            <p:txBody>
              <a:bodyPr/>
              <a:lstStyle/>
              <a:p>
                <a:endParaRPr lang="en-US"/>
              </a:p>
            </p:txBody>
          </p:sp>
          <p:sp>
            <p:nvSpPr>
              <p:cNvPr id="637868" name="Line 160"/>
              <p:cNvSpPr>
                <a:spLocks noChangeShapeType="1"/>
              </p:cNvSpPr>
              <p:nvPr/>
            </p:nvSpPr>
            <p:spPr bwMode="auto">
              <a:xfrm>
                <a:off x="2622550" y="2749551"/>
                <a:ext cx="6350" cy="19050"/>
              </a:xfrm>
              <a:prstGeom prst="line">
                <a:avLst/>
              </a:prstGeom>
              <a:noFill/>
              <a:ln w="28575">
                <a:solidFill>
                  <a:srgbClr val="FF0000"/>
                </a:solidFill>
                <a:round/>
                <a:headEnd/>
                <a:tailEnd/>
              </a:ln>
            </p:spPr>
            <p:txBody>
              <a:bodyPr/>
              <a:lstStyle/>
              <a:p>
                <a:endParaRPr lang="en-US"/>
              </a:p>
            </p:txBody>
          </p:sp>
          <p:sp>
            <p:nvSpPr>
              <p:cNvPr id="637869" name="Line 161"/>
              <p:cNvSpPr>
                <a:spLocks noChangeShapeType="1"/>
              </p:cNvSpPr>
              <p:nvPr/>
            </p:nvSpPr>
            <p:spPr bwMode="auto">
              <a:xfrm>
                <a:off x="2628900" y="2768601"/>
                <a:ext cx="3175" cy="12700"/>
              </a:xfrm>
              <a:prstGeom prst="line">
                <a:avLst/>
              </a:prstGeom>
              <a:noFill/>
              <a:ln w="28575">
                <a:solidFill>
                  <a:srgbClr val="FF0000"/>
                </a:solidFill>
                <a:round/>
                <a:headEnd/>
                <a:tailEnd/>
              </a:ln>
            </p:spPr>
            <p:txBody>
              <a:bodyPr/>
              <a:lstStyle/>
              <a:p>
                <a:endParaRPr lang="en-US"/>
              </a:p>
            </p:txBody>
          </p:sp>
          <p:sp>
            <p:nvSpPr>
              <p:cNvPr id="637870" name="Line 162"/>
              <p:cNvSpPr>
                <a:spLocks noChangeShapeType="1"/>
              </p:cNvSpPr>
              <p:nvPr/>
            </p:nvSpPr>
            <p:spPr bwMode="auto">
              <a:xfrm>
                <a:off x="2643188" y="2814638"/>
                <a:ext cx="3175" cy="15875"/>
              </a:xfrm>
              <a:prstGeom prst="line">
                <a:avLst/>
              </a:prstGeom>
              <a:noFill/>
              <a:ln w="28575">
                <a:solidFill>
                  <a:srgbClr val="FF0000"/>
                </a:solidFill>
                <a:round/>
                <a:headEnd/>
                <a:tailEnd/>
              </a:ln>
            </p:spPr>
            <p:txBody>
              <a:bodyPr/>
              <a:lstStyle/>
              <a:p>
                <a:endParaRPr lang="en-US"/>
              </a:p>
            </p:txBody>
          </p:sp>
          <p:sp>
            <p:nvSpPr>
              <p:cNvPr id="637871" name="Line 163"/>
              <p:cNvSpPr>
                <a:spLocks noChangeShapeType="1"/>
              </p:cNvSpPr>
              <p:nvPr/>
            </p:nvSpPr>
            <p:spPr bwMode="auto">
              <a:xfrm>
                <a:off x="2646363" y="2830513"/>
                <a:ext cx="6350" cy="17463"/>
              </a:xfrm>
              <a:prstGeom prst="line">
                <a:avLst/>
              </a:prstGeom>
              <a:noFill/>
              <a:ln w="28575">
                <a:solidFill>
                  <a:srgbClr val="FF0000"/>
                </a:solidFill>
                <a:round/>
                <a:headEnd/>
                <a:tailEnd/>
              </a:ln>
            </p:spPr>
            <p:txBody>
              <a:bodyPr/>
              <a:lstStyle/>
              <a:p>
                <a:endParaRPr lang="en-US"/>
              </a:p>
            </p:txBody>
          </p:sp>
          <p:sp>
            <p:nvSpPr>
              <p:cNvPr id="637872" name="Line 164"/>
              <p:cNvSpPr>
                <a:spLocks noChangeShapeType="1"/>
              </p:cNvSpPr>
              <p:nvPr/>
            </p:nvSpPr>
            <p:spPr bwMode="auto">
              <a:xfrm>
                <a:off x="2660650" y="2882901"/>
                <a:ext cx="4763" cy="14288"/>
              </a:xfrm>
              <a:prstGeom prst="line">
                <a:avLst/>
              </a:prstGeom>
              <a:noFill/>
              <a:ln w="28575">
                <a:solidFill>
                  <a:srgbClr val="FF0000"/>
                </a:solidFill>
                <a:round/>
                <a:headEnd/>
                <a:tailEnd/>
              </a:ln>
            </p:spPr>
            <p:txBody>
              <a:bodyPr/>
              <a:lstStyle/>
              <a:p>
                <a:endParaRPr lang="en-US"/>
              </a:p>
            </p:txBody>
          </p:sp>
          <p:sp>
            <p:nvSpPr>
              <p:cNvPr id="637873" name="Line 165"/>
              <p:cNvSpPr>
                <a:spLocks noChangeShapeType="1"/>
              </p:cNvSpPr>
              <p:nvPr/>
            </p:nvSpPr>
            <p:spPr bwMode="auto">
              <a:xfrm>
                <a:off x="2665413" y="2897188"/>
                <a:ext cx="4763" cy="19050"/>
              </a:xfrm>
              <a:prstGeom prst="line">
                <a:avLst/>
              </a:prstGeom>
              <a:noFill/>
              <a:ln w="28575">
                <a:solidFill>
                  <a:srgbClr val="FF0000"/>
                </a:solidFill>
                <a:round/>
                <a:headEnd/>
                <a:tailEnd/>
              </a:ln>
            </p:spPr>
            <p:txBody>
              <a:bodyPr/>
              <a:lstStyle/>
              <a:p>
                <a:endParaRPr lang="en-US"/>
              </a:p>
            </p:txBody>
          </p:sp>
          <p:sp>
            <p:nvSpPr>
              <p:cNvPr id="637874" name="Line 166"/>
              <p:cNvSpPr>
                <a:spLocks noChangeShapeType="1"/>
              </p:cNvSpPr>
              <p:nvPr/>
            </p:nvSpPr>
            <p:spPr bwMode="auto">
              <a:xfrm>
                <a:off x="2679700" y="2949576"/>
                <a:ext cx="4763" cy="17463"/>
              </a:xfrm>
              <a:prstGeom prst="line">
                <a:avLst/>
              </a:prstGeom>
              <a:noFill/>
              <a:ln w="28575">
                <a:solidFill>
                  <a:srgbClr val="FF0000"/>
                </a:solidFill>
                <a:round/>
                <a:headEnd/>
                <a:tailEnd/>
              </a:ln>
            </p:spPr>
            <p:txBody>
              <a:bodyPr/>
              <a:lstStyle/>
              <a:p>
                <a:endParaRPr lang="en-US"/>
              </a:p>
            </p:txBody>
          </p:sp>
          <p:sp>
            <p:nvSpPr>
              <p:cNvPr id="637875" name="Line 167"/>
              <p:cNvSpPr>
                <a:spLocks noChangeShapeType="1"/>
              </p:cNvSpPr>
              <p:nvPr/>
            </p:nvSpPr>
            <p:spPr bwMode="auto">
              <a:xfrm>
                <a:off x="2684463" y="2967038"/>
                <a:ext cx="4763" cy="17463"/>
              </a:xfrm>
              <a:prstGeom prst="line">
                <a:avLst/>
              </a:prstGeom>
              <a:noFill/>
              <a:ln w="28575">
                <a:solidFill>
                  <a:srgbClr val="FF0000"/>
                </a:solidFill>
                <a:round/>
                <a:headEnd/>
                <a:tailEnd/>
              </a:ln>
            </p:spPr>
            <p:txBody>
              <a:bodyPr/>
              <a:lstStyle/>
              <a:p>
                <a:endParaRPr lang="en-US"/>
              </a:p>
            </p:txBody>
          </p:sp>
          <p:sp>
            <p:nvSpPr>
              <p:cNvPr id="637876" name="Line 168"/>
              <p:cNvSpPr>
                <a:spLocks noChangeShapeType="1"/>
              </p:cNvSpPr>
              <p:nvPr/>
            </p:nvSpPr>
            <p:spPr bwMode="auto">
              <a:xfrm>
                <a:off x="2697163" y="3017838"/>
                <a:ext cx="4763" cy="17463"/>
              </a:xfrm>
              <a:prstGeom prst="line">
                <a:avLst/>
              </a:prstGeom>
              <a:noFill/>
              <a:ln w="28575">
                <a:solidFill>
                  <a:srgbClr val="FF0000"/>
                </a:solidFill>
                <a:round/>
                <a:headEnd/>
                <a:tailEnd/>
              </a:ln>
            </p:spPr>
            <p:txBody>
              <a:bodyPr/>
              <a:lstStyle/>
              <a:p>
                <a:endParaRPr lang="en-US"/>
              </a:p>
            </p:txBody>
          </p:sp>
          <p:sp>
            <p:nvSpPr>
              <p:cNvPr id="637877" name="Line 169"/>
              <p:cNvSpPr>
                <a:spLocks noChangeShapeType="1"/>
              </p:cNvSpPr>
              <p:nvPr/>
            </p:nvSpPr>
            <p:spPr bwMode="auto">
              <a:xfrm>
                <a:off x="2701925" y="3035301"/>
                <a:ext cx="4763" cy="17463"/>
              </a:xfrm>
              <a:prstGeom prst="line">
                <a:avLst/>
              </a:prstGeom>
              <a:noFill/>
              <a:ln w="28575">
                <a:solidFill>
                  <a:srgbClr val="FF0000"/>
                </a:solidFill>
                <a:round/>
                <a:headEnd/>
                <a:tailEnd/>
              </a:ln>
            </p:spPr>
            <p:txBody>
              <a:bodyPr/>
              <a:lstStyle/>
              <a:p>
                <a:endParaRPr lang="en-US"/>
              </a:p>
            </p:txBody>
          </p:sp>
          <p:sp>
            <p:nvSpPr>
              <p:cNvPr id="637878" name="Line 170"/>
              <p:cNvSpPr>
                <a:spLocks noChangeShapeType="1"/>
              </p:cNvSpPr>
              <p:nvPr/>
            </p:nvSpPr>
            <p:spPr bwMode="auto">
              <a:xfrm>
                <a:off x="2716213" y="3086101"/>
                <a:ext cx="4763" cy="15875"/>
              </a:xfrm>
              <a:prstGeom prst="line">
                <a:avLst/>
              </a:prstGeom>
              <a:noFill/>
              <a:ln w="28575">
                <a:solidFill>
                  <a:srgbClr val="FF0000"/>
                </a:solidFill>
                <a:round/>
                <a:headEnd/>
                <a:tailEnd/>
              </a:ln>
            </p:spPr>
            <p:txBody>
              <a:bodyPr/>
              <a:lstStyle/>
              <a:p>
                <a:endParaRPr lang="en-US"/>
              </a:p>
            </p:txBody>
          </p:sp>
          <p:sp>
            <p:nvSpPr>
              <p:cNvPr id="637879" name="Line 171"/>
              <p:cNvSpPr>
                <a:spLocks noChangeShapeType="1"/>
              </p:cNvSpPr>
              <p:nvPr/>
            </p:nvSpPr>
            <p:spPr bwMode="auto">
              <a:xfrm>
                <a:off x="2720975" y="3101976"/>
                <a:ext cx="4763" cy="17463"/>
              </a:xfrm>
              <a:prstGeom prst="line">
                <a:avLst/>
              </a:prstGeom>
              <a:noFill/>
              <a:ln w="28575">
                <a:solidFill>
                  <a:srgbClr val="FF0000"/>
                </a:solidFill>
                <a:round/>
                <a:headEnd/>
                <a:tailEnd/>
              </a:ln>
            </p:spPr>
            <p:txBody>
              <a:bodyPr/>
              <a:lstStyle/>
              <a:p>
                <a:endParaRPr lang="en-US"/>
              </a:p>
            </p:txBody>
          </p:sp>
          <p:sp>
            <p:nvSpPr>
              <p:cNvPr id="637880" name="Line 172"/>
              <p:cNvSpPr>
                <a:spLocks noChangeShapeType="1"/>
              </p:cNvSpPr>
              <p:nvPr/>
            </p:nvSpPr>
            <p:spPr bwMode="auto">
              <a:xfrm>
                <a:off x="2735263" y="3152776"/>
                <a:ext cx="4763" cy="11113"/>
              </a:xfrm>
              <a:prstGeom prst="line">
                <a:avLst/>
              </a:prstGeom>
              <a:noFill/>
              <a:ln w="28575">
                <a:solidFill>
                  <a:srgbClr val="FF0000"/>
                </a:solidFill>
                <a:round/>
                <a:headEnd/>
                <a:tailEnd/>
              </a:ln>
            </p:spPr>
            <p:txBody>
              <a:bodyPr/>
              <a:lstStyle/>
              <a:p>
                <a:endParaRPr lang="en-US"/>
              </a:p>
            </p:txBody>
          </p:sp>
          <p:sp>
            <p:nvSpPr>
              <p:cNvPr id="637881" name="Line 173"/>
              <p:cNvSpPr>
                <a:spLocks noChangeShapeType="1"/>
              </p:cNvSpPr>
              <p:nvPr/>
            </p:nvSpPr>
            <p:spPr bwMode="auto">
              <a:xfrm>
                <a:off x="2740025" y="3163888"/>
                <a:ext cx="6350" cy="22225"/>
              </a:xfrm>
              <a:prstGeom prst="line">
                <a:avLst/>
              </a:prstGeom>
              <a:noFill/>
              <a:ln w="28575">
                <a:solidFill>
                  <a:srgbClr val="FF0000"/>
                </a:solidFill>
                <a:round/>
                <a:headEnd/>
                <a:tailEnd/>
              </a:ln>
            </p:spPr>
            <p:txBody>
              <a:bodyPr/>
              <a:lstStyle/>
              <a:p>
                <a:endParaRPr lang="en-US"/>
              </a:p>
            </p:txBody>
          </p:sp>
          <p:sp>
            <p:nvSpPr>
              <p:cNvPr id="637882" name="Line 174"/>
              <p:cNvSpPr>
                <a:spLocks noChangeShapeType="1"/>
              </p:cNvSpPr>
              <p:nvPr/>
            </p:nvSpPr>
            <p:spPr bwMode="auto">
              <a:xfrm>
                <a:off x="2757488" y="3217863"/>
                <a:ext cx="1588" cy="1588"/>
              </a:xfrm>
              <a:prstGeom prst="line">
                <a:avLst/>
              </a:prstGeom>
              <a:noFill/>
              <a:ln w="28575">
                <a:solidFill>
                  <a:srgbClr val="FF0000"/>
                </a:solidFill>
                <a:round/>
                <a:headEnd/>
                <a:tailEnd/>
              </a:ln>
            </p:spPr>
            <p:txBody>
              <a:bodyPr/>
              <a:lstStyle/>
              <a:p>
                <a:endParaRPr lang="en-US"/>
              </a:p>
            </p:txBody>
          </p:sp>
          <p:sp>
            <p:nvSpPr>
              <p:cNvPr id="637883" name="Line 175"/>
              <p:cNvSpPr>
                <a:spLocks noChangeShapeType="1"/>
              </p:cNvSpPr>
              <p:nvPr/>
            </p:nvSpPr>
            <p:spPr bwMode="auto">
              <a:xfrm>
                <a:off x="2757488" y="3219451"/>
                <a:ext cx="9525" cy="23813"/>
              </a:xfrm>
              <a:prstGeom prst="line">
                <a:avLst/>
              </a:prstGeom>
              <a:noFill/>
              <a:ln w="28575">
                <a:solidFill>
                  <a:srgbClr val="FF0000"/>
                </a:solidFill>
                <a:round/>
                <a:headEnd/>
                <a:tailEnd/>
              </a:ln>
            </p:spPr>
            <p:txBody>
              <a:bodyPr/>
              <a:lstStyle/>
              <a:p>
                <a:endParaRPr lang="en-US"/>
              </a:p>
            </p:txBody>
          </p:sp>
          <p:sp>
            <p:nvSpPr>
              <p:cNvPr id="637884" name="Line 176"/>
              <p:cNvSpPr>
                <a:spLocks noChangeShapeType="1"/>
              </p:cNvSpPr>
              <p:nvPr/>
            </p:nvSpPr>
            <p:spPr bwMode="auto">
              <a:xfrm>
                <a:off x="2767013" y="3243263"/>
                <a:ext cx="1588" cy="4763"/>
              </a:xfrm>
              <a:prstGeom prst="line">
                <a:avLst/>
              </a:prstGeom>
              <a:noFill/>
              <a:ln w="28575">
                <a:solidFill>
                  <a:srgbClr val="FF0000"/>
                </a:solidFill>
                <a:round/>
                <a:headEnd/>
                <a:tailEnd/>
              </a:ln>
            </p:spPr>
            <p:txBody>
              <a:bodyPr/>
              <a:lstStyle/>
              <a:p>
                <a:endParaRPr lang="en-US"/>
              </a:p>
            </p:txBody>
          </p:sp>
          <p:sp>
            <p:nvSpPr>
              <p:cNvPr id="637885" name="Line 177"/>
              <p:cNvSpPr>
                <a:spLocks noChangeShapeType="1"/>
              </p:cNvSpPr>
              <p:nvPr/>
            </p:nvSpPr>
            <p:spPr bwMode="auto">
              <a:xfrm>
                <a:off x="2782888" y="3276601"/>
                <a:ext cx="3175" cy="6350"/>
              </a:xfrm>
              <a:prstGeom prst="line">
                <a:avLst/>
              </a:prstGeom>
              <a:noFill/>
              <a:ln w="28575">
                <a:solidFill>
                  <a:srgbClr val="FF0000"/>
                </a:solidFill>
                <a:round/>
                <a:headEnd/>
                <a:tailEnd/>
              </a:ln>
            </p:spPr>
            <p:txBody>
              <a:bodyPr/>
              <a:lstStyle/>
              <a:p>
                <a:endParaRPr lang="en-US"/>
              </a:p>
            </p:txBody>
          </p:sp>
          <p:sp>
            <p:nvSpPr>
              <p:cNvPr id="637886" name="Line 178"/>
              <p:cNvSpPr>
                <a:spLocks noChangeShapeType="1"/>
              </p:cNvSpPr>
              <p:nvPr/>
            </p:nvSpPr>
            <p:spPr bwMode="auto">
              <a:xfrm>
                <a:off x="2786063" y="3282951"/>
                <a:ext cx="7938" cy="17463"/>
              </a:xfrm>
              <a:prstGeom prst="line">
                <a:avLst/>
              </a:prstGeom>
              <a:noFill/>
              <a:ln w="28575">
                <a:solidFill>
                  <a:srgbClr val="FF0000"/>
                </a:solidFill>
                <a:round/>
                <a:headEnd/>
                <a:tailEnd/>
              </a:ln>
            </p:spPr>
            <p:txBody>
              <a:bodyPr/>
              <a:lstStyle/>
              <a:p>
                <a:endParaRPr lang="en-US"/>
              </a:p>
            </p:txBody>
          </p:sp>
          <p:sp>
            <p:nvSpPr>
              <p:cNvPr id="637887" name="Line 179"/>
              <p:cNvSpPr>
                <a:spLocks noChangeShapeType="1"/>
              </p:cNvSpPr>
              <p:nvPr/>
            </p:nvSpPr>
            <p:spPr bwMode="auto">
              <a:xfrm>
                <a:off x="2794000" y="3300413"/>
                <a:ext cx="3175" cy="3175"/>
              </a:xfrm>
              <a:prstGeom prst="line">
                <a:avLst/>
              </a:prstGeom>
              <a:noFill/>
              <a:ln w="28575">
                <a:solidFill>
                  <a:srgbClr val="FF0000"/>
                </a:solidFill>
                <a:round/>
                <a:headEnd/>
                <a:tailEnd/>
              </a:ln>
            </p:spPr>
            <p:txBody>
              <a:bodyPr/>
              <a:lstStyle/>
              <a:p>
                <a:endParaRPr lang="en-US"/>
              </a:p>
            </p:txBody>
          </p:sp>
          <p:sp>
            <p:nvSpPr>
              <p:cNvPr id="637888" name="Line 180"/>
              <p:cNvSpPr>
                <a:spLocks noChangeShapeType="1"/>
              </p:cNvSpPr>
              <p:nvPr/>
            </p:nvSpPr>
            <p:spPr bwMode="auto">
              <a:xfrm>
                <a:off x="2814638" y="3324226"/>
                <a:ext cx="7938" cy="4763"/>
              </a:xfrm>
              <a:prstGeom prst="line">
                <a:avLst/>
              </a:prstGeom>
              <a:noFill/>
              <a:ln w="28575">
                <a:solidFill>
                  <a:srgbClr val="FF0000"/>
                </a:solidFill>
                <a:round/>
                <a:headEnd/>
                <a:tailEnd/>
              </a:ln>
            </p:spPr>
            <p:txBody>
              <a:bodyPr/>
              <a:lstStyle/>
              <a:p>
                <a:endParaRPr lang="en-US"/>
              </a:p>
            </p:txBody>
          </p:sp>
          <p:sp>
            <p:nvSpPr>
              <p:cNvPr id="637889" name="Line 181"/>
              <p:cNvSpPr>
                <a:spLocks noChangeShapeType="1"/>
              </p:cNvSpPr>
              <p:nvPr/>
            </p:nvSpPr>
            <p:spPr bwMode="auto">
              <a:xfrm>
                <a:off x="2822575" y="3328988"/>
                <a:ext cx="9525" cy="3175"/>
              </a:xfrm>
              <a:prstGeom prst="line">
                <a:avLst/>
              </a:prstGeom>
              <a:noFill/>
              <a:ln w="28575">
                <a:solidFill>
                  <a:srgbClr val="FF0000"/>
                </a:solidFill>
                <a:round/>
                <a:headEnd/>
                <a:tailEnd/>
              </a:ln>
            </p:spPr>
            <p:txBody>
              <a:bodyPr/>
              <a:lstStyle/>
              <a:p>
                <a:endParaRPr lang="en-US"/>
              </a:p>
            </p:txBody>
          </p:sp>
          <p:sp>
            <p:nvSpPr>
              <p:cNvPr id="637890" name="Line 182"/>
              <p:cNvSpPr>
                <a:spLocks noChangeShapeType="1"/>
              </p:cNvSpPr>
              <p:nvPr/>
            </p:nvSpPr>
            <p:spPr bwMode="auto">
              <a:xfrm>
                <a:off x="2832100" y="3332163"/>
                <a:ext cx="3175" cy="1588"/>
              </a:xfrm>
              <a:prstGeom prst="line">
                <a:avLst/>
              </a:prstGeom>
              <a:noFill/>
              <a:ln w="28575">
                <a:solidFill>
                  <a:srgbClr val="FF0000"/>
                </a:solidFill>
                <a:round/>
                <a:headEnd/>
                <a:tailEnd/>
              </a:ln>
            </p:spPr>
            <p:txBody>
              <a:bodyPr/>
              <a:lstStyle/>
              <a:p>
                <a:endParaRPr lang="en-US"/>
              </a:p>
            </p:txBody>
          </p:sp>
          <p:sp>
            <p:nvSpPr>
              <p:cNvPr id="637891" name="Line 183"/>
              <p:cNvSpPr>
                <a:spLocks noChangeShapeType="1"/>
              </p:cNvSpPr>
              <p:nvPr/>
            </p:nvSpPr>
            <p:spPr bwMode="auto">
              <a:xfrm flipV="1">
                <a:off x="2854325" y="3322638"/>
                <a:ext cx="4763" cy="3175"/>
              </a:xfrm>
              <a:prstGeom prst="line">
                <a:avLst/>
              </a:prstGeom>
              <a:noFill/>
              <a:ln w="28575">
                <a:solidFill>
                  <a:srgbClr val="FF0000"/>
                </a:solidFill>
                <a:round/>
                <a:headEnd/>
                <a:tailEnd/>
              </a:ln>
            </p:spPr>
            <p:txBody>
              <a:bodyPr/>
              <a:lstStyle/>
              <a:p>
                <a:endParaRPr lang="en-US"/>
              </a:p>
            </p:txBody>
          </p:sp>
          <p:sp>
            <p:nvSpPr>
              <p:cNvPr id="637892" name="Line 184"/>
              <p:cNvSpPr>
                <a:spLocks noChangeShapeType="1"/>
              </p:cNvSpPr>
              <p:nvPr/>
            </p:nvSpPr>
            <p:spPr bwMode="auto">
              <a:xfrm flipV="1">
                <a:off x="2859088" y="3313113"/>
                <a:ext cx="9525" cy="9525"/>
              </a:xfrm>
              <a:prstGeom prst="line">
                <a:avLst/>
              </a:prstGeom>
              <a:noFill/>
              <a:ln w="28575">
                <a:solidFill>
                  <a:srgbClr val="FF0000"/>
                </a:solidFill>
                <a:round/>
                <a:headEnd/>
                <a:tailEnd/>
              </a:ln>
            </p:spPr>
            <p:txBody>
              <a:bodyPr/>
              <a:lstStyle/>
              <a:p>
                <a:endParaRPr lang="en-US"/>
              </a:p>
            </p:txBody>
          </p:sp>
          <p:sp>
            <p:nvSpPr>
              <p:cNvPr id="637893" name="Line 185"/>
              <p:cNvSpPr>
                <a:spLocks noChangeShapeType="1"/>
              </p:cNvSpPr>
              <p:nvPr/>
            </p:nvSpPr>
            <p:spPr bwMode="auto">
              <a:xfrm flipV="1">
                <a:off x="2868613" y="3306763"/>
                <a:ext cx="3175" cy="6350"/>
              </a:xfrm>
              <a:prstGeom prst="line">
                <a:avLst/>
              </a:prstGeom>
              <a:noFill/>
              <a:ln w="28575">
                <a:solidFill>
                  <a:srgbClr val="FF0000"/>
                </a:solidFill>
                <a:round/>
                <a:headEnd/>
                <a:tailEnd/>
              </a:ln>
            </p:spPr>
            <p:txBody>
              <a:bodyPr/>
              <a:lstStyle/>
              <a:p>
                <a:endParaRPr lang="en-US"/>
              </a:p>
            </p:txBody>
          </p:sp>
          <p:sp>
            <p:nvSpPr>
              <p:cNvPr id="637894" name="Line 186"/>
              <p:cNvSpPr>
                <a:spLocks noChangeShapeType="1"/>
              </p:cNvSpPr>
              <p:nvPr/>
            </p:nvSpPr>
            <p:spPr bwMode="auto">
              <a:xfrm flipV="1">
                <a:off x="2887663" y="3265488"/>
                <a:ext cx="9525" cy="15875"/>
              </a:xfrm>
              <a:prstGeom prst="line">
                <a:avLst/>
              </a:prstGeom>
              <a:noFill/>
              <a:ln w="28575">
                <a:solidFill>
                  <a:srgbClr val="FF0000"/>
                </a:solidFill>
                <a:round/>
                <a:headEnd/>
                <a:tailEnd/>
              </a:ln>
            </p:spPr>
            <p:txBody>
              <a:bodyPr/>
              <a:lstStyle/>
              <a:p>
                <a:endParaRPr lang="en-US"/>
              </a:p>
            </p:txBody>
          </p:sp>
          <p:sp>
            <p:nvSpPr>
              <p:cNvPr id="637895" name="Line 187"/>
              <p:cNvSpPr>
                <a:spLocks noChangeShapeType="1"/>
              </p:cNvSpPr>
              <p:nvPr/>
            </p:nvSpPr>
            <p:spPr bwMode="auto">
              <a:xfrm flipV="1">
                <a:off x="2897188" y="3252788"/>
                <a:ext cx="4763" cy="12700"/>
              </a:xfrm>
              <a:prstGeom prst="line">
                <a:avLst/>
              </a:prstGeom>
              <a:noFill/>
              <a:ln w="28575">
                <a:solidFill>
                  <a:srgbClr val="FF0000"/>
                </a:solidFill>
                <a:round/>
                <a:headEnd/>
                <a:tailEnd/>
              </a:ln>
            </p:spPr>
            <p:txBody>
              <a:bodyPr/>
              <a:lstStyle/>
              <a:p>
                <a:endParaRPr lang="en-US"/>
              </a:p>
            </p:txBody>
          </p:sp>
          <p:sp>
            <p:nvSpPr>
              <p:cNvPr id="637896" name="Line 188"/>
              <p:cNvSpPr>
                <a:spLocks noChangeShapeType="1"/>
              </p:cNvSpPr>
              <p:nvPr/>
            </p:nvSpPr>
            <p:spPr bwMode="auto">
              <a:xfrm flipV="1">
                <a:off x="2913063" y="3219451"/>
                <a:ext cx="1588" cy="3175"/>
              </a:xfrm>
              <a:prstGeom prst="line">
                <a:avLst/>
              </a:prstGeom>
              <a:noFill/>
              <a:ln w="28575">
                <a:solidFill>
                  <a:srgbClr val="FF0000"/>
                </a:solidFill>
                <a:round/>
                <a:headEnd/>
                <a:tailEnd/>
              </a:ln>
            </p:spPr>
            <p:txBody>
              <a:bodyPr/>
              <a:lstStyle/>
              <a:p>
                <a:endParaRPr lang="en-US"/>
              </a:p>
            </p:txBody>
          </p:sp>
          <p:sp>
            <p:nvSpPr>
              <p:cNvPr id="637897" name="Line 189"/>
              <p:cNvSpPr>
                <a:spLocks noChangeShapeType="1"/>
              </p:cNvSpPr>
              <p:nvPr/>
            </p:nvSpPr>
            <p:spPr bwMode="auto">
              <a:xfrm flipV="1">
                <a:off x="2914650" y="3192463"/>
                <a:ext cx="9525" cy="26988"/>
              </a:xfrm>
              <a:prstGeom prst="line">
                <a:avLst/>
              </a:prstGeom>
              <a:noFill/>
              <a:ln w="28575">
                <a:solidFill>
                  <a:srgbClr val="FF0000"/>
                </a:solidFill>
                <a:round/>
                <a:headEnd/>
                <a:tailEnd/>
              </a:ln>
            </p:spPr>
            <p:txBody>
              <a:bodyPr/>
              <a:lstStyle/>
              <a:p>
                <a:endParaRPr lang="en-US"/>
              </a:p>
            </p:txBody>
          </p:sp>
          <p:sp>
            <p:nvSpPr>
              <p:cNvPr id="637898" name="Line 190"/>
              <p:cNvSpPr>
                <a:spLocks noChangeShapeType="1"/>
              </p:cNvSpPr>
              <p:nvPr/>
            </p:nvSpPr>
            <p:spPr bwMode="auto">
              <a:xfrm flipV="1">
                <a:off x="2924175" y="3190876"/>
                <a:ext cx="1588" cy="1588"/>
              </a:xfrm>
              <a:prstGeom prst="line">
                <a:avLst/>
              </a:prstGeom>
              <a:noFill/>
              <a:ln w="28575">
                <a:solidFill>
                  <a:srgbClr val="FF0000"/>
                </a:solidFill>
                <a:round/>
                <a:headEnd/>
                <a:tailEnd/>
              </a:ln>
            </p:spPr>
            <p:txBody>
              <a:bodyPr/>
              <a:lstStyle/>
              <a:p>
                <a:endParaRPr lang="en-US"/>
              </a:p>
            </p:txBody>
          </p:sp>
          <p:sp>
            <p:nvSpPr>
              <p:cNvPr id="637899" name="Line 191"/>
              <p:cNvSpPr>
                <a:spLocks noChangeShapeType="1"/>
              </p:cNvSpPr>
              <p:nvPr/>
            </p:nvSpPr>
            <p:spPr bwMode="auto">
              <a:xfrm flipV="1">
                <a:off x="2935288" y="3133726"/>
                <a:ext cx="7938" cy="23813"/>
              </a:xfrm>
              <a:prstGeom prst="line">
                <a:avLst/>
              </a:prstGeom>
              <a:noFill/>
              <a:ln w="28575">
                <a:solidFill>
                  <a:srgbClr val="FF0000"/>
                </a:solidFill>
                <a:round/>
                <a:headEnd/>
                <a:tailEnd/>
              </a:ln>
            </p:spPr>
            <p:txBody>
              <a:bodyPr/>
              <a:lstStyle/>
              <a:p>
                <a:endParaRPr lang="en-US"/>
              </a:p>
            </p:txBody>
          </p:sp>
          <p:sp>
            <p:nvSpPr>
              <p:cNvPr id="637900" name="Line 192"/>
              <p:cNvSpPr>
                <a:spLocks noChangeShapeType="1"/>
              </p:cNvSpPr>
              <p:nvPr/>
            </p:nvSpPr>
            <p:spPr bwMode="auto">
              <a:xfrm flipV="1">
                <a:off x="2943225" y="3124201"/>
                <a:ext cx="1588" cy="9525"/>
              </a:xfrm>
              <a:prstGeom prst="line">
                <a:avLst/>
              </a:prstGeom>
              <a:noFill/>
              <a:ln w="28575">
                <a:solidFill>
                  <a:srgbClr val="FF0000"/>
                </a:solidFill>
                <a:round/>
                <a:headEnd/>
                <a:tailEnd/>
              </a:ln>
            </p:spPr>
            <p:txBody>
              <a:bodyPr/>
              <a:lstStyle/>
              <a:p>
                <a:endParaRPr lang="en-US"/>
              </a:p>
            </p:txBody>
          </p:sp>
          <p:sp>
            <p:nvSpPr>
              <p:cNvPr id="637901" name="Line 193"/>
              <p:cNvSpPr>
                <a:spLocks noChangeShapeType="1"/>
              </p:cNvSpPr>
              <p:nvPr/>
            </p:nvSpPr>
            <p:spPr bwMode="auto">
              <a:xfrm flipV="1">
                <a:off x="2954338" y="3068638"/>
                <a:ext cx="6350" cy="22225"/>
              </a:xfrm>
              <a:prstGeom prst="line">
                <a:avLst/>
              </a:prstGeom>
              <a:noFill/>
              <a:ln w="28575">
                <a:solidFill>
                  <a:srgbClr val="FF0000"/>
                </a:solidFill>
                <a:round/>
                <a:headEnd/>
                <a:tailEnd/>
              </a:ln>
            </p:spPr>
            <p:txBody>
              <a:bodyPr/>
              <a:lstStyle/>
              <a:p>
                <a:endParaRPr lang="en-US"/>
              </a:p>
            </p:txBody>
          </p:sp>
          <p:sp>
            <p:nvSpPr>
              <p:cNvPr id="637902" name="Line 194"/>
              <p:cNvSpPr>
                <a:spLocks noChangeShapeType="1"/>
              </p:cNvSpPr>
              <p:nvPr/>
            </p:nvSpPr>
            <p:spPr bwMode="auto">
              <a:xfrm flipV="1">
                <a:off x="2960688" y="3057526"/>
                <a:ext cx="3175" cy="11113"/>
              </a:xfrm>
              <a:prstGeom prst="line">
                <a:avLst/>
              </a:prstGeom>
              <a:noFill/>
              <a:ln w="28575">
                <a:solidFill>
                  <a:srgbClr val="FF0000"/>
                </a:solidFill>
                <a:round/>
                <a:headEnd/>
                <a:tailEnd/>
              </a:ln>
            </p:spPr>
            <p:txBody>
              <a:bodyPr/>
              <a:lstStyle/>
              <a:p>
                <a:endParaRPr lang="en-US"/>
              </a:p>
            </p:txBody>
          </p:sp>
          <p:sp>
            <p:nvSpPr>
              <p:cNvPr id="637903" name="Line 195"/>
              <p:cNvSpPr>
                <a:spLocks noChangeShapeType="1"/>
              </p:cNvSpPr>
              <p:nvPr/>
            </p:nvSpPr>
            <p:spPr bwMode="auto">
              <a:xfrm flipV="1">
                <a:off x="2973388" y="3000376"/>
                <a:ext cx="6350" cy="23813"/>
              </a:xfrm>
              <a:prstGeom prst="line">
                <a:avLst/>
              </a:prstGeom>
              <a:noFill/>
              <a:ln w="28575">
                <a:solidFill>
                  <a:srgbClr val="FF0000"/>
                </a:solidFill>
                <a:round/>
                <a:headEnd/>
                <a:tailEnd/>
              </a:ln>
            </p:spPr>
            <p:txBody>
              <a:bodyPr/>
              <a:lstStyle/>
              <a:p>
                <a:endParaRPr lang="en-US"/>
              </a:p>
            </p:txBody>
          </p:sp>
          <p:sp>
            <p:nvSpPr>
              <p:cNvPr id="637904" name="Line 196"/>
              <p:cNvSpPr>
                <a:spLocks noChangeShapeType="1"/>
              </p:cNvSpPr>
              <p:nvPr/>
            </p:nvSpPr>
            <p:spPr bwMode="auto">
              <a:xfrm flipV="1">
                <a:off x="2979738" y="2989263"/>
                <a:ext cx="3175" cy="11113"/>
              </a:xfrm>
              <a:prstGeom prst="line">
                <a:avLst/>
              </a:prstGeom>
              <a:noFill/>
              <a:ln w="28575">
                <a:solidFill>
                  <a:srgbClr val="FF0000"/>
                </a:solidFill>
                <a:round/>
                <a:headEnd/>
                <a:tailEnd/>
              </a:ln>
            </p:spPr>
            <p:txBody>
              <a:bodyPr/>
              <a:lstStyle/>
              <a:p>
                <a:endParaRPr lang="en-US"/>
              </a:p>
            </p:txBody>
          </p:sp>
        </p:grpSp>
        <p:grpSp>
          <p:nvGrpSpPr>
            <p:cNvPr id="12" name="Group 204"/>
            <p:cNvGrpSpPr>
              <a:grpSpLocks/>
            </p:cNvGrpSpPr>
            <p:nvPr/>
          </p:nvGrpSpPr>
          <p:grpSpPr bwMode="auto">
            <a:xfrm flipV="1">
              <a:off x="2986286" y="2591774"/>
              <a:ext cx="915988" cy="733425"/>
              <a:chOff x="2073275" y="2600326"/>
              <a:chExt cx="915988" cy="733425"/>
            </a:xfrm>
          </p:grpSpPr>
          <p:sp>
            <p:nvSpPr>
              <p:cNvPr id="637527" name="Line 8"/>
              <p:cNvSpPr>
                <a:spLocks noChangeShapeType="1"/>
              </p:cNvSpPr>
              <p:nvPr/>
            </p:nvSpPr>
            <p:spPr bwMode="auto">
              <a:xfrm flipV="1">
                <a:off x="2073275" y="2932113"/>
                <a:ext cx="9525" cy="34925"/>
              </a:xfrm>
              <a:prstGeom prst="line">
                <a:avLst/>
              </a:prstGeom>
              <a:noFill/>
              <a:ln w="28575">
                <a:solidFill>
                  <a:srgbClr val="FF0000"/>
                </a:solidFill>
                <a:round/>
                <a:headEnd/>
                <a:tailEnd/>
              </a:ln>
            </p:spPr>
            <p:txBody>
              <a:bodyPr/>
              <a:lstStyle/>
              <a:p>
                <a:endParaRPr lang="en-US"/>
              </a:p>
            </p:txBody>
          </p:sp>
          <p:sp>
            <p:nvSpPr>
              <p:cNvPr id="637528" name="Line 9"/>
              <p:cNvSpPr>
                <a:spLocks noChangeShapeType="1"/>
              </p:cNvSpPr>
              <p:nvPr/>
            </p:nvSpPr>
            <p:spPr bwMode="auto">
              <a:xfrm flipV="1">
                <a:off x="2082800" y="2897188"/>
                <a:ext cx="9525" cy="34925"/>
              </a:xfrm>
              <a:prstGeom prst="line">
                <a:avLst/>
              </a:prstGeom>
              <a:noFill/>
              <a:ln w="28575">
                <a:solidFill>
                  <a:srgbClr val="FF0000"/>
                </a:solidFill>
                <a:round/>
                <a:headEnd/>
                <a:tailEnd/>
              </a:ln>
            </p:spPr>
            <p:txBody>
              <a:bodyPr/>
              <a:lstStyle/>
              <a:p>
                <a:endParaRPr lang="en-US"/>
              </a:p>
            </p:txBody>
          </p:sp>
          <p:sp>
            <p:nvSpPr>
              <p:cNvPr id="637529" name="Line 10"/>
              <p:cNvSpPr>
                <a:spLocks noChangeShapeType="1"/>
              </p:cNvSpPr>
              <p:nvPr/>
            </p:nvSpPr>
            <p:spPr bwMode="auto">
              <a:xfrm flipV="1">
                <a:off x="2092325" y="2862263"/>
                <a:ext cx="9525" cy="34925"/>
              </a:xfrm>
              <a:prstGeom prst="line">
                <a:avLst/>
              </a:prstGeom>
              <a:noFill/>
              <a:ln w="28575">
                <a:solidFill>
                  <a:srgbClr val="FF0000"/>
                </a:solidFill>
                <a:round/>
                <a:headEnd/>
                <a:tailEnd/>
              </a:ln>
            </p:spPr>
            <p:txBody>
              <a:bodyPr/>
              <a:lstStyle/>
              <a:p>
                <a:endParaRPr lang="en-US"/>
              </a:p>
            </p:txBody>
          </p:sp>
          <p:sp>
            <p:nvSpPr>
              <p:cNvPr id="637530" name="Line 11"/>
              <p:cNvSpPr>
                <a:spLocks noChangeShapeType="1"/>
              </p:cNvSpPr>
              <p:nvPr/>
            </p:nvSpPr>
            <p:spPr bwMode="auto">
              <a:xfrm flipV="1">
                <a:off x="2101850" y="2830513"/>
                <a:ext cx="9525" cy="31750"/>
              </a:xfrm>
              <a:prstGeom prst="line">
                <a:avLst/>
              </a:prstGeom>
              <a:noFill/>
              <a:ln w="28575">
                <a:solidFill>
                  <a:srgbClr val="FF0000"/>
                </a:solidFill>
                <a:round/>
                <a:headEnd/>
                <a:tailEnd/>
              </a:ln>
            </p:spPr>
            <p:txBody>
              <a:bodyPr/>
              <a:lstStyle/>
              <a:p>
                <a:endParaRPr lang="en-US"/>
              </a:p>
            </p:txBody>
          </p:sp>
          <p:sp>
            <p:nvSpPr>
              <p:cNvPr id="637531" name="Line 12"/>
              <p:cNvSpPr>
                <a:spLocks noChangeShapeType="1"/>
              </p:cNvSpPr>
              <p:nvPr/>
            </p:nvSpPr>
            <p:spPr bwMode="auto">
              <a:xfrm flipV="1">
                <a:off x="2111375" y="2798763"/>
                <a:ext cx="9525" cy="31750"/>
              </a:xfrm>
              <a:prstGeom prst="line">
                <a:avLst/>
              </a:prstGeom>
              <a:noFill/>
              <a:ln w="28575">
                <a:solidFill>
                  <a:srgbClr val="FF0000"/>
                </a:solidFill>
                <a:round/>
                <a:headEnd/>
                <a:tailEnd/>
              </a:ln>
            </p:spPr>
            <p:txBody>
              <a:bodyPr/>
              <a:lstStyle/>
              <a:p>
                <a:endParaRPr lang="en-US"/>
              </a:p>
            </p:txBody>
          </p:sp>
          <p:sp>
            <p:nvSpPr>
              <p:cNvPr id="637532" name="Line 13"/>
              <p:cNvSpPr>
                <a:spLocks noChangeShapeType="1"/>
              </p:cNvSpPr>
              <p:nvPr/>
            </p:nvSpPr>
            <p:spPr bwMode="auto">
              <a:xfrm flipV="1">
                <a:off x="2120900" y="2768601"/>
                <a:ext cx="7938" cy="30163"/>
              </a:xfrm>
              <a:prstGeom prst="line">
                <a:avLst/>
              </a:prstGeom>
              <a:noFill/>
              <a:ln w="28575">
                <a:solidFill>
                  <a:srgbClr val="FF0000"/>
                </a:solidFill>
                <a:round/>
                <a:headEnd/>
                <a:tailEnd/>
              </a:ln>
            </p:spPr>
            <p:txBody>
              <a:bodyPr/>
              <a:lstStyle/>
              <a:p>
                <a:endParaRPr lang="en-US"/>
              </a:p>
            </p:txBody>
          </p:sp>
          <p:sp>
            <p:nvSpPr>
              <p:cNvPr id="637533" name="Line 14"/>
              <p:cNvSpPr>
                <a:spLocks noChangeShapeType="1"/>
              </p:cNvSpPr>
              <p:nvPr/>
            </p:nvSpPr>
            <p:spPr bwMode="auto">
              <a:xfrm flipV="1">
                <a:off x="2128838" y="2740026"/>
                <a:ext cx="9525" cy="28575"/>
              </a:xfrm>
              <a:prstGeom prst="line">
                <a:avLst/>
              </a:prstGeom>
              <a:noFill/>
              <a:ln w="28575">
                <a:solidFill>
                  <a:srgbClr val="FF0000"/>
                </a:solidFill>
                <a:round/>
                <a:headEnd/>
                <a:tailEnd/>
              </a:ln>
            </p:spPr>
            <p:txBody>
              <a:bodyPr/>
              <a:lstStyle/>
              <a:p>
                <a:endParaRPr lang="en-US"/>
              </a:p>
            </p:txBody>
          </p:sp>
          <p:sp>
            <p:nvSpPr>
              <p:cNvPr id="637534" name="Line 15"/>
              <p:cNvSpPr>
                <a:spLocks noChangeShapeType="1"/>
              </p:cNvSpPr>
              <p:nvPr/>
            </p:nvSpPr>
            <p:spPr bwMode="auto">
              <a:xfrm flipV="1">
                <a:off x="2138363" y="2713038"/>
                <a:ext cx="9525" cy="26988"/>
              </a:xfrm>
              <a:prstGeom prst="line">
                <a:avLst/>
              </a:prstGeom>
              <a:noFill/>
              <a:ln w="28575">
                <a:solidFill>
                  <a:srgbClr val="FF0000"/>
                </a:solidFill>
                <a:round/>
                <a:headEnd/>
                <a:tailEnd/>
              </a:ln>
            </p:spPr>
            <p:txBody>
              <a:bodyPr/>
              <a:lstStyle/>
              <a:p>
                <a:endParaRPr lang="en-US"/>
              </a:p>
            </p:txBody>
          </p:sp>
          <p:sp>
            <p:nvSpPr>
              <p:cNvPr id="637535" name="Line 16"/>
              <p:cNvSpPr>
                <a:spLocks noChangeShapeType="1"/>
              </p:cNvSpPr>
              <p:nvPr/>
            </p:nvSpPr>
            <p:spPr bwMode="auto">
              <a:xfrm flipV="1">
                <a:off x="2147888" y="2689226"/>
                <a:ext cx="9525" cy="23813"/>
              </a:xfrm>
              <a:prstGeom prst="line">
                <a:avLst/>
              </a:prstGeom>
              <a:noFill/>
              <a:ln w="28575">
                <a:solidFill>
                  <a:srgbClr val="FF0000"/>
                </a:solidFill>
                <a:round/>
                <a:headEnd/>
                <a:tailEnd/>
              </a:ln>
            </p:spPr>
            <p:txBody>
              <a:bodyPr/>
              <a:lstStyle/>
              <a:p>
                <a:endParaRPr lang="en-US"/>
              </a:p>
            </p:txBody>
          </p:sp>
          <p:sp>
            <p:nvSpPr>
              <p:cNvPr id="637536" name="Line 17"/>
              <p:cNvSpPr>
                <a:spLocks noChangeShapeType="1"/>
              </p:cNvSpPr>
              <p:nvPr/>
            </p:nvSpPr>
            <p:spPr bwMode="auto">
              <a:xfrm flipV="1">
                <a:off x="2157413" y="2667001"/>
                <a:ext cx="9525" cy="22225"/>
              </a:xfrm>
              <a:prstGeom prst="line">
                <a:avLst/>
              </a:prstGeom>
              <a:noFill/>
              <a:ln w="28575">
                <a:solidFill>
                  <a:srgbClr val="FF0000"/>
                </a:solidFill>
                <a:round/>
                <a:headEnd/>
                <a:tailEnd/>
              </a:ln>
            </p:spPr>
            <p:txBody>
              <a:bodyPr/>
              <a:lstStyle/>
              <a:p>
                <a:endParaRPr lang="en-US"/>
              </a:p>
            </p:txBody>
          </p:sp>
          <p:sp>
            <p:nvSpPr>
              <p:cNvPr id="637537" name="Line 18"/>
              <p:cNvSpPr>
                <a:spLocks noChangeShapeType="1"/>
              </p:cNvSpPr>
              <p:nvPr/>
            </p:nvSpPr>
            <p:spPr bwMode="auto">
              <a:xfrm flipV="1">
                <a:off x="2166938" y="2647951"/>
                <a:ext cx="7938" cy="19050"/>
              </a:xfrm>
              <a:prstGeom prst="line">
                <a:avLst/>
              </a:prstGeom>
              <a:noFill/>
              <a:ln w="28575">
                <a:solidFill>
                  <a:srgbClr val="FF0000"/>
                </a:solidFill>
                <a:round/>
                <a:headEnd/>
                <a:tailEnd/>
              </a:ln>
            </p:spPr>
            <p:txBody>
              <a:bodyPr/>
              <a:lstStyle/>
              <a:p>
                <a:endParaRPr lang="en-US"/>
              </a:p>
            </p:txBody>
          </p:sp>
          <p:sp>
            <p:nvSpPr>
              <p:cNvPr id="637538" name="Line 19"/>
              <p:cNvSpPr>
                <a:spLocks noChangeShapeType="1"/>
              </p:cNvSpPr>
              <p:nvPr/>
            </p:nvSpPr>
            <p:spPr bwMode="auto">
              <a:xfrm flipV="1">
                <a:off x="2174875" y="2632076"/>
                <a:ext cx="9525" cy="15875"/>
              </a:xfrm>
              <a:prstGeom prst="line">
                <a:avLst/>
              </a:prstGeom>
              <a:noFill/>
              <a:ln w="28575">
                <a:solidFill>
                  <a:srgbClr val="FF0000"/>
                </a:solidFill>
                <a:round/>
                <a:headEnd/>
                <a:tailEnd/>
              </a:ln>
            </p:spPr>
            <p:txBody>
              <a:bodyPr/>
              <a:lstStyle/>
              <a:p>
                <a:endParaRPr lang="en-US"/>
              </a:p>
            </p:txBody>
          </p:sp>
          <p:sp>
            <p:nvSpPr>
              <p:cNvPr id="637539" name="Line 20"/>
              <p:cNvSpPr>
                <a:spLocks noChangeShapeType="1"/>
              </p:cNvSpPr>
              <p:nvPr/>
            </p:nvSpPr>
            <p:spPr bwMode="auto">
              <a:xfrm flipV="1">
                <a:off x="2184400" y="2619376"/>
                <a:ext cx="9525" cy="12700"/>
              </a:xfrm>
              <a:prstGeom prst="line">
                <a:avLst/>
              </a:prstGeom>
              <a:noFill/>
              <a:ln w="28575">
                <a:solidFill>
                  <a:srgbClr val="FF0000"/>
                </a:solidFill>
                <a:round/>
                <a:headEnd/>
                <a:tailEnd/>
              </a:ln>
            </p:spPr>
            <p:txBody>
              <a:bodyPr/>
              <a:lstStyle/>
              <a:p>
                <a:endParaRPr lang="en-US"/>
              </a:p>
            </p:txBody>
          </p:sp>
          <p:sp>
            <p:nvSpPr>
              <p:cNvPr id="637540" name="Line 21"/>
              <p:cNvSpPr>
                <a:spLocks noChangeShapeType="1"/>
              </p:cNvSpPr>
              <p:nvPr/>
            </p:nvSpPr>
            <p:spPr bwMode="auto">
              <a:xfrm flipV="1">
                <a:off x="2193925" y="2609851"/>
                <a:ext cx="9525" cy="9525"/>
              </a:xfrm>
              <a:prstGeom prst="line">
                <a:avLst/>
              </a:prstGeom>
              <a:noFill/>
              <a:ln w="28575">
                <a:solidFill>
                  <a:srgbClr val="FF0000"/>
                </a:solidFill>
                <a:round/>
                <a:headEnd/>
                <a:tailEnd/>
              </a:ln>
            </p:spPr>
            <p:txBody>
              <a:bodyPr/>
              <a:lstStyle/>
              <a:p>
                <a:endParaRPr lang="en-US"/>
              </a:p>
            </p:txBody>
          </p:sp>
          <p:sp>
            <p:nvSpPr>
              <p:cNvPr id="637541" name="Line 22"/>
              <p:cNvSpPr>
                <a:spLocks noChangeShapeType="1"/>
              </p:cNvSpPr>
              <p:nvPr/>
            </p:nvSpPr>
            <p:spPr bwMode="auto">
              <a:xfrm flipV="1">
                <a:off x="2203450" y="2603501"/>
                <a:ext cx="9525" cy="6350"/>
              </a:xfrm>
              <a:prstGeom prst="line">
                <a:avLst/>
              </a:prstGeom>
              <a:noFill/>
              <a:ln w="28575">
                <a:solidFill>
                  <a:srgbClr val="FF0000"/>
                </a:solidFill>
                <a:round/>
                <a:headEnd/>
                <a:tailEnd/>
              </a:ln>
            </p:spPr>
            <p:txBody>
              <a:bodyPr/>
              <a:lstStyle/>
              <a:p>
                <a:endParaRPr lang="en-US"/>
              </a:p>
            </p:txBody>
          </p:sp>
          <p:sp>
            <p:nvSpPr>
              <p:cNvPr id="637542" name="Line 23"/>
              <p:cNvSpPr>
                <a:spLocks noChangeShapeType="1"/>
              </p:cNvSpPr>
              <p:nvPr/>
            </p:nvSpPr>
            <p:spPr bwMode="auto">
              <a:xfrm flipV="1">
                <a:off x="2212975" y="2600326"/>
                <a:ext cx="9525" cy="3175"/>
              </a:xfrm>
              <a:prstGeom prst="line">
                <a:avLst/>
              </a:prstGeom>
              <a:noFill/>
              <a:ln w="28575">
                <a:solidFill>
                  <a:srgbClr val="FF0000"/>
                </a:solidFill>
                <a:round/>
                <a:headEnd/>
                <a:tailEnd/>
              </a:ln>
            </p:spPr>
            <p:txBody>
              <a:bodyPr/>
              <a:lstStyle/>
              <a:p>
                <a:endParaRPr lang="en-US"/>
              </a:p>
            </p:txBody>
          </p:sp>
          <p:sp>
            <p:nvSpPr>
              <p:cNvPr id="637543" name="Line 24"/>
              <p:cNvSpPr>
                <a:spLocks noChangeShapeType="1"/>
              </p:cNvSpPr>
              <p:nvPr/>
            </p:nvSpPr>
            <p:spPr bwMode="auto">
              <a:xfrm>
                <a:off x="2222500" y="2600326"/>
                <a:ext cx="7938" cy="1588"/>
              </a:xfrm>
              <a:prstGeom prst="line">
                <a:avLst/>
              </a:prstGeom>
              <a:noFill/>
              <a:ln w="28575">
                <a:solidFill>
                  <a:srgbClr val="FF0000"/>
                </a:solidFill>
                <a:round/>
                <a:headEnd/>
                <a:tailEnd/>
              </a:ln>
            </p:spPr>
            <p:txBody>
              <a:bodyPr/>
              <a:lstStyle/>
              <a:p>
                <a:endParaRPr lang="en-US"/>
              </a:p>
            </p:txBody>
          </p:sp>
          <p:sp>
            <p:nvSpPr>
              <p:cNvPr id="637544" name="Line 25"/>
              <p:cNvSpPr>
                <a:spLocks noChangeShapeType="1"/>
              </p:cNvSpPr>
              <p:nvPr/>
            </p:nvSpPr>
            <p:spPr bwMode="auto">
              <a:xfrm>
                <a:off x="2230438" y="2600326"/>
                <a:ext cx="9525" cy="3175"/>
              </a:xfrm>
              <a:prstGeom prst="line">
                <a:avLst/>
              </a:prstGeom>
              <a:noFill/>
              <a:ln w="28575">
                <a:solidFill>
                  <a:srgbClr val="FF0000"/>
                </a:solidFill>
                <a:round/>
                <a:headEnd/>
                <a:tailEnd/>
              </a:ln>
            </p:spPr>
            <p:txBody>
              <a:bodyPr/>
              <a:lstStyle/>
              <a:p>
                <a:endParaRPr lang="en-US"/>
              </a:p>
            </p:txBody>
          </p:sp>
          <p:sp>
            <p:nvSpPr>
              <p:cNvPr id="637545" name="Line 26"/>
              <p:cNvSpPr>
                <a:spLocks noChangeShapeType="1"/>
              </p:cNvSpPr>
              <p:nvPr/>
            </p:nvSpPr>
            <p:spPr bwMode="auto">
              <a:xfrm>
                <a:off x="2239963" y="2603501"/>
                <a:ext cx="9525" cy="6350"/>
              </a:xfrm>
              <a:prstGeom prst="line">
                <a:avLst/>
              </a:prstGeom>
              <a:noFill/>
              <a:ln w="28575">
                <a:solidFill>
                  <a:srgbClr val="FF0000"/>
                </a:solidFill>
                <a:round/>
                <a:headEnd/>
                <a:tailEnd/>
              </a:ln>
            </p:spPr>
            <p:txBody>
              <a:bodyPr/>
              <a:lstStyle/>
              <a:p>
                <a:endParaRPr lang="en-US"/>
              </a:p>
            </p:txBody>
          </p:sp>
          <p:sp>
            <p:nvSpPr>
              <p:cNvPr id="637546" name="Line 27"/>
              <p:cNvSpPr>
                <a:spLocks noChangeShapeType="1"/>
              </p:cNvSpPr>
              <p:nvPr/>
            </p:nvSpPr>
            <p:spPr bwMode="auto">
              <a:xfrm>
                <a:off x="2249488" y="2609851"/>
                <a:ext cx="9525" cy="9525"/>
              </a:xfrm>
              <a:prstGeom prst="line">
                <a:avLst/>
              </a:prstGeom>
              <a:noFill/>
              <a:ln w="28575">
                <a:solidFill>
                  <a:srgbClr val="FF0000"/>
                </a:solidFill>
                <a:round/>
                <a:headEnd/>
                <a:tailEnd/>
              </a:ln>
            </p:spPr>
            <p:txBody>
              <a:bodyPr/>
              <a:lstStyle/>
              <a:p>
                <a:endParaRPr lang="en-US"/>
              </a:p>
            </p:txBody>
          </p:sp>
          <p:sp>
            <p:nvSpPr>
              <p:cNvPr id="637547" name="Line 28"/>
              <p:cNvSpPr>
                <a:spLocks noChangeShapeType="1"/>
              </p:cNvSpPr>
              <p:nvPr/>
            </p:nvSpPr>
            <p:spPr bwMode="auto">
              <a:xfrm>
                <a:off x="2259013" y="2619376"/>
                <a:ext cx="9525" cy="12700"/>
              </a:xfrm>
              <a:prstGeom prst="line">
                <a:avLst/>
              </a:prstGeom>
              <a:noFill/>
              <a:ln w="28575">
                <a:solidFill>
                  <a:srgbClr val="FF0000"/>
                </a:solidFill>
                <a:round/>
                <a:headEnd/>
                <a:tailEnd/>
              </a:ln>
            </p:spPr>
            <p:txBody>
              <a:bodyPr/>
              <a:lstStyle/>
              <a:p>
                <a:endParaRPr lang="en-US"/>
              </a:p>
            </p:txBody>
          </p:sp>
          <p:sp>
            <p:nvSpPr>
              <p:cNvPr id="637548" name="Line 29"/>
              <p:cNvSpPr>
                <a:spLocks noChangeShapeType="1"/>
              </p:cNvSpPr>
              <p:nvPr/>
            </p:nvSpPr>
            <p:spPr bwMode="auto">
              <a:xfrm>
                <a:off x="2268538" y="2632076"/>
                <a:ext cx="7938" cy="15875"/>
              </a:xfrm>
              <a:prstGeom prst="line">
                <a:avLst/>
              </a:prstGeom>
              <a:noFill/>
              <a:ln w="28575">
                <a:solidFill>
                  <a:srgbClr val="FF0000"/>
                </a:solidFill>
                <a:round/>
                <a:headEnd/>
                <a:tailEnd/>
              </a:ln>
            </p:spPr>
            <p:txBody>
              <a:bodyPr/>
              <a:lstStyle/>
              <a:p>
                <a:endParaRPr lang="en-US"/>
              </a:p>
            </p:txBody>
          </p:sp>
          <p:sp>
            <p:nvSpPr>
              <p:cNvPr id="637549" name="Line 30"/>
              <p:cNvSpPr>
                <a:spLocks noChangeShapeType="1"/>
              </p:cNvSpPr>
              <p:nvPr/>
            </p:nvSpPr>
            <p:spPr bwMode="auto">
              <a:xfrm>
                <a:off x="2276475" y="2647951"/>
                <a:ext cx="9525" cy="19050"/>
              </a:xfrm>
              <a:prstGeom prst="line">
                <a:avLst/>
              </a:prstGeom>
              <a:noFill/>
              <a:ln w="28575">
                <a:solidFill>
                  <a:srgbClr val="FF0000"/>
                </a:solidFill>
                <a:round/>
                <a:headEnd/>
                <a:tailEnd/>
              </a:ln>
            </p:spPr>
            <p:txBody>
              <a:bodyPr/>
              <a:lstStyle/>
              <a:p>
                <a:endParaRPr lang="en-US"/>
              </a:p>
            </p:txBody>
          </p:sp>
          <p:sp>
            <p:nvSpPr>
              <p:cNvPr id="637550" name="Line 31"/>
              <p:cNvSpPr>
                <a:spLocks noChangeShapeType="1"/>
              </p:cNvSpPr>
              <p:nvPr/>
            </p:nvSpPr>
            <p:spPr bwMode="auto">
              <a:xfrm>
                <a:off x="2286000" y="2667001"/>
                <a:ext cx="9525" cy="22225"/>
              </a:xfrm>
              <a:prstGeom prst="line">
                <a:avLst/>
              </a:prstGeom>
              <a:noFill/>
              <a:ln w="28575">
                <a:solidFill>
                  <a:srgbClr val="FF0000"/>
                </a:solidFill>
                <a:round/>
                <a:headEnd/>
                <a:tailEnd/>
              </a:ln>
            </p:spPr>
            <p:txBody>
              <a:bodyPr/>
              <a:lstStyle/>
              <a:p>
                <a:endParaRPr lang="en-US"/>
              </a:p>
            </p:txBody>
          </p:sp>
          <p:sp>
            <p:nvSpPr>
              <p:cNvPr id="637551" name="Line 32"/>
              <p:cNvSpPr>
                <a:spLocks noChangeShapeType="1"/>
              </p:cNvSpPr>
              <p:nvPr/>
            </p:nvSpPr>
            <p:spPr bwMode="auto">
              <a:xfrm>
                <a:off x="2295525" y="2689226"/>
                <a:ext cx="9525" cy="23813"/>
              </a:xfrm>
              <a:prstGeom prst="line">
                <a:avLst/>
              </a:prstGeom>
              <a:noFill/>
              <a:ln w="28575">
                <a:solidFill>
                  <a:srgbClr val="FF0000"/>
                </a:solidFill>
                <a:round/>
                <a:headEnd/>
                <a:tailEnd/>
              </a:ln>
            </p:spPr>
            <p:txBody>
              <a:bodyPr/>
              <a:lstStyle/>
              <a:p>
                <a:endParaRPr lang="en-US"/>
              </a:p>
            </p:txBody>
          </p:sp>
          <p:sp>
            <p:nvSpPr>
              <p:cNvPr id="637552" name="Line 33"/>
              <p:cNvSpPr>
                <a:spLocks noChangeShapeType="1"/>
              </p:cNvSpPr>
              <p:nvPr/>
            </p:nvSpPr>
            <p:spPr bwMode="auto">
              <a:xfrm>
                <a:off x="2305050" y="2713038"/>
                <a:ext cx="9525" cy="26988"/>
              </a:xfrm>
              <a:prstGeom prst="line">
                <a:avLst/>
              </a:prstGeom>
              <a:noFill/>
              <a:ln w="28575">
                <a:solidFill>
                  <a:srgbClr val="FF0000"/>
                </a:solidFill>
                <a:round/>
                <a:headEnd/>
                <a:tailEnd/>
              </a:ln>
            </p:spPr>
            <p:txBody>
              <a:bodyPr/>
              <a:lstStyle/>
              <a:p>
                <a:endParaRPr lang="en-US"/>
              </a:p>
            </p:txBody>
          </p:sp>
          <p:sp>
            <p:nvSpPr>
              <p:cNvPr id="637553" name="Line 34"/>
              <p:cNvSpPr>
                <a:spLocks noChangeShapeType="1"/>
              </p:cNvSpPr>
              <p:nvPr/>
            </p:nvSpPr>
            <p:spPr bwMode="auto">
              <a:xfrm>
                <a:off x="2314575" y="2740026"/>
                <a:ext cx="9525" cy="28575"/>
              </a:xfrm>
              <a:prstGeom prst="line">
                <a:avLst/>
              </a:prstGeom>
              <a:noFill/>
              <a:ln w="28575">
                <a:solidFill>
                  <a:srgbClr val="FF0000"/>
                </a:solidFill>
                <a:round/>
                <a:headEnd/>
                <a:tailEnd/>
              </a:ln>
            </p:spPr>
            <p:txBody>
              <a:bodyPr/>
              <a:lstStyle/>
              <a:p>
                <a:endParaRPr lang="en-US"/>
              </a:p>
            </p:txBody>
          </p:sp>
          <p:sp>
            <p:nvSpPr>
              <p:cNvPr id="637554" name="Line 35"/>
              <p:cNvSpPr>
                <a:spLocks noChangeShapeType="1"/>
              </p:cNvSpPr>
              <p:nvPr/>
            </p:nvSpPr>
            <p:spPr bwMode="auto">
              <a:xfrm>
                <a:off x="2324100" y="2768601"/>
                <a:ext cx="7938" cy="30163"/>
              </a:xfrm>
              <a:prstGeom prst="line">
                <a:avLst/>
              </a:prstGeom>
              <a:noFill/>
              <a:ln w="28575">
                <a:solidFill>
                  <a:srgbClr val="FF0000"/>
                </a:solidFill>
                <a:round/>
                <a:headEnd/>
                <a:tailEnd/>
              </a:ln>
            </p:spPr>
            <p:txBody>
              <a:bodyPr/>
              <a:lstStyle/>
              <a:p>
                <a:endParaRPr lang="en-US"/>
              </a:p>
            </p:txBody>
          </p:sp>
          <p:sp>
            <p:nvSpPr>
              <p:cNvPr id="637555" name="Line 36"/>
              <p:cNvSpPr>
                <a:spLocks noChangeShapeType="1"/>
              </p:cNvSpPr>
              <p:nvPr/>
            </p:nvSpPr>
            <p:spPr bwMode="auto">
              <a:xfrm>
                <a:off x="2332038" y="2798763"/>
                <a:ext cx="9525" cy="31750"/>
              </a:xfrm>
              <a:prstGeom prst="line">
                <a:avLst/>
              </a:prstGeom>
              <a:noFill/>
              <a:ln w="28575">
                <a:solidFill>
                  <a:srgbClr val="FF0000"/>
                </a:solidFill>
                <a:round/>
                <a:headEnd/>
                <a:tailEnd/>
              </a:ln>
            </p:spPr>
            <p:txBody>
              <a:bodyPr/>
              <a:lstStyle/>
              <a:p>
                <a:endParaRPr lang="en-US"/>
              </a:p>
            </p:txBody>
          </p:sp>
          <p:sp>
            <p:nvSpPr>
              <p:cNvPr id="637556" name="Line 37"/>
              <p:cNvSpPr>
                <a:spLocks noChangeShapeType="1"/>
              </p:cNvSpPr>
              <p:nvPr/>
            </p:nvSpPr>
            <p:spPr bwMode="auto">
              <a:xfrm>
                <a:off x="2341563" y="2830513"/>
                <a:ext cx="9525" cy="31750"/>
              </a:xfrm>
              <a:prstGeom prst="line">
                <a:avLst/>
              </a:prstGeom>
              <a:noFill/>
              <a:ln w="28575">
                <a:solidFill>
                  <a:srgbClr val="FF0000"/>
                </a:solidFill>
                <a:round/>
                <a:headEnd/>
                <a:tailEnd/>
              </a:ln>
            </p:spPr>
            <p:txBody>
              <a:bodyPr/>
              <a:lstStyle/>
              <a:p>
                <a:endParaRPr lang="en-US"/>
              </a:p>
            </p:txBody>
          </p:sp>
          <p:sp>
            <p:nvSpPr>
              <p:cNvPr id="637557" name="Line 38"/>
              <p:cNvSpPr>
                <a:spLocks noChangeShapeType="1"/>
              </p:cNvSpPr>
              <p:nvPr/>
            </p:nvSpPr>
            <p:spPr bwMode="auto">
              <a:xfrm>
                <a:off x="2351088" y="2862263"/>
                <a:ext cx="9525" cy="34925"/>
              </a:xfrm>
              <a:prstGeom prst="line">
                <a:avLst/>
              </a:prstGeom>
              <a:noFill/>
              <a:ln w="28575">
                <a:solidFill>
                  <a:srgbClr val="FF0000"/>
                </a:solidFill>
                <a:round/>
                <a:headEnd/>
                <a:tailEnd/>
              </a:ln>
            </p:spPr>
            <p:txBody>
              <a:bodyPr/>
              <a:lstStyle/>
              <a:p>
                <a:endParaRPr lang="en-US"/>
              </a:p>
            </p:txBody>
          </p:sp>
          <p:sp>
            <p:nvSpPr>
              <p:cNvPr id="637558" name="Line 39"/>
              <p:cNvSpPr>
                <a:spLocks noChangeShapeType="1"/>
              </p:cNvSpPr>
              <p:nvPr/>
            </p:nvSpPr>
            <p:spPr bwMode="auto">
              <a:xfrm>
                <a:off x="2360613" y="2897188"/>
                <a:ext cx="9525" cy="34925"/>
              </a:xfrm>
              <a:prstGeom prst="line">
                <a:avLst/>
              </a:prstGeom>
              <a:noFill/>
              <a:ln w="28575">
                <a:solidFill>
                  <a:srgbClr val="FF0000"/>
                </a:solidFill>
                <a:round/>
                <a:headEnd/>
                <a:tailEnd/>
              </a:ln>
            </p:spPr>
            <p:txBody>
              <a:bodyPr/>
              <a:lstStyle/>
              <a:p>
                <a:endParaRPr lang="en-US"/>
              </a:p>
            </p:txBody>
          </p:sp>
          <p:sp>
            <p:nvSpPr>
              <p:cNvPr id="637559" name="Line 40"/>
              <p:cNvSpPr>
                <a:spLocks noChangeShapeType="1"/>
              </p:cNvSpPr>
              <p:nvPr/>
            </p:nvSpPr>
            <p:spPr bwMode="auto">
              <a:xfrm>
                <a:off x="2370138" y="2932113"/>
                <a:ext cx="7938" cy="34925"/>
              </a:xfrm>
              <a:prstGeom prst="line">
                <a:avLst/>
              </a:prstGeom>
              <a:noFill/>
              <a:ln w="28575">
                <a:solidFill>
                  <a:srgbClr val="FF0000"/>
                </a:solidFill>
                <a:round/>
                <a:headEnd/>
                <a:tailEnd/>
              </a:ln>
            </p:spPr>
            <p:txBody>
              <a:bodyPr/>
              <a:lstStyle/>
              <a:p>
                <a:endParaRPr lang="en-US"/>
              </a:p>
            </p:txBody>
          </p:sp>
          <p:sp>
            <p:nvSpPr>
              <p:cNvPr id="637560" name="Line 41"/>
              <p:cNvSpPr>
                <a:spLocks noChangeShapeType="1"/>
              </p:cNvSpPr>
              <p:nvPr/>
            </p:nvSpPr>
            <p:spPr bwMode="auto">
              <a:xfrm>
                <a:off x="2378075" y="2967038"/>
                <a:ext cx="9525" cy="33338"/>
              </a:xfrm>
              <a:prstGeom prst="line">
                <a:avLst/>
              </a:prstGeom>
              <a:noFill/>
              <a:ln w="28575">
                <a:solidFill>
                  <a:srgbClr val="FF0000"/>
                </a:solidFill>
                <a:round/>
                <a:headEnd/>
                <a:tailEnd/>
              </a:ln>
            </p:spPr>
            <p:txBody>
              <a:bodyPr/>
              <a:lstStyle/>
              <a:p>
                <a:endParaRPr lang="en-US"/>
              </a:p>
            </p:txBody>
          </p:sp>
          <p:sp>
            <p:nvSpPr>
              <p:cNvPr id="637561" name="Line 42"/>
              <p:cNvSpPr>
                <a:spLocks noChangeShapeType="1"/>
              </p:cNvSpPr>
              <p:nvPr/>
            </p:nvSpPr>
            <p:spPr bwMode="auto">
              <a:xfrm>
                <a:off x="2387600" y="3000376"/>
                <a:ext cx="9525" cy="34925"/>
              </a:xfrm>
              <a:prstGeom prst="line">
                <a:avLst/>
              </a:prstGeom>
              <a:noFill/>
              <a:ln w="28575">
                <a:solidFill>
                  <a:srgbClr val="FF0000"/>
                </a:solidFill>
                <a:round/>
                <a:headEnd/>
                <a:tailEnd/>
              </a:ln>
            </p:spPr>
            <p:txBody>
              <a:bodyPr/>
              <a:lstStyle/>
              <a:p>
                <a:endParaRPr lang="en-US"/>
              </a:p>
            </p:txBody>
          </p:sp>
          <p:sp>
            <p:nvSpPr>
              <p:cNvPr id="637562" name="Line 43"/>
              <p:cNvSpPr>
                <a:spLocks noChangeShapeType="1"/>
              </p:cNvSpPr>
              <p:nvPr/>
            </p:nvSpPr>
            <p:spPr bwMode="auto">
              <a:xfrm>
                <a:off x="2397125" y="3035301"/>
                <a:ext cx="9525" cy="33338"/>
              </a:xfrm>
              <a:prstGeom prst="line">
                <a:avLst/>
              </a:prstGeom>
              <a:noFill/>
              <a:ln w="28575">
                <a:solidFill>
                  <a:srgbClr val="FF0000"/>
                </a:solidFill>
                <a:round/>
                <a:headEnd/>
                <a:tailEnd/>
              </a:ln>
            </p:spPr>
            <p:txBody>
              <a:bodyPr/>
              <a:lstStyle/>
              <a:p>
                <a:endParaRPr lang="en-US"/>
              </a:p>
            </p:txBody>
          </p:sp>
          <p:sp>
            <p:nvSpPr>
              <p:cNvPr id="637563" name="Line 44"/>
              <p:cNvSpPr>
                <a:spLocks noChangeShapeType="1"/>
              </p:cNvSpPr>
              <p:nvPr/>
            </p:nvSpPr>
            <p:spPr bwMode="auto">
              <a:xfrm>
                <a:off x="2406650" y="3068638"/>
                <a:ext cx="9525" cy="33338"/>
              </a:xfrm>
              <a:prstGeom prst="line">
                <a:avLst/>
              </a:prstGeom>
              <a:noFill/>
              <a:ln w="28575">
                <a:solidFill>
                  <a:srgbClr val="FF0000"/>
                </a:solidFill>
                <a:round/>
                <a:headEnd/>
                <a:tailEnd/>
              </a:ln>
            </p:spPr>
            <p:txBody>
              <a:bodyPr/>
              <a:lstStyle/>
              <a:p>
                <a:endParaRPr lang="en-US"/>
              </a:p>
            </p:txBody>
          </p:sp>
          <p:sp>
            <p:nvSpPr>
              <p:cNvPr id="637564" name="Line 45"/>
              <p:cNvSpPr>
                <a:spLocks noChangeShapeType="1"/>
              </p:cNvSpPr>
              <p:nvPr/>
            </p:nvSpPr>
            <p:spPr bwMode="auto">
              <a:xfrm>
                <a:off x="2416175" y="3101976"/>
                <a:ext cx="9525" cy="31750"/>
              </a:xfrm>
              <a:prstGeom prst="line">
                <a:avLst/>
              </a:prstGeom>
              <a:noFill/>
              <a:ln w="28575">
                <a:solidFill>
                  <a:srgbClr val="FF0000"/>
                </a:solidFill>
                <a:round/>
                <a:headEnd/>
                <a:tailEnd/>
              </a:ln>
            </p:spPr>
            <p:txBody>
              <a:bodyPr/>
              <a:lstStyle/>
              <a:p>
                <a:endParaRPr lang="en-US"/>
              </a:p>
            </p:txBody>
          </p:sp>
          <p:sp>
            <p:nvSpPr>
              <p:cNvPr id="637565" name="Line 46"/>
              <p:cNvSpPr>
                <a:spLocks noChangeShapeType="1"/>
              </p:cNvSpPr>
              <p:nvPr/>
            </p:nvSpPr>
            <p:spPr bwMode="auto">
              <a:xfrm>
                <a:off x="2425700" y="3133726"/>
                <a:ext cx="7938" cy="30163"/>
              </a:xfrm>
              <a:prstGeom prst="line">
                <a:avLst/>
              </a:prstGeom>
              <a:noFill/>
              <a:ln w="28575">
                <a:solidFill>
                  <a:srgbClr val="FF0000"/>
                </a:solidFill>
                <a:round/>
                <a:headEnd/>
                <a:tailEnd/>
              </a:ln>
            </p:spPr>
            <p:txBody>
              <a:bodyPr/>
              <a:lstStyle/>
              <a:p>
                <a:endParaRPr lang="en-US"/>
              </a:p>
            </p:txBody>
          </p:sp>
          <p:sp>
            <p:nvSpPr>
              <p:cNvPr id="637566" name="Line 47"/>
              <p:cNvSpPr>
                <a:spLocks noChangeShapeType="1"/>
              </p:cNvSpPr>
              <p:nvPr/>
            </p:nvSpPr>
            <p:spPr bwMode="auto">
              <a:xfrm>
                <a:off x="2433638" y="3163888"/>
                <a:ext cx="9525" cy="28575"/>
              </a:xfrm>
              <a:prstGeom prst="line">
                <a:avLst/>
              </a:prstGeom>
              <a:noFill/>
              <a:ln w="28575">
                <a:solidFill>
                  <a:srgbClr val="FF0000"/>
                </a:solidFill>
                <a:round/>
                <a:headEnd/>
                <a:tailEnd/>
              </a:ln>
            </p:spPr>
            <p:txBody>
              <a:bodyPr/>
              <a:lstStyle/>
              <a:p>
                <a:endParaRPr lang="en-US"/>
              </a:p>
            </p:txBody>
          </p:sp>
          <p:sp>
            <p:nvSpPr>
              <p:cNvPr id="637567" name="Line 48"/>
              <p:cNvSpPr>
                <a:spLocks noChangeShapeType="1"/>
              </p:cNvSpPr>
              <p:nvPr/>
            </p:nvSpPr>
            <p:spPr bwMode="auto">
              <a:xfrm>
                <a:off x="2443163" y="3192463"/>
                <a:ext cx="9525" cy="26988"/>
              </a:xfrm>
              <a:prstGeom prst="line">
                <a:avLst/>
              </a:prstGeom>
              <a:noFill/>
              <a:ln w="28575">
                <a:solidFill>
                  <a:srgbClr val="FF0000"/>
                </a:solidFill>
                <a:round/>
                <a:headEnd/>
                <a:tailEnd/>
              </a:ln>
            </p:spPr>
            <p:txBody>
              <a:bodyPr/>
              <a:lstStyle/>
              <a:p>
                <a:endParaRPr lang="en-US"/>
              </a:p>
            </p:txBody>
          </p:sp>
          <p:sp>
            <p:nvSpPr>
              <p:cNvPr id="637568" name="Line 49"/>
              <p:cNvSpPr>
                <a:spLocks noChangeShapeType="1"/>
              </p:cNvSpPr>
              <p:nvPr/>
            </p:nvSpPr>
            <p:spPr bwMode="auto">
              <a:xfrm>
                <a:off x="2452688" y="3219451"/>
                <a:ext cx="9525" cy="23813"/>
              </a:xfrm>
              <a:prstGeom prst="line">
                <a:avLst/>
              </a:prstGeom>
              <a:noFill/>
              <a:ln w="28575">
                <a:solidFill>
                  <a:srgbClr val="FF0000"/>
                </a:solidFill>
                <a:round/>
                <a:headEnd/>
                <a:tailEnd/>
              </a:ln>
            </p:spPr>
            <p:txBody>
              <a:bodyPr/>
              <a:lstStyle/>
              <a:p>
                <a:endParaRPr lang="en-US"/>
              </a:p>
            </p:txBody>
          </p:sp>
          <p:sp>
            <p:nvSpPr>
              <p:cNvPr id="637569" name="Line 50"/>
              <p:cNvSpPr>
                <a:spLocks noChangeShapeType="1"/>
              </p:cNvSpPr>
              <p:nvPr/>
            </p:nvSpPr>
            <p:spPr bwMode="auto">
              <a:xfrm>
                <a:off x="2462213" y="3243263"/>
                <a:ext cx="9525" cy="22225"/>
              </a:xfrm>
              <a:prstGeom prst="line">
                <a:avLst/>
              </a:prstGeom>
              <a:noFill/>
              <a:ln w="28575">
                <a:solidFill>
                  <a:srgbClr val="FF0000"/>
                </a:solidFill>
                <a:round/>
                <a:headEnd/>
                <a:tailEnd/>
              </a:ln>
            </p:spPr>
            <p:txBody>
              <a:bodyPr/>
              <a:lstStyle/>
              <a:p>
                <a:endParaRPr lang="en-US"/>
              </a:p>
            </p:txBody>
          </p:sp>
          <p:sp>
            <p:nvSpPr>
              <p:cNvPr id="637570" name="Line 51"/>
              <p:cNvSpPr>
                <a:spLocks noChangeShapeType="1"/>
              </p:cNvSpPr>
              <p:nvPr/>
            </p:nvSpPr>
            <p:spPr bwMode="auto">
              <a:xfrm>
                <a:off x="2471738" y="3265488"/>
                <a:ext cx="7938" cy="17463"/>
              </a:xfrm>
              <a:prstGeom prst="line">
                <a:avLst/>
              </a:prstGeom>
              <a:noFill/>
              <a:ln w="28575">
                <a:solidFill>
                  <a:srgbClr val="FF0000"/>
                </a:solidFill>
                <a:round/>
                <a:headEnd/>
                <a:tailEnd/>
              </a:ln>
            </p:spPr>
            <p:txBody>
              <a:bodyPr/>
              <a:lstStyle/>
              <a:p>
                <a:endParaRPr lang="en-US"/>
              </a:p>
            </p:txBody>
          </p:sp>
          <p:sp>
            <p:nvSpPr>
              <p:cNvPr id="637571" name="Line 52"/>
              <p:cNvSpPr>
                <a:spLocks noChangeShapeType="1"/>
              </p:cNvSpPr>
              <p:nvPr/>
            </p:nvSpPr>
            <p:spPr bwMode="auto">
              <a:xfrm>
                <a:off x="2479675" y="3282951"/>
                <a:ext cx="9525" cy="17463"/>
              </a:xfrm>
              <a:prstGeom prst="line">
                <a:avLst/>
              </a:prstGeom>
              <a:noFill/>
              <a:ln w="28575">
                <a:solidFill>
                  <a:srgbClr val="FF0000"/>
                </a:solidFill>
                <a:round/>
                <a:headEnd/>
                <a:tailEnd/>
              </a:ln>
            </p:spPr>
            <p:txBody>
              <a:bodyPr/>
              <a:lstStyle/>
              <a:p>
                <a:endParaRPr lang="en-US"/>
              </a:p>
            </p:txBody>
          </p:sp>
          <p:sp>
            <p:nvSpPr>
              <p:cNvPr id="637572" name="Line 53"/>
              <p:cNvSpPr>
                <a:spLocks noChangeShapeType="1"/>
              </p:cNvSpPr>
              <p:nvPr/>
            </p:nvSpPr>
            <p:spPr bwMode="auto">
              <a:xfrm>
                <a:off x="2489200" y="3300413"/>
                <a:ext cx="9525" cy="12700"/>
              </a:xfrm>
              <a:prstGeom prst="line">
                <a:avLst/>
              </a:prstGeom>
              <a:noFill/>
              <a:ln w="28575">
                <a:solidFill>
                  <a:srgbClr val="FF0000"/>
                </a:solidFill>
                <a:round/>
                <a:headEnd/>
                <a:tailEnd/>
              </a:ln>
            </p:spPr>
            <p:txBody>
              <a:bodyPr/>
              <a:lstStyle/>
              <a:p>
                <a:endParaRPr lang="en-US"/>
              </a:p>
            </p:txBody>
          </p:sp>
          <p:sp>
            <p:nvSpPr>
              <p:cNvPr id="637573" name="Line 54"/>
              <p:cNvSpPr>
                <a:spLocks noChangeShapeType="1"/>
              </p:cNvSpPr>
              <p:nvPr/>
            </p:nvSpPr>
            <p:spPr bwMode="auto">
              <a:xfrm>
                <a:off x="2498725" y="3313113"/>
                <a:ext cx="9525" cy="9525"/>
              </a:xfrm>
              <a:prstGeom prst="line">
                <a:avLst/>
              </a:prstGeom>
              <a:noFill/>
              <a:ln w="28575">
                <a:solidFill>
                  <a:srgbClr val="FF0000"/>
                </a:solidFill>
                <a:round/>
                <a:headEnd/>
                <a:tailEnd/>
              </a:ln>
            </p:spPr>
            <p:txBody>
              <a:bodyPr/>
              <a:lstStyle/>
              <a:p>
                <a:endParaRPr lang="en-US"/>
              </a:p>
            </p:txBody>
          </p:sp>
          <p:sp>
            <p:nvSpPr>
              <p:cNvPr id="637574" name="Line 55"/>
              <p:cNvSpPr>
                <a:spLocks noChangeShapeType="1"/>
              </p:cNvSpPr>
              <p:nvPr/>
            </p:nvSpPr>
            <p:spPr bwMode="auto">
              <a:xfrm>
                <a:off x="2508250" y="3322638"/>
                <a:ext cx="9525" cy="6350"/>
              </a:xfrm>
              <a:prstGeom prst="line">
                <a:avLst/>
              </a:prstGeom>
              <a:noFill/>
              <a:ln w="28575">
                <a:solidFill>
                  <a:srgbClr val="FF0000"/>
                </a:solidFill>
                <a:round/>
                <a:headEnd/>
                <a:tailEnd/>
              </a:ln>
            </p:spPr>
            <p:txBody>
              <a:bodyPr/>
              <a:lstStyle/>
              <a:p>
                <a:endParaRPr lang="en-US"/>
              </a:p>
            </p:txBody>
          </p:sp>
          <p:sp>
            <p:nvSpPr>
              <p:cNvPr id="637575" name="Line 56"/>
              <p:cNvSpPr>
                <a:spLocks noChangeShapeType="1"/>
              </p:cNvSpPr>
              <p:nvPr/>
            </p:nvSpPr>
            <p:spPr bwMode="auto">
              <a:xfrm>
                <a:off x="2517775" y="3328988"/>
                <a:ext cx="9525" cy="3175"/>
              </a:xfrm>
              <a:prstGeom prst="line">
                <a:avLst/>
              </a:prstGeom>
              <a:noFill/>
              <a:ln w="28575">
                <a:solidFill>
                  <a:srgbClr val="FF0000"/>
                </a:solidFill>
                <a:round/>
                <a:headEnd/>
                <a:tailEnd/>
              </a:ln>
            </p:spPr>
            <p:txBody>
              <a:bodyPr/>
              <a:lstStyle/>
              <a:p>
                <a:endParaRPr lang="en-US"/>
              </a:p>
            </p:txBody>
          </p:sp>
          <p:sp>
            <p:nvSpPr>
              <p:cNvPr id="637576" name="Line 57"/>
              <p:cNvSpPr>
                <a:spLocks noChangeShapeType="1"/>
              </p:cNvSpPr>
              <p:nvPr/>
            </p:nvSpPr>
            <p:spPr bwMode="auto">
              <a:xfrm>
                <a:off x="2527300" y="3332163"/>
                <a:ext cx="7938" cy="1588"/>
              </a:xfrm>
              <a:prstGeom prst="line">
                <a:avLst/>
              </a:prstGeom>
              <a:noFill/>
              <a:ln w="28575">
                <a:solidFill>
                  <a:srgbClr val="FF0000"/>
                </a:solidFill>
                <a:round/>
                <a:headEnd/>
                <a:tailEnd/>
              </a:ln>
            </p:spPr>
            <p:txBody>
              <a:bodyPr/>
              <a:lstStyle/>
              <a:p>
                <a:endParaRPr lang="en-US"/>
              </a:p>
            </p:txBody>
          </p:sp>
          <p:sp>
            <p:nvSpPr>
              <p:cNvPr id="637577" name="Line 58"/>
              <p:cNvSpPr>
                <a:spLocks noChangeShapeType="1"/>
              </p:cNvSpPr>
              <p:nvPr/>
            </p:nvSpPr>
            <p:spPr bwMode="auto">
              <a:xfrm flipV="1">
                <a:off x="2535238" y="3328988"/>
                <a:ext cx="9525" cy="3175"/>
              </a:xfrm>
              <a:prstGeom prst="line">
                <a:avLst/>
              </a:prstGeom>
              <a:noFill/>
              <a:ln w="28575">
                <a:solidFill>
                  <a:srgbClr val="FF0000"/>
                </a:solidFill>
                <a:round/>
                <a:headEnd/>
                <a:tailEnd/>
              </a:ln>
            </p:spPr>
            <p:txBody>
              <a:bodyPr/>
              <a:lstStyle/>
              <a:p>
                <a:endParaRPr lang="en-US"/>
              </a:p>
            </p:txBody>
          </p:sp>
          <p:sp>
            <p:nvSpPr>
              <p:cNvPr id="637578" name="Line 59"/>
              <p:cNvSpPr>
                <a:spLocks noChangeShapeType="1"/>
              </p:cNvSpPr>
              <p:nvPr/>
            </p:nvSpPr>
            <p:spPr bwMode="auto">
              <a:xfrm flipV="1">
                <a:off x="2544763" y="3322638"/>
                <a:ext cx="9525" cy="6350"/>
              </a:xfrm>
              <a:prstGeom prst="line">
                <a:avLst/>
              </a:prstGeom>
              <a:noFill/>
              <a:ln w="28575">
                <a:solidFill>
                  <a:srgbClr val="FF0000"/>
                </a:solidFill>
                <a:round/>
                <a:headEnd/>
                <a:tailEnd/>
              </a:ln>
            </p:spPr>
            <p:txBody>
              <a:bodyPr/>
              <a:lstStyle/>
              <a:p>
                <a:endParaRPr lang="en-US"/>
              </a:p>
            </p:txBody>
          </p:sp>
          <p:sp>
            <p:nvSpPr>
              <p:cNvPr id="637579" name="Line 60"/>
              <p:cNvSpPr>
                <a:spLocks noChangeShapeType="1"/>
              </p:cNvSpPr>
              <p:nvPr/>
            </p:nvSpPr>
            <p:spPr bwMode="auto">
              <a:xfrm flipV="1">
                <a:off x="2554288" y="3313113"/>
                <a:ext cx="9525" cy="9525"/>
              </a:xfrm>
              <a:prstGeom prst="line">
                <a:avLst/>
              </a:prstGeom>
              <a:noFill/>
              <a:ln w="28575">
                <a:solidFill>
                  <a:srgbClr val="FF0000"/>
                </a:solidFill>
                <a:round/>
                <a:headEnd/>
                <a:tailEnd/>
              </a:ln>
            </p:spPr>
            <p:txBody>
              <a:bodyPr/>
              <a:lstStyle/>
              <a:p>
                <a:endParaRPr lang="en-US"/>
              </a:p>
            </p:txBody>
          </p:sp>
          <p:sp>
            <p:nvSpPr>
              <p:cNvPr id="637580" name="Line 61"/>
              <p:cNvSpPr>
                <a:spLocks noChangeShapeType="1"/>
              </p:cNvSpPr>
              <p:nvPr/>
            </p:nvSpPr>
            <p:spPr bwMode="auto">
              <a:xfrm flipV="1">
                <a:off x="2563813" y="3300413"/>
                <a:ext cx="9525" cy="12700"/>
              </a:xfrm>
              <a:prstGeom prst="line">
                <a:avLst/>
              </a:prstGeom>
              <a:noFill/>
              <a:ln w="28575">
                <a:solidFill>
                  <a:srgbClr val="FF0000"/>
                </a:solidFill>
                <a:round/>
                <a:headEnd/>
                <a:tailEnd/>
              </a:ln>
            </p:spPr>
            <p:txBody>
              <a:bodyPr/>
              <a:lstStyle/>
              <a:p>
                <a:endParaRPr lang="en-US"/>
              </a:p>
            </p:txBody>
          </p:sp>
          <p:sp>
            <p:nvSpPr>
              <p:cNvPr id="637581" name="Line 62"/>
              <p:cNvSpPr>
                <a:spLocks noChangeShapeType="1"/>
              </p:cNvSpPr>
              <p:nvPr/>
            </p:nvSpPr>
            <p:spPr bwMode="auto">
              <a:xfrm flipV="1">
                <a:off x="2573338" y="3282951"/>
                <a:ext cx="9525" cy="17463"/>
              </a:xfrm>
              <a:prstGeom prst="line">
                <a:avLst/>
              </a:prstGeom>
              <a:noFill/>
              <a:ln w="28575">
                <a:solidFill>
                  <a:srgbClr val="FF0000"/>
                </a:solidFill>
                <a:round/>
                <a:headEnd/>
                <a:tailEnd/>
              </a:ln>
            </p:spPr>
            <p:txBody>
              <a:bodyPr/>
              <a:lstStyle/>
              <a:p>
                <a:endParaRPr lang="en-US"/>
              </a:p>
            </p:txBody>
          </p:sp>
          <p:sp>
            <p:nvSpPr>
              <p:cNvPr id="637582" name="Line 63"/>
              <p:cNvSpPr>
                <a:spLocks noChangeShapeType="1"/>
              </p:cNvSpPr>
              <p:nvPr/>
            </p:nvSpPr>
            <p:spPr bwMode="auto">
              <a:xfrm flipV="1">
                <a:off x="2582863" y="3265488"/>
                <a:ext cx="7938" cy="17463"/>
              </a:xfrm>
              <a:prstGeom prst="line">
                <a:avLst/>
              </a:prstGeom>
              <a:noFill/>
              <a:ln w="28575">
                <a:solidFill>
                  <a:srgbClr val="FF0000"/>
                </a:solidFill>
                <a:round/>
                <a:headEnd/>
                <a:tailEnd/>
              </a:ln>
            </p:spPr>
            <p:txBody>
              <a:bodyPr/>
              <a:lstStyle/>
              <a:p>
                <a:endParaRPr lang="en-US"/>
              </a:p>
            </p:txBody>
          </p:sp>
          <p:sp>
            <p:nvSpPr>
              <p:cNvPr id="637583" name="Line 64"/>
              <p:cNvSpPr>
                <a:spLocks noChangeShapeType="1"/>
              </p:cNvSpPr>
              <p:nvPr/>
            </p:nvSpPr>
            <p:spPr bwMode="auto">
              <a:xfrm flipV="1">
                <a:off x="2590800" y="3243263"/>
                <a:ext cx="9525" cy="22225"/>
              </a:xfrm>
              <a:prstGeom prst="line">
                <a:avLst/>
              </a:prstGeom>
              <a:noFill/>
              <a:ln w="28575">
                <a:solidFill>
                  <a:srgbClr val="FF0000"/>
                </a:solidFill>
                <a:round/>
                <a:headEnd/>
                <a:tailEnd/>
              </a:ln>
            </p:spPr>
            <p:txBody>
              <a:bodyPr/>
              <a:lstStyle/>
              <a:p>
                <a:endParaRPr lang="en-US"/>
              </a:p>
            </p:txBody>
          </p:sp>
          <p:sp>
            <p:nvSpPr>
              <p:cNvPr id="637584" name="Line 65"/>
              <p:cNvSpPr>
                <a:spLocks noChangeShapeType="1"/>
              </p:cNvSpPr>
              <p:nvPr/>
            </p:nvSpPr>
            <p:spPr bwMode="auto">
              <a:xfrm flipV="1">
                <a:off x="2600325" y="3219451"/>
                <a:ext cx="9525" cy="23813"/>
              </a:xfrm>
              <a:prstGeom prst="line">
                <a:avLst/>
              </a:prstGeom>
              <a:noFill/>
              <a:ln w="28575">
                <a:solidFill>
                  <a:srgbClr val="FF0000"/>
                </a:solidFill>
                <a:round/>
                <a:headEnd/>
                <a:tailEnd/>
              </a:ln>
            </p:spPr>
            <p:txBody>
              <a:bodyPr/>
              <a:lstStyle/>
              <a:p>
                <a:endParaRPr lang="en-US"/>
              </a:p>
            </p:txBody>
          </p:sp>
          <p:sp>
            <p:nvSpPr>
              <p:cNvPr id="637585" name="Line 66"/>
              <p:cNvSpPr>
                <a:spLocks noChangeShapeType="1"/>
              </p:cNvSpPr>
              <p:nvPr/>
            </p:nvSpPr>
            <p:spPr bwMode="auto">
              <a:xfrm flipV="1">
                <a:off x="2609850" y="3192463"/>
                <a:ext cx="9525" cy="26988"/>
              </a:xfrm>
              <a:prstGeom prst="line">
                <a:avLst/>
              </a:prstGeom>
              <a:noFill/>
              <a:ln w="28575">
                <a:solidFill>
                  <a:srgbClr val="FF0000"/>
                </a:solidFill>
                <a:round/>
                <a:headEnd/>
                <a:tailEnd/>
              </a:ln>
            </p:spPr>
            <p:txBody>
              <a:bodyPr/>
              <a:lstStyle/>
              <a:p>
                <a:endParaRPr lang="en-US"/>
              </a:p>
            </p:txBody>
          </p:sp>
          <p:sp>
            <p:nvSpPr>
              <p:cNvPr id="637586" name="Line 67"/>
              <p:cNvSpPr>
                <a:spLocks noChangeShapeType="1"/>
              </p:cNvSpPr>
              <p:nvPr/>
            </p:nvSpPr>
            <p:spPr bwMode="auto">
              <a:xfrm flipV="1">
                <a:off x="2619375" y="3163888"/>
                <a:ext cx="9525" cy="28575"/>
              </a:xfrm>
              <a:prstGeom prst="line">
                <a:avLst/>
              </a:prstGeom>
              <a:noFill/>
              <a:ln w="28575">
                <a:solidFill>
                  <a:srgbClr val="FF0000"/>
                </a:solidFill>
                <a:round/>
                <a:headEnd/>
                <a:tailEnd/>
              </a:ln>
            </p:spPr>
            <p:txBody>
              <a:bodyPr/>
              <a:lstStyle/>
              <a:p>
                <a:endParaRPr lang="en-US"/>
              </a:p>
            </p:txBody>
          </p:sp>
          <p:sp>
            <p:nvSpPr>
              <p:cNvPr id="637587" name="Line 68"/>
              <p:cNvSpPr>
                <a:spLocks noChangeShapeType="1"/>
              </p:cNvSpPr>
              <p:nvPr/>
            </p:nvSpPr>
            <p:spPr bwMode="auto">
              <a:xfrm flipV="1">
                <a:off x="2628900" y="3133726"/>
                <a:ext cx="7938" cy="30163"/>
              </a:xfrm>
              <a:prstGeom prst="line">
                <a:avLst/>
              </a:prstGeom>
              <a:noFill/>
              <a:ln w="28575">
                <a:solidFill>
                  <a:srgbClr val="FF0000"/>
                </a:solidFill>
                <a:round/>
                <a:headEnd/>
                <a:tailEnd/>
              </a:ln>
            </p:spPr>
            <p:txBody>
              <a:bodyPr/>
              <a:lstStyle/>
              <a:p>
                <a:endParaRPr lang="en-US"/>
              </a:p>
            </p:txBody>
          </p:sp>
          <p:sp>
            <p:nvSpPr>
              <p:cNvPr id="637588" name="Line 69"/>
              <p:cNvSpPr>
                <a:spLocks noChangeShapeType="1"/>
              </p:cNvSpPr>
              <p:nvPr/>
            </p:nvSpPr>
            <p:spPr bwMode="auto">
              <a:xfrm flipV="1">
                <a:off x="2636838" y="3101976"/>
                <a:ext cx="9525" cy="31750"/>
              </a:xfrm>
              <a:prstGeom prst="line">
                <a:avLst/>
              </a:prstGeom>
              <a:noFill/>
              <a:ln w="28575">
                <a:solidFill>
                  <a:srgbClr val="FF0000"/>
                </a:solidFill>
                <a:round/>
                <a:headEnd/>
                <a:tailEnd/>
              </a:ln>
            </p:spPr>
            <p:txBody>
              <a:bodyPr/>
              <a:lstStyle/>
              <a:p>
                <a:endParaRPr lang="en-US"/>
              </a:p>
            </p:txBody>
          </p:sp>
          <p:sp>
            <p:nvSpPr>
              <p:cNvPr id="637589" name="Line 70"/>
              <p:cNvSpPr>
                <a:spLocks noChangeShapeType="1"/>
              </p:cNvSpPr>
              <p:nvPr/>
            </p:nvSpPr>
            <p:spPr bwMode="auto">
              <a:xfrm flipV="1">
                <a:off x="2646363" y="3068638"/>
                <a:ext cx="9525" cy="33338"/>
              </a:xfrm>
              <a:prstGeom prst="line">
                <a:avLst/>
              </a:prstGeom>
              <a:noFill/>
              <a:ln w="28575">
                <a:solidFill>
                  <a:srgbClr val="FF0000"/>
                </a:solidFill>
                <a:round/>
                <a:headEnd/>
                <a:tailEnd/>
              </a:ln>
            </p:spPr>
            <p:txBody>
              <a:bodyPr/>
              <a:lstStyle/>
              <a:p>
                <a:endParaRPr lang="en-US"/>
              </a:p>
            </p:txBody>
          </p:sp>
          <p:sp>
            <p:nvSpPr>
              <p:cNvPr id="637590" name="Line 71"/>
              <p:cNvSpPr>
                <a:spLocks noChangeShapeType="1"/>
              </p:cNvSpPr>
              <p:nvPr/>
            </p:nvSpPr>
            <p:spPr bwMode="auto">
              <a:xfrm flipV="1">
                <a:off x="2655888" y="3035301"/>
                <a:ext cx="9525" cy="33338"/>
              </a:xfrm>
              <a:prstGeom prst="line">
                <a:avLst/>
              </a:prstGeom>
              <a:noFill/>
              <a:ln w="28575">
                <a:solidFill>
                  <a:srgbClr val="FF0000"/>
                </a:solidFill>
                <a:round/>
                <a:headEnd/>
                <a:tailEnd/>
              </a:ln>
            </p:spPr>
            <p:txBody>
              <a:bodyPr/>
              <a:lstStyle/>
              <a:p>
                <a:endParaRPr lang="en-US"/>
              </a:p>
            </p:txBody>
          </p:sp>
          <p:sp>
            <p:nvSpPr>
              <p:cNvPr id="637591" name="Line 72"/>
              <p:cNvSpPr>
                <a:spLocks noChangeShapeType="1"/>
              </p:cNvSpPr>
              <p:nvPr/>
            </p:nvSpPr>
            <p:spPr bwMode="auto">
              <a:xfrm flipV="1">
                <a:off x="2665413" y="3000376"/>
                <a:ext cx="9525" cy="34925"/>
              </a:xfrm>
              <a:prstGeom prst="line">
                <a:avLst/>
              </a:prstGeom>
              <a:noFill/>
              <a:ln w="28575">
                <a:solidFill>
                  <a:srgbClr val="FF0000"/>
                </a:solidFill>
                <a:round/>
                <a:headEnd/>
                <a:tailEnd/>
              </a:ln>
            </p:spPr>
            <p:txBody>
              <a:bodyPr/>
              <a:lstStyle/>
              <a:p>
                <a:endParaRPr lang="en-US"/>
              </a:p>
            </p:txBody>
          </p:sp>
          <p:sp>
            <p:nvSpPr>
              <p:cNvPr id="637592" name="Line 73"/>
              <p:cNvSpPr>
                <a:spLocks noChangeShapeType="1"/>
              </p:cNvSpPr>
              <p:nvPr/>
            </p:nvSpPr>
            <p:spPr bwMode="auto">
              <a:xfrm flipV="1">
                <a:off x="2674938" y="2967038"/>
                <a:ext cx="9525" cy="33338"/>
              </a:xfrm>
              <a:prstGeom prst="line">
                <a:avLst/>
              </a:prstGeom>
              <a:noFill/>
              <a:ln w="28575">
                <a:solidFill>
                  <a:srgbClr val="FF0000"/>
                </a:solidFill>
                <a:round/>
                <a:headEnd/>
                <a:tailEnd/>
              </a:ln>
            </p:spPr>
            <p:txBody>
              <a:bodyPr/>
              <a:lstStyle/>
              <a:p>
                <a:endParaRPr lang="en-US"/>
              </a:p>
            </p:txBody>
          </p:sp>
          <p:sp>
            <p:nvSpPr>
              <p:cNvPr id="637593" name="Line 74"/>
              <p:cNvSpPr>
                <a:spLocks noChangeShapeType="1"/>
              </p:cNvSpPr>
              <p:nvPr/>
            </p:nvSpPr>
            <p:spPr bwMode="auto">
              <a:xfrm flipV="1">
                <a:off x="2684463" y="2932113"/>
                <a:ext cx="7938" cy="34925"/>
              </a:xfrm>
              <a:prstGeom prst="line">
                <a:avLst/>
              </a:prstGeom>
              <a:noFill/>
              <a:ln w="28575">
                <a:solidFill>
                  <a:srgbClr val="FF0000"/>
                </a:solidFill>
                <a:round/>
                <a:headEnd/>
                <a:tailEnd/>
              </a:ln>
            </p:spPr>
            <p:txBody>
              <a:bodyPr/>
              <a:lstStyle/>
              <a:p>
                <a:endParaRPr lang="en-US"/>
              </a:p>
            </p:txBody>
          </p:sp>
          <p:sp>
            <p:nvSpPr>
              <p:cNvPr id="637594" name="Line 75"/>
              <p:cNvSpPr>
                <a:spLocks noChangeShapeType="1"/>
              </p:cNvSpPr>
              <p:nvPr/>
            </p:nvSpPr>
            <p:spPr bwMode="auto">
              <a:xfrm flipV="1">
                <a:off x="2692400" y="2897188"/>
                <a:ext cx="9525" cy="34925"/>
              </a:xfrm>
              <a:prstGeom prst="line">
                <a:avLst/>
              </a:prstGeom>
              <a:noFill/>
              <a:ln w="28575">
                <a:solidFill>
                  <a:srgbClr val="FF0000"/>
                </a:solidFill>
                <a:round/>
                <a:headEnd/>
                <a:tailEnd/>
              </a:ln>
            </p:spPr>
            <p:txBody>
              <a:bodyPr/>
              <a:lstStyle/>
              <a:p>
                <a:endParaRPr lang="en-US"/>
              </a:p>
            </p:txBody>
          </p:sp>
          <p:sp>
            <p:nvSpPr>
              <p:cNvPr id="637595" name="Line 76"/>
              <p:cNvSpPr>
                <a:spLocks noChangeShapeType="1"/>
              </p:cNvSpPr>
              <p:nvPr/>
            </p:nvSpPr>
            <p:spPr bwMode="auto">
              <a:xfrm flipV="1">
                <a:off x="2701925" y="2862263"/>
                <a:ext cx="9525" cy="34925"/>
              </a:xfrm>
              <a:prstGeom prst="line">
                <a:avLst/>
              </a:prstGeom>
              <a:noFill/>
              <a:ln w="28575">
                <a:solidFill>
                  <a:srgbClr val="FF0000"/>
                </a:solidFill>
                <a:round/>
                <a:headEnd/>
                <a:tailEnd/>
              </a:ln>
            </p:spPr>
            <p:txBody>
              <a:bodyPr/>
              <a:lstStyle/>
              <a:p>
                <a:endParaRPr lang="en-US"/>
              </a:p>
            </p:txBody>
          </p:sp>
          <p:sp>
            <p:nvSpPr>
              <p:cNvPr id="637596" name="Line 77"/>
              <p:cNvSpPr>
                <a:spLocks noChangeShapeType="1"/>
              </p:cNvSpPr>
              <p:nvPr/>
            </p:nvSpPr>
            <p:spPr bwMode="auto">
              <a:xfrm flipV="1">
                <a:off x="2711450" y="2830513"/>
                <a:ext cx="9525" cy="31750"/>
              </a:xfrm>
              <a:prstGeom prst="line">
                <a:avLst/>
              </a:prstGeom>
              <a:noFill/>
              <a:ln w="28575">
                <a:solidFill>
                  <a:srgbClr val="FF0000"/>
                </a:solidFill>
                <a:round/>
                <a:headEnd/>
                <a:tailEnd/>
              </a:ln>
            </p:spPr>
            <p:txBody>
              <a:bodyPr/>
              <a:lstStyle/>
              <a:p>
                <a:endParaRPr lang="en-US"/>
              </a:p>
            </p:txBody>
          </p:sp>
          <p:sp>
            <p:nvSpPr>
              <p:cNvPr id="637597" name="Line 78"/>
              <p:cNvSpPr>
                <a:spLocks noChangeShapeType="1"/>
              </p:cNvSpPr>
              <p:nvPr/>
            </p:nvSpPr>
            <p:spPr bwMode="auto">
              <a:xfrm flipV="1">
                <a:off x="2720975" y="2798763"/>
                <a:ext cx="9525" cy="31750"/>
              </a:xfrm>
              <a:prstGeom prst="line">
                <a:avLst/>
              </a:prstGeom>
              <a:noFill/>
              <a:ln w="28575">
                <a:solidFill>
                  <a:srgbClr val="FF0000"/>
                </a:solidFill>
                <a:round/>
                <a:headEnd/>
                <a:tailEnd/>
              </a:ln>
            </p:spPr>
            <p:txBody>
              <a:bodyPr/>
              <a:lstStyle/>
              <a:p>
                <a:endParaRPr lang="en-US"/>
              </a:p>
            </p:txBody>
          </p:sp>
          <p:sp>
            <p:nvSpPr>
              <p:cNvPr id="637598" name="Line 79"/>
              <p:cNvSpPr>
                <a:spLocks noChangeShapeType="1"/>
              </p:cNvSpPr>
              <p:nvPr/>
            </p:nvSpPr>
            <p:spPr bwMode="auto">
              <a:xfrm flipV="1">
                <a:off x="2730500" y="2768601"/>
                <a:ext cx="9525" cy="30163"/>
              </a:xfrm>
              <a:prstGeom prst="line">
                <a:avLst/>
              </a:prstGeom>
              <a:noFill/>
              <a:ln w="28575">
                <a:solidFill>
                  <a:srgbClr val="FF0000"/>
                </a:solidFill>
                <a:round/>
                <a:headEnd/>
                <a:tailEnd/>
              </a:ln>
            </p:spPr>
            <p:txBody>
              <a:bodyPr/>
              <a:lstStyle/>
              <a:p>
                <a:endParaRPr lang="en-US"/>
              </a:p>
            </p:txBody>
          </p:sp>
          <p:sp>
            <p:nvSpPr>
              <p:cNvPr id="637599" name="Line 80"/>
              <p:cNvSpPr>
                <a:spLocks noChangeShapeType="1"/>
              </p:cNvSpPr>
              <p:nvPr/>
            </p:nvSpPr>
            <p:spPr bwMode="auto">
              <a:xfrm flipV="1">
                <a:off x="2740025" y="2740026"/>
                <a:ext cx="7938" cy="28575"/>
              </a:xfrm>
              <a:prstGeom prst="line">
                <a:avLst/>
              </a:prstGeom>
              <a:noFill/>
              <a:ln w="28575">
                <a:solidFill>
                  <a:srgbClr val="FF0000"/>
                </a:solidFill>
                <a:round/>
                <a:headEnd/>
                <a:tailEnd/>
              </a:ln>
            </p:spPr>
            <p:txBody>
              <a:bodyPr/>
              <a:lstStyle/>
              <a:p>
                <a:endParaRPr lang="en-US"/>
              </a:p>
            </p:txBody>
          </p:sp>
          <p:sp>
            <p:nvSpPr>
              <p:cNvPr id="637600" name="Line 81"/>
              <p:cNvSpPr>
                <a:spLocks noChangeShapeType="1"/>
              </p:cNvSpPr>
              <p:nvPr/>
            </p:nvSpPr>
            <p:spPr bwMode="auto">
              <a:xfrm flipV="1">
                <a:off x="2747963" y="2713038"/>
                <a:ext cx="9525" cy="26988"/>
              </a:xfrm>
              <a:prstGeom prst="line">
                <a:avLst/>
              </a:prstGeom>
              <a:noFill/>
              <a:ln w="28575">
                <a:solidFill>
                  <a:srgbClr val="FF0000"/>
                </a:solidFill>
                <a:round/>
                <a:headEnd/>
                <a:tailEnd/>
              </a:ln>
            </p:spPr>
            <p:txBody>
              <a:bodyPr/>
              <a:lstStyle/>
              <a:p>
                <a:endParaRPr lang="en-US"/>
              </a:p>
            </p:txBody>
          </p:sp>
          <p:sp>
            <p:nvSpPr>
              <p:cNvPr id="637601" name="Line 82"/>
              <p:cNvSpPr>
                <a:spLocks noChangeShapeType="1"/>
              </p:cNvSpPr>
              <p:nvPr/>
            </p:nvSpPr>
            <p:spPr bwMode="auto">
              <a:xfrm flipV="1">
                <a:off x="2757488" y="2689226"/>
                <a:ext cx="9525" cy="23813"/>
              </a:xfrm>
              <a:prstGeom prst="line">
                <a:avLst/>
              </a:prstGeom>
              <a:noFill/>
              <a:ln w="28575">
                <a:solidFill>
                  <a:srgbClr val="FF0000"/>
                </a:solidFill>
                <a:round/>
                <a:headEnd/>
                <a:tailEnd/>
              </a:ln>
            </p:spPr>
            <p:txBody>
              <a:bodyPr/>
              <a:lstStyle/>
              <a:p>
                <a:endParaRPr lang="en-US"/>
              </a:p>
            </p:txBody>
          </p:sp>
          <p:sp>
            <p:nvSpPr>
              <p:cNvPr id="637602" name="Line 83"/>
              <p:cNvSpPr>
                <a:spLocks noChangeShapeType="1"/>
              </p:cNvSpPr>
              <p:nvPr/>
            </p:nvSpPr>
            <p:spPr bwMode="auto">
              <a:xfrm flipV="1">
                <a:off x="2767013" y="2667001"/>
                <a:ext cx="9525" cy="22225"/>
              </a:xfrm>
              <a:prstGeom prst="line">
                <a:avLst/>
              </a:prstGeom>
              <a:noFill/>
              <a:ln w="28575">
                <a:solidFill>
                  <a:srgbClr val="FF0000"/>
                </a:solidFill>
                <a:round/>
                <a:headEnd/>
                <a:tailEnd/>
              </a:ln>
            </p:spPr>
            <p:txBody>
              <a:bodyPr/>
              <a:lstStyle/>
              <a:p>
                <a:endParaRPr lang="en-US"/>
              </a:p>
            </p:txBody>
          </p:sp>
          <p:sp>
            <p:nvSpPr>
              <p:cNvPr id="637603" name="Line 84"/>
              <p:cNvSpPr>
                <a:spLocks noChangeShapeType="1"/>
              </p:cNvSpPr>
              <p:nvPr/>
            </p:nvSpPr>
            <p:spPr bwMode="auto">
              <a:xfrm flipV="1">
                <a:off x="2776538" y="2647951"/>
                <a:ext cx="9525" cy="19050"/>
              </a:xfrm>
              <a:prstGeom prst="line">
                <a:avLst/>
              </a:prstGeom>
              <a:noFill/>
              <a:ln w="28575">
                <a:solidFill>
                  <a:srgbClr val="FF0000"/>
                </a:solidFill>
                <a:round/>
                <a:headEnd/>
                <a:tailEnd/>
              </a:ln>
            </p:spPr>
            <p:txBody>
              <a:bodyPr/>
              <a:lstStyle/>
              <a:p>
                <a:endParaRPr lang="en-US"/>
              </a:p>
            </p:txBody>
          </p:sp>
          <p:sp>
            <p:nvSpPr>
              <p:cNvPr id="637604" name="Line 85"/>
              <p:cNvSpPr>
                <a:spLocks noChangeShapeType="1"/>
              </p:cNvSpPr>
              <p:nvPr/>
            </p:nvSpPr>
            <p:spPr bwMode="auto">
              <a:xfrm flipV="1">
                <a:off x="2786063" y="2632076"/>
                <a:ext cx="7938" cy="15875"/>
              </a:xfrm>
              <a:prstGeom prst="line">
                <a:avLst/>
              </a:prstGeom>
              <a:noFill/>
              <a:ln w="28575">
                <a:solidFill>
                  <a:srgbClr val="FF0000"/>
                </a:solidFill>
                <a:round/>
                <a:headEnd/>
                <a:tailEnd/>
              </a:ln>
            </p:spPr>
            <p:txBody>
              <a:bodyPr/>
              <a:lstStyle/>
              <a:p>
                <a:endParaRPr lang="en-US"/>
              </a:p>
            </p:txBody>
          </p:sp>
          <p:sp>
            <p:nvSpPr>
              <p:cNvPr id="637605" name="Line 86"/>
              <p:cNvSpPr>
                <a:spLocks noChangeShapeType="1"/>
              </p:cNvSpPr>
              <p:nvPr/>
            </p:nvSpPr>
            <p:spPr bwMode="auto">
              <a:xfrm flipV="1">
                <a:off x="2794000" y="2619376"/>
                <a:ext cx="9525" cy="12700"/>
              </a:xfrm>
              <a:prstGeom prst="line">
                <a:avLst/>
              </a:prstGeom>
              <a:noFill/>
              <a:ln w="28575">
                <a:solidFill>
                  <a:srgbClr val="FF0000"/>
                </a:solidFill>
                <a:round/>
                <a:headEnd/>
                <a:tailEnd/>
              </a:ln>
            </p:spPr>
            <p:txBody>
              <a:bodyPr/>
              <a:lstStyle/>
              <a:p>
                <a:endParaRPr lang="en-US"/>
              </a:p>
            </p:txBody>
          </p:sp>
          <p:sp>
            <p:nvSpPr>
              <p:cNvPr id="637606" name="Line 87"/>
              <p:cNvSpPr>
                <a:spLocks noChangeShapeType="1"/>
              </p:cNvSpPr>
              <p:nvPr/>
            </p:nvSpPr>
            <p:spPr bwMode="auto">
              <a:xfrm flipV="1">
                <a:off x="2803525" y="2609851"/>
                <a:ext cx="9525" cy="9525"/>
              </a:xfrm>
              <a:prstGeom prst="line">
                <a:avLst/>
              </a:prstGeom>
              <a:noFill/>
              <a:ln w="28575">
                <a:solidFill>
                  <a:srgbClr val="FF0000"/>
                </a:solidFill>
                <a:round/>
                <a:headEnd/>
                <a:tailEnd/>
              </a:ln>
            </p:spPr>
            <p:txBody>
              <a:bodyPr/>
              <a:lstStyle/>
              <a:p>
                <a:endParaRPr lang="en-US"/>
              </a:p>
            </p:txBody>
          </p:sp>
          <p:sp>
            <p:nvSpPr>
              <p:cNvPr id="637607" name="Line 88"/>
              <p:cNvSpPr>
                <a:spLocks noChangeShapeType="1"/>
              </p:cNvSpPr>
              <p:nvPr/>
            </p:nvSpPr>
            <p:spPr bwMode="auto">
              <a:xfrm flipV="1">
                <a:off x="2813050" y="2603501"/>
                <a:ext cx="9525" cy="6350"/>
              </a:xfrm>
              <a:prstGeom prst="line">
                <a:avLst/>
              </a:prstGeom>
              <a:noFill/>
              <a:ln w="28575">
                <a:solidFill>
                  <a:srgbClr val="FF0000"/>
                </a:solidFill>
                <a:round/>
                <a:headEnd/>
                <a:tailEnd/>
              </a:ln>
            </p:spPr>
            <p:txBody>
              <a:bodyPr/>
              <a:lstStyle/>
              <a:p>
                <a:endParaRPr lang="en-US"/>
              </a:p>
            </p:txBody>
          </p:sp>
          <p:sp>
            <p:nvSpPr>
              <p:cNvPr id="637608" name="Line 89"/>
              <p:cNvSpPr>
                <a:spLocks noChangeShapeType="1"/>
              </p:cNvSpPr>
              <p:nvPr/>
            </p:nvSpPr>
            <p:spPr bwMode="auto">
              <a:xfrm flipV="1">
                <a:off x="2822575" y="2600326"/>
                <a:ext cx="9525" cy="3175"/>
              </a:xfrm>
              <a:prstGeom prst="line">
                <a:avLst/>
              </a:prstGeom>
              <a:noFill/>
              <a:ln w="28575">
                <a:solidFill>
                  <a:srgbClr val="FF0000"/>
                </a:solidFill>
                <a:round/>
                <a:headEnd/>
                <a:tailEnd/>
              </a:ln>
            </p:spPr>
            <p:txBody>
              <a:bodyPr/>
              <a:lstStyle/>
              <a:p>
                <a:endParaRPr lang="en-US"/>
              </a:p>
            </p:txBody>
          </p:sp>
          <p:sp>
            <p:nvSpPr>
              <p:cNvPr id="637609" name="Line 90"/>
              <p:cNvSpPr>
                <a:spLocks noChangeShapeType="1"/>
              </p:cNvSpPr>
              <p:nvPr/>
            </p:nvSpPr>
            <p:spPr bwMode="auto">
              <a:xfrm>
                <a:off x="2832100" y="2600326"/>
                <a:ext cx="9525" cy="1588"/>
              </a:xfrm>
              <a:prstGeom prst="line">
                <a:avLst/>
              </a:prstGeom>
              <a:noFill/>
              <a:ln w="28575">
                <a:solidFill>
                  <a:srgbClr val="FF0000"/>
                </a:solidFill>
                <a:round/>
                <a:headEnd/>
                <a:tailEnd/>
              </a:ln>
            </p:spPr>
            <p:txBody>
              <a:bodyPr/>
              <a:lstStyle/>
              <a:p>
                <a:endParaRPr lang="en-US"/>
              </a:p>
            </p:txBody>
          </p:sp>
          <p:sp>
            <p:nvSpPr>
              <p:cNvPr id="637610" name="Line 91"/>
              <p:cNvSpPr>
                <a:spLocks noChangeShapeType="1"/>
              </p:cNvSpPr>
              <p:nvPr/>
            </p:nvSpPr>
            <p:spPr bwMode="auto">
              <a:xfrm>
                <a:off x="2841625" y="2600326"/>
                <a:ext cx="7938" cy="3175"/>
              </a:xfrm>
              <a:prstGeom prst="line">
                <a:avLst/>
              </a:prstGeom>
              <a:noFill/>
              <a:ln w="28575">
                <a:solidFill>
                  <a:srgbClr val="FF0000"/>
                </a:solidFill>
                <a:round/>
                <a:headEnd/>
                <a:tailEnd/>
              </a:ln>
            </p:spPr>
            <p:txBody>
              <a:bodyPr/>
              <a:lstStyle/>
              <a:p>
                <a:endParaRPr lang="en-US"/>
              </a:p>
            </p:txBody>
          </p:sp>
          <p:sp>
            <p:nvSpPr>
              <p:cNvPr id="637611" name="Line 92"/>
              <p:cNvSpPr>
                <a:spLocks noChangeShapeType="1"/>
              </p:cNvSpPr>
              <p:nvPr/>
            </p:nvSpPr>
            <p:spPr bwMode="auto">
              <a:xfrm>
                <a:off x="2849563" y="2603501"/>
                <a:ext cx="9525" cy="6350"/>
              </a:xfrm>
              <a:prstGeom prst="line">
                <a:avLst/>
              </a:prstGeom>
              <a:noFill/>
              <a:ln w="28575">
                <a:solidFill>
                  <a:srgbClr val="FF0000"/>
                </a:solidFill>
                <a:round/>
                <a:headEnd/>
                <a:tailEnd/>
              </a:ln>
            </p:spPr>
            <p:txBody>
              <a:bodyPr/>
              <a:lstStyle/>
              <a:p>
                <a:endParaRPr lang="en-US"/>
              </a:p>
            </p:txBody>
          </p:sp>
          <p:sp>
            <p:nvSpPr>
              <p:cNvPr id="637612" name="Line 93"/>
              <p:cNvSpPr>
                <a:spLocks noChangeShapeType="1"/>
              </p:cNvSpPr>
              <p:nvPr/>
            </p:nvSpPr>
            <p:spPr bwMode="auto">
              <a:xfrm>
                <a:off x="2859088" y="2609851"/>
                <a:ext cx="9525" cy="9525"/>
              </a:xfrm>
              <a:prstGeom prst="line">
                <a:avLst/>
              </a:prstGeom>
              <a:noFill/>
              <a:ln w="28575">
                <a:solidFill>
                  <a:srgbClr val="FF0000"/>
                </a:solidFill>
                <a:round/>
                <a:headEnd/>
                <a:tailEnd/>
              </a:ln>
            </p:spPr>
            <p:txBody>
              <a:bodyPr/>
              <a:lstStyle/>
              <a:p>
                <a:endParaRPr lang="en-US"/>
              </a:p>
            </p:txBody>
          </p:sp>
          <p:sp>
            <p:nvSpPr>
              <p:cNvPr id="637613" name="Line 94"/>
              <p:cNvSpPr>
                <a:spLocks noChangeShapeType="1"/>
              </p:cNvSpPr>
              <p:nvPr/>
            </p:nvSpPr>
            <p:spPr bwMode="auto">
              <a:xfrm>
                <a:off x="2868613" y="2619376"/>
                <a:ext cx="9525" cy="12700"/>
              </a:xfrm>
              <a:prstGeom prst="line">
                <a:avLst/>
              </a:prstGeom>
              <a:noFill/>
              <a:ln w="28575">
                <a:solidFill>
                  <a:srgbClr val="FF0000"/>
                </a:solidFill>
                <a:round/>
                <a:headEnd/>
                <a:tailEnd/>
              </a:ln>
            </p:spPr>
            <p:txBody>
              <a:bodyPr/>
              <a:lstStyle/>
              <a:p>
                <a:endParaRPr lang="en-US"/>
              </a:p>
            </p:txBody>
          </p:sp>
          <p:sp>
            <p:nvSpPr>
              <p:cNvPr id="637614" name="Line 95"/>
              <p:cNvSpPr>
                <a:spLocks noChangeShapeType="1"/>
              </p:cNvSpPr>
              <p:nvPr/>
            </p:nvSpPr>
            <p:spPr bwMode="auto">
              <a:xfrm>
                <a:off x="2878138" y="2632076"/>
                <a:ext cx="9525" cy="15875"/>
              </a:xfrm>
              <a:prstGeom prst="line">
                <a:avLst/>
              </a:prstGeom>
              <a:noFill/>
              <a:ln w="28575">
                <a:solidFill>
                  <a:srgbClr val="FF0000"/>
                </a:solidFill>
                <a:round/>
                <a:headEnd/>
                <a:tailEnd/>
              </a:ln>
            </p:spPr>
            <p:txBody>
              <a:bodyPr/>
              <a:lstStyle/>
              <a:p>
                <a:endParaRPr lang="en-US"/>
              </a:p>
            </p:txBody>
          </p:sp>
          <p:sp>
            <p:nvSpPr>
              <p:cNvPr id="637615" name="Line 96"/>
              <p:cNvSpPr>
                <a:spLocks noChangeShapeType="1"/>
              </p:cNvSpPr>
              <p:nvPr/>
            </p:nvSpPr>
            <p:spPr bwMode="auto">
              <a:xfrm>
                <a:off x="2887663" y="2647951"/>
                <a:ext cx="9525" cy="19050"/>
              </a:xfrm>
              <a:prstGeom prst="line">
                <a:avLst/>
              </a:prstGeom>
              <a:noFill/>
              <a:ln w="28575">
                <a:solidFill>
                  <a:srgbClr val="FF0000"/>
                </a:solidFill>
                <a:round/>
                <a:headEnd/>
                <a:tailEnd/>
              </a:ln>
            </p:spPr>
            <p:txBody>
              <a:bodyPr/>
              <a:lstStyle/>
              <a:p>
                <a:endParaRPr lang="en-US"/>
              </a:p>
            </p:txBody>
          </p:sp>
          <p:sp>
            <p:nvSpPr>
              <p:cNvPr id="637616" name="Line 97"/>
              <p:cNvSpPr>
                <a:spLocks noChangeShapeType="1"/>
              </p:cNvSpPr>
              <p:nvPr/>
            </p:nvSpPr>
            <p:spPr bwMode="auto">
              <a:xfrm>
                <a:off x="2897188" y="2667001"/>
                <a:ext cx="7938" cy="22225"/>
              </a:xfrm>
              <a:prstGeom prst="line">
                <a:avLst/>
              </a:prstGeom>
              <a:noFill/>
              <a:ln w="28575">
                <a:solidFill>
                  <a:srgbClr val="FF0000"/>
                </a:solidFill>
                <a:round/>
                <a:headEnd/>
                <a:tailEnd/>
              </a:ln>
            </p:spPr>
            <p:txBody>
              <a:bodyPr/>
              <a:lstStyle/>
              <a:p>
                <a:endParaRPr lang="en-US"/>
              </a:p>
            </p:txBody>
          </p:sp>
          <p:sp>
            <p:nvSpPr>
              <p:cNvPr id="637617" name="Line 98"/>
              <p:cNvSpPr>
                <a:spLocks noChangeShapeType="1"/>
              </p:cNvSpPr>
              <p:nvPr/>
            </p:nvSpPr>
            <p:spPr bwMode="auto">
              <a:xfrm>
                <a:off x="2905125" y="2689226"/>
                <a:ext cx="9525" cy="23813"/>
              </a:xfrm>
              <a:prstGeom prst="line">
                <a:avLst/>
              </a:prstGeom>
              <a:noFill/>
              <a:ln w="28575">
                <a:solidFill>
                  <a:srgbClr val="FF0000"/>
                </a:solidFill>
                <a:round/>
                <a:headEnd/>
                <a:tailEnd/>
              </a:ln>
            </p:spPr>
            <p:txBody>
              <a:bodyPr/>
              <a:lstStyle/>
              <a:p>
                <a:endParaRPr lang="en-US"/>
              </a:p>
            </p:txBody>
          </p:sp>
          <p:sp>
            <p:nvSpPr>
              <p:cNvPr id="637618" name="Line 99"/>
              <p:cNvSpPr>
                <a:spLocks noChangeShapeType="1"/>
              </p:cNvSpPr>
              <p:nvPr/>
            </p:nvSpPr>
            <p:spPr bwMode="auto">
              <a:xfrm>
                <a:off x="2914650" y="2713038"/>
                <a:ext cx="9525" cy="26988"/>
              </a:xfrm>
              <a:prstGeom prst="line">
                <a:avLst/>
              </a:prstGeom>
              <a:noFill/>
              <a:ln w="28575">
                <a:solidFill>
                  <a:srgbClr val="FF0000"/>
                </a:solidFill>
                <a:round/>
                <a:headEnd/>
                <a:tailEnd/>
              </a:ln>
            </p:spPr>
            <p:txBody>
              <a:bodyPr/>
              <a:lstStyle/>
              <a:p>
                <a:endParaRPr lang="en-US"/>
              </a:p>
            </p:txBody>
          </p:sp>
          <p:sp>
            <p:nvSpPr>
              <p:cNvPr id="637619" name="Line 100"/>
              <p:cNvSpPr>
                <a:spLocks noChangeShapeType="1"/>
              </p:cNvSpPr>
              <p:nvPr/>
            </p:nvSpPr>
            <p:spPr bwMode="auto">
              <a:xfrm>
                <a:off x="2924175" y="2740026"/>
                <a:ext cx="9525" cy="28575"/>
              </a:xfrm>
              <a:prstGeom prst="line">
                <a:avLst/>
              </a:prstGeom>
              <a:noFill/>
              <a:ln w="28575">
                <a:solidFill>
                  <a:srgbClr val="FF0000"/>
                </a:solidFill>
                <a:round/>
                <a:headEnd/>
                <a:tailEnd/>
              </a:ln>
            </p:spPr>
            <p:txBody>
              <a:bodyPr/>
              <a:lstStyle/>
              <a:p>
                <a:endParaRPr lang="en-US"/>
              </a:p>
            </p:txBody>
          </p:sp>
          <p:sp>
            <p:nvSpPr>
              <p:cNvPr id="637620" name="Line 101"/>
              <p:cNvSpPr>
                <a:spLocks noChangeShapeType="1"/>
              </p:cNvSpPr>
              <p:nvPr/>
            </p:nvSpPr>
            <p:spPr bwMode="auto">
              <a:xfrm>
                <a:off x="2933700" y="2768601"/>
                <a:ext cx="9525" cy="30163"/>
              </a:xfrm>
              <a:prstGeom prst="line">
                <a:avLst/>
              </a:prstGeom>
              <a:noFill/>
              <a:ln w="28575">
                <a:solidFill>
                  <a:srgbClr val="FF0000"/>
                </a:solidFill>
                <a:round/>
                <a:headEnd/>
                <a:tailEnd/>
              </a:ln>
            </p:spPr>
            <p:txBody>
              <a:bodyPr/>
              <a:lstStyle/>
              <a:p>
                <a:endParaRPr lang="en-US"/>
              </a:p>
            </p:txBody>
          </p:sp>
          <p:sp>
            <p:nvSpPr>
              <p:cNvPr id="637621" name="Line 102"/>
              <p:cNvSpPr>
                <a:spLocks noChangeShapeType="1"/>
              </p:cNvSpPr>
              <p:nvPr/>
            </p:nvSpPr>
            <p:spPr bwMode="auto">
              <a:xfrm>
                <a:off x="2943225" y="2798763"/>
                <a:ext cx="7938" cy="31750"/>
              </a:xfrm>
              <a:prstGeom prst="line">
                <a:avLst/>
              </a:prstGeom>
              <a:noFill/>
              <a:ln w="28575">
                <a:solidFill>
                  <a:srgbClr val="FF0000"/>
                </a:solidFill>
                <a:round/>
                <a:headEnd/>
                <a:tailEnd/>
              </a:ln>
            </p:spPr>
            <p:txBody>
              <a:bodyPr/>
              <a:lstStyle/>
              <a:p>
                <a:endParaRPr lang="en-US"/>
              </a:p>
            </p:txBody>
          </p:sp>
          <p:sp>
            <p:nvSpPr>
              <p:cNvPr id="637622" name="Line 103"/>
              <p:cNvSpPr>
                <a:spLocks noChangeShapeType="1"/>
              </p:cNvSpPr>
              <p:nvPr/>
            </p:nvSpPr>
            <p:spPr bwMode="auto">
              <a:xfrm>
                <a:off x="2951163" y="2830513"/>
                <a:ext cx="9525" cy="31750"/>
              </a:xfrm>
              <a:prstGeom prst="line">
                <a:avLst/>
              </a:prstGeom>
              <a:noFill/>
              <a:ln w="28575">
                <a:solidFill>
                  <a:srgbClr val="FF0000"/>
                </a:solidFill>
                <a:round/>
                <a:headEnd/>
                <a:tailEnd/>
              </a:ln>
            </p:spPr>
            <p:txBody>
              <a:bodyPr/>
              <a:lstStyle/>
              <a:p>
                <a:endParaRPr lang="en-US"/>
              </a:p>
            </p:txBody>
          </p:sp>
          <p:sp>
            <p:nvSpPr>
              <p:cNvPr id="637623" name="Line 104"/>
              <p:cNvSpPr>
                <a:spLocks noChangeShapeType="1"/>
              </p:cNvSpPr>
              <p:nvPr/>
            </p:nvSpPr>
            <p:spPr bwMode="auto">
              <a:xfrm>
                <a:off x="2960688" y="2862263"/>
                <a:ext cx="9525" cy="34925"/>
              </a:xfrm>
              <a:prstGeom prst="line">
                <a:avLst/>
              </a:prstGeom>
              <a:noFill/>
              <a:ln w="28575">
                <a:solidFill>
                  <a:srgbClr val="FF0000"/>
                </a:solidFill>
                <a:round/>
                <a:headEnd/>
                <a:tailEnd/>
              </a:ln>
            </p:spPr>
            <p:txBody>
              <a:bodyPr/>
              <a:lstStyle/>
              <a:p>
                <a:endParaRPr lang="en-US"/>
              </a:p>
            </p:txBody>
          </p:sp>
          <p:sp>
            <p:nvSpPr>
              <p:cNvPr id="637624" name="Line 105"/>
              <p:cNvSpPr>
                <a:spLocks noChangeShapeType="1"/>
              </p:cNvSpPr>
              <p:nvPr/>
            </p:nvSpPr>
            <p:spPr bwMode="auto">
              <a:xfrm>
                <a:off x="2970213" y="2897188"/>
                <a:ext cx="9525" cy="34925"/>
              </a:xfrm>
              <a:prstGeom prst="line">
                <a:avLst/>
              </a:prstGeom>
              <a:noFill/>
              <a:ln w="28575">
                <a:solidFill>
                  <a:srgbClr val="FF0000"/>
                </a:solidFill>
                <a:round/>
                <a:headEnd/>
                <a:tailEnd/>
              </a:ln>
            </p:spPr>
            <p:txBody>
              <a:bodyPr/>
              <a:lstStyle/>
              <a:p>
                <a:endParaRPr lang="en-US"/>
              </a:p>
            </p:txBody>
          </p:sp>
          <p:sp>
            <p:nvSpPr>
              <p:cNvPr id="637625" name="Line 106"/>
              <p:cNvSpPr>
                <a:spLocks noChangeShapeType="1"/>
              </p:cNvSpPr>
              <p:nvPr/>
            </p:nvSpPr>
            <p:spPr bwMode="auto">
              <a:xfrm>
                <a:off x="2979738" y="2932113"/>
                <a:ext cx="9525" cy="34925"/>
              </a:xfrm>
              <a:prstGeom prst="line">
                <a:avLst/>
              </a:prstGeom>
              <a:noFill/>
              <a:ln w="28575">
                <a:solidFill>
                  <a:srgbClr val="FF0000"/>
                </a:solidFill>
                <a:round/>
                <a:headEnd/>
                <a:tailEnd/>
              </a:ln>
            </p:spPr>
            <p:txBody>
              <a:bodyPr/>
              <a:lstStyle/>
              <a:p>
                <a:endParaRPr lang="en-US"/>
              </a:p>
            </p:txBody>
          </p:sp>
          <p:sp>
            <p:nvSpPr>
              <p:cNvPr id="637626" name="Line 107"/>
              <p:cNvSpPr>
                <a:spLocks noChangeShapeType="1"/>
              </p:cNvSpPr>
              <p:nvPr/>
            </p:nvSpPr>
            <p:spPr bwMode="auto">
              <a:xfrm>
                <a:off x="2073275" y="2967038"/>
                <a:ext cx="9525" cy="33338"/>
              </a:xfrm>
              <a:prstGeom prst="line">
                <a:avLst/>
              </a:prstGeom>
              <a:noFill/>
              <a:ln w="28575">
                <a:solidFill>
                  <a:srgbClr val="FF0000"/>
                </a:solidFill>
                <a:round/>
                <a:headEnd/>
                <a:tailEnd/>
              </a:ln>
            </p:spPr>
            <p:txBody>
              <a:bodyPr/>
              <a:lstStyle/>
              <a:p>
                <a:endParaRPr lang="en-US"/>
              </a:p>
            </p:txBody>
          </p:sp>
          <p:sp>
            <p:nvSpPr>
              <p:cNvPr id="637627" name="Line 108"/>
              <p:cNvSpPr>
                <a:spLocks noChangeShapeType="1"/>
              </p:cNvSpPr>
              <p:nvPr/>
            </p:nvSpPr>
            <p:spPr bwMode="auto">
              <a:xfrm>
                <a:off x="2092325" y="3033713"/>
                <a:ext cx="1588" cy="1588"/>
              </a:xfrm>
              <a:prstGeom prst="line">
                <a:avLst/>
              </a:prstGeom>
              <a:noFill/>
              <a:ln w="28575">
                <a:solidFill>
                  <a:srgbClr val="FF0000"/>
                </a:solidFill>
                <a:round/>
                <a:headEnd/>
                <a:tailEnd/>
              </a:ln>
            </p:spPr>
            <p:txBody>
              <a:bodyPr/>
              <a:lstStyle/>
              <a:p>
                <a:endParaRPr lang="en-US"/>
              </a:p>
            </p:txBody>
          </p:sp>
          <p:sp>
            <p:nvSpPr>
              <p:cNvPr id="637628" name="Line 109"/>
              <p:cNvSpPr>
                <a:spLocks noChangeShapeType="1"/>
              </p:cNvSpPr>
              <p:nvPr/>
            </p:nvSpPr>
            <p:spPr bwMode="auto">
              <a:xfrm>
                <a:off x="2092325" y="3035301"/>
                <a:ext cx="9525" cy="33338"/>
              </a:xfrm>
              <a:prstGeom prst="line">
                <a:avLst/>
              </a:prstGeom>
              <a:noFill/>
              <a:ln w="28575">
                <a:solidFill>
                  <a:srgbClr val="FF0000"/>
                </a:solidFill>
                <a:round/>
                <a:headEnd/>
                <a:tailEnd/>
              </a:ln>
            </p:spPr>
            <p:txBody>
              <a:bodyPr/>
              <a:lstStyle/>
              <a:p>
                <a:endParaRPr lang="en-US"/>
              </a:p>
            </p:txBody>
          </p:sp>
          <p:sp>
            <p:nvSpPr>
              <p:cNvPr id="637629" name="Line 110"/>
              <p:cNvSpPr>
                <a:spLocks noChangeShapeType="1"/>
              </p:cNvSpPr>
              <p:nvPr/>
            </p:nvSpPr>
            <p:spPr bwMode="auto">
              <a:xfrm>
                <a:off x="2111375" y="3101976"/>
                <a:ext cx="1588" cy="1588"/>
              </a:xfrm>
              <a:prstGeom prst="line">
                <a:avLst/>
              </a:prstGeom>
              <a:noFill/>
              <a:ln w="28575">
                <a:solidFill>
                  <a:srgbClr val="FF0000"/>
                </a:solidFill>
                <a:round/>
                <a:headEnd/>
                <a:tailEnd/>
              </a:ln>
            </p:spPr>
            <p:txBody>
              <a:bodyPr/>
              <a:lstStyle/>
              <a:p>
                <a:endParaRPr lang="en-US"/>
              </a:p>
            </p:txBody>
          </p:sp>
          <p:sp>
            <p:nvSpPr>
              <p:cNvPr id="637630" name="Line 111"/>
              <p:cNvSpPr>
                <a:spLocks noChangeShapeType="1"/>
              </p:cNvSpPr>
              <p:nvPr/>
            </p:nvSpPr>
            <p:spPr bwMode="auto">
              <a:xfrm>
                <a:off x="2111375" y="3101976"/>
                <a:ext cx="9525" cy="31750"/>
              </a:xfrm>
              <a:prstGeom prst="line">
                <a:avLst/>
              </a:prstGeom>
              <a:noFill/>
              <a:ln w="28575">
                <a:solidFill>
                  <a:srgbClr val="FF0000"/>
                </a:solidFill>
                <a:round/>
                <a:headEnd/>
                <a:tailEnd/>
              </a:ln>
            </p:spPr>
            <p:txBody>
              <a:bodyPr/>
              <a:lstStyle/>
              <a:p>
                <a:endParaRPr lang="en-US"/>
              </a:p>
            </p:txBody>
          </p:sp>
          <p:sp>
            <p:nvSpPr>
              <p:cNvPr id="637631" name="Line 112"/>
              <p:cNvSpPr>
                <a:spLocks noChangeShapeType="1"/>
              </p:cNvSpPr>
              <p:nvPr/>
            </p:nvSpPr>
            <p:spPr bwMode="auto">
              <a:xfrm>
                <a:off x="2120900" y="3133726"/>
                <a:ext cx="1588" cy="1588"/>
              </a:xfrm>
              <a:prstGeom prst="line">
                <a:avLst/>
              </a:prstGeom>
              <a:noFill/>
              <a:ln w="28575">
                <a:solidFill>
                  <a:srgbClr val="FF0000"/>
                </a:solidFill>
                <a:round/>
                <a:headEnd/>
                <a:tailEnd/>
              </a:ln>
            </p:spPr>
            <p:txBody>
              <a:bodyPr/>
              <a:lstStyle/>
              <a:p>
                <a:endParaRPr lang="en-US"/>
              </a:p>
            </p:txBody>
          </p:sp>
          <p:sp>
            <p:nvSpPr>
              <p:cNvPr id="637632" name="Line 113"/>
              <p:cNvSpPr>
                <a:spLocks noChangeShapeType="1"/>
              </p:cNvSpPr>
              <p:nvPr/>
            </p:nvSpPr>
            <p:spPr bwMode="auto">
              <a:xfrm>
                <a:off x="2130425" y="3168651"/>
                <a:ext cx="7938" cy="23813"/>
              </a:xfrm>
              <a:prstGeom prst="line">
                <a:avLst/>
              </a:prstGeom>
              <a:noFill/>
              <a:ln w="28575">
                <a:solidFill>
                  <a:srgbClr val="FF0000"/>
                </a:solidFill>
                <a:round/>
                <a:headEnd/>
                <a:tailEnd/>
              </a:ln>
            </p:spPr>
            <p:txBody>
              <a:bodyPr/>
              <a:lstStyle/>
              <a:p>
                <a:endParaRPr lang="en-US"/>
              </a:p>
            </p:txBody>
          </p:sp>
          <p:sp>
            <p:nvSpPr>
              <p:cNvPr id="637633" name="Line 114"/>
              <p:cNvSpPr>
                <a:spLocks noChangeShapeType="1"/>
              </p:cNvSpPr>
              <p:nvPr/>
            </p:nvSpPr>
            <p:spPr bwMode="auto">
              <a:xfrm>
                <a:off x="2138363" y="3192463"/>
                <a:ext cx="3175" cy="7938"/>
              </a:xfrm>
              <a:prstGeom prst="line">
                <a:avLst/>
              </a:prstGeom>
              <a:noFill/>
              <a:ln w="28575">
                <a:solidFill>
                  <a:srgbClr val="FF0000"/>
                </a:solidFill>
                <a:round/>
                <a:headEnd/>
                <a:tailEnd/>
              </a:ln>
            </p:spPr>
            <p:txBody>
              <a:bodyPr/>
              <a:lstStyle/>
              <a:p>
                <a:endParaRPr lang="en-US"/>
              </a:p>
            </p:txBody>
          </p:sp>
          <p:sp>
            <p:nvSpPr>
              <p:cNvPr id="637634" name="Line 115"/>
              <p:cNvSpPr>
                <a:spLocks noChangeShapeType="1"/>
              </p:cNvSpPr>
              <p:nvPr/>
            </p:nvSpPr>
            <p:spPr bwMode="auto">
              <a:xfrm>
                <a:off x="2152650" y="3232151"/>
                <a:ext cx="4763" cy="11113"/>
              </a:xfrm>
              <a:prstGeom prst="line">
                <a:avLst/>
              </a:prstGeom>
              <a:noFill/>
              <a:ln w="28575">
                <a:solidFill>
                  <a:srgbClr val="FF0000"/>
                </a:solidFill>
                <a:round/>
                <a:headEnd/>
                <a:tailEnd/>
              </a:ln>
            </p:spPr>
            <p:txBody>
              <a:bodyPr/>
              <a:lstStyle/>
              <a:p>
                <a:endParaRPr lang="en-US"/>
              </a:p>
            </p:txBody>
          </p:sp>
          <p:sp>
            <p:nvSpPr>
              <p:cNvPr id="637635" name="Line 116"/>
              <p:cNvSpPr>
                <a:spLocks noChangeShapeType="1"/>
              </p:cNvSpPr>
              <p:nvPr/>
            </p:nvSpPr>
            <p:spPr bwMode="auto">
              <a:xfrm>
                <a:off x="2157413" y="3243263"/>
                <a:ext cx="7938" cy="19050"/>
              </a:xfrm>
              <a:prstGeom prst="line">
                <a:avLst/>
              </a:prstGeom>
              <a:noFill/>
              <a:ln w="28575">
                <a:solidFill>
                  <a:srgbClr val="FF0000"/>
                </a:solidFill>
                <a:round/>
                <a:headEnd/>
                <a:tailEnd/>
              </a:ln>
            </p:spPr>
            <p:txBody>
              <a:bodyPr/>
              <a:lstStyle/>
              <a:p>
                <a:endParaRPr lang="en-US"/>
              </a:p>
            </p:txBody>
          </p:sp>
          <p:sp>
            <p:nvSpPr>
              <p:cNvPr id="637636" name="Line 117"/>
              <p:cNvSpPr>
                <a:spLocks noChangeShapeType="1"/>
              </p:cNvSpPr>
              <p:nvPr/>
            </p:nvSpPr>
            <p:spPr bwMode="auto">
              <a:xfrm>
                <a:off x="2179638" y="3289301"/>
                <a:ext cx="4763" cy="11113"/>
              </a:xfrm>
              <a:prstGeom prst="line">
                <a:avLst/>
              </a:prstGeom>
              <a:noFill/>
              <a:ln w="28575">
                <a:solidFill>
                  <a:srgbClr val="FF0000"/>
                </a:solidFill>
                <a:round/>
                <a:headEnd/>
                <a:tailEnd/>
              </a:ln>
            </p:spPr>
            <p:txBody>
              <a:bodyPr/>
              <a:lstStyle/>
              <a:p>
                <a:endParaRPr lang="en-US"/>
              </a:p>
            </p:txBody>
          </p:sp>
          <p:sp>
            <p:nvSpPr>
              <p:cNvPr id="637637" name="Line 118"/>
              <p:cNvSpPr>
                <a:spLocks noChangeShapeType="1"/>
              </p:cNvSpPr>
              <p:nvPr/>
            </p:nvSpPr>
            <p:spPr bwMode="auto">
              <a:xfrm>
                <a:off x="2184400" y="3300413"/>
                <a:ext cx="9525" cy="12700"/>
              </a:xfrm>
              <a:prstGeom prst="line">
                <a:avLst/>
              </a:prstGeom>
              <a:noFill/>
              <a:ln w="28575">
                <a:solidFill>
                  <a:srgbClr val="FF0000"/>
                </a:solidFill>
                <a:round/>
                <a:headEnd/>
                <a:tailEnd/>
              </a:ln>
            </p:spPr>
            <p:txBody>
              <a:bodyPr/>
              <a:lstStyle/>
              <a:p>
                <a:endParaRPr lang="en-US"/>
              </a:p>
            </p:txBody>
          </p:sp>
          <p:sp>
            <p:nvSpPr>
              <p:cNvPr id="637638" name="Line 119"/>
              <p:cNvSpPr>
                <a:spLocks noChangeShapeType="1"/>
              </p:cNvSpPr>
              <p:nvPr/>
            </p:nvSpPr>
            <p:spPr bwMode="auto">
              <a:xfrm>
                <a:off x="2193925" y="3313113"/>
                <a:ext cx="1588" cy="1588"/>
              </a:xfrm>
              <a:prstGeom prst="line">
                <a:avLst/>
              </a:prstGeom>
              <a:noFill/>
              <a:ln w="28575">
                <a:solidFill>
                  <a:srgbClr val="FF0000"/>
                </a:solidFill>
                <a:round/>
                <a:headEnd/>
                <a:tailEnd/>
              </a:ln>
            </p:spPr>
            <p:txBody>
              <a:bodyPr/>
              <a:lstStyle/>
              <a:p>
                <a:endParaRPr lang="en-US"/>
              </a:p>
            </p:txBody>
          </p:sp>
          <p:sp>
            <p:nvSpPr>
              <p:cNvPr id="637639" name="Line 120"/>
              <p:cNvSpPr>
                <a:spLocks noChangeShapeType="1"/>
              </p:cNvSpPr>
              <p:nvPr/>
            </p:nvSpPr>
            <p:spPr bwMode="auto">
              <a:xfrm>
                <a:off x="2214563" y="3328988"/>
                <a:ext cx="7938" cy="3175"/>
              </a:xfrm>
              <a:prstGeom prst="line">
                <a:avLst/>
              </a:prstGeom>
              <a:noFill/>
              <a:ln w="28575">
                <a:solidFill>
                  <a:srgbClr val="FF0000"/>
                </a:solidFill>
                <a:round/>
                <a:headEnd/>
                <a:tailEnd/>
              </a:ln>
            </p:spPr>
            <p:txBody>
              <a:bodyPr/>
              <a:lstStyle/>
              <a:p>
                <a:endParaRPr lang="en-US"/>
              </a:p>
            </p:txBody>
          </p:sp>
          <p:sp>
            <p:nvSpPr>
              <p:cNvPr id="637640" name="Line 121"/>
              <p:cNvSpPr>
                <a:spLocks noChangeShapeType="1"/>
              </p:cNvSpPr>
              <p:nvPr/>
            </p:nvSpPr>
            <p:spPr bwMode="auto">
              <a:xfrm>
                <a:off x="2222500" y="3332163"/>
                <a:ext cx="7938" cy="1588"/>
              </a:xfrm>
              <a:prstGeom prst="line">
                <a:avLst/>
              </a:prstGeom>
              <a:noFill/>
              <a:ln w="28575">
                <a:solidFill>
                  <a:srgbClr val="FF0000"/>
                </a:solidFill>
                <a:round/>
                <a:headEnd/>
                <a:tailEnd/>
              </a:ln>
            </p:spPr>
            <p:txBody>
              <a:bodyPr/>
              <a:lstStyle/>
              <a:p>
                <a:endParaRPr lang="en-US"/>
              </a:p>
            </p:txBody>
          </p:sp>
          <p:sp>
            <p:nvSpPr>
              <p:cNvPr id="637641" name="Line 122"/>
              <p:cNvSpPr>
                <a:spLocks noChangeShapeType="1"/>
              </p:cNvSpPr>
              <p:nvPr/>
            </p:nvSpPr>
            <p:spPr bwMode="auto">
              <a:xfrm flipV="1">
                <a:off x="2230438" y="3330576"/>
                <a:ext cx="3175" cy="1588"/>
              </a:xfrm>
              <a:prstGeom prst="line">
                <a:avLst/>
              </a:prstGeom>
              <a:noFill/>
              <a:ln w="28575">
                <a:solidFill>
                  <a:srgbClr val="FF0000"/>
                </a:solidFill>
                <a:round/>
                <a:headEnd/>
                <a:tailEnd/>
              </a:ln>
            </p:spPr>
            <p:txBody>
              <a:bodyPr/>
              <a:lstStyle/>
              <a:p>
                <a:endParaRPr lang="en-US"/>
              </a:p>
            </p:txBody>
          </p:sp>
          <p:sp>
            <p:nvSpPr>
              <p:cNvPr id="637642" name="Line 123"/>
              <p:cNvSpPr>
                <a:spLocks noChangeShapeType="1"/>
              </p:cNvSpPr>
              <p:nvPr/>
            </p:nvSpPr>
            <p:spPr bwMode="auto">
              <a:xfrm flipV="1">
                <a:off x="2252663" y="3313113"/>
                <a:ext cx="6350" cy="4763"/>
              </a:xfrm>
              <a:prstGeom prst="line">
                <a:avLst/>
              </a:prstGeom>
              <a:noFill/>
              <a:ln w="28575">
                <a:solidFill>
                  <a:srgbClr val="FF0000"/>
                </a:solidFill>
                <a:round/>
                <a:headEnd/>
                <a:tailEnd/>
              </a:ln>
            </p:spPr>
            <p:txBody>
              <a:bodyPr/>
              <a:lstStyle/>
              <a:p>
                <a:endParaRPr lang="en-US"/>
              </a:p>
            </p:txBody>
          </p:sp>
          <p:sp>
            <p:nvSpPr>
              <p:cNvPr id="637643" name="Line 124"/>
              <p:cNvSpPr>
                <a:spLocks noChangeShapeType="1"/>
              </p:cNvSpPr>
              <p:nvPr/>
            </p:nvSpPr>
            <p:spPr bwMode="auto">
              <a:xfrm flipV="1">
                <a:off x="2259013" y="3300413"/>
                <a:ext cx="9525" cy="12700"/>
              </a:xfrm>
              <a:prstGeom prst="line">
                <a:avLst/>
              </a:prstGeom>
              <a:noFill/>
              <a:ln w="28575">
                <a:solidFill>
                  <a:srgbClr val="FF0000"/>
                </a:solidFill>
                <a:round/>
                <a:headEnd/>
                <a:tailEnd/>
              </a:ln>
            </p:spPr>
            <p:txBody>
              <a:bodyPr/>
              <a:lstStyle/>
              <a:p>
                <a:endParaRPr lang="en-US"/>
              </a:p>
            </p:txBody>
          </p:sp>
          <p:sp>
            <p:nvSpPr>
              <p:cNvPr id="637644" name="Line 125"/>
              <p:cNvSpPr>
                <a:spLocks noChangeShapeType="1"/>
              </p:cNvSpPr>
              <p:nvPr/>
            </p:nvSpPr>
            <p:spPr bwMode="auto">
              <a:xfrm flipV="1">
                <a:off x="2268538" y="3295651"/>
                <a:ext cx="1588" cy="4763"/>
              </a:xfrm>
              <a:prstGeom prst="line">
                <a:avLst/>
              </a:prstGeom>
              <a:noFill/>
              <a:ln w="28575">
                <a:solidFill>
                  <a:srgbClr val="FF0000"/>
                </a:solidFill>
                <a:round/>
                <a:headEnd/>
                <a:tailEnd/>
              </a:ln>
            </p:spPr>
            <p:txBody>
              <a:bodyPr/>
              <a:lstStyle/>
              <a:p>
                <a:endParaRPr lang="en-US"/>
              </a:p>
            </p:txBody>
          </p:sp>
          <p:sp>
            <p:nvSpPr>
              <p:cNvPr id="637645" name="Line 126"/>
              <p:cNvSpPr>
                <a:spLocks noChangeShapeType="1"/>
              </p:cNvSpPr>
              <p:nvPr/>
            </p:nvSpPr>
            <p:spPr bwMode="auto">
              <a:xfrm flipV="1">
                <a:off x="2284413" y="3265488"/>
                <a:ext cx="1588" cy="3175"/>
              </a:xfrm>
              <a:prstGeom prst="line">
                <a:avLst/>
              </a:prstGeom>
              <a:noFill/>
              <a:ln w="28575">
                <a:solidFill>
                  <a:srgbClr val="FF0000"/>
                </a:solidFill>
                <a:round/>
                <a:headEnd/>
                <a:tailEnd/>
              </a:ln>
            </p:spPr>
            <p:txBody>
              <a:bodyPr/>
              <a:lstStyle/>
              <a:p>
                <a:endParaRPr lang="en-US"/>
              </a:p>
            </p:txBody>
          </p:sp>
          <p:sp>
            <p:nvSpPr>
              <p:cNvPr id="637646" name="Line 127"/>
              <p:cNvSpPr>
                <a:spLocks noChangeShapeType="1"/>
              </p:cNvSpPr>
              <p:nvPr/>
            </p:nvSpPr>
            <p:spPr bwMode="auto">
              <a:xfrm flipV="1">
                <a:off x="2286000" y="3243263"/>
                <a:ext cx="9525" cy="22225"/>
              </a:xfrm>
              <a:prstGeom prst="line">
                <a:avLst/>
              </a:prstGeom>
              <a:noFill/>
              <a:ln w="28575">
                <a:solidFill>
                  <a:srgbClr val="FF0000"/>
                </a:solidFill>
                <a:round/>
                <a:headEnd/>
                <a:tailEnd/>
              </a:ln>
            </p:spPr>
            <p:txBody>
              <a:bodyPr/>
              <a:lstStyle/>
              <a:p>
                <a:endParaRPr lang="en-US"/>
              </a:p>
            </p:txBody>
          </p:sp>
          <p:sp>
            <p:nvSpPr>
              <p:cNvPr id="637647" name="Line 128"/>
              <p:cNvSpPr>
                <a:spLocks noChangeShapeType="1"/>
              </p:cNvSpPr>
              <p:nvPr/>
            </p:nvSpPr>
            <p:spPr bwMode="auto">
              <a:xfrm flipV="1">
                <a:off x="2295525" y="3238501"/>
                <a:ext cx="1588" cy="4763"/>
              </a:xfrm>
              <a:prstGeom prst="line">
                <a:avLst/>
              </a:prstGeom>
              <a:noFill/>
              <a:ln w="28575">
                <a:solidFill>
                  <a:srgbClr val="FF0000"/>
                </a:solidFill>
                <a:round/>
                <a:headEnd/>
                <a:tailEnd/>
              </a:ln>
            </p:spPr>
            <p:txBody>
              <a:bodyPr/>
              <a:lstStyle/>
              <a:p>
                <a:endParaRPr lang="en-US"/>
              </a:p>
            </p:txBody>
          </p:sp>
          <p:sp>
            <p:nvSpPr>
              <p:cNvPr id="637648" name="Line 129"/>
              <p:cNvSpPr>
                <a:spLocks noChangeShapeType="1"/>
              </p:cNvSpPr>
              <p:nvPr/>
            </p:nvSpPr>
            <p:spPr bwMode="auto">
              <a:xfrm flipV="1">
                <a:off x="2308225" y="3192463"/>
                <a:ext cx="6350" cy="15875"/>
              </a:xfrm>
              <a:prstGeom prst="line">
                <a:avLst/>
              </a:prstGeom>
              <a:noFill/>
              <a:ln w="28575">
                <a:solidFill>
                  <a:srgbClr val="FF0000"/>
                </a:solidFill>
                <a:round/>
                <a:headEnd/>
                <a:tailEnd/>
              </a:ln>
            </p:spPr>
            <p:txBody>
              <a:bodyPr/>
              <a:lstStyle/>
              <a:p>
                <a:endParaRPr lang="en-US"/>
              </a:p>
            </p:txBody>
          </p:sp>
          <p:sp>
            <p:nvSpPr>
              <p:cNvPr id="637649" name="Line 130"/>
              <p:cNvSpPr>
                <a:spLocks noChangeShapeType="1"/>
              </p:cNvSpPr>
              <p:nvPr/>
            </p:nvSpPr>
            <p:spPr bwMode="auto">
              <a:xfrm flipV="1">
                <a:off x="2314575" y="3175001"/>
                <a:ext cx="4763" cy="17463"/>
              </a:xfrm>
              <a:prstGeom prst="line">
                <a:avLst/>
              </a:prstGeom>
              <a:noFill/>
              <a:ln w="28575">
                <a:solidFill>
                  <a:srgbClr val="FF0000"/>
                </a:solidFill>
                <a:round/>
                <a:headEnd/>
                <a:tailEnd/>
              </a:ln>
            </p:spPr>
            <p:txBody>
              <a:bodyPr/>
              <a:lstStyle/>
              <a:p>
                <a:endParaRPr lang="en-US"/>
              </a:p>
            </p:txBody>
          </p:sp>
          <p:sp>
            <p:nvSpPr>
              <p:cNvPr id="637650" name="Line 131"/>
              <p:cNvSpPr>
                <a:spLocks noChangeShapeType="1"/>
              </p:cNvSpPr>
              <p:nvPr/>
            </p:nvSpPr>
            <p:spPr bwMode="auto">
              <a:xfrm flipV="1">
                <a:off x="2330450" y="3133726"/>
                <a:ext cx="1588" cy="9525"/>
              </a:xfrm>
              <a:prstGeom prst="line">
                <a:avLst/>
              </a:prstGeom>
              <a:noFill/>
              <a:ln w="28575">
                <a:solidFill>
                  <a:srgbClr val="FF0000"/>
                </a:solidFill>
                <a:round/>
                <a:headEnd/>
                <a:tailEnd/>
              </a:ln>
            </p:spPr>
            <p:txBody>
              <a:bodyPr/>
              <a:lstStyle/>
              <a:p>
                <a:endParaRPr lang="en-US"/>
              </a:p>
            </p:txBody>
          </p:sp>
          <p:sp>
            <p:nvSpPr>
              <p:cNvPr id="637651" name="Line 132"/>
              <p:cNvSpPr>
                <a:spLocks noChangeShapeType="1"/>
              </p:cNvSpPr>
              <p:nvPr/>
            </p:nvSpPr>
            <p:spPr bwMode="auto">
              <a:xfrm flipV="1">
                <a:off x="2332038" y="3109913"/>
                <a:ext cx="7938" cy="23813"/>
              </a:xfrm>
              <a:prstGeom prst="line">
                <a:avLst/>
              </a:prstGeom>
              <a:noFill/>
              <a:ln w="28575">
                <a:solidFill>
                  <a:srgbClr val="FF0000"/>
                </a:solidFill>
                <a:round/>
                <a:headEnd/>
                <a:tailEnd/>
              </a:ln>
            </p:spPr>
            <p:txBody>
              <a:bodyPr/>
              <a:lstStyle/>
              <a:p>
                <a:endParaRPr lang="en-US"/>
              </a:p>
            </p:txBody>
          </p:sp>
          <p:sp>
            <p:nvSpPr>
              <p:cNvPr id="637652" name="Line 133"/>
              <p:cNvSpPr>
                <a:spLocks noChangeShapeType="1"/>
              </p:cNvSpPr>
              <p:nvPr/>
            </p:nvSpPr>
            <p:spPr bwMode="auto">
              <a:xfrm flipV="1">
                <a:off x="2349500" y="3068638"/>
                <a:ext cx="1588" cy="6350"/>
              </a:xfrm>
              <a:prstGeom prst="line">
                <a:avLst/>
              </a:prstGeom>
              <a:noFill/>
              <a:ln w="28575">
                <a:solidFill>
                  <a:srgbClr val="FF0000"/>
                </a:solidFill>
                <a:round/>
                <a:headEnd/>
                <a:tailEnd/>
              </a:ln>
            </p:spPr>
            <p:txBody>
              <a:bodyPr/>
              <a:lstStyle/>
              <a:p>
                <a:endParaRPr lang="en-US"/>
              </a:p>
            </p:txBody>
          </p:sp>
          <p:sp>
            <p:nvSpPr>
              <p:cNvPr id="637653" name="Line 134"/>
              <p:cNvSpPr>
                <a:spLocks noChangeShapeType="1"/>
              </p:cNvSpPr>
              <p:nvPr/>
            </p:nvSpPr>
            <p:spPr bwMode="auto">
              <a:xfrm flipV="1">
                <a:off x="2351088" y="3041651"/>
                <a:ext cx="7938" cy="26988"/>
              </a:xfrm>
              <a:prstGeom prst="line">
                <a:avLst/>
              </a:prstGeom>
              <a:noFill/>
              <a:ln w="28575">
                <a:solidFill>
                  <a:srgbClr val="FF0000"/>
                </a:solidFill>
                <a:round/>
                <a:headEnd/>
                <a:tailEnd/>
              </a:ln>
            </p:spPr>
            <p:txBody>
              <a:bodyPr/>
              <a:lstStyle/>
              <a:p>
                <a:endParaRPr lang="en-US"/>
              </a:p>
            </p:txBody>
          </p:sp>
          <p:sp>
            <p:nvSpPr>
              <p:cNvPr id="637654" name="Line 135"/>
              <p:cNvSpPr>
                <a:spLocks noChangeShapeType="1"/>
              </p:cNvSpPr>
              <p:nvPr/>
            </p:nvSpPr>
            <p:spPr bwMode="auto">
              <a:xfrm flipV="1">
                <a:off x="2366963" y="3000376"/>
                <a:ext cx="3175" cy="7938"/>
              </a:xfrm>
              <a:prstGeom prst="line">
                <a:avLst/>
              </a:prstGeom>
              <a:noFill/>
              <a:ln w="28575">
                <a:solidFill>
                  <a:srgbClr val="FF0000"/>
                </a:solidFill>
                <a:round/>
                <a:headEnd/>
                <a:tailEnd/>
              </a:ln>
            </p:spPr>
            <p:txBody>
              <a:bodyPr/>
              <a:lstStyle/>
              <a:p>
                <a:endParaRPr lang="en-US"/>
              </a:p>
            </p:txBody>
          </p:sp>
          <p:sp>
            <p:nvSpPr>
              <p:cNvPr id="637655" name="Line 136"/>
              <p:cNvSpPr>
                <a:spLocks noChangeShapeType="1"/>
              </p:cNvSpPr>
              <p:nvPr/>
            </p:nvSpPr>
            <p:spPr bwMode="auto">
              <a:xfrm flipV="1">
                <a:off x="2370138" y="2973388"/>
                <a:ext cx="6350" cy="26988"/>
              </a:xfrm>
              <a:prstGeom prst="line">
                <a:avLst/>
              </a:prstGeom>
              <a:noFill/>
              <a:ln w="28575">
                <a:solidFill>
                  <a:srgbClr val="FF0000"/>
                </a:solidFill>
                <a:round/>
                <a:headEnd/>
                <a:tailEnd/>
              </a:ln>
            </p:spPr>
            <p:txBody>
              <a:bodyPr/>
              <a:lstStyle/>
              <a:p>
                <a:endParaRPr lang="en-US"/>
              </a:p>
            </p:txBody>
          </p:sp>
          <p:sp>
            <p:nvSpPr>
              <p:cNvPr id="637656" name="Line 137"/>
              <p:cNvSpPr>
                <a:spLocks noChangeShapeType="1"/>
              </p:cNvSpPr>
              <p:nvPr/>
            </p:nvSpPr>
            <p:spPr bwMode="auto">
              <a:xfrm flipV="1">
                <a:off x="2386013" y="2932113"/>
                <a:ext cx="1588" cy="7938"/>
              </a:xfrm>
              <a:prstGeom prst="line">
                <a:avLst/>
              </a:prstGeom>
              <a:noFill/>
              <a:ln w="28575">
                <a:solidFill>
                  <a:srgbClr val="FF0000"/>
                </a:solidFill>
                <a:round/>
                <a:headEnd/>
                <a:tailEnd/>
              </a:ln>
            </p:spPr>
            <p:txBody>
              <a:bodyPr/>
              <a:lstStyle/>
              <a:p>
                <a:endParaRPr lang="en-US"/>
              </a:p>
            </p:txBody>
          </p:sp>
          <p:sp>
            <p:nvSpPr>
              <p:cNvPr id="637657" name="Line 138"/>
              <p:cNvSpPr>
                <a:spLocks noChangeShapeType="1"/>
              </p:cNvSpPr>
              <p:nvPr/>
            </p:nvSpPr>
            <p:spPr bwMode="auto">
              <a:xfrm flipV="1">
                <a:off x="2387600" y="2906713"/>
                <a:ext cx="7938" cy="25400"/>
              </a:xfrm>
              <a:prstGeom prst="line">
                <a:avLst/>
              </a:prstGeom>
              <a:noFill/>
              <a:ln w="28575">
                <a:solidFill>
                  <a:srgbClr val="FF0000"/>
                </a:solidFill>
                <a:round/>
                <a:headEnd/>
                <a:tailEnd/>
              </a:ln>
            </p:spPr>
            <p:txBody>
              <a:bodyPr/>
              <a:lstStyle/>
              <a:p>
                <a:endParaRPr lang="en-US"/>
              </a:p>
            </p:txBody>
          </p:sp>
          <p:sp>
            <p:nvSpPr>
              <p:cNvPr id="637658" name="Line 139"/>
              <p:cNvSpPr>
                <a:spLocks noChangeShapeType="1"/>
              </p:cNvSpPr>
              <p:nvPr/>
            </p:nvSpPr>
            <p:spPr bwMode="auto">
              <a:xfrm flipV="1">
                <a:off x="2403475" y="2862263"/>
                <a:ext cx="3175" cy="9525"/>
              </a:xfrm>
              <a:prstGeom prst="line">
                <a:avLst/>
              </a:prstGeom>
              <a:noFill/>
              <a:ln w="28575">
                <a:solidFill>
                  <a:srgbClr val="FF0000"/>
                </a:solidFill>
                <a:round/>
                <a:headEnd/>
                <a:tailEnd/>
              </a:ln>
            </p:spPr>
            <p:txBody>
              <a:bodyPr/>
              <a:lstStyle/>
              <a:p>
                <a:endParaRPr lang="en-US"/>
              </a:p>
            </p:txBody>
          </p:sp>
          <p:sp>
            <p:nvSpPr>
              <p:cNvPr id="637659" name="Line 140"/>
              <p:cNvSpPr>
                <a:spLocks noChangeShapeType="1"/>
              </p:cNvSpPr>
              <p:nvPr/>
            </p:nvSpPr>
            <p:spPr bwMode="auto">
              <a:xfrm flipV="1">
                <a:off x="2406650" y="2838451"/>
                <a:ext cx="6350" cy="23813"/>
              </a:xfrm>
              <a:prstGeom prst="line">
                <a:avLst/>
              </a:prstGeom>
              <a:noFill/>
              <a:ln w="28575">
                <a:solidFill>
                  <a:srgbClr val="FF0000"/>
                </a:solidFill>
                <a:round/>
                <a:headEnd/>
                <a:tailEnd/>
              </a:ln>
            </p:spPr>
            <p:txBody>
              <a:bodyPr/>
              <a:lstStyle/>
              <a:p>
                <a:endParaRPr lang="en-US"/>
              </a:p>
            </p:txBody>
          </p:sp>
          <p:sp>
            <p:nvSpPr>
              <p:cNvPr id="637660" name="Line 141"/>
              <p:cNvSpPr>
                <a:spLocks noChangeShapeType="1"/>
              </p:cNvSpPr>
              <p:nvPr/>
            </p:nvSpPr>
            <p:spPr bwMode="auto">
              <a:xfrm flipV="1">
                <a:off x="2422525" y="2798763"/>
                <a:ext cx="3175" cy="6350"/>
              </a:xfrm>
              <a:prstGeom prst="line">
                <a:avLst/>
              </a:prstGeom>
              <a:noFill/>
              <a:ln w="28575">
                <a:solidFill>
                  <a:srgbClr val="FF0000"/>
                </a:solidFill>
                <a:round/>
                <a:headEnd/>
                <a:tailEnd/>
              </a:ln>
            </p:spPr>
            <p:txBody>
              <a:bodyPr/>
              <a:lstStyle/>
              <a:p>
                <a:endParaRPr lang="en-US"/>
              </a:p>
            </p:txBody>
          </p:sp>
          <p:sp>
            <p:nvSpPr>
              <p:cNvPr id="637661" name="Line 142"/>
              <p:cNvSpPr>
                <a:spLocks noChangeShapeType="1"/>
              </p:cNvSpPr>
              <p:nvPr/>
            </p:nvSpPr>
            <p:spPr bwMode="auto">
              <a:xfrm flipV="1">
                <a:off x="2425700" y="2771776"/>
                <a:ext cx="7938" cy="26988"/>
              </a:xfrm>
              <a:prstGeom prst="line">
                <a:avLst/>
              </a:prstGeom>
              <a:noFill/>
              <a:ln w="28575">
                <a:solidFill>
                  <a:srgbClr val="FF0000"/>
                </a:solidFill>
                <a:round/>
                <a:headEnd/>
                <a:tailEnd/>
              </a:ln>
            </p:spPr>
            <p:txBody>
              <a:bodyPr/>
              <a:lstStyle/>
              <a:p>
                <a:endParaRPr lang="en-US"/>
              </a:p>
            </p:txBody>
          </p:sp>
          <p:sp>
            <p:nvSpPr>
              <p:cNvPr id="637662" name="Line 143"/>
              <p:cNvSpPr>
                <a:spLocks noChangeShapeType="1"/>
              </p:cNvSpPr>
              <p:nvPr/>
            </p:nvSpPr>
            <p:spPr bwMode="auto">
              <a:xfrm flipV="1">
                <a:off x="2443163" y="2713038"/>
                <a:ext cx="9525" cy="25400"/>
              </a:xfrm>
              <a:prstGeom prst="line">
                <a:avLst/>
              </a:prstGeom>
              <a:noFill/>
              <a:ln w="28575">
                <a:solidFill>
                  <a:srgbClr val="FF0000"/>
                </a:solidFill>
                <a:round/>
                <a:headEnd/>
                <a:tailEnd/>
              </a:ln>
            </p:spPr>
            <p:txBody>
              <a:bodyPr/>
              <a:lstStyle/>
              <a:p>
                <a:endParaRPr lang="en-US"/>
              </a:p>
            </p:txBody>
          </p:sp>
          <p:sp>
            <p:nvSpPr>
              <p:cNvPr id="637663" name="Line 144"/>
              <p:cNvSpPr>
                <a:spLocks noChangeShapeType="1"/>
              </p:cNvSpPr>
              <p:nvPr/>
            </p:nvSpPr>
            <p:spPr bwMode="auto">
              <a:xfrm flipV="1">
                <a:off x="2452688" y="2706688"/>
                <a:ext cx="1588" cy="6350"/>
              </a:xfrm>
              <a:prstGeom prst="line">
                <a:avLst/>
              </a:prstGeom>
              <a:noFill/>
              <a:ln w="28575">
                <a:solidFill>
                  <a:srgbClr val="FF0000"/>
                </a:solidFill>
                <a:round/>
                <a:headEnd/>
                <a:tailEnd/>
              </a:ln>
            </p:spPr>
            <p:txBody>
              <a:bodyPr/>
              <a:lstStyle/>
              <a:p>
                <a:endParaRPr lang="en-US"/>
              </a:p>
            </p:txBody>
          </p:sp>
          <p:sp>
            <p:nvSpPr>
              <p:cNvPr id="637664" name="Line 145"/>
              <p:cNvSpPr>
                <a:spLocks noChangeShapeType="1"/>
              </p:cNvSpPr>
              <p:nvPr/>
            </p:nvSpPr>
            <p:spPr bwMode="auto">
              <a:xfrm flipV="1">
                <a:off x="2466975" y="2667001"/>
                <a:ext cx="4763" cy="9525"/>
              </a:xfrm>
              <a:prstGeom prst="line">
                <a:avLst/>
              </a:prstGeom>
              <a:noFill/>
              <a:ln w="28575">
                <a:solidFill>
                  <a:srgbClr val="FF0000"/>
                </a:solidFill>
                <a:round/>
                <a:headEnd/>
                <a:tailEnd/>
              </a:ln>
            </p:spPr>
            <p:txBody>
              <a:bodyPr/>
              <a:lstStyle/>
              <a:p>
                <a:endParaRPr lang="en-US"/>
              </a:p>
            </p:txBody>
          </p:sp>
          <p:sp>
            <p:nvSpPr>
              <p:cNvPr id="637665" name="Line 146"/>
              <p:cNvSpPr>
                <a:spLocks noChangeShapeType="1"/>
              </p:cNvSpPr>
              <p:nvPr/>
            </p:nvSpPr>
            <p:spPr bwMode="auto">
              <a:xfrm flipV="1">
                <a:off x="2471738" y="2647951"/>
                <a:ext cx="7938" cy="19050"/>
              </a:xfrm>
              <a:prstGeom prst="line">
                <a:avLst/>
              </a:prstGeom>
              <a:noFill/>
              <a:ln w="28575">
                <a:solidFill>
                  <a:srgbClr val="FF0000"/>
                </a:solidFill>
                <a:round/>
                <a:headEnd/>
                <a:tailEnd/>
              </a:ln>
            </p:spPr>
            <p:txBody>
              <a:bodyPr/>
              <a:lstStyle/>
              <a:p>
                <a:endParaRPr lang="en-US"/>
              </a:p>
            </p:txBody>
          </p:sp>
          <p:sp>
            <p:nvSpPr>
              <p:cNvPr id="637666" name="Line 147"/>
              <p:cNvSpPr>
                <a:spLocks noChangeShapeType="1"/>
              </p:cNvSpPr>
              <p:nvPr/>
            </p:nvSpPr>
            <p:spPr bwMode="auto">
              <a:xfrm flipV="1">
                <a:off x="2479675" y="2647951"/>
                <a:ext cx="1588" cy="1588"/>
              </a:xfrm>
              <a:prstGeom prst="line">
                <a:avLst/>
              </a:prstGeom>
              <a:noFill/>
              <a:ln w="28575">
                <a:solidFill>
                  <a:srgbClr val="FF0000"/>
                </a:solidFill>
                <a:round/>
                <a:headEnd/>
                <a:tailEnd/>
              </a:ln>
            </p:spPr>
            <p:txBody>
              <a:bodyPr/>
              <a:lstStyle/>
              <a:p>
                <a:endParaRPr lang="en-US"/>
              </a:p>
            </p:txBody>
          </p:sp>
          <p:sp>
            <p:nvSpPr>
              <p:cNvPr id="637667" name="Line 148"/>
              <p:cNvSpPr>
                <a:spLocks noChangeShapeType="1"/>
              </p:cNvSpPr>
              <p:nvPr/>
            </p:nvSpPr>
            <p:spPr bwMode="auto">
              <a:xfrm flipV="1">
                <a:off x="2495550" y="2619376"/>
                <a:ext cx="3175" cy="4763"/>
              </a:xfrm>
              <a:prstGeom prst="line">
                <a:avLst/>
              </a:prstGeom>
              <a:noFill/>
              <a:ln w="28575">
                <a:solidFill>
                  <a:srgbClr val="FF0000"/>
                </a:solidFill>
                <a:round/>
                <a:headEnd/>
                <a:tailEnd/>
              </a:ln>
            </p:spPr>
            <p:txBody>
              <a:bodyPr/>
              <a:lstStyle/>
              <a:p>
                <a:endParaRPr lang="en-US"/>
              </a:p>
            </p:txBody>
          </p:sp>
          <p:sp>
            <p:nvSpPr>
              <p:cNvPr id="637668" name="Line 149"/>
              <p:cNvSpPr>
                <a:spLocks noChangeShapeType="1"/>
              </p:cNvSpPr>
              <p:nvPr/>
            </p:nvSpPr>
            <p:spPr bwMode="auto">
              <a:xfrm flipV="1">
                <a:off x="2498725" y="2609851"/>
                <a:ext cx="9525" cy="9525"/>
              </a:xfrm>
              <a:prstGeom prst="line">
                <a:avLst/>
              </a:prstGeom>
              <a:noFill/>
              <a:ln w="28575">
                <a:solidFill>
                  <a:srgbClr val="FF0000"/>
                </a:solidFill>
                <a:round/>
                <a:headEnd/>
                <a:tailEnd/>
              </a:ln>
            </p:spPr>
            <p:txBody>
              <a:bodyPr/>
              <a:lstStyle/>
              <a:p>
                <a:endParaRPr lang="en-US"/>
              </a:p>
            </p:txBody>
          </p:sp>
          <p:sp>
            <p:nvSpPr>
              <p:cNvPr id="637669" name="Line 150"/>
              <p:cNvSpPr>
                <a:spLocks noChangeShapeType="1"/>
              </p:cNvSpPr>
              <p:nvPr/>
            </p:nvSpPr>
            <p:spPr bwMode="auto">
              <a:xfrm flipV="1">
                <a:off x="2508250" y="2605088"/>
                <a:ext cx="6350" cy="4763"/>
              </a:xfrm>
              <a:prstGeom prst="line">
                <a:avLst/>
              </a:prstGeom>
              <a:noFill/>
              <a:ln w="28575">
                <a:solidFill>
                  <a:srgbClr val="FF0000"/>
                </a:solidFill>
                <a:round/>
                <a:headEnd/>
                <a:tailEnd/>
              </a:ln>
            </p:spPr>
            <p:txBody>
              <a:bodyPr/>
              <a:lstStyle/>
              <a:p>
                <a:endParaRPr lang="en-US"/>
              </a:p>
            </p:txBody>
          </p:sp>
          <p:sp>
            <p:nvSpPr>
              <p:cNvPr id="637670" name="Line 151"/>
              <p:cNvSpPr>
                <a:spLocks noChangeShapeType="1"/>
              </p:cNvSpPr>
              <p:nvPr/>
            </p:nvSpPr>
            <p:spPr bwMode="auto">
              <a:xfrm>
                <a:off x="2533650" y="2600326"/>
                <a:ext cx="1588" cy="1588"/>
              </a:xfrm>
              <a:prstGeom prst="line">
                <a:avLst/>
              </a:prstGeom>
              <a:noFill/>
              <a:ln w="28575">
                <a:solidFill>
                  <a:srgbClr val="FF0000"/>
                </a:solidFill>
                <a:round/>
                <a:headEnd/>
                <a:tailEnd/>
              </a:ln>
            </p:spPr>
            <p:txBody>
              <a:bodyPr/>
              <a:lstStyle/>
              <a:p>
                <a:endParaRPr lang="en-US"/>
              </a:p>
            </p:txBody>
          </p:sp>
          <p:sp>
            <p:nvSpPr>
              <p:cNvPr id="637671" name="Line 152"/>
              <p:cNvSpPr>
                <a:spLocks noChangeShapeType="1"/>
              </p:cNvSpPr>
              <p:nvPr/>
            </p:nvSpPr>
            <p:spPr bwMode="auto">
              <a:xfrm>
                <a:off x="2535238" y="2600326"/>
                <a:ext cx="9525" cy="3175"/>
              </a:xfrm>
              <a:prstGeom prst="line">
                <a:avLst/>
              </a:prstGeom>
              <a:noFill/>
              <a:ln w="28575">
                <a:solidFill>
                  <a:srgbClr val="FF0000"/>
                </a:solidFill>
                <a:round/>
                <a:headEnd/>
                <a:tailEnd/>
              </a:ln>
            </p:spPr>
            <p:txBody>
              <a:bodyPr/>
              <a:lstStyle/>
              <a:p>
                <a:endParaRPr lang="en-US"/>
              </a:p>
            </p:txBody>
          </p:sp>
          <p:sp>
            <p:nvSpPr>
              <p:cNvPr id="637672" name="Line 153"/>
              <p:cNvSpPr>
                <a:spLocks noChangeShapeType="1"/>
              </p:cNvSpPr>
              <p:nvPr/>
            </p:nvSpPr>
            <p:spPr bwMode="auto">
              <a:xfrm>
                <a:off x="2544763" y="2603501"/>
                <a:ext cx="9525" cy="6350"/>
              </a:xfrm>
              <a:prstGeom prst="line">
                <a:avLst/>
              </a:prstGeom>
              <a:noFill/>
              <a:ln w="28575">
                <a:solidFill>
                  <a:srgbClr val="FF0000"/>
                </a:solidFill>
                <a:round/>
                <a:headEnd/>
                <a:tailEnd/>
              </a:ln>
            </p:spPr>
            <p:txBody>
              <a:bodyPr/>
              <a:lstStyle/>
              <a:p>
                <a:endParaRPr lang="en-US"/>
              </a:p>
            </p:txBody>
          </p:sp>
          <p:sp>
            <p:nvSpPr>
              <p:cNvPr id="637673" name="Line 154"/>
              <p:cNvSpPr>
                <a:spLocks noChangeShapeType="1"/>
              </p:cNvSpPr>
              <p:nvPr/>
            </p:nvSpPr>
            <p:spPr bwMode="auto">
              <a:xfrm>
                <a:off x="2571750" y="2630488"/>
                <a:ext cx="1588" cy="1588"/>
              </a:xfrm>
              <a:prstGeom prst="line">
                <a:avLst/>
              </a:prstGeom>
              <a:noFill/>
              <a:ln w="28575">
                <a:solidFill>
                  <a:srgbClr val="FF0000"/>
                </a:solidFill>
                <a:round/>
                <a:headEnd/>
                <a:tailEnd/>
              </a:ln>
            </p:spPr>
            <p:txBody>
              <a:bodyPr/>
              <a:lstStyle/>
              <a:p>
                <a:endParaRPr lang="en-US"/>
              </a:p>
            </p:txBody>
          </p:sp>
          <p:sp>
            <p:nvSpPr>
              <p:cNvPr id="637674" name="Line 155"/>
              <p:cNvSpPr>
                <a:spLocks noChangeShapeType="1"/>
              </p:cNvSpPr>
              <p:nvPr/>
            </p:nvSpPr>
            <p:spPr bwMode="auto">
              <a:xfrm>
                <a:off x="2573338" y="2632076"/>
                <a:ext cx="9525" cy="15875"/>
              </a:xfrm>
              <a:prstGeom prst="line">
                <a:avLst/>
              </a:prstGeom>
              <a:noFill/>
              <a:ln w="28575">
                <a:solidFill>
                  <a:srgbClr val="FF0000"/>
                </a:solidFill>
                <a:round/>
                <a:headEnd/>
                <a:tailEnd/>
              </a:ln>
            </p:spPr>
            <p:txBody>
              <a:bodyPr/>
              <a:lstStyle/>
              <a:p>
                <a:endParaRPr lang="en-US"/>
              </a:p>
            </p:txBody>
          </p:sp>
          <p:sp>
            <p:nvSpPr>
              <p:cNvPr id="637675" name="Line 156"/>
              <p:cNvSpPr>
                <a:spLocks noChangeShapeType="1"/>
              </p:cNvSpPr>
              <p:nvPr/>
            </p:nvSpPr>
            <p:spPr bwMode="auto">
              <a:xfrm>
                <a:off x="2582863" y="2647951"/>
                <a:ext cx="3175" cy="9525"/>
              </a:xfrm>
              <a:prstGeom prst="line">
                <a:avLst/>
              </a:prstGeom>
              <a:noFill/>
              <a:ln w="28575">
                <a:solidFill>
                  <a:srgbClr val="FF0000"/>
                </a:solidFill>
                <a:round/>
                <a:headEnd/>
                <a:tailEnd/>
              </a:ln>
            </p:spPr>
            <p:txBody>
              <a:bodyPr/>
              <a:lstStyle/>
              <a:p>
                <a:endParaRPr lang="en-US"/>
              </a:p>
            </p:txBody>
          </p:sp>
          <p:sp>
            <p:nvSpPr>
              <p:cNvPr id="637676" name="Line 157"/>
              <p:cNvSpPr>
                <a:spLocks noChangeShapeType="1"/>
              </p:cNvSpPr>
              <p:nvPr/>
            </p:nvSpPr>
            <p:spPr bwMode="auto">
              <a:xfrm>
                <a:off x="2598738" y="2686051"/>
                <a:ext cx="1588" cy="3175"/>
              </a:xfrm>
              <a:prstGeom prst="line">
                <a:avLst/>
              </a:prstGeom>
              <a:noFill/>
              <a:ln w="28575">
                <a:solidFill>
                  <a:srgbClr val="FF0000"/>
                </a:solidFill>
                <a:round/>
                <a:headEnd/>
                <a:tailEnd/>
              </a:ln>
            </p:spPr>
            <p:txBody>
              <a:bodyPr/>
              <a:lstStyle/>
              <a:p>
                <a:endParaRPr lang="en-US"/>
              </a:p>
            </p:txBody>
          </p:sp>
          <p:sp>
            <p:nvSpPr>
              <p:cNvPr id="637677" name="Line 158"/>
              <p:cNvSpPr>
                <a:spLocks noChangeShapeType="1"/>
              </p:cNvSpPr>
              <p:nvPr/>
            </p:nvSpPr>
            <p:spPr bwMode="auto">
              <a:xfrm>
                <a:off x="2600325" y="2689226"/>
                <a:ext cx="9525" cy="23813"/>
              </a:xfrm>
              <a:prstGeom prst="line">
                <a:avLst/>
              </a:prstGeom>
              <a:noFill/>
              <a:ln w="28575">
                <a:solidFill>
                  <a:srgbClr val="FF0000"/>
                </a:solidFill>
                <a:round/>
                <a:headEnd/>
                <a:tailEnd/>
              </a:ln>
            </p:spPr>
            <p:txBody>
              <a:bodyPr/>
              <a:lstStyle/>
              <a:p>
                <a:endParaRPr lang="en-US"/>
              </a:p>
            </p:txBody>
          </p:sp>
          <p:sp>
            <p:nvSpPr>
              <p:cNvPr id="637678" name="Line 159"/>
              <p:cNvSpPr>
                <a:spLocks noChangeShapeType="1"/>
              </p:cNvSpPr>
              <p:nvPr/>
            </p:nvSpPr>
            <p:spPr bwMode="auto">
              <a:xfrm>
                <a:off x="2609850" y="2713038"/>
                <a:ext cx="1588" cy="3175"/>
              </a:xfrm>
              <a:prstGeom prst="line">
                <a:avLst/>
              </a:prstGeom>
              <a:noFill/>
              <a:ln w="28575">
                <a:solidFill>
                  <a:srgbClr val="FF0000"/>
                </a:solidFill>
                <a:round/>
                <a:headEnd/>
                <a:tailEnd/>
              </a:ln>
            </p:spPr>
            <p:txBody>
              <a:bodyPr/>
              <a:lstStyle/>
              <a:p>
                <a:endParaRPr lang="en-US"/>
              </a:p>
            </p:txBody>
          </p:sp>
          <p:sp>
            <p:nvSpPr>
              <p:cNvPr id="637679" name="Line 160"/>
              <p:cNvSpPr>
                <a:spLocks noChangeShapeType="1"/>
              </p:cNvSpPr>
              <p:nvPr/>
            </p:nvSpPr>
            <p:spPr bwMode="auto">
              <a:xfrm>
                <a:off x="2622550" y="2749551"/>
                <a:ext cx="6350" cy="19050"/>
              </a:xfrm>
              <a:prstGeom prst="line">
                <a:avLst/>
              </a:prstGeom>
              <a:noFill/>
              <a:ln w="28575">
                <a:solidFill>
                  <a:srgbClr val="FF0000"/>
                </a:solidFill>
                <a:round/>
                <a:headEnd/>
                <a:tailEnd/>
              </a:ln>
            </p:spPr>
            <p:txBody>
              <a:bodyPr/>
              <a:lstStyle/>
              <a:p>
                <a:endParaRPr lang="en-US"/>
              </a:p>
            </p:txBody>
          </p:sp>
          <p:sp>
            <p:nvSpPr>
              <p:cNvPr id="637680" name="Line 161"/>
              <p:cNvSpPr>
                <a:spLocks noChangeShapeType="1"/>
              </p:cNvSpPr>
              <p:nvPr/>
            </p:nvSpPr>
            <p:spPr bwMode="auto">
              <a:xfrm>
                <a:off x="2628900" y="2768601"/>
                <a:ext cx="3175" cy="12700"/>
              </a:xfrm>
              <a:prstGeom prst="line">
                <a:avLst/>
              </a:prstGeom>
              <a:noFill/>
              <a:ln w="28575">
                <a:solidFill>
                  <a:srgbClr val="FF0000"/>
                </a:solidFill>
                <a:round/>
                <a:headEnd/>
                <a:tailEnd/>
              </a:ln>
            </p:spPr>
            <p:txBody>
              <a:bodyPr/>
              <a:lstStyle/>
              <a:p>
                <a:endParaRPr lang="en-US"/>
              </a:p>
            </p:txBody>
          </p:sp>
          <p:sp>
            <p:nvSpPr>
              <p:cNvPr id="637681" name="Line 162"/>
              <p:cNvSpPr>
                <a:spLocks noChangeShapeType="1"/>
              </p:cNvSpPr>
              <p:nvPr/>
            </p:nvSpPr>
            <p:spPr bwMode="auto">
              <a:xfrm>
                <a:off x="2643188" y="2814638"/>
                <a:ext cx="3175" cy="15875"/>
              </a:xfrm>
              <a:prstGeom prst="line">
                <a:avLst/>
              </a:prstGeom>
              <a:noFill/>
              <a:ln w="28575">
                <a:solidFill>
                  <a:srgbClr val="FF0000"/>
                </a:solidFill>
                <a:round/>
                <a:headEnd/>
                <a:tailEnd/>
              </a:ln>
            </p:spPr>
            <p:txBody>
              <a:bodyPr/>
              <a:lstStyle/>
              <a:p>
                <a:endParaRPr lang="en-US"/>
              </a:p>
            </p:txBody>
          </p:sp>
          <p:sp>
            <p:nvSpPr>
              <p:cNvPr id="637682" name="Line 163"/>
              <p:cNvSpPr>
                <a:spLocks noChangeShapeType="1"/>
              </p:cNvSpPr>
              <p:nvPr/>
            </p:nvSpPr>
            <p:spPr bwMode="auto">
              <a:xfrm>
                <a:off x="2646363" y="2830513"/>
                <a:ext cx="6350" cy="17463"/>
              </a:xfrm>
              <a:prstGeom prst="line">
                <a:avLst/>
              </a:prstGeom>
              <a:noFill/>
              <a:ln w="28575">
                <a:solidFill>
                  <a:srgbClr val="FF0000"/>
                </a:solidFill>
                <a:round/>
                <a:headEnd/>
                <a:tailEnd/>
              </a:ln>
            </p:spPr>
            <p:txBody>
              <a:bodyPr/>
              <a:lstStyle/>
              <a:p>
                <a:endParaRPr lang="en-US"/>
              </a:p>
            </p:txBody>
          </p:sp>
          <p:sp>
            <p:nvSpPr>
              <p:cNvPr id="637683" name="Line 164"/>
              <p:cNvSpPr>
                <a:spLocks noChangeShapeType="1"/>
              </p:cNvSpPr>
              <p:nvPr/>
            </p:nvSpPr>
            <p:spPr bwMode="auto">
              <a:xfrm>
                <a:off x="2660650" y="2882901"/>
                <a:ext cx="4763" cy="14288"/>
              </a:xfrm>
              <a:prstGeom prst="line">
                <a:avLst/>
              </a:prstGeom>
              <a:noFill/>
              <a:ln w="28575">
                <a:solidFill>
                  <a:srgbClr val="FF0000"/>
                </a:solidFill>
                <a:round/>
                <a:headEnd/>
                <a:tailEnd/>
              </a:ln>
            </p:spPr>
            <p:txBody>
              <a:bodyPr/>
              <a:lstStyle/>
              <a:p>
                <a:endParaRPr lang="en-US"/>
              </a:p>
            </p:txBody>
          </p:sp>
          <p:sp>
            <p:nvSpPr>
              <p:cNvPr id="637684" name="Line 165"/>
              <p:cNvSpPr>
                <a:spLocks noChangeShapeType="1"/>
              </p:cNvSpPr>
              <p:nvPr/>
            </p:nvSpPr>
            <p:spPr bwMode="auto">
              <a:xfrm>
                <a:off x="2665413" y="2897188"/>
                <a:ext cx="4763" cy="19050"/>
              </a:xfrm>
              <a:prstGeom prst="line">
                <a:avLst/>
              </a:prstGeom>
              <a:noFill/>
              <a:ln w="28575">
                <a:solidFill>
                  <a:srgbClr val="FF0000"/>
                </a:solidFill>
                <a:round/>
                <a:headEnd/>
                <a:tailEnd/>
              </a:ln>
            </p:spPr>
            <p:txBody>
              <a:bodyPr/>
              <a:lstStyle/>
              <a:p>
                <a:endParaRPr lang="en-US"/>
              </a:p>
            </p:txBody>
          </p:sp>
          <p:sp>
            <p:nvSpPr>
              <p:cNvPr id="637685" name="Line 166"/>
              <p:cNvSpPr>
                <a:spLocks noChangeShapeType="1"/>
              </p:cNvSpPr>
              <p:nvPr/>
            </p:nvSpPr>
            <p:spPr bwMode="auto">
              <a:xfrm>
                <a:off x="2679700" y="2949576"/>
                <a:ext cx="4763" cy="17463"/>
              </a:xfrm>
              <a:prstGeom prst="line">
                <a:avLst/>
              </a:prstGeom>
              <a:noFill/>
              <a:ln w="28575">
                <a:solidFill>
                  <a:srgbClr val="FF0000"/>
                </a:solidFill>
                <a:round/>
                <a:headEnd/>
                <a:tailEnd/>
              </a:ln>
            </p:spPr>
            <p:txBody>
              <a:bodyPr/>
              <a:lstStyle/>
              <a:p>
                <a:endParaRPr lang="en-US"/>
              </a:p>
            </p:txBody>
          </p:sp>
          <p:sp>
            <p:nvSpPr>
              <p:cNvPr id="637686" name="Line 167"/>
              <p:cNvSpPr>
                <a:spLocks noChangeShapeType="1"/>
              </p:cNvSpPr>
              <p:nvPr/>
            </p:nvSpPr>
            <p:spPr bwMode="auto">
              <a:xfrm>
                <a:off x="2684463" y="2967038"/>
                <a:ext cx="4763" cy="17463"/>
              </a:xfrm>
              <a:prstGeom prst="line">
                <a:avLst/>
              </a:prstGeom>
              <a:noFill/>
              <a:ln w="28575">
                <a:solidFill>
                  <a:srgbClr val="FF0000"/>
                </a:solidFill>
                <a:round/>
                <a:headEnd/>
                <a:tailEnd/>
              </a:ln>
            </p:spPr>
            <p:txBody>
              <a:bodyPr/>
              <a:lstStyle/>
              <a:p>
                <a:endParaRPr lang="en-US"/>
              </a:p>
            </p:txBody>
          </p:sp>
          <p:sp>
            <p:nvSpPr>
              <p:cNvPr id="637687" name="Line 168"/>
              <p:cNvSpPr>
                <a:spLocks noChangeShapeType="1"/>
              </p:cNvSpPr>
              <p:nvPr/>
            </p:nvSpPr>
            <p:spPr bwMode="auto">
              <a:xfrm>
                <a:off x="2697163" y="3017838"/>
                <a:ext cx="4763" cy="17463"/>
              </a:xfrm>
              <a:prstGeom prst="line">
                <a:avLst/>
              </a:prstGeom>
              <a:noFill/>
              <a:ln w="28575">
                <a:solidFill>
                  <a:srgbClr val="FF0000"/>
                </a:solidFill>
                <a:round/>
                <a:headEnd/>
                <a:tailEnd/>
              </a:ln>
            </p:spPr>
            <p:txBody>
              <a:bodyPr/>
              <a:lstStyle/>
              <a:p>
                <a:endParaRPr lang="en-US"/>
              </a:p>
            </p:txBody>
          </p:sp>
          <p:sp>
            <p:nvSpPr>
              <p:cNvPr id="637688" name="Line 169"/>
              <p:cNvSpPr>
                <a:spLocks noChangeShapeType="1"/>
              </p:cNvSpPr>
              <p:nvPr/>
            </p:nvSpPr>
            <p:spPr bwMode="auto">
              <a:xfrm>
                <a:off x="2701925" y="3035301"/>
                <a:ext cx="4763" cy="17463"/>
              </a:xfrm>
              <a:prstGeom prst="line">
                <a:avLst/>
              </a:prstGeom>
              <a:noFill/>
              <a:ln w="28575">
                <a:solidFill>
                  <a:srgbClr val="FF0000"/>
                </a:solidFill>
                <a:round/>
                <a:headEnd/>
                <a:tailEnd/>
              </a:ln>
            </p:spPr>
            <p:txBody>
              <a:bodyPr/>
              <a:lstStyle/>
              <a:p>
                <a:endParaRPr lang="en-US"/>
              </a:p>
            </p:txBody>
          </p:sp>
          <p:sp>
            <p:nvSpPr>
              <p:cNvPr id="637689" name="Line 170"/>
              <p:cNvSpPr>
                <a:spLocks noChangeShapeType="1"/>
              </p:cNvSpPr>
              <p:nvPr/>
            </p:nvSpPr>
            <p:spPr bwMode="auto">
              <a:xfrm>
                <a:off x="2716213" y="3086101"/>
                <a:ext cx="4763" cy="15875"/>
              </a:xfrm>
              <a:prstGeom prst="line">
                <a:avLst/>
              </a:prstGeom>
              <a:noFill/>
              <a:ln w="28575">
                <a:solidFill>
                  <a:srgbClr val="FF0000"/>
                </a:solidFill>
                <a:round/>
                <a:headEnd/>
                <a:tailEnd/>
              </a:ln>
            </p:spPr>
            <p:txBody>
              <a:bodyPr/>
              <a:lstStyle/>
              <a:p>
                <a:endParaRPr lang="en-US"/>
              </a:p>
            </p:txBody>
          </p:sp>
          <p:sp>
            <p:nvSpPr>
              <p:cNvPr id="637690" name="Line 171"/>
              <p:cNvSpPr>
                <a:spLocks noChangeShapeType="1"/>
              </p:cNvSpPr>
              <p:nvPr/>
            </p:nvSpPr>
            <p:spPr bwMode="auto">
              <a:xfrm>
                <a:off x="2720975" y="3101976"/>
                <a:ext cx="4763" cy="17463"/>
              </a:xfrm>
              <a:prstGeom prst="line">
                <a:avLst/>
              </a:prstGeom>
              <a:noFill/>
              <a:ln w="28575">
                <a:solidFill>
                  <a:srgbClr val="FF0000"/>
                </a:solidFill>
                <a:round/>
                <a:headEnd/>
                <a:tailEnd/>
              </a:ln>
            </p:spPr>
            <p:txBody>
              <a:bodyPr/>
              <a:lstStyle/>
              <a:p>
                <a:endParaRPr lang="en-US"/>
              </a:p>
            </p:txBody>
          </p:sp>
          <p:sp>
            <p:nvSpPr>
              <p:cNvPr id="637691" name="Line 172"/>
              <p:cNvSpPr>
                <a:spLocks noChangeShapeType="1"/>
              </p:cNvSpPr>
              <p:nvPr/>
            </p:nvSpPr>
            <p:spPr bwMode="auto">
              <a:xfrm>
                <a:off x="2735263" y="3152776"/>
                <a:ext cx="4763" cy="11113"/>
              </a:xfrm>
              <a:prstGeom prst="line">
                <a:avLst/>
              </a:prstGeom>
              <a:noFill/>
              <a:ln w="28575">
                <a:solidFill>
                  <a:srgbClr val="FF0000"/>
                </a:solidFill>
                <a:round/>
                <a:headEnd/>
                <a:tailEnd/>
              </a:ln>
            </p:spPr>
            <p:txBody>
              <a:bodyPr/>
              <a:lstStyle/>
              <a:p>
                <a:endParaRPr lang="en-US"/>
              </a:p>
            </p:txBody>
          </p:sp>
          <p:sp>
            <p:nvSpPr>
              <p:cNvPr id="637692" name="Line 173"/>
              <p:cNvSpPr>
                <a:spLocks noChangeShapeType="1"/>
              </p:cNvSpPr>
              <p:nvPr/>
            </p:nvSpPr>
            <p:spPr bwMode="auto">
              <a:xfrm>
                <a:off x="2740025" y="3163888"/>
                <a:ext cx="6350" cy="22225"/>
              </a:xfrm>
              <a:prstGeom prst="line">
                <a:avLst/>
              </a:prstGeom>
              <a:noFill/>
              <a:ln w="28575">
                <a:solidFill>
                  <a:srgbClr val="FF0000"/>
                </a:solidFill>
                <a:round/>
                <a:headEnd/>
                <a:tailEnd/>
              </a:ln>
            </p:spPr>
            <p:txBody>
              <a:bodyPr/>
              <a:lstStyle/>
              <a:p>
                <a:endParaRPr lang="en-US"/>
              </a:p>
            </p:txBody>
          </p:sp>
          <p:sp>
            <p:nvSpPr>
              <p:cNvPr id="637693" name="Line 174"/>
              <p:cNvSpPr>
                <a:spLocks noChangeShapeType="1"/>
              </p:cNvSpPr>
              <p:nvPr/>
            </p:nvSpPr>
            <p:spPr bwMode="auto">
              <a:xfrm>
                <a:off x="2757488" y="3217863"/>
                <a:ext cx="1588" cy="1588"/>
              </a:xfrm>
              <a:prstGeom prst="line">
                <a:avLst/>
              </a:prstGeom>
              <a:noFill/>
              <a:ln w="28575">
                <a:solidFill>
                  <a:srgbClr val="FF0000"/>
                </a:solidFill>
                <a:round/>
                <a:headEnd/>
                <a:tailEnd/>
              </a:ln>
            </p:spPr>
            <p:txBody>
              <a:bodyPr/>
              <a:lstStyle/>
              <a:p>
                <a:endParaRPr lang="en-US"/>
              </a:p>
            </p:txBody>
          </p:sp>
          <p:sp>
            <p:nvSpPr>
              <p:cNvPr id="637694" name="Line 175"/>
              <p:cNvSpPr>
                <a:spLocks noChangeShapeType="1"/>
              </p:cNvSpPr>
              <p:nvPr/>
            </p:nvSpPr>
            <p:spPr bwMode="auto">
              <a:xfrm>
                <a:off x="2757488" y="3219451"/>
                <a:ext cx="9525" cy="23813"/>
              </a:xfrm>
              <a:prstGeom prst="line">
                <a:avLst/>
              </a:prstGeom>
              <a:noFill/>
              <a:ln w="28575">
                <a:solidFill>
                  <a:srgbClr val="FF0000"/>
                </a:solidFill>
                <a:round/>
                <a:headEnd/>
                <a:tailEnd/>
              </a:ln>
            </p:spPr>
            <p:txBody>
              <a:bodyPr/>
              <a:lstStyle/>
              <a:p>
                <a:endParaRPr lang="en-US"/>
              </a:p>
            </p:txBody>
          </p:sp>
          <p:sp>
            <p:nvSpPr>
              <p:cNvPr id="637695" name="Line 176"/>
              <p:cNvSpPr>
                <a:spLocks noChangeShapeType="1"/>
              </p:cNvSpPr>
              <p:nvPr/>
            </p:nvSpPr>
            <p:spPr bwMode="auto">
              <a:xfrm>
                <a:off x="2767013" y="3243263"/>
                <a:ext cx="1588" cy="4763"/>
              </a:xfrm>
              <a:prstGeom prst="line">
                <a:avLst/>
              </a:prstGeom>
              <a:noFill/>
              <a:ln w="28575">
                <a:solidFill>
                  <a:srgbClr val="FF0000"/>
                </a:solidFill>
                <a:round/>
                <a:headEnd/>
                <a:tailEnd/>
              </a:ln>
            </p:spPr>
            <p:txBody>
              <a:bodyPr/>
              <a:lstStyle/>
              <a:p>
                <a:endParaRPr lang="en-US"/>
              </a:p>
            </p:txBody>
          </p:sp>
          <p:sp>
            <p:nvSpPr>
              <p:cNvPr id="637696" name="Line 177"/>
              <p:cNvSpPr>
                <a:spLocks noChangeShapeType="1"/>
              </p:cNvSpPr>
              <p:nvPr/>
            </p:nvSpPr>
            <p:spPr bwMode="auto">
              <a:xfrm>
                <a:off x="2782888" y="3276601"/>
                <a:ext cx="3175" cy="6350"/>
              </a:xfrm>
              <a:prstGeom prst="line">
                <a:avLst/>
              </a:prstGeom>
              <a:noFill/>
              <a:ln w="28575">
                <a:solidFill>
                  <a:srgbClr val="FF0000"/>
                </a:solidFill>
                <a:round/>
                <a:headEnd/>
                <a:tailEnd/>
              </a:ln>
            </p:spPr>
            <p:txBody>
              <a:bodyPr/>
              <a:lstStyle/>
              <a:p>
                <a:endParaRPr lang="en-US"/>
              </a:p>
            </p:txBody>
          </p:sp>
          <p:sp>
            <p:nvSpPr>
              <p:cNvPr id="637697" name="Line 178"/>
              <p:cNvSpPr>
                <a:spLocks noChangeShapeType="1"/>
              </p:cNvSpPr>
              <p:nvPr/>
            </p:nvSpPr>
            <p:spPr bwMode="auto">
              <a:xfrm>
                <a:off x="2786063" y="3282951"/>
                <a:ext cx="7938" cy="17463"/>
              </a:xfrm>
              <a:prstGeom prst="line">
                <a:avLst/>
              </a:prstGeom>
              <a:noFill/>
              <a:ln w="28575">
                <a:solidFill>
                  <a:srgbClr val="FF0000"/>
                </a:solidFill>
                <a:round/>
                <a:headEnd/>
                <a:tailEnd/>
              </a:ln>
            </p:spPr>
            <p:txBody>
              <a:bodyPr/>
              <a:lstStyle/>
              <a:p>
                <a:endParaRPr lang="en-US"/>
              </a:p>
            </p:txBody>
          </p:sp>
          <p:sp>
            <p:nvSpPr>
              <p:cNvPr id="637698" name="Line 179"/>
              <p:cNvSpPr>
                <a:spLocks noChangeShapeType="1"/>
              </p:cNvSpPr>
              <p:nvPr/>
            </p:nvSpPr>
            <p:spPr bwMode="auto">
              <a:xfrm>
                <a:off x="2794000" y="3300413"/>
                <a:ext cx="3175" cy="3175"/>
              </a:xfrm>
              <a:prstGeom prst="line">
                <a:avLst/>
              </a:prstGeom>
              <a:noFill/>
              <a:ln w="28575">
                <a:solidFill>
                  <a:srgbClr val="FF0000"/>
                </a:solidFill>
                <a:round/>
                <a:headEnd/>
                <a:tailEnd/>
              </a:ln>
            </p:spPr>
            <p:txBody>
              <a:bodyPr/>
              <a:lstStyle/>
              <a:p>
                <a:endParaRPr lang="en-US"/>
              </a:p>
            </p:txBody>
          </p:sp>
          <p:sp>
            <p:nvSpPr>
              <p:cNvPr id="637699" name="Line 180"/>
              <p:cNvSpPr>
                <a:spLocks noChangeShapeType="1"/>
              </p:cNvSpPr>
              <p:nvPr/>
            </p:nvSpPr>
            <p:spPr bwMode="auto">
              <a:xfrm>
                <a:off x="2814638" y="3324226"/>
                <a:ext cx="7938" cy="4763"/>
              </a:xfrm>
              <a:prstGeom prst="line">
                <a:avLst/>
              </a:prstGeom>
              <a:noFill/>
              <a:ln w="28575">
                <a:solidFill>
                  <a:srgbClr val="FF0000"/>
                </a:solidFill>
                <a:round/>
                <a:headEnd/>
                <a:tailEnd/>
              </a:ln>
            </p:spPr>
            <p:txBody>
              <a:bodyPr/>
              <a:lstStyle/>
              <a:p>
                <a:endParaRPr lang="en-US"/>
              </a:p>
            </p:txBody>
          </p:sp>
          <p:sp>
            <p:nvSpPr>
              <p:cNvPr id="637700" name="Line 181"/>
              <p:cNvSpPr>
                <a:spLocks noChangeShapeType="1"/>
              </p:cNvSpPr>
              <p:nvPr/>
            </p:nvSpPr>
            <p:spPr bwMode="auto">
              <a:xfrm>
                <a:off x="2822575" y="3328988"/>
                <a:ext cx="9525" cy="3175"/>
              </a:xfrm>
              <a:prstGeom prst="line">
                <a:avLst/>
              </a:prstGeom>
              <a:noFill/>
              <a:ln w="28575">
                <a:solidFill>
                  <a:srgbClr val="FF0000"/>
                </a:solidFill>
                <a:round/>
                <a:headEnd/>
                <a:tailEnd/>
              </a:ln>
            </p:spPr>
            <p:txBody>
              <a:bodyPr/>
              <a:lstStyle/>
              <a:p>
                <a:endParaRPr lang="en-US"/>
              </a:p>
            </p:txBody>
          </p:sp>
          <p:sp>
            <p:nvSpPr>
              <p:cNvPr id="637701" name="Line 182"/>
              <p:cNvSpPr>
                <a:spLocks noChangeShapeType="1"/>
              </p:cNvSpPr>
              <p:nvPr/>
            </p:nvSpPr>
            <p:spPr bwMode="auto">
              <a:xfrm>
                <a:off x="2832100" y="3332163"/>
                <a:ext cx="3175" cy="1588"/>
              </a:xfrm>
              <a:prstGeom prst="line">
                <a:avLst/>
              </a:prstGeom>
              <a:noFill/>
              <a:ln w="28575">
                <a:solidFill>
                  <a:srgbClr val="FF0000"/>
                </a:solidFill>
                <a:round/>
                <a:headEnd/>
                <a:tailEnd/>
              </a:ln>
            </p:spPr>
            <p:txBody>
              <a:bodyPr/>
              <a:lstStyle/>
              <a:p>
                <a:endParaRPr lang="en-US"/>
              </a:p>
            </p:txBody>
          </p:sp>
          <p:sp>
            <p:nvSpPr>
              <p:cNvPr id="637702" name="Line 183"/>
              <p:cNvSpPr>
                <a:spLocks noChangeShapeType="1"/>
              </p:cNvSpPr>
              <p:nvPr/>
            </p:nvSpPr>
            <p:spPr bwMode="auto">
              <a:xfrm flipV="1">
                <a:off x="2854325" y="3322638"/>
                <a:ext cx="4763" cy="3175"/>
              </a:xfrm>
              <a:prstGeom prst="line">
                <a:avLst/>
              </a:prstGeom>
              <a:noFill/>
              <a:ln w="28575">
                <a:solidFill>
                  <a:srgbClr val="FF0000"/>
                </a:solidFill>
                <a:round/>
                <a:headEnd/>
                <a:tailEnd/>
              </a:ln>
            </p:spPr>
            <p:txBody>
              <a:bodyPr/>
              <a:lstStyle/>
              <a:p>
                <a:endParaRPr lang="en-US"/>
              </a:p>
            </p:txBody>
          </p:sp>
          <p:sp>
            <p:nvSpPr>
              <p:cNvPr id="637703" name="Line 184"/>
              <p:cNvSpPr>
                <a:spLocks noChangeShapeType="1"/>
              </p:cNvSpPr>
              <p:nvPr/>
            </p:nvSpPr>
            <p:spPr bwMode="auto">
              <a:xfrm flipV="1">
                <a:off x="2859088" y="3313113"/>
                <a:ext cx="9525" cy="9525"/>
              </a:xfrm>
              <a:prstGeom prst="line">
                <a:avLst/>
              </a:prstGeom>
              <a:noFill/>
              <a:ln w="28575">
                <a:solidFill>
                  <a:srgbClr val="FF0000"/>
                </a:solidFill>
                <a:round/>
                <a:headEnd/>
                <a:tailEnd/>
              </a:ln>
            </p:spPr>
            <p:txBody>
              <a:bodyPr/>
              <a:lstStyle/>
              <a:p>
                <a:endParaRPr lang="en-US"/>
              </a:p>
            </p:txBody>
          </p:sp>
          <p:sp>
            <p:nvSpPr>
              <p:cNvPr id="637704" name="Line 185"/>
              <p:cNvSpPr>
                <a:spLocks noChangeShapeType="1"/>
              </p:cNvSpPr>
              <p:nvPr/>
            </p:nvSpPr>
            <p:spPr bwMode="auto">
              <a:xfrm flipV="1">
                <a:off x="2868613" y="3306763"/>
                <a:ext cx="3175" cy="6350"/>
              </a:xfrm>
              <a:prstGeom prst="line">
                <a:avLst/>
              </a:prstGeom>
              <a:noFill/>
              <a:ln w="28575">
                <a:solidFill>
                  <a:srgbClr val="FF0000"/>
                </a:solidFill>
                <a:round/>
                <a:headEnd/>
                <a:tailEnd/>
              </a:ln>
            </p:spPr>
            <p:txBody>
              <a:bodyPr/>
              <a:lstStyle/>
              <a:p>
                <a:endParaRPr lang="en-US"/>
              </a:p>
            </p:txBody>
          </p:sp>
          <p:sp>
            <p:nvSpPr>
              <p:cNvPr id="637705" name="Line 186"/>
              <p:cNvSpPr>
                <a:spLocks noChangeShapeType="1"/>
              </p:cNvSpPr>
              <p:nvPr/>
            </p:nvSpPr>
            <p:spPr bwMode="auto">
              <a:xfrm flipV="1">
                <a:off x="2887663" y="3265488"/>
                <a:ext cx="9525" cy="15875"/>
              </a:xfrm>
              <a:prstGeom prst="line">
                <a:avLst/>
              </a:prstGeom>
              <a:noFill/>
              <a:ln w="28575">
                <a:solidFill>
                  <a:srgbClr val="FF0000"/>
                </a:solidFill>
                <a:round/>
                <a:headEnd/>
                <a:tailEnd/>
              </a:ln>
            </p:spPr>
            <p:txBody>
              <a:bodyPr/>
              <a:lstStyle/>
              <a:p>
                <a:endParaRPr lang="en-US"/>
              </a:p>
            </p:txBody>
          </p:sp>
          <p:sp>
            <p:nvSpPr>
              <p:cNvPr id="637706" name="Line 187"/>
              <p:cNvSpPr>
                <a:spLocks noChangeShapeType="1"/>
              </p:cNvSpPr>
              <p:nvPr/>
            </p:nvSpPr>
            <p:spPr bwMode="auto">
              <a:xfrm flipV="1">
                <a:off x="2897188" y="3252788"/>
                <a:ext cx="4763" cy="12700"/>
              </a:xfrm>
              <a:prstGeom prst="line">
                <a:avLst/>
              </a:prstGeom>
              <a:noFill/>
              <a:ln w="28575">
                <a:solidFill>
                  <a:srgbClr val="FF0000"/>
                </a:solidFill>
                <a:round/>
                <a:headEnd/>
                <a:tailEnd/>
              </a:ln>
            </p:spPr>
            <p:txBody>
              <a:bodyPr/>
              <a:lstStyle/>
              <a:p>
                <a:endParaRPr lang="en-US"/>
              </a:p>
            </p:txBody>
          </p:sp>
          <p:sp>
            <p:nvSpPr>
              <p:cNvPr id="637707" name="Line 188"/>
              <p:cNvSpPr>
                <a:spLocks noChangeShapeType="1"/>
              </p:cNvSpPr>
              <p:nvPr/>
            </p:nvSpPr>
            <p:spPr bwMode="auto">
              <a:xfrm flipV="1">
                <a:off x="2913063" y="3219451"/>
                <a:ext cx="1588" cy="3175"/>
              </a:xfrm>
              <a:prstGeom prst="line">
                <a:avLst/>
              </a:prstGeom>
              <a:noFill/>
              <a:ln w="28575">
                <a:solidFill>
                  <a:srgbClr val="FF0000"/>
                </a:solidFill>
                <a:round/>
                <a:headEnd/>
                <a:tailEnd/>
              </a:ln>
            </p:spPr>
            <p:txBody>
              <a:bodyPr/>
              <a:lstStyle/>
              <a:p>
                <a:endParaRPr lang="en-US"/>
              </a:p>
            </p:txBody>
          </p:sp>
          <p:sp>
            <p:nvSpPr>
              <p:cNvPr id="637708" name="Line 189"/>
              <p:cNvSpPr>
                <a:spLocks noChangeShapeType="1"/>
              </p:cNvSpPr>
              <p:nvPr/>
            </p:nvSpPr>
            <p:spPr bwMode="auto">
              <a:xfrm flipV="1">
                <a:off x="2914650" y="3192463"/>
                <a:ext cx="9525" cy="26988"/>
              </a:xfrm>
              <a:prstGeom prst="line">
                <a:avLst/>
              </a:prstGeom>
              <a:noFill/>
              <a:ln w="28575">
                <a:solidFill>
                  <a:srgbClr val="FF0000"/>
                </a:solidFill>
                <a:round/>
                <a:headEnd/>
                <a:tailEnd/>
              </a:ln>
            </p:spPr>
            <p:txBody>
              <a:bodyPr/>
              <a:lstStyle/>
              <a:p>
                <a:endParaRPr lang="en-US"/>
              </a:p>
            </p:txBody>
          </p:sp>
          <p:sp>
            <p:nvSpPr>
              <p:cNvPr id="637709" name="Line 190"/>
              <p:cNvSpPr>
                <a:spLocks noChangeShapeType="1"/>
              </p:cNvSpPr>
              <p:nvPr/>
            </p:nvSpPr>
            <p:spPr bwMode="auto">
              <a:xfrm flipV="1">
                <a:off x="2924175" y="3190876"/>
                <a:ext cx="1588" cy="1588"/>
              </a:xfrm>
              <a:prstGeom prst="line">
                <a:avLst/>
              </a:prstGeom>
              <a:noFill/>
              <a:ln w="28575">
                <a:solidFill>
                  <a:srgbClr val="FF0000"/>
                </a:solidFill>
                <a:round/>
                <a:headEnd/>
                <a:tailEnd/>
              </a:ln>
            </p:spPr>
            <p:txBody>
              <a:bodyPr/>
              <a:lstStyle/>
              <a:p>
                <a:endParaRPr lang="en-US"/>
              </a:p>
            </p:txBody>
          </p:sp>
          <p:sp>
            <p:nvSpPr>
              <p:cNvPr id="637710" name="Line 191"/>
              <p:cNvSpPr>
                <a:spLocks noChangeShapeType="1"/>
              </p:cNvSpPr>
              <p:nvPr/>
            </p:nvSpPr>
            <p:spPr bwMode="auto">
              <a:xfrm flipV="1">
                <a:off x="2935288" y="3133726"/>
                <a:ext cx="7938" cy="23813"/>
              </a:xfrm>
              <a:prstGeom prst="line">
                <a:avLst/>
              </a:prstGeom>
              <a:noFill/>
              <a:ln w="28575">
                <a:solidFill>
                  <a:srgbClr val="FF0000"/>
                </a:solidFill>
                <a:round/>
                <a:headEnd/>
                <a:tailEnd/>
              </a:ln>
            </p:spPr>
            <p:txBody>
              <a:bodyPr/>
              <a:lstStyle/>
              <a:p>
                <a:endParaRPr lang="en-US"/>
              </a:p>
            </p:txBody>
          </p:sp>
          <p:sp>
            <p:nvSpPr>
              <p:cNvPr id="637711" name="Line 192"/>
              <p:cNvSpPr>
                <a:spLocks noChangeShapeType="1"/>
              </p:cNvSpPr>
              <p:nvPr/>
            </p:nvSpPr>
            <p:spPr bwMode="auto">
              <a:xfrm flipV="1">
                <a:off x="2943225" y="3124201"/>
                <a:ext cx="1588" cy="9525"/>
              </a:xfrm>
              <a:prstGeom prst="line">
                <a:avLst/>
              </a:prstGeom>
              <a:noFill/>
              <a:ln w="28575">
                <a:solidFill>
                  <a:srgbClr val="FF0000"/>
                </a:solidFill>
                <a:round/>
                <a:headEnd/>
                <a:tailEnd/>
              </a:ln>
            </p:spPr>
            <p:txBody>
              <a:bodyPr/>
              <a:lstStyle/>
              <a:p>
                <a:endParaRPr lang="en-US"/>
              </a:p>
            </p:txBody>
          </p:sp>
          <p:sp>
            <p:nvSpPr>
              <p:cNvPr id="637712" name="Line 193"/>
              <p:cNvSpPr>
                <a:spLocks noChangeShapeType="1"/>
              </p:cNvSpPr>
              <p:nvPr/>
            </p:nvSpPr>
            <p:spPr bwMode="auto">
              <a:xfrm flipV="1">
                <a:off x="2954338" y="3068638"/>
                <a:ext cx="6350" cy="22225"/>
              </a:xfrm>
              <a:prstGeom prst="line">
                <a:avLst/>
              </a:prstGeom>
              <a:noFill/>
              <a:ln w="28575">
                <a:solidFill>
                  <a:srgbClr val="FF0000"/>
                </a:solidFill>
                <a:round/>
                <a:headEnd/>
                <a:tailEnd/>
              </a:ln>
            </p:spPr>
            <p:txBody>
              <a:bodyPr/>
              <a:lstStyle/>
              <a:p>
                <a:endParaRPr lang="en-US"/>
              </a:p>
            </p:txBody>
          </p:sp>
          <p:sp>
            <p:nvSpPr>
              <p:cNvPr id="637713" name="Line 194"/>
              <p:cNvSpPr>
                <a:spLocks noChangeShapeType="1"/>
              </p:cNvSpPr>
              <p:nvPr/>
            </p:nvSpPr>
            <p:spPr bwMode="auto">
              <a:xfrm flipV="1">
                <a:off x="2960688" y="3057526"/>
                <a:ext cx="3175" cy="11113"/>
              </a:xfrm>
              <a:prstGeom prst="line">
                <a:avLst/>
              </a:prstGeom>
              <a:noFill/>
              <a:ln w="28575">
                <a:solidFill>
                  <a:srgbClr val="FF0000"/>
                </a:solidFill>
                <a:round/>
                <a:headEnd/>
                <a:tailEnd/>
              </a:ln>
            </p:spPr>
            <p:txBody>
              <a:bodyPr/>
              <a:lstStyle/>
              <a:p>
                <a:endParaRPr lang="en-US"/>
              </a:p>
            </p:txBody>
          </p:sp>
          <p:sp>
            <p:nvSpPr>
              <p:cNvPr id="637714" name="Line 195"/>
              <p:cNvSpPr>
                <a:spLocks noChangeShapeType="1"/>
              </p:cNvSpPr>
              <p:nvPr/>
            </p:nvSpPr>
            <p:spPr bwMode="auto">
              <a:xfrm flipV="1">
                <a:off x="2973388" y="3000376"/>
                <a:ext cx="6350" cy="23813"/>
              </a:xfrm>
              <a:prstGeom prst="line">
                <a:avLst/>
              </a:prstGeom>
              <a:noFill/>
              <a:ln w="28575">
                <a:solidFill>
                  <a:srgbClr val="FF0000"/>
                </a:solidFill>
                <a:round/>
                <a:headEnd/>
                <a:tailEnd/>
              </a:ln>
            </p:spPr>
            <p:txBody>
              <a:bodyPr/>
              <a:lstStyle/>
              <a:p>
                <a:endParaRPr lang="en-US"/>
              </a:p>
            </p:txBody>
          </p:sp>
          <p:sp>
            <p:nvSpPr>
              <p:cNvPr id="637715" name="Line 196"/>
              <p:cNvSpPr>
                <a:spLocks noChangeShapeType="1"/>
              </p:cNvSpPr>
              <p:nvPr/>
            </p:nvSpPr>
            <p:spPr bwMode="auto">
              <a:xfrm flipV="1">
                <a:off x="2979738" y="2989263"/>
                <a:ext cx="3175" cy="11113"/>
              </a:xfrm>
              <a:prstGeom prst="line">
                <a:avLst/>
              </a:prstGeom>
              <a:noFill/>
              <a:ln w="28575">
                <a:solidFill>
                  <a:srgbClr val="FF0000"/>
                </a:solidFill>
                <a:round/>
                <a:headEnd/>
                <a:tailEnd/>
              </a:ln>
            </p:spPr>
            <p:txBody>
              <a:bodyPr/>
              <a:lstStyle/>
              <a:p>
                <a:endParaRPr lang="en-US"/>
              </a:p>
            </p:txBody>
          </p:sp>
        </p:grpSp>
      </p:grpSp>
      <p:grpSp>
        <p:nvGrpSpPr>
          <p:cNvPr id="13" name="Group 776"/>
          <p:cNvGrpSpPr>
            <a:grpSpLocks/>
          </p:cNvGrpSpPr>
          <p:nvPr/>
        </p:nvGrpSpPr>
        <p:grpSpPr bwMode="auto">
          <a:xfrm>
            <a:off x="5505450" y="3732213"/>
            <a:ext cx="1828800" cy="742950"/>
            <a:chOff x="2073275" y="2591774"/>
            <a:chExt cx="1828999" cy="741977"/>
          </a:xfrm>
        </p:grpSpPr>
        <p:grpSp>
          <p:nvGrpSpPr>
            <p:cNvPr id="14" name="Group 203"/>
            <p:cNvGrpSpPr>
              <a:grpSpLocks/>
            </p:cNvGrpSpPr>
            <p:nvPr/>
          </p:nvGrpSpPr>
          <p:grpSpPr bwMode="auto">
            <a:xfrm>
              <a:off x="2073275" y="2600326"/>
              <a:ext cx="915988" cy="733425"/>
              <a:chOff x="2073275" y="2600326"/>
              <a:chExt cx="915988" cy="733425"/>
            </a:xfrm>
          </p:grpSpPr>
          <p:sp>
            <p:nvSpPr>
              <p:cNvPr id="637336" name="Line 8"/>
              <p:cNvSpPr>
                <a:spLocks noChangeShapeType="1"/>
              </p:cNvSpPr>
              <p:nvPr/>
            </p:nvSpPr>
            <p:spPr bwMode="auto">
              <a:xfrm flipV="1">
                <a:off x="2073275" y="2932113"/>
                <a:ext cx="9525" cy="34925"/>
              </a:xfrm>
              <a:prstGeom prst="line">
                <a:avLst/>
              </a:prstGeom>
              <a:noFill/>
              <a:ln w="28575">
                <a:solidFill>
                  <a:srgbClr val="FF0000"/>
                </a:solidFill>
                <a:round/>
                <a:headEnd/>
                <a:tailEnd/>
              </a:ln>
            </p:spPr>
            <p:txBody>
              <a:bodyPr/>
              <a:lstStyle/>
              <a:p>
                <a:endParaRPr lang="en-US"/>
              </a:p>
            </p:txBody>
          </p:sp>
          <p:sp>
            <p:nvSpPr>
              <p:cNvPr id="637337" name="Line 9"/>
              <p:cNvSpPr>
                <a:spLocks noChangeShapeType="1"/>
              </p:cNvSpPr>
              <p:nvPr/>
            </p:nvSpPr>
            <p:spPr bwMode="auto">
              <a:xfrm flipV="1">
                <a:off x="2082800" y="2897188"/>
                <a:ext cx="9525" cy="34925"/>
              </a:xfrm>
              <a:prstGeom prst="line">
                <a:avLst/>
              </a:prstGeom>
              <a:noFill/>
              <a:ln w="28575">
                <a:solidFill>
                  <a:srgbClr val="FF0000"/>
                </a:solidFill>
                <a:round/>
                <a:headEnd/>
                <a:tailEnd/>
              </a:ln>
            </p:spPr>
            <p:txBody>
              <a:bodyPr/>
              <a:lstStyle/>
              <a:p>
                <a:endParaRPr lang="en-US"/>
              </a:p>
            </p:txBody>
          </p:sp>
          <p:sp>
            <p:nvSpPr>
              <p:cNvPr id="637338" name="Line 10"/>
              <p:cNvSpPr>
                <a:spLocks noChangeShapeType="1"/>
              </p:cNvSpPr>
              <p:nvPr/>
            </p:nvSpPr>
            <p:spPr bwMode="auto">
              <a:xfrm flipV="1">
                <a:off x="2092325" y="2862263"/>
                <a:ext cx="9525" cy="34925"/>
              </a:xfrm>
              <a:prstGeom prst="line">
                <a:avLst/>
              </a:prstGeom>
              <a:noFill/>
              <a:ln w="28575">
                <a:solidFill>
                  <a:srgbClr val="FF0000"/>
                </a:solidFill>
                <a:round/>
                <a:headEnd/>
                <a:tailEnd/>
              </a:ln>
            </p:spPr>
            <p:txBody>
              <a:bodyPr/>
              <a:lstStyle/>
              <a:p>
                <a:endParaRPr lang="en-US"/>
              </a:p>
            </p:txBody>
          </p:sp>
          <p:sp>
            <p:nvSpPr>
              <p:cNvPr id="637339" name="Line 11"/>
              <p:cNvSpPr>
                <a:spLocks noChangeShapeType="1"/>
              </p:cNvSpPr>
              <p:nvPr/>
            </p:nvSpPr>
            <p:spPr bwMode="auto">
              <a:xfrm flipV="1">
                <a:off x="2101850" y="2830513"/>
                <a:ext cx="9525" cy="31750"/>
              </a:xfrm>
              <a:prstGeom prst="line">
                <a:avLst/>
              </a:prstGeom>
              <a:noFill/>
              <a:ln w="28575">
                <a:solidFill>
                  <a:srgbClr val="FF0000"/>
                </a:solidFill>
                <a:round/>
                <a:headEnd/>
                <a:tailEnd/>
              </a:ln>
            </p:spPr>
            <p:txBody>
              <a:bodyPr/>
              <a:lstStyle/>
              <a:p>
                <a:endParaRPr lang="en-US"/>
              </a:p>
            </p:txBody>
          </p:sp>
          <p:sp>
            <p:nvSpPr>
              <p:cNvPr id="637340" name="Line 12"/>
              <p:cNvSpPr>
                <a:spLocks noChangeShapeType="1"/>
              </p:cNvSpPr>
              <p:nvPr/>
            </p:nvSpPr>
            <p:spPr bwMode="auto">
              <a:xfrm flipV="1">
                <a:off x="2111375" y="2798763"/>
                <a:ext cx="9525" cy="31750"/>
              </a:xfrm>
              <a:prstGeom prst="line">
                <a:avLst/>
              </a:prstGeom>
              <a:noFill/>
              <a:ln w="28575">
                <a:solidFill>
                  <a:srgbClr val="FF0000"/>
                </a:solidFill>
                <a:round/>
                <a:headEnd/>
                <a:tailEnd/>
              </a:ln>
            </p:spPr>
            <p:txBody>
              <a:bodyPr/>
              <a:lstStyle/>
              <a:p>
                <a:endParaRPr lang="en-US"/>
              </a:p>
            </p:txBody>
          </p:sp>
          <p:sp>
            <p:nvSpPr>
              <p:cNvPr id="637341" name="Line 13"/>
              <p:cNvSpPr>
                <a:spLocks noChangeShapeType="1"/>
              </p:cNvSpPr>
              <p:nvPr/>
            </p:nvSpPr>
            <p:spPr bwMode="auto">
              <a:xfrm flipV="1">
                <a:off x="2120900" y="2768601"/>
                <a:ext cx="7938" cy="30163"/>
              </a:xfrm>
              <a:prstGeom prst="line">
                <a:avLst/>
              </a:prstGeom>
              <a:noFill/>
              <a:ln w="28575">
                <a:solidFill>
                  <a:srgbClr val="FF0000"/>
                </a:solidFill>
                <a:round/>
                <a:headEnd/>
                <a:tailEnd/>
              </a:ln>
            </p:spPr>
            <p:txBody>
              <a:bodyPr/>
              <a:lstStyle/>
              <a:p>
                <a:endParaRPr lang="en-US"/>
              </a:p>
            </p:txBody>
          </p:sp>
          <p:sp>
            <p:nvSpPr>
              <p:cNvPr id="637342" name="Line 14"/>
              <p:cNvSpPr>
                <a:spLocks noChangeShapeType="1"/>
              </p:cNvSpPr>
              <p:nvPr/>
            </p:nvSpPr>
            <p:spPr bwMode="auto">
              <a:xfrm flipV="1">
                <a:off x="2128838" y="2740026"/>
                <a:ext cx="9525" cy="28575"/>
              </a:xfrm>
              <a:prstGeom prst="line">
                <a:avLst/>
              </a:prstGeom>
              <a:noFill/>
              <a:ln w="28575">
                <a:solidFill>
                  <a:srgbClr val="FF0000"/>
                </a:solidFill>
                <a:round/>
                <a:headEnd/>
                <a:tailEnd/>
              </a:ln>
            </p:spPr>
            <p:txBody>
              <a:bodyPr/>
              <a:lstStyle/>
              <a:p>
                <a:endParaRPr lang="en-US"/>
              </a:p>
            </p:txBody>
          </p:sp>
          <p:sp>
            <p:nvSpPr>
              <p:cNvPr id="637343" name="Line 15"/>
              <p:cNvSpPr>
                <a:spLocks noChangeShapeType="1"/>
              </p:cNvSpPr>
              <p:nvPr/>
            </p:nvSpPr>
            <p:spPr bwMode="auto">
              <a:xfrm flipV="1">
                <a:off x="2138363" y="2713038"/>
                <a:ext cx="9525" cy="26988"/>
              </a:xfrm>
              <a:prstGeom prst="line">
                <a:avLst/>
              </a:prstGeom>
              <a:noFill/>
              <a:ln w="28575">
                <a:solidFill>
                  <a:srgbClr val="FF0000"/>
                </a:solidFill>
                <a:round/>
                <a:headEnd/>
                <a:tailEnd/>
              </a:ln>
            </p:spPr>
            <p:txBody>
              <a:bodyPr/>
              <a:lstStyle/>
              <a:p>
                <a:endParaRPr lang="en-US"/>
              </a:p>
            </p:txBody>
          </p:sp>
          <p:sp>
            <p:nvSpPr>
              <p:cNvPr id="637344" name="Line 16"/>
              <p:cNvSpPr>
                <a:spLocks noChangeShapeType="1"/>
              </p:cNvSpPr>
              <p:nvPr/>
            </p:nvSpPr>
            <p:spPr bwMode="auto">
              <a:xfrm flipV="1">
                <a:off x="2147888" y="2689226"/>
                <a:ext cx="9525" cy="23813"/>
              </a:xfrm>
              <a:prstGeom prst="line">
                <a:avLst/>
              </a:prstGeom>
              <a:noFill/>
              <a:ln w="28575">
                <a:solidFill>
                  <a:srgbClr val="FF0000"/>
                </a:solidFill>
                <a:round/>
                <a:headEnd/>
                <a:tailEnd/>
              </a:ln>
            </p:spPr>
            <p:txBody>
              <a:bodyPr/>
              <a:lstStyle/>
              <a:p>
                <a:endParaRPr lang="en-US"/>
              </a:p>
            </p:txBody>
          </p:sp>
          <p:sp>
            <p:nvSpPr>
              <p:cNvPr id="637345" name="Line 17"/>
              <p:cNvSpPr>
                <a:spLocks noChangeShapeType="1"/>
              </p:cNvSpPr>
              <p:nvPr/>
            </p:nvSpPr>
            <p:spPr bwMode="auto">
              <a:xfrm flipV="1">
                <a:off x="2157413" y="2667001"/>
                <a:ext cx="9525" cy="22225"/>
              </a:xfrm>
              <a:prstGeom prst="line">
                <a:avLst/>
              </a:prstGeom>
              <a:noFill/>
              <a:ln w="28575">
                <a:solidFill>
                  <a:srgbClr val="FF0000"/>
                </a:solidFill>
                <a:round/>
                <a:headEnd/>
                <a:tailEnd/>
              </a:ln>
            </p:spPr>
            <p:txBody>
              <a:bodyPr/>
              <a:lstStyle/>
              <a:p>
                <a:endParaRPr lang="en-US"/>
              </a:p>
            </p:txBody>
          </p:sp>
          <p:sp>
            <p:nvSpPr>
              <p:cNvPr id="637346" name="Line 18"/>
              <p:cNvSpPr>
                <a:spLocks noChangeShapeType="1"/>
              </p:cNvSpPr>
              <p:nvPr/>
            </p:nvSpPr>
            <p:spPr bwMode="auto">
              <a:xfrm flipV="1">
                <a:off x="2166938" y="2647951"/>
                <a:ext cx="7938" cy="19050"/>
              </a:xfrm>
              <a:prstGeom prst="line">
                <a:avLst/>
              </a:prstGeom>
              <a:noFill/>
              <a:ln w="28575">
                <a:solidFill>
                  <a:srgbClr val="FF0000"/>
                </a:solidFill>
                <a:round/>
                <a:headEnd/>
                <a:tailEnd/>
              </a:ln>
            </p:spPr>
            <p:txBody>
              <a:bodyPr/>
              <a:lstStyle/>
              <a:p>
                <a:endParaRPr lang="en-US"/>
              </a:p>
            </p:txBody>
          </p:sp>
          <p:sp>
            <p:nvSpPr>
              <p:cNvPr id="637347" name="Line 19"/>
              <p:cNvSpPr>
                <a:spLocks noChangeShapeType="1"/>
              </p:cNvSpPr>
              <p:nvPr/>
            </p:nvSpPr>
            <p:spPr bwMode="auto">
              <a:xfrm flipV="1">
                <a:off x="2174875" y="2632076"/>
                <a:ext cx="9525" cy="15875"/>
              </a:xfrm>
              <a:prstGeom prst="line">
                <a:avLst/>
              </a:prstGeom>
              <a:noFill/>
              <a:ln w="28575">
                <a:solidFill>
                  <a:srgbClr val="FF0000"/>
                </a:solidFill>
                <a:round/>
                <a:headEnd/>
                <a:tailEnd/>
              </a:ln>
            </p:spPr>
            <p:txBody>
              <a:bodyPr/>
              <a:lstStyle/>
              <a:p>
                <a:endParaRPr lang="en-US"/>
              </a:p>
            </p:txBody>
          </p:sp>
          <p:sp>
            <p:nvSpPr>
              <p:cNvPr id="637348" name="Line 20"/>
              <p:cNvSpPr>
                <a:spLocks noChangeShapeType="1"/>
              </p:cNvSpPr>
              <p:nvPr/>
            </p:nvSpPr>
            <p:spPr bwMode="auto">
              <a:xfrm flipV="1">
                <a:off x="2184400" y="2619376"/>
                <a:ext cx="9525" cy="12700"/>
              </a:xfrm>
              <a:prstGeom prst="line">
                <a:avLst/>
              </a:prstGeom>
              <a:noFill/>
              <a:ln w="28575">
                <a:solidFill>
                  <a:srgbClr val="FF0000"/>
                </a:solidFill>
                <a:round/>
                <a:headEnd/>
                <a:tailEnd/>
              </a:ln>
            </p:spPr>
            <p:txBody>
              <a:bodyPr/>
              <a:lstStyle/>
              <a:p>
                <a:endParaRPr lang="en-US"/>
              </a:p>
            </p:txBody>
          </p:sp>
          <p:sp>
            <p:nvSpPr>
              <p:cNvPr id="637349" name="Line 21"/>
              <p:cNvSpPr>
                <a:spLocks noChangeShapeType="1"/>
              </p:cNvSpPr>
              <p:nvPr/>
            </p:nvSpPr>
            <p:spPr bwMode="auto">
              <a:xfrm flipV="1">
                <a:off x="2193925" y="2609851"/>
                <a:ext cx="9525" cy="9525"/>
              </a:xfrm>
              <a:prstGeom prst="line">
                <a:avLst/>
              </a:prstGeom>
              <a:noFill/>
              <a:ln w="28575">
                <a:solidFill>
                  <a:srgbClr val="FF0000"/>
                </a:solidFill>
                <a:round/>
                <a:headEnd/>
                <a:tailEnd/>
              </a:ln>
            </p:spPr>
            <p:txBody>
              <a:bodyPr/>
              <a:lstStyle/>
              <a:p>
                <a:endParaRPr lang="en-US"/>
              </a:p>
            </p:txBody>
          </p:sp>
          <p:sp>
            <p:nvSpPr>
              <p:cNvPr id="637350" name="Line 22"/>
              <p:cNvSpPr>
                <a:spLocks noChangeShapeType="1"/>
              </p:cNvSpPr>
              <p:nvPr/>
            </p:nvSpPr>
            <p:spPr bwMode="auto">
              <a:xfrm flipV="1">
                <a:off x="2203450" y="2603501"/>
                <a:ext cx="9525" cy="6350"/>
              </a:xfrm>
              <a:prstGeom prst="line">
                <a:avLst/>
              </a:prstGeom>
              <a:noFill/>
              <a:ln w="28575">
                <a:solidFill>
                  <a:srgbClr val="FF0000"/>
                </a:solidFill>
                <a:round/>
                <a:headEnd/>
                <a:tailEnd/>
              </a:ln>
            </p:spPr>
            <p:txBody>
              <a:bodyPr/>
              <a:lstStyle/>
              <a:p>
                <a:endParaRPr lang="en-US"/>
              </a:p>
            </p:txBody>
          </p:sp>
          <p:sp>
            <p:nvSpPr>
              <p:cNvPr id="637351" name="Line 23"/>
              <p:cNvSpPr>
                <a:spLocks noChangeShapeType="1"/>
              </p:cNvSpPr>
              <p:nvPr/>
            </p:nvSpPr>
            <p:spPr bwMode="auto">
              <a:xfrm flipV="1">
                <a:off x="2212975" y="2600326"/>
                <a:ext cx="9525" cy="3175"/>
              </a:xfrm>
              <a:prstGeom prst="line">
                <a:avLst/>
              </a:prstGeom>
              <a:noFill/>
              <a:ln w="28575">
                <a:solidFill>
                  <a:srgbClr val="FF0000"/>
                </a:solidFill>
                <a:round/>
                <a:headEnd/>
                <a:tailEnd/>
              </a:ln>
            </p:spPr>
            <p:txBody>
              <a:bodyPr/>
              <a:lstStyle/>
              <a:p>
                <a:endParaRPr lang="en-US"/>
              </a:p>
            </p:txBody>
          </p:sp>
          <p:sp>
            <p:nvSpPr>
              <p:cNvPr id="637352" name="Line 24"/>
              <p:cNvSpPr>
                <a:spLocks noChangeShapeType="1"/>
              </p:cNvSpPr>
              <p:nvPr/>
            </p:nvSpPr>
            <p:spPr bwMode="auto">
              <a:xfrm>
                <a:off x="2222500" y="2600326"/>
                <a:ext cx="7938" cy="1588"/>
              </a:xfrm>
              <a:prstGeom prst="line">
                <a:avLst/>
              </a:prstGeom>
              <a:noFill/>
              <a:ln w="28575">
                <a:solidFill>
                  <a:srgbClr val="FF0000"/>
                </a:solidFill>
                <a:round/>
                <a:headEnd/>
                <a:tailEnd/>
              </a:ln>
            </p:spPr>
            <p:txBody>
              <a:bodyPr/>
              <a:lstStyle/>
              <a:p>
                <a:endParaRPr lang="en-US"/>
              </a:p>
            </p:txBody>
          </p:sp>
          <p:sp>
            <p:nvSpPr>
              <p:cNvPr id="637353" name="Line 25"/>
              <p:cNvSpPr>
                <a:spLocks noChangeShapeType="1"/>
              </p:cNvSpPr>
              <p:nvPr/>
            </p:nvSpPr>
            <p:spPr bwMode="auto">
              <a:xfrm>
                <a:off x="2230438" y="2600326"/>
                <a:ext cx="9525" cy="3175"/>
              </a:xfrm>
              <a:prstGeom prst="line">
                <a:avLst/>
              </a:prstGeom>
              <a:noFill/>
              <a:ln w="28575">
                <a:solidFill>
                  <a:srgbClr val="FF0000"/>
                </a:solidFill>
                <a:round/>
                <a:headEnd/>
                <a:tailEnd/>
              </a:ln>
            </p:spPr>
            <p:txBody>
              <a:bodyPr/>
              <a:lstStyle/>
              <a:p>
                <a:endParaRPr lang="en-US"/>
              </a:p>
            </p:txBody>
          </p:sp>
          <p:sp>
            <p:nvSpPr>
              <p:cNvPr id="637354" name="Line 26"/>
              <p:cNvSpPr>
                <a:spLocks noChangeShapeType="1"/>
              </p:cNvSpPr>
              <p:nvPr/>
            </p:nvSpPr>
            <p:spPr bwMode="auto">
              <a:xfrm>
                <a:off x="2239963" y="2603501"/>
                <a:ext cx="9525" cy="6350"/>
              </a:xfrm>
              <a:prstGeom prst="line">
                <a:avLst/>
              </a:prstGeom>
              <a:noFill/>
              <a:ln w="28575">
                <a:solidFill>
                  <a:srgbClr val="FF0000"/>
                </a:solidFill>
                <a:round/>
                <a:headEnd/>
                <a:tailEnd/>
              </a:ln>
            </p:spPr>
            <p:txBody>
              <a:bodyPr/>
              <a:lstStyle/>
              <a:p>
                <a:endParaRPr lang="en-US"/>
              </a:p>
            </p:txBody>
          </p:sp>
          <p:sp>
            <p:nvSpPr>
              <p:cNvPr id="637355" name="Line 27"/>
              <p:cNvSpPr>
                <a:spLocks noChangeShapeType="1"/>
              </p:cNvSpPr>
              <p:nvPr/>
            </p:nvSpPr>
            <p:spPr bwMode="auto">
              <a:xfrm>
                <a:off x="2249488" y="2609851"/>
                <a:ext cx="9525" cy="9525"/>
              </a:xfrm>
              <a:prstGeom prst="line">
                <a:avLst/>
              </a:prstGeom>
              <a:noFill/>
              <a:ln w="28575">
                <a:solidFill>
                  <a:srgbClr val="FF0000"/>
                </a:solidFill>
                <a:round/>
                <a:headEnd/>
                <a:tailEnd/>
              </a:ln>
            </p:spPr>
            <p:txBody>
              <a:bodyPr/>
              <a:lstStyle/>
              <a:p>
                <a:endParaRPr lang="en-US"/>
              </a:p>
            </p:txBody>
          </p:sp>
          <p:sp>
            <p:nvSpPr>
              <p:cNvPr id="637356" name="Line 28"/>
              <p:cNvSpPr>
                <a:spLocks noChangeShapeType="1"/>
              </p:cNvSpPr>
              <p:nvPr/>
            </p:nvSpPr>
            <p:spPr bwMode="auto">
              <a:xfrm>
                <a:off x="2259013" y="2619376"/>
                <a:ext cx="9525" cy="12700"/>
              </a:xfrm>
              <a:prstGeom prst="line">
                <a:avLst/>
              </a:prstGeom>
              <a:noFill/>
              <a:ln w="28575">
                <a:solidFill>
                  <a:srgbClr val="FF0000"/>
                </a:solidFill>
                <a:round/>
                <a:headEnd/>
                <a:tailEnd/>
              </a:ln>
            </p:spPr>
            <p:txBody>
              <a:bodyPr/>
              <a:lstStyle/>
              <a:p>
                <a:endParaRPr lang="en-US"/>
              </a:p>
            </p:txBody>
          </p:sp>
          <p:sp>
            <p:nvSpPr>
              <p:cNvPr id="637357" name="Line 29"/>
              <p:cNvSpPr>
                <a:spLocks noChangeShapeType="1"/>
              </p:cNvSpPr>
              <p:nvPr/>
            </p:nvSpPr>
            <p:spPr bwMode="auto">
              <a:xfrm>
                <a:off x="2268538" y="2632076"/>
                <a:ext cx="7938" cy="15875"/>
              </a:xfrm>
              <a:prstGeom prst="line">
                <a:avLst/>
              </a:prstGeom>
              <a:noFill/>
              <a:ln w="28575">
                <a:solidFill>
                  <a:srgbClr val="FF0000"/>
                </a:solidFill>
                <a:round/>
                <a:headEnd/>
                <a:tailEnd/>
              </a:ln>
            </p:spPr>
            <p:txBody>
              <a:bodyPr/>
              <a:lstStyle/>
              <a:p>
                <a:endParaRPr lang="en-US"/>
              </a:p>
            </p:txBody>
          </p:sp>
          <p:sp>
            <p:nvSpPr>
              <p:cNvPr id="637358" name="Line 30"/>
              <p:cNvSpPr>
                <a:spLocks noChangeShapeType="1"/>
              </p:cNvSpPr>
              <p:nvPr/>
            </p:nvSpPr>
            <p:spPr bwMode="auto">
              <a:xfrm>
                <a:off x="2276475" y="2647951"/>
                <a:ext cx="9525" cy="19050"/>
              </a:xfrm>
              <a:prstGeom prst="line">
                <a:avLst/>
              </a:prstGeom>
              <a:noFill/>
              <a:ln w="28575">
                <a:solidFill>
                  <a:srgbClr val="FF0000"/>
                </a:solidFill>
                <a:round/>
                <a:headEnd/>
                <a:tailEnd/>
              </a:ln>
            </p:spPr>
            <p:txBody>
              <a:bodyPr/>
              <a:lstStyle/>
              <a:p>
                <a:endParaRPr lang="en-US"/>
              </a:p>
            </p:txBody>
          </p:sp>
          <p:sp>
            <p:nvSpPr>
              <p:cNvPr id="637359" name="Line 31"/>
              <p:cNvSpPr>
                <a:spLocks noChangeShapeType="1"/>
              </p:cNvSpPr>
              <p:nvPr/>
            </p:nvSpPr>
            <p:spPr bwMode="auto">
              <a:xfrm>
                <a:off x="2286000" y="2667001"/>
                <a:ext cx="9525" cy="22225"/>
              </a:xfrm>
              <a:prstGeom prst="line">
                <a:avLst/>
              </a:prstGeom>
              <a:noFill/>
              <a:ln w="28575">
                <a:solidFill>
                  <a:srgbClr val="FF0000"/>
                </a:solidFill>
                <a:round/>
                <a:headEnd/>
                <a:tailEnd/>
              </a:ln>
            </p:spPr>
            <p:txBody>
              <a:bodyPr/>
              <a:lstStyle/>
              <a:p>
                <a:endParaRPr lang="en-US"/>
              </a:p>
            </p:txBody>
          </p:sp>
          <p:sp>
            <p:nvSpPr>
              <p:cNvPr id="637360" name="Line 32"/>
              <p:cNvSpPr>
                <a:spLocks noChangeShapeType="1"/>
              </p:cNvSpPr>
              <p:nvPr/>
            </p:nvSpPr>
            <p:spPr bwMode="auto">
              <a:xfrm>
                <a:off x="2295525" y="2689226"/>
                <a:ext cx="9525" cy="23813"/>
              </a:xfrm>
              <a:prstGeom prst="line">
                <a:avLst/>
              </a:prstGeom>
              <a:noFill/>
              <a:ln w="28575">
                <a:solidFill>
                  <a:srgbClr val="FF0000"/>
                </a:solidFill>
                <a:round/>
                <a:headEnd/>
                <a:tailEnd/>
              </a:ln>
            </p:spPr>
            <p:txBody>
              <a:bodyPr/>
              <a:lstStyle/>
              <a:p>
                <a:endParaRPr lang="en-US"/>
              </a:p>
            </p:txBody>
          </p:sp>
          <p:sp>
            <p:nvSpPr>
              <p:cNvPr id="637361" name="Line 33"/>
              <p:cNvSpPr>
                <a:spLocks noChangeShapeType="1"/>
              </p:cNvSpPr>
              <p:nvPr/>
            </p:nvSpPr>
            <p:spPr bwMode="auto">
              <a:xfrm>
                <a:off x="2305050" y="2713038"/>
                <a:ext cx="9525" cy="26988"/>
              </a:xfrm>
              <a:prstGeom prst="line">
                <a:avLst/>
              </a:prstGeom>
              <a:noFill/>
              <a:ln w="28575">
                <a:solidFill>
                  <a:srgbClr val="FF0000"/>
                </a:solidFill>
                <a:round/>
                <a:headEnd/>
                <a:tailEnd/>
              </a:ln>
            </p:spPr>
            <p:txBody>
              <a:bodyPr/>
              <a:lstStyle/>
              <a:p>
                <a:endParaRPr lang="en-US"/>
              </a:p>
            </p:txBody>
          </p:sp>
          <p:sp>
            <p:nvSpPr>
              <p:cNvPr id="637362" name="Line 34"/>
              <p:cNvSpPr>
                <a:spLocks noChangeShapeType="1"/>
              </p:cNvSpPr>
              <p:nvPr/>
            </p:nvSpPr>
            <p:spPr bwMode="auto">
              <a:xfrm>
                <a:off x="2314575" y="2740026"/>
                <a:ext cx="9525" cy="28575"/>
              </a:xfrm>
              <a:prstGeom prst="line">
                <a:avLst/>
              </a:prstGeom>
              <a:noFill/>
              <a:ln w="28575">
                <a:solidFill>
                  <a:srgbClr val="FF0000"/>
                </a:solidFill>
                <a:round/>
                <a:headEnd/>
                <a:tailEnd/>
              </a:ln>
            </p:spPr>
            <p:txBody>
              <a:bodyPr/>
              <a:lstStyle/>
              <a:p>
                <a:endParaRPr lang="en-US"/>
              </a:p>
            </p:txBody>
          </p:sp>
          <p:sp>
            <p:nvSpPr>
              <p:cNvPr id="637363" name="Line 35"/>
              <p:cNvSpPr>
                <a:spLocks noChangeShapeType="1"/>
              </p:cNvSpPr>
              <p:nvPr/>
            </p:nvSpPr>
            <p:spPr bwMode="auto">
              <a:xfrm>
                <a:off x="2324100" y="2768601"/>
                <a:ext cx="7938" cy="30163"/>
              </a:xfrm>
              <a:prstGeom prst="line">
                <a:avLst/>
              </a:prstGeom>
              <a:noFill/>
              <a:ln w="28575">
                <a:solidFill>
                  <a:srgbClr val="FF0000"/>
                </a:solidFill>
                <a:round/>
                <a:headEnd/>
                <a:tailEnd/>
              </a:ln>
            </p:spPr>
            <p:txBody>
              <a:bodyPr/>
              <a:lstStyle/>
              <a:p>
                <a:endParaRPr lang="en-US"/>
              </a:p>
            </p:txBody>
          </p:sp>
          <p:sp>
            <p:nvSpPr>
              <p:cNvPr id="637364" name="Line 36"/>
              <p:cNvSpPr>
                <a:spLocks noChangeShapeType="1"/>
              </p:cNvSpPr>
              <p:nvPr/>
            </p:nvSpPr>
            <p:spPr bwMode="auto">
              <a:xfrm>
                <a:off x="2332038" y="2798763"/>
                <a:ext cx="9525" cy="31750"/>
              </a:xfrm>
              <a:prstGeom prst="line">
                <a:avLst/>
              </a:prstGeom>
              <a:noFill/>
              <a:ln w="28575">
                <a:solidFill>
                  <a:srgbClr val="FF0000"/>
                </a:solidFill>
                <a:round/>
                <a:headEnd/>
                <a:tailEnd/>
              </a:ln>
            </p:spPr>
            <p:txBody>
              <a:bodyPr/>
              <a:lstStyle/>
              <a:p>
                <a:endParaRPr lang="en-US"/>
              </a:p>
            </p:txBody>
          </p:sp>
          <p:sp>
            <p:nvSpPr>
              <p:cNvPr id="637365" name="Line 37"/>
              <p:cNvSpPr>
                <a:spLocks noChangeShapeType="1"/>
              </p:cNvSpPr>
              <p:nvPr/>
            </p:nvSpPr>
            <p:spPr bwMode="auto">
              <a:xfrm>
                <a:off x="2341563" y="2830513"/>
                <a:ext cx="9525" cy="31750"/>
              </a:xfrm>
              <a:prstGeom prst="line">
                <a:avLst/>
              </a:prstGeom>
              <a:noFill/>
              <a:ln w="28575">
                <a:solidFill>
                  <a:srgbClr val="FF0000"/>
                </a:solidFill>
                <a:round/>
                <a:headEnd/>
                <a:tailEnd/>
              </a:ln>
            </p:spPr>
            <p:txBody>
              <a:bodyPr/>
              <a:lstStyle/>
              <a:p>
                <a:endParaRPr lang="en-US"/>
              </a:p>
            </p:txBody>
          </p:sp>
          <p:sp>
            <p:nvSpPr>
              <p:cNvPr id="637366" name="Line 38"/>
              <p:cNvSpPr>
                <a:spLocks noChangeShapeType="1"/>
              </p:cNvSpPr>
              <p:nvPr/>
            </p:nvSpPr>
            <p:spPr bwMode="auto">
              <a:xfrm>
                <a:off x="2351088" y="2862263"/>
                <a:ext cx="9525" cy="34925"/>
              </a:xfrm>
              <a:prstGeom prst="line">
                <a:avLst/>
              </a:prstGeom>
              <a:noFill/>
              <a:ln w="28575">
                <a:solidFill>
                  <a:srgbClr val="FF0000"/>
                </a:solidFill>
                <a:round/>
                <a:headEnd/>
                <a:tailEnd/>
              </a:ln>
            </p:spPr>
            <p:txBody>
              <a:bodyPr/>
              <a:lstStyle/>
              <a:p>
                <a:endParaRPr lang="en-US"/>
              </a:p>
            </p:txBody>
          </p:sp>
          <p:sp>
            <p:nvSpPr>
              <p:cNvPr id="637367" name="Line 39"/>
              <p:cNvSpPr>
                <a:spLocks noChangeShapeType="1"/>
              </p:cNvSpPr>
              <p:nvPr/>
            </p:nvSpPr>
            <p:spPr bwMode="auto">
              <a:xfrm>
                <a:off x="2360613" y="2897188"/>
                <a:ext cx="9525" cy="34925"/>
              </a:xfrm>
              <a:prstGeom prst="line">
                <a:avLst/>
              </a:prstGeom>
              <a:noFill/>
              <a:ln w="28575">
                <a:solidFill>
                  <a:srgbClr val="FF0000"/>
                </a:solidFill>
                <a:round/>
                <a:headEnd/>
                <a:tailEnd/>
              </a:ln>
            </p:spPr>
            <p:txBody>
              <a:bodyPr/>
              <a:lstStyle/>
              <a:p>
                <a:endParaRPr lang="en-US"/>
              </a:p>
            </p:txBody>
          </p:sp>
          <p:sp>
            <p:nvSpPr>
              <p:cNvPr id="637368" name="Line 40"/>
              <p:cNvSpPr>
                <a:spLocks noChangeShapeType="1"/>
              </p:cNvSpPr>
              <p:nvPr/>
            </p:nvSpPr>
            <p:spPr bwMode="auto">
              <a:xfrm>
                <a:off x="2370138" y="2932113"/>
                <a:ext cx="7938" cy="34925"/>
              </a:xfrm>
              <a:prstGeom prst="line">
                <a:avLst/>
              </a:prstGeom>
              <a:noFill/>
              <a:ln w="28575">
                <a:solidFill>
                  <a:srgbClr val="FF0000"/>
                </a:solidFill>
                <a:round/>
                <a:headEnd/>
                <a:tailEnd/>
              </a:ln>
            </p:spPr>
            <p:txBody>
              <a:bodyPr/>
              <a:lstStyle/>
              <a:p>
                <a:endParaRPr lang="en-US"/>
              </a:p>
            </p:txBody>
          </p:sp>
          <p:sp>
            <p:nvSpPr>
              <p:cNvPr id="637369" name="Line 41"/>
              <p:cNvSpPr>
                <a:spLocks noChangeShapeType="1"/>
              </p:cNvSpPr>
              <p:nvPr/>
            </p:nvSpPr>
            <p:spPr bwMode="auto">
              <a:xfrm>
                <a:off x="2378075" y="2967038"/>
                <a:ext cx="9525" cy="33338"/>
              </a:xfrm>
              <a:prstGeom prst="line">
                <a:avLst/>
              </a:prstGeom>
              <a:noFill/>
              <a:ln w="28575">
                <a:solidFill>
                  <a:srgbClr val="FF0000"/>
                </a:solidFill>
                <a:round/>
                <a:headEnd/>
                <a:tailEnd/>
              </a:ln>
            </p:spPr>
            <p:txBody>
              <a:bodyPr/>
              <a:lstStyle/>
              <a:p>
                <a:endParaRPr lang="en-US"/>
              </a:p>
            </p:txBody>
          </p:sp>
          <p:sp>
            <p:nvSpPr>
              <p:cNvPr id="637370" name="Line 42"/>
              <p:cNvSpPr>
                <a:spLocks noChangeShapeType="1"/>
              </p:cNvSpPr>
              <p:nvPr/>
            </p:nvSpPr>
            <p:spPr bwMode="auto">
              <a:xfrm>
                <a:off x="2387600" y="3000376"/>
                <a:ext cx="9525" cy="34925"/>
              </a:xfrm>
              <a:prstGeom prst="line">
                <a:avLst/>
              </a:prstGeom>
              <a:noFill/>
              <a:ln w="28575">
                <a:solidFill>
                  <a:srgbClr val="FF0000"/>
                </a:solidFill>
                <a:round/>
                <a:headEnd/>
                <a:tailEnd/>
              </a:ln>
            </p:spPr>
            <p:txBody>
              <a:bodyPr/>
              <a:lstStyle/>
              <a:p>
                <a:endParaRPr lang="en-US"/>
              </a:p>
            </p:txBody>
          </p:sp>
          <p:sp>
            <p:nvSpPr>
              <p:cNvPr id="637371" name="Line 43"/>
              <p:cNvSpPr>
                <a:spLocks noChangeShapeType="1"/>
              </p:cNvSpPr>
              <p:nvPr/>
            </p:nvSpPr>
            <p:spPr bwMode="auto">
              <a:xfrm>
                <a:off x="2397125" y="3035301"/>
                <a:ext cx="9525" cy="33338"/>
              </a:xfrm>
              <a:prstGeom prst="line">
                <a:avLst/>
              </a:prstGeom>
              <a:noFill/>
              <a:ln w="28575">
                <a:solidFill>
                  <a:srgbClr val="FF0000"/>
                </a:solidFill>
                <a:round/>
                <a:headEnd/>
                <a:tailEnd/>
              </a:ln>
            </p:spPr>
            <p:txBody>
              <a:bodyPr/>
              <a:lstStyle/>
              <a:p>
                <a:endParaRPr lang="en-US"/>
              </a:p>
            </p:txBody>
          </p:sp>
          <p:sp>
            <p:nvSpPr>
              <p:cNvPr id="637372" name="Line 44"/>
              <p:cNvSpPr>
                <a:spLocks noChangeShapeType="1"/>
              </p:cNvSpPr>
              <p:nvPr/>
            </p:nvSpPr>
            <p:spPr bwMode="auto">
              <a:xfrm>
                <a:off x="2406650" y="3068638"/>
                <a:ext cx="9525" cy="33338"/>
              </a:xfrm>
              <a:prstGeom prst="line">
                <a:avLst/>
              </a:prstGeom>
              <a:noFill/>
              <a:ln w="28575">
                <a:solidFill>
                  <a:srgbClr val="FF0000"/>
                </a:solidFill>
                <a:round/>
                <a:headEnd/>
                <a:tailEnd/>
              </a:ln>
            </p:spPr>
            <p:txBody>
              <a:bodyPr/>
              <a:lstStyle/>
              <a:p>
                <a:endParaRPr lang="en-US"/>
              </a:p>
            </p:txBody>
          </p:sp>
          <p:sp>
            <p:nvSpPr>
              <p:cNvPr id="637373" name="Line 45"/>
              <p:cNvSpPr>
                <a:spLocks noChangeShapeType="1"/>
              </p:cNvSpPr>
              <p:nvPr/>
            </p:nvSpPr>
            <p:spPr bwMode="auto">
              <a:xfrm>
                <a:off x="2416175" y="3101976"/>
                <a:ext cx="9525" cy="31750"/>
              </a:xfrm>
              <a:prstGeom prst="line">
                <a:avLst/>
              </a:prstGeom>
              <a:noFill/>
              <a:ln w="28575">
                <a:solidFill>
                  <a:srgbClr val="FF0000"/>
                </a:solidFill>
                <a:round/>
                <a:headEnd/>
                <a:tailEnd/>
              </a:ln>
            </p:spPr>
            <p:txBody>
              <a:bodyPr/>
              <a:lstStyle/>
              <a:p>
                <a:endParaRPr lang="en-US"/>
              </a:p>
            </p:txBody>
          </p:sp>
          <p:sp>
            <p:nvSpPr>
              <p:cNvPr id="637374" name="Line 46"/>
              <p:cNvSpPr>
                <a:spLocks noChangeShapeType="1"/>
              </p:cNvSpPr>
              <p:nvPr/>
            </p:nvSpPr>
            <p:spPr bwMode="auto">
              <a:xfrm>
                <a:off x="2425700" y="3133726"/>
                <a:ext cx="7938" cy="30163"/>
              </a:xfrm>
              <a:prstGeom prst="line">
                <a:avLst/>
              </a:prstGeom>
              <a:noFill/>
              <a:ln w="28575">
                <a:solidFill>
                  <a:srgbClr val="FF0000"/>
                </a:solidFill>
                <a:round/>
                <a:headEnd/>
                <a:tailEnd/>
              </a:ln>
            </p:spPr>
            <p:txBody>
              <a:bodyPr/>
              <a:lstStyle/>
              <a:p>
                <a:endParaRPr lang="en-US"/>
              </a:p>
            </p:txBody>
          </p:sp>
          <p:sp>
            <p:nvSpPr>
              <p:cNvPr id="637375" name="Line 47"/>
              <p:cNvSpPr>
                <a:spLocks noChangeShapeType="1"/>
              </p:cNvSpPr>
              <p:nvPr/>
            </p:nvSpPr>
            <p:spPr bwMode="auto">
              <a:xfrm>
                <a:off x="2433638" y="3163888"/>
                <a:ext cx="9525" cy="28575"/>
              </a:xfrm>
              <a:prstGeom prst="line">
                <a:avLst/>
              </a:prstGeom>
              <a:noFill/>
              <a:ln w="28575">
                <a:solidFill>
                  <a:srgbClr val="FF0000"/>
                </a:solidFill>
                <a:round/>
                <a:headEnd/>
                <a:tailEnd/>
              </a:ln>
            </p:spPr>
            <p:txBody>
              <a:bodyPr/>
              <a:lstStyle/>
              <a:p>
                <a:endParaRPr lang="en-US"/>
              </a:p>
            </p:txBody>
          </p:sp>
          <p:sp>
            <p:nvSpPr>
              <p:cNvPr id="637376" name="Line 48"/>
              <p:cNvSpPr>
                <a:spLocks noChangeShapeType="1"/>
              </p:cNvSpPr>
              <p:nvPr/>
            </p:nvSpPr>
            <p:spPr bwMode="auto">
              <a:xfrm>
                <a:off x="2443163" y="3192463"/>
                <a:ext cx="9525" cy="26988"/>
              </a:xfrm>
              <a:prstGeom prst="line">
                <a:avLst/>
              </a:prstGeom>
              <a:noFill/>
              <a:ln w="28575">
                <a:solidFill>
                  <a:srgbClr val="FF0000"/>
                </a:solidFill>
                <a:round/>
                <a:headEnd/>
                <a:tailEnd/>
              </a:ln>
            </p:spPr>
            <p:txBody>
              <a:bodyPr/>
              <a:lstStyle/>
              <a:p>
                <a:endParaRPr lang="en-US"/>
              </a:p>
            </p:txBody>
          </p:sp>
          <p:sp>
            <p:nvSpPr>
              <p:cNvPr id="637377" name="Line 49"/>
              <p:cNvSpPr>
                <a:spLocks noChangeShapeType="1"/>
              </p:cNvSpPr>
              <p:nvPr/>
            </p:nvSpPr>
            <p:spPr bwMode="auto">
              <a:xfrm>
                <a:off x="2452688" y="3219451"/>
                <a:ext cx="9525" cy="23813"/>
              </a:xfrm>
              <a:prstGeom prst="line">
                <a:avLst/>
              </a:prstGeom>
              <a:noFill/>
              <a:ln w="28575">
                <a:solidFill>
                  <a:srgbClr val="FF0000"/>
                </a:solidFill>
                <a:round/>
                <a:headEnd/>
                <a:tailEnd/>
              </a:ln>
            </p:spPr>
            <p:txBody>
              <a:bodyPr/>
              <a:lstStyle/>
              <a:p>
                <a:endParaRPr lang="en-US"/>
              </a:p>
            </p:txBody>
          </p:sp>
          <p:sp>
            <p:nvSpPr>
              <p:cNvPr id="637378" name="Line 50"/>
              <p:cNvSpPr>
                <a:spLocks noChangeShapeType="1"/>
              </p:cNvSpPr>
              <p:nvPr/>
            </p:nvSpPr>
            <p:spPr bwMode="auto">
              <a:xfrm>
                <a:off x="2462213" y="3243263"/>
                <a:ext cx="9525" cy="22225"/>
              </a:xfrm>
              <a:prstGeom prst="line">
                <a:avLst/>
              </a:prstGeom>
              <a:noFill/>
              <a:ln w="28575">
                <a:solidFill>
                  <a:srgbClr val="FF0000"/>
                </a:solidFill>
                <a:round/>
                <a:headEnd/>
                <a:tailEnd/>
              </a:ln>
            </p:spPr>
            <p:txBody>
              <a:bodyPr/>
              <a:lstStyle/>
              <a:p>
                <a:endParaRPr lang="en-US"/>
              </a:p>
            </p:txBody>
          </p:sp>
          <p:sp>
            <p:nvSpPr>
              <p:cNvPr id="637379" name="Line 51"/>
              <p:cNvSpPr>
                <a:spLocks noChangeShapeType="1"/>
              </p:cNvSpPr>
              <p:nvPr/>
            </p:nvSpPr>
            <p:spPr bwMode="auto">
              <a:xfrm>
                <a:off x="2471738" y="3265488"/>
                <a:ext cx="7938" cy="17463"/>
              </a:xfrm>
              <a:prstGeom prst="line">
                <a:avLst/>
              </a:prstGeom>
              <a:noFill/>
              <a:ln w="28575">
                <a:solidFill>
                  <a:srgbClr val="FF0000"/>
                </a:solidFill>
                <a:round/>
                <a:headEnd/>
                <a:tailEnd/>
              </a:ln>
            </p:spPr>
            <p:txBody>
              <a:bodyPr/>
              <a:lstStyle/>
              <a:p>
                <a:endParaRPr lang="en-US"/>
              </a:p>
            </p:txBody>
          </p:sp>
          <p:sp>
            <p:nvSpPr>
              <p:cNvPr id="637380" name="Line 52"/>
              <p:cNvSpPr>
                <a:spLocks noChangeShapeType="1"/>
              </p:cNvSpPr>
              <p:nvPr/>
            </p:nvSpPr>
            <p:spPr bwMode="auto">
              <a:xfrm>
                <a:off x="2479675" y="3282951"/>
                <a:ext cx="9525" cy="17463"/>
              </a:xfrm>
              <a:prstGeom prst="line">
                <a:avLst/>
              </a:prstGeom>
              <a:noFill/>
              <a:ln w="28575">
                <a:solidFill>
                  <a:srgbClr val="FF0000"/>
                </a:solidFill>
                <a:round/>
                <a:headEnd/>
                <a:tailEnd/>
              </a:ln>
            </p:spPr>
            <p:txBody>
              <a:bodyPr/>
              <a:lstStyle/>
              <a:p>
                <a:endParaRPr lang="en-US"/>
              </a:p>
            </p:txBody>
          </p:sp>
          <p:sp>
            <p:nvSpPr>
              <p:cNvPr id="637381" name="Line 53"/>
              <p:cNvSpPr>
                <a:spLocks noChangeShapeType="1"/>
              </p:cNvSpPr>
              <p:nvPr/>
            </p:nvSpPr>
            <p:spPr bwMode="auto">
              <a:xfrm>
                <a:off x="2489200" y="3300413"/>
                <a:ext cx="9525" cy="12700"/>
              </a:xfrm>
              <a:prstGeom prst="line">
                <a:avLst/>
              </a:prstGeom>
              <a:noFill/>
              <a:ln w="28575">
                <a:solidFill>
                  <a:srgbClr val="FF0000"/>
                </a:solidFill>
                <a:round/>
                <a:headEnd/>
                <a:tailEnd/>
              </a:ln>
            </p:spPr>
            <p:txBody>
              <a:bodyPr/>
              <a:lstStyle/>
              <a:p>
                <a:endParaRPr lang="en-US"/>
              </a:p>
            </p:txBody>
          </p:sp>
          <p:sp>
            <p:nvSpPr>
              <p:cNvPr id="637382" name="Line 54"/>
              <p:cNvSpPr>
                <a:spLocks noChangeShapeType="1"/>
              </p:cNvSpPr>
              <p:nvPr/>
            </p:nvSpPr>
            <p:spPr bwMode="auto">
              <a:xfrm>
                <a:off x="2498725" y="3313113"/>
                <a:ext cx="9525" cy="9525"/>
              </a:xfrm>
              <a:prstGeom prst="line">
                <a:avLst/>
              </a:prstGeom>
              <a:noFill/>
              <a:ln w="28575">
                <a:solidFill>
                  <a:srgbClr val="FF0000"/>
                </a:solidFill>
                <a:round/>
                <a:headEnd/>
                <a:tailEnd/>
              </a:ln>
            </p:spPr>
            <p:txBody>
              <a:bodyPr/>
              <a:lstStyle/>
              <a:p>
                <a:endParaRPr lang="en-US"/>
              </a:p>
            </p:txBody>
          </p:sp>
          <p:sp>
            <p:nvSpPr>
              <p:cNvPr id="637383" name="Line 55"/>
              <p:cNvSpPr>
                <a:spLocks noChangeShapeType="1"/>
              </p:cNvSpPr>
              <p:nvPr/>
            </p:nvSpPr>
            <p:spPr bwMode="auto">
              <a:xfrm>
                <a:off x="2508250" y="3322638"/>
                <a:ext cx="9525" cy="6350"/>
              </a:xfrm>
              <a:prstGeom prst="line">
                <a:avLst/>
              </a:prstGeom>
              <a:noFill/>
              <a:ln w="28575">
                <a:solidFill>
                  <a:srgbClr val="FF0000"/>
                </a:solidFill>
                <a:round/>
                <a:headEnd/>
                <a:tailEnd/>
              </a:ln>
            </p:spPr>
            <p:txBody>
              <a:bodyPr/>
              <a:lstStyle/>
              <a:p>
                <a:endParaRPr lang="en-US"/>
              </a:p>
            </p:txBody>
          </p:sp>
          <p:sp>
            <p:nvSpPr>
              <p:cNvPr id="637384" name="Line 56"/>
              <p:cNvSpPr>
                <a:spLocks noChangeShapeType="1"/>
              </p:cNvSpPr>
              <p:nvPr/>
            </p:nvSpPr>
            <p:spPr bwMode="auto">
              <a:xfrm>
                <a:off x="2517775" y="3328988"/>
                <a:ext cx="9525" cy="3175"/>
              </a:xfrm>
              <a:prstGeom prst="line">
                <a:avLst/>
              </a:prstGeom>
              <a:noFill/>
              <a:ln w="28575">
                <a:solidFill>
                  <a:srgbClr val="FF0000"/>
                </a:solidFill>
                <a:round/>
                <a:headEnd/>
                <a:tailEnd/>
              </a:ln>
            </p:spPr>
            <p:txBody>
              <a:bodyPr/>
              <a:lstStyle/>
              <a:p>
                <a:endParaRPr lang="en-US"/>
              </a:p>
            </p:txBody>
          </p:sp>
          <p:sp>
            <p:nvSpPr>
              <p:cNvPr id="637385" name="Line 57"/>
              <p:cNvSpPr>
                <a:spLocks noChangeShapeType="1"/>
              </p:cNvSpPr>
              <p:nvPr/>
            </p:nvSpPr>
            <p:spPr bwMode="auto">
              <a:xfrm>
                <a:off x="2527300" y="3332163"/>
                <a:ext cx="7938" cy="1588"/>
              </a:xfrm>
              <a:prstGeom prst="line">
                <a:avLst/>
              </a:prstGeom>
              <a:noFill/>
              <a:ln w="28575">
                <a:solidFill>
                  <a:srgbClr val="FF0000"/>
                </a:solidFill>
                <a:round/>
                <a:headEnd/>
                <a:tailEnd/>
              </a:ln>
            </p:spPr>
            <p:txBody>
              <a:bodyPr/>
              <a:lstStyle/>
              <a:p>
                <a:endParaRPr lang="en-US"/>
              </a:p>
            </p:txBody>
          </p:sp>
          <p:sp>
            <p:nvSpPr>
              <p:cNvPr id="637386" name="Line 58"/>
              <p:cNvSpPr>
                <a:spLocks noChangeShapeType="1"/>
              </p:cNvSpPr>
              <p:nvPr/>
            </p:nvSpPr>
            <p:spPr bwMode="auto">
              <a:xfrm flipV="1">
                <a:off x="2535238" y="3328988"/>
                <a:ext cx="9525" cy="3175"/>
              </a:xfrm>
              <a:prstGeom prst="line">
                <a:avLst/>
              </a:prstGeom>
              <a:noFill/>
              <a:ln w="28575">
                <a:solidFill>
                  <a:srgbClr val="FF0000"/>
                </a:solidFill>
                <a:round/>
                <a:headEnd/>
                <a:tailEnd/>
              </a:ln>
            </p:spPr>
            <p:txBody>
              <a:bodyPr/>
              <a:lstStyle/>
              <a:p>
                <a:endParaRPr lang="en-US"/>
              </a:p>
            </p:txBody>
          </p:sp>
          <p:sp>
            <p:nvSpPr>
              <p:cNvPr id="637387" name="Line 59"/>
              <p:cNvSpPr>
                <a:spLocks noChangeShapeType="1"/>
              </p:cNvSpPr>
              <p:nvPr/>
            </p:nvSpPr>
            <p:spPr bwMode="auto">
              <a:xfrm flipV="1">
                <a:off x="2544763" y="3322638"/>
                <a:ext cx="9525" cy="6350"/>
              </a:xfrm>
              <a:prstGeom prst="line">
                <a:avLst/>
              </a:prstGeom>
              <a:noFill/>
              <a:ln w="28575">
                <a:solidFill>
                  <a:srgbClr val="FF0000"/>
                </a:solidFill>
                <a:round/>
                <a:headEnd/>
                <a:tailEnd/>
              </a:ln>
            </p:spPr>
            <p:txBody>
              <a:bodyPr/>
              <a:lstStyle/>
              <a:p>
                <a:endParaRPr lang="en-US"/>
              </a:p>
            </p:txBody>
          </p:sp>
          <p:sp>
            <p:nvSpPr>
              <p:cNvPr id="637388" name="Line 60"/>
              <p:cNvSpPr>
                <a:spLocks noChangeShapeType="1"/>
              </p:cNvSpPr>
              <p:nvPr/>
            </p:nvSpPr>
            <p:spPr bwMode="auto">
              <a:xfrm flipV="1">
                <a:off x="2554288" y="3313113"/>
                <a:ext cx="9525" cy="9525"/>
              </a:xfrm>
              <a:prstGeom prst="line">
                <a:avLst/>
              </a:prstGeom>
              <a:noFill/>
              <a:ln w="28575">
                <a:solidFill>
                  <a:srgbClr val="FF0000"/>
                </a:solidFill>
                <a:round/>
                <a:headEnd/>
                <a:tailEnd/>
              </a:ln>
            </p:spPr>
            <p:txBody>
              <a:bodyPr/>
              <a:lstStyle/>
              <a:p>
                <a:endParaRPr lang="en-US"/>
              </a:p>
            </p:txBody>
          </p:sp>
          <p:sp>
            <p:nvSpPr>
              <p:cNvPr id="637389" name="Line 61"/>
              <p:cNvSpPr>
                <a:spLocks noChangeShapeType="1"/>
              </p:cNvSpPr>
              <p:nvPr/>
            </p:nvSpPr>
            <p:spPr bwMode="auto">
              <a:xfrm flipV="1">
                <a:off x="2563813" y="3300413"/>
                <a:ext cx="9525" cy="12700"/>
              </a:xfrm>
              <a:prstGeom prst="line">
                <a:avLst/>
              </a:prstGeom>
              <a:noFill/>
              <a:ln w="28575">
                <a:solidFill>
                  <a:srgbClr val="FF0000"/>
                </a:solidFill>
                <a:round/>
                <a:headEnd/>
                <a:tailEnd/>
              </a:ln>
            </p:spPr>
            <p:txBody>
              <a:bodyPr/>
              <a:lstStyle/>
              <a:p>
                <a:endParaRPr lang="en-US"/>
              </a:p>
            </p:txBody>
          </p:sp>
          <p:sp>
            <p:nvSpPr>
              <p:cNvPr id="637390" name="Line 62"/>
              <p:cNvSpPr>
                <a:spLocks noChangeShapeType="1"/>
              </p:cNvSpPr>
              <p:nvPr/>
            </p:nvSpPr>
            <p:spPr bwMode="auto">
              <a:xfrm flipV="1">
                <a:off x="2573338" y="3282951"/>
                <a:ext cx="9525" cy="17463"/>
              </a:xfrm>
              <a:prstGeom prst="line">
                <a:avLst/>
              </a:prstGeom>
              <a:noFill/>
              <a:ln w="28575">
                <a:solidFill>
                  <a:srgbClr val="FF0000"/>
                </a:solidFill>
                <a:round/>
                <a:headEnd/>
                <a:tailEnd/>
              </a:ln>
            </p:spPr>
            <p:txBody>
              <a:bodyPr/>
              <a:lstStyle/>
              <a:p>
                <a:endParaRPr lang="en-US"/>
              </a:p>
            </p:txBody>
          </p:sp>
          <p:sp>
            <p:nvSpPr>
              <p:cNvPr id="637391" name="Line 63"/>
              <p:cNvSpPr>
                <a:spLocks noChangeShapeType="1"/>
              </p:cNvSpPr>
              <p:nvPr/>
            </p:nvSpPr>
            <p:spPr bwMode="auto">
              <a:xfrm flipV="1">
                <a:off x="2582863" y="3265488"/>
                <a:ext cx="7938" cy="17463"/>
              </a:xfrm>
              <a:prstGeom prst="line">
                <a:avLst/>
              </a:prstGeom>
              <a:noFill/>
              <a:ln w="28575">
                <a:solidFill>
                  <a:srgbClr val="FF0000"/>
                </a:solidFill>
                <a:round/>
                <a:headEnd/>
                <a:tailEnd/>
              </a:ln>
            </p:spPr>
            <p:txBody>
              <a:bodyPr/>
              <a:lstStyle/>
              <a:p>
                <a:endParaRPr lang="en-US"/>
              </a:p>
            </p:txBody>
          </p:sp>
          <p:sp>
            <p:nvSpPr>
              <p:cNvPr id="637392" name="Line 64"/>
              <p:cNvSpPr>
                <a:spLocks noChangeShapeType="1"/>
              </p:cNvSpPr>
              <p:nvPr/>
            </p:nvSpPr>
            <p:spPr bwMode="auto">
              <a:xfrm flipV="1">
                <a:off x="2590800" y="3243263"/>
                <a:ext cx="9525" cy="22225"/>
              </a:xfrm>
              <a:prstGeom prst="line">
                <a:avLst/>
              </a:prstGeom>
              <a:noFill/>
              <a:ln w="28575">
                <a:solidFill>
                  <a:srgbClr val="FF0000"/>
                </a:solidFill>
                <a:round/>
                <a:headEnd/>
                <a:tailEnd/>
              </a:ln>
            </p:spPr>
            <p:txBody>
              <a:bodyPr/>
              <a:lstStyle/>
              <a:p>
                <a:endParaRPr lang="en-US"/>
              </a:p>
            </p:txBody>
          </p:sp>
          <p:sp>
            <p:nvSpPr>
              <p:cNvPr id="637393" name="Line 65"/>
              <p:cNvSpPr>
                <a:spLocks noChangeShapeType="1"/>
              </p:cNvSpPr>
              <p:nvPr/>
            </p:nvSpPr>
            <p:spPr bwMode="auto">
              <a:xfrm flipV="1">
                <a:off x="2600325" y="3219451"/>
                <a:ext cx="9525" cy="23813"/>
              </a:xfrm>
              <a:prstGeom prst="line">
                <a:avLst/>
              </a:prstGeom>
              <a:noFill/>
              <a:ln w="28575">
                <a:solidFill>
                  <a:srgbClr val="FF0000"/>
                </a:solidFill>
                <a:round/>
                <a:headEnd/>
                <a:tailEnd/>
              </a:ln>
            </p:spPr>
            <p:txBody>
              <a:bodyPr/>
              <a:lstStyle/>
              <a:p>
                <a:endParaRPr lang="en-US"/>
              </a:p>
            </p:txBody>
          </p:sp>
          <p:sp>
            <p:nvSpPr>
              <p:cNvPr id="637394" name="Line 66"/>
              <p:cNvSpPr>
                <a:spLocks noChangeShapeType="1"/>
              </p:cNvSpPr>
              <p:nvPr/>
            </p:nvSpPr>
            <p:spPr bwMode="auto">
              <a:xfrm flipV="1">
                <a:off x="2609850" y="3192463"/>
                <a:ext cx="9525" cy="26988"/>
              </a:xfrm>
              <a:prstGeom prst="line">
                <a:avLst/>
              </a:prstGeom>
              <a:noFill/>
              <a:ln w="28575">
                <a:solidFill>
                  <a:srgbClr val="FF0000"/>
                </a:solidFill>
                <a:round/>
                <a:headEnd/>
                <a:tailEnd/>
              </a:ln>
            </p:spPr>
            <p:txBody>
              <a:bodyPr/>
              <a:lstStyle/>
              <a:p>
                <a:endParaRPr lang="en-US"/>
              </a:p>
            </p:txBody>
          </p:sp>
          <p:sp>
            <p:nvSpPr>
              <p:cNvPr id="637395" name="Line 67"/>
              <p:cNvSpPr>
                <a:spLocks noChangeShapeType="1"/>
              </p:cNvSpPr>
              <p:nvPr/>
            </p:nvSpPr>
            <p:spPr bwMode="auto">
              <a:xfrm flipV="1">
                <a:off x="2619375" y="3163888"/>
                <a:ext cx="9525" cy="28575"/>
              </a:xfrm>
              <a:prstGeom prst="line">
                <a:avLst/>
              </a:prstGeom>
              <a:noFill/>
              <a:ln w="28575">
                <a:solidFill>
                  <a:srgbClr val="FF0000"/>
                </a:solidFill>
                <a:round/>
                <a:headEnd/>
                <a:tailEnd/>
              </a:ln>
            </p:spPr>
            <p:txBody>
              <a:bodyPr/>
              <a:lstStyle/>
              <a:p>
                <a:endParaRPr lang="en-US"/>
              </a:p>
            </p:txBody>
          </p:sp>
          <p:sp>
            <p:nvSpPr>
              <p:cNvPr id="637396" name="Line 68"/>
              <p:cNvSpPr>
                <a:spLocks noChangeShapeType="1"/>
              </p:cNvSpPr>
              <p:nvPr/>
            </p:nvSpPr>
            <p:spPr bwMode="auto">
              <a:xfrm flipV="1">
                <a:off x="2628900" y="3133726"/>
                <a:ext cx="7938" cy="30163"/>
              </a:xfrm>
              <a:prstGeom prst="line">
                <a:avLst/>
              </a:prstGeom>
              <a:noFill/>
              <a:ln w="28575">
                <a:solidFill>
                  <a:srgbClr val="FF0000"/>
                </a:solidFill>
                <a:round/>
                <a:headEnd/>
                <a:tailEnd/>
              </a:ln>
            </p:spPr>
            <p:txBody>
              <a:bodyPr/>
              <a:lstStyle/>
              <a:p>
                <a:endParaRPr lang="en-US"/>
              </a:p>
            </p:txBody>
          </p:sp>
          <p:sp>
            <p:nvSpPr>
              <p:cNvPr id="637397" name="Line 69"/>
              <p:cNvSpPr>
                <a:spLocks noChangeShapeType="1"/>
              </p:cNvSpPr>
              <p:nvPr/>
            </p:nvSpPr>
            <p:spPr bwMode="auto">
              <a:xfrm flipV="1">
                <a:off x="2636838" y="3101976"/>
                <a:ext cx="9525" cy="31750"/>
              </a:xfrm>
              <a:prstGeom prst="line">
                <a:avLst/>
              </a:prstGeom>
              <a:noFill/>
              <a:ln w="28575">
                <a:solidFill>
                  <a:srgbClr val="FF0000"/>
                </a:solidFill>
                <a:round/>
                <a:headEnd/>
                <a:tailEnd/>
              </a:ln>
            </p:spPr>
            <p:txBody>
              <a:bodyPr/>
              <a:lstStyle/>
              <a:p>
                <a:endParaRPr lang="en-US"/>
              </a:p>
            </p:txBody>
          </p:sp>
          <p:sp>
            <p:nvSpPr>
              <p:cNvPr id="637398" name="Line 70"/>
              <p:cNvSpPr>
                <a:spLocks noChangeShapeType="1"/>
              </p:cNvSpPr>
              <p:nvPr/>
            </p:nvSpPr>
            <p:spPr bwMode="auto">
              <a:xfrm flipV="1">
                <a:off x="2646363" y="3068638"/>
                <a:ext cx="9525" cy="33338"/>
              </a:xfrm>
              <a:prstGeom prst="line">
                <a:avLst/>
              </a:prstGeom>
              <a:noFill/>
              <a:ln w="28575">
                <a:solidFill>
                  <a:srgbClr val="FF0000"/>
                </a:solidFill>
                <a:round/>
                <a:headEnd/>
                <a:tailEnd/>
              </a:ln>
            </p:spPr>
            <p:txBody>
              <a:bodyPr/>
              <a:lstStyle/>
              <a:p>
                <a:endParaRPr lang="en-US"/>
              </a:p>
            </p:txBody>
          </p:sp>
          <p:sp>
            <p:nvSpPr>
              <p:cNvPr id="637399" name="Line 71"/>
              <p:cNvSpPr>
                <a:spLocks noChangeShapeType="1"/>
              </p:cNvSpPr>
              <p:nvPr/>
            </p:nvSpPr>
            <p:spPr bwMode="auto">
              <a:xfrm flipV="1">
                <a:off x="2655888" y="3035301"/>
                <a:ext cx="9525" cy="33338"/>
              </a:xfrm>
              <a:prstGeom prst="line">
                <a:avLst/>
              </a:prstGeom>
              <a:noFill/>
              <a:ln w="28575">
                <a:solidFill>
                  <a:srgbClr val="FF0000"/>
                </a:solidFill>
                <a:round/>
                <a:headEnd/>
                <a:tailEnd/>
              </a:ln>
            </p:spPr>
            <p:txBody>
              <a:bodyPr/>
              <a:lstStyle/>
              <a:p>
                <a:endParaRPr lang="en-US"/>
              </a:p>
            </p:txBody>
          </p:sp>
          <p:sp>
            <p:nvSpPr>
              <p:cNvPr id="637400" name="Line 72"/>
              <p:cNvSpPr>
                <a:spLocks noChangeShapeType="1"/>
              </p:cNvSpPr>
              <p:nvPr/>
            </p:nvSpPr>
            <p:spPr bwMode="auto">
              <a:xfrm flipV="1">
                <a:off x="2665413" y="3000376"/>
                <a:ext cx="9525" cy="34925"/>
              </a:xfrm>
              <a:prstGeom prst="line">
                <a:avLst/>
              </a:prstGeom>
              <a:noFill/>
              <a:ln w="28575">
                <a:solidFill>
                  <a:srgbClr val="FF0000"/>
                </a:solidFill>
                <a:round/>
                <a:headEnd/>
                <a:tailEnd/>
              </a:ln>
            </p:spPr>
            <p:txBody>
              <a:bodyPr/>
              <a:lstStyle/>
              <a:p>
                <a:endParaRPr lang="en-US"/>
              </a:p>
            </p:txBody>
          </p:sp>
          <p:sp>
            <p:nvSpPr>
              <p:cNvPr id="637401" name="Line 73"/>
              <p:cNvSpPr>
                <a:spLocks noChangeShapeType="1"/>
              </p:cNvSpPr>
              <p:nvPr/>
            </p:nvSpPr>
            <p:spPr bwMode="auto">
              <a:xfrm flipV="1">
                <a:off x="2674938" y="2967038"/>
                <a:ext cx="9525" cy="33338"/>
              </a:xfrm>
              <a:prstGeom prst="line">
                <a:avLst/>
              </a:prstGeom>
              <a:noFill/>
              <a:ln w="28575">
                <a:solidFill>
                  <a:srgbClr val="FF0000"/>
                </a:solidFill>
                <a:round/>
                <a:headEnd/>
                <a:tailEnd/>
              </a:ln>
            </p:spPr>
            <p:txBody>
              <a:bodyPr/>
              <a:lstStyle/>
              <a:p>
                <a:endParaRPr lang="en-US"/>
              </a:p>
            </p:txBody>
          </p:sp>
          <p:sp>
            <p:nvSpPr>
              <p:cNvPr id="637402" name="Line 74"/>
              <p:cNvSpPr>
                <a:spLocks noChangeShapeType="1"/>
              </p:cNvSpPr>
              <p:nvPr/>
            </p:nvSpPr>
            <p:spPr bwMode="auto">
              <a:xfrm flipV="1">
                <a:off x="2684463" y="2932113"/>
                <a:ext cx="7938" cy="34925"/>
              </a:xfrm>
              <a:prstGeom prst="line">
                <a:avLst/>
              </a:prstGeom>
              <a:noFill/>
              <a:ln w="28575">
                <a:solidFill>
                  <a:srgbClr val="FF0000"/>
                </a:solidFill>
                <a:round/>
                <a:headEnd/>
                <a:tailEnd/>
              </a:ln>
            </p:spPr>
            <p:txBody>
              <a:bodyPr/>
              <a:lstStyle/>
              <a:p>
                <a:endParaRPr lang="en-US"/>
              </a:p>
            </p:txBody>
          </p:sp>
          <p:sp>
            <p:nvSpPr>
              <p:cNvPr id="637403" name="Line 75"/>
              <p:cNvSpPr>
                <a:spLocks noChangeShapeType="1"/>
              </p:cNvSpPr>
              <p:nvPr/>
            </p:nvSpPr>
            <p:spPr bwMode="auto">
              <a:xfrm flipV="1">
                <a:off x="2692400" y="2897188"/>
                <a:ext cx="9525" cy="34925"/>
              </a:xfrm>
              <a:prstGeom prst="line">
                <a:avLst/>
              </a:prstGeom>
              <a:noFill/>
              <a:ln w="28575">
                <a:solidFill>
                  <a:srgbClr val="FF0000"/>
                </a:solidFill>
                <a:round/>
                <a:headEnd/>
                <a:tailEnd/>
              </a:ln>
            </p:spPr>
            <p:txBody>
              <a:bodyPr/>
              <a:lstStyle/>
              <a:p>
                <a:endParaRPr lang="en-US"/>
              </a:p>
            </p:txBody>
          </p:sp>
          <p:sp>
            <p:nvSpPr>
              <p:cNvPr id="637404" name="Line 76"/>
              <p:cNvSpPr>
                <a:spLocks noChangeShapeType="1"/>
              </p:cNvSpPr>
              <p:nvPr/>
            </p:nvSpPr>
            <p:spPr bwMode="auto">
              <a:xfrm flipV="1">
                <a:off x="2701925" y="2862263"/>
                <a:ext cx="9525" cy="34925"/>
              </a:xfrm>
              <a:prstGeom prst="line">
                <a:avLst/>
              </a:prstGeom>
              <a:noFill/>
              <a:ln w="28575">
                <a:solidFill>
                  <a:srgbClr val="FF0000"/>
                </a:solidFill>
                <a:round/>
                <a:headEnd/>
                <a:tailEnd/>
              </a:ln>
            </p:spPr>
            <p:txBody>
              <a:bodyPr/>
              <a:lstStyle/>
              <a:p>
                <a:endParaRPr lang="en-US"/>
              </a:p>
            </p:txBody>
          </p:sp>
          <p:sp>
            <p:nvSpPr>
              <p:cNvPr id="637405" name="Line 77"/>
              <p:cNvSpPr>
                <a:spLocks noChangeShapeType="1"/>
              </p:cNvSpPr>
              <p:nvPr/>
            </p:nvSpPr>
            <p:spPr bwMode="auto">
              <a:xfrm flipV="1">
                <a:off x="2711450" y="2830513"/>
                <a:ext cx="9525" cy="31750"/>
              </a:xfrm>
              <a:prstGeom prst="line">
                <a:avLst/>
              </a:prstGeom>
              <a:noFill/>
              <a:ln w="28575">
                <a:solidFill>
                  <a:srgbClr val="FF0000"/>
                </a:solidFill>
                <a:round/>
                <a:headEnd/>
                <a:tailEnd/>
              </a:ln>
            </p:spPr>
            <p:txBody>
              <a:bodyPr/>
              <a:lstStyle/>
              <a:p>
                <a:endParaRPr lang="en-US"/>
              </a:p>
            </p:txBody>
          </p:sp>
          <p:sp>
            <p:nvSpPr>
              <p:cNvPr id="637406" name="Line 78"/>
              <p:cNvSpPr>
                <a:spLocks noChangeShapeType="1"/>
              </p:cNvSpPr>
              <p:nvPr/>
            </p:nvSpPr>
            <p:spPr bwMode="auto">
              <a:xfrm flipV="1">
                <a:off x="2720975" y="2798763"/>
                <a:ext cx="9525" cy="31750"/>
              </a:xfrm>
              <a:prstGeom prst="line">
                <a:avLst/>
              </a:prstGeom>
              <a:noFill/>
              <a:ln w="28575">
                <a:solidFill>
                  <a:srgbClr val="FF0000"/>
                </a:solidFill>
                <a:round/>
                <a:headEnd/>
                <a:tailEnd/>
              </a:ln>
            </p:spPr>
            <p:txBody>
              <a:bodyPr/>
              <a:lstStyle/>
              <a:p>
                <a:endParaRPr lang="en-US"/>
              </a:p>
            </p:txBody>
          </p:sp>
          <p:sp>
            <p:nvSpPr>
              <p:cNvPr id="637407" name="Line 79"/>
              <p:cNvSpPr>
                <a:spLocks noChangeShapeType="1"/>
              </p:cNvSpPr>
              <p:nvPr/>
            </p:nvSpPr>
            <p:spPr bwMode="auto">
              <a:xfrm flipV="1">
                <a:off x="2730500" y="2768601"/>
                <a:ext cx="9525" cy="30163"/>
              </a:xfrm>
              <a:prstGeom prst="line">
                <a:avLst/>
              </a:prstGeom>
              <a:noFill/>
              <a:ln w="28575">
                <a:solidFill>
                  <a:srgbClr val="FF0000"/>
                </a:solidFill>
                <a:round/>
                <a:headEnd/>
                <a:tailEnd/>
              </a:ln>
            </p:spPr>
            <p:txBody>
              <a:bodyPr/>
              <a:lstStyle/>
              <a:p>
                <a:endParaRPr lang="en-US"/>
              </a:p>
            </p:txBody>
          </p:sp>
          <p:sp>
            <p:nvSpPr>
              <p:cNvPr id="637408" name="Line 80"/>
              <p:cNvSpPr>
                <a:spLocks noChangeShapeType="1"/>
              </p:cNvSpPr>
              <p:nvPr/>
            </p:nvSpPr>
            <p:spPr bwMode="auto">
              <a:xfrm flipV="1">
                <a:off x="2740025" y="2740026"/>
                <a:ext cx="7938" cy="28575"/>
              </a:xfrm>
              <a:prstGeom prst="line">
                <a:avLst/>
              </a:prstGeom>
              <a:noFill/>
              <a:ln w="28575">
                <a:solidFill>
                  <a:srgbClr val="FF0000"/>
                </a:solidFill>
                <a:round/>
                <a:headEnd/>
                <a:tailEnd/>
              </a:ln>
            </p:spPr>
            <p:txBody>
              <a:bodyPr/>
              <a:lstStyle/>
              <a:p>
                <a:endParaRPr lang="en-US"/>
              </a:p>
            </p:txBody>
          </p:sp>
          <p:sp>
            <p:nvSpPr>
              <p:cNvPr id="637409" name="Line 81"/>
              <p:cNvSpPr>
                <a:spLocks noChangeShapeType="1"/>
              </p:cNvSpPr>
              <p:nvPr/>
            </p:nvSpPr>
            <p:spPr bwMode="auto">
              <a:xfrm flipV="1">
                <a:off x="2747963" y="2713038"/>
                <a:ext cx="9525" cy="26988"/>
              </a:xfrm>
              <a:prstGeom prst="line">
                <a:avLst/>
              </a:prstGeom>
              <a:noFill/>
              <a:ln w="28575">
                <a:solidFill>
                  <a:srgbClr val="FF0000"/>
                </a:solidFill>
                <a:round/>
                <a:headEnd/>
                <a:tailEnd/>
              </a:ln>
            </p:spPr>
            <p:txBody>
              <a:bodyPr/>
              <a:lstStyle/>
              <a:p>
                <a:endParaRPr lang="en-US"/>
              </a:p>
            </p:txBody>
          </p:sp>
          <p:sp>
            <p:nvSpPr>
              <p:cNvPr id="637410" name="Line 82"/>
              <p:cNvSpPr>
                <a:spLocks noChangeShapeType="1"/>
              </p:cNvSpPr>
              <p:nvPr/>
            </p:nvSpPr>
            <p:spPr bwMode="auto">
              <a:xfrm flipV="1">
                <a:off x="2757488" y="2689226"/>
                <a:ext cx="9525" cy="23813"/>
              </a:xfrm>
              <a:prstGeom prst="line">
                <a:avLst/>
              </a:prstGeom>
              <a:noFill/>
              <a:ln w="28575">
                <a:solidFill>
                  <a:srgbClr val="FF0000"/>
                </a:solidFill>
                <a:round/>
                <a:headEnd/>
                <a:tailEnd/>
              </a:ln>
            </p:spPr>
            <p:txBody>
              <a:bodyPr/>
              <a:lstStyle/>
              <a:p>
                <a:endParaRPr lang="en-US"/>
              </a:p>
            </p:txBody>
          </p:sp>
          <p:sp>
            <p:nvSpPr>
              <p:cNvPr id="637411" name="Line 83"/>
              <p:cNvSpPr>
                <a:spLocks noChangeShapeType="1"/>
              </p:cNvSpPr>
              <p:nvPr/>
            </p:nvSpPr>
            <p:spPr bwMode="auto">
              <a:xfrm flipV="1">
                <a:off x="2767013" y="2667001"/>
                <a:ext cx="9525" cy="22225"/>
              </a:xfrm>
              <a:prstGeom prst="line">
                <a:avLst/>
              </a:prstGeom>
              <a:noFill/>
              <a:ln w="28575">
                <a:solidFill>
                  <a:srgbClr val="FF0000"/>
                </a:solidFill>
                <a:round/>
                <a:headEnd/>
                <a:tailEnd/>
              </a:ln>
            </p:spPr>
            <p:txBody>
              <a:bodyPr/>
              <a:lstStyle/>
              <a:p>
                <a:endParaRPr lang="en-US"/>
              </a:p>
            </p:txBody>
          </p:sp>
          <p:sp>
            <p:nvSpPr>
              <p:cNvPr id="637412" name="Line 84"/>
              <p:cNvSpPr>
                <a:spLocks noChangeShapeType="1"/>
              </p:cNvSpPr>
              <p:nvPr/>
            </p:nvSpPr>
            <p:spPr bwMode="auto">
              <a:xfrm flipV="1">
                <a:off x="2776538" y="2647951"/>
                <a:ext cx="9525" cy="19050"/>
              </a:xfrm>
              <a:prstGeom prst="line">
                <a:avLst/>
              </a:prstGeom>
              <a:noFill/>
              <a:ln w="28575">
                <a:solidFill>
                  <a:srgbClr val="FF0000"/>
                </a:solidFill>
                <a:round/>
                <a:headEnd/>
                <a:tailEnd/>
              </a:ln>
            </p:spPr>
            <p:txBody>
              <a:bodyPr/>
              <a:lstStyle/>
              <a:p>
                <a:endParaRPr lang="en-US"/>
              </a:p>
            </p:txBody>
          </p:sp>
          <p:sp>
            <p:nvSpPr>
              <p:cNvPr id="637413" name="Line 85"/>
              <p:cNvSpPr>
                <a:spLocks noChangeShapeType="1"/>
              </p:cNvSpPr>
              <p:nvPr/>
            </p:nvSpPr>
            <p:spPr bwMode="auto">
              <a:xfrm flipV="1">
                <a:off x="2786063" y="2632076"/>
                <a:ext cx="7938" cy="15875"/>
              </a:xfrm>
              <a:prstGeom prst="line">
                <a:avLst/>
              </a:prstGeom>
              <a:noFill/>
              <a:ln w="28575">
                <a:solidFill>
                  <a:srgbClr val="FF0000"/>
                </a:solidFill>
                <a:round/>
                <a:headEnd/>
                <a:tailEnd/>
              </a:ln>
            </p:spPr>
            <p:txBody>
              <a:bodyPr/>
              <a:lstStyle/>
              <a:p>
                <a:endParaRPr lang="en-US"/>
              </a:p>
            </p:txBody>
          </p:sp>
          <p:sp>
            <p:nvSpPr>
              <p:cNvPr id="637414" name="Line 86"/>
              <p:cNvSpPr>
                <a:spLocks noChangeShapeType="1"/>
              </p:cNvSpPr>
              <p:nvPr/>
            </p:nvSpPr>
            <p:spPr bwMode="auto">
              <a:xfrm flipV="1">
                <a:off x="2794000" y="2619376"/>
                <a:ext cx="9525" cy="12700"/>
              </a:xfrm>
              <a:prstGeom prst="line">
                <a:avLst/>
              </a:prstGeom>
              <a:noFill/>
              <a:ln w="28575">
                <a:solidFill>
                  <a:srgbClr val="FF0000"/>
                </a:solidFill>
                <a:round/>
                <a:headEnd/>
                <a:tailEnd/>
              </a:ln>
            </p:spPr>
            <p:txBody>
              <a:bodyPr/>
              <a:lstStyle/>
              <a:p>
                <a:endParaRPr lang="en-US"/>
              </a:p>
            </p:txBody>
          </p:sp>
          <p:sp>
            <p:nvSpPr>
              <p:cNvPr id="637415" name="Line 87"/>
              <p:cNvSpPr>
                <a:spLocks noChangeShapeType="1"/>
              </p:cNvSpPr>
              <p:nvPr/>
            </p:nvSpPr>
            <p:spPr bwMode="auto">
              <a:xfrm flipV="1">
                <a:off x="2803525" y="2609851"/>
                <a:ext cx="9525" cy="9525"/>
              </a:xfrm>
              <a:prstGeom prst="line">
                <a:avLst/>
              </a:prstGeom>
              <a:noFill/>
              <a:ln w="28575">
                <a:solidFill>
                  <a:srgbClr val="FF0000"/>
                </a:solidFill>
                <a:round/>
                <a:headEnd/>
                <a:tailEnd/>
              </a:ln>
            </p:spPr>
            <p:txBody>
              <a:bodyPr/>
              <a:lstStyle/>
              <a:p>
                <a:endParaRPr lang="en-US"/>
              </a:p>
            </p:txBody>
          </p:sp>
          <p:sp>
            <p:nvSpPr>
              <p:cNvPr id="637416" name="Line 88"/>
              <p:cNvSpPr>
                <a:spLocks noChangeShapeType="1"/>
              </p:cNvSpPr>
              <p:nvPr/>
            </p:nvSpPr>
            <p:spPr bwMode="auto">
              <a:xfrm flipV="1">
                <a:off x="2813050" y="2603501"/>
                <a:ext cx="9525" cy="6350"/>
              </a:xfrm>
              <a:prstGeom prst="line">
                <a:avLst/>
              </a:prstGeom>
              <a:noFill/>
              <a:ln w="28575">
                <a:solidFill>
                  <a:srgbClr val="FF0000"/>
                </a:solidFill>
                <a:round/>
                <a:headEnd/>
                <a:tailEnd/>
              </a:ln>
            </p:spPr>
            <p:txBody>
              <a:bodyPr/>
              <a:lstStyle/>
              <a:p>
                <a:endParaRPr lang="en-US"/>
              </a:p>
            </p:txBody>
          </p:sp>
          <p:sp>
            <p:nvSpPr>
              <p:cNvPr id="637417" name="Line 89"/>
              <p:cNvSpPr>
                <a:spLocks noChangeShapeType="1"/>
              </p:cNvSpPr>
              <p:nvPr/>
            </p:nvSpPr>
            <p:spPr bwMode="auto">
              <a:xfrm flipV="1">
                <a:off x="2822575" y="2600326"/>
                <a:ext cx="9525" cy="3175"/>
              </a:xfrm>
              <a:prstGeom prst="line">
                <a:avLst/>
              </a:prstGeom>
              <a:noFill/>
              <a:ln w="28575">
                <a:solidFill>
                  <a:srgbClr val="FF0000"/>
                </a:solidFill>
                <a:round/>
                <a:headEnd/>
                <a:tailEnd/>
              </a:ln>
            </p:spPr>
            <p:txBody>
              <a:bodyPr/>
              <a:lstStyle/>
              <a:p>
                <a:endParaRPr lang="en-US"/>
              </a:p>
            </p:txBody>
          </p:sp>
          <p:sp>
            <p:nvSpPr>
              <p:cNvPr id="637418" name="Line 90"/>
              <p:cNvSpPr>
                <a:spLocks noChangeShapeType="1"/>
              </p:cNvSpPr>
              <p:nvPr/>
            </p:nvSpPr>
            <p:spPr bwMode="auto">
              <a:xfrm>
                <a:off x="2832100" y="2600326"/>
                <a:ext cx="9525" cy="1588"/>
              </a:xfrm>
              <a:prstGeom prst="line">
                <a:avLst/>
              </a:prstGeom>
              <a:noFill/>
              <a:ln w="28575">
                <a:solidFill>
                  <a:srgbClr val="FF0000"/>
                </a:solidFill>
                <a:round/>
                <a:headEnd/>
                <a:tailEnd/>
              </a:ln>
            </p:spPr>
            <p:txBody>
              <a:bodyPr/>
              <a:lstStyle/>
              <a:p>
                <a:endParaRPr lang="en-US"/>
              </a:p>
            </p:txBody>
          </p:sp>
          <p:sp>
            <p:nvSpPr>
              <p:cNvPr id="637419" name="Line 91"/>
              <p:cNvSpPr>
                <a:spLocks noChangeShapeType="1"/>
              </p:cNvSpPr>
              <p:nvPr/>
            </p:nvSpPr>
            <p:spPr bwMode="auto">
              <a:xfrm>
                <a:off x="2841625" y="2600326"/>
                <a:ext cx="7938" cy="3175"/>
              </a:xfrm>
              <a:prstGeom prst="line">
                <a:avLst/>
              </a:prstGeom>
              <a:noFill/>
              <a:ln w="28575">
                <a:solidFill>
                  <a:srgbClr val="FF0000"/>
                </a:solidFill>
                <a:round/>
                <a:headEnd/>
                <a:tailEnd/>
              </a:ln>
            </p:spPr>
            <p:txBody>
              <a:bodyPr/>
              <a:lstStyle/>
              <a:p>
                <a:endParaRPr lang="en-US"/>
              </a:p>
            </p:txBody>
          </p:sp>
          <p:sp>
            <p:nvSpPr>
              <p:cNvPr id="637420" name="Line 92"/>
              <p:cNvSpPr>
                <a:spLocks noChangeShapeType="1"/>
              </p:cNvSpPr>
              <p:nvPr/>
            </p:nvSpPr>
            <p:spPr bwMode="auto">
              <a:xfrm>
                <a:off x="2849563" y="2603501"/>
                <a:ext cx="9525" cy="6350"/>
              </a:xfrm>
              <a:prstGeom prst="line">
                <a:avLst/>
              </a:prstGeom>
              <a:noFill/>
              <a:ln w="28575">
                <a:solidFill>
                  <a:srgbClr val="FF0000"/>
                </a:solidFill>
                <a:round/>
                <a:headEnd/>
                <a:tailEnd/>
              </a:ln>
            </p:spPr>
            <p:txBody>
              <a:bodyPr/>
              <a:lstStyle/>
              <a:p>
                <a:endParaRPr lang="en-US"/>
              </a:p>
            </p:txBody>
          </p:sp>
          <p:sp>
            <p:nvSpPr>
              <p:cNvPr id="637421" name="Line 93"/>
              <p:cNvSpPr>
                <a:spLocks noChangeShapeType="1"/>
              </p:cNvSpPr>
              <p:nvPr/>
            </p:nvSpPr>
            <p:spPr bwMode="auto">
              <a:xfrm>
                <a:off x="2859088" y="2609851"/>
                <a:ext cx="9525" cy="9525"/>
              </a:xfrm>
              <a:prstGeom prst="line">
                <a:avLst/>
              </a:prstGeom>
              <a:noFill/>
              <a:ln w="28575">
                <a:solidFill>
                  <a:srgbClr val="FF0000"/>
                </a:solidFill>
                <a:round/>
                <a:headEnd/>
                <a:tailEnd/>
              </a:ln>
            </p:spPr>
            <p:txBody>
              <a:bodyPr/>
              <a:lstStyle/>
              <a:p>
                <a:endParaRPr lang="en-US"/>
              </a:p>
            </p:txBody>
          </p:sp>
          <p:sp>
            <p:nvSpPr>
              <p:cNvPr id="637422" name="Line 94"/>
              <p:cNvSpPr>
                <a:spLocks noChangeShapeType="1"/>
              </p:cNvSpPr>
              <p:nvPr/>
            </p:nvSpPr>
            <p:spPr bwMode="auto">
              <a:xfrm>
                <a:off x="2868613" y="2619376"/>
                <a:ext cx="9525" cy="12700"/>
              </a:xfrm>
              <a:prstGeom prst="line">
                <a:avLst/>
              </a:prstGeom>
              <a:noFill/>
              <a:ln w="28575">
                <a:solidFill>
                  <a:srgbClr val="FF0000"/>
                </a:solidFill>
                <a:round/>
                <a:headEnd/>
                <a:tailEnd/>
              </a:ln>
            </p:spPr>
            <p:txBody>
              <a:bodyPr/>
              <a:lstStyle/>
              <a:p>
                <a:endParaRPr lang="en-US"/>
              </a:p>
            </p:txBody>
          </p:sp>
          <p:sp>
            <p:nvSpPr>
              <p:cNvPr id="637423" name="Line 95"/>
              <p:cNvSpPr>
                <a:spLocks noChangeShapeType="1"/>
              </p:cNvSpPr>
              <p:nvPr/>
            </p:nvSpPr>
            <p:spPr bwMode="auto">
              <a:xfrm>
                <a:off x="2878138" y="2632076"/>
                <a:ext cx="9525" cy="15875"/>
              </a:xfrm>
              <a:prstGeom prst="line">
                <a:avLst/>
              </a:prstGeom>
              <a:noFill/>
              <a:ln w="28575">
                <a:solidFill>
                  <a:srgbClr val="FF0000"/>
                </a:solidFill>
                <a:round/>
                <a:headEnd/>
                <a:tailEnd/>
              </a:ln>
            </p:spPr>
            <p:txBody>
              <a:bodyPr/>
              <a:lstStyle/>
              <a:p>
                <a:endParaRPr lang="en-US"/>
              </a:p>
            </p:txBody>
          </p:sp>
          <p:sp>
            <p:nvSpPr>
              <p:cNvPr id="637424" name="Line 96"/>
              <p:cNvSpPr>
                <a:spLocks noChangeShapeType="1"/>
              </p:cNvSpPr>
              <p:nvPr/>
            </p:nvSpPr>
            <p:spPr bwMode="auto">
              <a:xfrm>
                <a:off x="2887663" y="2647951"/>
                <a:ext cx="9525" cy="19050"/>
              </a:xfrm>
              <a:prstGeom prst="line">
                <a:avLst/>
              </a:prstGeom>
              <a:noFill/>
              <a:ln w="28575">
                <a:solidFill>
                  <a:srgbClr val="FF0000"/>
                </a:solidFill>
                <a:round/>
                <a:headEnd/>
                <a:tailEnd/>
              </a:ln>
            </p:spPr>
            <p:txBody>
              <a:bodyPr/>
              <a:lstStyle/>
              <a:p>
                <a:endParaRPr lang="en-US"/>
              </a:p>
            </p:txBody>
          </p:sp>
          <p:sp>
            <p:nvSpPr>
              <p:cNvPr id="637425" name="Line 97"/>
              <p:cNvSpPr>
                <a:spLocks noChangeShapeType="1"/>
              </p:cNvSpPr>
              <p:nvPr/>
            </p:nvSpPr>
            <p:spPr bwMode="auto">
              <a:xfrm>
                <a:off x="2897188" y="2667001"/>
                <a:ext cx="7938" cy="22225"/>
              </a:xfrm>
              <a:prstGeom prst="line">
                <a:avLst/>
              </a:prstGeom>
              <a:noFill/>
              <a:ln w="28575">
                <a:solidFill>
                  <a:srgbClr val="FF0000"/>
                </a:solidFill>
                <a:round/>
                <a:headEnd/>
                <a:tailEnd/>
              </a:ln>
            </p:spPr>
            <p:txBody>
              <a:bodyPr/>
              <a:lstStyle/>
              <a:p>
                <a:endParaRPr lang="en-US"/>
              </a:p>
            </p:txBody>
          </p:sp>
          <p:sp>
            <p:nvSpPr>
              <p:cNvPr id="637426" name="Line 98"/>
              <p:cNvSpPr>
                <a:spLocks noChangeShapeType="1"/>
              </p:cNvSpPr>
              <p:nvPr/>
            </p:nvSpPr>
            <p:spPr bwMode="auto">
              <a:xfrm>
                <a:off x="2905125" y="2689226"/>
                <a:ext cx="9525" cy="23813"/>
              </a:xfrm>
              <a:prstGeom prst="line">
                <a:avLst/>
              </a:prstGeom>
              <a:noFill/>
              <a:ln w="28575">
                <a:solidFill>
                  <a:srgbClr val="FF0000"/>
                </a:solidFill>
                <a:round/>
                <a:headEnd/>
                <a:tailEnd/>
              </a:ln>
            </p:spPr>
            <p:txBody>
              <a:bodyPr/>
              <a:lstStyle/>
              <a:p>
                <a:endParaRPr lang="en-US"/>
              </a:p>
            </p:txBody>
          </p:sp>
          <p:sp>
            <p:nvSpPr>
              <p:cNvPr id="637427" name="Line 99"/>
              <p:cNvSpPr>
                <a:spLocks noChangeShapeType="1"/>
              </p:cNvSpPr>
              <p:nvPr/>
            </p:nvSpPr>
            <p:spPr bwMode="auto">
              <a:xfrm>
                <a:off x="2914650" y="2713038"/>
                <a:ext cx="9525" cy="26988"/>
              </a:xfrm>
              <a:prstGeom prst="line">
                <a:avLst/>
              </a:prstGeom>
              <a:noFill/>
              <a:ln w="28575">
                <a:solidFill>
                  <a:srgbClr val="FF0000"/>
                </a:solidFill>
                <a:round/>
                <a:headEnd/>
                <a:tailEnd/>
              </a:ln>
            </p:spPr>
            <p:txBody>
              <a:bodyPr/>
              <a:lstStyle/>
              <a:p>
                <a:endParaRPr lang="en-US"/>
              </a:p>
            </p:txBody>
          </p:sp>
          <p:sp>
            <p:nvSpPr>
              <p:cNvPr id="637428" name="Line 100"/>
              <p:cNvSpPr>
                <a:spLocks noChangeShapeType="1"/>
              </p:cNvSpPr>
              <p:nvPr/>
            </p:nvSpPr>
            <p:spPr bwMode="auto">
              <a:xfrm>
                <a:off x="2924175" y="2740026"/>
                <a:ext cx="9525" cy="28575"/>
              </a:xfrm>
              <a:prstGeom prst="line">
                <a:avLst/>
              </a:prstGeom>
              <a:noFill/>
              <a:ln w="28575">
                <a:solidFill>
                  <a:srgbClr val="FF0000"/>
                </a:solidFill>
                <a:round/>
                <a:headEnd/>
                <a:tailEnd/>
              </a:ln>
            </p:spPr>
            <p:txBody>
              <a:bodyPr/>
              <a:lstStyle/>
              <a:p>
                <a:endParaRPr lang="en-US"/>
              </a:p>
            </p:txBody>
          </p:sp>
          <p:sp>
            <p:nvSpPr>
              <p:cNvPr id="637429" name="Line 101"/>
              <p:cNvSpPr>
                <a:spLocks noChangeShapeType="1"/>
              </p:cNvSpPr>
              <p:nvPr/>
            </p:nvSpPr>
            <p:spPr bwMode="auto">
              <a:xfrm>
                <a:off x="2933700" y="2768601"/>
                <a:ext cx="9525" cy="30163"/>
              </a:xfrm>
              <a:prstGeom prst="line">
                <a:avLst/>
              </a:prstGeom>
              <a:noFill/>
              <a:ln w="28575">
                <a:solidFill>
                  <a:srgbClr val="FF0000"/>
                </a:solidFill>
                <a:round/>
                <a:headEnd/>
                <a:tailEnd/>
              </a:ln>
            </p:spPr>
            <p:txBody>
              <a:bodyPr/>
              <a:lstStyle/>
              <a:p>
                <a:endParaRPr lang="en-US"/>
              </a:p>
            </p:txBody>
          </p:sp>
          <p:sp>
            <p:nvSpPr>
              <p:cNvPr id="637430" name="Line 102"/>
              <p:cNvSpPr>
                <a:spLocks noChangeShapeType="1"/>
              </p:cNvSpPr>
              <p:nvPr/>
            </p:nvSpPr>
            <p:spPr bwMode="auto">
              <a:xfrm>
                <a:off x="2943225" y="2798763"/>
                <a:ext cx="7938" cy="31750"/>
              </a:xfrm>
              <a:prstGeom prst="line">
                <a:avLst/>
              </a:prstGeom>
              <a:noFill/>
              <a:ln w="28575">
                <a:solidFill>
                  <a:srgbClr val="FF0000"/>
                </a:solidFill>
                <a:round/>
                <a:headEnd/>
                <a:tailEnd/>
              </a:ln>
            </p:spPr>
            <p:txBody>
              <a:bodyPr/>
              <a:lstStyle/>
              <a:p>
                <a:endParaRPr lang="en-US"/>
              </a:p>
            </p:txBody>
          </p:sp>
          <p:sp>
            <p:nvSpPr>
              <p:cNvPr id="637431" name="Line 103"/>
              <p:cNvSpPr>
                <a:spLocks noChangeShapeType="1"/>
              </p:cNvSpPr>
              <p:nvPr/>
            </p:nvSpPr>
            <p:spPr bwMode="auto">
              <a:xfrm>
                <a:off x="2951163" y="2830513"/>
                <a:ext cx="9525" cy="31750"/>
              </a:xfrm>
              <a:prstGeom prst="line">
                <a:avLst/>
              </a:prstGeom>
              <a:noFill/>
              <a:ln w="28575">
                <a:solidFill>
                  <a:srgbClr val="FF0000"/>
                </a:solidFill>
                <a:round/>
                <a:headEnd/>
                <a:tailEnd/>
              </a:ln>
            </p:spPr>
            <p:txBody>
              <a:bodyPr/>
              <a:lstStyle/>
              <a:p>
                <a:endParaRPr lang="en-US"/>
              </a:p>
            </p:txBody>
          </p:sp>
          <p:sp>
            <p:nvSpPr>
              <p:cNvPr id="637432" name="Line 104"/>
              <p:cNvSpPr>
                <a:spLocks noChangeShapeType="1"/>
              </p:cNvSpPr>
              <p:nvPr/>
            </p:nvSpPr>
            <p:spPr bwMode="auto">
              <a:xfrm>
                <a:off x="2960688" y="2862263"/>
                <a:ext cx="9525" cy="34925"/>
              </a:xfrm>
              <a:prstGeom prst="line">
                <a:avLst/>
              </a:prstGeom>
              <a:noFill/>
              <a:ln w="28575">
                <a:solidFill>
                  <a:srgbClr val="FF0000"/>
                </a:solidFill>
                <a:round/>
                <a:headEnd/>
                <a:tailEnd/>
              </a:ln>
            </p:spPr>
            <p:txBody>
              <a:bodyPr/>
              <a:lstStyle/>
              <a:p>
                <a:endParaRPr lang="en-US"/>
              </a:p>
            </p:txBody>
          </p:sp>
          <p:sp>
            <p:nvSpPr>
              <p:cNvPr id="637433" name="Line 105"/>
              <p:cNvSpPr>
                <a:spLocks noChangeShapeType="1"/>
              </p:cNvSpPr>
              <p:nvPr/>
            </p:nvSpPr>
            <p:spPr bwMode="auto">
              <a:xfrm>
                <a:off x="2970213" y="2897188"/>
                <a:ext cx="9525" cy="34925"/>
              </a:xfrm>
              <a:prstGeom prst="line">
                <a:avLst/>
              </a:prstGeom>
              <a:noFill/>
              <a:ln w="28575">
                <a:solidFill>
                  <a:srgbClr val="FF0000"/>
                </a:solidFill>
                <a:round/>
                <a:headEnd/>
                <a:tailEnd/>
              </a:ln>
            </p:spPr>
            <p:txBody>
              <a:bodyPr/>
              <a:lstStyle/>
              <a:p>
                <a:endParaRPr lang="en-US"/>
              </a:p>
            </p:txBody>
          </p:sp>
          <p:sp>
            <p:nvSpPr>
              <p:cNvPr id="637434" name="Line 106"/>
              <p:cNvSpPr>
                <a:spLocks noChangeShapeType="1"/>
              </p:cNvSpPr>
              <p:nvPr/>
            </p:nvSpPr>
            <p:spPr bwMode="auto">
              <a:xfrm>
                <a:off x="2979738" y="2932113"/>
                <a:ext cx="9525" cy="34925"/>
              </a:xfrm>
              <a:prstGeom prst="line">
                <a:avLst/>
              </a:prstGeom>
              <a:noFill/>
              <a:ln w="28575">
                <a:solidFill>
                  <a:srgbClr val="FF0000"/>
                </a:solidFill>
                <a:round/>
                <a:headEnd/>
                <a:tailEnd/>
              </a:ln>
            </p:spPr>
            <p:txBody>
              <a:bodyPr/>
              <a:lstStyle/>
              <a:p>
                <a:endParaRPr lang="en-US"/>
              </a:p>
            </p:txBody>
          </p:sp>
          <p:sp>
            <p:nvSpPr>
              <p:cNvPr id="637435" name="Line 107"/>
              <p:cNvSpPr>
                <a:spLocks noChangeShapeType="1"/>
              </p:cNvSpPr>
              <p:nvPr/>
            </p:nvSpPr>
            <p:spPr bwMode="auto">
              <a:xfrm>
                <a:off x="2073275" y="2967038"/>
                <a:ext cx="9525" cy="33338"/>
              </a:xfrm>
              <a:prstGeom prst="line">
                <a:avLst/>
              </a:prstGeom>
              <a:noFill/>
              <a:ln w="28575">
                <a:solidFill>
                  <a:srgbClr val="FF0000"/>
                </a:solidFill>
                <a:round/>
                <a:headEnd/>
                <a:tailEnd/>
              </a:ln>
            </p:spPr>
            <p:txBody>
              <a:bodyPr/>
              <a:lstStyle/>
              <a:p>
                <a:endParaRPr lang="en-US"/>
              </a:p>
            </p:txBody>
          </p:sp>
          <p:sp>
            <p:nvSpPr>
              <p:cNvPr id="637436" name="Line 108"/>
              <p:cNvSpPr>
                <a:spLocks noChangeShapeType="1"/>
              </p:cNvSpPr>
              <p:nvPr/>
            </p:nvSpPr>
            <p:spPr bwMode="auto">
              <a:xfrm>
                <a:off x="2092325" y="3033713"/>
                <a:ext cx="1588" cy="1588"/>
              </a:xfrm>
              <a:prstGeom prst="line">
                <a:avLst/>
              </a:prstGeom>
              <a:noFill/>
              <a:ln w="28575">
                <a:solidFill>
                  <a:srgbClr val="FF0000"/>
                </a:solidFill>
                <a:round/>
                <a:headEnd/>
                <a:tailEnd/>
              </a:ln>
            </p:spPr>
            <p:txBody>
              <a:bodyPr/>
              <a:lstStyle/>
              <a:p>
                <a:endParaRPr lang="en-US"/>
              </a:p>
            </p:txBody>
          </p:sp>
          <p:sp>
            <p:nvSpPr>
              <p:cNvPr id="637437" name="Line 109"/>
              <p:cNvSpPr>
                <a:spLocks noChangeShapeType="1"/>
              </p:cNvSpPr>
              <p:nvPr/>
            </p:nvSpPr>
            <p:spPr bwMode="auto">
              <a:xfrm>
                <a:off x="2092325" y="3035301"/>
                <a:ext cx="9525" cy="33338"/>
              </a:xfrm>
              <a:prstGeom prst="line">
                <a:avLst/>
              </a:prstGeom>
              <a:noFill/>
              <a:ln w="28575">
                <a:solidFill>
                  <a:srgbClr val="FF0000"/>
                </a:solidFill>
                <a:round/>
                <a:headEnd/>
                <a:tailEnd/>
              </a:ln>
            </p:spPr>
            <p:txBody>
              <a:bodyPr/>
              <a:lstStyle/>
              <a:p>
                <a:endParaRPr lang="en-US"/>
              </a:p>
            </p:txBody>
          </p:sp>
          <p:sp>
            <p:nvSpPr>
              <p:cNvPr id="637438" name="Line 110"/>
              <p:cNvSpPr>
                <a:spLocks noChangeShapeType="1"/>
              </p:cNvSpPr>
              <p:nvPr/>
            </p:nvSpPr>
            <p:spPr bwMode="auto">
              <a:xfrm>
                <a:off x="2111375" y="3101976"/>
                <a:ext cx="1588" cy="1588"/>
              </a:xfrm>
              <a:prstGeom prst="line">
                <a:avLst/>
              </a:prstGeom>
              <a:noFill/>
              <a:ln w="28575">
                <a:solidFill>
                  <a:srgbClr val="FF0000"/>
                </a:solidFill>
                <a:round/>
                <a:headEnd/>
                <a:tailEnd/>
              </a:ln>
            </p:spPr>
            <p:txBody>
              <a:bodyPr/>
              <a:lstStyle/>
              <a:p>
                <a:endParaRPr lang="en-US"/>
              </a:p>
            </p:txBody>
          </p:sp>
          <p:sp>
            <p:nvSpPr>
              <p:cNvPr id="637439" name="Line 111"/>
              <p:cNvSpPr>
                <a:spLocks noChangeShapeType="1"/>
              </p:cNvSpPr>
              <p:nvPr/>
            </p:nvSpPr>
            <p:spPr bwMode="auto">
              <a:xfrm>
                <a:off x="2111375" y="3101976"/>
                <a:ext cx="9525" cy="31750"/>
              </a:xfrm>
              <a:prstGeom prst="line">
                <a:avLst/>
              </a:prstGeom>
              <a:noFill/>
              <a:ln w="28575">
                <a:solidFill>
                  <a:srgbClr val="FF0000"/>
                </a:solidFill>
                <a:round/>
                <a:headEnd/>
                <a:tailEnd/>
              </a:ln>
            </p:spPr>
            <p:txBody>
              <a:bodyPr/>
              <a:lstStyle/>
              <a:p>
                <a:endParaRPr lang="en-US"/>
              </a:p>
            </p:txBody>
          </p:sp>
          <p:sp>
            <p:nvSpPr>
              <p:cNvPr id="637440" name="Line 112"/>
              <p:cNvSpPr>
                <a:spLocks noChangeShapeType="1"/>
              </p:cNvSpPr>
              <p:nvPr/>
            </p:nvSpPr>
            <p:spPr bwMode="auto">
              <a:xfrm>
                <a:off x="2120900" y="3133726"/>
                <a:ext cx="1588" cy="1588"/>
              </a:xfrm>
              <a:prstGeom prst="line">
                <a:avLst/>
              </a:prstGeom>
              <a:noFill/>
              <a:ln w="28575">
                <a:solidFill>
                  <a:srgbClr val="FF0000"/>
                </a:solidFill>
                <a:round/>
                <a:headEnd/>
                <a:tailEnd/>
              </a:ln>
            </p:spPr>
            <p:txBody>
              <a:bodyPr/>
              <a:lstStyle/>
              <a:p>
                <a:endParaRPr lang="en-US"/>
              </a:p>
            </p:txBody>
          </p:sp>
          <p:sp>
            <p:nvSpPr>
              <p:cNvPr id="637441" name="Line 113"/>
              <p:cNvSpPr>
                <a:spLocks noChangeShapeType="1"/>
              </p:cNvSpPr>
              <p:nvPr/>
            </p:nvSpPr>
            <p:spPr bwMode="auto">
              <a:xfrm>
                <a:off x="2130425" y="3168651"/>
                <a:ext cx="7938" cy="23813"/>
              </a:xfrm>
              <a:prstGeom prst="line">
                <a:avLst/>
              </a:prstGeom>
              <a:noFill/>
              <a:ln w="28575">
                <a:solidFill>
                  <a:srgbClr val="FF0000"/>
                </a:solidFill>
                <a:round/>
                <a:headEnd/>
                <a:tailEnd/>
              </a:ln>
            </p:spPr>
            <p:txBody>
              <a:bodyPr/>
              <a:lstStyle/>
              <a:p>
                <a:endParaRPr lang="en-US"/>
              </a:p>
            </p:txBody>
          </p:sp>
          <p:sp>
            <p:nvSpPr>
              <p:cNvPr id="637442" name="Line 114"/>
              <p:cNvSpPr>
                <a:spLocks noChangeShapeType="1"/>
              </p:cNvSpPr>
              <p:nvPr/>
            </p:nvSpPr>
            <p:spPr bwMode="auto">
              <a:xfrm>
                <a:off x="2138363" y="3192463"/>
                <a:ext cx="3175" cy="7938"/>
              </a:xfrm>
              <a:prstGeom prst="line">
                <a:avLst/>
              </a:prstGeom>
              <a:noFill/>
              <a:ln w="28575">
                <a:solidFill>
                  <a:srgbClr val="FF0000"/>
                </a:solidFill>
                <a:round/>
                <a:headEnd/>
                <a:tailEnd/>
              </a:ln>
            </p:spPr>
            <p:txBody>
              <a:bodyPr/>
              <a:lstStyle/>
              <a:p>
                <a:endParaRPr lang="en-US"/>
              </a:p>
            </p:txBody>
          </p:sp>
          <p:sp>
            <p:nvSpPr>
              <p:cNvPr id="637443" name="Line 115"/>
              <p:cNvSpPr>
                <a:spLocks noChangeShapeType="1"/>
              </p:cNvSpPr>
              <p:nvPr/>
            </p:nvSpPr>
            <p:spPr bwMode="auto">
              <a:xfrm>
                <a:off x="2152650" y="3232151"/>
                <a:ext cx="4763" cy="11113"/>
              </a:xfrm>
              <a:prstGeom prst="line">
                <a:avLst/>
              </a:prstGeom>
              <a:noFill/>
              <a:ln w="28575">
                <a:solidFill>
                  <a:srgbClr val="FF0000"/>
                </a:solidFill>
                <a:round/>
                <a:headEnd/>
                <a:tailEnd/>
              </a:ln>
            </p:spPr>
            <p:txBody>
              <a:bodyPr/>
              <a:lstStyle/>
              <a:p>
                <a:endParaRPr lang="en-US"/>
              </a:p>
            </p:txBody>
          </p:sp>
          <p:sp>
            <p:nvSpPr>
              <p:cNvPr id="637444" name="Line 116"/>
              <p:cNvSpPr>
                <a:spLocks noChangeShapeType="1"/>
              </p:cNvSpPr>
              <p:nvPr/>
            </p:nvSpPr>
            <p:spPr bwMode="auto">
              <a:xfrm>
                <a:off x="2157413" y="3243263"/>
                <a:ext cx="7938" cy="19050"/>
              </a:xfrm>
              <a:prstGeom prst="line">
                <a:avLst/>
              </a:prstGeom>
              <a:noFill/>
              <a:ln w="28575">
                <a:solidFill>
                  <a:srgbClr val="FF0000"/>
                </a:solidFill>
                <a:round/>
                <a:headEnd/>
                <a:tailEnd/>
              </a:ln>
            </p:spPr>
            <p:txBody>
              <a:bodyPr/>
              <a:lstStyle/>
              <a:p>
                <a:endParaRPr lang="en-US"/>
              </a:p>
            </p:txBody>
          </p:sp>
          <p:sp>
            <p:nvSpPr>
              <p:cNvPr id="637445" name="Line 117"/>
              <p:cNvSpPr>
                <a:spLocks noChangeShapeType="1"/>
              </p:cNvSpPr>
              <p:nvPr/>
            </p:nvSpPr>
            <p:spPr bwMode="auto">
              <a:xfrm>
                <a:off x="2179638" y="3289301"/>
                <a:ext cx="4763" cy="11113"/>
              </a:xfrm>
              <a:prstGeom prst="line">
                <a:avLst/>
              </a:prstGeom>
              <a:noFill/>
              <a:ln w="28575">
                <a:solidFill>
                  <a:srgbClr val="FF0000"/>
                </a:solidFill>
                <a:round/>
                <a:headEnd/>
                <a:tailEnd/>
              </a:ln>
            </p:spPr>
            <p:txBody>
              <a:bodyPr/>
              <a:lstStyle/>
              <a:p>
                <a:endParaRPr lang="en-US"/>
              </a:p>
            </p:txBody>
          </p:sp>
          <p:sp>
            <p:nvSpPr>
              <p:cNvPr id="637446" name="Line 118"/>
              <p:cNvSpPr>
                <a:spLocks noChangeShapeType="1"/>
              </p:cNvSpPr>
              <p:nvPr/>
            </p:nvSpPr>
            <p:spPr bwMode="auto">
              <a:xfrm>
                <a:off x="2184400" y="3300413"/>
                <a:ext cx="9525" cy="12700"/>
              </a:xfrm>
              <a:prstGeom prst="line">
                <a:avLst/>
              </a:prstGeom>
              <a:noFill/>
              <a:ln w="28575">
                <a:solidFill>
                  <a:srgbClr val="FF0000"/>
                </a:solidFill>
                <a:round/>
                <a:headEnd/>
                <a:tailEnd/>
              </a:ln>
            </p:spPr>
            <p:txBody>
              <a:bodyPr/>
              <a:lstStyle/>
              <a:p>
                <a:endParaRPr lang="en-US"/>
              </a:p>
            </p:txBody>
          </p:sp>
          <p:sp>
            <p:nvSpPr>
              <p:cNvPr id="637447" name="Line 119"/>
              <p:cNvSpPr>
                <a:spLocks noChangeShapeType="1"/>
              </p:cNvSpPr>
              <p:nvPr/>
            </p:nvSpPr>
            <p:spPr bwMode="auto">
              <a:xfrm>
                <a:off x="2193925" y="3313113"/>
                <a:ext cx="1588" cy="1588"/>
              </a:xfrm>
              <a:prstGeom prst="line">
                <a:avLst/>
              </a:prstGeom>
              <a:noFill/>
              <a:ln w="28575">
                <a:solidFill>
                  <a:srgbClr val="FF0000"/>
                </a:solidFill>
                <a:round/>
                <a:headEnd/>
                <a:tailEnd/>
              </a:ln>
            </p:spPr>
            <p:txBody>
              <a:bodyPr/>
              <a:lstStyle/>
              <a:p>
                <a:endParaRPr lang="en-US"/>
              </a:p>
            </p:txBody>
          </p:sp>
          <p:sp>
            <p:nvSpPr>
              <p:cNvPr id="637448" name="Line 120"/>
              <p:cNvSpPr>
                <a:spLocks noChangeShapeType="1"/>
              </p:cNvSpPr>
              <p:nvPr/>
            </p:nvSpPr>
            <p:spPr bwMode="auto">
              <a:xfrm>
                <a:off x="2214563" y="3328988"/>
                <a:ext cx="7938" cy="3175"/>
              </a:xfrm>
              <a:prstGeom prst="line">
                <a:avLst/>
              </a:prstGeom>
              <a:noFill/>
              <a:ln w="28575">
                <a:solidFill>
                  <a:srgbClr val="FF0000"/>
                </a:solidFill>
                <a:round/>
                <a:headEnd/>
                <a:tailEnd/>
              </a:ln>
            </p:spPr>
            <p:txBody>
              <a:bodyPr/>
              <a:lstStyle/>
              <a:p>
                <a:endParaRPr lang="en-US"/>
              </a:p>
            </p:txBody>
          </p:sp>
          <p:sp>
            <p:nvSpPr>
              <p:cNvPr id="637449" name="Line 121"/>
              <p:cNvSpPr>
                <a:spLocks noChangeShapeType="1"/>
              </p:cNvSpPr>
              <p:nvPr/>
            </p:nvSpPr>
            <p:spPr bwMode="auto">
              <a:xfrm>
                <a:off x="2222500" y="3332163"/>
                <a:ext cx="7938" cy="1588"/>
              </a:xfrm>
              <a:prstGeom prst="line">
                <a:avLst/>
              </a:prstGeom>
              <a:noFill/>
              <a:ln w="28575">
                <a:solidFill>
                  <a:srgbClr val="FF0000"/>
                </a:solidFill>
                <a:round/>
                <a:headEnd/>
                <a:tailEnd/>
              </a:ln>
            </p:spPr>
            <p:txBody>
              <a:bodyPr/>
              <a:lstStyle/>
              <a:p>
                <a:endParaRPr lang="en-US"/>
              </a:p>
            </p:txBody>
          </p:sp>
          <p:sp>
            <p:nvSpPr>
              <p:cNvPr id="637450" name="Line 122"/>
              <p:cNvSpPr>
                <a:spLocks noChangeShapeType="1"/>
              </p:cNvSpPr>
              <p:nvPr/>
            </p:nvSpPr>
            <p:spPr bwMode="auto">
              <a:xfrm flipV="1">
                <a:off x="2230438" y="3330576"/>
                <a:ext cx="3175" cy="1588"/>
              </a:xfrm>
              <a:prstGeom prst="line">
                <a:avLst/>
              </a:prstGeom>
              <a:noFill/>
              <a:ln w="28575">
                <a:solidFill>
                  <a:srgbClr val="FF0000"/>
                </a:solidFill>
                <a:round/>
                <a:headEnd/>
                <a:tailEnd/>
              </a:ln>
            </p:spPr>
            <p:txBody>
              <a:bodyPr/>
              <a:lstStyle/>
              <a:p>
                <a:endParaRPr lang="en-US"/>
              </a:p>
            </p:txBody>
          </p:sp>
          <p:sp>
            <p:nvSpPr>
              <p:cNvPr id="637451" name="Line 123"/>
              <p:cNvSpPr>
                <a:spLocks noChangeShapeType="1"/>
              </p:cNvSpPr>
              <p:nvPr/>
            </p:nvSpPr>
            <p:spPr bwMode="auto">
              <a:xfrm flipV="1">
                <a:off x="2252663" y="3313113"/>
                <a:ext cx="6350" cy="4763"/>
              </a:xfrm>
              <a:prstGeom prst="line">
                <a:avLst/>
              </a:prstGeom>
              <a:noFill/>
              <a:ln w="28575">
                <a:solidFill>
                  <a:srgbClr val="FF0000"/>
                </a:solidFill>
                <a:round/>
                <a:headEnd/>
                <a:tailEnd/>
              </a:ln>
            </p:spPr>
            <p:txBody>
              <a:bodyPr/>
              <a:lstStyle/>
              <a:p>
                <a:endParaRPr lang="en-US"/>
              </a:p>
            </p:txBody>
          </p:sp>
          <p:sp>
            <p:nvSpPr>
              <p:cNvPr id="637452" name="Line 124"/>
              <p:cNvSpPr>
                <a:spLocks noChangeShapeType="1"/>
              </p:cNvSpPr>
              <p:nvPr/>
            </p:nvSpPr>
            <p:spPr bwMode="auto">
              <a:xfrm flipV="1">
                <a:off x="2259013" y="3300413"/>
                <a:ext cx="9525" cy="12700"/>
              </a:xfrm>
              <a:prstGeom prst="line">
                <a:avLst/>
              </a:prstGeom>
              <a:noFill/>
              <a:ln w="28575">
                <a:solidFill>
                  <a:srgbClr val="FF0000"/>
                </a:solidFill>
                <a:round/>
                <a:headEnd/>
                <a:tailEnd/>
              </a:ln>
            </p:spPr>
            <p:txBody>
              <a:bodyPr/>
              <a:lstStyle/>
              <a:p>
                <a:endParaRPr lang="en-US"/>
              </a:p>
            </p:txBody>
          </p:sp>
          <p:sp>
            <p:nvSpPr>
              <p:cNvPr id="637453" name="Line 125"/>
              <p:cNvSpPr>
                <a:spLocks noChangeShapeType="1"/>
              </p:cNvSpPr>
              <p:nvPr/>
            </p:nvSpPr>
            <p:spPr bwMode="auto">
              <a:xfrm flipV="1">
                <a:off x="2268538" y="3295651"/>
                <a:ext cx="1588" cy="4763"/>
              </a:xfrm>
              <a:prstGeom prst="line">
                <a:avLst/>
              </a:prstGeom>
              <a:noFill/>
              <a:ln w="28575">
                <a:solidFill>
                  <a:srgbClr val="FF0000"/>
                </a:solidFill>
                <a:round/>
                <a:headEnd/>
                <a:tailEnd/>
              </a:ln>
            </p:spPr>
            <p:txBody>
              <a:bodyPr/>
              <a:lstStyle/>
              <a:p>
                <a:endParaRPr lang="en-US"/>
              </a:p>
            </p:txBody>
          </p:sp>
          <p:sp>
            <p:nvSpPr>
              <p:cNvPr id="637454" name="Line 126"/>
              <p:cNvSpPr>
                <a:spLocks noChangeShapeType="1"/>
              </p:cNvSpPr>
              <p:nvPr/>
            </p:nvSpPr>
            <p:spPr bwMode="auto">
              <a:xfrm flipV="1">
                <a:off x="2284413" y="3265488"/>
                <a:ext cx="1588" cy="3175"/>
              </a:xfrm>
              <a:prstGeom prst="line">
                <a:avLst/>
              </a:prstGeom>
              <a:noFill/>
              <a:ln w="28575">
                <a:solidFill>
                  <a:srgbClr val="FF0000"/>
                </a:solidFill>
                <a:round/>
                <a:headEnd/>
                <a:tailEnd/>
              </a:ln>
            </p:spPr>
            <p:txBody>
              <a:bodyPr/>
              <a:lstStyle/>
              <a:p>
                <a:endParaRPr lang="en-US"/>
              </a:p>
            </p:txBody>
          </p:sp>
          <p:sp>
            <p:nvSpPr>
              <p:cNvPr id="637455" name="Line 127"/>
              <p:cNvSpPr>
                <a:spLocks noChangeShapeType="1"/>
              </p:cNvSpPr>
              <p:nvPr/>
            </p:nvSpPr>
            <p:spPr bwMode="auto">
              <a:xfrm flipV="1">
                <a:off x="2286000" y="3243263"/>
                <a:ext cx="9525" cy="22225"/>
              </a:xfrm>
              <a:prstGeom prst="line">
                <a:avLst/>
              </a:prstGeom>
              <a:noFill/>
              <a:ln w="28575">
                <a:solidFill>
                  <a:srgbClr val="FF0000"/>
                </a:solidFill>
                <a:round/>
                <a:headEnd/>
                <a:tailEnd/>
              </a:ln>
            </p:spPr>
            <p:txBody>
              <a:bodyPr/>
              <a:lstStyle/>
              <a:p>
                <a:endParaRPr lang="en-US"/>
              </a:p>
            </p:txBody>
          </p:sp>
          <p:sp>
            <p:nvSpPr>
              <p:cNvPr id="637456" name="Line 128"/>
              <p:cNvSpPr>
                <a:spLocks noChangeShapeType="1"/>
              </p:cNvSpPr>
              <p:nvPr/>
            </p:nvSpPr>
            <p:spPr bwMode="auto">
              <a:xfrm flipV="1">
                <a:off x="2295525" y="3238501"/>
                <a:ext cx="1588" cy="4763"/>
              </a:xfrm>
              <a:prstGeom prst="line">
                <a:avLst/>
              </a:prstGeom>
              <a:noFill/>
              <a:ln w="28575">
                <a:solidFill>
                  <a:srgbClr val="FF0000"/>
                </a:solidFill>
                <a:round/>
                <a:headEnd/>
                <a:tailEnd/>
              </a:ln>
            </p:spPr>
            <p:txBody>
              <a:bodyPr/>
              <a:lstStyle/>
              <a:p>
                <a:endParaRPr lang="en-US"/>
              </a:p>
            </p:txBody>
          </p:sp>
          <p:sp>
            <p:nvSpPr>
              <p:cNvPr id="637457" name="Line 129"/>
              <p:cNvSpPr>
                <a:spLocks noChangeShapeType="1"/>
              </p:cNvSpPr>
              <p:nvPr/>
            </p:nvSpPr>
            <p:spPr bwMode="auto">
              <a:xfrm flipV="1">
                <a:off x="2308225" y="3192463"/>
                <a:ext cx="6350" cy="15875"/>
              </a:xfrm>
              <a:prstGeom prst="line">
                <a:avLst/>
              </a:prstGeom>
              <a:noFill/>
              <a:ln w="28575">
                <a:solidFill>
                  <a:srgbClr val="FF0000"/>
                </a:solidFill>
                <a:round/>
                <a:headEnd/>
                <a:tailEnd/>
              </a:ln>
            </p:spPr>
            <p:txBody>
              <a:bodyPr/>
              <a:lstStyle/>
              <a:p>
                <a:endParaRPr lang="en-US"/>
              </a:p>
            </p:txBody>
          </p:sp>
          <p:sp>
            <p:nvSpPr>
              <p:cNvPr id="637458" name="Line 130"/>
              <p:cNvSpPr>
                <a:spLocks noChangeShapeType="1"/>
              </p:cNvSpPr>
              <p:nvPr/>
            </p:nvSpPr>
            <p:spPr bwMode="auto">
              <a:xfrm flipV="1">
                <a:off x="2314575" y="3175001"/>
                <a:ext cx="4763" cy="17463"/>
              </a:xfrm>
              <a:prstGeom prst="line">
                <a:avLst/>
              </a:prstGeom>
              <a:noFill/>
              <a:ln w="28575">
                <a:solidFill>
                  <a:srgbClr val="FF0000"/>
                </a:solidFill>
                <a:round/>
                <a:headEnd/>
                <a:tailEnd/>
              </a:ln>
            </p:spPr>
            <p:txBody>
              <a:bodyPr/>
              <a:lstStyle/>
              <a:p>
                <a:endParaRPr lang="en-US"/>
              </a:p>
            </p:txBody>
          </p:sp>
          <p:sp>
            <p:nvSpPr>
              <p:cNvPr id="637459" name="Line 131"/>
              <p:cNvSpPr>
                <a:spLocks noChangeShapeType="1"/>
              </p:cNvSpPr>
              <p:nvPr/>
            </p:nvSpPr>
            <p:spPr bwMode="auto">
              <a:xfrm flipV="1">
                <a:off x="2330450" y="3133726"/>
                <a:ext cx="1588" cy="9525"/>
              </a:xfrm>
              <a:prstGeom prst="line">
                <a:avLst/>
              </a:prstGeom>
              <a:noFill/>
              <a:ln w="28575">
                <a:solidFill>
                  <a:srgbClr val="FF0000"/>
                </a:solidFill>
                <a:round/>
                <a:headEnd/>
                <a:tailEnd/>
              </a:ln>
            </p:spPr>
            <p:txBody>
              <a:bodyPr/>
              <a:lstStyle/>
              <a:p>
                <a:endParaRPr lang="en-US"/>
              </a:p>
            </p:txBody>
          </p:sp>
          <p:sp>
            <p:nvSpPr>
              <p:cNvPr id="637460" name="Line 132"/>
              <p:cNvSpPr>
                <a:spLocks noChangeShapeType="1"/>
              </p:cNvSpPr>
              <p:nvPr/>
            </p:nvSpPr>
            <p:spPr bwMode="auto">
              <a:xfrm flipV="1">
                <a:off x="2332038" y="3109913"/>
                <a:ext cx="7938" cy="23813"/>
              </a:xfrm>
              <a:prstGeom prst="line">
                <a:avLst/>
              </a:prstGeom>
              <a:noFill/>
              <a:ln w="28575">
                <a:solidFill>
                  <a:srgbClr val="FF0000"/>
                </a:solidFill>
                <a:round/>
                <a:headEnd/>
                <a:tailEnd/>
              </a:ln>
            </p:spPr>
            <p:txBody>
              <a:bodyPr/>
              <a:lstStyle/>
              <a:p>
                <a:endParaRPr lang="en-US"/>
              </a:p>
            </p:txBody>
          </p:sp>
          <p:sp>
            <p:nvSpPr>
              <p:cNvPr id="637461" name="Line 133"/>
              <p:cNvSpPr>
                <a:spLocks noChangeShapeType="1"/>
              </p:cNvSpPr>
              <p:nvPr/>
            </p:nvSpPr>
            <p:spPr bwMode="auto">
              <a:xfrm flipV="1">
                <a:off x="2349500" y="3068638"/>
                <a:ext cx="1588" cy="6350"/>
              </a:xfrm>
              <a:prstGeom prst="line">
                <a:avLst/>
              </a:prstGeom>
              <a:noFill/>
              <a:ln w="28575">
                <a:solidFill>
                  <a:srgbClr val="FF0000"/>
                </a:solidFill>
                <a:round/>
                <a:headEnd/>
                <a:tailEnd/>
              </a:ln>
            </p:spPr>
            <p:txBody>
              <a:bodyPr/>
              <a:lstStyle/>
              <a:p>
                <a:endParaRPr lang="en-US"/>
              </a:p>
            </p:txBody>
          </p:sp>
          <p:sp>
            <p:nvSpPr>
              <p:cNvPr id="637462" name="Line 134"/>
              <p:cNvSpPr>
                <a:spLocks noChangeShapeType="1"/>
              </p:cNvSpPr>
              <p:nvPr/>
            </p:nvSpPr>
            <p:spPr bwMode="auto">
              <a:xfrm flipV="1">
                <a:off x="2351088" y="3041651"/>
                <a:ext cx="7938" cy="26988"/>
              </a:xfrm>
              <a:prstGeom prst="line">
                <a:avLst/>
              </a:prstGeom>
              <a:noFill/>
              <a:ln w="28575">
                <a:solidFill>
                  <a:srgbClr val="FF0000"/>
                </a:solidFill>
                <a:round/>
                <a:headEnd/>
                <a:tailEnd/>
              </a:ln>
            </p:spPr>
            <p:txBody>
              <a:bodyPr/>
              <a:lstStyle/>
              <a:p>
                <a:endParaRPr lang="en-US"/>
              </a:p>
            </p:txBody>
          </p:sp>
          <p:sp>
            <p:nvSpPr>
              <p:cNvPr id="637463" name="Line 135"/>
              <p:cNvSpPr>
                <a:spLocks noChangeShapeType="1"/>
              </p:cNvSpPr>
              <p:nvPr/>
            </p:nvSpPr>
            <p:spPr bwMode="auto">
              <a:xfrm flipV="1">
                <a:off x="2366963" y="3000376"/>
                <a:ext cx="3175" cy="7938"/>
              </a:xfrm>
              <a:prstGeom prst="line">
                <a:avLst/>
              </a:prstGeom>
              <a:noFill/>
              <a:ln w="28575">
                <a:solidFill>
                  <a:srgbClr val="FF0000"/>
                </a:solidFill>
                <a:round/>
                <a:headEnd/>
                <a:tailEnd/>
              </a:ln>
            </p:spPr>
            <p:txBody>
              <a:bodyPr/>
              <a:lstStyle/>
              <a:p>
                <a:endParaRPr lang="en-US"/>
              </a:p>
            </p:txBody>
          </p:sp>
          <p:sp>
            <p:nvSpPr>
              <p:cNvPr id="637464" name="Line 136"/>
              <p:cNvSpPr>
                <a:spLocks noChangeShapeType="1"/>
              </p:cNvSpPr>
              <p:nvPr/>
            </p:nvSpPr>
            <p:spPr bwMode="auto">
              <a:xfrm flipV="1">
                <a:off x="2370138" y="2973388"/>
                <a:ext cx="6350" cy="26988"/>
              </a:xfrm>
              <a:prstGeom prst="line">
                <a:avLst/>
              </a:prstGeom>
              <a:noFill/>
              <a:ln w="28575">
                <a:solidFill>
                  <a:srgbClr val="FF0000"/>
                </a:solidFill>
                <a:round/>
                <a:headEnd/>
                <a:tailEnd/>
              </a:ln>
            </p:spPr>
            <p:txBody>
              <a:bodyPr/>
              <a:lstStyle/>
              <a:p>
                <a:endParaRPr lang="en-US"/>
              </a:p>
            </p:txBody>
          </p:sp>
          <p:sp>
            <p:nvSpPr>
              <p:cNvPr id="637465" name="Line 137"/>
              <p:cNvSpPr>
                <a:spLocks noChangeShapeType="1"/>
              </p:cNvSpPr>
              <p:nvPr/>
            </p:nvSpPr>
            <p:spPr bwMode="auto">
              <a:xfrm flipV="1">
                <a:off x="2386013" y="2932113"/>
                <a:ext cx="1588" cy="7938"/>
              </a:xfrm>
              <a:prstGeom prst="line">
                <a:avLst/>
              </a:prstGeom>
              <a:noFill/>
              <a:ln w="28575">
                <a:solidFill>
                  <a:srgbClr val="FF0000"/>
                </a:solidFill>
                <a:round/>
                <a:headEnd/>
                <a:tailEnd/>
              </a:ln>
            </p:spPr>
            <p:txBody>
              <a:bodyPr/>
              <a:lstStyle/>
              <a:p>
                <a:endParaRPr lang="en-US"/>
              </a:p>
            </p:txBody>
          </p:sp>
          <p:sp>
            <p:nvSpPr>
              <p:cNvPr id="637466" name="Line 138"/>
              <p:cNvSpPr>
                <a:spLocks noChangeShapeType="1"/>
              </p:cNvSpPr>
              <p:nvPr/>
            </p:nvSpPr>
            <p:spPr bwMode="auto">
              <a:xfrm flipV="1">
                <a:off x="2387600" y="2906713"/>
                <a:ext cx="7938" cy="25400"/>
              </a:xfrm>
              <a:prstGeom prst="line">
                <a:avLst/>
              </a:prstGeom>
              <a:noFill/>
              <a:ln w="28575">
                <a:solidFill>
                  <a:srgbClr val="FF0000"/>
                </a:solidFill>
                <a:round/>
                <a:headEnd/>
                <a:tailEnd/>
              </a:ln>
            </p:spPr>
            <p:txBody>
              <a:bodyPr/>
              <a:lstStyle/>
              <a:p>
                <a:endParaRPr lang="en-US"/>
              </a:p>
            </p:txBody>
          </p:sp>
          <p:sp>
            <p:nvSpPr>
              <p:cNvPr id="637467" name="Line 139"/>
              <p:cNvSpPr>
                <a:spLocks noChangeShapeType="1"/>
              </p:cNvSpPr>
              <p:nvPr/>
            </p:nvSpPr>
            <p:spPr bwMode="auto">
              <a:xfrm flipV="1">
                <a:off x="2403475" y="2862263"/>
                <a:ext cx="3175" cy="9525"/>
              </a:xfrm>
              <a:prstGeom prst="line">
                <a:avLst/>
              </a:prstGeom>
              <a:noFill/>
              <a:ln w="28575">
                <a:solidFill>
                  <a:srgbClr val="FF0000"/>
                </a:solidFill>
                <a:round/>
                <a:headEnd/>
                <a:tailEnd/>
              </a:ln>
            </p:spPr>
            <p:txBody>
              <a:bodyPr/>
              <a:lstStyle/>
              <a:p>
                <a:endParaRPr lang="en-US"/>
              </a:p>
            </p:txBody>
          </p:sp>
          <p:sp>
            <p:nvSpPr>
              <p:cNvPr id="637468" name="Line 140"/>
              <p:cNvSpPr>
                <a:spLocks noChangeShapeType="1"/>
              </p:cNvSpPr>
              <p:nvPr/>
            </p:nvSpPr>
            <p:spPr bwMode="auto">
              <a:xfrm flipV="1">
                <a:off x="2406650" y="2838451"/>
                <a:ext cx="6350" cy="23813"/>
              </a:xfrm>
              <a:prstGeom prst="line">
                <a:avLst/>
              </a:prstGeom>
              <a:noFill/>
              <a:ln w="28575">
                <a:solidFill>
                  <a:srgbClr val="FF0000"/>
                </a:solidFill>
                <a:round/>
                <a:headEnd/>
                <a:tailEnd/>
              </a:ln>
            </p:spPr>
            <p:txBody>
              <a:bodyPr/>
              <a:lstStyle/>
              <a:p>
                <a:endParaRPr lang="en-US"/>
              </a:p>
            </p:txBody>
          </p:sp>
          <p:sp>
            <p:nvSpPr>
              <p:cNvPr id="637469" name="Line 141"/>
              <p:cNvSpPr>
                <a:spLocks noChangeShapeType="1"/>
              </p:cNvSpPr>
              <p:nvPr/>
            </p:nvSpPr>
            <p:spPr bwMode="auto">
              <a:xfrm flipV="1">
                <a:off x="2422525" y="2798763"/>
                <a:ext cx="3175" cy="6350"/>
              </a:xfrm>
              <a:prstGeom prst="line">
                <a:avLst/>
              </a:prstGeom>
              <a:noFill/>
              <a:ln w="28575">
                <a:solidFill>
                  <a:srgbClr val="FF0000"/>
                </a:solidFill>
                <a:round/>
                <a:headEnd/>
                <a:tailEnd/>
              </a:ln>
            </p:spPr>
            <p:txBody>
              <a:bodyPr/>
              <a:lstStyle/>
              <a:p>
                <a:endParaRPr lang="en-US"/>
              </a:p>
            </p:txBody>
          </p:sp>
          <p:sp>
            <p:nvSpPr>
              <p:cNvPr id="637470" name="Line 142"/>
              <p:cNvSpPr>
                <a:spLocks noChangeShapeType="1"/>
              </p:cNvSpPr>
              <p:nvPr/>
            </p:nvSpPr>
            <p:spPr bwMode="auto">
              <a:xfrm flipV="1">
                <a:off x="2425700" y="2771776"/>
                <a:ext cx="7938" cy="26988"/>
              </a:xfrm>
              <a:prstGeom prst="line">
                <a:avLst/>
              </a:prstGeom>
              <a:noFill/>
              <a:ln w="28575">
                <a:solidFill>
                  <a:srgbClr val="FF0000"/>
                </a:solidFill>
                <a:round/>
                <a:headEnd/>
                <a:tailEnd/>
              </a:ln>
            </p:spPr>
            <p:txBody>
              <a:bodyPr/>
              <a:lstStyle/>
              <a:p>
                <a:endParaRPr lang="en-US"/>
              </a:p>
            </p:txBody>
          </p:sp>
          <p:sp>
            <p:nvSpPr>
              <p:cNvPr id="637471" name="Line 143"/>
              <p:cNvSpPr>
                <a:spLocks noChangeShapeType="1"/>
              </p:cNvSpPr>
              <p:nvPr/>
            </p:nvSpPr>
            <p:spPr bwMode="auto">
              <a:xfrm flipV="1">
                <a:off x="2443163" y="2713038"/>
                <a:ext cx="9525" cy="25400"/>
              </a:xfrm>
              <a:prstGeom prst="line">
                <a:avLst/>
              </a:prstGeom>
              <a:noFill/>
              <a:ln w="28575">
                <a:solidFill>
                  <a:srgbClr val="FF0000"/>
                </a:solidFill>
                <a:round/>
                <a:headEnd/>
                <a:tailEnd/>
              </a:ln>
            </p:spPr>
            <p:txBody>
              <a:bodyPr/>
              <a:lstStyle/>
              <a:p>
                <a:endParaRPr lang="en-US"/>
              </a:p>
            </p:txBody>
          </p:sp>
          <p:sp>
            <p:nvSpPr>
              <p:cNvPr id="637472" name="Line 144"/>
              <p:cNvSpPr>
                <a:spLocks noChangeShapeType="1"/>
              </p:cNvSpPr>
              <p:nvPr/>
            </p:nvSpPr>
            <p:spPr bwMode="auto">
              <a:xfrm flipV="1">
                <a:off x="2452688" y="2706688"/>
                <a:ext cx="1588" cy="6350"/>
              </a:xfrm>
              <a:prstGeom prst="line">
                <a:avLst/>
              </a:prstGeom>
              <a:noFill/>
              <a:ln w="28575">
                <a:solidFill>
                  <a:srgbClr val="FF0000"/>
                </a:solidFill>
                <a:round/>
                <a:headEnd/>
                <a:tailEnd/>
              </a:ln>
            </p:spPr>
            <p:txBody>
              <a:bodyPr/>
              <a:lstStyle/>
              <a:p>
                <a:endParaRPr lang="en-US"/>
              </a:p>
            </p:txBody>
          </p:sp>
          <p:sp>
            <p:nvSpPr>
              <p:cNvPr id="637473" name="Line 145"/>
              <p:cNvSpPr>
                <a:spLocks noChangeShapeType="1"/>
              </p:cNvSpPr>
              <p:nvPr/>
            </p:nvSpPr>
            <p:spPr bwMode="auto">
              <a:xfrm flipV="1">
                <a:off x="2466975" y="2667001"/>
                <a:ext cx="4763" cy="9525"/>
              </a:xfrm>
              <a:prstGeom prst="line">
                <a:avLst/>
              </a:prstGeom>
              <a:noFill/>
              <a:ln w="28575">
                <a:solidFill>
                  <a:srgbClr val="FF0000"/>
                </a:solidFill>
                <a:round/>
                <a:headEnd/>
                <a:tailEnd/>
              </a:ln>
            </p:spPr>
            <p:txBody>
              <a:bodyPr/>
              <a:lstStyle/>
              <a:p>
                <a:endParaRPr lang="en-US"/>
              </a:p>
            </p:txBody>
          </p:sp>
          <p:sp>
            <p:nvSpPr>
              <p:cNvPr id="637474" name="Line 146"/>
              <p:cNvSpPr>
                <a:spLocks noChangeShapeType="1"/>
              </p:cNvSpPr>
              <p:nvPr/>
            </p:nvSpPr>
            <p:spPr bwMode="auto">
              <a:xfrm flipV="1">
                <a:off x="2471738" y="2647951"/>
                <a:ext cx="7938" cy="19050"/>
              </a:xfrm>
              <a:prstGeom prst="line">
                <a:avLst/>
              </a:prstGeom>
              <a:noFill/>
              <a:ln w="28575">
                <a:solidFill>
                  <a:srgbClr val="FF0000"/>
                </a:solidFill>
                <a:round/>
                <a:headEnd/>
                <a:tailEnd/>
              </a:ln>
            </p:spPr>
            <p:txBody>
              <a:bodyPr/>
              <a:lstStyle/>
              <a:p>
                <a:endParaRPr lang="en-US"/>
              </a:p>
            </p:txBody>
          </p:sp>
          <p:sp>
            <p:nvSpPr>
              <p:cNvPr id="637475" name="Line 147"/>
              <p:cNvSpPr>
                <a:spLocks noChangeShapeType="1"/>
              </p:cNvSpPr>
              <p:nvPr/>
            </p:nvSpPr>
            <p:spPr bwMode="auto">
              <a:xfrm flipV="1">
                <a:off x="2479675" y="2647951"/>
                <a:ext cx="1588" cy="1588"/>
              </a:xfrm>
              <a:prstGeom prst="line">
                <a:avLst/>
              </a:prstGeom>
              <a:noFill/>
              <a:ln w="28575">
                <a:solidFill>
                  <a:srgbClr val="FF0000"/>
                </a:solidFill>
                <a:round/>
                <a:headEnd/>
                <a:tailEnd/>
              </a:ln>
            </p:spPr>
            <p:txBody>
              <a:bodyPr/>
              <a:lstStyle/>
              <a:p>
                <a:endParaRPr lang="en-US"/>
              </a:p>
            </p:txBody>
          </p:sp>
          <p:sp>
            <p:nvSpPr>
              <p:cNvPr id="637476" name="Line 148"/>
              <p:cNvSpPr>
                <a:spLocks noChangeShapeType="1"/>
              </p:cNvSpPr>
              <p:nvPr/>
            </p:nvSpPr>
            <p:spPr bwMode="auto">
              <a:xfrm flipV="1">
                <a:off x="2495550" y="2619376"/>
                <a:ext cx="3175" cy="4763"/>
              </a:xfrm>
              <a:prstGeom prst="line">
                <a:avLst/>
              </a:prstGeom>
              <a:noFill/>
              <a:ln w="28575">
                <a:solidFill>
                  <a:srgbClr val="FF0000"/>
                </a:solidFill>
                <a:round/>
                <a:headEnd/>
                <a:tailEnd/>
              </a:ln>
            </p:spPr>
            <p:txBody>
              <a:bodyPr/>
              <a:lstStyle/>
              <a:p>
                <a:endParaRPr lang="en-US"/>
              </a:p>
            </p:txBody>
          </p:sp>
          <p:sp>
            <p:nvSpPr>
              <p:cNvPr id="637477" name="Line 149"/>
              <p:cNvSpPr>
                <a:spLocks noChangeShapeType="1"/>
              </p:cNvSpPr>
              <p:nvPr/>
            </p:nvSpPr>
            <p:spPr bwMode="auto">
              <a:xfrm flipV="1">
                <a:off x="2498725" y="2609851"/>
                <a:ext cx="9525" cy="9525"/>
              </a:xfrm>
              <a:prstGeom prst="line">
                <a:avLst/>
              </a:prstGeom>
              <a:noFill/>
              <a:ln w="28575">
                <a:solidFill>
                  <a:srgbClr val="FF0000"/>
                </a:solidFill>
                <a:round/>
                <a:headEnd/>
                <a:tailEnd/>
              </a:ln>
            </p:spPr>
            <p:txBody>
              <a:bodyPr/>
              <a:lstStyle/>
              <a:p>
                <a:endParaRPr lang="en-US"/>
              </a:p>
            </p:txBody>
          </p:sp>
          <p:sp>
            <p:nvSpPr>
              <p:cNvPr id="637478" name="Line 150"/>
              <p:cNvSpPr>
                <a:spLocks noChangeShapeType="1"/>
              </p:cNvSpPr>
              <p:nvPr/>
            </p:nvSpPr>
            <p:spPr bwMode="auto">
              <a:xfrm flipV="1">
                <a:off x="2508250" y="2605088"/>
                <a:ext cx="6350" cy="4763"/>
              </a:xfrm>
              <a:prstGeom prst="line">
                <a:avLst/>
              </a:prstGeom>
              <a:noFill/>
              <a:ln w="28575">
                <a:solidFill>
                  <a:srgbClr val="FF0000"/>
                </a:solidFill>
                <a:round/>
                <a:headEnd/>
                <a:tailEnd/>
              </a:ln>
            </p:spPr>
            <p:txBody>
              <a:bodyPr/>
              <a:lstStyle/>
              <a:p>
                <a:endParaRPr lang="en-US"/>
              </a:p>
            </p:txBody>
          </p:sp>
          <p:sp>
            <p:nvSpPr>
              <p:cNvPr id="637479" name="Line 151"/>
              <p:cNvSpPr>
                <a:spLocks noChangeShapeType="1"/>
              </p:cNvSpPr>
              <p:nvPr/>
            </p:nvSpPr>
            <p:spPr bwMode="auto">
              <a:xfrm>
                <a:off x="2533650" y="2600326"/>
                <a:ext cx="1588" cy="1588"/>
              </a:xfrm>
              <a:prstGeom prst="line">
                <a:avLst/>
              </a:prstGeom>
              <a:noFill/>
              <a:ln w="28575">
                <a:solidFill>
                  <a:srgbClr val="FF0000"/>
                </a:solidFill>
                <a:round/>
                <a:headEnd/>
                <a:tailEnd/>
              </a:ln>
            </p:spPr>
            <p:txBody>
              <a:bodyPr/>
              <a:lstStyle/>
              <a:p>
                <a:endParaRPr lang="en-US"/>
              </a:p>
            </p:txBody>
          </p:sp>
          <p:sp>
            <p:nvSpPr>
              <p:cNvPr id="637480" name="Line 152"/>
              <p:cNvSpPr>
                <a:spLocks noChangeShapeType="1"/>
              </p:cNvSpPr>
              <p:nvPr/>
            </p:nvSpPr>
            <p:spPr bwMode="auto">
              <a:xfrm>
                <a:off x="2535238" y="2600326"/>
                <a:ext cx="9525" cy="3175"/>
              </a:xfrm>
              <a:prstGeom prst="line">
                <a:avLst/>
              </a:prstGeom>
              <a:noFill/>
              <a:ln w="28575">
                <a:solidFill>
                  <a:srgbClr val="FF0000"/>
                </a:solidFill>
                <a:round/>
                <a:headEnd/>
                <a:tailEnd/>
              </a:ln>
            </p:spPr>
            <p:txBody>
              <a:bodyPr/>
              <a:lstStyle/>
              <a:p>
                <a:endParaRPr lang="en-US"/>
              </a:p>
            </p:txBody>
          </p:sp>
          <p:sp>
            <p:nvSpPr>
              <p:cNvPr id="637481" name="Line 153"/>
              <p:cNvSpPr>
                <a:spLocks noChangeShapeType="1"/>
              </p:cNvSpPr>
              <p:nvPr/>
            </p:nvSpPr>
            <p:spPr bwMode="auto">
              <a:xfrm>
                <a:off x="2544763" y="2603501"/>
                <a:ext cx="9525" cy="6350"/>
              </a:xfrm>
              <a:prstGeom prst="line">
                <a:avLst/>
              </a:prstGeom>
              <a:noFill/>
              <a:ln w="28575">
                <a:solidFill>
                  <a:srgbClr val="FF0000"/>
                </a:solidFill>
                <a:round/>
                <a:headEnd/>
                <a:tailEnd/>
              </a:ln>
            </p:spPr>
            <p:txBody>
              <a:bodyPr/>
              <a:lstStyle/>
              <a:p>
                <a:endParaRPr lang="en-US"/>
              </a:p>
            </p:txBody>
          </p:sp>
          <p:sp>
            <p:nvSpPr>
              <p:cNvPr id="637482" name="Line 154"/>
              <p:cNvSpPr>
                <a:spLocks noChangeShapeType="1"/>
              </p:cNvSpPr>
              <p:nvPr/>
            </p:nvSpPr>
            <p:spPr bwMode="auto">
              <a:xfrm>
                <a:off x="2571750" y="2630488"/>
                <a:ext cx="1588" cy="1588"/>
              </a:xfrm>
              <a:prstGeom prst="line">
                <a:avLst/>
              </a:prstGeom>
              <a:noFill/>
              <a:ln w="28575">
                <a:solidFill>
                  <a:srgbClr val="FF0000"/>
                </a:solidFill>
                <a:round/>
                <a:headEnd/>
                <a:tailEnd/>
              </a:ln>
            </p:spPr>
            <p:txBody>
              <a:bodyPr/>
              <a:lstStyle/>
              <a:p>
                <a:endParaRPr lang="en-US"/>
              </a:p>
            </p:txBody>
          </p:sp>
          <p:sp>
            <p:nvSpPr>
              <p:cNvPr id="637483" name="Line 155"/>
              <p:cNvSpPr>
                <a:spLocks noChangeShapeType="1"/>
              </p:cNvSpPr>
              <p:nvPr/>
            </p:nvSpPr>
            <p:spPr bwMode="auto">
              <a:xfrm>
                <a:off x="2573338" y="2632076"/>
                <a:ext cx="9525" cy="15875"/>
              </a:xfrm>
              <a:prstGeom prst="line">
                <a:avLst/>
              </a:prstGeom>
              <a:noFill/>
              <a:ln w="28575">
                <a:solidFill>
                  <a:srgbClr val="FF0000"/>
                </a:solidFill>
                <a:round/>
                <a:headEnd/>
                <a:tailEnd/>
              </a:ln>
            </p:spPr>
            <p:txBody>
              <a:bodyPr/>
              <a:lstStyle/>
              <a:p>
                <a:endParaRPr lang="en-US"/>
              </a:p>
            </p:txBody>
          </p:sp>
          <p:sp>
            <p:nvSpPr>
              <p:cNvPr id="637484" name="Line 156"/>
              <p:cNvSpPr>
                <a:spLocks noChangeShapeType="1"/>
              </p:cNvSpPr>
              <p:nvPr/>
            </p:nvSpPr>
            <p:spPr bwMode="auto">
              <a:xfrm>
                <a:off x="2582863" y="2647951"/>
                <a:ext cx="3175" cy="9525"/>
              </a:xfrm>
              <a:prstGeom prst="line">
                <a:avLst/>
              </a:prstGeom>
              <a:noFill/>
              <a:ln w="28575">
                <a:solidFill>
                  <a:srgbClr val="FF0000"/>
                </a:solidFill>
                <a:round/>
                <a:headEnd/>
                <a:tailEnd/>
              </a:ln>
            </p:spPr>
            <p:txBody>
              <a:bodyPr/>
              <a:lstStyle/>
              <a:p>
                <a:endParaRPr lang="en-US"/>
              </a:p>
            </p:txBody>
          </p:sp>
          <p:sp>
            <p:nvSpPr>
              <p:cNvPr id="637485" name="Line 157"/>
              <p:cNvSpPr>
                <a:spLocks noChangeShapeType="1"/>
              </p:cNvSpPr>
              <p:nvPr/>
            </p:nvSpPr>
            <p:spPr bwMode="auto">
              <a:xfrm>
                <a:off x="2598738" y="2686051"/>
                <a:ext cx="1588" cy="3175"/>
              </a:xfrm>
              <a:prstGeom prst="line">
                <a:avLst/>
              </a:prstGeom>
              <a:noFill/>
              <a:ln w="28575">
                <a:solidFill>
                  <a:srgbClr val="FF0000"/>
                </a:solidFill>
                <a:round/>
                <a:headEnd/>
                <a:tailEnd/>
              </a:ln>
            </p:spPr>
            <p:txBody>
              <a:bodyPr/>
              <a:lstStyle/>
              <a:p>
                <a:endParaRPr lang="en-US"/>
              </a:p>
            </p:txBody>
          </p:sp>
          <p:sp>
            <p:nvSpPr>
              <p:cNvPr id="637486" name="Line 158"/>
              <p:cNvSpPr>
                <a:spLocks noChangeShapeType="1"/>
              </p:cNvSpPr>
              <p:nvPr/>
            </p:nvSpPr>
            <p:spPr bwMode="auto">
              <a:xfrm>
                <a:off x="2600325" y="2689226"/>
                <a:ext cx="9525" cy="23813"/>
              </a:xfrm>
              <a:prstGeom prst="line">
                <a:avLst/>
              </a:prstGeom>
              <a:noFill/>
              <a:ln w="28575">
                <a:solidFill>
                  <a:srgbClr val="FF0000"/>
                </a:solidFill>
                <a:round/>
                <a:headEnd/>
                <a:tailEnd/>
              </a:ln>
            </p:spPr>
            <p:txBody>
              <a:bodyPr/>
              <a:lstStyle/>
              <a:p>
                <a:endParaRPr lang="en-US"/>
              </a:p>
            </p:txBody>
          </p:sp>
          <p:sp>
            <p:nvSpPr>
              <p:cNvPr id="637487" name="Line 159"/>
              <p:cNvSpPr>
                <a:spLocks noChangeShapeType="1"/>
              </p:cNvSpPr>
              <p:nvPr/>
            </p:nvSpPr>
            <p:spPr bwMode="auto">
              <a:xfrm>
                <a:off x="2609850" y="2713038"/>
                <a:ext cx="1588" cy="3175"/>
              </a:xfrm>
              <a:prstGeom prst="line">
                <a:avLst/>
              </a:prstGeom>
              <a:noFill/>
              <a:ln w="28575">
                <a:solidFill>
                  <a:srgbClr val="FF0000"/>
                </a:solidFill>
                <a:round/>
                <a:headEnd/>
                <a:tailEnd/>
              </a:ln>
            </p:spPr>
            <p:txBody>
              <a:bodyPr/>
              <a:lstStyle/>
              <a:p>
                <a:endParaRPr lang="en-US"/>
              </a:p>
            </p:txBody>
          </p:sp>
          <p:sp>
            <p:nvSpPr>
              <p:cNvPr id="637488" name="Line 160"/>
              <p:cNvSpPr>
                <a:spLocks noChangeShapeType="1"/>
              </p:cNvSpPr>
              <p:nvPr/>
            </p:nvSpPr>
            <p:spPr bwMode="auto">
              <a:xfrm>
                <a:off x="2622550" y="2749551"/>
                <a:ext cx="6350" cy="19050"/>
              </a:xfrm>
              <a:prstGeom prst="line">
                <a:avLst/>
              </a:prstGeom>
              <a:noFill/>
              <a:ln w="28575">
                <a:solidFill>
                  <a:srgbClr val="FF0000"/>
                </a:solidFill>
                <a:round/>
                <a:headEnd/>
                <a:tailEnd/>
              </a:ln>
            </p:spPr>
            <p:txBody>
              <a:bodyPr/>
              <a:lstStyle/>
              <a:p>
                <a:endParaRPr lang="en-US"/>
              </a:p>
            </p:txBody>
          </p:sp>
          <p:sp>
            <p:nvSpPr>
              <p:cNvPr id="637489" name="Line 161"/>
              <p:cNvSpPr>
                <a:spLocks noChangeShapeType="1"/>
              </p:cNvSpPr>
              <p:nvPr/>
            </p:nvSpPr>
            <p:spPr bwMode="auto">
              <a:xfrm>
                <a:off x="2628900" y="2768601"/>
                <a:ext cx="3175" cy="12700"/>
              </a:xfrm>
              <a:prstGeom prst="line">
                <a:avLst/>
              </a:prstGeom>
              <a:noFill/>
              <a:ln w="28575">
                <a:solidFill>
                  <a:srgbClr val="FF0000"/>
                </a:solidFill>
                <a:round/>
                <a:headEnd/>
                <a:tailEnd/>
              </a:ln>
            </p:spPr>
            <p:txBody>
              <a:bodyPr/>
              <a:lstStyle/>
              <a:p>
                <a:endParaRPr lang="en-US"/>
              </a:p>
            </p:txBody>
          </p:sp>
          <p:sp>
            <p:nvSpPr>
              <p:cNvPr id="637490" name="Line 162"/>
              <p:cNvSpPr>
                <a:spLocks noChangeShapeType="1"/>
              </p:cNvSpPr>
              <p:nvPr/>
            </p:nvSpPr>
            <p:spPr bwMode="auto">
              <a:xfrm>
                <a:off x="2643188" y="2814638"/>
                <a:ext cx="3175" cy="15875"/>
              </a:xfrm>
              <a:prstGeom prst="line">
                <a:avLst/>
              </a:prstGeom>
              <a:noFill/>
              <a:ln w="28575">
                <a:solidFill>
                  <a:srgbClr val="FF0000"/>
                </a:solidFill>
                <a:round/>
                <a:headEnd/>
                <a:tailEnd/>
              </a:ln>
            </p:spPr>
            <p:txBody>
              <a:bodyPr/>
              <a:lstStyle/>
              <a:p>
                <a:endParaRPr lang="en-US"/>
              </a:p>
            </p:txBody>
          </p:sp>
          <p:sp>
            <p:nvSpPr>
              <p:cNvPr id="637491" name="Line 163"/>
              <p:cNvSpPr>
                <a:spLocks noChangeShapeType="1"/>
              </p:cNvSpPr>
              <p:nvPr/>
            </p:nvSpPr>
            <p:spPr bwMode="auto">
              <a:xfrm>
                <a:off x="2646363" y="2830513"/>
                <a:ext cx="6350" cy="17463"/>
              </a:xfrm>
              <a:prstGeom prst="line">
                <a:avLst/>
              </a:prstGeom>
              <a:noFill/>
              <a:ln w="28575">
                <a:solidFill>
                  <a:srgbClr val="FF0000"/>
                </a:solidFill>
                <a:round/>
                <a:headEnd/>
                <a:tailEnd/>
              </a:ln>
            </p:spPr>
            <p:txBody>
              <a:bodyPr/>
              <a:lstStyle/>
              <a:p>
                <a:endParaRPr lang="en-US"/>
              </a:p>
            </p:txBody>
          </p:sp>
          <p:sp>
            <p:nvSpPr>
              <p:cNvPr id="637492" name="Line 164"/>
              <p:cNvSpPr>
                <a:spLocks noChangeShapeType="1"/>
              </p:cNvSpPr>
              <p:nvPr/>
            </p:nvSpPr>
            <p:spPr bwMode="auto">
              <a:xfrm>
                <a:off x="2660650" y="2882901"/>
                <a:ext cx="4763" cy="14288"/>
              </a:xfrm>
              <a:prstGeom prst="line">
                <a:avLst/>
              </a:prstGeom>
              <a:noFill/>
              <a:ln w="28575">
                <a:solidFill>
                  <a:srgbClr val="FF0000"/>
                </a:solidFill>
                <a:round/>
                <a:headEnd/>
                <a:tailEnd/>
              </a:ln>
            </p:spPr>
            <p:txBody>
              <a:bodyPr/>
              <a:lstStyle/>
              <a:p>
                <a:endParaRPr lang="en-US"/>
              </a:p>
            </p:txBody>
          </p:sp>
          <p:sp>
            <p:nvSpPr>
              <p:cNvPr id="637493" name="Line 165"/>
              <p:cNvSpPr>
                <a:spLocks noChangeShapeType="1"/>
              </p:cNvSpPr>
              <p:nvPr/>
            </p:nvSpPr>
            <p:spPr bwMode="auto">
              <a:xfrm>
                <a:off x="2665413" y="2897188"/>
                <a:ext cx="4763" cy="19050"/>
              </a:xfrm>
              <a:prstGeom prst="line">
                <a:avLst/>
              </a:prstGeom>
              <a:noFill/>
              <a:ln w="28575">
                <a:solidFill>
                  <a:srgbClr val="FF0000"/>
                </a:solidFill>
                <a:round/>
                <a:headEnd/>
                <a:tailEnd/>
              </a:ln>
            </p:spPr>
            <p:txBody>
              <a:bodyPr/>
              <a:lstStyle/>
              <a:p>
                <a:endParaRPr lang="en-US"/>
              </a:p>
            </p:txBody>
          </p:sp>
          <p:sp>
            <p:nvSpPr>
              <p:cNvPr id="637494" name="Line 166"/>
              <p:cNvSpPr>
                <a:spLocks noChangeShapeType="1"/>
              </p:cNvSpPr>
              <p:nvPr/>
            </p:nvSpPr>
            <p:spPr bwMode="auto">
              <a:xfrm>
                <a:off x="2679700" y="2949576"/>
                <a:ext cx="4763" cy="17463"/>
              </a:xfrm>
              <a:prstGeom prst="line">
                <a:avLst/>
              </a:prstGeom>
              <a:noFill/>
              <a:ln w="28575">
                <a:solidFill>
                  <a:srgbClr val="FF0000"/>
                </a:solidFill>
                <a:round/>
                <a:headEnd/>
                <a:tailEnd/>
              </a:ln>
            </p:spPr>
            <p:txBody>
              <a:bodyPr/>
              <a:lstStyle/>
              <a:p>
                <a:endParaRPr lang="en-US"/>
              </a:p>
            </p:txBody>
          </p:sp>
          <p:sp>
            <p:nvSpPr>
              <p:cNvPr id="637495" name="Line 167"/>
              <p:cNvSpPr>
                <a:spLocks noChangeShapeType="1"/>
              </p:cNvSpPr>
              <p:nvPr/>
            </p:nvSpPr>
            <p:spPr bwMode="auto">
              <a:xfrm>
                <a:off x="2684463" y="2967038"/>
                <a:ext cx="4763" cy="17463"/>
              </a:xfrm>
              <a:prstGeom prst="line">
                <a:avLst/>
              </a:prstGeom>
              <a:noFill/>
              <a:ln w="28575">
                <a:solidFill>
                  <a:srgbClr val="FF0000"/>
                </a:solidFill>
                <a:round/>
                <a:headEnd/>
                <a:tailEnd/>
              </a:ln>
            </p:spPr>
            <p:txBody>
              <a:bodyPr/>
              <a:lstStyle/>
              <a:p>
                <a:endParaRPr lang="en-US"/>
              </a:p>
            </p:txBody>
          </p:sp>
          <p:sp>
            <p:nvSpPr>
              <p:cNvPr id="637496" name="Line 168"/>
              <p:cNvSpPr>
                <a:spLocks noChangeShapeType="1"/>
              </p:cNvSpPr>
              <p:nvPr/>
            </p:nvSpPr>
            <p:spPr bwMode="auto">
              <a:xfrm>
                <a:off x="2697163" y="3017838"/>
                <a:ext cx="4763" cy="17463"/>
              </a:xfrm>
              <a:prstGeom prst="line">
                <a:avLst/>
              </a:prstGeom>
              <a:noFill/>
              <a:ln w="28575">
                <a:solidFill>
                  <a:srgbClr val="FF0000"/>
                </a:solidFill>
                <a:round/>
                <a:headEnd/>
                <a:tailEnd/>
              </a:ln>
            </p:spPr>
            <p:txBody>
              <a:bodyPr/>
              <a:lstStyle/>
              <a:p>
                <a:endParaRPr lang="en-US"/>
              </a:p>
            </p:txBody>
          </p:sp>
          <p:sp>
            <p:nvSpPr>
              <p:cNvPr id="637497" name="Line 169"/>
              <p:cNvSpPr>
                <a:spLocks noChangeShapeType="1"/>
              </p:cNvSpPr>
              <p:nvPr/>
            </p:nvSpPr>
            <p:spPr bwMode="auto">
              <a:xfrm>
                <a:off x="2701925" y="3035301"/>
                <a:ext cx="4763" cy="17463"/>
              </a:xfrm>
              <a:prstGeom prst="line">
                <a:avLst/>
              </a:prstGeom>
              <a:noFill/>
              <a:ln w="28575">
                <a:solidFill>
                  <a:srgbClr val="FF0000"/>
                </a:solidFill>
                <a:round/>
                <a:headEnd/>
                <a:tailEnd/>
              </a:ln>
            </p:spPr>
            <p:txBody>
              <a:bodyPr/>
              <a:lstStyle/>
              <a:p>
                <a:endParaRPr lang="en-US"/>
              </a:p>
            </p:txBody>
          </p:sp>
          <p:sp>
            <p:nvSpPr>
              <p:cNvPr id="637498" name="Line 170"/>
              <p:cNvSpPr>
                <a:spLocks noChangeShapeType="1"/>
              </p:cNvSpPr>
              <p:nvPr/>
            </p:nvSpPr>
            <p:spPr bwMode="auto">
              <a:xfrm>
                <a:off x="2716213" y="3086101"/>
                <a:ext cx="4763" cy="15875"/>
              </a:xfrm>
              <a:prstGeom prst="line">
                <a:avLst/>
              </a:prstGeom>
              <a:noFill/>
              <a:ln w="28575">
                <a:solidFill>
                  <a:srgbClr val="FF0000"/>
                </a:solidFill>
                <a:round/>
                <a:headEnd/>
                <a:tailEnd/>
              </a:ln>
            </p:spPr>
            <p:txBody>
              <a:bodyPr/>
              <a:lstStyle/>
              <a:p>
                <a:endParaRPr lang="en-US"/>
              </a:p>
            </p:txBody>
          </p:sp>
          <p:sp>
            <p:nvSpPr>
              <p:cNvPr id="637499" name="Line 171"/>
              <p:cNvSpPr>
                <a:spLocks noChangeShapeType="1"/>
              </p:cNvSpPr>
              <p:nvPr/>
            </p:nvSpPr>
            <p:spPr bwMode="auto">
              <a:xfrm>
                <a:off x="2720975" y="3101976"/>
                <a:ext cx="4763" cy="17463"/>
              </a:xfrm>
              <a:prstGeom prst="line">
                <a:avLst/>
              </a:prstGeom>
              <a:noFill/>
              <a:ln w="28575">
                <a:solidFill>
                  <a:srgbClr val="FF0000"/>
                </a:solidFill>
                <a:round/>
                <a:headEnd/>
                <a:tailEnd/>
              </a:ln>
            </p:spPr>
            <p:txBody>
              <a:bodyPr/>
              <a:lstStyle/>
              <a:p>
                <a:endParaRPr lang="en-US"/>
              </a:p>
            </p:txBody>
          </p:sp>
          <p:sp>
            <p:nvSpPr>
              <p:cNvPr id="637500" name="Line 172"/>
              <p:cNvSpPr>
                <a:spLocks noChangeShapeType="1"/>
              </p:cNvSpPr>
              <p:nvPr/>
            </p:nvSpPr>
            <p:spPr bwMode="auto">
              <a:xfrm>
                <a:off x="2735263" y="3152776"/>
                <a:ext cx="4763" cy="11113"/>
              </a:xfrm>
              <a:prstGeom prst="line">
                <a:avLst/>
              </a:prstGeom>
              <a:noFill/>
              <a:ln w="28575">
                <a:solidFill>
                  <a:srgbClr val="FF0000"/>
                </a:solidFill>
                <a:round/>
                <a:headEnd/>
                <a:tailEnd/>
              </a:ln>
            </p:spPr>
            <p:txBody>
              <a:bodyPr/>
              <a:lstStyle/>
              <a:p>
                <a:endParaRPr lang="en-US"/>
              </a:p>
            </p:txBody>
          </p:sp>
          <p:sp>
            <p:nvSpPr>
              <p:cNvPr id="637501" name="Line 173"/>
              <p:cNvSpPr>
                <a:spLocks noChangeShapeType="1"/>
              </p:cNvSpPr>
              <p:nvPr/>
            </p:nvSpPr>
            <p:spPr bwMode="auto">
              <a:xfrm>
                <a:off x="2740025" y="3163888"/>
                <a:ext cx="6350" cy="22225"/>
              </a:xfrm>
              <a:prstGeom prst="line">
                <a:avLst/>
              </a:prstGeom>
              <a:noFill/>
              <a:ln w="28575">
                <a:solidFill>
                  <a:srgbClr val="FF0000"/>
                </a:solidFill>
                <a:round/>
                <a:headEnd/>
                <a:tailEnd/>
              </a:ln>
            </p:spPr>
            <p:txBody>
              <a:bodyPr/>
              <a:lstStyle/>
              <a:p>
                <a:endParaRPr lang="en-US"/>
              </a:p>
            </p:txBody>
          </p:sp>
          <p:sp>
            <p:nvSpPr>
              <p:cNvPr id="637502" name="Line 174"/>
              <p:cNvSpPr>
                <a:spLocks noChangeShapeType="1"/>
              </p:cNvSpPr>
              <p:nvPr/>
            </p:nvSpPr>
            <p:spPr bwMode="auto">
              <a:xfrm>
                <a:off x="2757488" y="3217863"/>
                <a:ext cx="1588" cy="1588"/>
              </a:xfrm>
              <a:prstGeom prst="line">
                <a:avLst/>
              </a:prstGeom>
              <a:noFill/>
              <a:ln w="28575">
                <a:solidFill>
                  <a:srgbClr val="FF0000"/>
                </a:solidFill>
                <a:round/>
                <a:headEnd/>
                <a:tailEnd/>
              </a:ln>
            </p:spPr>
            <p:txBody>
              <a:bodyPr/>
              <a:lstStyle/>
              <a:p>
                <a:endParaRPr lang="en-US"/>
              </a:p>
            </p:txBody>
          </p:sp>
          <p:sp>
            <p:nvSpPr>
              <p:cNvPr id="637503" name="Line 175"/>
              <p:cNvSpPr>
                <a:spLocks noChangeShapeType="1"/>
              </p:cNvSpPr>
              <p:nvPr/>
            </p:nvSpPr>
            <p:spPr bwMode="auto">
              <a:xfrm>
                <a:off x="2757488" y="3219451"/>
                <a:ext cx="9525" cy="23813"/>
              </a:xfrm>
              <a:prstGeom prst="line">
                <a:avLst/>
              </a:prstGeom>
              <a:noFill/>
              <a:ln w="28575">
                <a:solidFill>
                  <a:srgbClr val="FF0000"/>
                </a:solidFill>
                <a:round/>
                <a:headEnd/>
                <a:tailEnd/>
              </a:ln>
            </p:spPr>
            <p:txBody>
              <a:bodyPr/>
              <a:lstStyle/>
              <a:p>
                <a:endParaRPr lang="en-US"/>
              </a:p>
            </p:txBody>
          </p:sp>
          <p:sp>
            <p:nvSpPr>
              <p:cNvPr id="637504" name="Line 176"/>
              <p:cNvSpPr>
                <a:spLocks noChangeShapeType="1"/>
              </p:cNvSpPr>
              <p:nvPr/>
            </p:nvSpPr>
            <p:spPr bwMode="auto">
              <a:xfrm>
                <a:off x="2767013" y="3243263"/>
                <a:ext cx="1588" cy="4763"/>
              </a:xfrm>
              <a:prstGeom prst="line">
                <a:avLst/>
              </a:prstGeom>
              <a:noFill/>
              <a:ln w="28575">
                <a:solidFill>
                  <a:srgbClr val="FF0000"/>
                </a:solidFill>
                <a:round/>
                <a:headEnd/>
                <a:tailEnd/>
              </a:ln>
            </p:spPr>
            <p:txBody>
              <a:bodyPr/>
              <a:lstStyle/>
              <a:p>
                <a:endParaRPr lang="en-US"/>
              </a:p>
            </p:txBody>
          </p:sp>
          <p:sp>
            <p:nvSpPr>
              <p:cNvPr id="637505" name="Line 177"/>
              <p:cNvSpPr>
                <a:spLocks noChangeShapeType="1"/>
              </p:cNvSpPr>
              <p:nvPr/>
            </p:nvSpPr>
            <p:spPr bwMode="auto">
              <a:xfrm>
                <a:off x="2782888" y="3276601"/>
                <a:ext cx="3175" cy="6350"/>
              </a:xfrm>
              <a:prstGeom prst="line">
                <a:avLst/>
              </a:prstGeom>
              <a:noFill/>
              <a:ln w="28575">
                <a:solidFill>
                  <a:srgbClr val="FF0000"/>
                </a:solidFill>
                <a:round/>
                <a:headEnd/>
                <a:tailEnd/>
              </a:ln>
            </p:spPr>
            <p:txBody>
              <a:bodyPr/>
              <a:lstStyle/>
              <a:p>
                <a:endParaRPr lang="en-US"/>
              </a:p>
            </p:txBody>
          </p:sp>
          <p:sp>
            <p:nvSpPr>
              <p:cNvPr id="637506" name="Line 178"/>
              <p:cNvSpPr>
                <a:spLocks noChangeShapeType="1"/>
              </p:cNvSpPr>
              <p:nvPr/>
            </p:nvSpPr>
            <p:spPr bwMode="auto">
              <a:xfrm>
                <a:off x="2786063" y="3282951"/>
                <a:ext cx="7938" cy="17463"/>
              </a:xfrm>
              <a:prstGeom prst="line">
                <a:avLst/>
              </a:prstGeom>
              <a:noFill/>
              <a:ln w="28575">
                <a:solidFill>
                  <a:srgbClr val="FF0000"/>
                </a:solidFill>
                <a:round/>
                <a:headEnd/>
                <a:tailEnd/>
              </a:ln>
            </p:spPr>
            <p:txBody>
              <a:bodyPr/>
              <a:lstStyle/>
              <a:p>
                <a:endParaRPr lang="en-US"/>
              </a:p>
            </p:txBody>
          </p:sp>
          <p:sp>
            <p:nvSpPr>
              <p:cNvPr id="637507" name="Line 179"/>
              <p:cNvSpPr>
                <a:spLocks noChangeShapeType="1"/>
              </p:cNvSpPr>
              <p:nvPr/>
            </p:nvSpPr>
            <p:spPr bwMode="auto">
              <a:xfrm>
                <a:off x="2794000" y="3300413"/>
                <a:ext cx="3175" cy="3175"/>
              </a:xfrm>
              <a:prstGeom prst="line">
                <a:avLst/>
              </a:prstGeom>
              <a:noFill/>
              <a:ln w="28575">
                <a:solidFill>
                  <a:srgbClr val="FF0000"/>
                </a:solidFill>
                <a:round/>
                <a:headEnd/>
                <a:tailEnd/>
              </a:ln>
            </p:spPr>
            <p:txBody>
              <a:bodyPr/>
              <a:lstStyle/>
              <a:p>
                <a:endParaRPr lang="en-US"/>
              </a:p>
            </p:txBody>
          </p:sp>
          <p:sp>
            <p:nvSpPr>
              <p:cNvPr id="637508" name="Line 180"/>
              <p:cNvSpPr>
                <a:spLocks noChangeShapeType="1"/>
              </p:cNvSpPr>
              <p:nvPr/>
            </p:nvSpPr>
            <p:spPr bwMode="auto">
              <a:xfrm>
                <a:off x="2814638" y="3324226"/>
                <a:ext cx="7938" cy="4763"/>
              </a:xfrm>
              <a:prstGeom prst="line">
                <a:avLst/>
              </a:prstGeom>
              <a:noFill/>
              <a:ln w="28575">
                <a:solidFill>
                  <a:srgbClr val="FF0000"/>
                </a:solidFill>
                <a:round/>
                <a:headEnd/>
                <a:tailEnd/>
              </a:ln>
            </p:spPr>
            <p:txBody>
              <a:bodyPr/>
              <a:lstStyle/>
              <a:p>
                <a:endParaRPr lang="en-US"/>
              </a:p>
            </p:txBody>
          </p:sp>
          <p:sp>
            <p:nvSpPr>
              <p:cNvPr id="637509" name="Line 181"/>
              <p:cNvSpPr>
                <a:spLocks noChangeShapeType="1"/>
              </p:cNvSpPr>
              <p:nvPr/>
            </p:nvSpPr>
            <p:spPr bwMode="auto">
              <a:xfrm>
                <a:off x="2822575" y="3328988"/>
                <a:ext cx="9525" cy="3175"/>
              </a:xfrm>
              <a:prstGeom prst="line">
                <a:avLst/>
              </a:prstGeom>
              <a:noFill/>
              <a:ln w="28575">
                <a:solidFill>
                  <a:srgbClr val="FF0000"/>
                </a:solidFill>
                <a:round/>
                <a:headEnd/>
                <a:tailEnd/>
              </a:ln>
            </p:spPr>
            <p:txBody>
              <a:bodyPr/>
              <a:lstStyle/>
              <a:p>
                <a:endParaRPr lang="en-US"/>
              </a:p>
            </p:txBody>
          </p:sp>
          <p:sp>
            <p:nvSpPr>
              <p:cNvPr id="637510" name="Line 182"/>
              <p:cNvSpPr>
                <a:spLocks noChangeShapeType="1"/>
              </p:cNvSpPr>
              <p:nvPr/>
            </p:nvSpPr>
            <p:spPr bwMode="auto">
              <a:xfrm>
                <a:off x="2832100" y="3332163"/>
                <a:ext cx="3175" cy="1588"/>
              </a:xfrm>
              <a:prstGeom prst="line">
                <a:avLst/>
              </a:prstGeom>
              <a:noFill/>
              <a:ln w="28575">
                <a:solidFill>
                  <a:srgbClr val="FF0000"/>
                </a:solidFill>
                <a:round/>
                <a:headEnd/>
                <a:tailEnd/>
              </a:ln>
            </p:spPr>
            <p:txBody>
              <a:bodyPr/>
              <a:lstStyle/>
              <a:p>
                <a:endParaRPr lang="en-US"/>
              </a:p>
            </p:txBody>
          </p:sp>
          <p:sp>
            <p:nvSpPr>
              <p:cNvPr id="637511" name="Line 183"/>
              <p:cNvSpPr>
                <a:spLocks noChangeShapeType="1"/>
              </p:cNvSpPr>
              <p:nvPr/>
            </p:nvSpPr>
            <p:spPr bwMode="auto">
              <a:xfrm flipV="1">
                <a:off x="2854325" y="3322638"/>
                <a:ext cx="4763" cy="3175"/>
              </a:xfrm>
              <a:prstGeom prst="line">
                <a:avLst/>
              </a:prstGeom>
              <a:noFill/>
              <a:ln w="28575">
                <a:solidFill>
                  <a:srgbClr val="FF0000"/>
                </a:solidFill>
                <a:round/>
                <a:headEnd/>
                <a:tailEnd/>
              </a:ln>
            </p:spPr>
            <p:txBody>
              <a:bodyPr/>
              <a:lstStyle/>
              <a:p>
                <a:endParaRPr lang="en-US"/>
              </a:p>
            </p:txBody>
          </p:sp>
          <p:sp>
            <p:nvSpPr>
              <p:cNvPr id="637512" name="Line 184"/>
              <p:cNvSpPr>
                <a:spLocks noChangeShapeType="1"/>
              </p:cNvSpPr>
              <p:nvPr/>
            </p:nvSpPr>
            <p:spPr bwMode="auto">
              <a:xfrm flipV="1">
                <a:off x="2859088" y="3313113"/>
                <a:ext cx="9525" cy="9525"/>
              </a:xfrm>
              <a:prstGeom prst="line">
                <a:avLst/>
              </a:prstGeom>
              <a:noFill/>
              <a:ln w="28575">
                <a:solidFill>
                  <a:srgbClr val="FF0000"/>
                </a:solidFill>
                <a:round/>
                <a:headEnd/>
                <a:tailEnd/>
              </a:ln>
            </p:spPr>
            <p:txBody>
              <a:bodyPr/>
              <a:lstStyle/>
              <a:p>
                <a:endParaRPr lang="en-US"/>
              </a:p>
            </p:txBody>
          </p:sp>
          <p:sp>
            <p:nvSpPr>
              <p:cNvPr id="637513" name="Line 185"/>
              <p:cNvSpPr>
                <a:spLocks noChangeShapeType="1"/>
              </p:cNvSpPr>
              <p:nvPr/>
            </p:nvSpPr>
            <p:spPr bwMode="auto">
              <a:xfrm flipV="1">
                <a:off x="2868613" y="3306763"/>
                <a:ext cx="3175" cy="6350"/>
              </a:xfrm>
              <a:prstGeom prst="line">
                <a:avLst/>
              </a:prstGeom>
              <a:noFill/>
              <a:ln w="28575">
                <a:solidFill>
                  <a:srgbClr val="FF0000"/>
                </a:solidFill>
                <a:round/>
                <a:headEnd/>
                <a:tailEnd/>
              </a:ln>
            </p:spPr>
            <p:txBody>
              <a:bodyPr/>
              <a:lstStyle/>
              <a:p>
                <a:endParaRPr lang="en-US"/>
              </a:p>
            </p:txBody>
          </p:sp>
          <p:sp>
            <p:nvSpPr>
              <p:cNvPr id="637514" name="Line 186"/>
              <p:cNvSpPr>
                <a:spLocks noChangeShapeType="1"/>
              </p:cNvSpPr>
              <p:nvPr/>
            </p:nvSpPr>
            <p:spPr bwMode="auto">
              <a:xfrm flipV="1">
                <a:off x="2887663" y="3265488"/>
                <a:ext cx="9525" cy="15875"/>
              </a:xfrm>
              <a:prstGeom prst="line">
                <a:avLst/>
              </a:prstGeom>
              <a:noFill/>
              <a:ln w="28575">
                <a:solidFill>
                  <a:srgbClr val="FF0000"/>
                </a:solidFill>
                <a:round/>
                <a:headEnd/>
                <a:tailEnd/>
              </a:ln>
            </p:spPr>
            <p:txBody>
              <a:bodyPr/>
              <a:lstStyle/>
              <a:p>
                <a:endParaRPr lang="en-US"/>
              </a:p>
            </p:txBody>
          </p:sp>
          <p:sp>
            <p:nvSpPr>
              <p:cNvPr id="637515" name="Line 187"/>
              <p:cNvSpPr>
                <a:spLocks noChangeShapeType="1"/>
              </p:cNvSpPr>
              <p:nvPr/>
            </p:nvSpPr>
            <p:spPr bwMode="auto">
              <a:xfrm flipV="1">
                <a:off x="2897188" y="3252788"/>
                <a:ext cx="4763" cy="12700"/>
              </a:xfrm>
              <a:prstGeom prst="line">
                <a:avLst/>
              </a:prstGeom>
              <a:noFill/>
              <a:ln w="28575">
                <a:solidFill>
                  <a:srgbClr val="FF0000"/>
                </a:solidFill>
                <a:round/>
                <a:headEnd/>
                <a:tailEnd/>
              </a:ln>
            </p:spPr>
            <p:txBody>
              <a:bodyPr/>
              <a:lstStyle/>
              <a:p>
                <a:endParaRPr lang="en-US"/>
              </a:p>
            </p:txBody>
          </p:sp>
          <p:sp>
            <p:nvSpPr>
              <p:cNvPr id="637516" name="Line 188"/>
              <p:cNvSpPr>
                <a:spLocks noChangeShapeType="1"/>
              </p:cNvSpPr>
              <p:nvPr/>
            </p:nvSpPr>
            <p:spPr bwMode="auto">
              <a:xfrm flipV="1">
                <a:off x="2913063" y="3219451"/>
                <a:ext cx="1588" cy="3175"/>
              </a:xfrm>
              <a:prstGeom prst="line">
                <a:avLst/>
              </a:prstGeom>
              <a:noFill/>
              <a:ln w="28575">
                <a:solidFill>
                  <a:srgbClr val="FF0000"/>
                </a:solidFill>
                <a:round/>
                <a:headEnd/>
                <a:tailEnd/>
              </a:ln>
            </p:spPr>
            <p:txBody>
              <a:bodyPr/>
              <a:lstStyle/>
              <a:p>
                <a:endParaRPr lang="en-US"/>
              </a:p>
            </p:txBody>
          </p:sp>
          <p:sp>
            <p:nvSpPr>
              <p:cNvPr id="637517" name="Line 189"/>
              <p:cNvSpPr>
                <a:spLocks noChangeShapeType="1"/>
              </p:cNvSpPr>
              <p:nvPr/>
            </p:nvSpPr>
            <p:spPr bwMode="auto">
              <a:xfrm flipV="1">
                <a:off x="2914650" y="3192463"/>
                <a:ext cx="9525" cy="26988"/>
              </a:xfrm>
              <a:prstGeom prst="line">
                <a:avLst/>
              </a:prstGeom>
              <a:noFill/>
              <a:ln w="28575">
                <a:solidFill>
                  <a:srgbClr val="FF0000"/>
                </a:solidFill>
                <a:round/>
                <a:headEnd/>
                <a:tailEnd/>
              </a:ln>
            </p:spPr>
            <p:txBody>
              <a:bodyPr/>
              <a:lstStyle/>
              <a:p>
                <a:endParaRPr lang="en-US"/>
              </a:p>
            </p:txBody>
          </p:sp>
          <p:sp>
            <p:nvSpPr>
              <p:cNvPr id="637518" name="Line 190"/>
              <p:cNvSpPr>
                <a:spLocks noChangeShapeType="1"/>
              </p:cNvSpPr>
              <p:nvPr/>
            </p:nvSpPr>
            <p:spPr bwMode="auto">
              <a:xfrm flipV="1">
                <a:off x="2924175" y="3190876"/>
                <a:ext cx="1588" cy="1588"/>
              </a:xfrm>
              <a:prstGeom prst="line">
                <a:avLst/>
              </a:prstGeom>
              <a:noFill/>
              <a:ln w="28575">
                <a:solidFill>
                  <a:srgbClr val="FF0000"/>
                </a:solidFill>
                <a:round/>
                <a:headEnd/>
                <a:tailEnd/>
              </a:ln>
            </p:spPr>
            <p:txBody>
              <a:bodyPr/>
              <a:lstStyle/>
              <a:p>
                <a:endParaRPr lang="en-US"/>
              </a:p>
            </p:txBody>
          </p:sp>
          <p:sp>
            <p:nvSpPr>
              <p:cNvPr id="637519" name="Line 191"/>
              <p:cNvSpPr>
                <a:spLocks noChangeShapeType="1"/>
              </p:cNvSpPr>
              <p:nvPr/>
            </p:nvSpPr>
            <p:spPr bwMode="auto">
              <a:xfrm flipV="1">
                <a:off x="2935288" y="3133726"/>
                <a:ext cx="7938" cy="23813"/>
              </a:xfrm>
              <a:prstGeom prst="line">
                <a:avLst/>
              </a:prstGeom>
              <a:noFill/>
              <a:ln w="28575">
                <a:solidFill>
                  <a:srgbClr val="FF0000"/>
                </a:solidFill>
                <a:round/>
                <a:headEnd/>
                <a:tailEnd/>
              </a:ln>
            </p:spPr>
            <p:txBody>
              <a:bodyPr/>
              <a:lstStyle/>
              <a:p>
                <a:endParaRPr lang="en-US"/>
              </a:p>
            </p:txBody>
          </p:sp>
          <p:sp>
            <p:nvSpPr>
              <p:cNvPr id="637520" name="Line 192"/>
              <p:cNvSpPr>
                <a:spLocks noChangeShapeType="1"/>
              </p:cNvSpPr>
              <p:nvPr/>
            </p:nvSpPr>
            <p:spPr bwMode="auto">
              <a:xfrm flipV="1">
                <a:off x="2943225" y="3124201"/>
                <a:ext cx="1588" cy="9525"/>
              </a:xfrm>
              <a:prstGeom prst="line">
                <a:avLst/>
              </a:prstGeom>
              <a:noFill/>
              <a:ln w="28575">
                <a:solidFill>
                  <a:srgbClr val="FF0000"/>
                </a:solidFill>
                <a:round/>
                <a:headEnd/>
                <a:tailEnd/>
              </a:ln>
            </p:spPr>
            <p:txBody>
              <a:bodyPr/>
              <a:lstStyle/>
              <a:p>
                <a:endParaRPr lang="en-US"/>
              </a:p>
            </p:txBody>
          </p:sp>
          <p:sp>
            <p:nvSpPr>
              <p:cNvPr id="637521" name="Line 193"/>
              <p:cNvSpPr>
                <a:spLocks noChangeShapeType="1"/>
              </p:cNvSpPr>
              <p:nvPr/>
            </p:nvSpPr>
            <p:spPr bwMode="auto">
              <a:xfrm flipV="1">
                <a:off x="2954338" y="3068638"/>
                <a:ext cx="6350" cy="22225"/>
              </a:xfrm>
              <a:prstGeom prst="line">
                <a:avLst/>
              </a:prstGeom>
              <a:noFill/>
              <a:ln w="28575">
                <a:solidFill>
                  <a:srgbClr val="FF0000"/>
                </a:solidFill>
                <a:round/>
                <a:headEnd/>
                <a:tailEnd/>
              </a:ln>
            </p:spPr>
            <p:txBody>
              <a:bodyPr/>
              <a:lstStyle/>
              <a:p>
                <a:endParaRPr lang="en-US"/>
              </a:p>
            </p:txBody>
          </p:sp>
          <p:sp>
            <p:nvSpPr>
              <p:cNvPr id="637522" name="Line 194"/>
              <p:cNvSpPr>
                <a:spLocks noChangeShapeType="1"/>
              </p:cNvSpPr>
              <p:nvPr/>
            </p:nvSpPr>
            <p:spPr bwMode="auto">
              <a:xfrm flipV="1">
                <a:off x="2960688" y="3057526"/>
                <a:ext cx="3175" cy="11113"/>
              </a:xfrm>
              <a:prstGeom prst="line">
                <a:avLst/>
              </a:prstGeom>
              <a:noFill/>
              <a:ln w="28575">
                <a:solidFill>
                  <a:srgbClr val="FF0000"/>
                </a:solidFill>
                <a:round/>
                <a:headEnd/>
                <a:tailEnd/>
              </a:ln>
            </p:spPr>
            <p:txBody>
              <a:bodyPr/>
              <a:lstStyle/>
              <a:p>
                <a:endParaRPr lang="en-US"/>
              </a:p>
            </p:txBody>
          </p:sp>
          <p:sp>
            <p:nvSpPr>
              <p:cNvPr id="637523" name="Line 195"/>
              <p:cNvSpPr>
                <a:spLocks noChangeShapeType="1"/>
              </p:cNvSpPr>
              <p:nvPr/>
            </p:nvSpPr>
            <p:spPr bwMode="auto">
              <a:xfrm flipV="1">
                <a:off x="2973388" y="3000376"/>
                <a:ext cx="6350" cy="23813"/>
              </a:xfrm>
              <a:prstGeom prst="line">
                <a:avLst/>
              </a:prstGeom>
              <a:noFill/>
              <a:ln w="28575">
                <a:solidFill>
                  <a:srgbClr val="FF0000"/>
                </a:solidFill>
                <a:round/>
                <a:headEnd/>
                <a:tailEnd/>
              </a:ln>
            </p:spPr>
            <p:txBody>
              <a:bodyPr/>
              <a:lstStyle/>
              <a:p>
                <a:endParaRPr lang="en-US"/>
              </a:p>
            </p:txBody>
          </p:sp>
          <p:sp>
            <p:nvSpPr>
              <p:cNvPr id="637524" name="Line 196"/>
              <p:cNvSpPr>
                <a:spLocks noChangeShapeType="1"/>
              </p:cNvSpPr>
              <p:nvPr/>
            </p:nvSpPr>
            <p:spPr bwMode="auto">
              <a:xfrm flipV="1">
                <a:off x="2979738" y="2989263"/>
                <a:ext cx="3175" cy="11113"/>
              </a:xfrm>
              <a:prstGeom prst="line">
                <a:avLst/>
              </a:prstGeom>
              <a:noFill/>
              <a:ln w="28575">
                <a:solidFill>
                  <a:srgbClr val="FF0000"/>
                </a:solidFill>
                <a:round/>
                <a:headEnd/>
                <a:tailEnd/>
              </a:ln>
            </p:spPr>
            <p:txBody>
              <a:bodyPr/>
              <a:lstStyle/>
              <a:p>
                <a:endParaRPr lang="en-US"/>
              </a:p>
            </p:txBody>
          </p:sp>
        </p:grpSp>
        <p:grpSp>
          <p:nvGrpSpPr>
            <p:cNvPr id="15" name="Group 204"/>
            <p:cNvGrpSpPr>
              <a:grpSpLocks/>
            </p:cNvGrpSpPr>
            <p:nvPr/>
          </p:nvGrpSpPr>
          <p:grpSpPr bwMode="auto">
            <a:xfrm flipV="1">
              <a:off x="2986286" y="2591774"/>
              <a:ext cx="915988" cy="733425"/>
              <a:chOff x="2073275" y="2600326"/>
              <a:chExt cx="915988" cy="733425"/>
            </a:xfrm>
          </p:grpSpPr>
          <p:sp>
            <p:nvSpPr>
              <p:cNvPr id="637147" name="Line 8"/>
              <p:cNvSpPr>
                <a:spLocks noChangeShapeType="1"/>
              </p:cNvSpPr>
              <p:nvPr/>
            </p:nvSpPr>
            <p:spPr bwMode="auto">
              <a:xfrm flipV="1">
                <a:off x="2073275" y="2932113"/>
                <a:ext cx="9525" cy="34925"/>
              </a:xfrm>
              <a:prstGeom prst="line">
                <a:avLst/>
              </a:prstGeom>
              <a:noFill/>
              <a:ln w="28575">
                <a:solidFill>
                  <a:srgbClr val="FF0000"/>
                </a:solidFill>
                <a:round/>
                <a:headEnd/>
                <a:tailEnd/>
              </a:ln>
            </p:spPr>
            <p:txBody>
              <a:bodyPr/>
              <a:lstStyle/>
              <a:p>
                <a:endParaRPr lang="en-US"/>
              </a:p>
            </p:txBody>
          </p:sp>
          <p:sp>
            <p:nvSpPr>
              <p:cNvPr id="637148" name="Line 9"/>
              <p:cNvSpPr>
                <a:spLocks noChangeShapeType="1"/>
              </p:cNvSpPr>
              <p:nvPr/>
            </p:nvSpPr>
            <p:spPr bwMode="auto">
              <a:xfrm flipV="1">
                <a:off x="2082800" y="2897188"/>
                <a:ext cx="9525" cy="34925"/>
              </a:xfrm>
              <a:prstGeom prst="line">
                <a:avLst/>
              </a:prstGeom>
              <a:noFill/>
              <a:ln w="28575">
                <a:solidFill>
                  <a:srgbClr val="FF0000"/>
                </a:solidFill>
                <a:round/>
                <a:headEnd/>
                <a:tailEnd/>
              </a:ln>
            </p:spPr>
            <p:txBody>
              <a:bodyPr/>
              <a:lstStyle/>
              <a:p>
                <a:endParaRPr lang="en-US"/>
              </a:p>
            </p:txBody>
          </p:sp>
          <p:sp>
            <p:nvSpPr>
              <p:cNvPr id="637149" name="Line 10"/>
              <p:cNvSpPr>
                <a:spLocks noChangeShapeType="1"/>
              </p:cNvSpPr>
              <p:nvPr/>
            </p:nvSpPr>
            <p:spPr bwMode="auto">
              <a:xfrm flipV="1">
                <a:off x="2092325" y="2862263"/>
                <a:ext cx="9525" cy="34925"/>
              </a:xfrm>
              <a:prstGeom prst="line">
                <a:avLst/>
              </a:prstGeom>
              <a:noFill/>
              <a:ln w="28575">
                <a:solidFill>
                  <a:srgbClr val="FF0000"/>
                </a:solidFill>
                <a:round/>
                <a:headEnd/>
                <a:tailEnd/>
              </a:ln>
            </p:spPr>
            <p:txBody>
              <a:bodyPr/>
              <a:lstStyle/>
              <a:p>
                <a:endParaRPr lang="en-US"/>
              </a:p>
            </p:txBody>
          </p:sp>
          <p:sp>
            <p:nvSpPr>
              <p:cNvPr id="637150" name="Line 11"/>
              <p:cNvSpPr>
                <a:spLocks noChangeShapeType="1"/>
              </p:cNvSpPr>
              <p:nvPr/>
            </p:nvSpPr>
            <p:spPr bwMode="auto">
              <a:xfrm flipV="1">
                <a:off x="2101850" y="2830513"/>
                <a:ext cx="9525" cy="31750"/>
              </a:xfrm>
              <a:prstGeom prst="line">
                <a:avLst/>
              </a:prstGeom>
              <a:noFill/>
              <a:ln w="28575">
                <a:solidFill>
                  <a:srgbClr val="FF0000"/>
                </a:solidFill>
                <a:round/>
                <a:headEnd/>
                <a:tailEnd/>
              </a:ln>
            </p:spPr>
            <p:txBody>
              <a:bodyPr/>
              <a:lstStyle/>
              <a:p>
                <a:endParaRPr lang="en-US"/>
              </a:p>
            </p:txBody>
          </p:sp>
          <p:sp>
            <p:nvSpPr>
              <p:cNvPr id="637151" name="Line 12"/>
              <p:cNvSpPr>
                <a:spLocks noChangeShapeType="1"/>
              </p:cNvSpPr>
              <p:nvPr/>
            </p:nvSpPr>
            <p:spPr bwMode="auto">
              <a:xfrm flipV="1">
                <a:off x="2111375" y="2798763"/>
                <a:ext cx="9525" cy="31750"/>
              </a:xfrm>
              <a:prstGeom prst="line">
                <a:avLst/>
              </a:prstGeom>
              <a:noFill/>
              <a:ln w="28575">
                <a:solidFill>
                  <a:srgbClr val="FF0000"/>
                </a:solidFill>
                <a:round/>
                <a:headEnd/>
                <a:tailEnd/>
              </a:ln>
            </p:spPr>
            <p:txBody>
              <a:bodyPr/>
              <a:lstStyle/>
              <a:p>
                <a:endParaRPr lang="en-US"/>
              </a:p>
            </p:txBody>
          </p:sp>
          <p:sp>
            <p:nvSpPr>
              <p:cNvPr id="637152" name="Line 13"/>
              <p:cNvSpPr>
                <a:spLocks noChangeShapeType="1"/>
              </p:cNvSpPr>
              <p:nvPr/>
            </p:nvSpPr>
            <p:spPr bwMode="auto">
              <a:xfrm flipV="1">
                <a:off x="2120900" y="2768601"/>
                <a:ext cx="7938" cy="30163"/>
              </a:xfrm>
              <a:prstGeom prst="line">
                <a:avLst/>
              </a:prstGeom>
              <a:noFill/>
              <a:ln w="28575">
                <a:solidFill>
                  <a:srgbClr val="FF0000"/>
                </a:solidFill>
                <a:round/>
                <a:headEnd/>
                <a:tailEnd/>
              </a:ln>
            </p:spPr>
            <p:txBody>
              <a:bodyPr/>
              <a:lstStyle/>
              <a:p>
                <a:endParaRPr lang="en-US"/>
              </a:p>
            </p:txBody>
          </p:sp>
          <p:sp>
            <p:nvSpPr>
              <p:cNvPr id="637153" name="Line 14"/>
              <p:cNvSpPr>
                <a:spLocks noChangeShapeType="1"/>
              </p:cNvSpPr>
              <p:nvPr/>
            </p:nvSpPr>
            <p:spPr bwMode="auto">
              <a:xfrm flipV="1">
                <a:off x="2128838" y="2740026"/>
                <a:ext cx="9525" cy="28575"/>
              </a:xfrm>
              <a:prstGeom prst="line">
                <a:avLst/>
              </a:prstGeom>
              <a:noFill/>
              <a:ln w="28575">
                <a:solidFill>
                  <a:srgbClr val="FF0000"/>
                </a:solidFill>
                <a:round/>
                <a:headEnd/>
                <a:tailEnd/>
              </a:ln>
            </p:spPr>
            <p:txBody>
              <a:bodyPr/>
              <a:lstStyle/>
              <a:p>
                <a:endParaRPr lang="en-US"/>
              </a:p>
            </p:txBody>
          </p:sp>
          <p:sp>
            <p:nvSpPr>
              <p:cNvPr id="637154" name="Line 15"/>
              <p:cNvSpPr>
                <a:spLocks noChangeShapeType="1"/>
              </p:cNvSpPr>
              <p:nvPr/>
            </p:nvSpPr>
            <p:spPr bwMode="auto">
              <a:xfrm flipV="1">
                <a:off x="2138363" y="2713038"/>
                <a:ext cx="9525" cy="26988"/>
              </a:xfrm>
              <a:prstGeom prst="line">
                <a:avLst/>
              </a:prstGeom>
              <a:noFill/>
              <a:ln w="28575">
                <a:solidFill>
                  <a:srgbClr val="FF0000"/>
                </a:solidFill>
                <a:round/>
                <a:headEnd/>
                <a:tailEnd/>
              </a:ln>
            </p:spPr>
            <p:txBody>
              <a:bodyPr/>
              <a:lstStyle/>
              <a:p>
                <a:endParaRPr lang="en-US"/>
              </a:p>
            </p:txBody>
          </p:sp>
          <p:sp>
            <p:nvSpPr>
              <p:cNvPr id="637155" name="Line 16"/>
              <p:cNvSpPr>
                <a:spLocks noChangeShapeType="1"/>
              </p:cNvSpPr>
              <p:nvPr/>
            </p:nvSpPr>
            <p:spPr bwMode="auto">
              <a:xfrm flipV="1">
                <a:off x="2147888" y="2689226"/>
                <a:ext cx="9525" cy="23813"/>
              </a:xfrm>
              <a:prstGeom prst="line">
                <a:avLst/>
              </a:prstGeom>
              <a:noFill/>
              <a:ln w="28575">
                <a:solidFill>
                  <a:srgbClr val="FF0000"/>
                </a:solidFill>
                <a:round/>
                <a:headEnd/>
                <a:tailEnd/>
              </a:ln>
            </p:spPr>
            <p:txBody>
              <a:bodyPr/>
              <a:lstStyle/>
              <a:p>
                <a:endParaRPr lang="en-US"/>
              </a:p>
            </p:txBody>
          </p:sp>
          <p:sp>
            <p:nvSpPr>
              <p:cNvPr id="637156" name="Line 17"/>
              <p:cNvSpPr>
                <a:spLocks noChangeShapeType="1"/>
              </p:cNvSpPr>
              <p:nvPr/>
            </p:nvSpPr>
            <p:spPr bwMode="auto">
              <a:xfrm flipV="1">
                <a:off x="2157413" y="2667001"/>
                <a:ext cx="9525" cy="22225"/>
              </a:xfrm>
              <a:prstGeom prst="line">
                <a:avLst/>
              </a:prstGeom>
              <a:noFill/>
              <a:ln w="28575">
                <a:solidFill>
                  <a:srgbClr val="FF0000"/>
                </a:solidFill>
                <a:round/>
                <a:headEnd/>
                <a:tailEnd/>
              </a:ln>
            </p:spPr>
            <p:txBody>
              <a:bodyPr/>
              <a:lstStyle/>
              <a:p>
                <a:endParaRPr lang="en-US"/>
              </a:p>
            </p:txBody>
          </p:sp>
          <p:sp>
            <p:nvSpPr>
              <p:cNvPr id="637157" name="Line 18"/>
              <p:cNvSpPr>
                <a:spLocks noChangeShapeType="1"/>
              </p:cNvSpPr>
              <p:nvPr/>
            </p:nvSpPr>
            <p:spPr bwMode="auto">
              <a:xfrm flipV="1">
                <a:off x="2166938" y="2647951"/>
                <a:ext cx="7938" cy="19050"/>
              </a:xfrm>
              <a:prstGeom prst="line">
                <a:avLst/>
              </a:prstGeom>
              <a:noFill/>
              <a:ln w="28575">
                <a:solidFill>
                  <a:srgbClr val="FF0000"/>
                </a:solidFill>
                <a:round/>
                <a:headEnd/>
                <a:tailEnd/>
              </a:ln>
            </p:spPr>
            <p:txBody>
              <a:bodyPr/>
              <a:lstStyle/>
              <a:p>
                <a:endParaRPr lang="en-US"/>
              </a:p>
            </p:txBody>
          </p:sp>
          <p:sp>
            <p:nvSpPr>
              <p:cNvPr id="637158" name="Line 19"/>
              <p:cNvSpPr>
                <a:spLocks noChangeShapeType="1"/>
              </p:cNvSpPr>
              <p:nvPr/>
            </p:nvSpPr>
            <p:spPr bwMode="auto">
              <a:xfrm flipV="1">
                <a:off x="2174875" y="2632076"/>
                <a:ext cx="9525" cy="15875"/>
              </a:xfrm>
              <a:prstGeom prst="line">
                <a:avLst/>
              </a:prstGeom>
              <a:noFill/>
              <a:ln w="28575">
                <a:solidFill>
                  <a:srgbClr val="FF0000"/>
                </a:solidFill>
                <a:round/>
                <a:headEnd/>
                <a:tailEnd/>
              </a:ln>
            </p:spPr>
            <p:txBody>
              <a:bodyPr/>
              <a:lstStyle/>
              <a:p>
                <a:endParaRPr lang="en-US"/>
              </a:p>
            </p:txBody>
          </p:sp>
          <p:sp>
            <p:nvSpPr>
              <p:cNvPr id="637159" name="Line 20"/>
              <p:cNvSpPr>
                <a:spLocks noChangeShapeType="1"/>
              </p:cNvSpPr>
              <p:nvPr/>
            </p:nvSpPr>
            <p:spPr bwMode="auto">
              <a:xfrm flipV="1">
                <a:off x="2184400" y="2619376"/>
                <a:ext cx="9525" cy="12700"/>
              </a:xfrm>
              <a:prstGeom prst="line">
                <a:avLst/>
              </a:prstGeom>
              <a:noFill/>
              <a:ln w="28575">
                <a:solidFill>
                  <a:srgbClr val="FF0000"/>
                </a:solidFill>
                <a:round/>
                <a:headEnd/>
                <a:tailEnd/>
              </a:ln>
            </p:spPr>
            <p:txBody>
              <a:bodyPr/>
              <a:lstStyle/>
              <a:p>
                <a:endParaRPr lang="en-US"/>
              </a:p>
            </p:txBody>
          </p:sp>
          <p:sp>
            <p:nvSpPr>
              <p:cNvPr id="637160" name="Line 21"/>
              <p:cNvSpPr>
                <a:spLocks noChangeShapeType="1"/>
              </p:cNvSpPr>
              <p:nvPr/>
            </p:nvSpPr>
            <p:spPr bwMode="auto">
              <a:xfrm flipV="1">
                <a:off x="2193925" y="2609851"/>
                <a:ext cx="9525" cy="9525"/>
              </a:xfrm>
              <a:prstGeom prst="line">
                <a:avLst/>
              </a:prstGeom>
              <a:noFill/>
              <a:ln w="28575">
                <a:solidFill>
                  <a:srgbClr val="FF0000"/>
                </a:solidFill>
                <a:round/>
                <a:headEnd/>
                <a:tailEnd/>
              </a:ln>
            </p:spPr>
            <p:txBody>
              <a:bodyPr/>
              <a:lstStyle/>
              <a:p>
                <a:endParaRPr lang="en-US"/>
              </a:p>
            </p:txBody>
          </p:sp>
          <p:sp>
            <p:nvSpPr>
              <p:cNvPr id="637161" name="Line 22"/>
              <p:cNvSpPr>
                <a:spLocks noChangeShapeType="1"/>
              </p:cNvSpPr>
              <p:nvPr/>
            </p:nvSpPr>
            <p:spPr bwMode="auto">
              <a:xfrm flipV="1">
                <a:off x="2203450" y="2603501"/>
                <a:ext cx="9525" cy="6350"/>
              </a:xfrm>
              <a:prstGeom prst="line">
                <a:avLst/>
              </a:prstGeom>
              <a:noFill/>
              <a:ln w="28575">
                <a:solidFill>
                  <a:srgbClr val="FF0000"/>
                </a:solidFill>
                <a:round/>
                <a:headEnd/>
                <a:tailEnd/>
              </a:ln>
            </p:spPr>
            <p:txBody>
              <a:bodyPr/>
              <a:lstStyle/>
              <a:p>
                <a:endParaRPr lang="en-US"/>
              </a:p>
            </p:txBody>
          </p:sp>
          <p:sp>
            <p:nvSpPr>
              <p:cNvPr id="637162" name="Line 23"/>
              <p:cNvSpPr>
                <a:spLocks noChangeShapeType="1"/>
              </p:cNvSpPr>
              <p:nvPr/>
            </p:nvSpPr>
            <p:spPr bwMode="auto">
              <a:xfrm flipV="1">
                <a:off x="2212975" y="2600326"/>
                <a:ext cx="9525" cy="3175"/>
              </a:xfrm>
              <a:prstGeom prst="line">
                <a:avLst/>
              </a:prstGeom>
              <a:noFill/>
              <a:ln w="28575">
                <a:solidFill>
                  <a:srgbClr val="FF0000"/>
                </a:solidFill>
                <a:round/>
                <a:headEnd/>
                <a:tailEnd/>
              </a:ln>
            </p:spPr>
            <p:txBody>
              <a:bodyPr/>
              <a:lstStyle/>
              <a:p>
                <a:endParaRPr lang="en-US"/>
              </a:p>
            </p:txBody>
          </p:sp>
          <p:sp>
            <p:nvSpPr>
              <p:cNvPr id="637163" name="Line 24"/>
              <p:cNvSpPr>
                <a:spLocks noChangeShapeType="1"/>
              </p:cNvSpPr>
              <p:nvPr/>
            </p:nvSpPr>
            <p:spPr bwMode="auto">
              <a:xfrm>
                <a:off x="2222500" y="2600326"/>
                <a:ext cx="7938" cy="1588"/>
              </a:xfrm>
              <a:prstGeom prst="line">
                <a:avLst/>
              </a:prstGeom>
              <a:noFill/>
              <a:ln w="28575">
                <a:solidFill>
                  <a:srgbClr val="FF0000"/>
                </a:solidFill>
                <a:round/>
                <a:headEnd/>
                <a:tailEnd/>
              </a:ln>
            </p:spPr>
            <p:txBody>
              <a:bodyPr/>
              <a:lstStyle/>
              <a:p>
                <a:endParaRPr lang="en-US"/>
              </a:p>
            </p:txBody>
          </p:sp>
          <p:sp>
            <p:nvSpPr>
              <p:cNvPr id="637164" name="Line 25"/>
              <p:cNvSpPr>
                <a:spLocks noChangeShapeType="1"/>
              </p:cNvSpPr>
              <p:nvPr/>
            </p:nvSpPr>
            <p:spPr bwMode="auto">
              <a:xfrm>
                <a:off x="2230438" y="2600326"/>
                <a:ext cx="9525" cy="3175"/>
              </a:xfrm>
              <a:prstGeom prst="line">
                <a:avLst/>
              </a:prstGeom>
              <a:noFill/>
              <a:ln w="28575">
                <a:solidFill>
                  <a:srgbClr val="FF0000"/>
                </a:solidFill>
                <a:round/>
                <a:headEnd/>
                <a:tailEnd/>
              </a:ln>
            </p:spPr>
            <p:txBody>
              <a:bodyPr/>
              <a:lstStyle/>
              <a:p>
                <a:endParaRPr lang="en-US"/>
              </a:p>
            </p:txBody>
          </p:sp>
          <p:sp>
            <p:nvSpPr>
              <p:cNvPr id="637165" name="Line 26"/>
              <p:cNvSpPr>
                <a:spLocks noChangeShapeType="1"/>
              </p:cNvSpPr>
              <p:nvPr/>
            </p:nvSpPr>
            <p:spPr bwMode="auto">
              <a:xfrm>
                <a:off x="2239963" y="2603501"/>
                <a:ext cx="9525" cy="6350"/>
              </a:xfrm>
              <a:prstGeom prst="line">
                <a:avLst/>
              </a:prstGeom>
              <a:noFill/>
              <a:ln w="28575">
                <a:solidFill>
                  <a:srgbClr val="FF0000"/>
                </a:solidFill>
                <a:round/>
                <a:headEnd/>
                <a:tailEnd/>
              </a:ln>
            </p:spPr>
            <p:txBody>
              <a:bodyPr/>
              <a:lstStyle/>
              <a:p>
                <a:endParaRPr lang="en-US"/>
              </a:p>
            </p:txBody>
          </p:sp>
          <p:sp>
            <p:nvSpPr>
              <p:cNvPr id="637166" name="Line 27"/>
              <p:cNvSpPr>
                <a:spLocks noChangeShapeType="1"/>
              </p:cNvSpPr>
              <p:nvPr/>
            </p:nvSpPr>
            <p:spPr bwMode="auto">
              <a:xfrm>
                <a:off x="2249488" y="2609851"/>
                <a:ext cx="9525" cy="9525"/>
              </a:xfrm>
              <a:prstGeom prst="line">
                <a:avLst/>
              </a:prstGeom>
              <a:noFill/>
              <a:ln w="28575">
                <a:solidFill>
                  <a:srgbClr val="FF0000"/>
                </a:solidFill>
                <a:round/>
                <a:headEnd/>
                <a:tailEnd/>
              </a:ln>
            </p:spPr>
            <p:txBody>
              <a:bodyPr/>
              <a:lstStyle/>
              <a:p>
                <a:endParaRPr lang="en-US"/>
              </a:p>
            </p:txBody>
          </p:sp>
          <p:sp>
            <p:nvSpPr>
              <p:cNvPr id="637167" name="Line 28"/>
              <p:cNvSpPr>
                <a:spLocks noChangeShapeType="1"/>
              </p:cNvSpPr>
              <p:nvPr/>
            </p:nvSpPr>
            <p:spPr bwMode="auto">
              <a:xfrm>
                <a:off x="2259013" y="2619376"/>
                <a:ext cx="9525" cy="12700"/>
              </a:xfrm>
              <a:prstGeom prst="line">
                <a:avLst/>
              </a:prstGeom>
              <a:noFill/>
              <a:ln w="28575">
                <a:solidFill>
                  <a:srgbClr val="FF0000"/>
                </a:solidFill>
                <a:round/>
                <a:headEnd/>
                <a:tailEnd/>
              </a:ln>
            </p:spPr>
            <p:txBody>
              <a:bodyPr/>
              <a:lstStyle/>
              <a:p>
                <a:endParaRPr lang="en-US"/>
              </a:p>
            </p:txBody>
          </p:sp>
          <p:sp>
            <p:nvSpPr>
              <p:cNvPr id="637168" name="Line 29"/>
              <p:cNvSpPr>
                <a:spLocks noChangeShapeType="1"/>
              </p:cNvSpPr>
              <p:nvPr/>
            </p:nvSpPr>
            <p:spPr bwMode="auto">
              <a:xfrm>
                <a:off x="2268538" y="2632076"/>
                <a:ext cx="7938" cy="15875"/>
              </a:xfrm>
              <a:prstGeom prst="line">
                <a:avLst/>
              </a:prstGeom>
              <a:noFill/>
              <a:ln w="28575">
                <a:solidFill>
                  <a:srgbClr val="FF0000"/>
                </a:solidFill>
                <a:round/>
                <a:headEnd/>
                <a:tailEnd/>
              </a:ln>
            </p:spPr>
            <p:txBody>
              <a:bodyPr/>
              <a:lstStyle/>
              <a:p>
                <a:endParaRPr lang="en-US"/>
              </a:p>
            </p:txBody>
          </p:sp>
          <p:sp>
            <p:nvSpPr>
              <p:cNvPr id="637169" name="Line 30"/>
              <p:cNvSpPr>
                <a:spLocks noChangeShapeType="1"/>
              </p:cNvSpPr>
              <p:nvPr/>
            </p:nvSpPr>
            <p:spPr bwMode="auto">
              <a:xfrm>
                <a:off x="2276475" y="2647951"/>
                <a:ext cx="9525" cy="19050"/>
              </a:xfrm>
              <a:prstGeom prst="line">
                <a:avLst/>
              </a:prstGeom>
              <a:noFill/>
              <a:ln w="28575">
                <a:solidFill>
                  <a:srgbClr val="FF0000"/>
                </a:solidFill>
                <a:round/>
                <a:headEnd/>
                <a:tailEnd/>
              </a:ln>
            </p:spPr>
            <p:txBody>
              <a:bodyPr/>
              <a:lstStyle/>
              <a:p>
                <a:endParaRPr lang="en-US"/>
              </a:p>
            </p:txBody>
          </p:sp>
          <p:sp>
            <p:nvSpPr>
              <p:cNvPr id="637170" name="Line 31"/>
              <p:cNvSpPr>
                <a:spLocks noChangeShapeType="1"/>
              </p:cNvSpPr>
              <p:nvPr/>
            </p:nvSpPr>
            <p:spPr bwMode="auto">
              <a:xfrm>
                <a:off x="2286000" y="2667001"/>
                <a:ext cx="9525" cy="22225"/>
              </a:xfrm>
              <a:prstGeom prst="line">
                <a:avLst/>
              </a:prstGeom>
              <a:noFill/>
              <a:ln w="28575">
                <a:solidFill>
                  <a:srgbClr val="FF0000"/>
                </a:solidFill>
                <a:round/>
                <a:headEnd/>
                <a:tailEnd/>
              </a:ln>
            </p:spPr>
            <p:txBody>
              <a:bodyPr/>
              <a:lstStyle/>
              <a:p>
                <a:endParaRPr lang="en-US"/>
              </a:p>
            </p:txBody>
          </p:sp>
          <p:sp>
            <p:nvSpPr>
              <p:cNvPr id="637171" name="Line 32"/>
              <p:cNvSpPr>
                <a:spLocks noChangeShapeType="1"/>
              </p:cNvSpPr>
              <p:nvPr/>
            </p:nvSpPr>
            <p:spPr bwMode="auto">
              <a:xfrm>
                <a:off x="2295525" y="2689226"/>
                <a:ext cx="9525" cy="23813"/>
              </a:xfrm>
              <a:prstGeom prst="line">
                <a:avLst/>
              </a:prstGeom>
              <a:noFill/>
              <a:ln w="28575">
                <a:solidFill>
                  <a:srgbClr val="FF0000"/>
                </a:solidFill>
                <a:round/>
                <a:headEnd/>
                <a:tailEnd/>
              </a:ln>
            </p:spPr>
            <p:txBody>
              <a:bodyPr/>
              <a:lstStyle/>
              <a:p>
                <a:endParaRPr lang="en-US"/>
              </a:p>
            </p:txBody>
          </p:sp>
          <p:sp>
            <p:nvSpPr>
              <p:cNvPr id="637172" name="Line 33"/>
              <p:cNvSpPr>
                <a:spLocks noChangeShapeType="1"/>
              </p:cNvSpPr>
              <p:nvPr/>
            </p:nvSpPr>
            <p:spPr bwMode="auto">
              <a:xfrm>
                <a:off x="2305050" y="2713038"/>
                <a:ext cx="9525" cy="26988"/>
              </a:xfrm>
              <a:prstGeom prst="line">
                <a:avLst/>
              </a:prstGeom>
              <a:noFill/>
              <a:ln w="28575">
                <a:solidFill>
                  <a:srgbClr val="FF0000"/>
                </a:solidFill>
                <a:round/>
                <a:headEnd/>
                <a:tailEnd/>
              </a:ln>
            </p:spPr>
            <p:txBody>
              <a:bodyPr/>
              <a:lstStyle/>
              <a:p>
                <a:endParaRPr lang="en-US"/>
              </a:p>
            </p:txBody>
          </p:sp>
          <p:sp>
            <p:nvSpPr>
              <p:cNvPr id="637173" name="Line 34"/>
              <p:cNvSpPr>
                <a:spLocks noChangeShapeType="1"/>
              </p:cNvSpPr>
              <p:nvPr/>
            </p:nvSpPr>
            <p:spPr bwMode="auto">
              <a:xfrm>
                <a:off x="2314575" y="2740026"/>
                <a:ext cx="9525" cy="28575"/>
              </a:xfrm>
              <a:prstGeom prst="line">
                <a:avLst/>
              </a:prstGeom>
              <a:noFill/>
              <a:ln w="28575">
                <a:solidFill>
                  <a:srgbClr val="FF0000"/>
                </a:solidFill>
                <a:round/>
                <a:headEnd/>
                <a:tailEnd/>
              </a:ln>
            </p:spPr>
            <p:txBody>
              <a:bodyPr/>
              <a:lstStyle/>
              <a:p>
                <a:endParaRPr lang="en-US"/>
              </a:p>
            </p:txBody>
          </p:sp>
          <p:sp>
            <p:nvSpPr>
              <p:cNvPr id="637174" name="Line 35"/>
              <p:cNvSpPr>
                <a:spLocks noChangeShapeType="1"/>
              </p:cNvSpPr>
              <p:nvPr/>
            </p:nvSpPr>
            <p:spPr bwMode="auto">
              <a:xfrm>
                <a:off x="2324100" y="2768601"/>
                <a:ext cx="7938" cy="30163"/>
              </a:xfrm>
              <a:prstGeom prst="line">
                <a:avLst/>
              </a:prstGeom>
              <a:noFill/>
              <a:ln w="28575">
                <a:solidFill>
                  <a:srgbClr val="FF0000"/>
                </a:solidFill>
                <a:round/>
                <a:headEnd/>
                <a:tailEnd/>
              </a:ln>
            </p:spPr>
            <p:txBody>
              <a:bodyPr/>
              <a:lstStyle/>
              <a:p>
                <a:endParaRPr lang="en-US"/>
              </a:p>
            </p:txBody>
          </p:sp>
          <p:sp>
            <p:nvSpPr>
              <p:cNvPr id="637175" name="Line 36"/>
              <p:cNvSpPr>
                <a:spLocks noChangeShapeType="1"/>
              </p:cNvSpPr>
              <p:nvPr/>
            </p:nvSpPr>
            <p:spPr bwMode="auto">
              <a:xfrm>
                <a:off x="2332038" y="2798763"/>
                <a:ext cx="9525" cy="31750"/>
              </a:xfrm>
              <a:prstGeom prst="line">
                <a:avLst/>
              </a:prstGeom>
              <a:noFill/>
              <a:ln w="28575">
                <a:solidFill>
                  <a:srgbClr val="FF0000"/>
                </a:solidFill>
                <a:round/>
                <a:headEnd/>
                <a:tailEnd/>
              </a:ln>
            </p:spPr>
            <p:txBody>
              <a:bodyPr/>
              <a:lstStyle/>
              <a:p>
                <a:endParaRPr lang="en-US"/>
              </a:p>
            </p:txBody>
          </p:sp>
          <p:sp>
            <p:nvSpPr>
              <p:cNvPr id="637176" name="Line 37"/>
              <p:cNvSpPr>
                <a:spLocks noChangeShapeType="1"/>
              </p:cNvSpPr>
              <p:nvPr/>
            </p:nvSpPr>
            <p:spPr bwMode="auto">
              <a:xfrm>
                <a:off x="2341563" y="2830513"/>
                <a:ext cx="9525" cy="31750"/>
              </a:xfrm>
              <a:prstGeom prst="line">
                <a:avLst/>
              </a:prstGeom>
              <a:noFill/>
              <a:ln w="28575">
                <a:solidFill>
                  <a:srgbClr val="FF0000"/>
                </a:solidFill>
                <a:round/>
                <a:headEnd/>
                <a:tailEnd/>
              </a:ln>
            </p:spPr>
            <p:txBody>
              <a:bodyPr/>
              <a:lstStyle/>
              <a:p>
                <a:endParaRPr lang="en-US"/>
              </a:p>
            </p:txBody>
          </p:sp>
          <p:sp>
            <p:nvSpPr>
              <p:cNvPr id="637177" name="Line 38"/>
              <p:cNvSpPr>
                <a:spLocks noChangeShapeType="1"/>
              </p:cNvSpPr>
              <p:nvPr/>
            </p:nvSpPr>
            <p:spPr bwMode="auto">
              <a:xfrm>
                <a:off x="2351088" y="2862263"/>
                <a:ext cx="9525" cy="34925"/>
              </a:xfrm>
              <a:prstGeom prst="line">
                <a:avLst/>
              </a:prstGeom>
              <a:noFill/>
              <a:ln w="28575">
                <a:solidFill>
                  <a:srgbClr val="FF0000"/>
                </a:solidFill>
                <a:round/>
                <a:headEnd/>
                <a:tailEnd/>
              </a:ln>
            </p:spPr>
            <p:txBody>
              <a:bodyPr/>
              <a:lstStyle/>
              <a:p>
                <a:endParaRPr lang="en-US"/>
              </a:p>
            </p:txBody>
          </p:sp>
          <p:sp>
            <p:nvSpPr>
              <p:cNvPr id="637178" name="Line 39"/>
              <p:cNvSpPr>
                <a:spLocks noChangeShapeType="1"/>
              </p:cNvSpPr>
              <p:nvPr/>
            </p:nvSpPr>
            <p:spPr bwMode="auto">
              <a:xfrm>
                <a:off x="2360613" y="2897188"/>
                <a:ext cx="9525" cy="34925"/>
              </a:xfrm>
              <a:prstGeom prst="line">
                <a:avLst/>
              </a:prstGeom>
              <a:noFill/>
              <a:ln w="28575">
                <a:solidFill>
                  <a:srgbClr val="FF0000"/>
                </a:solidFill>
                <a:round/>
                <a:headEnd/>
                <a:tailEnd/>
              </a:ln>
            </p:spPr>
            <p:txBody>
              <a:bodyPr/>
              <a:lstStyle/>
              <a:p>
                <a:endParaRPr lang="en-US"/>
              </a:p>
            </p:txBody>
          </p:sp>
          <p:sp>
            <p:nvSpPr>
              <p:cNvPr id="637179" name="Line 40"/>
              <p:cNvSpPr>
                <a:spLocks noChangeShapeType="1"/>
              </p:cNvSpPr>
              <p:nvPr/>
            </p:nvSpPr>
            <p:spPr bwMode="auto">
              <a:xfrm>
                <a:off x="2370138" y="2932113"/>
                <a:ext cx="7938" cy="34925"/>
              </a:xfrm>
              <a:prstGeom prst="line">
                <a:avLst/>
              </a:prstGeom>
              <a:noFill/>
              <a:ln w="28575">
                <a:solidFill>
                  <a:srgbClr val="FF0000"/>
                </a:solidFill>
                <a:round/>
                <a:headEnd/>
                <a:tailEnd/>
              </a:ln>
            </p:spPr>
            <p:txBody>
              <a:bodyPr/>
              <a:lstStyle/>
              <a:p>
                <a:endParaRPr lang="en-US"/>
              </a:p>
            </p:txBody>
          </p:sp>
          <p:sp>
            <p:nvSpPr>
              <p:cNvPr id="637180" name="Line 41"/>
              <p:cNvSpPr>
                <a:spLocks noChangeShapeType="1"/>
              </p:cNvSpPr>
              <p:nvPr/>
            </p:nvSpPr>
            <p:spPr bwMode="auto">
              <a:xfrm>
                <a:off x="2378075" y="2967038"/>
                <a:ext cx="9525" cy="33338"/>
              </a:xfrm>
              <a:prstGeom prst="line">
                <a:avLst/>
              </a:prstGeom>
              <a:noFill/>
              <a:ln w="28575">
                <a:solidFill>
                  <a:srgbClr val="FF0000"/>
                </a:solidFill>
                <a:round/>
                <a:headEnd/>
                <a:tailEnd/>
              </a:ln>
            </p:spPr>
            <p:txBody>
              <a:bodyPr/>
              <a:lstStyle/>
              <a:p>
                <a:endParaRPr lang="en-US"/>
              </a:p>
            </p:txBody>
          </p:sp>
          <p:sp>
            <p:nvSpPr>
              <p:cNvPr id="637181" name="Line 42"/>
              <p:cNvSpPr>
                <a:spLocks noChangeShapeType="1"/>
              </p:cNvSpPr>
              <p:nvPr/>
            </p:nvSpPr>
            <p:spPr bwMode="auto">
              <a:xfrm>
                <a:off x="2387600" y="3000376"/>
                <a:ext cx="9525" cy="34925"/>
              </a:xfrm>
              <a:prstGeom prst="line">
                <a:avLst/>
              </a:prstGeom>
              <a:noFill/>
              <a:ln w="28575">
                <a:solidFill>
                  <a:srgbClr val="FF0000"/>
                </a:solidFill>
                <a:round/>
                <a:headEnd/>
                <a:tailEnd/>
              </a:ln>
            </p:spPr>
            <p:txBody>
              <a:bodyPr/>
              <a:lstStyle/>
              <a:p>
                <a:endParaRPr lang="en-US"/>
              </a:p>
            </p:txBody>
          </p:sp>
          <p:sp>
            <p:nvSpPr>
              <p:cNvPr id="637182" name="Line 43"/>
              <p:cNvSpPr>
                <a:spLocks noChangeShapeType="1"/>
              </p:cNvSpPr>
              <p:nvPr/>
            </p:nvSpPr>
            <p:spPr bwMode="auto">
              <a:xfrm>
                <a:off x="2397125" y="3035301"/>
                <a:ext cx="9525" cy="33338"/>
              </a:xfrm>
              <a:prstGeom prst="line">
                <a:avLst/>
              </a:prstGeom>
              <a:noFill/>
              <a:ln w="28575">
                <a:solidFill>
                  <a:srgbClr val="FF0000"/>
                </a:solidFill>
                <a:round/>
                <a:headEnd/>
                <a:tailEnd/>
              </a:ln>
            </p:spPr>
            <p:txBody>
              <a:bodyPr/>
              <a:lstStyle/>
              <a:p>
                <a:endParaRPr lang="en-US"/>
              </a:p>
            </p:txBody>
          </p:sp>
          <p:sp>
            <p:nvSpPr>
              <p:cNvPr id="637183" name="Line 44"/>
              <p:cNvSpPr>
                <a:spLocks noChangeShapeType="1"/>
              </p:cNvSpPr>
              <p:nvPr/>
            </p:nvSpPr>
            <p:spPr bwMode="auto">
              <a:xfrm>
                <a:off x="2406650" y="3068638"/>
                <a:ext cx="9525" cy="33338"/>
              </a:xfrm>
              <a:prstGeom prst="line">
                <a:avLst/>
              </a:prstGeom>
              <a:noFill/>
              <a:ln w="28575">
                <a:solidFill>
                  <a:srgbClr val="FF0000"/>
                </a:solidFill>
                <a:round/>
                <a:headEnd/>
                <a:tailEnd/>
              </a:ln>
            </p:spPr>
            <p:txBody>
              <a:bodyPr/>
              <a:lstStyle/>
              <a:p>
                <a:endParaRPr lang="en-US"/>
              </a:p>
            </p:txBody>
          </p:sp>
          <p:sp>
            <p:nvSpPr>
              <p:cNvPr id="637184" name="Line 45"/>
              <p:cNvSpPr>
                <a:spLocks noChangeShapeType="1"/>
              </p:cNvSpPr>
              <p:nvPr/>
            </p:nvSpPr>
            <p:spPr bwMode="auto">
              <a:xfrm>
                <a:off x="2416175" y="3101976"/>
                <a:ext cx="9525" cy="31750"/>
              </a:xfrm>
              <a:prstGeom prst="line">
                <a:avLst/>
              </a:prstGeom>
              <a:noFill/>
              <a:ln w="28575">
                <a:solidFill>
                  <a:srgbClr val="FF0000"/>
                </a:solidFill>
                <a:round/>
                <a:headEnd/>
                <a:tailEnd/>
              </a:ln>
            </p:spPr>
            <p:txBody>
              <a:bodyPr/>
              <a:lstStyle/>
              <a:p>
                <a:endParaRPr lang="en-US"/>
              </a:p>
            </p:txBody>
          </p:sp>
          <p:sp>
            <p:nvSpPr>
              <p:cNvPr id="637185" name="Line 46"/>
              <p:cNvSpPr>
                <a:spLocks noChangeShapeType="1"/>
              </p:cNvSpPr>
              <p:nvPr/>
            </p:nvSpPr>
            <p:spPr bwMode="auto">
              <a:xfrm>
                <a:off x="2425700" y="3133726"/>
                <a:ext cx="7938" cy="30163"/>
              </a:xfrm>
              <a:prstGeom prst="line">
                <a:avLst/>
              </a:prstGeom>
              <a:noFill/>
              <a:ln w="28575">
                <a:solidFill>
                  <a:srgbClr val="FF0000"/>
                </a:solidFill>
                <a:round/>
                <a:headEnd/>
                <a:tailEnd/>
              </a:ln>
            </p:spPr>
            <p:txBody>
              <a:bodyPr/>
              <a:lstStyle/>
              <a:p>
                <a:endParaRPr lang="en-US"/>
              </a:p>
            </p:txBody>
          </p:sp>
          <p:sp>
            <p:nvSpPr>
              <p:cNvPr id="637186" name="Line 47"/>
              <p:cNvSpPr>
                <a:spLocks noChangeShapeType="1"/>
              </p:cNvSpPr>
              <p:nvPr/>
            </p:nvSpPr>
            <p:spPr bwMode="auto">
              <a:xfrm>
                <a:off x="2433638" y="3163888"/>
                <a:ext cx="9525" cy="28575"/>
              </a:xfrm>
              <a:prstGeom prst="line">
                <a:avLst/>
              </a:prstGeom>
              <a:noFill/>
              <a:ln w="28575">
                <a:solidFill>
                  <a:srgbClr val="FF0000"/>
                </a:solidFill>
                <a:round/>
                <a:headEnd/>
                <a:tailEnd/>
              </a:ln>
            </p:spPr>
            <p:txBody>
              <a:bodyPr/>
              <a:lstStyle/>
              <a:p>
                <a:endParaRPr lang="en-US"/>
              </a:p>
            </p:txBody>
          </p:sp>
          <p:sp>
            <p:nvSpPr>
              <p:cNvPr id="637187" name="Line 48"/>
              <p:cNvSpPr>
                <a:spLocks noChangeShapeType="1"/>
              </p:cNvSpPr>
              <p:nvPr/>
            </p:nvSpPr>
            <p:spPr bwMode="auto">
              <a:xfrm>
                <a:off x="2443163" y="3192463"/>
                <a:ext cx="9525" cy="26988"/>
              </a:xfrm>
              <a:prstGeom prst="line">
                <a:avLst/>
              </a:prstGeom>
              <a:noFill/>
              <a:ln w="28575">
                <a:solidFill>
                  <a:srgbClr val="FF0000"/>
                </a:solidFill>
                <a:round/>
                <a:headEnd/>
                <a:tailEnd/>
              </a:ln>
            </p:spPr>
            <p:txBody>
              <a:bodyPr/>
              <a:lstStyle/>
              <a:p>
                <a:endParaRPr lang="en-US"/>
              </a:p>
            </p:txBody>
          </p:sp>
          <p:sp>
            <p:nvSpPr>
              <p:cNvPr id="637188" name="Line 49"/>
              <p:cNvSpPr>
                <a:spLocks noChangeShapeType="1"/>
              </p:cNvSpPr>
              <p:nvPr/>
            </p:nvSpPr>
            <p:spPr bwMode="auto">
              <a:xfrm>
                <a:off x="2452688" y="3219451"/>
                <a:ext cx="9525" cy="23813"/>
              </a:xfrm>
              <a:prstGeom prst="line">
                <a:avLst/>
              </a:prstGeom>
              <a:noFill/>
              <a:ln w="28575">
                <a:solidFill>
                  <a:srgbClr val="FF0000"/>
                </a:solidFill>
                <a:round/>
                <a:headEnd/>
                <a:tailEnd/>
              </a:ln>
            </p:spPr>
            <p:txBody>
              <a:bodyPr/>
              <a:lstStyle/>
              <a:p>
                <a:endParaRPr lang="en-US"/>
              </a:p>
            </p:txBody>
          </p:sp>
          <p:sp>
            <p:nvSpPr>
              <p:cNvPr id="637189" name="Line 50"/>
              <p:cNvSpPr>
                <a:spLocks noChangeShapeType="1"/>
              </p:cNvSpPr>
              <p:nvPr/>
            </p:nvSpPr>
            <p:spPr bwMode="auto">
              <a:xfrm>
                <a:off x="2462213" y="3243263"/>
                <a:ext cx="9525" cy="22225"/>
              </a:xfrm>
              <a:prstGeom prst="line">
                <a:avLst/>
              </a:prstGeom>
              <a:noFill/>
              <a:ln w="28575">
                <a:solidFill>
                  <a:srgbClr val="FF0000"/>
                </a:solidFill>
                <a:round/>
                <a:headEnd/>
                <a:tailEnd/>
              </a:ln>
            </p:spPr>
            <p:txBody>
              <a:bodyPr/>
              <a:lstStyle/>
              <a:p>
                <a:endParaRPr lang="en-US"/>
              </a:p>
            </p:txBody>
          </p:sp>
          <p:sp>
            <p:nvSpPr>
              <p:cNvPr id="637190" name="Line 51"/>
              <p:cNvSpPr>
                <a:spLocks noChangeShapeType="1"/>
              </p:cNvSpPr>
              <p:nvPr/>
            </p:nvSpPr>
            <p:spPr bwMode="auto">
              <a:xfrm>
                <a:off x="2471738" y="3265488"/>
                <a:ext cx="7938" cy="17463"/>
              </a:xfrm>
              <a:prstGeom prst="line">
                <a:avLst/>
              </a:prstGeom>
              <a:noFill/>
              <a:ln w="28575">
                <a:solidFill>
                  <a:srgbClr val="FF0000"/>
                </a:solidFill>
                <a:round/>
                <a:headEnd/>
                <a:tailEnd/>
              </a:ln>
            </p:spPr>
            <p:txBody>
              <a:bodyPr/>
              <a:lstStyle/>
              <a:p>
                <a:endParaRPr lang="en-US"/>
              </a:p>
            </p:txBody>
          </p:sp>
          <p:sp>
            <p:nvSpPr>
              <p:cNvPr id="637191" name="Line 52"/>
              <p:cNvSpPr>
                <a:spLocks noChangeShapeType="1"/>
              </p:cNvSpPr>
              <p:nvPr/>
            </p:nvSpPr>
            <p:spPr bwMode="auto">
              <a:xfrm>
                <a:off x="2479675" y="3282951"/>
                <a:ext cx="9525" cy="17463"/>
              </a:xfrm>
              <a:prstGeom prst="line">
                <a:avLst/>
              </a:prstGeom>
              <a:noFill/>
              <a:ln w="28575">
                <a:solidFill>
                  <a:srgbClr val="FF0000"/>
                </a:solidFill>
                <a:round/>
                <a:headEnd/>
                <a:tailEnd/>
              </a:ln>
            </p:spPr>
            <p:txBody>
              <a:bodyPr/>
              <a:lstStyle/>
              <a:p>
                <a:endParaRPr lang="en-US"/>
              </a:p>
            </p:txBody>
          </p:sp>
          <p:sp>
            <p:nvSpPr>
              <p:cNvPr id="637192" name="Line 53"/>
              <p:cNvSpPr>
                <a:spLocks noChangeShapeType="1"/>
              </p:cNvSpPr>
              <p:nvPr/>
            </p:nvSpPr>
            <p:spPr bwMode="auto">
              <a:xfrm>
                <a:off x="2489200" y="3300413"/>
                <a:ext cx="9525" cy="12700"/>
              </a:xfrm>
              <a:prstGeom prst="line">
                <a:avLst/>
              </a:prstGeom>
              <a:noFill/>
              <a:ln w="28575">
                <a:solidFill>
                  <a:srgbClr val="FF0000"/>
                </a:solidFill>
                <a:round/>
                <a:headEnd/>
                <a:tailEnd/>
              </a:ln>
            </p:spPr>
            <p:txBody>
              <a:bodyPr/>
              <a:lstStyle/>
              <a:p>
                <a:endParaRPr lang="en-US"/>
              </a:p>
            </p:txBody>
          </p:sp>
          <p:sp>
            <p:nvSpPr>
              <p:cNvPr id="637193" name="Line 54"/>
              <p:cNvSpPr>
                <a:spLocks noChangeShapeType="1"/>
              </p:cNvSpPr>
              <p:nvPr/>
            </p:nvSpPr>
            <p:spPr bwMode="auto">
              <a:xfrm>
                <a:off x="2498725" y="3313113"/>
                <a:ext cx="9525" cy="9525"/>
              </a:xfrm>
              <a:prstGeom prst="line">
                <a:avLst/>
              </a:prstGeom>
              <a:noFill/>
              <a:ln w="28575">
                <a:solidFill>
                  <a:srgbClr val="FF0000"/>
                </a:solidFill>
                <a:round/>
                <a:headEnd/>
                <a:tailEnd/>
              </a:ln>
            </p:spPr>
            <p:txBody>
              <a:bodyPr/>
              <a:lstStyle/>
              <a:p>
                <a:endParaRPr lang="en-US"/>
              </a:p>
            </p:txBody>
          </p:sp>
          <p:sp>
            <p:nvSpPr>
              <p:cNvPr id="637194" name="Line 55"/>
              <p:cNvSpPr>
                <a:spLocks noChangeShapeType="1"/>
              </p:cNvSpPr>
              <p:nvPr/>
            </p:nvSpPr>
            <p:spPr bwMode="auto">
              <a:xfrm>
                <a:off x="2508250" y="3322638"/>
                <a:ext cx="9525" cy="6350"/>
              </a:xfrm>
              <a:prstGeom prst="line">
                <a:avLst/>
              </a:prstGeom>
              <a:noFill/>
              <a:ln w="28575">
                <a:solidFill>
                  <a:srgbClr val="FF0000"/>
                </a:solidFill>
                <a:round/>
                <a:headEnd/>
                <a:tailEnd/>
              </a:ln>
            </p:spPr>
            <p:txBody>
              <a:bodyPr/>
              <a:lstStyle/>
              <a:p>
                <a:endParaRPr lang="en-US"/>
              </a:p>
            </p:txBody>
          </p:sp>
          <p:sp>
            <p:nvSpPr>
              <p:cNvPr id="637195" name="Line 56"/>
              <p:cNvSpPr>
                <a:spLocks noChangeShapeType="1"/>
              </p:cNvSpPr>
              <p:nvPr/>
            </p:nvSpPr>
            <p:spPr bwMode="auto">
              <a:xfrm>
                <a:off x="2517775" y="3328988"/>
                <a:ext cx="9525" cy="3175"/>
              </a:xfrm>
              <a:prstGeom prst="line">
                <a:avLst/>
              </a:prstGeom>
              <a:noFill/>
              <a:ln w="28575">
                <a:solidFill>
                  <a:srgbClr val="FF0000"/>
                </a:solidFill>
                <a:round/>
                <a:headEnd/>
                <a:tailEnd/>
              </a:ln>
            </p:spPr>
            <p:txBody>
              <a:bodyPr/>
              <a:lstStyle/>
              <a:p>
                <a:endParaRPr lang="en-US"/>
              </a:p>
            </p:txBody>
          </p:sp>
          <p:sp>
            <p:nvSpPr>
              <p:cNvPr id="637196" name="Line 57"/>
              <p:cNvSpPr>
                <a:spLocks noChangeShapeType="1"/>
              </p:cNvSpPr>
              <p:nvPr/>
            </p:nvSpPr>
            <p:spPr bwMode="auto">
              <a:xfrm>
                <a:off x="2527300" y="3332163"/>
                <a:ext cx="7938" cy="1588"/>
              </a:xfrm>
              <a:prstGeom prst="line">
                <a:avLst/>
              </a:prstGeom>
              <a:noFill/>
              <a:ln w="28575">
                <a:solidFill>
                  <a:srgbClr val="FF0000"/>
                </a:solidFill>
                <a:round/>
                <a:headEnd/>
                <a:tailEnd/>
              </a:ln>
            </p:spPr>
            <p:txBody>
              <a:bodyPr/>
              <a:lstStyle/>
              <a:p>
                <a:endParaRPr lang="en-US"/>
              </a:p>
            </p:txBody>
          </p:sp>
          <p:sp>
            <p:nvSpPr>
              <p:cNvPr id="637197" name="Line 58"/>
              <p:cNvSpPr>
                <a:spLocks noChangeShapeType="1"/>
              </p:cNvSpPr>
              <p:nvPr/>
            </p:nvSpPr>
            <p:spPr bwMode="auto">
              <a:xfrm flipV="1">
                <a:off x="2535238" y="3328988"/>
                <a:ext cx="9525" cy="3175"/>
              </a:xfrm>
              <a:prstGeom prst="line">
                <a:avLst/>
              </a:prstGeom>
              <a:noFill/>
              <a:ln w="28575">
                <a:solidFill>
                  <a:srgbClr val="FF0000"/>
                </a:solidFill>
                <a:round/>
                <a:headEnd/>
                <a:tailEnd/>
              </a:ln>
            </p:spPr>
            <p:txBody>
              <a:bodyPr/>
              <a:lstStyle/>
              <a:p>
                <a:endParaRPr lang="en-US"/>
              </a:p>
            </p:txBody>
          </p:sp>
          <p:sp>
            <p:nvSpPr>
              <p:cNvPr id="637198" name="Line 59"/>
              <p:cNvSpPr>
                <a:spLocks noChangeShapeType="1"/>
              </p:cNvSpPr>
              <p:nvPr/>
            </p:nvSpPr>
            <p:spPr bwMode="auto">
              <a:xfrm flipV="1">
                <a:off x="2544763" y="3322638"/>
                <a:ext cx="9525" cy="6350"/>
              </a:xfrm>
              <a:prstGeom prst="line">
                <a:avLst/>
              </a:prstGeom>
              <a:noFill/>
              <a:ln w="28575">
                <a:solidFill>
                  <a:srgbClr val="FF0000"/>
                </a:solidFill>
                <a:round/>
                <a:headEnd/>
                <a:tailEnd/>
              </a:ln>
            </p:spPr>
            <p:txBody>
              <a:bodyPr/>
              <a:lstStyle/>
              <a:p>
                <a:endParaRPr lang="en-US"/>
              </a:p>
            </p:txBody>
          </p:sp>
          <p:sp>
            <p:nvSpPr>
              <p:cNvPr id="637199" name="Line 60"/>
              <p:cNvSpPr>
                <a:spLocks noChangeShapeType="1"/>
              </p:cNvSpPr>
              <p:nvPr/>
            </p:nvSpPr>
            <p:spPr bwMode="auto">
              <a:xfrm flipV="1">
                <a:off x="2554288" y="3313113"/>
                <a:ext cx="9525" cy="9525"/>
              </a:xfrm>
              <a:prstGeom prst="line">
                <a:avLst/>
              </a:prstGeom>
              <a:noFill/>
              <a:ln w="28575">
                <a:solidFill>
                  <a:srgbClr val="FF0000"/>
                </a:solidFill>
                <a:round/>
                <a:headEnd/>
                <a:tailEnd/>
              </a:ln>
            </p:spPr>
            <p:txBody>
              <a:bodyPr/>
              <a:lstStyle/>
              <a:p>
                <a:endParaRPr lang="en-US"/>
              </a:p>
            </p:txBody>
          </p:sp>
          <p:sp>
            <p:nvSpPr>
              <p:cNvPr id="637200" name="Line 61"/>
              <p:cNvSpPr>
                <a:spLocks noChangeShapeType="1"/>
              </p:cNvSpPr>
              <p:nvPr/>
            </p:nvSpPr>
            <p:spPr bwMode="auto">
              <a:xfrm flipV="1">
                <a:off x="2563813" y="3300413"/>
                <a:ext cx="9525" cy="12700"/>
              </a:xfrm>
              <a:prstGeom prst="line">
                <a:avLst/>
              </a:prstGeom>
              <a:noFill/>
              <a:ln w="28575">
                <a:solidFill>
                  <a:srgbClr val="FF0000"/>
                </a:solidFill>
                <a:round/>
                <a:headEnd/>
                <a:tailEnd/>
              </a:ln>
            </p:spPr>
            <p:txBody>
              <a:bodyPr/>
              <a:lstStyle/>
              <a:p>
                <a:endParaRPr lang="en-US"/>
              </a:p>
            </p:txBody>
          </p:sp>
          <p:sp>
            <p:nvSpPr>
              <p:cNvPr id="637201" name="Line 62"/>
              <p:cNvSpPr>
                <a:spLocks noChangeShapeType="1"/>
              </p:cNvSpPr>
              <p:nvPr/>
            </p:nvSpPr>
            <p:spPr bwMode="auto">
              <a:xfrm flipV="1">
                <a:off x="2573338" y="3282951"/>
                <a:ext cx="9525" cy="17463"/>
              </a:xfrm>
              <a:prstGeom prst="line">
                <a:avLst/>
              </a:prstGeom>
              <a:noFill/>
              <a:ln w="28575">
                <a:solidFill>
                  <a:srgbClr val="FF0000"/>
                </a:solidFill>
                <a:round/>
                <a:headEnd/>
                <a:tailEnd/>
              </a:ln>
            </p:spPr>
            <p:txBody>
              <a:bodyPr/>
              <a:lstStyle/>
              <a:p>
                <a:endParaRPr lang="en-US"/>
              </a:p>
            </p:txBody>
          </p:sp>
          <p:sp>
            <p:nvSpPr>
              <p:cNvPr id="637202" name="Line 63"/>
              <p:cNvSpPr>
                <a:spLocks noChangeShapeType="1"/>
              </p:cNvSpPr>
              <p:nvPr/>
            </p:nvSpPr>
            <p:spPr bwMode="auto">
              <a:xfrm flipV="1">
                <a:off x="2582863" y="3265488"/>
                <a:ext cx="7938" cy="17463"/>
              </a:xfrm>
              <a:prstGeom prst="line">
                <a:avLst/>
              </a:prstGeom>
              <a:noFill/>
              <a:ln w="28575">
                <a:solidFill>
                  <a:srgbClr val="FF0000"/>
                </a:solidFill>
                <a:round/>
                <a:headEnd/>
                <a:tailEnd/>
              </a:ln>
            </p:spPr>
            <p:txBody>
              <a:bodyPr/>
              <a:lstStyle/>
              <a:p>
                <a:endParaRPr lang="en-US"/>
              </a:p>
            </p:txBody>
          </p:sp>
          <p:sp>
            <p:nvSpPr>
              <p:cNvPr id="637203" name="Line 64"/>
              <p:cNvSpPr>
                <a:spLocks noChangeShapeType="1"/>
              </p:cNvSpPr>
              <p:nvPr/>
            </p:nvSpPr>
            <p:spPr bwMode="auto">
              <a:xfrm flipV="1">
                <a:off x="2590800" y="3243263"/>
                <a:ext cx="9525" cy="22225"/>
              </a:xfrm>
              <a:prstGeom prst="line">
                <a:avLst/>
              </a:prstGeom>
              <a:noFill/>
              <a:ln w="28575">
                <a:solidFill>
                  <a:srgbClr val="FF0000"/>
                </a:solidFill>
                <a:round/>
                <a:headEnd/>
                <a:tailEnd/>
              </a:ln>
            </p:spPr>
            <p:txBody>
              <a:bodyPr/>
              <a:lstStyle/>
              <a:p>
                <a:endParaRPr lang="en-US"/>
              </a:p>
            </p:txBody>
          </p:sp>
          <p:sp>
            <p:nvSpPr>
              <p:cNvPr id="637204" name="Line 65"/>
              <p:cNvSpPr>
                <a:spLocks noChangeShapeType="1"/>
              </p:cNvSpPr>
              <p:nvPr/>
            </p:nvSpPr>
            <p:spPr bwMode="auto">
              <a:xfrm flipV="1">
                <a:off x="2600325" y="3219451"/>
                <a:ext cx="9525" cy="23813"/>
              </a:xfrm>
              <a:prstGeom prst="line">
                <a:avLst/>
              </a:prstGeom>
              <a:noFill/>
              <a:ln w="28575">
                <a:solidFill>
                  <a:srgbClr val="FF0000"/>
                </a:solidFill>
                <a:round/>
                <a:headEnd/>
                <a:tailEnd/>
              </a:ln>
            </p:spPr>
            <p:txBody>
              <a:bodyPr/>
              <a:lstStyle/>
              <a:p>
                <a:endParaRPr lang="en-US"/>
              </a:p>
            </p:txBody>
          </p:sp>
          <p:sp>
            <p:nvSpPr>
              <p:cNvPr id="637205" name="Line 66"/>
              <p:cNvSpPr>
                <a:spLocks noChangeShapeType="1"/>
              </p:cNvSpPr>
              <p:nvPr/>
            </p:nvSpPr>
            <p:spPr bwMode="auto">
              <a:xfrm flipV="1">
                <a:off x="2609850" y="3192463"/>
                <a:ext cx="9525" cy="26988"/>
              </a:xfrm>
              <a:prstGeom prst="line">
                <a:avLst/>
              </a:prstGeom>
              <a:noFill/>
              <a:ln w="28575">
                <a:solidFill>
                  <a:srgbClr val="FF0000"/>
                </a:solidFill>
                <a:round/>
                <a:headEnd/>
                <a:tailEnd/>
              </a:ln>
            </p:spPr>
            <p:txBody>
              <a:bodyPr/>
              <a:lstStyle/>
              <a:p>
                <a:endParaRPr lang="en-US"/>
              </a:p>
            </p:txBody>
          </p:sp>
          <p:sp>
            <p:nvSpPr>
              <p:cNvPr id="637206" name="Line 67"/>
              <p:cNvSpPr>
                <a:spLocks noChangeShapeType="1"/>
              </p:cNvSpPr>
              <p:nvPr/>
            </p:nvSpPr>
            <p:spPr bwMode="auto">
              <a:xfrm flipV="1">
                <a:off x="2619375" y="3163888"/>
                <a:ext cx="9525" cy="28575"/>
              </a:xfrm>
              <a:prstGeom prst="line">
                <a:avLst/>
              </a:prstGeom>
              <a:noFill/>
              <a:ln w="28575">
                <a:solidFill>
                  <a:srgbClr val="FF0000"/>
                </a:solidFill>
                <a:round/>
                <a:headEnd/>
                <a:tailEnd/>
              </a:ln>
            </p:spPr>
            <p:txBody>
              <a:bodyPr/>
              <a:lstStyle/>
              <a:p>
                <a:endParaRPr lang="en-US"/>
              </a:p>
            </p:txBody>
          </p:sp>
          <p:sp>
            <p:nvSpPr>
              <p:cNvPr id="637207" name="Line 68"/>
              <p:cNvSpPr>
                <a:spLocks noChangeShapeType="1"/>
              </p:cNvSpPr>
              <p:nvPr/>
            </p:nvSpPr>
            <p:spPr bwMode="auto">
              <a:xfrm flipV="1">
                <a:off x="2628900" y="3133726"/>
                <a:ext cx="7938" cy="30163"/>
              </a:xfrm>
              <a:prstGeom prst="line">
                <a:avLst/>
              </a:prstGeom>
              <a:noFill/>
              <a:ln w="28575">
                <a:solidFill>
                  <a:srgbClr val="FF0000"/>
                </a:solidFill>
                <a:round/>
                <a:headEnd/>
                <a:tailEnd/>
              </a:ln>
            </p:spPr>
            <p:txBody>
              <a:bodyPr/>
              <a:lstStyle/>
              <a:p>
                <a:endParaRPr lang="en-US"/>
              </a:p>
            </p:txBody>
          </p:sp>
          <p:sp>
            <p:nvSpPr>
              <p:cNvPr id="637208" name="Line 69"/>
              <p:cNvSpPr>
                <a:spLocks noChangeShapeType="1"/>
              </p:cNvSpPr>
              <p:nvPr/>
            </p:nvSpPr>
            <p:spPr bwMode="auto">
              <a:xfrm flipV="1">
                <a:off x="2636838" y="3101976"/>
                <a:ext cx="9525" cy="31750"/>
              </a:xfrm>
              <a:prstGeom prst="line">
                <a:avLst/>
              </a:prstGeom>
              <a:noFill/>
              <a:ln w="28575">
                <a:solidFill>
                  <a:srgbClr val="FF0000"/>
                </a:solidFill>
                <a:round/>
                <a:headEnd/>
                <a:tailEnd/>
              </a:ln>
            </p:spPr>
            <p:txBody>
              <a:bodyPr/>
              <a:lstStyle/>
              <a:p>
                <a:endParaRPr lang="en-US"/>
              </a:p>
            </p:txBody>
          </p:sp>
          <p:sp>
            <p:nvSpPr>
              <p:cNvPr id="637209" name="Line 70"/>
              <p:cNvSpPr>
                <a:spLocks noChangeShapeType="1"/>
              </p:cNvSpPr>
              <p:nvPr/>
            </p:nvSpPr>
            <p:spPr bwMode="auto">
              <a:xfrm flipV="1">
                <a:off x="2646363" y="3068638"/>
                <a:ext cx="9525" cy="33338"/>
              </a:xfrm>
              <a:prstGeom prst="line">
                <a:avLst/>
              </a:prstGeom>
              <a:noFill/>
              <a:ln w="28575">
                <a:solidFill>
                  <a:srgbClr val="FF0000"/>
                </a:solidFill>
                <a:round/>
                <a:headEnd/>
                <a:tailEnd/>
              </a:ln>
            </p:spPr>
            <p:txBody>
              <a:bodyPr/>
              <a:lstStyle/>
              <a:p>
                <a:endParaRPr lang="en-US"/>
              </a:p>
            </p:txBody>
          </p:sp>
          <p:sp>
            <p:nvSpPr>
              <p:cNvPr id="637210" name="Line 71"/>
              <p:cNvSpPr>
                <a:spLocks noChangeShapeType="1"/>
              </p:cNvSpPr>
              <p:nvPr/>
            </p:nvSpPr>
            <p:spPr bwMode="auto">
              <a:xfrm flipV="1">
                <a:off x="2655888" y="3035301"/>
                <a:ext cx="9525" cy="33338"/>
              </a:xfrm>
              <a:prstGeom prst="line">
                <a:avLst/>
              </a:prstGeom>
              <a:noFill/>
              <a:ln w="28575">
                <a:solidFill>
                  <a:srgbClr val="FF0000"/>
                </a:solidFill>
                <a:round/>
                <a:headEnd/>
                <a:tailEnd/>
              </a:ln>
            </p:spPr>
            <p:txBody>
              <a:bodyPr/>
              <a:lstStyle/>
              <a:p>
                <a:endParaRPr lang="en-US"/>
              </a:p>
            </p:txBody>
          </p:sp>
          <p:sp>
            <p:nvSpPr>
              <p:cNvPr id="637211" name="Line 72"/>
              <p:cNvSpPr>
                <a:spLocks noChangeShapeType="1"/>
              </p:cNvSpPr>
              <p:nvPr/>
            </p:nvSpPr>
            <p:spPr bwMode="auto">
              <a:xfrm flipV="1">
                <a:off x="2665413" y="3000376"/>
                <a:ext cx="9525" cy="34925"/>
              </a:xfrm>
              <a:prstGeom prst="line">
                <a:avLst/>
              </a:prstGeom>
              <a:noFill/>
              <a:ln w="28575">
                <a:solidFill>
                  <a:srgbClr val="FF0000"/>
                </a:solidFill>
                <a:round/>
                <a:headEnd/>
                <a:tailEnd/>
              </a:ln>
            </p:spPr>
            <p:txBody>
              <a:bodyPr/>
              <a:lstStyle/>
              <a:p>
                <a:endParaRPr lang="en-US"/>
              </a:p>
            </p:txBody>
          </p:sp>
          <p:sp>
            <p:nvSpPr>
              <p:cNvPr id="637212" name="Line 73"/>
              <p:cNvSpPr>
                <a:spLocks noChangeShapeType="1"/>
              </p:cNvSpPr>
              <p:nvPr/>
            </p:nvSpPr>
            <p:spPr bwMode="auto">
              <a:xfrm flipV="1">
                <a:off x="2674938" y="2967038"/>
                <a:ext cx="9525" cy="33338"/>
              </a:xfrm>
              <a:prstGeom prst="line">
                <a:avLst/>
              </a:prstGeom>
              <a:noFill/>
              <a:ln w="28575">
                <a:solidFill>
                  <a:srgbClr val="FF0000"/>
                </a:solidFill>
                <a:round/>
                <a:headEnd/>
                <a:tailEnd/>
              </a:ln>
            </p:spPr>
            <p:txBody>
              <a:bodyPr/>
              <a:lstStyle/>
              <a:p>
                <a:endParaRPr lang="en-US"/>
              </a:p>
            </p:txBody>
          </p:sp>
          <p:sp>
            <p:nvSpPr>
              <p:cNvPr id="637213" name="Line 74"/>
              <p:cNvSpPr>
                <a:spLocks noChangeShapeType="1"/>
              </p:cNvSpPr>
              <p:nvPr/>
            </p:nvSpPr>
            <p:spPr bwMode="auto">
              <a:xfrm flipV="1">
                <a:off x="2684463" y="2932113"/>
                <a:ext cx="7938" cy="34925"/>
              </a:xfrm>
              <a:prstGeom prst="line">
                <a:avLst/>
              </a:prstGeom>
              <a:noFill/>
              <a:ln w="28575">
                <a:solidFill>
                  <a:srgbClr val="FF0000"/>
                </a:solidFill>
                <a:round/>
                <a:headEnd/>
                <a:tailEnd/>
              </a:ln>
            </p:spPr>
            <p:txBody>
              <a:bodyPr/>
              <a:lstStyle/>
              <a:p>
                <a:endParaRPr lang="en-US"/>
              </a:p>
            </p:txBody>
          </p:sp>
          <p:sp>
            <p:nvSpPr>
              <p:cNvPr id="637214" name="Line 75"/>
              <p:cNvSpPr>
                <a:spLocks noChangeShapeType="1"/>
              </p:cNvSpPr>
              <p:nvPr/>
            </p:nvSpPr>
            <p:spPr bwMode="auto">
              <a:xfrm flipV="1">
                <a:off x="2692400" y="2897188"/>
                <a:ext cx="9525" cy="34925"/>
              </a:xfrm>
              <a:prstGeom prst="line">
                <a:avLst/>
              </a:prstGeom>
              <a:noFill/>
              <a:ln w="28575">
                <a:solidFill>
                  <a:srgbClr val="FF0000"/>
                </a:solidFill>
                <a:round/>
                <a:headEnd/>
                <a:tailEnd/>
              </a:ln>
            </p:spPr>
            <p:txBody>
              <a:bodyPr/>
              <a:lstStyle/>
              <a:p>
                <a:endParaRPr lang="en-US"/>
              </a:p>
            </p:txBody>
          </p:sp>
          <p:sp>
            <p:nvSpPr>
              <p:cNvPr id="637215" name="Line 76"/>
              <p:cNvSpPr>
                <a:spLocks noChangeShapeType="1"/>
              </p:cNvSpPr>
              <p:nvPr/>
            </p:nvSpPr>
            <p:spPr bwMode="auto">
              <a:xfrm flipV="1">
                <a:off x="2701925" y="2862263"/>
                <a:ext cx="9525" cy="34925"/>
              </a:xfrm>
              <a:prstGeom prst="line">
                <a:avLst/>
              </a:prstGeom>
              <a:noFill/>
              <a:ln w="28575">
                <a:solidFill>
                  <a:srgbClr val="FF0000"/>
                </a:solidFill>
                <a:round/>
                <a:headEnd/>
                <a:tailEnd/>
              </a:ln>
            </p:spPr>
            <p:txBody>
              <a:bodyPr/>
              <a:lstStyle/>
              <a:p>
                <a:endParaRPr lang="en-US"/>
              </a:p>
            </p:txBody>
          </p:sp>
          <p:sp>
            <p:nvSpPr>
              <p:cNvPr id="637216" name="Line 77"/>
              <p:cNvSpPr>
                <a:spLocks noChangeShapeType="1"/>
              </p:cNvSpPr>
              <p:nvPr/>
            </p:nvSpPr>
            <p:spPr bwMode="auto">
              <a:xfrm flipV="1">
                <a:off x="2711450" y="2830513"/>
                <a:ext cx="9525" cy="31750"/>
              </a:xfrm>
              <a:prstGeom prst="line">
                <a:avLst/>
              </a:prstGeom>
              <a:noFill/>
              <a:ln w="28575">
                <a:solidFill>
                  <a:srgbClr val="FF0000"/>
                </a:solidFill>
                <a:round/>
                <a:headEnd/>
                <a:tailEnd/>
              </a:ln>
            </p:spPr>
            <p:txBody>
              <a:bodyPr/>
              <a:lstStyle/>
              <a:p>
                <a:endParaRPr lang="en-US"/>
              </a:p>
            </p:txBody>
          </p:sp>
          <p:sp>
            <p:nvSpPr>
              <p:cNvPr id="637217" name="Line 78"/>
              <p:cNvSpPr>
                <a:spLocks noChangeShapeType="1"/>
              </p:cNvSpPr>
              <p:nvPr/>
            </p:nvSpPr>
            <p:spPr bwMode="auto">
              <a:xfrm flipV="1">
                <a:off x="2720975" y="2798763"/>
                <a:ext cx="9525" cy="31750"/>
              </a:xfrm>
              <a:prstGeom prst="line">
                <a:avLst/>
              </a:prstGeom>
              <a:noFill/>
              <a:ln w="28575">
                <a:solidFill>
                  <a:srgbClr val="FF0000"/>
                </a:solidFill>
                <a:round/>
                <a:headEnd/>
                <a:tailEnd/>
              </a:ln>
            </p:spPr>
            <p:txBody>
              <a:bodyPr/>
              <a:lstStyle/>
              <a:p>
                <a:endParaRPr lang="en-US"/>
              </a:p>
            </p:txBody>
          </p:sp>
          <p:sp>
            <p:nvSpPr>
              <p:cNvPr id="637218" name="Line 79"/>
              <p:cNvSpPr>
                <a:spLocks noChangeShapeType="1"/>
              </p:cNvSpPr>
              <p:nvPr/>
            </p:nvSpPr>
            <p:spPr bwMode="auto">
              <a:xfrm flipV="1">
                <a:off x="2730500" y="2768601"/>
                <a:ext cx="9525" cy="30163"/>
              </a:xfrm>
              <a:prstGeom prst="line">
                <a:avLst/>
              </a:prstGeom>
              <a:noFill/>
              <a:ln w="28575">
                <a:solidFill>
                  <a:srgbClr val="FF0000"/>
                </a:solidFill>
                <a:round/>
                <a:headEnd/>
                <a:tailEnd/>
              </a:ln>
            </p:spPr>
            <p:txBody>
              <a:bodyPr/>
              <a:lstStyle/>
              <a:p>
                <a:endParaRPr lang="en-US"/>
              </a:p>
            </p:txBody>
          </p:sp>
          <p:sp>
            <p:nvSpPr>
              <p:cNvPr id="637219" name="Line 80"/>
              <p:cNvSpPr>
                <a:spLocks noChangeShapeType="1"/>
              </p:cNvSpPr>
              <p:nvPr/>
            </p:nvSpPr>
            <p:spPr bwMode="auto">
              <a:xfrm flipV="1">
                <a:off x="2740025" y="2740026"/>
                <a:ext cx="7938" cy="28575"/>
              </a:xfrm>
              <a:prstGeom prst="line">
                <a:avLst/>
              </a:prstGeom>
              <a:noFill/>
              <a:ln w="28575">
                <a:solidFill>
                  <a:srgbClr val="FF0000"/>
                </a:solidFill>
                <a:round/>
                <a:headEnd/>
                <a:tailEnd/>
              </a:ln>
            </p:spPr>
            <p:txBody>
              <a:bodyPr/>
              <a:lstStyle/>
              <a:p>
                <a:endParaRPr lang="en-US"/>
              </a:p>
            </p:txBody>
          </p:sp>
          <p:sp>
            <p:nvSpPr>
              <p:cNvPr id="637220" name="Line 81"/>
              <p:cNvSpPr>
                <a:spLocks noChangeShapeType="1"/>
              </p:cNvSpPr>
              <p:nvPr/>
            </p:nvSpPr>
            <p:spPr bwMode="auto">
              <a:xfrm flipV="1">
                <a:off x="2747963" y="2713038"/>
                <a:ext cx="9525" cy="26988"/>
              </a:xfrm>
              <a:prstGeom prst="line">
                <a:avLst/>
              </a:prstGeom>
              <a:noFill/>
              <a:ln w="28575">
                <a:solidFill>
                  <a:srgbClr val="FF0000"/>
                </a:solidFill>
                <a:round/>
                <a:headEnd/>
                <a:tailEnd/>
              </a:ln>
            </p:spPr>
            <p:txBody>
              <a:bodyPr/>
              <a:lstStyle/>
              <a:p>
                <a:endParaRPr lang="en-US"/>
              </a:p>
            </p:txBody>
          </p:sp>
          <p:sp>
            <p:nvSpPr>
              <p:cNvPr id="637221" name="Line 82"/>
              <p:cNvSpPr>
                <a:spLocks noChangeShapeType="1"/>
              </p:cNvSpPr>
              <p:nvPr/>
            </p:nvSpPr>
            <p:spPr bwMode="auto">
              <a:xfrm flipV="1">
                <a:off x="2757488" y="2689226"/>
                <a:ext cx="9525" cy="23813"/>
              </a:xfrm>
              <a:prstGeom prst="line">
                <a:avLst/>
              </a:prstGeom>
              <a:noFill/>
              <a:ln w="28575">
                <a:solidFill>
                  <a:srgbClr val="FF0000"/>
                </a:solidFill>
                <a:round/>
                <a:headEnd/>
                <a:tailEnd/>
              </a:ln>
            </p:spPr>
            <p:txBody>
              <a:bodyPr/>
              <a:lstStyle/>
              <a:p>
                <a:endParaRPr lang="en-US"/>
              </a:p>
            </p:txBody>
          </p:sp>
          <p:sp>
            <p:nvSpPr>
              <p:cNvPr id="637222" name="Line 83"/>
              <p:cNvSpPr>
                <a:spLocks noChangeShapeType="1"/>
              </p:cNvSpPr>
              <p:nvPr/>
            </p:nvSpPr>
            <p:spPr bwMode="auto">
              <a:xfrm flipV="1">
                <a:off x="2767013" y="2667001"/>
                <a:ext cx="9525" cy="22225"/>
              </a:xfrm>
              <a:prstGeom prst="line">
                <a:avLst/>
              </a:prstGeom>
              <a:noFill/>
              <a:ln w="28575">
                <a:solidFill>
                  <a:srgbClr val="FF0000"/>
                </a:solidFill>
                <a:round/>
                <a:headEnd/>
                <a:tailEnd/>
              </a:ln>
            </p:spPr>
            <p:txBody>
              <a:bodyPr/>
              <a:lstStyle/>
              <a:p>
                <a:endParaRPr lang="en-US"/>
              </a:p>
            </p:txBody>
          </p:sp>
          <p:sp>
            <p:nvSpPr>
              <p:cNvPr id="637223" name="Line 84"/>
              <p:cNvSpPr>
                <a:spLocks noChangeShapeType="1"/>
              </p:cNvSpPr>
              <p:nvPr/>
            </p:nvSpPr>
            <p:spPr bwMode="auto">
              <a:xfrm flipV="1">
                <a:off x="2776538" y="2647951"/>
                <a:ext cx="9525" cy="19050"/>
              </a:xfrm>
              <a:prstGeom prst="line">
                <a:avLst/>
              </a:prstGeom>
              <a:noFill/>
              <a:ln w="28575">
                <a:solidFill>
                  <a:srgbClr val="FF0000"/>
                </a:solidFill>
                <a:round/>
                <a:headEnd/>
                <a:tailEnd/>
              </a:ln>
            </p:spPr>
            <p:txBody>
              <a:bodyPr/>
              <a:lstStyle/>
              <a:p>
                <a:endParaRPr lang="en-US"/>
              </a:p>
            </p:txBody>
          </p:sp>
          <p:sp>
            <p:nvSpPr>
              <p:cNvPr id="637224" name="Line 85"/>
              <p:cNvSpPr>
                <a:spLocks noChangeShapeType="1"/>
              </p:cNvSpPr>
              <p:nvPr/>
            </p:nvSpPr>
            <p:spPr bwMode="auto">
              <a:xfrm flipV="1">
                <a:off x="2786063" y="2632076"/>
                <a:ext cx="7938" cy="15875"/>
              </a:xfrm>
              <a:prstGeom prst="line">
                <a:avLst/>
              </a:prstGeom>
              <a:noFill/>
              <a:ln w="28575">
                <a:solidFill>
                  <a:srgbClr val="FF0000"/>
                </a:solidFill>
                <a:round/>
                <a:headEnd/>
                <a:tailEnd/>
              </a:ln>
            </p:spPr>
            <p:txBody>
              <a:bodyPr/>
              <a:lstStyle/>
              <a:p>
                <a:endParaRPr lang="en-US"/>
              </a:p>
            </p:txBody>
          </p:sp>
          <p:sp>
            <p:nvSpPr>
              <p:cNvPr id="637225" name="Line 86"/>
              <p:cNvSpPr>
                <a:spLocks noChangeShapeType="1"/>
              </p:cNvSpPr>
              <p:nvPr/>
            </p:nvSpPr>
            <p:spPr bwMode="auto">
              <a:xfrm flipV="1">
                <a:off x="2794000" y="2619376"/>
                <a:ext cx="9525" cy="12700"/>
              </a:xfrm>
              <a:prstGeom prst="line">
                <a:avLst/>
              </a:prstGeom>
              <a:noFill/>
              <a:ln w="28575">
                <a:solidFill>
                  <a:srgbClr val="FF0000"/>
                </a:solidFill>
                <a:round/>
                <a:headEnd/>
                <a:tailEnd/>
              </a:ln>
            </p:spPr>
            <p:txBody>
              <a:bodyPr/>
              <a:lstStyle/>
              <a:p>
                <a:endParaRPr lang="en-US"/>
              </a:p>
            </p:txBody>
          </p:sp>
          <p:sp>
            <p:nvSpPr>
              <p:cNvPr id="637226" name="Line 87"/>
              <p:cNvSpPr>
                <a:spLocks noChangeShapeType="1"/>
              </p:cNvSpPr>
              <p:nvPr/>
            </p:nvSpPr>
            <p:spPr bwMode="auto">
              <a:xfrm flipV="1">
                <a:off x="2803525" y="2609851"/>
                <a:ext cx="9525" cy="9525"/>
              </a:xfrm>
              <a:prstGeom prst="line">
                <a:avLst/>
              </a:prstGeom>
              <a:noFill/>
              <a:ln w="28575">
                <a:solidFill>
                  <a:srgbClr val="FF0000"/>
                </a:solidFill>
                <a:round/>
                <a:headEnd/>
                <a:tailEnd/>
              </a:ln>
            </p:spPr>
            <p:txBody>
              <a:bodyPr/>
              <a:lstStyle/>
              <a:p>
                <a:endParaRPr lang="en-US"/>
              </a:p>
            </p:txBody>
          </p:sp>
          <p:sp>
            <p:nvSpPr>
              <p:cNvPr id="637227" name="Line 88"/>
              <p:cNvSpPr>
                <a:spLocks noChangeShapeType="1"/>
              </p:cNvSpPr>
              <p:nvPr/>
            </p:nvSpPr>
            <p:spPr bwMode="auto">
              <a:xfrm flipV="1">
                <a:off x="2813050" y="2603501"/>
                <a:ext cx="9525" cy="6350"/>
              </a:xfrm>
              <a:prstGeom prst="line">
                <a:avLst/>
              </a:prstGeom>
              <a:noFill/>
              <a:ln w="28575">
                <a:solidFill>
                  <a:srgbClr val="FF0000"/>
                </a:solidFill>
                <a:round/>
                <a:headEnd/>
                <a:tailEnd/>
              </a:ln>
            </p:spPr>
            <p:txBody>
              <a:bodyPr/>
              <a:lstStyle/>
              <a:p>
                <a:endParaRPr lang="en-US"/>
              </a:p>
            </p:txBody>
          </p:sp>
          <p:sp>
            <p:nvSpPr>
              <p:cNvPr id="637228" name="Line 89"/>
              <p:cNvSpPr>
                <a:spLocks noChangeShapeType="1"/>
              </p:cNvSpPr>
              <p:nvPr/>
            </p:nvSpPr>
            <p:spPr bwMode="auto">
              <a:xfrm flipV="1">
                <a:off x="2822575" y="2600326"/>
                <a:ext cx="9525" cy="3175"/>
              </a:xfrm>
              <a:prstGeom prst="line">
                <a:avLst/>
              </a:prstGeom>
              <a:noFill/>
              <a:ln w="28575">
                <a:solidFill>
                  <a:srgbClr val="FF0000"/>
                </a:solidFill>
                <a:round/>
                <a:headEnd/>
                <a:tailEnd/>
              </a:ln>
            </p:spPr>
            <p:txBody>
              <a:bodyPr/>
              <a:lstStyle/>
              <a:p>
                <a:endParaRPr lang="en-US"/>
              </a:p>
            </p:txBody>
          </p:sp>
          <p:sp>
            <p:nvSpPr>
              <p:cNvPr id="637229" name="Line 90"/>
              <p:cNvSpPr>
                <a:spLocks noChangeShapeType="1"/>
              </p:cNvSpPr>
              <p:nvPr/>
            </p:nvSpPr>
            <p:spPr bwMode="auto">
              <a:xfrm>
                <a:off x="2832100" y="2600326"/>
                <a:ext cx="9525" cy="1588"/>
              </a:xfrm>
              <a:prstGeom prst="line">
                <a:avLst/>
              </a:prstGeom>
              <a:noFill/>
              <a:ln w="28575">
                <a:solidFill>
                  <a:srgbClr val="FF0000"/>
                </a:solidFill>
                <a:round/>
                <a:headEnd/>
                <a:tailEnd/>
              </a:ln>
            </p:spPr>
            <p:txBody>
              <a:bodyPr/>
              <a:lstStyle/>
              <a:p>
                <a:endParaRPr lang="en-US"/>
              </a:p>
            </p:txBody>
          </p:sp>
          <p:sp>
            <p:nvSpPr>
              <p:cNvPr id="637230" name="Line 91"/>
              <p:cNvSpPr>
                <a:spLocks noChangeShapeType="1"/>
              </p:cNvSpPr>
              <p:nvPr/>
            </p:nvSpPr>
            <p:spPr bwMode="auto">
              <a:xfrm>
                <a:off x="2841625" y="2600326"/>
                <a:ext cx="7938" cy="3175"/>
              </a:xfrm>
              <a:prstGeom prst="line">
                <a:avLst/>
              </a:prstGeom>
              <a:noFill/>
              <a:ln w="28575">
                <a:solidFill>
                  <a:srgbClr val="FF0000"/>
                </a:solidFill>
                <a:round/>
                <a:headEnd/>
                <a:tailEnd/>
              </a:ln>
            </p:spPr>
            <p:txBody>
              <a:bodyPr/>
              <a:lstStyle/>
              <a:p>
                <a:endParaRPr lang="en-US"/>
              </a:p>
            </p:txBody>
          </p:sp>
          <p:sp>
            <p:nvSpPr>
              <p:cNvPr id="637231" name="Line 92"/>
              <p:cNvSpPr>
                <a:spLocks noChangeShapeType="1"/>
              </p:cNvSpPr>
              <p:nvPr/>
            </p:nvSpPr>
            <p:spPr bwMode="auto">
              <a:xfrm>
                <a:off x="2849563" y="2603501"/>
                <a:ext cx="9525" cy="6350"/>
              </a:xfrm>
              <a:prstGeom prst="line">
                <a:avLst/>
              </a:prstGeom>
              <a:noFill/>
              <a:ln w="28575">
                <a:solidFill>
                  <a:srgbClr val="FF0000"/>
                </a:solidFill>
                <a:round/>
                <a:headEnd/>
                <a:tailEnd/>
              </a:ln>
            </p:spPr>
            <p:txBody>
              <a:bodyPr/>
              <a:lstStyle/>
              <a:p>
                <a:endParaRPr lang="en-US"/>
              </a:p>
            </p:txBody>
          </p:sp>
          <p:sp>
            <p:nvSpPr>
              <p:cNvPr id="637232" name="Line 93"/>
              <p:cNvSpPr>
                <a:spLocks noChangeShapeType="1"/>
              </p:cNvSpPr>
              <p:nvPr/>
            </p:nvSpPr>
            <p:spPr bwMode="auto">
              <a:xfrm>
                <a:off x="2859088" y="2609851"/>
                <a:ext cx="9525" cy="9525"/>
              </a:xfrm>
              <a:prstGeom prst="line">
                <a:avLst/>
              </a:prstGeom>
              <a:noFill/>
              <a:ln w="28575">
                <a:solidFill>
                  <a:srgbClr val="FF0000"/>
                </a:solidFill>
                <a:round/>
                <a:headEnd/>
                <a:tailEnd/>
              </a:ln>
            </p:spPr>
            <p:txBody>
              <a:bodyPr/>
              <a:lstStyle/>
              <a:p>
                <a:endParaRPr lang="en-US"/>
              </a:p>
            </p:txBody>
          </p:sp>
          <p:sp>
            <p:nvSpPr>
              <p:cNvPr id="637233" name="Line 94"/>
              <p:cNvSpPr>
                <a:spLocks noChangeShapeType="1"/>
              </p:cNvSpPr>
              <p:nvPr/>
            </p:nvSpPr>
            <p:spPr bwMode="auto">
              <a:xfrm>
                <a:off x="2868613" y="2619376"/>
                <a:ext cx="9525" cy="12700"/>
              </a:xfrm>
              <a:prstGeom prst="line">
                <a:avLst/>
              </a:prstGeom>
              <a:noFill/>
              <a:ln w="28575">
                <a:solidFill>
                  <a:srgbClr val="FF0000"/>
                </a:solidFill>
                <a:round/>
                <a:headEnd/>
                <a:tailEnd/>
              </a:ln>
            </p:spPr>
            <p:txBody>
              <a:bodyPr/>
              <a:lstStyle/>
              <a:p>
                <a:endParaRPr lang="en-US"/>
              </a:p>
            </p:txBody>
          </p:sp>
          <p:sp>
            <p:nvSpPr>
              <p:cNvPr id="637234" name="Line 95"/>
              <p:cNvSpPr>
                <a:spLocks noChangeShapeType="1"/>
              </p:cNvSpPr>
              <p:nvPr/>
            </p:nvSpPr>
            <p:spPr bwMode="auto">
              <a:xfrm>
                <a:off x="2878138" y="2632076"/>
                <a:ext cx="9525" cy="15875"/>
              </a:xfrm>
              <a:prstGeom prst="line">
                <a:avLst/>
              </a:prstGeom>
              <a:noFill/>
              <a:ln w="28575">
                <a:solidFill>
                  <a:srgbClr val="FF0000"/>
                </a:solidFill>
                <a:round/>
                <a:headEnd/>
                <a:tailEnd/>
              </a:ln>
            </p:spPr>
            <p:txBody>
              <a:bodyPr/>
              <a:lstStyle/>
              <a:p>
                <a:endParaRPr lang="en-US"/>
              </a:p>
            </p:txBody>
          </p:sp>
          <p:sp>
            <p:nvSpPr>
              <p:cNvPr id="637235" name="Line 96"/>
              <p:cNvSpPr>
                <a:spLocks noChangeShapeType="1"/>
              </p:cNvSpPr>
              <p:nvPr/>
            </p:nvSpPr>
            <p:spPr bwMode="auto">
              <a:xfrm>
                <a:off x="2887663" y="2647951"/>
                <a:ext cx="9525" cy="19050"/>
              </a:xfrm>
              <a:prstGeom prst="line">
                <a:avLst/>
              </a:prstGeom>
              <a:noFill/>
              <a:ln w="28575">
                <a:solidFill>
                  <a:srgbClr val="FF0000"/>
                </a:solidFill>
                <a:round/>
                <a:headEnd/>
                <a:tailEnd/>
              </a:ln>
            </p:spPr>
            <p:txBody>
              <a:bodyPr/>
              <a:lstStyle/>
              <a:p>
                <a:endParaRPr lang="en-US"/>
              </a:p>
            </p:txBody>
          </p:sp>
          <p:sp>
            <p:nvSpPr>
              <p:cNvPr id="637236" name="Line 97"/>
              <p:cNvSpPr>
                <a:spLocks noChangeShapeType="1"/>
              </p:cNvSpPr>
              <p:nvPr/>
            </p:nvSpPr>
            <p:spPr bwMode="auto">
              <a:xfrm>
                <a:off x="2897188" y="2667001"/>
                <a:ext cx="7938" cy="22225"/>
              </a:xfrm>
              <a:prstGeom prst="line">
                <a:avLst/>
              </a:prstGeom>
              <a:noFill/>
              <a:ln w="28575">
                <a:solidFill>
                  <a:srgbClr val="FF0000"/>
                </a:solidFill>
                <a:round/>
                <a:headEnd/>
                <a:tailEnd/>
              </a:ln>
            </p:spPr>
            <p:txBody>
              <a:bodyPr/>
              <a:lstStyle/>
              <a:p>
                <a:endParaRPr lang="en-US"/>
              </a:p>
            </p:txBody>
          </p:sp>
          <p:sp>
            <p:nvSpPr>
              <p:cNvPr id="637237" name="Line 98"/>
              <p:cNvSpPr>
                <a:spLocks noChangeShapeType="1"/>
              </p:cNvSpPr>
              <p:nvPr/>
            </p:nvSpPr>
            <p:spPr bwMode="auto">
              <a:xfrm>
                <a:off x="2905125" y="2689226"/>
                <a:ext cx="9525" cy="23813"/>
              </a:xfrm>
              <a:prstGeom prst="line">
                <a:avLst/>
              </a:prstGeom>
              <a:noFill/>
              <a:ln w="28575">
                <a:solidFill>
                  <a:srgbClr val="FF0000"/>
                </a:solidFill>
                <a:round/>
                <a:headEnd/>
                <a:tailEnd/>
              </a:ln>
            </p:spPr>
            <p:txBody>
              <a:bodyPr/>
              <a:lstStyle/>
              <a:p>
                <a:endParaRPr lang="en-US"/>
              </a:p>
            </p:txBody>
          </p:sp>
          <p:sp>
            <p:nvSpPr>
              <p:cNvPr id="637238" name="Line 99"/>
              <p:cNvSpPr>
                <a:spLocks noChangeShapeType="1"/>
              </p:cNvSpPr>
              <p:nvPr/>
            </p:nvSpPr>
            <p:spPr bwMode="auto">
              <a:xfrm>
                <a:off x="2914650" y="2713038"/>
                <a:ext cx="9525" cy="26988"/>
              </a:xfrm>
              <a:prstGeom prst="line">
                <a:avLst/>
              </a:prstGeom>
              <a:noFill/>
              <a:ln w="28575">
                <a:solidFill>
                  <a:srgbClr val="FF0000"/>
                </a:solidFill>
                <a:round/>
                <a:headEnd/>
                <a:tailEnd/>
              </a:ln>
            </p:spPr>
            <p:txBody>
              <a:bodyPr/>
              <a:lstStyle/>
              <a:p>
                <a:endParaRPr lang="en-US"/>
              </a:p>
            </p:txBody>
          </p:sp>
          <p:sp>
            <p:nvSpPr>
              <p:cNvPr id="637239" name="Line 100"/>
              <p:cNvSpPr>
                <a:spLocks noChangeShapeType="1"/>
              </p:cNvSpPr>
              <p:nvPr/>
            </p:nvSpPr>
            <p:spPr bwMode="auto">
              <a:xfrm>
                <a:off x="2924175" y="2740026"/>
                <a:ext cx="9525" cy="28575"/>
              </a:xfrm>
              <a:prstGeom prst="line">
                <a:avLst/>
              </a:prstGeom>
              <a:noFill/>
              <a:ln w="28575">
                <a:solidFill>
                  <a:srgbClr val="FF0000"/>
                </a:solidFill>
                <a:round/>
                <a:headEnd/>
                <a:tailEnd/>
              </a:ln>
            </p:spPr>
            <p:txBody>
              <a:bodyPr/>
              <a:lstStyle/>
              <a:p>
                <a:endParaRPr lang="en-US"/>
              </a:p>
            </p:txBody>
          </p:sp>
          <p:sp>
            <p:nvSpPr>
              <p:cNvPr id="637240" name="Line 101"/>
              <p:cNvSpPr>
                <a:spLocks noChangeShapeType="1"/>
              </p:cNvSpPr>
              <p:nvPr/>
            </p:nvSpPr>
            <p:spPr bwMode="auto">
              <a:xfrm>
                <a:off x="2933700" y="2768601"/>
                <a:ext cx="9525" cy="30163"/>
              </a:xfrm>
              <a:prstGeom prst="line">
                <a:avLst/>
              </a:prstGeom>
              <a:noFill/>
              <a:ln w="28575">
                <a:solidFill>
                  <a:srgbClr val="FF0000"/>
                </a:solidFill>
                <a:round/>
                <a:headEnd/>
                <a:tailEnd/>
              </a:ln>
            </p:spPr>
            <p:txBody>
              <a:bodyPr/>
              <a:lstStyle/>
              <a:p>
                <a:endParaRPr lang="en-US"/>
              </a:p>
            </p:txBody>
          </p:sp>
          <p:sp>
            <p:nvSpPr>
              <p:cNvPr id="637241" name="Line 102"/>
              <p:cNvSpPr>
                <a:spLocks noChangeShapeType="1"/>
              </p:cNvSpPr>
              <p:nvPr/>
            </p:nvSpPr>
            <p:spPr bwMode="auto">
              <a:xfrm>
                <a:off x="2943225" y="2798763"/>
                <a:ext cx="7938" cy="31750"/>
              </a:xfrm>
              <a:prstGeom prst="line">
                <a:avLst/>
              </a:prstGeom>
              <a:noFill/>
              <a:ln w="28575">
                <a:solidFill>
                  <a:srgbClr val="FF0000"/>
                </a:solidFill>
                <a:round/>
                <a:headEnd/>
                <a:tailEnd/>
              </a:ln>
            </p:spPr>
            <p:txBody>
              <a:bodyPr/>
              <a:lstStyle/>
              <a:p>
                <a:endParaRPr lang="en-US"/>
              </a:p>
            </p:txBody>
          </p:sp>
          <p:sp>
            <p:nvSpPr>
              <p:cNvPr id="637242" name="Line 103"/>
              <p:cNvSpPr>
                <a:spLocks noChangeShapeType="1"/>
              </p:cNvSpPr>
              <p:nvPr/>
            </p:nvSpPr>
            <p:spPr bwMode="auto">
              <a:xfrm>
                <a:off x="2951163" y="2830513"/>
                <a:ext cx="9525" cy="31750"/>
              </a:xfrm>
              <a:prstGeom prst="line">
                <a:avLst/>
              </a:prstGeom>
              <a:noFill/>
              <a:ln w="28575">
                <a:solidFill>
                  <a:srgbClr val="FF0000"/>
                </a:solidFill>
                <a:round/>
                <a:headEnd/>
                <a:tailEnd/>
              </a:ln>
            </p:spPr>
            <p:txBody>
              <a:bodyPr/>
              <a:lstStyle/>
              <a:p>
                <a:endParaRPr lang="en-US"/>
              </a:p>
            </p:txBody>
          </p:sp>
          <p:sp>
            <p:nvSpPr>
              <p:cNvPr id="637243" name="Line 104"/>
              <p:cNvSpPr>
                <a:spLocks noChangeShapeType="1"/>
              </p:cNvSpPr>
              <p:nvPr/>
            </p:nvSpPr>
            <p:spPr bwMode="auto">
              <a:xfrm>
                <a:off x="2960688" y="2862263"/>
                <a:ext cx="9525" cy="34925"/>
              </a:xfrm>
              <a:prstGeom prst="line">
                <a:avLst/>
              </a:prstGeom>
              <a:noFill/>
              <a:ln w="28575">
                <a:solidFill>
                  <a:srgbClr val="FF0000"/>
                </a:solidFill>
                <a:round/>
                <a:headEnd/>
                <a:tailEnd/>
              </a:ln>
            </p:spPr>
            <p:txBody>
              <a:bodyPr/>
              <a:lstStyle/>
              <a:p>
                <a:endParaRPr lang="en-US"/>
              </a:p>
            </p:txBody>
          </p:sp>
          <p:sp>
            <p:nvSpPr>
              <p:cNvPr id="637244" name="Line 105"/>
              <p:cNvSpPr>
                <a:spLocks noChangeShapeType="1"/>
              </p:cNvSpPr>
              <p:nvPr/>
            </p:nvSpPr>
            <p:spPr bwMode="auto">
              <a:xfrm>
                <a:off x="2970213" y="2897188"/>
                <a:ext cx="9525" cy="34925"/>
              </a:xfrm>
              <a:prstGeom prst="line">
                <a:avLst/>
              </a:prstGeom>
              <a:noFill/>
              <a:ln w="28575">
                <a:solidFill>
                  <a:srgbClr val="FF0000"/>
                </a:solidFill>
                <a:round/>
                <a:headEnd/>
                <a:tailEnd/>
              </a:ln>
            </p:spPr>
            <p:txBody>
              <a:bodyPr/>
              <a:lstStyle/>
              <a:p>
                <a:endParaRPr lang="en-US"/>
              </a:p>
            </p:txBody>
          </p:sp>
          <p:sp>
            <p:nvSpPr>
              <p:cNvPr id="637245" name="Line 106"/>
              <p:cNvSpPr>
                <a:spLocks noChangeShapeType="1"/>
              </p:cNvSpPr>
              <p:nvPr/>
            </p:nvSpPr>
            <p:spPr bwMode="auto">
              <a:xfrm>
                <a:off x="2979738" y="2932113"/>
                <a:ext cx="9525" cy="34925"/>
              </a:xfrm>
              <a:prstGeom prst="line">
                <a:avLst/>
              </a:prstGeom>
              <a:noFill/>
              <a:ln w="28575">
                <a:solidFill>
                  <a:srgbClr val="FF0000"/>
                </a:solidFill>
                <a:round/>
                <a:headEnd/>
                <a:tailEnd/>
              </a:ln>
            </p:spPr>
            <p:txBody>
              <a:bodyPr/>
              <a:lstStyle/>
              <a:p>
                <a:endParaRPr lang="en-US"/>
              </a:p>
            </p:txBody>
          </p:sp>
          <p:sp>
            <p:nvSpPr>
              <p:cNvPr id="637246" name="Line 107"/>
              <p:cNvSpPr>
                <a:spLocks noChangeShapeType="1"/>
              </p:cNvSpPr>
              <p:nvPr/>
            </p:nvSpPr>
            <p:spPr bwMode="auto">
              <a:xfrm>
                <a:off x="2073275" y="2967038"/>
                <a:ext cx="9525" cy="33338"/>
              </a:xfrm>
              <a:prstGeom prst="line">
                <a:avLst/>
              </a:prstGeom>
              <a:noFill/>
              <a:ln w="28575">
                <a:solidFill>
                  <a:srgbClr val="FF0000"/>
                </a:solidFill>
                <a:round/>
                <a:headEnd/>
                <a:tailEnd/>
              </a:ln>
            </p:spPr>
            <p:txBody>
              <a:bodyPr/>
              <a:lstStyle/>
              <a:p>
                <a:endParaRPr lang="en-US"/>
              </a:p>
            </p:txBody>
          </p:sp>
          <p:sp>
            <p:nvSpPr>
              <p:cNvPr id="637247" name="Line 108"/>
              <p:cNvSpPr>
                <a:spLocks noChangeShapeType="1"/>
              </p:cNvSpPr>
              <p:nvPr/>
            </p:nvSpPr>
            <p:spPr bwMode="auto">
              <a:xfrm>
                <a:off x="2092325" y="3033713"/>
                <a:ext cx="1588" cy="1588"/>
              </a:xfrm>
              <a:prstGeom prst="line">
                <a:avLst/>
              </a:prstGeom>
              <a:noFill/>
              <a:ln w="28575">
                <a:solidFill>
                  <a:srgbClr val="FF0000"/>
                </a:solidFill>
                <a:round/>
                <a:headEnd/>
                <a:tailEnd/>
              </a:ln>
            </p:spPr>
            <p:txBody>
              <a:bodyPr/>
              <a:lstStyle/>
              <a:p>
                <a:endParaRPr lang="en-US"/>
              </a:p>
            </p:txBody>
          </p:sp>
          <p:sp>
            <p:nvSpPr>
              <p:cNvPr id="637248" name="Line 109"/>
              <p:cNvSpPr>
                <a:spLocks noChangeShapeType="1"/>
              </p:cNvSpPr>
              <p:nvPr/>
            </p:nvSpPr>
            <p:spPr bwMode="auto">
              <a:xfrm>
                <a:off x="2092325" y="3035301"/>
                <a:ext cx="9525" cy="33338"/>
              </a:xfrm>
              <a:prstGeom prst="line">
                <a:avLst/>
              </a:prstGeom>
              <a:noFill/>
              <a:ln w="28575">
                <a:solidFill>
                  <a:srgbClr val="FF0000"/>
                </a:solidFill>
                <a:round/>
                <a:headEnd/>
                <a:tailEnd/>
              </a:ln>
            </p:spPr>
            <p:txBody>
              <a:bodyPr/>
              <a:lstStyle/>
              <a:p>
                <a:endParaRPr lang="en-US"/>
              </a:p>
            </p:txBody>
          </p:sp>
          <p:sp>
            <p:nvSpPr>
              <p:cNvPr id="637249" name="Line 110"/>
              <p:cNvSpPr>
                <a:spLocks noChangeShapeType="1"/>
              </p:cNvSpPr>
              <p:nvPr/>
            </p:nvSpPr>
            <p:spPr bwMode="auto">
              <a:xfrm>
                <a:off x="2111375" y="3101976"/>
                <a:ext cx="1588" cy="1588"/>
              </a:xfrm>
              <a:prstGeom prst="line">
                <a:avLst/>
              </a:prstGeom>
              <a:noFill/>
              <a:ln w="28575">
                <a:solidFill>
                  <a:srgbClr val="FF0000"/>
                </a:solidFill>
                <a:round/>
                <a:headEnd/>
                <a:tailEnd/>
              </a:ln>
            </p:spPr>
            <p:txBody>
              <a:bodyPr/>
              <a:lstStyle/>
              <a:p>
                <a:endParaRPr lang="en-US"/>
              </a:p>
            </p:txBody>
          </p:sp>
          <p:sp>
            <p:nvSpPr>
              <p:cNvPr id="637250" name="Line 111"/>
              <p:cNvSpPr>
                <a:spLocks noChangeShapeType="1"/>
              </p:cNvSpPr>
              <p:nvPr/>
            </p:nvSpPr>
            <p:spPr bwMode="auto">
              <a:xfrm>
                <a:off x="2111375" y="3101976"/>
                <a:ext cx="9525" cy="31750"/>
              </a:xfrm>
              <a:prstGeom prst="line">
                <a:avLst/>
              </a:prstGeom>
              <a:noFill/>
              <a:ln w="28575">
                <a:solidFill>
                  <a:srgbClr val="FF0000"/>
                </a:solidFill>
                <a:round/>
                <a:headEnd/>
                <a:tailEnd/>
              </a:ln>
            </p:spPr>
            <p:txBody>
              <a:bodyPr/>
              <a:lstStyle/>
              <a:p>
                <a:endParaRPr lang="en-US"/>
              </a:p>
            </p:txBody>
          </p:sp>
          <p:sp>
            <p:nvSpPr>
              <p:cNvPr id="637251" name="Line 112"/>
              <p:cNvSpPr>
                <a:spLocks noChangeShapeType="1"/>
              </p:cNvSpPr>
              <p:nvPr/>
            </p:nvSpPr>
            <p:spPr bwMode="auto">
              <a:xfrm>
                <a:off x="2120900" y="3133726"/>
                <a:ext cx="1588" cy="1588"/>
              </a:xfrm>
              <a:prstGeom prst="line">
                <a:avLst/>
              </a:prstGeom>
              <a:noFill/>
              <a:ln w="28575">
                <a:solidFill>
                  <a:srgbClr val="FF0000"/>
                </a:solidFill>
                <a:round/>
                <a:headEnd/>
                <a:tailEnd/>
              </a:ln>
            </p:spPr>
            <p:txBody>
              <a:bodyPr/>
              <a:lstStyle/>
              <a:p>
                <a:endParaRPr lang="en-US"/>
              </a:p>
            </p:txBody>
          </p:sp>
          <p:sp>
            <p:nvSpPr>
              <p:cNvPr id="637252" name="Line 113"/>
              <p:cNvSpPr>
                <a:spLocks noChangeShapeType="1"/>
              </p:cNvSpPr>
              <p:nvPr/>
            </p:nvSpPr>
            <p:spPr bwMode="auto">
              <a:xfrm>
                <a:off x="2130425" y="3168651"/>
                <a:ext cx="7938" cy="23813"/>
              </a:xfrm>
              <a:prstGeom prst="line">
                <a:avLst/>
              </a:prstGeom>
              <a:noFill/>
              <a:ln w="28575">
                <a:solidFill>
                  <a:srgbClr val="FF0000"/>
                </a:solidFill>
                <a:round/>
                <a:headEnd/>
                <a:tailEnd/>
              </a:ln>
            </p:spPr>
            <p:txBody>
              <a:bodyPr/>
              <a:lstStyle/>
              <a:p>
                <a:endParaRPr lang="en-US"/>
              </a:p>
            </p:txBody>
          </p:sp>
          <p:sp>
            <p:nvSpPr>
              <p:cNvPr id="637253" name="Line 114"/>
              <p:cNvSpPr>
                <a:spLocks noChangeShapeType="1"/>
              </p:cNvSpPr>
              <p:nvPr/>
            </p:nvSpPr>
            <p:spPr bwMode="auto">
              <a:xfrm>
                <a:off x="2138363" y="3192463"/>
                <a:ext cx="3175" cy="7938"/>
              </a:xfrm>
              <a:prstGeom prst="line">
                <a:avLst/>
              </a:prstGeom>
              <a:noFill/>
              <a:ln w="28575">
                <a:solidFill>
                  <a:srgbClr val="FF0000"/>
                </a:solidFill>
                <a:round/>
                <a:headEnd/>
                <a:tailEnd/>
              </a:ln>
            </p:spPr>
            <p:txBody>
              <a:bodyPr/>
              <a:lstStyle/>
              <a:p>
                <a:endParaRPr lang="en-US"/>
              </a:p>
            </p:txBody>
          </p:sp>
          <p:sp>
            <p:nvSpPr>
              <p:cNvPr id="637254" name="Line 115"/>
              <p:cNvSpPr>
                <a:spLocks noChangeShapeType="1"/>
              </p:cNvSpPr>
              <p:nvPr/>
            </p:nvSpPr>
            <p:spPr bwMode="auto">
              <a:xfrm>
                <a:off x="2152650" y="3232151"/>
                <a:ext cx="4763" cy="11113"/>
              </a:xfrm>
              <a:prstGeom prst="line">
                <a:avLst/>
              </a:prstGeom>
              <a:noFill/>
              <a:ln w="28575">
                <a:solidFill>
                  <a:srgbClr val="FF0000"/>
                </a:solidFill>
                <a:round/>
                <a:headEnd/>
                <a:tailEnd/>
              </a:ln>
            </p:spPr>
            <p:txBody>
              <a:bodyPr/>
              <a:lstStyle/>
              <a:p>
                <a:endParaRPr lang="en-US"/>
              </a:p>
            </p:txBody>
          </p:sp>
          <p:sp>
            <p:nvSpPr>
              <p:cNvPr id="637255" name="Line 116"/>
              <p:cNvSpPr>
                <a:spLocks noChangeShapeType="1"/>
              </p:cNvSpPr>
              <p:nvPr/>
            </p:nvSpPr>
            <p:spPr bwMode="auto">
              <a:xfrm>
                <a:off x="2157413" y="3243263"/>
                <a:ext cx="7938" cy="19050"/>
              </a:xfrm>
              <a:prstGeom prst="line">
                <a:avLst/>
              </a:prstGeom>
              <a:noFill/>
              <a:ln w="28575">
                <a:solidFill>
                  <a:srgbClr val="FF0000"/>
                </a:solidFill>
                <a:round/>
                <a:headEnd/>
                <a:tailEnd/>
              </a:ln>
            </p:spPr>
            <p:txBody>
              <a:bodyPr/>
              <a:lstStyle/>
              <a:p>
                <a:endParaRPr lang="en-US"/>
              </a:p>
            </p:txBody>
          </p:sp>
          <p:sp>
            <p:nvSpPr>
              <p:cNvPr id="637256" name="Line 117"/>
              <p:cNvSpPr>
                <a:spLocks noChangeShapeType="1"/>
              </p:cNvSpPr>
              <p:nvPr/>
            </p:nvSpPr>
            <p:spPr bwMode="auto">
              <a:xfrm>
                <a:off x="2179638" y="3289301"/>
                <a:ext cx="4763" cy="11113"/>
              </a:xfrm>
              <a:prstGeom prst="line">
                <a:avLst/>
              </a:prstGeom>
              <a:noFill/>
              <a:ln w="28575">
                <a:solidFill>
                  <a:srgbClr val="FF0000"/>
                </a:solidFill>
                <a:round/>
                <a:headEnd/>
                <a:tailEnd/>
              </a:ln>
            </p:spPr>
            <p:txBody>
              <a:bodyPr/>
              <a:lstStyle/>
              <a:p>
                <a:endParaRPr lang="en-US"/>
              </a:p>
            </p:txBody>
          </p:sp>
          <p:sp>
            <p:nvSpPr>
              <p:cNvPr id="637257" name="Line 118"/>
              <p:cNvSpPr>
                <a:spLocks noChangeShapeType="1"/>
              </p:cNvSpPr>
              <p:nvPr/>
            </p:nvSpPr>
            <p:spPr bwMode="auto">
              <a:xfrm>
                <a:off x="2184400" y="3300413"/>
                <a:ext cx="9525" cy="12700"/>
              </a:xfrm>
              <a:prstGeom prst="line">
                <a:avLst/>
              </a:prstGeom>
              <a:noFill/>
              <a:ln w="28575">
                <a:solidFill>
                  <a:srgbClr val="FF0000"/>
                </a:solidFill>
                <a:round/>
                <a:headEnd/>
                <a:tailEnd/>
              </a:ln>
            </p:spPr>
            <p:txBody>
              <a:bodyPr/>
              <a:lstStyle/>
              <a:p>
                <a:endParaRPr lang="en-US"/>
              </a:p>
            </p:txBody>
          </p:sp>
          <p:sp>
            <p:nvSpPr>
              <p:cNvPr id="637258" name="Line 119"/>
              <p:cNvSpPr>
                <a:spLocks noChangeShapeType="1"/>
              </p:cNvSpPr>
              <p:nvPr/>
            </p:nvSpPr>
            <p:spPr bwMode="auto">
              <a:xfrm>
                <a:off x="2193925" y="3313113"/>
                <a:ext cx="1588" cy="1588"/>
              </a:xfrm>
              <a:prstGeom prst="line">
                <a:avLst/>
              </a:prstGeom>
              <a:noFill/>
              <a:ln w="28575">
                <a:solidFill>
                  <a:srgbClr val="FF0000"/>
                </a:solidFill>
                <a:round/>
                <a:headEnd/>
                <a:tailEnd/>
              </a:ln>
            </p:spPr>
            <p:txBody>
              <a:bodyPr/>
              <a:lstStyle/>
              <a:p>
                <a:endParaRPr lang="en-US"/>
              </a:p>
            </p:txBody>
          </p:sp>
          <p:sp>
            <p:nvSpPr>
              <p:cNvPr id="637259" name="Line 120"/>
              <p:cNvSpPr>
                <a:spLocks noChangeShapeType="1"/>
              </p:cNvSpPr>
              <p:nvPr/>
            </p:nvSpPr>
            <p:spPr bwMode="auto">
              <a:xfrm>
                <a:off x="2214563" y="3328988"/>
                <a:ext cx="7938" cy="3175"/>
              </a:xfrm>
              <a:prstGeom prst="line">
                <a:avLst/>
              </a:prstGeom>
              <a:noFill/>
              <a:ln w="28575">
                <a:solidFill>
                  <a:srgbClr val="FF0000"/>
                </a:solidFill>
                <a:round/>
                <a:headEnd/>
                <a:tailEnd/>
              </a:ln>
            </p:spPr>
            <p:txBody>
              <a:bodyPr/>
              <a:lstStyle/>
              <a:p>
                <a:endParaRPr lang="en-US"/>
              </a:p>
            </p:txBody>
          </p:sp>
          <p:sp>
            <p:nvSpPr>
              <p:cNvPr id="637260" name="Line 121"/>
              <p:cNvSpPr>
                <a:spLocks noChangeShapeType="1"/>
              </p:cNvSpPr>
              <p:nvPr/>
            </p:nvSpPr>
            <p:spPr bwMode="auto">
              <a:xfrm>
                <a:off x="2222500" y="3332163"/>
                <a:ext cx="7938" cy="1588"/>
              </a:xfrm>
              <a:prstGeom prst="line">
                <a:avLst/>
              </a:prstGeom>
              <a:noFill/>
              <a:ln w="28575">
                <a:solidFill>
                  <a:srgbClr val="FF0000"/>
                </a:solidFill>
                <a:round/>
                <a:headEnd/>
                <a:tailEnd/>
              </a:ln>
            </p:spPr>
            <p:txBody>
              <a:bodyPr/>
              <a:lstStyle/>
              <a:p>
                <a:endParaRPr lang="en-US"/>
              </a:p>
            </p:txBody>
          </p:sp>
          <p:sp>
            <p:nvSpPr>
              <p:cNvPr id="637261" name="Line 122"/>
              <p:cNvSpPr>
                <a:spLocks noChangeShapeType="1"/>
              </p:cNvSpPr>
              <p:nvPr/>
            </p:nvSpPr>
            <p:spPr bwMode="auto">
              <a:xfrm flipV="1">
                <a:off x="2230438" y="3330576"/>
                <a:ext cx="3175" cy="1588"/>
              </a:xfrm>
              <a:prstGeom prst="line">
                <a:avLst/>
              </a:prstGeom>
              <a:noFill/>
              <a:ln w="28575">
                <a:solidFill>
                  <a:srgbClr val="FF0000"/>
                </a:solidFill>
                <a:round/>
                <a:headEnd/>
                <a:tailEnd/>
              </a:ln>
            </p:spPr>
            <p:txBody>
              <a:bodyPr/>
              <a:lstStyle/>
              <a:p>
                <a:endParaRPr lang="en-US"/>
              </a:p>
            </p:txBody>
          </p:sp>
          <p:sp>
            <p:nvSpPr>
              <p:cNvPr id="637262" name="Line 123"/>
              <p:cNvSpPr>
                <a:spLocks noChangeShapeType="1"/>
              </p:cNvSpPr>
              <p:nvPr/>
            </p:nvSpPr>
            <p:spPr bwMode="auto">
              <a:xfrm flipV="1">
                <a:off x="2252663" y="3313113"/>
                <a:ext cx="6350" cy="4763"/>
              </a:xfrm>
              <a:prstGeom prst="line">
                <a:avLst/>
              </a:prstGeom>
              <a:noFill/>
              <a:ln w="28575">
                <a:solidFill>
                  <a:srgbClr val="FF0000"/>
                </a:solidFill>
                <a:round/>
                <a:headEnd/>
                <a:tailEnd/>
              </a:ln>
            </p:spPr>
            <p:txBody>
              <a:bodyPr/>
              <a:lstStyle/>
              <a:p>
                <a:endParaRPr lang="en-US"/>
              </a:p>
            </p:txBody>
          </p:sp>
          <p:sp>
            <p:nvSpPr>
              <p:cNvPr id="637263" name="Line 124"/>
              <p:cNvSpPr>
                <a:spLocks noChangeShapeType="1"/>
              </p:cNvSpPr>
              <p:nvPr/>
            </p:nvSpPr>
            <p:spPr bwMode="auto">
              <a:xfrm flipV="1">
                <a:off x="2259013" y="3300413"/>
                <a:ext cx="9525" cy="12700"/>
              </a:xfrm>
              <a:prstGeom prst="line">
                <a:avLst/>
              </a:prstGeom>
              <a:noFill/>
              <a:ln w="28575">
                <a:solidFill>
                  <a:srgbClr val="FF0000"/>
                </a:solidFill>
                <a:round/>
                <a:headEnd/>
                <a:tailEnd/>
              </a:ln>
            </p:spPr>
            <p:txBody>
              <a:bodyPr/>
              <a:lstStyle/>
              <a:p>
                <a:endParaRPr lang="en-US"/>
              </a:p>
            </p:txBody>
          </p:sp>
          <p:sp>
            <p:nvSpPr>
              <p:cNvPr id="637264" name="Line 125"/>
              <p:cNvSpPr>
                <a:spLocks noChangeShapeType="1"/>
              </p:cNvSpPr>
              <p:nvPr/>
            </p:nvSpPr>
            <p:spPr bwMode="auto">
              <a:xfrm flipV="1">
                <a:off x="2268538" y="3295651"/>
                <a:ext cx="1588" cy="4763"/>
              </a:xfrm>
              <a:prstGeom prst="line">
                <a:avLst/>
              </a:prstGeom>
              <a:noFill/>
              <a:ln w="28575">
                <a:solidFill>
                  <a:srgbClr val="FF0000"/>
                </a:solidFill>
                <a:round/>
                <a:headEnd/>
                <a:tailEnd/>
              </a:ln>
            </p:spPr>
            <p:txBody>
              <a:bodyPr/>
              <a:lstStyle/>
              <a:p>
                <a:endParaRPr lang="en-US"/>
              </a:p>
            </p:txBody>
          </p:sp>
          <p:sp>
            <p:nvSpPr>
              <p:cNvPr id="637265" name="Line 126"/>
              <p:cNvSpPr>
                <a:spLocks noChangeShapeType="1"/>
              </p:cNvSpPr>
              <p:nvPr/>
            </p:nvSpPr>
            <p:spPr bwMode="auto">
              <a:xfrm flipV="1">
                <a:off x="2284413" y="3265488"/>
                <a:ext cx="1588" cy="3175"/>
              </a:xfrm>
              <a:prstGeom prst="line">
                <a:avLst/>
              </a:prstGeom>
              <a:noFill/>
              <a:ln w="28575">
                <a:solidFill>
                  <a:srgbClr val="FF0000"/>
                </a:solidFill>
                <a:round/>
                <a:headEnd/>
                <a:tailEnd/>
              </a:ln>
            </p:spPr>
            <p:txBody>
              <a:bodyPr/>
              <a:lstStyle/>
              <a:p>
                <a:endParaRPr lang="en-US"/>
              </a:p>
            </p:txBody>
          </p:sp>
          <p:sp>
            <p:nvSpPr>
              <p:cNvPr id="637266" name="Line 127"/>
              <p:cNvSpPr>
                <a:spLocks noChangeShapeType="1"/>
              </p:cNvSpPr>
              <p:nvPr/>
            </p:nvSpPr>
            <p:spPr bwMode="auto">
              <a:xfrm flipV="1">
                <a:off x="2286000" y="3243263"/>
                <a:ext cx="9525" cy="22225"/>
              </a:xfrm>
              <a:prstGeom prst="line">
                <a:avLst/>
              </a:prstGeom>
              <a:noFill/>
              <a:ln w="28575">
                <a:solidFill>
                  <a:srgbClr val="FF0000"/>
                </a:solidFill>
                <a:round/>
                <a:headEnd/>
                <a:tailEnd/>
              </a:ln>
            </p:spPr>
            <p:txBody>
              <a:bodyPr/>
              <a:lstStyle/>
              <a:p>
                <a:endParaRPr lang="en-US"/>
              </a:p>
            </p:txBody>
          </p:sp>
          <p:sp>
            <p:nvSpPr>
              <p:cNvPr id="637267" name="Line 128"/>
              <p:cNvSpPr>
                <a:spLocks noChangeShapeType="1"/>
              </p:cNvSpPr>
              <p:nvPr/>
            </p:nvSpPr>
            <p:spPr bwMode="auto">
              <a:xfrm flipV="1">
                <a:off x="2295525" y="3238501"/>
                <a:ext cx="1588" cy="4763"/>
              </a:xfrm>
              <a:prstGeom prst="line">
                <a:avLst/>
              </a:prstGeom>
              <a:noFill/>
              <a:ln w="28575">
                <a:solidFill>
                  <a:srgbClr val="FF0000"/>
                </a:solidFill>
                <a:round/>
                <a:headEnd/>
                <a:tailEnd/>
              </a:ln>
            </p:spPr>
            <p:txBody>
              <a:bodyPr/>
              <a:lstStyle/>
              <a:p>
                <a:endParaRPr lang="en-US"/>
              </a:p>
            </p:txBody>
          </p:sp>
          <p:sp>
            <p:nvSpPr>
              <p:cNvPr id="637268" name="Line 129"/>
              <p:cNvSpPr>
                <a:spLocks noChangeShapeType="1"/>
              </p:cNvSpPr>
              <p:nvPr/>
            </p:nvSpPr>
            <p:spPr bwMode="auto">
              <a:xfrm flipV="1">
                <a:off x="2308225" y="3192463"/>
                <a:ext cx="6350" cy="15875"/>
              </a:xfrm>
              <a:prstGeom prst="line">
                <a:avLst/>
              </a:prstGeom>
              <a:noFill/>
              <a:ln w="28575">
                <a:solidFill>
                  <a:srgbClr val="FF0000"/>
                </a:solidFill>
                <a:round/>
                <a:headEnd/>
                <a:tailEnd/>
              </a:ln>
            </p:spPr>
            <p:txBody>
              <a:bodyPr/>
              <a:lstStyle/>
              <a:p>
                <a:endParaRPr lang="en-US"/>
              </a:p>
            </p:txBody>
          </p:sp>
          <p:sp>
            <p:nvSpPr>
              <p:cNvPr id="637269" name="Line 130"/>
              <p:cNvSpPr>
                <a:spLocks noChangeShapeType="1"/>
              </p:cNvSpPr>
              <p:nvPr/>
            </p:nvSpPr>
            <p:spPr bwMode="auto">
              <a:xfrm flipV="1">
                <a:off x="2314575" y="3175001"/>
                <a:ext cx="4763" cy="17463"/>
              </a:xfrm>
              <a:prstGeom prst="line">
                <a:avLst/>
              </a:prstGeom>
              <a:noFill/>
              <a:ln w="28575">
                <a:solidFill>
                  <a:srgbClr val="FF0000"/>
                </a:solidFill>
                <a:round/>
                <a:headEnd/>
                <a:tailEnd/>
              </a:ln>
            </p:spPr>
            <p:txBody>
              <a:bodyPr/>
              <a:lstStyle/>
              <a:p>
                <a:endParaRPr lang="en-US"/>
              </a:p>
            </p:txBody>
          </p:sp>
          <p:sp>
            <p:nvSpPr>
              <p:cNvPr id="637270" name="Line 131"/>
              <p:cNvSpPr>
                <a:spLocks noChangeShapeType="1"/>
              </p:cNvSpPr>
              <p:nvPr/>
            </p:nvSpPr>
            <p:spPr bwMode="auto">
              <a:xfrm flipV="1">
                <a:off x="2330450" y="3133726"/>
                <a:ext cx="1588" cy="9525"/>
              </a:xfrm>
              <a:prstGeom prst="line">
                <a:avLst/>
              </a:prstGeom>
              <a:noFill/>
              <a:ln w="28575">
                <a:solidFill>
                  <a:srgbClr val="FF0000"/>
                </a:solidFill>
                <a:round/>
                <a:headEnd/>
                <a:tailEnd/>
              </a:ln>
            </p:spPr>
            <p:txBody>
              <a:bodyPr/>
              <a:lstStyle/>
              <a:p>
                <a:endParaRPr lang="en-US"/>
              </a:p>
            </p:txBody>
          </p:sp>
          <p:sp>
            <p:nvSpPr>
              <p:cNvPr id="637271" name="Line 132"/>
              <p:cNvSpPr>
                <a:spLocks noChangeShapeType="1"/>
              </p:cNvSpPr>
              <p:nvPr/>
            </p:nvSpPr>
            <p:spPr bwMode="auto">
              <a:xfrm flipV="1">
                <a:off x="2332038" y="3109913"/>
                <a:ext cx="7938" cy="23813"/>
              </a:xfrm>
              <a:prstGeom prst="line">
                <a:avLst/>
              </a:prstGeom>
              <a:noFill/>
              <a:ln w="28575">
                <a:solidFill>
                  <a:srgbClr val="FF0000"/>
                </a:solidFill>
                <a:round/>
                <a:headEnd/>
                <a:tailEnd/>
              </a:ln>
            </p:spPr>
            <p:txBody>
              <a:bodyPr/>
              <a:lstStyle/>
              <a:p>
                <a:endParaRPr lang="en-US"/>
              </a:p>
            </p:txBody>
          </p:sp>
          <p:sp>
            <p:nvSpPr>
              <p:cNvPr id="637272" name="Line 133"/>
              <p:cNvSpPr>
                <a:spLocks noChangeShapeType="1"/>
              </p:cNvSpPr>
              <p:nvPr/>
            </p:nvSpPr>
            <p:spPr bwMode="auto">
              <a:xfrm flipV="1">
                <a:off x="2349500" y="3068638"/>
                <a:ext cx="1588" cy="6350"/>
              </a:xfrm>
              <a:prstGeom prst="line">
                <a:avLst/>
              </a:prstGeom>
              <a:noFill/>
              <a:ln w="28575">
                <a:solidFill>
                  <a:srgbClr val="FF0000"/>
                </a:solidFill>
                <a:round/>
                <a:headEnd/>
                <a:tailEnd/>
              </a:ln>
            </p:spPr>
            <p:txBody>
              <a:bodyPr/>
              <a:lstStyle/>
              <a:p>
                <a:endParaRPr lang="en-US"/>
              </a:p>
            </p:txBody>
          </p:sp>
          <p:sp>
            <p:nvSpPr>
              <p:cNvPr id="637273" name="Line 134"/>
              <p:cNvSpPr>
                <a:spLocks noChangeShapeType="1"/>
              </p:cNvSpPr>
              <p:nvPr/>
            </p:nvSpPr>
            <p:spPr bwMode="auto">
              <a:xfrm flipV="1">
                <a:off x="2351088" y="3041651"/>
                <a:ext cx="7938" cy="26988"/>
              </a:xfrm>
              <a:prstGeom prst="line">
                <a:avLst/>
              </a:prstGeom>
              <a:noFill/>
              <a:ln w="28575">
                <a:solidFill>
                  <a:srgbClr val="FF0000"/>
                </a:solidFill>
                <a:round/>
                <a:headEnd/>
                <a:tailEnd/>
              </a:ln>
            </p:spPr>
            <p:txBody>
              <a:bodyPr/>
              <a:lstStyle/>
              <a:p>
                <a:endParaRPr lang="en-US"/>
              </a:p>
            </p:txBody>
          </p:sp>
          <p:sp>
            <p:nvSpPr>
              <p:cNvPr id="637274" name="Line 135"/>
              <p:cNvSpPr>
                <a:spLocks noChangeShapeType="1"/>
              </p:cNvSpPr>
              <p:nvPr/>
            </p:nvSpPr>
            <p:spPr bwMode="auto">
              <a:xfrm flipV="1">
                <a:off x="2366963" y="3000376"/>
                <a:ext cx="3175" cy="7938"/>
              </a:xfrm>
              <a:prstGeom prst="line">
                <a:avLst/>
              </a:prstGeom>
              <a:noFill/>
              <a:ln w="28575">
                <a:solidFill>
                  <a:srgbClr val="FF0000"/>
                </a:solidFill>
                <a:round/>
                <a:headEnd/>
                <a:tailEnd/>
              </a:ln>
            </p:spPr>
            <p:txBody>
              <a:bodyPr/>
              <a:lstStyle/>
              <a:p>
                <a:endParaRPr lang="en-US"/>
              </a:p>
            </p:txBody>
          </p:sp>
          <p:sp>
            <p:nvSpPr>
              <p:cNvPr id="637275" name="Line 136"/>
              <p:cNvSpPr>
                <a:spLocks noChangeShapeType="1"/>
              </p:cNvSpPr>
              <p:nvPr/>
            </p:nvSpPr>
            <p:spPr bwMode="auto">
              <a:xfrm flipV="1">
                <a:off x="2370138" y="2973388"/>
                <a:ext cx="6350" cy="26988"/>
              </a:xfrm>
              <a:prstGeom prst="line">
                <a:avLst/>
              </a:prstGeom>
              <a:noFill/>
              <a:ln w="28575">
                <a:solidFill>
                  <a:srgbClr val="FF0000"/>
                </a:solidFill>
                <a:round/>
                <a:headEnd/>
                <a:tailEnd/>
              </a:ln>
            </p:spPr>
            <p:txBody>
              <a:bodyPr/>
              <a:lstStyle/>
              <a:p>
                <a:endParaRPr lang="en-US"/>
              </a:p>
            </p:txBody>
          </p:sp>
          <p:sp>
            <p:nvSpPr>
              <p:cNvPr id="637276" name="Line 137"/>
              <p:cNvSpPr>
                <a:spLocks noChangeShapeType="1"/>
              </p:cNvSpPr>
              <p:nvPr/>
            </p:nvSpPr>
            <p:spPr bwMode="auto">
              <a:xfrm flipV="1">
                <a:off x="2386013" y="2932113"/>
                <a:ext cx="1588" cy="7938"/>
              </a:xfrm>
              <a:prstGeom prst="line">
                <a:avLst/>
              </a:prstGeom>
              <a:noFill/>
              <a:ln w="28575">
                <a:solidFill>
                  <a:srgbClr val="FF0000"/>
                </a:solidFill>
                <a:round/>
                <a:headEnd/>
                <a:tailEnd/>
              </a:ln>
            </p:spPr>
            <p:txBody>
              <a:bodyPr/>
              <a:lstStyle/>
              <a:p>
                <a:endParaRPr lang="en-US"/>
              </a:p>
            </p:txBody>
          </p:sp>
          <p:sp>
            <p:nvSpPr>
              <p:cNvPr id="637277" name="Line 138"/>
              <p:cNvSpPr>
                <a:spLocks noChangeShapeType="1"/>
              </p:cNvSpPr>
              <p:nvPr/>
            </p:nvSpPr>
            <p:spPr bwMode="auto">
              <a:xfrm flipV="1">
                <a:off x="2387600" y="2906713"/>
                <a:ext cx="7938" cy="25400"/>
              </a:xfrm>
              <a:prstGeom prst="line">
                <a:avLst/>
              </a:prstGeom>
              <a:noFill/>
              <a:ln w="28575">
                <a:solidFill>
                  <a:srgbClr val="FF0000"/>
                </a:solidFill>
                <a:round/>
                <a:headEnd/>
                <a:tailEnd/>
              </a:ln>
            </p:spPr>
            <p:txBody>
              <a:bodyPr/>
              <a:lstStyle/>
              <a:p>
                <a:endParaRPr lang="en-US"/>
              </a:p>
            </p:txBody>
          </p:sp>
          <p:sp>
            <p:nvSpPr>
              <p:cNvPr id="637278" name="Line 139"/>
              <p:cNvSpPr>
                <a:spLocks noChangeShapeType="1"/>
              </p:cNvSpPr>
              <p:nvPr/>
            </p:nvSpPr>
            <p:spPr bwMode="auto">
              <a:xfrm flipV="1">
                <a:off x="2403475" y="2862263"/>
                <a:ext cx="3175" cy="9525"/>
              </a:xfrm>
              <a:prstGeom prst="line">
                <a:avLst/>
              </a:prstGeom>
              <a:noFill/>
              <a:ln w="28575">
                <a:solidFill>
                  <a:srgbClr val="FF0000"/>
                </a:solidFill>
                <a:round/>
                <a:headEnd/>
                <a:tailEnd/>
              </a:ln>
            </p:spPr>
            <p:txBody>
              <a:bodyPr/>
              <a:lstStyle/>
              <a:p>
                <a:endParaRPr lang="en-US"/>
              </a:p>
            </p:txBody>
          </p:sp>
          <p:sp>
            <p:nvSpPr>
              <p:cNvPr id="637279" name="Line 140"/>
              <p:cNvSpPr>
                <a:spLocks noChangeShapeType="1"/>
              </p:cNvSpPr>
              <p:nvPr/>
            </p:nvSpPr>
            <p:spPr bwMode="auto">
              <a:xfrm flipV="1">
                <a:off x="2406650" y="2838451"/>
                <a:ext cx="6350" cy="23813"/>
              </a:xfrm>
              <a:prstGeom prst="line">
                <a:avLst/>
              </a:prstGeom>
              <a:noFill/>
              <a:ln w="28575">
                <a:solidFill>
                  <a:srgbClr val="FF0000"/>
                </a:solidFill>
                <a:round/>
                <a:headEnd/>
                <a:tailEnd/>
              </a:ln>
            </p:spPr>
            <p:txBody>
              <a:bodyPr/>
              <a:lstStyle/>
              <a:p>
                <a:endParaRPr lang="en-US"/>
              </a:p>
            </p:txBody>
          </p:sp>
          <p:sp>
            <p:nvSpPr>
              <p:cNvPr id="637280" name="Line 141"/>
              <p:cNvSpPr>
                <a:spLocks noChangeShapeType="1"/>
              </p:cNvSpPr>
              <p:nvPr/>
            </p:nvSpPr>
            <p:spPr bwMode="auto">
              <a:xfrm flipV="1">
                <a:off x="2422525" y="2798763"/>
                <a:ext cx="3175" cy="6350"/>
              </a:xfrm>
              <a:prstGeom prst="line">
                <a:avLst/>
              </a:prstGeom>
              <a:noFill/>
              <a:ln w="28575">
                <a:solidFill>
                  <a:srgbClr val="FF0000"/>
                </a:solidFill>
                <a:round/>
                <a:headEnd/>
                <a:tailEnd/>
              </a:ln>
            </p:spPr>
            <p:txBody>
              <a:bodyPr/>
              <a:lstStyle/>
              <a:p>
                <a:endParaRPr lang="en-US"/>
              </a:p>
            </p:txBody>
          </p:sp>
          <p:sp>
            <p:nvSpPr>
              <p:cNvPr id="637281" name="Line 142"/>
              <p:cNvSpPr>
                <a:spLocks noChangeShapeType="1"/>
              </p:cNvSpPr>
              <p:nvPr/>
            </p:nvSpPr>
            <p:spPr bwMode="auto">
              <a:xfrm flipV="1">
                <a:off x="2425700" y="2771776"/>
                <a:ext cx="7938" cy="26988"/>
              </a:xfrm>
              <a:prstGeom prst="line">
                <a:avLst/>
              </a:prstGeom>
              <a:noFill/>
              <a:ln w="28575">
                <a:solidFill>
                  <a:srgbClr val="FF0000"/>
                </a:solidFill>
                <a:round/>
                <a:headEnd/>
                <a:tailEnd/>
              </a:ln>
            </p:spPr>
            <p:txBody>
              <a:bodyPr/>
              <a:lstStyle/>
              <a:p>
                <a:endParaRPr lang="en-US"/>
              </a:p>
            </p:txBody>
          </p:sp>
          <p:sp>
            <p:nvSpPr>
              <p:cNvPr id="637282" name="Line 143"/>
              <p:cNvSpPr>
                <a:spLocks noChangeShapeType="1"/>
              </p:cNvSpPr>
              <p:nvPr/>
            </p:nvSpPr>
            <p:spPr bwMode="auto">
              <a:xfrm flipV="1">
                <a:off x="2443163" y="2713038"/>
                <a:ext cx="9525" cy="25400"/>
              </a:xfrm>
              <a:prstGeom prst="line">
                <a:avLst/>
              </a:prstGeom>
              <a:noFill/>
              <a:ln w="28575">
                <a:solidFill>
                  <a:srgbClr val="FF0000"/>
                </a:solidFill>
                <a:round/>
                <a:headEnd/>
                <a:tailEnd/>
              </a:ln>
            </p:spPr>
            <p:txBody>
              <a:bodyPr/>
              <a:lstStyle/>
              <a:p>
                <a:endParaRPr lang="en-US"/>
              </a:p>
            </p:txBody>
          </p:sp>
          <p:sp>
            <p:nvSpPr>
              <p:cNvPr id="637283" name="Line 144"/>
              <p:cNvSpPr>
                <a:spLocks noChangeShapeType="1"/>
              </p:cNvSpPr>
              <p:nvPr/>
            </p:nvSpPr>
            <p:spPr bwMode="auto">
              <a:xfrm flipV="1">
                <a:off x="2452688" y="2706688"/>
                <a:ext cx="1588" cy="6350"/>
              </a:xfrm>
              <a:prstGeom prst="line">
                <a:avLst/>
              </a:prstGeom>
              <a:noFill/>
              <a:ln w="28575">
                <a:solidFill>
                  <a:srgbClr val="FF0000"/>
                </a:solidFill>
                <a:round/>
                <a:headEnd/>
                <a:tailEnd/>
              </a:ln>
            </p:spPr>
            <p:txBody>
              <a:bodyPr/>
              <a:lstStyle/>
              <a:p>
                <a:endParaRPr lang="en-US"/>
              </a:p>
            </p:txBody>
          </p:sp>
          <p:sp>
            <p:nvSpPr>
              <p:cNvPr id="637284" name="Line 145"/>
              <p:cNvSpPr>
                <a:spLocks noChangeShapeType="1"/>
              </p:cNvSpPr>
              <p:nvPr/>
            </p:nvSpPr>
            <p:spPr bwMode="auto">
              <a:xfrm flipV="1">
                <a:off x="2466975" y="2667001"/>
                <a:ext cx="4763" cy="9525"/>
              </a:xfrm>
              <a:prstGeom prst="line">
                <a:avLst/>
              </a:prstGeom>
              <a:noFill/>
              <a:ln w="28575">
                <a:solidFill>
                  <a:srgbClr val="FF0000"/>
                </a:solidFill>
                <a:round/>
                <a:headEnd/>
                <a:tailEnd/>
              </a:ln>
            </p:spPr>
            <p:txBody>
              <a:bodyPr/>
              <a:lstStyle/>
              <a:p>
                <a:endParaRPr lang="en-US"/>
              </a:p>
            </p:txBody>
          </p:sp>
          <p:sp>
            <p:nvSpPr>
              <p:cNvPr id="637285" name="Line 146"/>
              <p:cNvSpPr>
                <a:spLocks noChangeShapeType="1"/>
              </p:cNvSpPr>
              <p:nvPr/>
            </p:nvSpPr>
            <p:spPr bwMode="auto">
              <a:xfrm flipV="1">
                <a:off x="2471738" y="2647951"/>
                <a:ext cx="7938" cy="19050"/>
              </a:xfrm>
              <a:prstGeom prst="line">
                <a:avLst/>
              </a:prstGeom>
              <a:noFill/>
              <a:ln w="28575">
                <a:solidFill>
                  <a:srgbClr val="FF0000"/>
                </a:solidFill>
                <a:round/>
                <a:headEnd/>
                <a:tailEnd/>
              </a:ln>
            </p:spPr>
            <p:txBody>
              <a:bodyPr/>
              <a:lstStyle/>
              <a:p>
                <a:endParaRPr lang="en-US"/>
              </a:p>
            </p:txBody>
          </p:sp>
          <p:sp>
            <p:nvSpPr>
              <p:cNvPr id="637286" name="Line 147"/>
              <p:cNvSpPr>
                <a:spLocks noChangeShapeType="1"/>
              </p:cNvSpPr>
              <p:nvPr/>
            </p:nvSpPr>
            <p:spPr bwMode="auto">
              <a:xfrm flipV="1">
                <a:off x="2479675" y="2647951"/>
                <a:ext cx="1588" cy="1588"/>
              </a:xfrm>
              <a:prstGeom prst="line">
                <a:avLst/>
              </a:prstGeom>
              <a:noFill/>
              <a:ln w="28575">
                <a:solidFill>
                  <a:srgbClr val="FF0000"/>
                </a:solidFill>
                <a:round/>
                <a:headEnd/>
                <a:tailEnd/>
              </a:ln>
            </p:spPr>
            <p:txBody>
              <a:bodyPr/>
              <a:lstStyle/>
              <a:p>
                <a:endParaRPr lang="en-US"/>
              </a:p>
            </p:txBody>
          </p:sp>
          <p:sp>
            <p:nvSpPr>
              <p:cNvPr id="637287" name="Line 148"/>
              <p:cNvSpPr>
                <a:spLocks noChangeShapeType="1"/>
              </p:cNvSpPr>
              <p:nvPr/>
            </p:nvSpPr>
            <p:spPr bwMode="auto">
              <a:xfrm flipV="1">
                <a:off x="2495550" y="2619376"/>
                <a:ext cx="3175" cy="4763"/>
              </a:xfrm>
              <a:prstGeom prst="line">
                <a:avLst/>
              </a:prstGeom>
              <a:noFill/>
              <a:ln w="28575">
                <a:solidFill>
                  <a:srgbClr val="FF0000"/>
                </a:solidFill>
                <a:round/>
                <a:headEnd/>
                <a:tailEnd/>
              </a:ln>
            </p:spPr>
            <p:txBody>
              <a:bodyPr/>
              <a:lstStyle/>
              <a:p>
                <a:endParaRPr lang="en-US"/>
              </a:p>
            </p:txBody>
          </p:sp>
          <p:sp>
            <p:nvSpPr>
              <p:cNvPr id="637288" name="Line 149"/>
              <p:cNvSpPr>
                <a:spLocks noChangeShapeType="1"/>
              </p:cNvSpPr>
              <p:nvPr/>
            </p:nvSpPr>
            <p:spPr bwMode="auto">
              <a:xfrm flipV="1">
                <a:off x="2498725" y="2609851"/>
                <a:ext cx="9525" cy="9525"/>
              </a:xfrm>
              <a:prstGeom prst="line">
                <a:avLst/>
              </a:prstGeom>
              <a:noFill/>
              <a:ln w="28575">
                <a:solidFill>
                  <a:srgbClr val="FF0000"/>
                </a:solidFill>
                <a:round/>
                <a:headEnd/>
                <a:tailEnd/>
              </a:ln>
            </p:spPr>
            <p:txBody>
              <a:bodyPr/>
              <a:lstStyle/>
              <a:p>
                <a:endParaRPr lang="en-US"/>
              </a:p>
            </p:txBody>
          </p:sp>
          <p:sp>
            <p:nvSpPr>
              <p:cNvPr id="637289" name="Line 150"/>
              <p:cNvSpPr>
                <a:spLocks noChangeShapeType="1"/>
              </p:cNvSpPr>
              <p:nvPr/>
            </p:nvSpPr>
            <p:spPr bwMode="auto">
              <a:xfrm flipV="1">
                <a:off x="2508250" y="2605088"/>
                <a:ext cx="6350" cy="4763"/>
              </a:xfrm>
              <a:prstGeom prst="line">
                <a:avLst/>
              </a:prstGeom>
              <a:noFill/>
              <a:ln w="28575">
                <a:solidFill>
                  <a:srgbClr val="FF0000"/>
                </a:solidFill>
                <a:round/>
                <a:headEnd/>
                <a:tailEnd/>
              </a:ln>
            </p:spPr>
            <p:txBody>
              <a:bodyPr/>
              <a:lstStyle/>
              <a:p>
                <a:endParaRPr lang="en-US"/>
              </a:p>
            </p:txBody>
          </p:sp>
          <p:sp>
            <p:nvSpPr>
              <p:cNvPr id="637290" name="Line 151"/>
              <p:cNvSpPr>
                <a:spLocks noChangeShapeType="1"/>
              </p:cNvSpPr>
              <p:nvPr/>
            </p:nvSpPr>
            <p:spPr bwMode="auto">
              <a:xfrm>
                <a:off x="2533650" y="2600326"/>
                <a:ext cx="1588" cy="1588"/>
              </a:xfrm>
              <a:prstGeom prst="line">
                <a:avLst/>
              </a:prstGeom>
              <a:noFill/>
              <a:ln w="28575">
                <a:solidFill>
                  <a:srgbClr val="FF0000"/>
                </a:solidFill>
                <a:round/>
                <a:headEnd/>
                <a:tailEnd/>
              </a:ln>
            </p:spPr>
            <p:txBody>
              <a:bodyPr/>
              <a:lstStyle/>
              <a:p>
                <a:endParaRPr lang="en-US"/>
              </a:p>
            </p:txBody>
          </p:sp>
          <p:sp>
            <p:nvSpPr>
              <p:cNvPr id="637291" name="Line 152"/>
              <p:cNvSpPr>
                <a:spLocks noChangeShapeType="1"/>
              </p:cNvSpPr>
              <p:nvPr/>
            </p:nvSpPr>
            <p:spPr bwMode="auto">
              <a:xfrm>
                <a:off x="2535238" y="2600326"/>
                <a:ext cx="9525" cy="3175"/>
              </a:xfrm>
              <a:prstGeom prst="line">
                <a:avLst/>
              </a:prstGeom>
              <a:noFill/>
              <a:ln w="28575">
                <a:solidFill>
                  <a:srgbClr val="FF0000"/>
                </a:solidFill>
                <a:round/>
                <a:headEnd/>
                <a:tailEnd/>
              </a:ln>
            </p:spPr>
            <p:txBody>
              <a:bodyPr/>
              <a:lstStyle/>
              <a:p>
                <a:endParaRPr lang="en-US"/>
              </a:p>
            </p:txBody>
          </p:sp>
          <p:sp>
            <p:nvSpPr>
              <p:cNvPr id="637292" name="Line 153"/>
              <p:cNvSpPr>
                <a:spLocks noChangeShapeType="1"/>
              </p:cNvSpPr>
              <p:nvPr/>
            </p:nvSpPr>
            <p:spPr bwMode="auto">
              <a:xfrm>
                <a:off x="2544763" y="2603501"/>
                <a:ext cx="9525" cy="6350"/>
              </a:xfrm>
              <a:prstGeom prst="line">
                <a:avLst/>
              </a:prstGeom>
              <a:noFill/>
              <a:ln w="28575">
                <a:solidFill>
                  <a:srgbClr val="FF0000"/>
                </a:solidFill>
                <a:round/>
                <a:headEnd/>
                <a:tailEnd/>
              </a:ln>
            </p:spPr>
            <p:txBody>
              <a:bodyPr/>
              <a:lstStyle/>
              <a:p>
                <a:endParaRPr lang="en-US"/>
              </a:p>
            </p:txBody>
          </p:sp>
          <p:sp>
            <p:nvSpPr>
              <p:cNvPr id="637293" name="Line 154"/>
              <p:cNvSpPr>
                <a:spLocks noChangeShapeType="1"/>
              </p:cNvSpPr>
              <p:nvPr/>
            </p:nvSpPr>
            <p:spPr bwMode="auto">
              <a:xfrm>
                <a:off x="2571750" y="2630488"/>
                <a:ext cx="1588" cy="1588"/>
              </a:xfrm>
              <a:prstGeom prst="line">
                <a:avLst/>
              </a:prstGeom>
              <a:noFill/>
              <a:ln w="28575">
                <a:solidFill>
                  <a:srgbClr val="FF0000"/>
                </a:solidFill>
                <a:round/>
                <a:headEnd/>
                <a:tailEnd/>
              </a:ln>
            </p:spPr>
            <p:txBody>
              <a:bodyPr/>
              <a:lstStyle/>
              <a:p>
                <a:endParaRPr lang="en-US"/>
              </a:p>
            </p:txBody>
          </p:sp>
          <p:sp>
            <p:nvSpPr>
              <p:cNvPr id="637294" name="Line 155"/>
              <p:cNvSpPr>
                <a:spLocks noChangeShapeType="1"/>
              </p:cNvSpPr>
              <p:nvPr/>
            </p:nvSpPr>
            <p:spPr bwMode="auto">
              <a:xfrm>
                <a:off x="2573338" y="2632076"/>
                <a:ext cx="9525" cy="15875"/>
              </a:xfrm>
              <a:prstGeom prst="line">
                <a:avLst/>
              </a:prstGeom>
              <a:noFill/>
              <a:ln w="28575">
                <a:solidFill>
                  <a:srgbClr val="FF0000"/>
                </a:solidFill>
                <a:round/>
                <a:headEnd/>
                <a:tailEnd/>
              </a:ln>
            </p:spPr>
            <p:txBody>
              <a:bodyPr/>
              <a:lstStyle/>
              <a:p>
                <a:endParaRPr lang="en-US"/>
              </a:p>
            </p:txBody>
          </p:sp>
          <p:sp>
            <p:nvSpPr>
              <p:cNvPr id="637295" name="Line 156"/>
              <p:cNvSpPr>
                <a:spLocks noChangeShapeType="1"/>
              </p:cNvSpPr>
              <p:nvPr/>
            </p:nvSpPr>
            <p:spPr bwMode="auto">
              <a:xfrm>
                <a:off x="2582863" y="2647951"/>
                <a:ext cx="3175" cy="9525"/>
              </a:xfrm>
              <a:prstGeom prst="line">
                <a:avLst/>
              </a:prstGeom>
              <a:noFill/>
              <a:ln w="28575">
                <a:solidFill>
                  <a:srgbClr val="FF0000"/>
                </a:solidFill>
                <a:round/>
                <a:headEnd/>
                <a:tailEnd/>
              </a:ln>
            </p:spPr>
            <p:txBody>
              <a:bodyPr/>
              <a:lstStyle/>
              <a:p>
                <a:endParaRPr lang="en-US"/>
              </a:p>
            </p:txBody>
          </p:sp>
          <p:sp>
            <p:nvSpPr>
              <p:cNvPr id="637296" name="Line 157"/>
              <p:cNvSpPr>
                <a:spLocks noChangeShapeType="1"/>
              </p:cNvSpPr>
              <p:nvPr/>
            </p:nvSpPr>
            <p:spPr bwMode="auto">
              <a:xfrm>
                <a:off x="2598738" y="2686051"/>
                <a:ext cx="1588" cy="3175"/>
              </a:xfrm>
              <a:prstGeom prst="line">
                <a:avLst/>
              </a:prstGeom>
              <a:noFill/>
              <a:ln w="28575">
                <a:solidFill>
                  <a:srgbClr val="FF0000"/>
                </a:solidFill>
                <a:round/>
                <a:headEnd/>
                <a:tailEnd/>
              </a:ln>
            </p:spPr>
            <p:txBody>
              <a:bodyPr/>
              <a:lstStyle/>
              <a:p>
                <a:endParaRPr lang="en-US"/>
              </a:p>
            </p:txBody>
          </p:sp>
          <p:sp>
            <p:nvSpPr>
              <p:cNvPr id="637297" name="Line 158"/>
              <p:cNvSpPr>
                <a:spLocks noChangeShapeType="1"/>
              </p:cNvSpPr>
              <p:nvPr/>
            </p:nvSpPr>
            <p:spPr bwMode="auto">
              <a:xfrm>
                <a:off x="2600325" y="2689226"/>
                <a:ext cx="9525" cy="23813"/>
              </a:xfrm>
              <a:prstGeom prst="line">
                <a:avLst/>
              </a:prstGeom>
              <a:noFill/>
              <a:ln w="28575">
                <a:solidFill>
                  <a:srgbClr val="FF0000"/>
                </a:solidFill>
                <a:round/>
                <a:headEnd/>
                <a:tailEnd/>
              </a:ln>
            </p:spPr>
            <p:txBody>
              <a:bodyPr/>
              <a:lstStyle/>
              <a:p>
                <a:endParaRPr lang="en-US"/>
              </a:p>
            </p:txBody>
          </p:sp>
          <p:sp>
            <p:nvSpPr>
              <p:cNvPr id="637298" name="Line 159"/>
              <p:cNvSpPr>
                <a:spLocks noChangeShapeType="1"/>
              </p:cNvSpPr>
              <p:nvPr/>
            </p:nvSpPr>
            <p:spPr bwMode="auto">
              <a:xfrm>
                <a:off x="2609850" y="2713038"/>
                <a:ext cx="1588" cy="3175"/>
              </a:xfrm>
              <a:prstGeom prst="line">
                <a:avLst/>
              </a:prstGeom>
              <a:noFill/>
              <a:ln w="28575">
                <a:solidFill>
                  <a:srgbClr val="FF0000"/>
                </a:solidFill>
                <a:round/>
                <a:headEnd/>
                <a:tailEnd/>
              </a:ln>
            </p:spPr>
            <p:txBody>
              <a:bodyPr/>
              <a:lstStyle/>
              <a:p>
                <a:endParaRPr lang="en-US"/>
              </a:p>
            </p:txBody>
          </p:sp>
          <p:sp>
            <p:nvSpPr>
              <p:cNvPr id="637299" name="Line 160"/>
              <p:cNvSpPr>
                <a:spLocks noChangeShapeType="1"/>
              </p:cNvSpPr>
              <p:nvPr/>
            </p:nvSpPr>
            <p:spPr bwMode="auto">
              <a:xfrm>
                <a:off x="2622550" y="2749551"/>
                <a:ext cx="6350" cy="19050"/>
              </a:xfrm>
              <a:prstGeom prst="line">
                <a:avLst/>
              </a:prstGeom>
              <a:noFill/>
              <a:ln w="28575">
                <a:solidFill>
                  <a:srgbClr val="FF0000"/>
                </a:solidFill>
                <a:round/>
                <a:headEnd/>
                <a:tailEnd/>
              </a:ln>
            </p:spPr>
            <p:txBody>
              <a:bodyPr/>
              <a:lstStyle/>
              <a:p>
                <a:endParaRPr lang="en-US"/>
              </a:p>
            </p:txBody>
          </p:sp>
          <p:sp>
            <p:nvSpPr>
              <p:cNvPr id="637300" name="Line 161"/>
              <p:cNvSpPr>
                <a:spLocks noChangeShapeType="1"/>
              </p:cNvSpPr>
              <p:nvPr/>
            </p:nvSpPr>
            <p:spPr bwMode="auto">
              <a:xfrm>
                <a:off x="2628900" y="2768601"/>
                <a:ext cx="3175" cy="12700"/>
              </a:xfrm>
              <a:prstGeom prst="line">
                <a:avLst/>
              </a:prstGeom>
              <a:noFill/>
              <a:ln w="28575">
                <a:solidFill>
                  <a:srgbClr val="FF0000"/>
                </a:solidFill>
                <a:round/>
                <a:headEnd/>
                <a:tailEnd/>
              </a:ln>
            </p:spPr>
            <p:txBody>
              <a:bodyPr/>
              <a:lstStyle/>
              <a:p>
                <a:endParaRPr lang="en-US"/>
              </a:p>
            </p:txBody>
          </p:sp>
          <p:sp>
            <p:nvSpPr>
              <p:cNvPr id="637301" name="Line 162"/>
              <p:cNvSpPr>
                <a:spLocks noChangeShapeType="1"/>
              </p:cNvSpPr>
              <p:nvPr/>
            </p:nvSpPr>
            <p:spPr bwMode="auto">
              <a:xfrm>
                <a:off x="2643188" y="2814638"/>
                <a:ext cx="3175" cy="15875"/>
              </a:xfrm>
              <a:prstGeom prst="line">
                <a:avLst/>
              </a:prstGeom>
              <a:noFill/>
              <a:ln w="28575">
                <a:solidFill>
                  <a:srgbClr val="FF0000"/>
                </a:solidFill>
                <a:round/>
                <a:headEnd/>
                <a:tailEnd/>
              </a:ln>
            </p:spPr>
            <p:txBody>
              <a:bodyPr/>
              <a:lstStyle/>
              <a:p>
                <a:endParaRPr lang="en-US"/>
              </a:p>
            </p:txBody>
          </p:sp>
          <p:sp>
            <p:nvSpPr>
              <p:cNvPr id="637302" name="Line 163"/>
              <p:cNvSpPr>
                <a:spLocks noChangeShapeType="1"/>
              </p:cNvSpPr>
              <p:nvPr/>
            </p:nvSpPr>
            <p:spPr bwMode="auto">
              <a:xfrm>
                <a:off x="2646363" y="2830513"/>
                <a:ext cx="6350" cy="17463"/>
              </a:xfrm>
              <a:prstGeom prst="line">
                <a:avLst/>
              </a:prstGeom>
              <a:noFill/>
              <a:ln w="28575">
                <a:solidFill>
                  <a:srgbClr val="FF0000"/>
                </a:solidFill>
                <a:round/>
                <a:headEnd/>
                <a:tailEnd/>
              </a:ln>
            </p:spPr>
            <p:txBody>
              <a:bodyPr/>
              <a:lstStyle/>
              <a:p>
                <a:endParaRPr lang="en-US"/>
              </a:p>
            </p:txBody>
          </p:sp>
          <p:sp>
            <p:nvSpPr>
              <p:cNvPr id="637303" name="Line 164"/>
              <p:cNvSpPr>
                <a:spLocks noChangeShapeType="1"/>
              </p:cNvSpPr>
              <p:nvPr/>
            </p:nvSpPr>
            <p:spPr bwMode="auto">
              <a:xfrm>
                <a:off x="2660650" y="2882901"/>
                <a:ext cx="4763" cy="14288"/>
              </a:xfrm>
              <a:prstGeom prst="line">
                <a:avLst/>
              </a:prstGeom>
              <a:noFill/>
              <a:ln w="28575">
                <a:solidFill>
                  <a:srgbClr val="FF0000"/>
                </a:solidFill>
                <a:round/>
                <a:headEnd/>
                <a:tailEnd/>
              </a:ln>
            </p:spPr>
            <p:txBody>
              <a:bodyPr/>
              <a:lstStyle/>
              <a:p>
                <a:endParaRPr lang="en-US"/>
              </a:p>
            </p:txBody>
          </p:sp>
          <p:sp>
            <p:nvSpPr>
              <p:cNvPr id="637304" name="Line 165"/>
              <p:cNvSpPr>
                <a:spLocks noChangeShapeType="1"/>
              </p:cNvSpPr>
              <p:nvPr/>
            </p:nvSpPr>
            <p:spPr bwMode="auto">
              <a:xfrm>
                <a:off x="2665413" y="2897188"/>
                <a:ext cx="4763" cy="19050"/>
              </a:xfrm>
              <a:prstGeom prst="line">
                <a:avLst/>
              </a:prstGeom>
              <a:noFill/>
              <a:ln w="28575">
                <a:solidFill>
                  <a:srgbClr val="FF0000"/>
                </a:solidFill>
                <a:round/>
                <a:headEnd/>
                <a:tailEnd/>
              </a:ln>
            </p:spPr>
            <p:txBody>
              <a:bodyPr/>
              <a:lstStyle/>
              <a:p>
                <a:endParaRPr lang="en-US"/>
              </a:p>
            </p:txBody>
          </p:sp>
          <p:sp>
            <p:nvSpPr>
              <p:cNvPr id="637305" name="Line 166"/>
              <p:cNvSpPr>
                <a:spLocks noChangeShapeType="1"/>
              </p:cNvSpPr>
              <p:nvPr/>
            </p:nvSpPr>
            <p:spPr bwMode="auto">
              <a:xfrm>
                <a:off x="2679700" y="2949576"/>
                <a:ext cx="4763" cy="17463"/>
              </a:xfrm>
              <a:prstGeom prst="line">
                <a:avLst/>
              </a:prstGeom>
              <a:noFill/>
              <a:ln w="28575">
                <a:solidFill>
                  <a:srgbClr val="FF0000"/>
                </a:solidFill>
                <a:round/>
                <a:headEnd/>
                <a:tailEnd/>
              </a:ln>
            </p:spPr>
            <p:txBody>
              <a:bodyPr/>
              <a:lstStyle/>
              <a:p>
                <a:endParaRPr lang="en-US"/>
              </a:p>
            </p:txBody>
          </p:sp>
          <p:sp>
            <p:nvSpPr>
              <p:cNvPr id="637306" name="Line 167"/>
              <p:cNvSpPr>
                <a:spLocks noChangeShapeType="1"/>
              </p:cNvSpPr>
              <p:nvPr/>
            </p:nvSpPr>
            <p:spPr bwMode="auto">
              <a:xfrm>
                <a:off x="2684463" y="2967038"/>
                <a:ext cx="4763" cy="17463"/>
              </a:xfrm>
              <a:prstGeom prst="line">
                <a:avLst/>
              </a:prstGeom>
              <a:noFill/>
              <a:ln w="28575">
                <a:solidFill>
                  <a:srgbClr val="FF0000"/>
                </a:solidFill>
                <a:round/>
                <a:headEnd/>
                <a:tailEnd/>
              </a:ln>
            </p:spPr>
            <p:txBody>
              <a:bodyPr/>
              <a:lstStyle/>
              <a:p>
                <a:endParaRPr lang="en-US"/>
              </a:p>
            </p:txBody>
          </p:sp>
          <p:sp>
            <p:nvSpPr>
              <p:cNvPr id="637307" name="Line 168"/>
              <p:cNvSpPr>
                <a:spLocks noChangeShapeType="1"/>
              </p:cNvSpPr>
              <p:nvPr/>
            </p:nvSpPr>
            <p:spPr bwMode="auto">
              <a:xfrm>
                <a:off x="2697163" y="3017838"/>
                <a:ext cx="4763" cy="17463"/>
              </a:xfrm>
              <a:prstGeom prst="line">
                <a:avLst/>
              </a:prstGeom>
              <a:noFill/>
              <a:ln w="28575">
                <a:solidFill>
                  <a:srgbClr val="FF0000"/>
                </a:solidFill>
                <a:round/>
                <a:headEnd/>
                <a:tailEnd/>
              </a:ln>
            </p:spPr>
            <p:txBody>
              <a:bodyPr/>
              <a:lstStyle/>
              <a:p>
                <a:endParaRPr lang="en-US"/>
              </a:p>
            </p:txBody>
          </p:sp>
          <p:sp>
            <p:nvSpPr>
              <p:cNvPr id="637308" name="Line 169"/>
              <p:cNvSpPr>
                <a:spLocks noChangeShapeType="1"/>
              </p:cNvSpPr>
              <p:nvPr/>
            </p:nvSpPr>
            <p:spPr bwMode="auto">
              <a:xfrm>
                <a:off x="2701925" y="3035301"/>
                <a:ext cx="4763" cy="17463"/>
              </a:xfrm>
              <a:prstGeom prst="line">
                <a:avLst/>
              </a:prstGeom>
              <a:noFill/>
              <a:ln w="28575">
                <a:solidFill>
                  <a:srgbClr val="FF0000"/>
                </a:solidFill>
                <a:round/>
                <a:headEnd/>
                <a:tailEnd/>
              </a:ln>
            </p:spPr>
            <p:txBody>
              <a:bodyPr/>
              <a:lstStyle/>
              <a:p>
                <a:endParaRPr lang="en-US"/>
              </a:p>
            </p:txBody>
          </p:sp>
          <p:sp>
            <p:nvSpPr>
              <p:cNvPr id="637309" name="Line 170"/>
              <p:cNvSpPr>
                <a:spLocks noChangeShapeType="1"/>
              </p:cNvSpPr>
              <p:nvPr/>
            </p:nvSpPr>
            <p:spPr bwMode="auto">
              <a:xfrm>
                <a:off x="2716213" y="3086101"/>
                <a:ext cx="4763" cy="15875"/>
              </a:xfrm>
              <a:prstGeom prst="line">
                <a:avLst/>
              </a:prstGeom>
              <a:noFill/>
              <a:ln w="28575">
                <a:solidFill>
                  <a:srgbClr val="FF0000"/>
                </a:solidFill>
                <a:round/>
                <a:headEnd/>
                <a:tailEnd/>
              </a:ln>
            </p:spPr>
            <p:txBody>
              <a:bodyPr/>
              <a:lstStyle/>
              <a:p>
                <a:endParaRPr lang="en-US"/>
              </a:p>
            </p:txBody>
          </p:sp>
          <p:sp>
            <p:nvSpPr>
              <p:cNvPr id="637310" name="Line 171"/>
              <p:cNvSpPr>
                <a:spLocks noChangeShapeType="1"/>
              </p:cNvSpPr>
              <p:nvPr/>
            </p:nvSpPr>
            <p:spPr bwMode="auto">
              <a:xfrm>
                <a:off x="2720975" y="3101976"/>
                <a:ext cx="4763" cy="17463"/>
              </a:xfrm>
              <a:prstGeom prst="line">
                <a:avLst/>
              </a:prstGeom>
              <a:noFill/>
              <a:ln w="28575">
                <a:solidFill>
                  <a:srgbClr val="FF0000"/>
                </a:solidFill>
                <a:round/>
                <a:headEnd/>
                <a:tailEnd/>
              </a:ln>
            </p:spPr>
            <p:txBody>
              <a:bodyPr/>
              <a:lstStyle/>
              <a:p>
                <a:endParaRPr lang="en-US"/>
              </a:p>
            </p:txBody>
          </p:sp>
          <p:sp>
            <p:nvSpPr>
              <p:cNvPr id="637311" name="Line 172"/>
              <p:cNvSpPr>
                <a:spLocks noChangeShapeType="1"/>
              </p:cNvSpPr>
              <p:nvPr/>
            </p:nvSpPr>
            <p:spPr bwMode="auto">
              <a:xfrm>
                <a:off x="2735263" y="3152776"/>
                <a:ext cx="4763" cy="11113"/>
              </a:xfrm>
              <a:prstGeom prst="line">
                <a:avLst/>
              </a:prstGeom>
              <a:noFill/>
              <a:ln w="28575">
                <a:solidFill>
                  <a:srgbClr val="FF0000"/>
                </a:solidFill>
                <a:round/>
                <a:headEnd/>
                <a:tailEnd/>
              </a:ln>
            </p:spPr>
            <p:txBody>
              <a:bodyPr/>
              <a:lstStyle/>
              <a:p>
                <a:endParaRPr lang="en-US"/>
              </a:p>
            </p:txBody>
          </p:sp>
          <p:sp>
            <p:nvSpPr>
              <p:cNvPr id="637312" name="Line 173"/>
              <p:cNvSpPr>
                <a:spLocks noChangeShapeType="1"/>
              </p:cNvSpPr>
              <p:nvPr/>
            </p:nvSpPr>
            <p:spPr bwMode="auto">
              <a:xfrm>
                <a:off x="2740025" y="3163888"/>
                <a:ext cx="6350" cy="22225"/>
              </a:xfrm>
              <a:prstGeom prst="line">
                <a:avLst/>
              </a:prstGeom>
              <a:noFill/>
              <a:ln w="28575">
                <a:solidFill>
                  <a:srgbClr val="FF0000"/>
                </a:solidFill>
                <a:round/>
                <a:headEnd/>
                <a:tailEnd/>
              </a:ln>
            </p:spPr>
            <p:txBody>
              <a:bodyPr/>
              <a:lstStyle/>
              <a:p>
                <a:endParaRPr lang="en-US"/>
              </a:p>
            </p:txBody>
          </p:sp>
          <p:sp>
            <p:nvSpPr>
              <p:cNvPr id="637313" name="Line 174"/>
              <p:cNvSpPr>
                <a:spLocks noChangeShapeType="1"/>
              </p:cNvSpPr>
              <p:nvPr/>
            </p:nvSpPr>
            <p:spPr bwMode="auto">
              <a:xfrm>
                <a:off x="2757488" y="3217863"/>
                <a:ext cx="1588" cy="1588"/>
              </a:xfrm>
              <a:prstGeom prst="line">
                <a:avLst/>
              </a:prstGeom>
              <a:noFill/>
              <a:ln w="28575">
                <a:solidFill>
                  <a:srgbClr val="FF0000"/>
                </a:solidFill>
                <a:round/>
                <a:headEnd/>
                <a:tailEnd/>
              </a:ln>
            </p:spPr>
            <p:txBody>
              <a:bodyPr/>
              <a:lstStyle/>
              <a:p>
                <a:endParaRPr lang="en-US"/>
              </a:p>
            </p:txBody>
          </p:sp>
          <p:sp>
            <p:nvSpPr>
              <p:cNvPr id="637314" name="Line 175"/>
              <p:cNvSpPr>
                <a:spLocks noChangeShapeType="1"/>
              </p:cNvSpPr>
              <p:nvPr/>
            </p:nvSpPr>
            <p:spPr bwMode="auto">
              <a:xfrm>
                <a:off x="2757488" y="3219451"/>
                <a:ext cx="9525" cy="23813"/>
              </a:xfrm>
              <a:prstGeom prst="line">
                <a:avLst/>
              </a:prstGeom>
              <a:noFill/>
              <a:ln w="28575">
                <a:solidFill>
                  <a:srgbClr val="FF0000"/>
                </a:solidFill>
                <a:round/>
                <a:headEnd/>
                <a:tailEnd/>
              </a:ln>
            </p:spPr>
            <p:txBody>
              <a:bodyPr/>
              <a:lstStyle/>
              <a:p>
                <a:endParaRPr lang="en-US"/>
              </a:p>
            </p:txBody>
          </p:sp>
          <p:sp>
            <p:nvSpPr>
              <p:cNvPr id="637315" name="Line 176"/>
              <p:cNvSpPr>
                <a:spLocks noChangeShapeType="1"/>
              </p:cNvSpPr>
              <p:nvPr/>
            </p:nvSpPr>
            <p:spPr bwMode="auto">
              <a:xfrm>
                <a:off x="2767013" y="3243263"/>
                <a:ext cx="1588" cy="4763"/>
              </a:xfrm>
              <a:prstGeom prst="line">
                <a:avLst/>
              </a:prstGeom>
              <a:noFill/>
              <a:ln w="28575">
                <a:solidFill>
                  <a:srgbClr val="FF0000"/>
                </a:solidFill>
                <a:round/>
                <a:headEnd/>
                <a:tailEnd/>
              </a:ln>
            </p:spPr>
            <p:txBody>
              <a:bodyPr/>
              <a:lstStyle/>
              <a:p>
                <a:endParaRPr lang="en-US"/>
              </a:p>
            </p:txBody>
          </p:sp>
          <p:sp>
            <p:nvSpPr>
              <p:cNvPr id="637316" name="Line 177"/>
              <p:cNvSpPr>
                <a:spLocks noChangeShapeType="1"/>
              </p:cNvSpPr>
              <p:nvPr/>
            </p:nvSpPr>
            <p:spPr bwMode="auto">
              <a:xfrm>
                <a:off x="2782888" y="3276601"/>
                <a:ext cx="3175" cy="6350"/>
              </a:xfrm>
              <a:prstGeom prst="line">
                <a:avLst/>
              </a:prstGeom>
              <a:noFill/>
              <a:ln w="28575">
                <a:solidFill>
                  <a:srgbClr val="FF0000"/>
                </a:solidFill>
                <a:round/>
                <a:headEnd/>
                <a:tailEnd/>
              </a:ln>
            </p:spPr>
            <p:txBody>
              <a:bodyPr/>
              <a:lstStyle/>
              <a:p>
                <a:endParaRPr lang="en-US"/>
              </a:p>
            </p:txBody>
          </p:sp>
          <p:sp>
            <p:nvSpPr>
              <p:cNvPr id="637317" name="Line 178"/>
              <p:cNvSpPr>
                <a:spLocks noChangeShapeType="1"/>
              </p:cNvSpPr>
              <p:nvPr/>
            </p:nvSpPr>
            <p:spPr bwMode="auto">
              <a:xfrm>
                <a:off x="2786063" y="3282951"/>
                <a:ext cx="7938" cy="17463"/>
              </a:xfrm>
              <a:prstGeom prst="line">
                <a:avLst/>
              </a:prstGeom>
              <a:noFill/>
              <a:ln w="28575">
                <a:solidFill>
                  <a:srgbClr val="FF0000"/>
                </a:solidFill>
                <a:round/>
                <a:headEnd/>
                <a:tailEnd/>
              </a:ln>
            </p:spPr>
            <p:txBody>
              <a:bodyPr/>
              <a:lstStyle/>
              <a:p>
                <a:endParaRPr lang="en-US"/>
              </a:p>
            </p:txBody>
          </p:sp>
          <p:sp>
            <p:nvSpPr>
              <p:cNvPr id="637318" name="Line 179"/>
              <p:cNvSpPr>
                <a:spLocks noChangeShapeType="1"/>
              </p:cNvSpPr>
              <p:nvPr/>
            </p:nvSpPr>
            <p:spPr bwMode="auto">
              <a:xfrm>
                <a:off x="2794000" y="3300413"/>
                <a:ext cx="3175" cy="3175"/>
              </a:xfrm>
              <a:prstGeom prst="line">
                <a:avLst/>
              </a:prstGeom>
              <a:noFill/>
              <a:ln w="28575">
                <a:solidFill>
                  <a:srgbClr val="FF0000"/>
                </a:solidFill>
                <a:round/>
                <a:headEnd/>
                <a:tailEnd/>
              </a:ln>
            </p:spPr>
            <p:txBody>
              <a:bodyPr/>
              <a:lstStyle/>
              <a:p>
                <a:endParaRPr lang="en-US"/>
              </a:p>
            </p:txBody>
          </p:sp>
          <p:sp>
            <p:nvSpPr>
              <p:cNvPr id="637319" name="Line 180"/>
              <p:cNvSpPr>
                <a:spLocks noChangeShapeType="1"/>
              </p:cNvSpPr>
              <p:nvPr/>
            </p:nvSpPr>
            <p:spPr bwMode="auto">
              <a:xfrm>
                <a:off x="2814638" y="3324226"/>
                <a:ext cx="7938" cy="4763"/>
              </a:xfrm>
              <a:prstGeom prst="line">
                <a:avLst/>
              </a:prstGeom>
              <a:noFill/>
              <a:ln w="28575">
                <a:solidFill>
                  <a:srgbClr val="FF0000"/>
                </a:solidFill>
                <a:round/>
                <a:headEnd/>
                <a:tailEnd/>
              </a:ln>
            </p:spPr>
            <p:txBody>
              <a:bodyPr/>
              <a:lstStyle/>
              <a:p>
                <a:endParaRPr lang="en-US"/>
              </a:p>
            </p:txBody>
          </p:sp>
          <p:sp>
            <p:nvSpPr>
              <p:cNvPr id="637320" name="Line 181"/>
              <p:cNvSpPr>
                <a:spLocks noChangeShapeType="1"/>
              </p:cNvSpPr>
              <p:nvPr/>
            </p:nvSpPr>
            <p:spPr bwMode="auto">
              <a:xfrm>
                <a:off x="2822575" y="3328988"/>
                <a:ext cx="9525" cy="3175"/>
              </a:xfrm>
              <a:prstGeom prst="line">
                <a:avLst/>
              </a:prstGeom>
              <a:noFill/>
              <a:ln w="28575">
                <a:solidFill>
                  <a:srgbClr val="FF0000"/>
                </a:solidFill>
                <a:round/>
                <a:headEnd/>
                <a:tailEnd/>
              </a:ln>
            </p:spPr>
            <p:txBody>
              <a:bodyPr/>
              <a:lstStyle/>
              <a:p>
                <a:endParaRPr lang="en-US"/>
              </a:p>
            </p:txBody>
          </p:sp>
          <p:sp>
            <p:nvSpPr>
              <p:cNvPr id="637321" name="Line 182"/>
              <p:cNvSpPr>
                <a:spLocks noChangeShapeType="1"/>
              </p:cNvSpPr>
              <p:nvPr/>
            </p:nvSpPr>
            <p:spPr bwMode="auto">
              <a:xfrm>
                <a:off x="2832100" y="3332163"/>
                <a:ext cx="3175" cy="1588"/>
              </a:xfrm>
              <a:prstGeom prst="line">
                <a:avLst/>
              </a:prstGeom>
              <a:noFill/>
              <a:ln w="28575">
                <a:solidFill>
                  <a:srgbClr val="FF0000"/>
                </a:solidFill>
                <a:round/>
                <a:headEnd/>
                <a:tailEnd/>
              </a:ln>
            </p:spPr>
            <p:txBody>
              <a:bodyPr/>
              <a:lstStyle/>
              <a:p>
                <a:endParaRPr lang="en-US"/>
              </a:p>
            </p:txBody>
          </p:sp>
          <p:sp>
            <p:nvSpPr>
              <p:cNvPr id="637322" name="Line 183"/>
              <p:cNvSpPr>
                <a:spLocks noChangeShapeType="1"/>
              </p:cNvSpPr>
              <p:nvPr/>
            </p:nvSpPr>
            <p:spPr bwMode="auto">
              <a:xfrm flipV="1">
                <a:off x="2854325" y="3322638"/>
                <a:ext cx="4763" cy="3175"/>
              </a:xfrm>
              <a:prstGeom prst="line">
                <a:avLst/>
              </a:prstGeom>
              <a:noFill/>
              <a:ln w="28575">
                <a:solidFill>
                  <a:srgbClr val="FF0000"/>
                </a:solidFill>
                <a:round/>
                <a:headEnd/>
                <a:tailEnd/>
              </a:ln>
            </p:spPr>
            <p:txBody>
              <a:bodyPr/>
              <a:lstStyle/>
              <a:p>
                <a:endParaRPr lang="en-US"/>
              </a:p>
            </p:txBody>
          </p:sp>
          <p:sp>
            <p:nvSpPr>
              <p:cNvPr id="637323" name="Line 184"/>
              <p:cNvSpPr>
                <a:spLocks noChangeShapeType="1"/>
              </p:cNvSpPr>
              <p:nvPr/>
            </p:nvSpPr>
            <p:spPr bwMode="auto">
              <a:xfrm flipV="1">
                <a:off x="2859088" y="3313113"/>
                <a:ext cx="9525" cy="9525"/>
              </a:xfrm>
              <a:prstGeom prst="line">
                <a:avLst/>
              </a:prstGeom>
              <a:noFill/>
              <a:ln w="28575">
                <a:solidFill>
                  <a:srgbClr val="FF0000"/>
                </a:solidFill>
                <a:round/>
                <a:headEnd/>
                <a:tailEnd/>
              </a:ln>
            </p:spPr>
            <p:txBody>
              <a:bodyPr/>
              <a:lstStyle/>
              <a:p>
                <a:endParaRPr lang="en-US"/>
              </a:p>
            </p:txBody>
          </p:sp>
          <p:sp>
            <p:nvSpPr>
              <p:cNvPr id="637324" name="Line 185"/>
              <p:cNvSpPr>
                <a:spLocks noChangeShapeType="1"/>
              </p:cNvSpPr>
              <p:nvPr/>
            </p:nvSpPr>
            <p:spPr bwMode="auto">
              <a:xfrm flipV="1">
                <a:off x="2868613" y="3306763"/>
                <a:ext cx="3175" cy="6350"/>
              </a:xfrm>
              <a:prstGeom prst="line">
                <a:avLst/>
              </a:prstGeom>
              <a:noFill/>
              <a:ln w="28575">
                <a:solidFill>
                  <a:srgbClr val="FF0000"/>
                </a:solidFill>
                <a:round/>
                <a:headEnd/>
                <a:tailEnd/>
              </a:ln>
            </p:spPr>
            <p:txBody>
              <a:bodyPr/>
              <a:lstStyle/>
              <a:p>
                <a:endParaRPr lang="en-US"/>
              </a:p>
            </p:txBody>
          </p:sp>
          <p:sp>
            <p:nvSpPr>
              <p:cNvPr id="637325" name="Line 186"/>
              <p:cNvSpPr>
                <a:spLocks noChangeShapeType="1"/>
              </p:cNvSpPr>
              <p:nvPr/>
            </p:nvSpPr>
            <p:spPr bwMode="auto">
              <a:xfrm flipV="1">
                <a:off x="2887663" y="3265488"/>
                <a:ext cx="9525" cy="15875"/>
              </a:xfrm>
              <a:prstGeom prst="line">
                <a:avLst/>
              </a:prstGeom>
              <a:noFill/>
              <a:ln w="28575">
                <a:solidFill>
                  <a:srgbClr val="FF0000"/>
                </a:solidFill>
                <a:round/>
                <a:headEnd/>
                <a:tailEnd/>
              </a:ln>
            </p:spPr>
            <p:txBody>
              <a:bodyPr/>
              <a:lstStyle/>
              <a:p>
                <a:endParaRPr lang="en-US"/>
              </a:p>
            </p:txBody>
          </p:sp>
          <p:sp>
            <p:nvSpPr>
              <p:cNvPr id="637326" name="Line 187"/>
              <p:cNvSpPr>
                <a:spLocks noChangeShapeType="1"/>
              </p:cNvSpPr>
              <p:nvPr/>
            </p:nvSpPr>
            <p:spPr bwMode="auto">
              <a:xfrm flipV="1">
                <a:off x="2897188" y="3252788"/>
                <a:ext cx="4763" cy="12700"/>
              </a:xfrm>
              <a:prstGeom prst="line">
                <a:avLst/>
              </a:prstGeom>
              <a:noFill/>
              <a:ln w="28575">
                <a:solidFill>
                  <a:srgbClr val="FF0000"/>
                </a:solidFill>
                <a:round/>
                <a:headEnd/>
                <a:tailEnd/>
              </a:ln>
            </p:spPr>
            <p:txBody>
              <a:bodyPr/>
              <a:lstStyle/>
              <a:p>
                <a:endParaRPr lang="en-US"/>
              </a:p>
            </p:txBody>
          </p:sp>
          <p:sp>
            <p:nvSpPr>
              <p:cNvPr id="637327" name="Line 188"/>
              <p:cNvSpPr>
                <a:spLocks noChangeShapeType="1"/>
              </p:cNvSpPr>
              <p:nvPr/>
            </p:nvSpPr>
            <p:spPr bwMode="auto">
              <a:xfrm flipV="1">
                <a:off x="2913063" y="3219451"/>
                <a:ext cx="1588" cy="3175"/>
              </a:xfrm>
              <a:prstGeom prst="line">
                <a:avLst/>
              </a:prstGeom>
              <a:noFill/>
              <a:ln w="28575">
                <a:solidFill>
                  <a:srgbClr val="FF0000"/>
                </a:solidFill>
                <a:round/>
                <a:headEnd/>
                <a:tailEnd/>
              </a:ln>
            </p:spPr>
            <p:txBody>
              <a:bodyPr/>
              <a:lstStyle/>
              <a:p>
                <a:endParaRPr lang="en-US"/>
              </a:p>
            </p:txBody>
          </p:sp>
          <p:sp>
            <p:nvSpPr>
              <p:cNvPr id="637328" name="Line 189"/>
              <p:cNvSpPr>
                <a:spLocks noChangeShapeType="1"/>
              </p:cNvSpPr>
              <p:nvPr/>
            </p:nvSpPr>
            <p:spPr bwMode="auto">
              <a:xfrm flipV="1">
                <a:off x="2914650" y="3192463"/>
                <a:ext cx="9525" cy="26988"/>
              </a:xfrm>
              <a:prstGeom prst="line">
                <a:avLst/>
              </a:prstGeom>
              <a:noFill/>
              <a:ln w="28575">
                <a:solidFill>
                  <a:srgbClr val="FF0000"/>
                </a:solidFill>
                <a:round/>
                <a:headEnd/>
                <a:tailEnd/>
              </a:ln>
            </p:spPr>
            <p:txBody>
              <a:bodyPr/>
              <a:lstStyle/>
              <a:p>
                <a:endParaRPr lang="en-US"/>
              </a:p>
            </p:txBody>
          </p:sp>
          <p:sp>
            <p:nvSpPr>
              <p:cNvPr id="637329" name="Line 190"/>
              <p:cNvSpPr>
                <a:spLocks noChangeShapeType="1"/>
              </p:cNvSpPr>
              <p:nvPr/>
            </p:nvSpPr>
            <p:spPr bwMode="auto">
              <a:xfrm flipV="1">
                <a:off x="2924175" y="3190876"/>
                <a:ext cx="1588" cy="1588"/>
              </a:xfrm>
              <a:prstGeom prst="line">
                <a:avLst/>
              </a:prstGeom>
              <a:noFill/>
              <a:ln w="28575">
                <a:solidFill>
                  <a:srgbClr val="FF0000"/>
                </a:solidFill>
                <a:round/>
                <a:headEnd/>
                <a:tailEnd/>
              </a:ln>
            </p:spPr>
            <p:txBody>
              <a:bodyPr/>
              <a:lstStyle/>
              <a:p>
                <a:endParaRPr lang="en-US"/>
              </a:p>
            </p:txBody>
          </p:sp>
          <p:sp>
            <p:nvSpPr>
              <p:cNvPr id="637330" name="Line 191"/>
              <p:cNvSpPr>
                <a:spLocks noChangeShapeType="1"/>
              </p:cNvSpPr>
              <p:nvPr/>
            </p:nvSpPr>
            <p:spPr bwMode="auto">
              <a:xfrm flipV="1">
                <a:off x="2935288" y="3133726"/>
                <a:ext cx="7938" cy="23813"/>
              </a:xfrm>
              <a:prstGeom prst="line">
                <a:avLst/>
              </a:prstGeom>
              <a:noFill/>
              <a:ln w="28575">
                <a:solidFill>
                  <a:srgbClr val="FF0000"/>
                </a:solidFill>
                <a:round/>
                <a:headEnd/>
                <a:tailEnd/>
              </a:ln>
            </p:spPr>
            <p:txBody>
              <a:bodyPr/>
              <a:lstStyle/>
              <a:p>
                <a:endParaRPr lang="en-US"/>
              </a:p>
            </p:txBody>
          </p:sp>
          <p:sp>
            <p:nvSpPr>
              <p:cNvPr id="637331" name="Line 192"/>
              <p:cNvSpPr>
                <a:spLocks noChangeShapeType="1"/>
              </p:cNvSpPr>
              <p:nvPr/>
            </p:nvSpPr>
            <p:spPr bwMode="auto">
              <a:xfrm flipV="1">
                <a:off x="2943225" y="3124201"/>
                <a:ext cx="1588" cy="9525"/>
              </a:xfrm>
              <a:prstGeom prst="line">
                <a:avLst/>
              </a:prstGeom>
              <a:noFill/>
              <a:ln w="28575">
                <a:solidFill>
                  <a:srgbClr val="FF0000"/>
                </a:solidFill>
                <a:round/>
                <a:headEnd/>
                <a:tailEnd/>
              </a:ln>
            </p:spPr>
            <p:txBody>
              <a:bodyPr/>
              <a:lstStyle/>
              <a:p>
                <a:endParaRPr lang="en-US"/>
              </a:p>
            </p:txBody>
          </p:sp>
          <p:sp>
            <p:nvSpPr>
              <p:cNvPr id="637332" name="Line 193"/>
              <p:cNvSpPr>
                <a:spLocks noChangeShapeType="1"/>
              </p:cNvSpPr>
              <p:nvPr/>
            </p:nvSpPr>
            <p:spPr bwMode="auto">
              <a:xfrm flipV="1">
                <a:off x="2954338" y="3068638"/>
                <a:ext cx="6350" cy="22225"/>
              </a:xfrm>
              <a:prstGeom prst="line">
                <a:avLst/>
              </a:prstGeom>
              <a:noFill/>
              <a:ln w="28575">
                <a:solidFill>
                  <a:srgbClr val="FF0000"/>
                </a:solidFill>
                <a:round/>
                <a:headEnd/>
                <a:tailEnd/>
              </a:ln>
            </p:spPr>
            <p:txBody>
              <a:bodyPr/>
              <a:lstStyle/>
              <a:p>
                <a:endParaRPr lang="en-US"/>
              </a:p>
            </p:txBody>
          </p:sp>
          <p:sp>
            <p:nvSpPr>
              <p:cNvPr id="637333" name="Line 194"/>
              <p:cNvSpPr>
                <a:spLocks noChangeShapeType="1"/>
              </p:cNvSpPr>
              <p:nvPr/>
            </p:nvSpPr>
            <p:spPr bwMode="auto">
              <a:xfrm flipV="1">
                <a:off x="2960688" y="3057526"/>
                <a:ext cx="3175" cy="11113"/>
              </a:xfrm>
              <a:prstGeom prst="line">
                <a:avLst/>
              </a:prstGeom>
              <a:noFill/>
              <a:ln w="28575">
                <a:solidFill>
                  <a:srgbClr val="FF0000"/>
                </a:solidFill>
                <a:round/>
                <a:headEnd/>
                <a:tailEnd/>
              </a:ln>
            </p:spPr>
            <p:txBody>
              <a:bodyPr/>
              <a:lstStyle/>
              <a:p>
                <a:endParaRPr lang="en-US"/>
              </a:p>
            </p:txBody>
          </p:sp>
          <p:sp>
            <p:nvSpPr>
              <p:cNvPr id="637334" name="Line 195"/>
              <p:cNvSpPr>
                <a:spLocks noChangeShapeType="1"/>
              </p:cNvSpPr>
              <p:nvPr/>
            </p:nvSpPr>
            <p:spPr bwMode="auto">
              <a:xfrm flipV="1">
                <a:off x="2973388" y="3000376"/>
                <a:ext cx="6350" cy="23813"/>
              </a:xfrm>
              <a:prstGeom prst="line">
                <a:avLst/>
              </a:prstGeom>
              <a:noFill/>
              <a:ln w="28575">
                <a:solidFill>
                  <a:srgbClr val="FF0000"/>
                </a:solidFill>
                <a:round/>
                <a:headEnd/>
                <a:tailEnd/>
              </a:ln>
            </p:spPr>
            <p:txBody>
              <a:bodyPr/>
              <a:lstStyle/>
              <a:p>
                <a:endParaRPr lang="en-US"/>
              </a:p>
            </p:txBody>
          </p:sp>
          <p:sp>
            <p:nvSpPr>
              <p:cNvPr id="637335" name="Line 196"/>
              <p:cNvSpPr>
                <a:spLocks noChangeShapeType="1"/>
              </p:cNvSpPr>
              <p:nvPr/>
            </p:nvSpPr>
            <p:spPr bwMode="auto">
              <a:xfrm flipV="1">
                <a:off x="2979738" y="2989263"/>
                <a:ext cx="3175" cy="11113"/>
              </a:xfrm>
              <a:prstGeom prst="line">
                <a:avLst/>
              </a:prstGeom>
              <a:noFill/>
              <a:ln w="28575">
                <a:solidFill>
                  <a:srgbClr val="FF0000"/>
                </a:solidFill>
                <a:round/>
                <a:headEnd/>
                <a:tailEnd/>
              </a:ln>
            </p:spPr>
            <p:txBody>
              <a:bodyPr/>
              <a:lstStyle/>
              <a:p>
                <a:endParaRPr lang="en-US"/>
              </a:p>
            </p:txBody>
          </p:sp>
        </p:grpSp>
      </p:grpSp>
      <p:grpSp>
        <p:nvGrpSpPr>
          <p:cNvPr id="16" name="Group 1733"/>
          <p:cNvGrpSpPr>
            <a:grpSpLocks/>
          </p:cNvGrpSpPr>
          <p:nvPr/>
        </p:nvGrpSpPr>
        <p:grpSpPr bwMode="auto">
          <a:xfrm>
            <a:off x="7331075" y="4006850"/>
            <a:ext cx="1828800" cy="279400"/>
            <a:chOff x="3441733" y="5039131"/>
            <a:chExt cx="1828999" cy="741977"/>
          </a:xfrm>
        </p:grpSpPr>
        <p:sp>
          <p:nvSpPr>
            <p:cNvPr id="636946" name="Line 8"/>
            <p:cNvSpPr>
              <a:spLocks noChangeShapeType="1"/>
            </p:cNvSpPr>
            <p:nvPr/>
          </p:nvSpPr>
          <p:spPr bwMode="auto">
            <a:xfrm flipV="1">
              <a:off x="3441733" y="5379470"/>
              <a:ext cx="9525" cy="34925"/>
            </a:xfrm>
            <a:prstGeom prst="line">
              <a:avLst/>
            </a:prstGeom>
            <a:noFill/>
            <a:ln w="28575">
              <a:solidFill>
                <a:srgbClr val="FF0000"/>
              </a:solidFill>
              <a:round/>
              <a:headEnd/>
              <a:tailEnd/>
            </a:ln>
          </p:spPr>
          <p:txBody>
            <a:bodyPr/>
            <a:lstStyle/>
            <a:p>
              <a:endParaRPr lang="en-US"/>
            </a:p>
          </p:txBody>
        </p:sp>
        <p:sp>
          <p:nvSpPr>
            <p:cNvPr id="636947" name="Line 9"/>
            <p:cNvSpPr>
              <a:spLocks noChangeShapeType="1"/>
            </p:cNvSpPr>
            <p:nvPr/>
          </p:nvSpPr>
          <p:spPr bwMode="auto">
            <a:xfrm flipV="1">
              <a:off x="3451258" y="5344545"/>
              <a:ext cx="9525" cy="34925"/>
            </a:xfrm>
            <a:prstGeom prst="line">
              <a:avLst/>
            </a:prstGeom>
            <a:noFill/>
            <a:ln w="28575">
              <a:solidFill>
                <a:srgbClr val="FF0000"/>
              </a:solidFill>
              <a:round/>
              <a:headEnd/>
              <a:tailEnd/>
            </a:ln>
          </p:spPr>
          <p:txBody>
            <a:bodyPr/>
            <a:lstStyle/>
            <a:p>
              <a:endParaRPr lang="en-US"/>
            </a:p>
          </p:txBody>
        </p:sp>
        <p:sp>
          <p:nvSpPr>
            <p:cNvPr id="636948" name="Line 10"/>
            <p:cNvSpPr>
              <a:spLocks noChangeShapeType="1"/>
            </p:cNvSpPr>
            <p:nvPr/>
          </p:nvSpPr>
          <p:spPr bwMode="auto">
            <a:xfrm flipV="1">
              <a:off x="3460783" y="5309620"/>
              <a:ext cx="9525" cy="34925"/>
            </a:xfrm>
            <a:prstGeom prst="line">
              <a:avLst/>
            </a:prstGeom>
            <a:noFill/>
            <a:ln w="28575">
              <a:solidFill>
                <a:srgbClr val="FF0000"/>
              </a:solidFill>
              <a:round/>
              <a:headEnd/>
              <a:tailEnd/>
            </a:ln>
          </p:spPr>
          <p:txBody>
            <a:bodyPr/>
            <a:lstStyle/>
            <a:p>
              <a:endParaRPr lang="en-US"/>
            </a:p>
          </p:txBody>
        </p:sp>
        <p:sp>
          <p:nvSpPr>
            <p:cNvPr id="636949" name="Line 11"/>
            <p:cNvSpPr>
              <a:spLocks noChangeShapeType="1"/>
            </p:cNvSpPr>
            <p:nvPr/>
          </p:nvSpPr>
          <p:spPr bwMode="auto">
            <a:xfrm flipV="1">
              <a:off x="3470308" y="5277870"/>
              <a:ext cx="9525" cy="31750"/>
            </a:xfrm>
            <a:prstGeom prst="line">
              <a:avLst/>
            </a:prstGeom>
            <a:noFill/>
            <a:ln w="28575">
              <a:solidFill>
                <a:srgbClr val="FF0000"/>
              </a:solidFill>
              <a:round/>
              <a:headEnd/>
              <a:tailEnd/>
            </a:ln>
          </p:spPr>
          <p:txBody>
            <a:bodyPr/>
            <a:lstStyle/>
            <a:p>
              <a:endParaRPr lang="en-US"/>
            </a:p>
          </p:txBody>
        </p:sp>
        <p:sp>
          <p:nvSpPr>
            <p:cNvPr id="636950" name="Line 12"/>
            <p:cNvSpPr>
              <a:spLocks noChangeShapeType="1"/>
            </p:cNvSpPr>
            <p:nvPr/>
          </p:nvSpPr>
          <p:spPr bwMode="auto">
            <a:xfrm flipV="1">
              <a:off x="3479833" y="5246120"/>
              <a:ext cx="9525" cy="31750"/>
            </a:xfrm>
            <a:prstGeom prst="line">
              <a:avLst/>
            </a:prstGeom>
            <a:noFill/>
            <a:ln w="28575">
              <a:solidFill>
                <a:srgbClr val="FF0000"/>
              </a:solidFill>
              <a:round/>
              <a:headEnd/>
              <a:tailEnd/>
            </a:ln>
          </p:spPr>
          <p:txBody>
            <a:bodyPr/>
            <a:lstStyle/>
            <a:p>
              <a:endParaRPr lang="en-US"/>
            </a:p>
          </p:txBody>
        </p:sp>
        <p:sp>
          <p:nvSpPr>
            <p:cNvPr id="636951" name="Line 13"/>
            <p:cNvSpPr>
              <a:spLocks noChangeShapeType="1"/>
            </p:cNvSpPr>
            <p:nvPr/>
          </p:nvSpPr>
          <p:spPr bwMode="auto">
            <a:xfrm flipV="1">
              <a:off x="3489358" y="5215958"/>
              <a:ext cx="7938" cy="30163"/>
            </a:xfrm>
            <a:prstGeom prst="line">
              <a:avLst/>
            </a:prstGeom>
            <a:noFill/>
            <a:ln w="28575">
              <a:solidFill>
                <a:srgbClr val="FF0000"/>
              </a:solidFill>
              <a:round/>
              <a:headEnd/>
              <a:tailEnd/>
            </a:ln>
          </p:spPr>
          <p:txBody>
            <a:bodyPr/>
            <a:lstStyle/>
            <a:p>
              <a:endParaRPr lang="en-US"/>
            </a:p>
          </p:txBody>
        </p:sp>
        <p:sp>
          <p:nvSpPr>
            <p:cNvPr id="636952" name="Line 14"/>
            <p:cNvSpPr>
              <a:spLocks noChangeShapeType="1"/>
            </p:cNvSpPr>
            <p:nvPr/>
          </p:nvSpPr>
          <p:spPr bwMode="auto">
            <a:xfrm flipV="1">
              <a:off x="3497296" y="5187383"/>
              <a:ext cx="9525" cy="28575"/>
            </a:xfrm>
            <a:prstGeom prst="line">
              <a:avLst/>
            </a:prstGeom>
            <a:noFill/>
            <a:ln w="28575">
              <a:solidFill>
                <a:srgbClr val="FF0000"/>
              </a:solidFill>
              <a:round/>
              <a:headEnd/>
              <a:tailEnd/>
            </a:ln>
          </p:spPr>
          <p:txBody>
            <a:bodyPr/>
            <a:lstStyle/>
            <a:p>
              <a:endParaRPr lang="en-US"/>
            </a:p>
          </p:txBody>
        </p:sp>
        <p:sp>
          <p:nvSpPr>
            <p:cNvPr id="636953" name="Line 15"/>
            <p:cNvSpPr>
              <a:spLocks noChangeShapeType="1"/>
            </p:cNvSpPr>
            <p:nvPr/>
          </p:nvSpPr>
          <p:spPr bwMode="auto">
            <a:xfrm flipV="1">
              <a:off x="3506821" y="5160395"/>
              <a:ext cx="9525" cy="26988"/>
            </a:xfrm>
            <a:prstGeom prst="line">
              <a:avLst/>
            </a:prstGeom>
            <a:noFill/>
            <a:ln w="28575">
              <a:solidFill>
                <a:srgbClr val="FF0000"/>
              </a:solidFill>
              <a:round/>
              <a:headEnd/>
              <a:tailEnd/>
            </a:ln>
          </p:spPr>
          <p:txBody>
            <a:bodyPr/>
            <a:lstStyle/>
            <a:p>
              <a:endParaRPr lang="en-US"/>
            </a:p>
          </p:txBody>
        </p:sp>
        <p:sp>
          <p:nvSpPr>
            <p:cNvPr id="636954" name="Line 16"/>
            <p:cNvSpPr>
              <a:spLocks noChangeShapeType="1"/>
            </p:cNvSpPr>
            <p:nvPr/>
          </p:nvSpPr>
          <p:spPr bwMode="auto">
            <a:xfrm flipV="1">
              <a:off x="3516346" y="5136583"/>
              <a:ext cx="9525" cy="23813"/>
            </a:xfrm>
            <a:prstGeom prst="line">
              <a:avLst/>
            </a:prstGeom>
            <a:noFill/>
            <a:ln w="28575">
              <a:solidFill>
                <a:srgbClr val="FF0000"/>
              </a:solidFill>
              <a:round/>
              <a:headEnd/>
              <a:tailEnd/>
            </a:ln>
          </p:spPr>
          <p:txBody>
            <a:bodyPr/>
            <a:lstStyle/>
            <a:p>
              <a:endParaRPr lang="en-US"/>
            </a:p>
          </p:txBody>
        </p:sp>
        <p:sp>
          <p:nvSpPr>
            <p:cNvPr id="636955" name="Line 17"/>
            <p:cNvSpPr>
              <a:spLocks noChangeShapeType="1"/>
            </p:cNvSpPr>
            <p:nvPr/>
          </p:nvSpPr>
          <p:spPr bwMode="auto">
            <a:xfrm flipV="1">
              <a:off x="3525871" y="5114358"/>
              <a:ext cx="9525" cy="22225"/>
            </a:xfrm>
            <a:prstGeom prst="line">
              <a:avLst/>
            </a:prstGeom>
            <a:noFill/>
            <a:ln w="28575">
              <a:solidFill>
                <a:srgbClr val="FF0000"/>
              </a:solidFill>
              <a:round/>
              <a:headEnd/>
              <a:tailEnd/>
            </a:ln>
          </p:spPr>
          <p:txBody>
            <a:bodyPr/>
            <a:lstStyle/>
            <a:p>
              <a:endParaRPr lang="en-US"/>
            </a:p>
          </p:txBody>
        </p:sp>
        <p:sp>
          <p:nvSpPr>
            <p:cNvPr id="636956" name="Line 18"/>
            <p:cNvSpPr>
              <a:spLocks noChangeShapeType="1"/>
            </p:cNvSpPr>
            <p:nvPr/>
          </p:nvSpPr>
          <p:spPr bwMode="auto">
            <a:xfrm flipV="1">
              <a:off x="3535396" y="5095308"/>
              <a:ext cx="7938" cy="19050"/>
            </a:xfrm>
            <a:prstGeom prst="line">
              <a:avLst/>
            </a:prstGeom>
            <a:noFill/>
            <a:ln w="28575">
              <a:solidFill>
                <a:srgbClr val="FF0000"/>
              </a:solidFill>
              <a:round/>
              <a:headEnd/>
              <a:tailEnd/>
            </a:ln>
          </p:spPr>
          <p:txBody>
            <a:bodyPr/>
            <a:lstStyle/>
            <a:p>
              <a:endParaRPr lang="en-US"/>
            </a:p>
          </p:txBody>
        </p:sp>
        <p:sp>
          <p:nvSpPr>
            <p:cNvPr id="636957" name="Line 19"/>
            <p:cNvSpPr>
              <a:spLocks noChangeShapeType="1"/>
            </p:cNvSpPr>
            <p:nvPr/>
          </p:nvSpPr>
          <p:spPr bwMode="auto">
            <a:xfrm flipV="1">
              <a:off x="3543333" y="5079433"/>
              <a:ext cx="9525" cy="15875"/>
            </a:xfrm>
            <a:prstGeom prst="line">
              <a:avLst/>
            </a:prstGeom>
            <a:noFill/>
            <a:ln w="28575">
              <a:solidFill>
                <a:srgbClr val="FF0000"/>
              </a:solidFill>
              <a:round/>
              <a:headEnd/>
              <a:tailEnd/>
            </a:ln>
          </p:spPr>
          <p:txBody>
            <a:bodyPr/>
            <a:lstStyle/>
            <a:p>
              <a:endParaRPr lang="en-US"/>
            </a:p>
          </p:txBody>
        </p:sp>
        <p:sp>
          <p:nvSpPr>
            <p:cNvPr id="636958" name="Line 20"/>
            <p:cNvSpPr>
              <a:spLocks noChangeShapeType="1"/>
            </p:cNvSpPr>
            <p:nvPr/>
          </p:nvSpPr>
          <p:spPr bwMode="auto">
            <a:xfrm flipV="1">
              <a:off x="3552858" y="5066733"/>
              <a:ext cx="9525" cy="12700"/>
            </a:xfrm>
            <a:prstGeom prst="line">
              <a:avLst/>
            </a:prstGeom>
            <a:noFill/>
            <a:ln w="28575">
              <a:solidFill>
                <a:srgbClr val="FF0000"/>
              </a:solidFill>
              <a:round/>
              <a:headEnd/>
              <a:tailEnd/>
            </a:ln>
          </p:spPr>
          <p:txBody>
            <a:bodyPr/>
            <a:lstStyle/>
            <a:p>
              <a:endParaRPr lang="en-US"/>
            </a:p>
          </p:txBody>
        </p:sp>
        <p:sp>
          <p:nvSpPr>
            <p:cNvPr id="636959" name="Line 21"/>
            <p:cNvSpPr>
              <a:spLocks noChangeShapeType="1"/>
            </p:cNvSpPr>
            <p:nvPr/>
          </p:nvSpPr>
          <p:spPr bwMode="auto">
            <a:xfrm flipV="1">
              <a:off x="3562383" y="5057208"/>
              <a:ext cx="9525" cy="9525"/>
            </a:xfrm>
            <a:prstGeom prst="line">
              <a:avLst/>
            </a:prstGeom>
            <a:noFill/>
            <a:ln w="28575">
              <a:solidFill>
                <a:srgbClr val="FF0000"/>
              </a:solidFill>
              <a:round/>
              <a:headEnd/>
              <a:tailEnd/>
            </a:ln>
          </p:spPr>
          <p:txBody>
            <a:bodyPr/>
            <a:lstStyle/>
            <a:p>
              <a:endParaRPr lang="en-US"/>
            </a:p>
          </p:txBody>
        </p:sp>
        <p:sp>
          <p:nvSpPr>
            <p:cNvPr id="636960" name="Line 22"/>
            <p:cNvSpPr>
              <a:spLocks noChangeShapeType="1"/>
            </p:cNvSpPr>
            <p:nvPr/>
          </p:nvSpPr>
          <p:spPr bwMode="auto">
            <a:xfrm flipV="1">
              <a:off x="3571908" y="5050858"/>
              <a:ext cx="9525" cy="6350"/>
            </a:xfrm>
            <a:prstGeom prst="line">
              <a:avLst/>
            </a:prstGeom>
            <a:noFill/>
            <a:ln w="28575">
              <a:solidFill>
                <a:srgbClr val="FF0000"/>
              </a:solidFill>
              <a:round/>
              <a:headEnd/>
              <a:tailEnd/>
            </a:ln>
          </p:spPr>
          <p:txBody>
            <a:bodyPr/>
            <a:lstStyle/>
            <a:p>
              <a:endParaRPr lang="en-US"/>
            </a:p>
          </p:txBody>
        </p:sp>
        <p:sp>
          <p:nvSpPr>
            <p:cNvPr id="636961" name="Line 23"/>
            <p:cNvSpPr>
              <a:spLocks noChangeShapeType="1"/>
            </p:cNvSpPr>
            <p:nvPr/>
          </p:nvSpPr>
          <p:spPr bwMode="auto">
            <a:xfrm flipV="1">
              <a:off x="3581433" y="5047683"/>
              <a:ext cx="9525" cy="3175"/>
            </a:xfrm>
            <a:prstGeom prst="line">
              <a:avLst/>
            </a:prstGeom>
            <a:noFill/>
            <a:ln w="28575">
              <a:solidFill>
                <a:srgbClr val="FF0000"/>
              </a:solidFill>
              <a:round/>
              <a:headEnd/>
              <a:tailEnd/>
            </a:ln>
          </p:spPr>
          <p:txBody>
            <a:bodyPr/>
            <a:lstStyle/>
            <a:p>
              <a:endParaRPr lang="en-US"/>
            </a:p>
          </p:txBody>
        </p:sp>
        <p:sp>
          <p:nvSpPr>
            <p:cNvPr id="636962" name="Line 24"/>
            <p:cNvSpPr>
              <a:spLocks noChangeShapeType="1"/>
            </p:cNvSpPr>
            <p:nvPr/>
          </p:nvSpPr>
          <p:spPr bwMode="auto">
            <a:xfrm>
              <a:off x="3590958" y="5047683"/>
              <a:ext cx="7938" cy="1588"/>
            </a:xfrm>
            <a:prstGeom prst="line">
              <a:avLst/>
            </a:prstGeom>
            <a:noFill/>
            <a:ln w="28575">
              <a:solidFill>
                <a:srgbClr val="FF0000"/>
              </a:solidFill>
              <a:round/>
              <a:headEnd/>
              <a:tailEnd/>
            </a:ln>
          </p:spPr>
          <p:txBody>
            <a:bodyPr/>
            <a:lstStyle/>
            <a:p>
              <a:endParaRPr lang="en-US"/>
            </a:p>
          </p:txBody>
        </p:sp>
        <p:sp>
          <p:nvSpPr>
            <p:cNvPr id="636963" name="Line 25"/>
            <p:cNvSpPr>
              <a:spLocks noChangeShapeType="1"/>
            </p:cNvSpPr>
            <p:nvPr/>
          </p:nvSpPr>
          <p:spPr bwMode="auto">
            <a:xfrm>
              <a:off x="3598896" y="5047683"/>
              <a:ext cx="9525" cy="3175"/>
            </a:xfrm>
            <a:prstGeom prst="line">
              <a:avLst/>
            </a:prstGeom>
            <a:noFill/>
            <a:ln w="28575">
              <a:solidFill>
                <a:srgbClr val="FF0000"/>
              </a:solidFill>
              <a:round/>
              <a:headEnd/>
              <a:tailEnd/>
            </a:ln>
          </p:spPr>
          <p:txBody>
            <a:bodyPr/>
            <a:lstStyle/>
            <a:p>
              <a:endParaRPr lang="en-US"/>
            </a:p>
          </p:txBody>
        </p:sp>
        <p:sp>
          <p:nvSpPr>
            <p:cNvPr id="636964" name="Line 26"/>
            <p:cNvSpPr>
              <a:spLocks noChangeShapeType="1"/>
            </p:cNvSpPr>
            <p:nvPr/>
          </p:nvSpPr>
          <p:spPr bwMode="auto">
            <a:xfrm>
              <a:off x="3608421" y="5050858"/>
              <a:ext cx="9525" cy="6350"/>
            </a:xfrm>
            <a:prstGeom prst="line">
              <a:avLst/>
            </a:prstGeom>
            <a:noFill/>
            <a:ln w="28575">
              <a:solidFill>
                <a:srgbClr val="FF0000"/>
              </a:solidFill>
              <a:round/>
              <a:headEnd/>
              <a:tailEnd/>
            </a:ln>
          </p:spPr>
          <p:txBody>
            <a:bodyPr/>
            <a:lstStyle/>
            <a:p>
              <a:endParaRPr lang="en-US"/>
            </a:p>
          </p:txBody>
        </p:sp>
        <p:sp>
          <p:nvSpPr>
            <p:cNvPr id="636965" name="Line 27"/>
            <p:cNvSpPr>
              <a:spLocks noChangeShapeType="1"/>
            </p:cNvSpPr>
            <p:nvPr/>
          </p:nvSpPr>
          <p:spPr bwMode="auto">
            <a:xfrm>
              <a:off x="3617946" y="5057208"/>
              <a:ext cx="9525" cy="9525"/>
            </a:xfrm>
            <a:prstGeom prst="line">
              <a:avLst/>
            </a:prstGeom>
            <a:noFill/>
            <a:ln w="28575">
              <a:solidFill>
                <a:srgbClr val="FF0000"/>
              </a:solidFill>
              <a:round/>
              <a:headEnd/>
              <a:tailEnd/>
            </a:ln>
          </p:spPr>
          <p:txBody>
            <a:bodyPr/>
            <a:lstStyle/>
            <a:p>
              <a:endParaRPr lang="en-US"/>
            </a:p>
          </p:txBody>
        </p:sp>
        <p:sp>
          <p:nvSpPr>
            <p:cNvPr id="636966" name="Line 28"/>
            <p:cNvSpPr>
              <a:spLocks noChangeShapeType="1"/>
            </p:cNvSpPr>
            <p:nvPr/>
          </p:nvSpPr>
          <p:spPr bwMode="auto">
            <a:xfrm>
              <a:off x="3627471" y="5066733"/>
              <a:ext cx="9525" cy="12700"/>
            </a:xfrm>
            <a:prstGeom prst="line">
              <a:avLst/>
            </a:prstGeom>
            <a:noFill/>
            <a:ln w="28575">
              <a:solidFill>
                <a:srgbClr val="FF0000"/>
              </a:solidFill>
              <a:round/>
              <a:headEnd/>
              <a:tailEnd/>
            </a:ln>
          </p:spPr>
          <p:txBody>
            <a:bodyPr/>
            <a:lstStyle/>
            <a:p>
              <a:endParaRPr lang="en-US"/>
            </a:p>
          </p:txBody>
        </p:sp>
        <p:sp>
          <p:nvSpPr>
            <p:cNvPr id="636967" name="Line 29"/>
            <p:cNvSpPr>
              <a:spLocks noChangeShapeType="1"/>
            </p:cNvSpPr>
            <p:nvPr/>
          </p:nvSpPr>
          <p:spPr bwMode="auto">
            <a:xfrm>
              <a:off x="3636996" y="5079433"/>
              <a:ext cx="7938" cy="15875"/>
            </a:xfrm>
            <a:prstGeom prst="line">
              <a:avLst/>
            </a:prstGeom>
            <a:noFill/>
            <a:ln w="28575">
              <a:solidFill>
                <a:srgbClr val="FF0000"/>
              </a:solidFill>
              <a:round/>
              <a:headEnd/>
              <a:tailEnd/>
            </a:ln>
          </p:spPr>
          <p:txBody>
            <a:bodyPr/>
            <a:lstStyle/>
            <a:p>
              <a:endParaRPr lang="en-US"/>
            </a:p>
          </p:txBody>
        </p:sp>
        <p:sp>
          <p:nvSpPr>
            <p:cNvPr id="636968" name="Line 30"/>
            <p:cNvSpPr>
              <a:spLocks noChangeShapeType="1"/>
            </p:cNvSpPr>
            <p:nvPr/>
          </p:nvSpPr>
          <p:spPr bwMode="auto">
            <a:xfrm>
              <a:off x="3644933" y="5095308"/>
              <a:ext cx="9525" cy="19050"/>
            </a:xfrm>
            <a:prstGeom prst="line">
              <a:avLst/>
            </a:prstGeom>
            <a:noFill/>
            <a:ln w="28575">
              <a:solidFill>
                <a:srgbClr val="FF0000"/>
              </a:solidFill>
              <a:round/>
              <a:headEnd/>
              <a:tailEnd/>
            </a:ln>
          </p:spPr>
          <p:txBody>
            <a:bodyPr/>
            <a:lstStyle/>
            <a:p>
              <a:endParaRPr lang="en-US"/>
            </a:p>
          </p:txBody>
        </p:sp>
        <p:sp>
          <p:nvSpPr>
            <p:cNvPr id="636969" name="Line 31"/>
            <p:cNvSpPr>
              <a:spLocks noChangeShapeType="1"/>
            </p:cNvSpPr>
            <p:nvPr/>
          </p:nvSpPr>
          <p:spPr bwMode="auto">
            <a:xfrm>
              <a:off x="3654458" y="5114358"/>
              <a:ext cx="9525" cy="22225"/>
            </a:xfrm>
            <a:prstGeom prst="line">
              <a:avLst/>
            </a:prstGeom>
            <a:noFill/>
            <a:ln w="28575">
              <a:solidFill>
                <a:srgbClr val="FF0000"/>
              </a:solidFill>
              <a:round/>
              <a:headEnd/>
              <a:tailEnd/>
            </a:ln>
          </p:spPr>
          <p:txBody>
            <a:bodyPr/>
            <a:lstStyle/>
            <a:p>
              <a:endParaRPr lang="en-US"/>
            </a:p>
          </p:txBody>
        </p:sp>
        <p:sp>
          <p:nvSpPr>
            <p:cNvPr id="636970" name="Line 32"/>
            <p:cNvSpPr>
              <a:spLocks noChangeShapeType="1"/>
            </p:cNvSpPr>
            <p:nvPr/>
          </p:nvSpPr>
          <p:spPr bwMode="auto">
            <a:xfrm>
              <a:off x="3663983" y="5136583"/>
              <a:ext cx="9525" cy="23813"/>
            </a:xfrm>
            <a:prstGeom prst="line">
              <a:avLst/>
            </a:prstGeom>
            <a:noFill/>
            <a:ln w="28575">
              <a:solidFill>
                <a:srgbClr val="FF0000"/>
              </a:solidFill>
              <a:round/>
              <a:headEnd/>
              <a:tailEnd/>
            </a:ln>
          </p:spPr>
          <p:txBody>
            <a:bodyPr/>
            <a:lstStyle/>
            <a:p>
              <a:endParaRPr lang="en-US"/>
            </a:p>
          </p:txBody>
        </p:sp>
        <p:sp>
          <p:nvSpPr>
            <p:cNvPr id="636971" name="Line 33"/>
            <p:cNvSpPr>
              <a:spLocks noChangeShapeType="1"/>
            </p:cNvSpPr>
            <p:nvPr/>
          </p:nvSpPr>
          <p:spPr bwMode="auto">
            <a:xfrm>
              <a:off x="3673508" y="5160395"/>
              <a:ext cx="9525" cy="26988"/>
            </a:xfrm>
            <a:prstGeom prst="line">
              <a:avLst/>
            </a:prstGeom>
            <a:noFill/>
            <a:ln w="28575">
              <a:solidFill>
                <a:srgbClr val="FF0000"/>
              </a:solidFill>
              <a:round/>
              <a:headEnd/>
              <a:tailEnd/>
            </a:ln>
          </p:spPr>
          <p:txBody>
            <a:bodyPr/>
            <a:lstStyle/>
            <a:p>
              <a:endParaRPr lang="en-US"/>
            </a:p>
          </p:txBody>
        </p:sp>
        <p:sp>
          <p:nvSpPr>
            <p:cNvPr id="636972" name="Line 34"/>
            <p:cNvSpPr>
              <a:spLocks noChangeShapeType="1"/>
            </p:cNvSpPr>
            <p:nvPr/>
          </p:nvSpPr>
          <p:spPr bwMode="auto">
            <a:xfrm>
              <a:off x="3683033" y="5187383"/>
              <a:ext cx="9525" cy="28575"/>
            </a:xfrm>
            <a:prstGeom prst="line">
              <a:avLst/>
            </a:prstGeom>
            <a:noFill/>
            <a:ln w="28575">
              <a:solidFill>
                <a:srgbClr val="FF0000"/>
              </a:solidFill>
              <a:round/>
              <a:headEnd/>
              <a:tailEnd/>
            </a:ln>
          </p:spPr>
          <p:txBody>
            <a:bodyPr/>
            <a:lstStyle/>
            <a:p>
              <a:endParaRPr lang="en-US"/>
            </a:p>
          </p:txBody>
        </p:sp>
        <p:sp>
          <p:nvSpPr>
            <p:cNvPr id="636973" name="Line 35"/>
            <p:cNvSpPr>
              <a:spLocks noChangeShapeType="1"/>
            </p:cNvSpPr>
            <p:nvPr/>
          </p:nvSpPr>
          <p:spPr bwMode="auto">
            <a:xfrm>
              <a:off x="3692558" y="5215958"/>
              <a:ext cx="7938" cy="30163"/>
            </a:xfrm>
            <a:prstGeom prst="line">
              <a:avLst/>
            </a:prstGeom>
            <a:noFill/>
            <a:ln w="28575">
              <a:solidFill>
                <a:srgbClr val="FF0000"/>
              </a:solidFill>
              <a:round/>
              <a:headEnd/>
              <a:tailEnd/>
            </a:ln>
          </p:spPr>
          <p:txBody>
            <a:bodyPr/>
            <a:lstStyle/>
            <a:p>
              <a:endParaRPr lang="en-US"/>
            </a:p>
          </p:txBody>
        </p:sp>
        <p:sp>
          <p:nvSpPr>
            <p:cNvPr id="636974" name="Line 36"/>
            <p:cNvSpPr>
              <a:spLocks noChangeShapeType="1"/>
            </p:cNvSpPr>
            <p:nvPr/>
          </p:nvSpPr>
          <p:spPr bwMode="auto">
            <a:xfrm>
              <a:off x="3700496" y="5246120"/>
              <a:ext cx="9525" cy="31750"/>
            </a:xfrm>
            <a:prstGeom prst="line">
              <a:avLst/>
            </a:prstGeom>
            <a:noFill/>
            <a:ln w="28575">
              <a:solidFill>
                <a:srgbClr val="FF0000"/>
              </a:solidFill>
              <a:round/>
              <a:headEnd/>
              <a:tailEnd/>
            </a:ln>
          </p:spPr>
          <p:txBody>
            <a:bodyPr/>
            <a:lstStyle/>
            <a:p>
              <a:endParaRPr lang="en-US"/>
            </a:p>
          </p:txBody>
        </p:sp>
        <p:sp>
          <p:nvSpPr>
            <p:cNvPr id="636975" name="Line 37"/>
            <p:cNvSpPr>
              <a:spLocks noChangeShapeType="1"/>
            </p:cNvSpPr>
            <p:nvPr/>
          </p:nvSpPr>
          <p:spPr bwMode="auto">
            <a:xfrm>
              <a:off x="3710021" y="5277870"/>
              <a:ext cx="9525" cy="31750"/>
            </a:xfrm>
            <a:prstGeom prst="line">
              <a:avLst/>
            </a:prstGeom>
            <a:noFill/>
            <a:ln w="28575">
              <a:solidFill>
                <a:srgbClr val="FF0000"/>
              </a:solidFill>
              <a:round/>
              <a:headEnd/>
              <a:tailEnd/>
            </a:ln>
          </p:spPr>
          <p:txBody>
            <a:bodyPr/>
            <a:lstStyle/>
            <a:p>
              <a:endParaRPr lang="en-US"/>
            </a:p>
          </p:txBody>
        </p:sp>
        <p:sp>
          <p:nvSpPr>
            <p:cNvPr id="636976" name="Line 38"/>
            <p:cNvSpPr>
              <a:spLocks noChangeShapeType="1"/>
            </p:cNvSpPr>
            <p:nvPr/>
          </p:nvSpPr>
          <p:spPr bwMode="auto">
            <a:xfrm>
              <a:off x="3719546" y="5309620"/>
              <a:ext cx="9525" cy="34925"/>
            </a:xfrm>
            <a:prstGeom prst="line">
              <a:avLst/>
            </a:prstGeom>
            <a:noFill/>
            <a:ln w="28575">
              <a:solidFill>
                <a:srgbClr val="FF0000"/>
              </a:solidFill>
              <a:round/>
              <a:headEnd/>
              <a:tailEnd/>
            </a:ln>
          </p:spPr>
          <p:txBody>
            <a:bodyPr/>
            <a:lstStyle/>
            <a:p>
              <a:endParaRPr lang="en-US"/>
            </a:p>
          </p:txBody>
        </p:sp>
        <p:sp>
          <p:nvSpPr>
            <p:cNvPr id="636977" name="Line 39"/>
            <p:cNvSpPr>
              <a:spLocks noChangeShapeType="1"/>
            </p:cNvSpPr>
            <p:nvPr/>
          </p:nvSpPr>
          <p:spPr bwMode="auto">
            <a:xfrm>
              <a:off x="3729071" y="5344545"/>
              <a:ext cx="9525" cy="34925"/>
            </a:xfrm>
            <a:prstGeom prst="line">
              <a:avLst/>
            </a:prstGeom>
            <a:noFill/>
            <a:ln w="28575">
              <a:solidFill>
                <a:srgbClr val="FF0000"/>
              </a:solidFill>
              <a:round/>
              <a:headEnd/>
              <a:tailEnd/>
            </a:ln>
          </p:spPr>
          <p:txBody>
            <a:bodyPr/>
            <a:lstStyle/>
            <a:p>
              <a:endParaRPr lang="en-US"/>
            </a:p>
          </p:txBody>
        </p:sp>
        <p:sp>
          <p:nvSpPr>
            <p:cNvPr id="636978" name="Line 40"/>
            <p:cNvSpPr>
              <a:spLocks noChangeShapeType="1"/>
            </p:cNvSpPr>
            <p:nvPr/>
          </p:nvSpPr>
          <p:spPr bwMode="auto">
            <a:xfrm>
              <a:off x="3738596" y="5379470"/>
              <a:ext cx="7938" cy="34925"/>
            </a:xfrm>
            <a:prstGeom prst="line">
              <a:avLst/>
            </a:prstGeom>
            <a:noFill/>
            <a:ln w="28575">
              <a:solidFill>
                <a:srgbClr val="FF0000"/>
              </a:solidFill>
              <a:round/>
              <a:headEnd/>
              <a:tailEnd/>
            </a:ln>
          </p:spPr>
          <p:txBody>
            <a:bodyPr/>
            <a:lstStyle/>
            <a:p>
              <a:endParaRPr lang="en-US"/>
            </a:p>
          </p:txBody>
        </p:sp>
        <p:sp>
          <p:nvSpPr>
            <p:cNvPr id="636979" name="Line 41"/>
            <p:cNvSpPr>
              <a:spLocks noChangeShapeType="1"/>
            </p:cNvSpPr>
            <p:nvPr/>
          </p:nvSpPr>
          <p:spPr bwMode="auto">
            <a:xfrm>
              <a:off x="3746533" y="5414395"/>
              <a:ext cx="9525" cy="33338"/>
            </a:xfrm>
            <a:prstGeom prst="line">
              <a:avLst/>
            </a:prstGeom>
            <a:noFill/>
            <a:ln w="28575">
              <a:solidFill>
                <a:srgbClr val="FF0000"/>
              </a:solidFill>
              <a:round/>
              <a:headEnd/>
              <a:tailEnd/>
            </a:ln>
          </p:spPr>
          <p:txBody>
            <a:bodyPr/>
            <a:lstStyle/>
            <a:p>
              <a:endParaRPr lang="en-US"/>
            </a:p>
          </p:txBody>
        </p:sp>
        <p:sp>
          <p:nvSpPr>
            <p:cNvPr id="636980" name="Line 42"/>
            <p:cNvSpPr>
              <a:spLocks noChangeShapeType="1"/>
            </p:cNvSpPr>
            <p:nvPr/>
          </p:nvSpPr>
          <p:spPr bwMode="auto">
            <a:xfrm>
              <a:off x="3756058" y="5447733"/>
              <a:ext cx="9525" cy="34925"/>
            </a:xfrm>
            <a:prstGeom prst="line">
              <a:avLst/>
            </a:prstGeom>
            <a:noFill/>
            <a:ln w="28575">
              <a:solidFill>
                <a:srgbClr val="FF0000"/>
              </a:solidFill>
              <a:round/>
              <a:headEnd/>
              <a:tailEnd/>
            </a:ln>
          </p:spPr>
          <p:txBody>
            <a:bodyPr/>
            <a:lstStyle/>
            <a:p>
              <a:endParaRPr lang="en-US"/>
            </a:p>
          </p:txBody>
        </p:sp>
        <p:sp>
          <p:nvSpPr>
            <p:cNvPr id="636981" name="Line 43"/>
            <p:cNvSpPr>
              <a:spLocks noChangeShapeType="1"/>
            </p:cNvSpPr>
            <p:nvPr/>
          </p:nvSpPr>
          <p:spPr bwMode="auto">
            <a:xfrm>
              <a:off x="3765583" y="5482658"/>
              <a:ext cx="9525" cy="33338"/>
            </a:xfrm>
            <a:prstGeom prst="line">
              <a:avLst/>
            </a:prstGeom>
            <a:noFill/>
            <a:ln w="28575">
              <a:solidFill>
                <a:srgbClr val="FF0000"/>
              </a:solidFill>
              <a:round/>
              <a:headEnd/>
              <a:tailEnd/>
            </a:ln>
          </p:spPr>
          <p:txBody>
            <a:bodyPr/>
            <a:lstStyle/>
            <a:p>
              <a:endParaRPr lang="en-US"/>
            </a:p>
          </p:txBody>
        </p:sp>
        <p:sp>
          <p:nvSpPr>
            <p:cNvPr id="636982" name="Line 44"/>
            <p:cNvSpPr>
              <a:spLocks noChangeShapeType="1"/>
            </p:cNvSpPr>
            <p:nvPr/>
          </p:nvSpPr>
          <p:spPr bwMode="auto">
            <a:xfrm>
              <a:off x="3775108" y="5515995"/>
              <a:ext cx="9525" cy="33338"/>
            </a:xfrm>
            <a:prstGeom prst="line">
              <a:avLst/>
            </a:prstGeom>
            <a:noFill/>
            <a:ln w="28575">
              <a:solidFill>
                <a:srgbClr val="FF0000"/>
              </a:solidFill>
              <a:round/>
              <a:headEnd/>
              <a:tailEnd/>
            </a:ln>
          </p:spPr>
          <p:txBody>
            <a:bodyPr/>
            <a:lstStyle/>
            <a:p>
              <a:endParaRPr lang="en-US"/>
            </a:p>
          </p:txBody>
        </p:sp>
        <p:sp>
          <p:nvSpPr>
            <p:cNvPr id="636983" name="Line 45"/>
            <p:cNvSpPr>
              <a:spLocks noChangeShapeType="1"/>
            </p:cNvSpPr>
            <p:nvPr/>
          </p:nvSpPr>
          <p:spPr bwMode="auto">
            <a:xfrm>
              <a:off x="3784633" y="5549333"/>
              <a:ext cx="9525" cy="31750"/>
            </a:xfrm>
            <a:prstGeom prst="line">
              <a:avLst/>
            </a:prstGeom>
            <a:noFill/>
            <a:ln w="28575">
              <a:solidFill>
                <a:srgbClr val="FF0000"/>
              </a:solidFill>
              <a:round/>
              <a:headEnd/>
              <a:tailEnd/>
            </a:ln>
          </p:spPr>
          <p:txBody>
            <a:bodyPr/>
            <a:lstStyle/>
            <a:p>
              <a:endParaRPr lang="en-US"/>
            </a:p>
          </p:txBody>
        </p:sp>
        <p:sp>
          <p:nvSpPr>
            <p:cNvPr id="636984" name="Line 46"/>
            <p:cNvSpPr>
              <a:spLocks noChangeShapeType="1"/>
            </p:cNvSpPr>
            <p:nvPr/>
          </p:nvSpPr>
          <p:spPr bwMode="auto">
            <a:xfrm>
              <a:off x="3794158" y="5581083"/>
              <a:ext cx="7938" cy="30163"/>
            </a:xfrm>
            <a:prstGeom prst="line">
              <a:avLst/>
            </a:prstGeom>
            <a:noFill/>
            <a:ln w="28575">
              <a:solidFill>
                <a:srgbClr val="FF0000"/>
              </a:solidFill>
              <a:round/>
              <a:headEnd/>
              <a:tailEnd/>
            </a:ln>
          </p:spPr>
          <p:txBody>
            <a:bodyPr/>
            <a:lstStyle/>
            <a:p>
              <a:endParaRPr lang="en-US"/>
            </a:p>
          </p:txBody>
        </p:sp>
        <p:sp>
          <p:nvSpPr>
            <p:cNvPr id="636985" name="Line 47"/>
            <p:cNvSpPr>
              <a:spLocks noChangeShapeType="1"/>
            </p:cNvSpPr>
            <p:nvPr/>
          </p:nvSpPr>
          <p:spPr bwMode="auto">
            <a:xfrm>
              <a:off x="3802096" y="5611245"/>
              <a:ext cx="9525" cy="28575"/>
            </a:xfrm>
            <a:prstGeom prst="line">
              <a:avLst/>
            </a:prstGeom>
            <a:noFill/>
            <a:ln w="28575">
              <a:solidFill>
                <a:srgbClr val="FF0000"/>
              </a:solidFill>
              <a:round/>
              <a:headEnd/>
              <a:tailEnd/>
            </a:ln>
          </p:spPr>
          <p:txBody>
            <a:bodyPr/>
            <a:lstStyle/>
            <a:p>
              <a:endParaRPr lang="en-US"/>
            </a:p>
          </p:txBody>
        </p:sp>
        <p:sp>
          <p:nvSpPr>
            <p:cNvPr id="636986" name="Line 48"/>
            <p:cNvSpPr>
              <a:spLocks noChangeShapeType="1"/>
            </p:cNvSpPr>
            <p:nvPr/>
          </p:nvSpPr>
          <p:spPr bwMode="auto">
            <a:xfrm>
              <a:off x="3811621" y="5639820"/>
              <a:ext cx="9525" cy="26988"/>
            </a:xfrm>
            <a:prstGeom prst="line">
              <a:avLst/>
            </a:prstGeom>
            <a:noFill/>
            <a:ln w="28575">
              <a:solidFill>
                <a:srgbClr val="FF0000"/>
              </a:solidFill>
              <a:round/>
              <a:headEnd/>
              <a:tailEnd/>
            </a:ln>
          </p:spPr>
          <p:txBody>
            <a:bodyPr/>
            <a:lstStyle/>
            <a:p>
              <a:endParaRPr lang="en-US"/>
            </a:p>
          </p:txBody>
        </p:sp>
        <p:sp>
          <p:nvSpPr>
            <p:cNvPr id="636987" name="Line 49"/>
            <p:cNvSpPr>
              <a:spLocks noChangeShapeType="1"/>
            </p:cNvSpPr>
            <p:nvPr/>
          </p:nvSpPr>
          <p:spPr bwMode="auto">
            <a:xfrm>
              <a:off x="3821146" y="5666808"/>
              <a:ext cx="9525" cy="23813"/>
            </a:xfrm>
            <a:prstGeom prst="line">
              <a:avLst/>
            </a:prstGeom>
            <a:noFill/>
            <a:ln w="28575">
              <a:solidFill>
                <a:srgbClr val="FF0000"/>
              </a:solidFill>
              <a:round/>
              <a:headEnd/>
              <a:tailEnd/>
            </a:ln>
          </p:spPr>
          <p:txBody>
            <a:bodyPr/>
            <a:lstStyle/>
            <a:p>
              <a:endParaRPr lang="en-US"/>
            </a:p>
          </p:txBody>
        </p:sp>
        <p:sp>
          <p:nvSpPr>
            <p:cNvPr id="636988" name="Line 50"/>
            <p:cNvSpPr>
              <a:spLocks noChangeShapeType="1"/>
            </p:cNvSpPr>
            <p:nvPr/>
          </p:nvSpPr>
          <p:spPr bwMode="auto">
            <a:xfrm>
              <a:off x="3830671" y="5690620"/>
              <a:ext cx="9525" cy="22225"/>
            </a:xfrm>
            <a:prstGeom prst="line">
              <a:avLst/>
            </a:prstGeom>
            <a:noFill/>
            <a:ln w="28575">
              <a:solidFill>
                <a:srgbClr val="FF0000"/>
              </a:solidFill>
              <a:round/>
              <a:headEnd/>
              <a:tailEnd/>
            </a:ln>
          </p:spPr>
          <p:txBody>
            <a:bodyPr/>
            <a:lstStyle/>
            <a:p>
              <a:endParaRPr lang="en-US"/>
            </a:p>
          </p:txBody>
        </p:sp>
        <p:sp>
          <p:nvSpPr>
            <p:cNvPr id="636989" name="Line 51"/>
            <p:cNvSpPr>
              <a:spLocks noChangeShapeType="1"/>
            </p:cNvSpPr>
            <p:nvPr/>
          </p:nvSpPr>
          <p:spPr bwMode="auto">
            <a:xfrm>
              <a:off x="3840196" y="5712845"/>
              <a:ext cx="7938" cy="17463"/>
            </a:xfrm>
            <a:prstGeom prst="line">
              <a:avLst/>
            </a:prstGeom>
            <a:noFill/>
            <a:ln w="28575">
              <a:solidFill>
                <a:srgbClr val="FF0000"/>
              </a:solidFill>
              <a:round/>
              <a:headEnd/>
              <a:tailEnd/>
            </a:ln>
          </p:spPr>
          <p:txBody>
            <a:bodyPr/>
            <a:lstStyle/>
            <a:p>
              <a:endParaRPr lang="en-US"/>
            </a:p>
          </p:txBody>
        </p:sp>
        <p:sp>
          <p:nvSpPr>
            <p:cNvPr id="636990" name="Line 52"/>
            <p:cNvSpPr>
              <a:spLocks noChangeShapeType="1"/>
            </p:cNvSpPr>
            <p:nvPr/>
          </p:nvSpPr>
          <p:spPr bwMode="auto">
            <a:xfrm>
              <a:off x="3848133" y="5730308"/>
              <a:ext cx="9525" cy="17463"/>
            </a:xfrm>
            <a:prstGeom prst="line">
              <a:avLst/>
            </a:prstGeom>
            <a:noFill/>
            <a:ln w="28575">
              <a:solidFill>
                <a:srgbClr val="FF0000"/>
              </a:solidFill>
              <a:round/>
              <a:headEnd/>
              <a:tailEnd/>
            </a:ln>
          </p:spPr>
          <p:txBody>
            <a:bodyPr/>
            <a:lstStyle/>
            <a:p>
              <a:endParaRPr lang="en-US"/>
            </a:p>
          </p:txBody>
        </p:sp>
        <p:sp>
          <p:nvSpPr>
            <p:cNvPr id="636991" name="Line 53"/>
            <p:cNvSpPr>
              <a:spLocks noChangeShapeType="1"/>
            </p:cNvSpPr>
            <p:nvPr/>
          </p:nvSpPr>
          <p:spPr bwMode="auto">
            <a:xfrm>
              <a:off x="3857658" y="5747770"/>
              <a:ext cx="9525" cy="12700"/>
            </a:xfrm>
            <a:prstGeom prst="line">
              <a:avLst/>
            </a:prstGeom>
            <a:noFill/>
            <a:ln w="28575">
              <a:solidFill>
                <a:srgbClr val="FF0000"/>
              </a:solidFill>
              <a:round/>
              <a:headEnd/>
              <a:tailEnd/>
            </a:ln>
          </p:spPr>
          <p:txBody>
            <a:bodyPr/>
            <a:lstStyle/>
            <a:p>
              <a:endParaRPr lang="en-US"/>
            </a:p>
          </p:txBody>
        </p:sp>
        <p:sp>
          <p:nvSpPr>
            <p:cNvPr id="636992" name="Line 54"/>
            <p:cNvSpPr>
              <a:spLocks noChangeShapeType="1"/>
            </p:cNvSpPr>
            <p:nvPr/>
          </p:nvSpPr>
          <p:spPr bwMode="auto">
            <a:xfrm>
              <a:off x="3867183" y="5760470"/>
              <a:ext cx="9525" cy="9525"/>
            </a:xfrm>
            <a:prstGeom prst="line">
              <a:avLst/>
            </a:prstGeom>
            <a:noFill/>
            <a:ln w="28575">
              <a:solidFill>
                <a:srgbClr val="FF0000"/>
              </a:solidFill>
              <a:round/>
              <a:headEnd/>
              <a:tailEnd/>
            </a:ln>
          </p:spPr>
          <p:txBody>
            <a:bodyPr/>
            <a:lstStyle/>
            <a:p>
              <a:endParaRPr lang="en-US"/>
            </a:p>
          </p:txBody>
        </p:sp>
        <p:sp>
          <p:nvSpPr>
            <p:cNvPr id="636993" name="Line 55"/>
            <p:cNvSpPr>
              <a:spLocks noChangeShapeType="1"/>
            </p:cNvSpPr>
            <p:nvPr/>
          </p:nvSpPr>
          <p:spPr bwMode="auto">
            <a:xfrm>
              <a:off x="3876708" y="5769995"/>
              <a:ext cx="9525" cy="6350"/>
            </a:xfrm>
            <a:prstGeom prst="line">
              <a:avLst/>
            </a:prstGeom>
            <a:noFill/>
            <a:ln w="28575">
              <a:solidFill>
                <a:srgbClr val="FF0000"/>
              </a:solidFill>
              <a:round/>
              <a:headEnd/>
              <a:tailEnd/>
            </a:ln>
          </p:spPr>
          <p:txBody>
            <a:bodyPr/>
            <a:lstStyle/>
            <a:p>
              <a:endParaRPr lang="en-US"/>
            </a:p>
          </p:txBody>
        </p:sp>
        <p:sp>
          <p:nvSpPr>
            <p:cNvPr id="636994" name="Line 56"/>
            <p:cNvSpPr>
              <a:spLocks noChangeShapeType="1"/>
            </p:cNvSpPr>
            <p:nvPr/>
          </p:nvSpPr>
          <p:spPr bwMode="auto">
            <a:xfrm>
              <a:off x="3886233" y="5776345"/>
              <a:ext cx="9525" cy="3175"/>
            </a:xfrm>
            <a:prstGeom prst="line">
              <a:avLst/>
            </a:prstGeom>
            <a:noFill/>
            <a:ln w="28575">
              <a:solidFill>
                <a:srgbClr val="FF0000"/>
              </a:solidFill>
              <a:round/>
              <a:headEnd/>
              <a:tailEnd/>
            </a:ln>
          </p:spPr>
          <p:txBody>
            <a:bodyPr/>
            <a:lstStyle/>
            <a:p>
              <a:endParaRPr lang="en-US"/>
            </a:p>
          </p:txBody>
        </p:sp>
        <p:sp>
          <p:nvSpPr>
            <p:cNvPr id="636995" name="Line 57"/>
            <p:cNvSpPr>
              <a:spLocks noChangeShapeType="1"/>
            </p:cNvSpPr>
            <p:nvPr/>
          </p:nvSpPr>
          <p:spPr bwMode="auto">
            <a:xfrm>
              <a:off x="3895758" y="5779520"/>
              <a:ext cx="7938" cy="1588"/>
            </a:xfrm>
            <a:prstGeom prst="line">
              <a:avLst/>
            </a:prstGeom>
            <a:noFill/>
            <a:ln w="28575">
              <a:solidFill>
                <a:srgbClr val="FF0000"/>
              </a:solidFill>
              <a:round/>
              <a:headEnd/>
              <a:tailEnd/>
            </a:ln>
          </p:spPr>
          <p:txBody>
            <a:bodyPr/>
            <a:lstStyle/>
            <a:p>
              <a:endParaRPr lang="en-US"/>
            </a:p>
          </p:txBody>
        </p:sp>
        <p:sp>
          <p:nvSpPr>
            <p:cNvPr id="636996" name="Line 58"/>
            <p:cNvSpPr>
              <a:spLocks noChangeShapeType="1"/>
            </p:cNvSpPr>
            <p:nvPr/>
          </p:nvSpPr>
          <p:spPr bwMode="auto">
            <a:xfrm flipV="1">
              <a:off x="3903696" y="5776345"/>
              <a:ext cx="9525" cy="3175"/>
            </a:xfrm>
            <a:prstGeom prst="line">
              <a:avLst/>
            </a:prstGeom>
            <a:noFill/>
            <a:ln w="28575">
              <a:solidFill>
                <a:srgbClr val="FF0000"/>
              </a:solidFill>
              <a:round/>
              <a:headEnd/>
              <a:tailEnd/>
            </a:ln>
          </p:spPr>
          <p:txBody>
            <a:bodyPr/>
            <a:lstStyle/>
            <a:p>
              <a:endParaRPr lang="en-US"/>
            </a:p>
          </p:txBody>
        </p:sp>
        <p:sp>
          <p:nvSpPr>
            <p:cNvPr id="636997" name="Line 59"/>
            <p:cNvSpPr>
              <a:spLocks noChangeShapeType="1"/>
            </p:cNvSpPr>
            <p:nvPr/>
          </p:nvSpPr>
          <p:spPr bwMode="auto">
            <a:xfrm flipV="1">
              <a:off x="3913221" y="5769995"/>
              <a:ext cx="9525" cy="6350"/>
            </a:xfrm>
            <a:prstGeom prst="line">
              <a:avLst/>
            </a:prstGeom>
            <a:noFill/>
            <a:ln w="28575">
              <a:solidFill>
                <a:srgbClr val="FF0000"/>
              </a:solidFill>
              <a:round/>
              <a:headEnd/>
              <a:tailEnd/>
            </a:ln>
          </p:spPr>
          <p:txBody>
            <a:bodyPr/>
            <a:lstStyle/>
            <a:p>
              <a:endParaRPr lang="en-US"/>
            </a:p>
          </p:txBody>
        </p:sp>
        <p:sp>
          <p:nvSpPr>
            <p:cNvPr id="636998" name="Line 60"/>
            <p:cNvSpPr>
              <a:spLocks noChangeShapeType="1"/>
            </p:cNvSpPr>
            <p:nvPr/>
          </p:nvSpPr>
          <p:spPr bwMode="auto">
            <a:xfrm flipV="1">
              <a:off x="3922746" y="5760470"/>
              <a:ext cx="9525" cy="9525"/>
            </a:xfrm>
            <a:prstGeom prst="line">
              <a:avLst/>
            </a:prstGeom>
            <a:noFill/>
            <a:ln w="28575">
              <a:solidFill>
                <a:srgbClr val="FF0000"/>
              </a:solidFill>
              <a:round/>
              <a:headEnd/>
              <a:tailEnd/>
            </a:ln>
          </p:spPr>
          <p:txBody>
            <a:bodyPr/>
            <a:lstStyle/>
            <a:p>
              <a:endParaRPr lang="en-US"/>
            </a:p>
          </p:txBody>
        </p:sp>
        <p:sp>
          <p:nvSpPr>
            <p:cNvPr id="636999" name="Line 61"/>
            <p:cNvSpPr>
              <a:spLocks noChangeShapeType="1"/>
            </p:cNvSpPr>
            <p:nvPr/>
          </p:nvSpPr>
          <p:spPr bwMode="auto">
            <a:xfrm flipV="1">
              <a:off x="3932271" y="5747770"/>
              <a:ext cx="9525" cy="12700"/>
            </a:xfrm>
            <a:prstGeom prst="line">
              <a:avLst/>
            </a:prstGeom>
            <a:noFill/>
            <a:ln w="28575">
              <a:solidFill>
                <a:srgbClr val="FF0000"/>
              </a:solidFill>
              <a:round/>
              <a:headEnd/>
              <a:tailEnd/>
            </a:ln>
          </p:spPr>
          <p:txBody>
            <a:bodyPr/>
            <a:lstStyle/>
            <a:p>
              <a:endParaRPr lang="en-US"/>
            </a:p>
          </p:txBody>
        </p:sp>
        <p:sp>
          <p:nvSpPr>
            <p:cNvPr id="637000" name="Line 62"/>
            <p:cNvSpPr>
              <a:spLocks noChangeShapeType="1"/>
            </p:cNvSpPr>
            <p:nvPr/>
          </p:nvSpPr>
          <p:spPr bwMode="auto">
            <a:xfrm flipV="1">
              <a:off x="3941796" y="5730308"/>
              <a:ext cx="9525" cy="17463"/>
            </a:xfrm>
            <a:prstGeom prst="line">
              <a:avLst/>
            </a:prstGeom>
            <a:noFill/>
            <a:ln w="28575">
              <a:solidFill>
                <a:srgbClr val="FF0000"/>
              </a:solidFill>
              <a:round/>
              <a:headEnd/>
              <a:tailEnd/>
            </a:ln>
          </p:spPr>
          <p:txBody>
            <a:bodyPr/>
            <a:lstStyle/>
            <a:p>
              <a:endParaRPr lang="en-US"/>
            </a:p>
          </p:txBody>
        </p:sp>
        <p:sp>
          <p:nvSpPr>
            <p:cNvPr id="637001" name="Line 63"/>
            <p:cNvSpPr>
              <a:spLocks noChangeShapeType="1"/>
            </p:cNvSpPr>
            <p:nvPr/>
          </p:nvSpPr>
          <p:spPr bwMode="auto">
            <a:xfrm flipV="1">
              <a:off x="3951321" y="5712845"/>
              <a:ext cx="7938" cy="17463"/>
            </a:xfrm>
            <a:prstGeom prst="line">
              <a:avLst/>
            </a:prstGeom>
            <a:noFill/>
            <a:ln w="28575">
              <a:solidFill>
                <a:srgbClr val="FF0000"/>
              </a:solidFill>
              <a:round/>
              <a:headEnd/>
              <a:tailEnd/>
            </a:ln>
          </p:spPr>
          <p:txBody>
            <a:bodyPr/>
            <a:lstStyle/>
            <a:p>
              <a:endParaRPr lang="en-US"/>
            </a:p>
          </p:txBody>
        </p:sp>
        <p:sp>
          <p:nvSpPr>
            <p:cNvPr id="637002" name="Line 64"/>
            <p:cNvSpPr>
              <a:spLocks noChangeShapeType="1"/>
            </p:cNvSpPr>
            <p:nvPr/>
          </p:nvSpPr>
          <p:spPr bwMode="auto">
            <a:xfrm flipV="1">
              <a:off x="3959258" y="5690620"/>
              <a:ext cx="9525" cy="22225"/>
            </a:xfrm>
            <a:prstGeom prst="line">
              <a:avLst/>
            </a:prstGeom>
            <a:noFill/>
            <a:ln w="28575">
              <a:solidFill>
                <a:srgbClr val="FF0000"/>
              </a:solidFill>
              <a:round/>
              <a:headEnd/>
              <a:tailEnd/>
            </a:ln>
          </p:spPr>
          <p:txBody>
            <a:bodyPr/>
            <a:lstStyle/>
            <a:p>
              <a:endParaRPr lang="en-US"/>
            </a:p>
          </p:txBody>
        </p:sp>
        <p:sp>
          <p:nvSpPr>
            <p:cNvPr id="637003" name="Line 65"/>
            <p:cNvSpPr>
              <a:spLocks noChangeShapeType="1"/>
            </p:cNvSpPr>
            <p:nvPr/>
          </p:nvSpPr>
          <p:spPr bwMode="auto">
            <a:xfrm flipV="1">
              <a:off x="3968783" y="5666808"/>
              <a:ext cx="9525" cy="23813"/>
            </a:xfrm>
            <a:prstGeom prst="line">
              <a:avLst/>
            </a:prstGeom>
            <a:noFill/>
            <a:ln w="28575">
              <a:solidFill>
                <a:srgbClr val="FF0000"/>
              </a:solidFill>
              <a:round/>
              <a:headEnd/>
              <a:tailEnd/>
            </a:ln>
          </p:spPr>
          <p:txBody>
            <a:bodyPr/>
            <a:lstStyle/>
            <a:p>
              <a:endParaRPr lang="en-US"/>
            </a:p>
          </p:txBody>
        </p:sp>
        <p:sp>
          <p:nvSpPr>
            <p:cNvPr id="637004" name="Line 66"/>
            <p:cNvSpPr>
              <a:spLocks noChangeShapeType="1"/>
            </p:cNvSpPr>
            <p:nvPr/>
          </p:nvSpPr>
          <p:spPr bwMode="auto">
            <a:xfrm flipV="1">
              <a:off x="3978308" y="5639820"/>
              <a:ext cx="9525" cy="26988"/>
            </a:xfrm>
            <a:prstGeom prst="line">
              <a:avLst/>
            </a:prstGeom>
            <a:noFill/>
            <a:ln w="28575">
              <a:solidFill>
                <a:srgbClr val="FF0000"/>
              </a:solidFill>
              <a:round/>
              <a:headEnd/>
              <a:tailEnd/>
            </a:ln>
          </p:spPr>
          <p:txBody>
            <a:bodyPr/>
            <a:lstStyle/>
            <a:p>
              <a:endParaRPr lang="en-US"/>
            </a:p>
          </p:txBody>
        </p:sp>
        <p:sp>
          <p:nvSpPr>
            <p:cNvPr id="637005" name="Line 67"/>
            <p:cNvSpPr>
              <a:spLocks noChangeShapeType="1"/>
            </p:cNvSpPr>
            <p:nvPr/>
          </p:nvSpPr>
          <p:spPr bwMode="auto">
            <a:xfrm flipV="1">
              <a:off x="3987833" y="5611245"/>
              <a:ext cx="9525" cy="28575"/>
            </a:xfrm>
            <a:prstGeom prst="line">
              <a:avLst/>
            </a:prstGeom>
            <a:noFill/>
            <a:ln w="28575">
              <a:solidFill>
                <a:srgbClr val="FF0000"/>
              </a:solidFill>
              <a:round/>
              <a:headEnd/>
              <a:tailEnd/>
            </a:ln>
          </p:spPr>
          <p:txBody>
            <a:bodyPr/>
            <a:lstStyle/>
            <a:p>
              <a:endParaRPr lang="en-US"/>
            </a:p>
          </p:txBody>
        </p:sp>
        <p:sp>
          <p:nvSpPr>
            <p:cNvPr id="637006" name="Line 68"/>
            <p:cNvSpPr>
              <a:spLocks noChangeShapeType="1"/>
            </p:cNvSpPr>
            <p:nvPr/>
          </p:nvSpPr>
          <p:spPr bwMode="auto">
            <a:xfrm flipV="1">
              <a:off x="3997358" y="5581083"/>
              <a:ext cx="7938" cy="30163"/>
            </a:xfrm>
            <a:prstGeom prst="line">
              <a:avLst/>
            </a:prstGeom>
            <a:noFill/>
            <a:ln w="28575">
              <a:solidFill>
                <a:srgbClr val="FF0000"/>
              </a:solidFill>
              <a:round/>
              <a:headEnd/>
              <a:tailEnd/>
            </a:ln>
          </p:spPr>
          <p:txBody>
            <a:bodyPr/>
            <a:lstStyle/>
            <a:p>
              <a:endParaRPr lang="en-US"/>
            </a:p>
          </p:txBody>
        </p:sp>
        <p:sp>
          <p:nvSpPr>
            <p:cNvPr id="637007" name="Line 69"/>
            <p:cNvSpPr>
              <a:spLocks noChangeShapeType="1"/>
            </p:cNvSpPr>
            <p:nvPr/>
          </p:nvSpPr>
          <p:spPr bwMode="auto">
            <a:xfrm flipV="1">
              <a:off x="4005296" y="5549333"/>
              <a:ext cx="9525" cy="31750"/>
            </a:xfrm>
            <a:prstGeom prst="line">
              <a:avLst/>
            </a:prstGeom>
            <a:noFill/>
            <a:ln w="28575">
              <a:solidFill>
                <a:srgbClr val="FF0000"/>
              </a:solidFill>
              <a:round/>
              <a:headEnd/>
              <a:tailEnd/>
            </a:ln>
          </p:spPr>
          <p:txBody>
            <a:bodyPr/>
            <a:lstStyle/>
            <a:p>
              <a:endParaRPr lang="en-US"/>
            </a:p>
          </p:txBody>
        </p:sp>
        <p:sp>
          <p:nvSpPr>
            <p:cNvPr id="637008" name="Line 70"/>
            <p:cNvSpPr>
              <a:spLocks noChangeShapeType="1"/>
            </p:cNvSpPr>
            <p:nvPr/>
          </p:nvSpPr>
          <p:spPr bwMode="auto">
            <a:xfrm flipV="1">
              <a:off x="4014821" y="5515995"/>
              <a:ext cx="9525" cy="33338"/>
            </a:xfrm>
            <a:prstGeom prst="line">
              <a:avLst/>
            </a:prstGeom>
            <a:noFill/>
            <a:ln w="28575">
              <a:solidFill>
                <a:srgbClr val="FF0000"/>
              </a:solidFill>
              <a:round/>
              <a:headEnd/>
              <a:tailEnd/>
            </a:ln>
          </p:spPr>
          <p:txBody>
            <a:bodyPr/>
            <a:lstStyle/>
            <a:p>
              <a:endParaRPr lang="en-US"/>
            </a:p>
          </p:txBody>
        </p:sp>
        <p:sp>
          <p:nvSpPr>
            <p:cNvPr id="637009" name="Line 71"/>
            <p:cNvSpPr>
              <a:spLocks noChangeShapeType="1"/>
            </p:cNvSpPr>
            <p:nvPr/>
          </p:nvSpPr>
          <p:spPr bwMode="auto">
            <a:xfrm flipV="1">
              <a:off x="4024346" y="5482658"/>
              <a:ext cx="9525" cy="33338"/>
            </a:xfrm>
            <a:prstGeom prst="line">
              <a:avLst/>
            </a:prstGeom>
            <a:noFill/>
            <a:ln w="28575">
              <a:solidFill>
                <a:srgbClr val="FF0000"/>
              </a:solidFill>
              <a:round/>
              <a:headEnd/>
              <a:tailEnd/>
            </a:ln>
          </p:spPr>
          <p:txBody>
            <a:bodyPr/>
            <a:lstStyle/>
            <a:p>
              <a:endParaRPr lang="en-US"/>
            </a:p>
          </p:txBody>
        </p:sp>
        <p:sp>
          <p:nvSpPr>
            <p:cNvPr id="637010" name="Line 72"/>
            <p:cNvSpPr>
              <a:spLocks noChangeShapeType="1"/>
            </p:cNvSpPr>
            <p:nvPr/>
          </p:nvSpPr>
          <p:spPr bwMode="auto">
            <a:xfrm flipV="1">
              <a:off x="4033871" y="5447733"/>
              <a:ext cx="9525" cy="34925"/>
            </a:xfrm>
            <a:prstGeom prst="line">
              <a:avLst/>
            </a:prstGeom>
            <a:noFill/>
            <a:ln w="28575">
              <a:solidFill>
                <a:srgbClr val="FF0000"/>
              </a:solidFill>
              <a:round/>
              <a:headEnd/>
              <a:tailEnd/>
            </a:ln>
          </p:spPr>
          <p:txBody>
            <a:bodyPr/>
            <a:lstStyle/>
            <a:p>
              <a:endParaRPr lang="en-US"/>
            </a:p>
          </p:txBody>
        </p:sp>
        <p:sp>
          <p:nvSpPr>
            <p:cNvPr id="637011" name="Line 73"/>
            <p:cNvSpPr>
              <a:spLocks noChangeShapeType="1"/>
            </p:cNvSpPr>
            <p:nvPr/>
          </p:nvSpPr>
          <p:spPr bwMode="auto">
            <a:xfrm flipV="1">
              <a:off x="4043396" y="5414395"/>
              <a:ext cx="9525" cy="33338"/>
            </a:xfrm>
            <a:prstGeom prst="line">
              <a:avLst/>
            </a:prstGeom>
            <a:noFill/>
            <a:ln w="28575">
              <a:solidFill>
                <a:srgbClr val="FF0000"/>
              </a:solidFill>
              <a:round/>
              <a:headEnd/>
              <a:tailEnd/>
            </a:ln>
          </p:spPr>
          <p:txBody>
            <a:bodyPr/>
            <a:lstStyle/>
            <a:p>
              <a:endParaRPr lang="en-US"/>
            </a:p>
          </p:txBody>
        </p:sp>
        <p:sp>
          <p:nvSpPr>
            <p:cNvPr id="637012" name="Line 74"/>
            <p:cNvSpPr>
              <a:spLocks noChangeShapeType="1"/>
            </p:cNvSpPr>
            <p:nvPr/>
          </p:nvSpPr>
          <p:spPr bwMode="auto">
            <a:xfrm flipV="1">
              <a:off x="4052921" y="5379470"/>
              <a:ext cx="7938" cy="34925"/>
            </a:xfrm>
            <a:prstGeom prst="line">
              <a:avLst/>
            </a:prstGeom>
            <a:noFill/>
            <a:ln w="28575">
              <a:solidFill>
                <a:srgbClr val="FF0000"/>
              </a:solidFill>
              <a:round/>
              <a:headEnd/>
              <a:tailEnd/>
            </a:ln>
          </p:spPr>
          <p:txBody>
            <a:bodyPr/>
            <a:lstStyle/>
            <a:p>
              <a:endParaRPr lang="en-US"/>
            </a:p>
          </p:txBody>
        </p:sp>
        <p:sp>
          <p:nvSpPr>
            <p:cNvPr id="637013" name="Line 75"/>
            <p:cNvSpPr>
              <a:spLocks noChangeShapeType="1"/>
            </p:cNvSpPr>
            <p:nvPr/>
          </p:nvSpPr>
          <p:spPr bwMode="auto">
            <a:xfrm flipV="1">
              <a:off x="4060858" y="5344545"/>
              <a:ext cx="9525" cy="34925"/>
            </a:xfrm>
            <a:prstGeom prst="line">
              <a:avLst/>
            </a:prstGeom>
            <a:noFill/>
            <a:ln w="28575">
              <a:solidFill>
                <a:srgbClr val="FF0000"/>
              </a:solidFill>
              <a:round/>
              <a:headEnd/>
              <a:tailEnd/>
            </a:ln>
          </p:spPr>
          <p:txBody>
            <a:bodyPr/>
            <a:lstStyle/>
            <a:p>
              <a:endParaRPr lang="en-US"/>
            </a:p>
          </p:txBody>
        </p:sp>
        <p:sp>
          <p:nvSpPr>
            <p:cNvPr id="637014" name="Line 76"/>
            <p:cNvSpPr>
              <a:spLocks noChangeShapeType="1"/>
            </p:cNvSpPr>
            <p:nvPr/>
          </p:nvSpPr>
          <p:spPr bwMode="auto">
            <a:xfrm flipV="1">
              <a:off x="4070383" y="5309620"/>
              <a:ext cx="9525" cy="34925"/>
            </a:xfrm>
            <a:prstGeom prst="line">
              <a:avLst/>
            </a:prstGeom>
            <a:noFill/>
            <a:ln w="28575">
              <a:solidFill>
                <a:srgbClr val="FF0000"/>
              </a:solidFill>
              <a:round/>
              <a:headEnd/>
              <a:tailEnd/>
            </a:ln>
          </p:spPr>
          <p:txBody>
            <a:bodyPr/>
            <a:lstStyle/>
            <a:p>
              <a:endParaRPr lang="en-US"/>
            </a:p>
          </p:txBody>
        </p:sp>
        <p:sp>
          <p:nvSpPr>
            <p:cNvPr id="637015" name="Line 77"/>
            <p:cNvSpPr>
              <a:spLocks noChangeShapeType="1"/>
            </p:cNvSpPr>
            <p:nvPr/>
          </p:nvSpPr>
          <p:spPr bwMode="auto">
            <a:xfrm flipV="1">
              <a:off x="4079908" y="5277870"/>
              <a:ext cx="9525" cy="31750"/>
            </a:xfrm>
            <a:prstGeom prst="line">
              <a:avLst/>
            </a:prstGeom>
            <a:noFill/>
            <a:ln w="28575">
              <a:solidFill>
                <a:srgbClr val="FF0000"/>
              </a:solidFill>
              <a:round/>
              <a:headEnd/>
              <a:tailEnd/>
            </a:ln>
          </p:spPr>
          <p:txBody>
            <a:bodyPr/>
            <a:lstStyle/>
            <a:p>
              <a:endParaRPr lang="en-US"/>
            </a:p>
          </p:txBody>
        </p:sp>
        <p:sp>
          <p:nvSpPr>
            <p:cNvPr id="637016" name="Line 78"/>
            <p:cNvSpPr>
              <a:spLocks noChangeShapeType="1"/>
            </p:cNvSpPr>
            <p:nvPr/>
          </p:nvSpPr>
          <p:spPr bwMode="auto">
            <a:xfrm flipV="1">
              <a:off x="4089433" y="5246120"/>
              <a:ext cx="9525" cy="31750"/>
            </a:xfrm>
            <a:prstGeom prst="line">
              <a:avLst/>
            </a:prstGeom>
            <a:noFill/>
            <a:ln w="28575">
              <a:solidFill>
                <a:srgbClr val="FF0000"/>
              </a:solidFill>
              <a:round/>
              <a:headEnd/>
              <a:tailEnd/>
            </a:ln>
          </p:spPr>
          <p:txBody>
            <a:bodyPr/>
            <a:lstStyle/>
            <a:p>
              <a:endParaRPr lang="en-US"/>
            </a:p>
          </p:txBody>
        </p:sp>
        <p:sp>
          <p:nvSpPr>
            <p:cNvPr id="637017" name="Line 79"/>
            <p:cNvSpPr>
              <a:spLocks noChangeShapeType="1"/>
            </p:cNvSpPr>
            <p:nvPr/>
          </p:nvSpPr>
          <p:spPr bwMode="auto">
            <a:xfrm flipV="1">
              <a:off x="4098958" y="5215958"/>
              <a:ext cx="9525" cy="30163"/>
            </a:xfrm>
            <a:prstGeom prst="line">
              <a:avLst/>
            </a:prstGeom>
            <a:noFill/>
            <a:ln w="28575">
              <a:solidFill>
                <a:srgbClr val="FF0000"/>
              </a:solidFill>
              <a:round/>
              <a:headEnd/>
              <a:tailEnd/>
            </a:ln>
          </p:spPr>
          <p:txBody>
            <a:bodyPr/>
            <a:lstStyle/>
            <a:p>
              <a:endParaRPr lang="en-US"/>
            </a:p>
          </p:txBody>
        </p:sp>
        <p:sp>
          <p:nvSpPr>
            <p:cNvPr id="637018" name="Line 80"/>
            <p:cNvSpPr>
              <a:spLocks noChangeShapeType="1"/>
            </p:cNvSpPr>
            <p:nvPr/>
          </p:nvSpPr>
          <p:spPr bwMode="auto">
            <a:xfrm flipV="1">
              <a:off x="4108483" y="5187383"/>
              <a:ext cx="7938" cy="28575"/>
            </a:xfrm>
            <a:prstGeom prst="line">
              <a:avLst/>
            </a:prstGeom>
            <a:noFill/>
            <a:ln w="28575">
              <a:solidFill>
                <a:srgbClr val="FF0000"/>
              </a:solidFill>
              <a:round/>
              <a:headEnd/>
              <a:tailEnd/>
            </a:ln>
          </p:spPr>
          <p:txBody>
            <a:bodyPr/>
            <a:lstStyle/>
            <a:p>
              <a:endParaRPr lang="en-US"/>
            </a:p>
          </p:txBody>
        </p:sp>
        <p:sp>
          <p:nvSpPr>
            <p:cNvPr id="637019" name="Line 81"/>
            <p:cNvSpPr>
              <a:spLocks noChangeShapeType="1"/>
            </p:cNvSpPr>
            <p:nvPr/>
          </p:nvSpPr>
          <p:spPr bwMode="auto">
            <a:xfrm flipV="1">
              <a:off x="4116421" y="5160395"/>
              <a:ext cx="9525" cy="26988"/>
            </a:xfrm>
            <a:prstGeom prst="line">
              <a:avLst/>
            </a:prstGeom>
            <a:noFill/>
            <a:ln w="28575">
              <a:solidFill>
                <a:srgbClr val="FF0000"/>
              </a:solidFill>
              <a:round/>
              <a:headEnd/>
              <a:tailEnd/>
            </a:ln>
          </p:spPr>
          <p:txBody>
            <a:bodyPr/>
            <a:lstStyle/>
            <a:p>
              <a:endParaRPr lang="en-US"/>
            </a:p>
          </p:txBody>
        </p:sp>
        <p:sp>
          <p:nvSpPr>
            <p:cNvPr id="637020" name="Line 82"/>
            <p:cNvSpPr>
              <a:spLocks noChangeShapeType="1"/>
            </p:cNvSpPr>
            <p:nvPr/>
          </p:nvSpPr>
          <p:spPr bwMode="auto">
            <a:xfrm flipV="1">
              <a:off x="4125946" y="5136583"/>
              <a:ext cx="9525" cy="23813"/>
            </a:xfrm>
            <a:prstGeom prst="line">
              <a:avLst/>
            </a:prstGeom>
            <a:noFill/>
            <a:ln w="28575">
              <a:solidFill>
                <a:srgbClr val="FF0000"/>
              </a:solidFill>
              <a:round/>
              <a:headEnd/>
              <a:tailEnd/>
            </a:ln>
          </p:spPr>
          <p:txBody>
            <a:bodyPr/>
            <a:lstStyle/>
            <a:p>
              <a:endParaRPr lang="en-US"/>
            </a:p>
          </p:txBody>
        </p:sp>
        <p:sp>
          <p:nvSpPr>
            <p:cNvPr id="637021" name="Line 83"/>
            <p:cNvSpPr>
              <a:spLocks noChangeShapeType="1"/>
            </p:cNvSpPr>
            <p:nvPr/>
          </p:nvSpPr>
          <p:spPr bwMode="auto">
            <a:xfrm flipV="1">
              <a:off x="4135471" y="5114358"/>
              <a:ext cx="9525" cy="22225"/>
            </a:xfrm>
            <a:prstGeom prst="line">
              <a:avLst/>
            </a:prstGeom>
            <a:noFill/>
            <a:ln w="28575">
              <a:solidFill>
                <a:srgbClr val="FF0000"/>
              </a:solidFill>
              <a:round/>
              <a:headEnd/>
              <a:tailEnd/>
            </a:ln>
          </p:spPr>
          <p:txBody>
            <a:bodyPr/>
            <a:lstStyle/>
            <a:p>
              <a:endParaRPr lang="en-US"/>
            </a:p>
          </p:txBody>
        </p:sp>
        <p:sp>
          <p:nvSpPr>
            <p:cNvPr id="637022" name="Line 84"/>
            <p:cNvSpPr>
              <a:spLocks noChangeShapeType="1"/>
            </p:cNvSpPr>
            <p:nvPr/>
          </p:nvSpPr>
          <p:spPr bwMode="auto">
            <a:xfrm flipV="1">
              <a:off x="4144996" y="5095308"/>
              <a:ext cx="9525" cy="19050"/>
            </a:xfrm>
            <a:prstGeom prst="line">
              <a:avLst/>
            </a:prstGeom>
            <a:noFill/>
            <a:ln w="28575">
              <a:solidFill>
                <a:srgbClr val="FF0000"/>
              </a:solidFill>
              <a:round/>
              <a:headEnd/>
              <a:tailEnd/>
            </a:ln>
          </p:spPr>
          <p:txBody>
            <a:bodyPr/>
            <a:lstStyle/>
            <a:p>
              <a:endParaRPr lang="en-US"/>
            </a:p>
          </p:txBody>
        </p:sp>
        <p:sp>
          <p:nvSpPr>
            <p:cNvPr id="637023" name="Line 85"/>
            <p:cNvSpPr>
              <a:spLocks noChangeShapeType="1"/>
            </p:cNvSpPr>
            <p:nvPr/>
          </p:nvSpPr>
          <p:spPr bwMode="auto">
            <a:xfrm flipV="1">
              <a:off x="4154521" y="5079433"/>
              <a:ext cx="7938" cy="15875"/>
            </a:xfrm>
            <a:prstGeom prst="line">
              <a:avLst/>
            </a:prstGeom>
            <a:noFill/>
            <a:ln w="28575">
              <a:solidFill>
                <a:srgbClr val="FF0000"/>
              </a:solidFill>
              <a:round/>
              <a:headEnd/>
              <a:tailEnd/>
            </a:ln>
          </p:spPr>
          <p:txBody>
            <a:bodyPr/>
            <a:lstStyle/>
            <a:p>
              <a:endParaRPr lang="en-US"/>
            </a:p>
          </p:txBody>
        </p:sp>
        <p:sp>
          <p:nvSpPr>
            <p:cNvPr id="637024" name="Line 86"/>
            <p:cNvSpPr>
              <a:spLocks noChangeShapeType="1"/>
            </p:cNvSpPr>
            <p:nvPr/>
          </p:nvSpPr>
          <p:spPr bwMode="auto">
            <a:xfrm flipV="1">
              <a:off x="4162458" y="5066733"/>
              <a:ext cx="9525" cy="12700"/>
            </a:xfrm>
            <a:prstGeom prst="line">
              <a:avLst/>
            </a:prstGeom>
            <a:noFill/>
            <a:ln w="28575">
              <a:solidFill>
                <a:srgbClr val="FF0000"/>
              </a:solidFill>
              <a:round/>
              <a:headEnd/>
              <a:tailEnd/>
            </a:ln>
          </p:spPr>
          <p:txBody>
            <a:bodyPr/>
            <a:lstStyle/>
            <a:p>
              <a:endParaRPr lang="en-US"/>
            </a:p>
          </p:txBody>
        </p:sp>
        <p:sp>
          <p:nvSpPr>
            <p:cNvPr id="637025" name="Line 87"/>
            <p:cNvSpPr>
              <a:spLocks noChangeShapeType="1"/>
            </p:cNvSpPr>
            <p:nvPr/>
          </p:nvSpPr>
          <p:spPr bwMode="auto">
            <a:xfrm flipV="1">
              <a:off x="4171983" y="5057208"/>
              <a:ext cx="9525" cy="9525"/>
            </a:xfrm>
            <a:prstGeom prst="line">
              <a:avLst/>
            </a:prstGeom>
            <a:noFill/>
            <a:ln w="28575">
              <a:solidFill>
                <a:srgbClr val="FF0000"/>
              </a:solidFill>
              <a:round/>
              <a:headEnd/>
              <a:tailEnd/>
            </a:ln>
          </p:spPr>
          <p:txBody>
            <a:bodyPr/>
            <a:lstStyle/>
            <a:p>
              <a:endParaRPr lang="en-US"/>
            </a:p>
          </p:txBody>
        </p:sp>
        <p:sp>
          <p:nvSpPr>
            <p:cNvPr id="637026" name="Line 88"/>
            <p:cNvSpPr>
              <a:spLocks noChangeShapeType="1"/>
            </p:cNvSpPr>
            <p:nvPr/>
          </p:nvSpPr>
          <p:spPr bwMode="auto">
            <a:xfrm flipV="1">
              <a:off x="4181508" y="5050858"/>
              <a:ext cx="9525" cy="6350"/>
            </a:xfrm>
            <a:prstGeom prst="line">
              <a:avLst/>
            </a:prstGeom>
            <a:noFill/>
            <a:ln w="28575">
              <a:solidFill>
                <a:srgbClr val="FF0000"/>
              </a:solidFill>
              <a:round/>
              <a:headEnd/>
              <a:tailEnd/>
            </a:ln>
          </p:spPr>
          <p:txBody>
            <a:bodyPr/>
            <a:lstStyle/>
            <a:p>
              <a:endParaRPr lang="en-US"/>
            </a:p>
          </p:txBody>
        </p:sp>
        <p:sp>
          <p:nvSpPr>
            <p:cNvPr id="637027" name="Line 89"/>
            <p:cNvSpPr>
              <a:spLocks noChangeShapeType="1"/>
            </p:cNvSpPr>
            <p:nvPr/>
          </p:nvSpPr>
          <p:spPr bwMode="auto">
            <a:xfrm flipV="1">
              <a:off x="4191033" y="5047683"/>
              <a:ext cx="9525" cy="3175"/>
            </a:xfrm>
            <a:prstGeom prst="line">
              <a:avLst/>
            </a:prstGeom>
            <a:noFill/>
            <a:ln w="28575">
              <a:solidFill>
                <a:srgbClr val="FF0000"/>
              </a:solidFill>
              <a:round/>
              <a:headEnd/>
              <a:tailEnd/>
            </a:ln>
          </p:spPr>
          <p:txBody>
            <a:bodyPr/>
            <a:lstStyle/>
            <a:p>
              <a:endParaRPr lang="en-US"/>
            </a:p>
          </p:txBody>
        </p:sp>
        <p:sp>
          <p:nvSpPr>
            <p:cNvPr id="637028" name="Line 90"/>
            <p:cNvSpPr>
              <a:spLocks noChangeShapeType="1"/>
            </p:cNvSpPr>
            <p:nvPr/>
          </p:nvSpPr>
          <p:spPr bwMode="auto">
            <a:xfrm>
              <a:off x="4200558" y="5047683"/>
              <a:ext cx="9525" cy="1588"/>
            </a:xfrm>
            <a:prstGeom prst="line">
              <a:avLst/>
            </a:prstGeom>
            <a:noFill/>
            <a:ln w="28575">
              <a:solidFill>
                <a:srgbClr val="FF0000"/>
              </a:solidFill>
              <a:round/>
              <a:headEnd/>
              <a:tailEnd/>
            </a:ln>
          </p:spPr>
          <p:txBody>
            <a:bodyPr/>
            <a:lstStyle/>
            <a:p>
              <a:endParaRPr lang="en-US"/>
            </a:p>
          </p:txBody>
        </p:sp>
        <p:sp>
          <p:nvSpPr>
            <p:cNvPr id="637029" name="Line 91"/>
            <p:cNvSpPr>
              <a:spLocks noChangeShapeType="1"/>
            </p:cNvSpPr>
            <p:nvPr/>
          </p:nvSpPr>
          <p:spPr bwMode="auto">
            <a:xfrm>
              <a:off x="4210083" y="5047683"/>
              <a:ext cx="7938" cy="3175"/>
            </a:xfrm>
            <a:prstGeom prst="line">
              <a:avLst/>
            </a:prstGeom>
            <a:noFill/>
            <a:ln w="28575">
              <a:solidFill>
                <a:srgbClr val="FF0000"/>
              </a:solidFill>
              <a:round/>
              <a:headEnd/>
              <a:tailEnd/>
            </a:ln>
          </p:spPr>
          <p:txBody>
            <a:bodyPr/>
            <a:lstStyle/>
            <a:p>
              <a:endParaRPr lang="en-US"/>
            </a:p>
          </p:txBody>
        </p:sp>
        <p:sp>
          <p:nvSpPr>
            <p:cNvPr id="637030" name="Line 92"/>
            <p:cNvSpPr>
              <a:spLocks noChangeShapeType="1"/>
            </p:cNvSpPr>
            <p:nvPr/>
          </p:nvSpPr>
          <p:spPr bwMode="auto">
            <a:xfrm>
              <a:off x="4218021" y="5050858"/>
              <a:ext cx="9525" cy="6350"/>
            </a:xfrm>
            <a:prstGeom prst="line">
              <a:avLst/>
            </a:prstGeom>
            <a:noFill/>
            <a:ln w="28575">
              <a:solidFill>
                <a:srgbClr val="FF0000"/>
              </a:solidFill>
              <a:round/>
              <a:headEnd/>
              <a:tailEnd/>
            </a:ln>
          </p:spPr>
          <p:txBody>
            <a:bodyPr/>
            <a:lstStyle/>
            <a:p>
              <a:endParaRPr lang="en-US"/>
            </a:p>
          </p:txBody>
        </p:sp>
        <p:sp>
          <p:nvSpPr>
            <p:cNvPr id="637031" name="Line 93"/>
            <p:cNvSpPr>
              <a:spLocks noChangeShapeType="1"/>
            </p:cNvSpPr>
            <p:nvPr/>
          </p:nvSpPr>
          <p:spPr bwMode="auto">
            <a:xfrm>
              <a:off x="4227546" y="5057208"/>
              <a:ext cx="9525" cy="9525"/>
            </a:xfrm>
            <a:prstGeom prst="line">
              <a:avLst/>
            </a:prstGeom>
            <a:noFill/>
            <a:ln w="28575">
              <a:solidFill>
                <a:srgbClr val="FF0000"/>
              </a:solidFill>
              <a:round/>
              <a:headEnd/>
              <a:tailEnd/>
            </a:ln>
          </p:spPr>
          <p:txBody>
            <a:bodyPr/>
            <a:lstStyle/>
            <a:p>
              <a:endParaRPr lang="en-US"/>
            </a:p>
          </p:txBody>
        </p:sp>
        <p:sp>
          <p:nvSpPr>
            <p:cNvPr id="637032" name="Line 94"/>
            <p:cNvSpPr>
              <a:spLocks noChangeShapeType="1"/>
            </p:cNvSpPr>
            <p:nvPr/>
          </p:nvSpPr>
          <p:spPr bwMode="auto">
            <a:xfrm>
              <a:off x="4237071" y="5066733"/>
              <a:ext cx="9525" cy="12700"/>
            </a:xfrm>
            <a:prstGeom prst="line">
              <a:avLst/>
            </a:prstGeom>
            <a:noFill/>
            <a:ln w="28575">
              <a:solidFill>
                <a:srgbClr val="FF0000"/>
              </a:solidFill>
              <a:round/>
              <a:headEnd/>
              <a:tailEnd/>
            </a:ln>
          </p:spPr>
          <p:txBody>
            <a:bodyPr/>
            <a:lstStyle/>
            <a:p>
              <a:endParaRPr lang="en-US"/>
            </a:p>
          </p:txBody>
        </p:sp>
        <p:sp>
          <p:nvSpPr>
            <p:cNvPr id="637033" name="Line 95"/>
            <p:cNvSpPr>
              <a:spLocks noChangeShapeType="1"/>
            </p:cNvSpPr>
            <p:nvPr/>
          </p:nvSpPr>
          <p:spPr bwMode="auto">
            <a:xfrm>
              <a:off x="4246596" y="5079433"/>
              <a:ext cx="9525" cy="15875"/>
            </a:xfrm>
            <a:prstGeom prst="line">
              <a:avLst/>
            </a:prstGeom>
            <a:noFill/>
            <a:ln w="28575">
              <a:solidFill>
                <a:srgbClr val="FF0000"/>
              </a:solidFill>
              <a:round/>
              <a:headEnd/>
              <a:tailEnd/>
            </a:ln>
          </p:spPr>
          <p:txBody>
            <a:bodyPr/>
            <a:lstStyle/>
            <a:p>
              <a:endParaRPr lang="en-US"/>
            </a:p>
          </p:txBody>
        </p:sp>
        <p:sp>
          <p:nvSpPr>
            <p:cNvPr id="637034" name="Line 96"/>
            <p:cNvSpPr>
              <a:spLocks noChangeShapeType="1"/>
            </p:cNvSpPr>
            <p:nvPr/>
          </p:nvSpPr>
          <p:spPr bwMode="auto">
            <a:xfrm>
              <a:off x="4256121" y="5095308"/>
              <a:ext cx="9525" cy="19050"/>
            </a:xfrm>
            <a:prstGeom prst="line">
              <a:avLst/>
            </a:prstGeom>
            <a:noFill/>
            <a:ln w="28575">
              <a:solidFill>
                <a:srgbClr val="FF0000"/>
              </a:solidFill>
              <a:round/>
              <a:headEnd/>
              <a:tailEnd/>
            </a:ln>
          </p:spPr>
          <p:txBody>
            <a:bodyPr/>
            <a:lstStyle/>
            <a:p>
              <a:endParaRPr lang="en-US"/>
            </a:p>
          </p:txBody>
        </p:sp>
        <p:sp>
          <p:nvSpPr>
            <p:cNvPr id="637035" name="Line 97"/>
            <p:cNvSpPr>
              <a:spLocks noChangeShapeType="1"/>
            </p:cNvSpPr>
            <p:nvPr/>
          </p:nvSpPr>
          <p:spPr bwMode="auto">
            <a:xfrm>
              <a:off x="4265646" y="5114358"/>
              <a:ext cx="7938" cy="22225"/>
            </a:xfrm>
            <a:prstGeom prst="line">
              <a:avLst/>
            </a:prstGeom>
            <a:noFill/>
            <a:ln w="28575">
              <a:solidFill>
                <a:srgbClr val="FF0000"/>
              </a:solidFill>
              <a:round/>
              <a:headEnd/>
              <a:tailEnd/>
            </a:ln>
          </p:spPr>
          <p:txBody>
            <a:bodyPr/>
            <a:lstStyle/>
            <a:p>
              <a:endParaRPr lang="en-US"/>
            </a:p>
          </p:txBody>
        </p:sp>
        <p:sp>
          <p:nvSpPr>
            <p:cNvPr id="637036" name="Line 98"/>
            <p:cNvSpPr>
              <a:spLocks noChangeShapeType="1"/>
            </p:cNvSpPr>
            <p:nvPr/>
          </p:nvSpPr>
          <p:spPr bwMode="auto">
            <a:xfrm>
              <a:off x="4273583" y="5136583"/>
              <a:ext cx="9525" cy="23813"/>
            </a:xfrm>
            <a:prstGeom prst="line">
              <a:avLst/>
            </a:prstGeom>
            <a:noFill/>
            <a:ln w="28575">
              <a:solidFill>
                <a:srgbClr val="FF0000"/>
              </a:solidFill>
              <a:round/>
              <a:headEnd/>
              <a:tailEnd/>
            </a:ln>
          </p:spPr>
          <p:txBody>
            <a:bodyPr/>
            <a:lstStyle/>
            <a:p>
              <a:endParaRPr lang="en-US"/>
            </a:p>
          </p:txBody>
        </p:sp>
        <p:sp>
          <p:nvSpPr>
            <p:cNvPr id="637037" name="Line 99"/>
            <p:cNvSpPr>
              <a:spLocks noChangeShapeType="1"/>
            </p:cNvSpPr>
            <p:nvPr/>
          </p:nvSpPr>
          <p:spPr bwMode="auto">
            <a:xfrm>
              <a:off x="4283108" y="5160395"/>
              <a:ext cx="9525" cy="26988"/>
            </a:xfrm>
            <a:prstGeom prst="line">
              <a:avLst/>
            </a:prstGeom>
            <a:noFill/>
            <a:ln w="28575">
              <a:solidFill>
                <a:srgbClr val="FF0000"/>
              </a:solidFill>
              <a:round/>
              <a:headEnd/>
              <a:tailEnd/>
            </a:ln>
          </p:spPr>
          <p:txBody>
            <a:bodyPr/>
            <a:lstStyle/>
            <a:p>
              <a:endParaRPr lang="en-US"/>
            </a:p>
          </p:txBody>
        </p:sp>
        <p:sp>
          <p:nvSpPr>
            <p:cNvPr id="637038" name="Line 100"/>
            <p:cNvSpPr>
              <a:spLocks noChangeShapeType="1"/>
            </p:cNvSpPr>
            <p:nvPr/>
          </p:nvSpPr>
          <p:spPr bwMode="auto">
            <a:xfrm>
              <a:off x="4292633" y="5187383"/>
              <a:ext cx="9525" cy="28575"/>
            </a:xfrm>
            <a:prstGeom prst="line">
              <a:avLst/>
            </a:prstGeom>
            <a:noFill/>
            <a:ln w="28575">
              <a:solidFill>
                <a:srgbClr val="FF0000"/>
              </a:solidFill>
              <a:round/>
              <a:headEnd/>
              <a:tailEnd/>
            </a:ln>
          </p:spPr>
          <p:txBody>
            <a:bodyPr/>
            <a:lstStyle/>
            <a:p>
              <a:endParaRPr lang="en-US"/>
            </a:p>
          </p:txBody>
        </p:sp>
        <p:sp>
          <p:nvSpPr>
            <p:cNvPr id="637039" name="Line 101"/>
            <p:cNvSpPr>
              <a:spLocks noChangeShapeType="1"/>
            </p:cNvSpPr>
            <p:nvPr/>
          </p:nvSpPr>
          <p:spPr bwMode="auto">
            <a:xfrm>
              <a:off x="4302158" y="5215958"/>
              <a:ext cx="9525" cy="30163"/>
            </a:xfrm>
            <a:prstGeom prst="line">
              <a:avLst/>
            </a:prstGeom>
            <a:noFill/>
            <a:ln w="28575">
              <a:solidFill>
                <a:srgbClr val="FF0000"/>
              </a:solidFill>
              <a:round/>
              <a:headEnd/>
              <a:tailEnd/>
            </a:ln>
          </p:spPr>
          <p:txBody>
            <a:bodyPr/>
            <a:lstStyle/>
            <a:p>
              <a:endParaRPr lang="en-US"/>
            </a:p>
          </p:txBody>
        </p:sp>
        <p:sp>
          <p:nvSpPr>
            <p:cNvPr id="637040" name="Line 102"/>
            <p:cNvSpPr>
              <a:spLocks noChangeShapeType="1"/>
            </p:cNvSpPr>
            <p:nvPr/>
          </p:nvSpPr>
          <p:spPr bwMode="auto">
            <a:xfrm>
              <a:off x="4311683" y="5246120"/>
              <a:ext cx="7938" cy="31750"/>
            </a:xfrm>
            <a:prstGeom prst="line">
              <a:avLst/>
            </a:prstGeom>
            <a:noFill/>
            <a:ln w="28575">
              <a:solidFill>
                <a:srgbClr val="FF0000"/>
              </a:solidFill>
              <a:round/>
              <a:headEnd/>
              <a:tailEnd/>
            </a:ln>
          </p:spPr>
          <p:txBody>
            <a:bodyPr/>
            <a:lstStyle/>
            <a:p>
              <a:endParaRPr lang="en-US"/>
            </a:p>
          </p:txBody>
        </p:sp>
        <p:sp>
          <p:nvSpPr>
            <p:cNvPr id="637041" name="Line 103"/>
            <p:cNvSpPr>
              <a:spLocks noChangeShapeType="1"/>
            </p:cNvSpPr>
            <p:nvPr/>
          </p:nvSpPr>
          <p:spPr bwMode="auto">
            <a:xfrm>
              <a:off x="4319621" y="5277870"/>
              <a:ext cx="9525" cy="31750"/>
            </a:xfrm>
            <a:prstGeom prst="line">
              <a:avLst/>
            </a:prstGeom>
            <a:noFill/>
            <a:ln w="28575">
              <a:solidFill>
                <a:srgbClr val="FF0000"/>
              </a:solidFill>
              <a:round/>
              <a:headEnd/>
              <a:tailEnd/>
            </a:ln>
          </p:spPr>
          <p:txBody>
            <a:bodyPr/>
            <a:lstStyle/>
            <a:p>
              <a:endParaRPr lang="en-US"/>
            </a:p>
          </p:txBody>
        </p:sp>
        <p:sp>
          <p:nvSpPr>
            <p:cNvPr id="637042" name="Line 104"/>
            <p:cNvSpPr>
              <a:spLocks noChangeShapeType="1"/>
            </p:cNvSpPr>
            <p:nvPr/>
          </p:nvSpPr>
          <p:spPr bwMode="auto">
            <a:xfrm>
              <a:off x="4329146" y="5309620"/>
              <a:ext cx="9525" cy="34925"/>
            </a:xfrm>
            <a:prstGeom prst="line">
              <a:avLst/>
            </a:prstGeom>
            <a:noFill/>
            <a:ln w="28575">
              <a:solidFill>
                <a:srgbClr val="FF0000"/>
              </a:solidFill>
              <a:round/>
              <a:headEnd/>
              <a:tailEnd/>
            </a:ln>
          </p:spPr>
          <p:txBody>
            <a:bodyPr/>
            <a:lstStyle/>
            <a:p>
              <a:endParaRPr lang="en-US"/>
            </a:p>
          </p:txBody>
        </p:sp>
        <p:sp>
          <p:nvSpPr>
            <p:cNvPr id="637043" name="Line 105"/>
            <p:cNvSpPr>
              <a:spLocks noChangeShapeType="1"/>
            </p:cNvSpPr>
            <p:nvPr/>
          </p:nvSpPr>
          <p:spPr bwMode="auto">
            <a:xfrm>
              <a:off x="4338671" y="5344545"/>
              <a:ext cx="9525" cy="34925"/>
            </a:xfrm>
            <a:prstGeom prst="line">
              <a:avLst/>
            </a:prstGeom>
            <a:noFill/>
            <a:ln w="28575">
              <a:solidFill>
                <a:srgbClr val="FF0000"/>
              </a:solidFill>
              <a:round/>
              <a:headEnd/>
              <a:tailEnd/>
            </a:ln>
          </p:spPr>
          <p:txBody>
            <a:bodyPr/>
            <a:lstStyle/>
            <a:p>
              <a:endParaRPr lang="en-US"/>
            </a:p>
          </p:txBody>
        </p:sp>
        <p:sp>
          <p:nvSpPr>
            <p:cNvPr id="637044" name="Line 106"/>
            <p:cNvSpPr>
              <a:spLocks noChangeShapeType="1"/>
            </p:cNvSpPr>
            <p:nvPr/>
          </p:nvSpPr>
          <p:spPr bwMode="auto">
            <a:xfrm>
              <a:off x="4348196" y="5379470"/>
              <a:ext cx="9525" cy="34925"/>
            </a:xfrm>
            <a:prstGeom prst="line">
              <a:avLst/>
            </a:prstGeom>
            <a:noFill/>
            <a:ln w="28575">
              <a:solidFill>
                <a:srgbClr val="FF0000"/>
              </a:solidFill>
              <a:round/>
              <a:headEnd/>
              <a:tailEnd/>
            </a:ln>
          </p:spPr>
          <p:txBody>
            <a:bodyPr/>
            <a:lstStyle/>
            <a:p>
              <a:endParaRPr lang="en-US"/>
            </a:p>
          </p:txBody>
        </p:sp>
        <p:sp>
          <p:nvSpPr>
            <p:cNvPr id="637045" name="Line 8"/>
            <p:cNvSpPr>
              <a:spLocks noChangeShapeType="1"/>
            </p:cNvSpPr>
            <p:nvPr/>
          </p:nvSpPr>
          <p:spPr bwMode="auto">
            <a:xfrm>
              <a:off x="4354744" y="5405844"/>
              <a:ext cx="9525" cy="34925"/>
            </a:xfrm>
            <a:prstGeom prst="line">
              <a:avLst/>
            </a:prstGeom>
            <a:noFill/>
            <a:ln w="28575">
              <a:solidFill>
                <a:srgbClr val="FF0000"/>
              </a:solidFill>
              <a:round/>
              <a:headEnd/>
              <a:tailEnd/>
            </a:ln>
          </p:spPr>
          <p:txBody>
            <a:bodyPr/>
            <a:lstStyle/>
            <a:p>
              <a:endParaRPr lang="en-US"/>
            </a:p>
          </p:txBody>
        </p:sp>
        <p:sp>
          <p:nvSpPr>
            <p:cNvPr id="637046" name="Line 9"/>
            <p:cNvSpPr>
              <a:spLocks noChangeShapeType="1"/>
            </p:cNvSpPr>
            <p:nvPr/>
          </p:nvSpPr>
          <p:spPr bwMode="auto">
            <a:xfrm>
              <a:off x="4364269" y="5440769"/>
              <a:ext cx="9525" cy="34925"/>
            </a:xfrm>
            <a:prstGeom prst="line">
              <a:avLst/>
            </a:prstGeom>
            <a:noFill/>
            <a:ln w="28575">
              <a:solidFill>
                <a:srgbClr val="FF0000"/>
              </a:solidFill>
              <a:round/>
              <a:headEnd/>
              <a:tailEnd/>
            </a:ln>
          </p:spPr>
          <p:txBody>
            <a:bodyPr/>
            <a:lstStyle/>
            <a:p>
              <a:endParaRPr lang="en-US"/>
            </a:p>
          </p:txBody>
        </p:sp>
        <p:sp>
          <p:nvSpPr>
            <p:cNvPr id="637047" name="Line 10"/>
            <p:cNvSpPr>
              <a:spLocks noChangeShapeType="1"/>
            </p:cNvSpPr>
            <p:nvPr/>
          </p:nvSpPr>
          <p:spPr bwMode="auto">
            <a:xfrm>
              <a:off x="4373794" y="5475694"/>
              <a:ext cx="9525" cy="34925"/>
            </a:xfrm>
            <a:prstGeom prst="line">
              <a:avLst/>
            </a:prstGeom>
            <a:noFill/>
            <a:ln w="28575">
              <a:solidFill>
                <a:srgbClr val="FF0000"/>
              </a:solidFill>
              <a:round/>
              <a:headEnd/>
              <a:tailEnd/>
            </a:ln>
          </p:spPr>
          <p:txBody>
            <a:bodyPr/>
            <a:lstStyle/>
            <a:p>
              <a:endParaRPr lang="en-US"/>
            </a:p>
          </p:txBody>
        </p:sp>
        <p:sp>
          <p:nvSpPr>
            <p:cNvPr id="637048" name="Line 11"/>
            <p:cNvSpPr>
              <a:spLocks noChangeShapeType="1"/>
            </p:cNvSpPr>
            <p:nvPr/>
          </p:nvSpPr>
          <p:spPr bwMode="auto">
            <a:xfrm>
              <a:off x="4383319" y="5510619"/>
              <a:ext cx="9525" cy="31750"/>
            </a:xfrm>
            <a:prstGeom prst="line">
              <a:avLst/>
            </a:prstGeom>
            <a:noFill/>
            <a:ln w="28575">
              <a:solidFill>
                <a:srgbClr val="FF0000"/>
              </a:solidFill>
              <a:round/>
              <a:headEnd/>
              <a:tailEnd/>
            </a:ln>
          </p:spPr>
          <p:txBody>
            <a:bodyPr/>
            <a:lstStyle/>
            <a:p>
              <a:endParaRPr lang="en-US"/>
            </a:p>
          </p:txBody>
        </p:sp>
        <p:sp>
          <p:nvSpPr>
            <p:cNvPr id="637049" name="Line 12"/>
            <p:cNvSpPr>
              <a:spLocks noChangeShapeType="1"/>
            </p:cNvSpPr>
            <p:nvPr/>
          </p:nvSpPr>
          <p:spPr bwMode="auto">
            <a:xfrm>
              <a:off x="4392844" y="5542369"/>
              <a:ext cx="9525" cy="31750"/>
            </a:xfrm>
            <a:prstGeom prst="line">
              <a:avLst/>
            </a:prstGeom>
            <a:noFill/>
            <a:ln w="28575">
              <a:solidFill>
                <a:srgbClr val="FF0000"/>
              </a:solidFill>
              <a:round/>
              <a:headEnd/>
              <a:tailEnd/>
            </a:ln>
          </p:spPr>
          <p:txBody>
            <a:bodyPr/>
            <a:lstStyle/>
            <a:p>
              <a:endParaRPr lang="en-US"/>
            </a:p>
          </p:txBody>
        </p:sp>
        <p:sp>
          <p:nvSpPr>
            <p:cNvPr id="637050" name="Line 13"/>
            <p:cNvSpPr>
              <a:spLocks noChangeShapeType="1"/>
            </p:cNvSpPr>
            <p:nvPr/>
          </p:nvSpPr>
          <p:spPr bwMode="auto">
            <a:xfrm>
              <a:off x="4402369" y="5574118"/>
              <a:ext cx="7938" cy="30163"/>
            </a:xfrm>
            <a:prstGeom prst="line">
              <a:avLst/>
            </a:prstGeom>
            <a:noFill/>
            <a:ln w="28575">
              <a:solidFill>
                <a:srgbClr val="FF0000"/>
              </a:solidFill>
              <a:round/>
              <a:headEnd/>
              <a:tailEnd/>
            </a:ln>
          </p:spPr>
          <p:txBody>
            <a:bodyPr/>
            <a:lstStyle/>
            <a:p>
              <a:endParaRPr lang="en-US"/>
            </a:p>
          </p:txBody>
        </p:sp>
        <p:sp>
          <p:nvSpPr>
            <p:cNvPr id="637051" name="Line 14"/>
            <p:cNvSpPr>
              <a:spLocks noChangeShapeType="1"/>
            </p:cNvSpPr>
            <p:nvPr/>
          </p:nvSpPr>
          <p:spPr bwMode="auto">
            <a:xfrm>
              <a:off x="4410307" y="5604281"/>
              <a:ext cx="9525" cy="28575"/>
            </a:xfrm>
            <a:prstGeom prst="line">
              <a:avLst/>
            </a:prstGeom>
            <a:noFill/>
            <a:ln w="28575">
              <a:solidFill>
                <a:srgbClr val="FF0000"/>
              </a:solidFill>
              <a:round/>
              <a:headEnd/>
              <a:tailEnd/>
            </a:ln>
          </p:spPr>
          <p:txBody>
            <a:bodyPr/>
            <a:lstStyle/>
            <a:p>
              <a:endParaRPr lang="en-US"/>
            </a:p>
          </p:txBody>
        </p:sp>
        <p:sp>
          <p:nvSpPr>
            <p:cNvPr id="637052" name="Line 15"/>
            <p:cNvSpPr>
              <a:spLocks noChangeShapeType="1"/>
            </p:cNvSpPr>
            <p:nvPr/>
          </p:nvSpPr>
          <p:spPr bwMode="auto">
            <a:xfrm>
              <a:off x="4419832" y="5632856"/>
              <a:ext cx="9525" cy="26988"/>
            </a:xfrm>
            <a:prstGeom prst="line">
              <a:avLst/>
            </a:prstGeom>
            <a:noFill/>
            <a:ln w="28575">
              <a:solidFill>
                <a:srgbClr val="FF0000"/>
              </a:solidFill>
              <a:round/>
              <a:headEnd/>
              <a:tailEnd/>
            </a:ln>
          </p:spPr>
          <p:txBody>
            <a:bodyPr/>
            <a:lstStyle/>
            <a:p>
              <a:endParaRPr lang="en-US"/>
            </a:p>
          </p:txBody>
        </p:sp>
        <p:sp>
          <p:nvSpPr>
            <p:cNvPr id="637053" name="Line 16"/>
            <p:cNvSpPr>
              <a:spLocks noChangeShapeType="1"/>
            </p:cNvSpPr>
            <p:nvPr/>
          </p:nvSpPr>
          <p:spPr bwMode="auto">
            <a:xfrm>
              <a:off x="4429357" y="5659843"/>
              <a:ext cx="9525" cy="23813"/>
            </a:xfrm>
            <a:prstGeom prst="line">
              <a:avLst/>
            </a:prstGeom>
            <a:noFill/>
            <a:ln w="28575">
              <a:solidFill>
                <a:srgbClr val="FF0000"/>
              </a:solidFill>
              <a:round/>
              <a:headEnd/>
              <a:tailEnd/>
            </a:ln>
          </p:spPr>
          <p:txBody>
            <a:bodyPr/>
            <a:lstStyle/>
            <a:p>
              <a:endParaRPr lang="en-US"/>
            </a:p>
          </p:txBody>
        </p:sp>
        <p:sp>
          <p:nvSpPr>
            <p:cNvPr id="637054" name="Line 17"/>
            <p:cNvSpPr>
              <a:spLocks noChangeShapeType="1"/>
            </p:cNvSpPr>
            <p:nvPr/>
          </p:nvSpPr>
          <p:spPr bwMode="auto">
            <a:xfrm>
              <a:off x="4438882" y="5683656"/>
              <a:ext cx="9525" cy="22225"/>
            </a:xfrm>
            <a:prstGeom prst="line">
              <a:avLst/>
            </a:prstGeom>
            <a:noFill/>
            <a:ln w="28575">
              <a:solidFill>
                <a:srgbClr val="FF0000"/>
              </a:solidFill>
              <a:round/>
              <a:headEnd/>
              <a:tailEnd/>
            </a:ln>
          </p:spPr>
          <p:txBody>
            <a:bodyPr/>
            <a:lstStyle/>
            <a:p>
              <a:endParaRPr lang="en-US"/>
            </a:p>
          </p:txBody>
        </p:sp>
        <p:sp>
          <p:nvSpPr>
            <p:cNvPr id="637055" name="Line 18"/>
            <p:cNvSpPr>
              <a:spLocks noChangeShapeType="1"/>
            </p:cNvSpPr>
            <p:nvPr/>
          </p:nvSpPr>
          <p:spPr bwMode="auto">
            <a:xfrm>
              <a:off x="4448407" y="5705881"/>
              <a:ext cx="7938" cy="19050"/>
            </a:xfrm>
            <a:prstGeom prst="line">
              <a:avLst/>
            </a:prstGeom>
            <a:noFill/>
            <a:ln w="28575">
              <a:solidFill>
                <a:srgbClr val="FF0000"/>
              </a:solidFill>
              <a:round/>
              <a:headEnd/>
              <a:tailEnd/>
            </a:ln>
          </p:spPr>
          <p:txBody>
            <a:bodyPr/>
            <a:lstStyle/>
            <a:p>
              <a:endParaRPr lang="en-US"/>
            </a:p>
          </p:txBody>
        </p:sp>
        <p:sp>
          <p:nvSpPr>
            <p:cNvPr id="637056" name="Line 19"/>
            <p:cNvSpPr>
              <a:spLocks noChangeShapeType="1"/>
            </p:cNvSpPr>
            <p:nvPr/>
          </p:nvSpPr>
          <p:spPr bwMode="auto">
            <a:xfrm>
              <a:off x="4456344" y="5724931"/>
              <a:ext cx="9525" cy="15875"/>
            </a:xfrm>
            <a:prstGeom prst="line">
              <a:avLst/>
            </a:prstGeom>
            <a:noFill/>
            <a:ln w="28575">
              <a:solidFill>
                <a:srgbClr val="FF0000"/>
              </a:solidFill>
              <a:round/>
              <a:headEnd/>
              <a:tailEnd/>
            </a:ln>
          </p:spPr>
          <p:txBody>
            <a:bodyPr/>
            <a:lstStyle/>
            <a:p>
              <a:endParaRPr lang="en-US"/>
            </a:p>
          </p:txBody>
        </p:sp>
        <p:sp>
          <p:nvSpPr>
            <p:cNvPr id="637057" name="Line 20"/>
            <p:cNvSpPr>
              <a:spLocks noChangeShapeType="1"/>
            </p:cNvSpPr>
            <p:nvPr/>
          </p:nvSpPr>
          <p:spPr bwMode="auto">
            <a:xfrm>
              <a:off x="4465869" y="5740806"/>
              <a:ext cx="9525" cy="12700"/>
            </a:xfrm>
            <a:prstGeom prst="line">
              <a:avLst/>
            </a:prstGeom>
            <a:noFill/>
            <a:ln w="28575">
              <a:solidFill>
                <a:srgbClr val="FF0000"/>
              </a:solidFill>
              <a:round/>
              <a:headEnd/>
              <a:tailEnd/>
            </a:ln>
          </p:spPr>
          <p:txBody>
            <a:bodyPr/>
            <a:lstStyle/>
            <a:p>
              <a:endParaRPr lang="en-US"/>
            </a:p>
          </p:txBody>
        </p:sp>
        <p:sp>
          <p:nvSpPr>
            <p:cNvPr id="637058" name="Line 21"/>
            <p:cNvSpPr>
              <a:spLocks noChangeShapeType="1"/>
            </p:cNvSpPr>
            <p:nvPr/>
          </p:nvSpPr>
          <p:spPr bwMode="auto">
            <a:xfrm>
              <a:off x="4475394" y="5753506"/>
              <a:ext cx="9525" cy="9525"/>
            </a:xfrm>
            <a:prstGeom prst="line">
              <a:avLst/>
            </a:prstGeom>
            <a:noFill/>
            <a:ln w="28575">
              <a:solidFill>
                <a:srgbClr val="FF0000"/>
              </a:solidFill>
              <a:round/>
              <a:headEnd/>
              <a:tailEnd/>
            </a:ln>
          </p:spPr>
          <p:txBody>
            <a:bodyPr/>
            <a:lstStyle/>
            <a:p>
              <a:endParaRPr lang="en-US"/>
            </a:p>
          </p:txBody>
        </p:sp>
        <p:sp>
          <p:nvSpPr>
            <p:cNvPr id="637059" name="Line 22"/>
            <p:cNvSpPr>
              <a:spLocks noChangeShapeType="1"/>
            </p:cNvSpPr>
            <p:nvPr/>
          </p:nvSpPr>
          <p:spPr bwMode="auto">
            <a:xfrm>
              <a:off x="4484919" y="5763031"/>
              <a:ext cx="9525" cy="6350"/>
            </a:xfrm>
            <a:prstGeom prst="line">
              <a:avLst/>
            </a:prstGeom>
            <a:noFill/>
            <a:ln w="28575">
              <a:solidFill>
                <a:srgbClr val="FF0000"/>
              </a:solidFill>
              <a:round/>
              <a:headEnd/>
              <a:tailEnd/>
            </a:ln>
          </p:spPr>
          <p:txBody>
            <a:bodyPr/>
            <a:lstStyle/>
            <a:p>
              <a:endParaRPr lang="en-US"/>
            </a:p>
          </p:txBody>
        </p:sp>
        <p:sp>
          <p:nvSpPr>
            <p:cNvPr id="637060" name="Line 23"/>
            <p:cNvSpPr>
              <a:spLocks noChangeShapeType="1"/>
            </p:cNvSpPr>
            <p:nvPr/>
          </p:nvSpPr>
          <p:spPr bwMode="auto">
            <a:xfrm>
              <a:off x="4494444" y="5769381"/>
              <a:ext cx="9525" cy="3175"/>
            </a:xfrm>
            <a:prstGeom prst="line">
              <a:avLst/>
            </a:prstGeom>
            <a:noFill/>
            <a:ln w="28575">
              <a:solidFill>
                <a:srgbClr val="FF0000"/>
              </a:solidFill>
              <a:round/>
              <a:headEnd/>
              <a:tailEnd/>
            </a:ln>
          </p:spPr>
          <p:txBody>
            <a:bodyPr/>
            <a:lstStyle/>
            <a:p>
              <a:endParaRPr lang="en-US"/>
            </a:p>
          </p:txBody>
        </p:sp>
        <p:sp>
          <p:nvSpPr>
            <p:cNvPr id="637061" name="Line 24"/>
            <p:cNvSpPr>
              <a:spLocks noChangeShapeType="1"/>
            </p:cNvSpPr>
            <p:nvPr/>
          </p:nvSpPr>
          <p:spPr bwMode="auto">
            <a:xfrm flipV="1">
              <a:off x="4503969" y="5770968"/>
              <a:ext cx="7938" cy="1588"/>
            </a:xfrm>
            <a:prstGeom prst="line">
              <a:avLst/>
            </a:prstGeom>
            <a:noFill/>
            <a:ln w="28575">
              <a:solidFill>
                <a:srgbClr val="FF0000"/>
              </a:solidFill>
              <a:round/>
              <a:headEnd/>
              <a:tailEnd/>
            </a:ln>
          </p:spPr>
          <p:txBody>
            <a:bodyPr/>
            <a:lstStyle/>
            <a:p>
              <a:endParaRPr lang="en-US"/>
            </a:p>
          </p:txBody>
        </p:sp>
        <p:sp>
          <p:nvSpPr>
            <p:cNvPr id="637062" name="Line 25"/>
            <p:cNvSpPr>
              <a:spLocks noChangeShapeType="1"/>
            </p:cNvSpPr>
            <p:nvPr/>
          </p:nvSpPr>
          <p:spPr bwMode="auto">
            <a:xfrm flipV="1">
              <a:off x="4511907" y="5769381"/>
              <a:ext cx="9525" cy="3175"/>
            </a:xfrm>
            <a:prstGeom prst="line">
              <a:avLst/>
            </a:prstGeom>
            <a:noFill/>
            <a:ln w="28575">
              <a:solidFill>
                <a:srgbClr val="FF0000"/>
              </a:solidFill>
              <a:round/>
              <a:headEnd/>
              <a:tailEnd/>
            </a:ln>
          </p:spPr>
          <p:txBody>
            <a:bodyPr/>
            <a:lstStyle/>
            <a:p>
              <a:endParaRPr lang="en-US"/>
            </a:p>
          </p:txBody>
        </p:sp>
        <p:sp>
          <p:nvSpPr>
            <p:cNvPr id="637063" name="Line 26"/>
            <p:cNvSpPr>
              <a:spLocks noChangeShapeType="1"/>
            </p:cNvSpPr>
            <p:nvPr/>
          </p:nvSpPr>
          <p:spPr bwMode="auto">
            <a:xfrm flipV="1">
              <a:off x="4521432" y="5763031"/>
              <a:ext cx="9525" cy="6350"/>
            </a:xfrm>
            <a:prstGeom prst="line">
              <a:avLst/>
            </a:prstGeom>
            <a:noFill/>
            <a:ln w="28575">
              <a:solidFill>
                <a:srgbClr val="FF0000"/>
              </a:solidFill>
              <a:round/>
              <a:headEnd/>
              <a:tailEnd/>
            </a:ln>
          </p:spPr>
          <p:txBody>
            <a:bodyPr/>
            <a:lstStyle/>
            <a:p>
              <a:endParaRPr lang="en-US"/>
            </a:p>
          </p:txBody>
        </p:sp>
        <p:sp>
          <p:nvSpPr>
            <p:cNvPr id="637064" name="Line 27"/>
            <p:cNvSpPr>
              <a:spLocks noChangeShapeType="1"/>
            </p:cNvSpPr>
            <p:nvPr/>
          </p:nvSpPr>
          <p:spPr bwMode="auto">
            <a:xfrm flipV="1">
              <a:off x="4530957" y="5753506"/>
              <a:ext cx="9525" cy="9525"/>
            </a:xfrm>
            <a:prstGeom prst="line">
              <a:avLst/>
            </a:prstGeom>
            <a:noFill/>
            <a:ln w="28575">
              <a:solidFill>
                <a:srgbClr val="FF0000"/>
              </a:solidFill>
              <a:round/>
              <a:headEnd/>
              <a:tailEnd/>
            </a:ln>
          </p:spPr>
          <p:txBody>
            <a:bodyPr/>
            <a:lstStyle/>
            <a:p>
              <a:endParaRPr lang="en-US"/>
            </a:p>
          </p:txBody>
        </p:sp>
        <p:sp>
          <p:nvSpPr>
            <p:cNvPr id="637065" name="Line 28"/>
            <p:cNvSpPr>
              <a:spLocks noChangeShapeType="1"/>
            </p:cNvSpPr>
            <p:nvPr/>
          </p:nvSpPr>
          <p:spPr bwMode="auto">
            <a:xfrm flipV="1">
              <a:off x="4540482" y="5740806"/>
              <a:ext cx="9525" cy="12700"/>
            </a:xfrm>
            <a:prstGeom prst="line">
              <a:avLst/>
            </a:prstGeom>
            <a:noFill/>
            <a:ln w="28575">
              <a:solidFill>
                <a:srgbClr val="FF0000"/>
              </a:solidFill>
              <a:round/>
              <a:headEnd/>
              <a:tailEnd/>
            </a:ln>
          </p:spPr>
          <p:txBody>
            <a:bodyPr/>
            <a:lstStyle/>
            <a:p>
              <a:endParaRPr lang="en-US"/>
            </a:p>
          </p:txBody>
        </p:sp>
        <p:sp>
          <p:nvSpPr>
            <p:cNvPr id="637066" name="Line 29"/>
            <p:cNvSpPr>
              <a:spLocks noChangeShapeType="1"/>
            </p:cNvSpPr>
            <p:nvPr/>
          </p:nvSpPr>
          <p:spPr bwMode="auto">
            <a:xfrm flipV="1">
              <a:off x="4550007" y="5724931"/>
              <a:ext cx="7938" cy="15875"/>
            </a:xfrm>
            <a:prstGeom prst="line">
              <a:avLst/>
            </a:prstGeom>
            <a:noFill/>
            <a:ln w="28575">
              <a:solidFill>
                <a:srgbClr val="FF0000"/>
              </a:solidFill>
              <a:round/>
              <a:headEnd/>
              <a:tailEnd/>
            </a:ln>
          </p:spPr>
          <p:txBody>
            <a:bodyPr/>
            <a:lstStyle/>
            <a:p>
              <a:endParaRPr lang="en-US"/>
            </a:p>
          </p:txBody>
        </p:sp>
        <p:sp>
          <p:nvSpPr>
            <p:cNvPr id="637067" name="Line 30"/>
            <p:cNvSpPr>
              <a:spLocks noChangeShapeType="1"/>
            </p:cNvSpPr>
            <p:nvPr/>
          </p:nvSpPr>
          <p:spPr bwMode="auto">
            <a:xfrm flipV="1">
              <a:off x="4557944" y="5705881"/>
              <a:ext cx="9525" cy="19050"/>
            </a:xfrm>
            <a:prstGeom prst="line">
              <a:avLst/>
            </a:prstGeom>
            <a:noFill/>
            <a:ln w="28575">
              <a:solidFill>
                <a:srgbClr val="FF0000"/>
              </a:solidFill>
              <a:round/>
              <a:headEnd/>
              <a:tailEnd/>
            </a:ln>
          </p:spPr>
          <p:txBody>
            <a:bodyPr/>
            <a:lstStyle/>
            <a:p>
              <a:endParaRPr lang="en-US"/>
            </a:p>
          </p:txBody>
        </p:sp>
        <p:sp>
          <p:nvSpPr>
            <p:cNvPr id="637068" name="Line 31"/>
            <p:cNvSpPr>
              <a:spLocks noChangeShapeType="1"/>
            </p:cNvSpPr>
            <p:nvPr/>
          </p:nvSpPr>
          <p:spPr bwMode="auto">
            <a:xfrm flipV="1">
              <a:off x="4567469" y="5683656"/>
              <a:ext cx="9525" cy="22225"/>
            </a:xfrm>
            <a:prstGeom prst="line">
              <a:avLst/>
            </a:prstGeom>
            <a:noFill/>
            <a:ln w="28575">
              <a:solidFill>
                <a:srgbClr val="FF0000"/>
              </a:solidFill>
              <a:round/>
              <a:headEnd/>
              <a:tailEnd/>
            </a:ln>
          </p:spPr>
          <p:txBody>
            <a:bodyPr/>
            <a:lstStyle/>
            <a:p>
              <a:endParaRPr lang="en-US"/>
            </a:p>
          </p:txBody>
        </p:sp>
        <p:sp>
          <p:nvSpPr>
            <p:cNvPr id="637069" name="Line 32"/>
            <p:cNvSpPr>
              <a:spLocks noChangeShapeType="1"/>
            </p:cNvSpPr>
            <p:nvPr/>
          </p:nvSpPr>
          <p:spPr bwMode="auto">
            <a:xfrm flipV="1">
              <a:off x="4576994" y="5659843"/>
              <a:ext cx="9525" cy="23813"/>
            </a:xfrm>
            <a:prstGeom prst="line">
              <a:avLst/>
            </a:prstGeom>
            <a:noFill/>
            <a:ln w="28575">
              <a:solidFill>
                <a:srgbClr val="FF0000"/>
              </a:solidFill>
              <a:round/>
              <a:headEnd/>
              <a:tailEnd/>
            </a:ln>
          </p:spPr>
          <p:txBody>
            <a:bodyPr/>
            <a:lstStyle/>
            <a:p>
              <a:endParaRPr lang="en-US"/>
            </a:p>
          </p:txBody>
        </p:sp>
        <p:sp>
          <p:nvSpPr>
            <p:cNvPr id="637070" name="Line 33"/>
            <p:cNvSpPr>
              <a:spLocks noChangeShapeType="1"/>
            </p:cNvSpPr>
            <p:nvPr/>
          </p:nvSpPr>
          <p:spPr bwMode="auto">
            <a:xfrm flipV="1">
              <a:off x="4586519" y="5632856"/>
              <a:ext cx="9525" cy="26988"/>
            </a:xfrm>
            <a:prstGeom prst="line">
              <a:avLst/>
            </a:prstGeom>
            <a:noFill/>
            <a:ln w="28575">
              <a:solidFill>
                <a:srgbClr val="FF0000"/>
              </a:solidFill>
              <a:round/>
              <a:headEnd/>
              <a:tailEnd/>
            </a:ln>
          </p:spPr>
          <p:txBody>
            <a:bodyPr/>
            <a:lstStyle/>
            <a:p>
              <a:endParaRPr lang="en-US"/>
            </a:p>
          </p:txBody>
        </p:sp>
        <p:sp>
          <p:nvSpPr>
            <p:cNvPr id="637071" name="Line 34"/>
            <p:cNvSpPr>
              <a:spLocks noChangeShapeType="1"/>
            </p:cNvSpPr>
            <p:nvPr/>
          </p:nvSpPr>
          <p:spPr bwMode="auto">
            <a:xfrm flipV="1">
              <a:off x="4596044" y="5604281"/>
              <a:ext cx="9525" cy="28575"/>
            </a:xfrm>
            <a:prstGeom prst="line">
              <a:avLst/>
            </a:prstGeom>
            <a:noFill/>
            <a:ln w="28575">
              <a:solidFill>
                <a:srgbClr val="FF0000"/>
              </a:solidFill>
              <a:round/>
              <a:headEnd/>
              <a:tailEnd/>
            </a:ln>
          </p:spPr>
          <p:txBody>
            <a:bodyPr/>
            <a:lstStyle/>
            <a:p>
              <a:endParaRPr lang="en-US"/>
            </a:p>
          </p:txBody>
        </p:sp>
        <p:sp>
          <p:nvSpPr>
            <p:cNvPr id="637072" name="Line 35"/>
            <p:cNvSpPr>
              <a:spLocks noChangeShapeType="1"/>
            </p:cNvSpPr>
            <p:nvPr/>
          </p:nvSpPr>
          <p:spPr bwMode="auto">
            <a:xfrm flipV="1">
              <a:off x="4605569" y="5574118"/>
              <a:ext cx="7938" cy="30163"/>
            </a:xfrm>
            <a:prstGeom prst="line">
              <a:avLst/>
            </a:prstGeom>
            <a:noFill/>
            <a:ln w="28575">
              <a:solidFill>
                <a:srgbClr val="FF0000"/>
              </a:solidFill>
              <a:round/>
              <a:headEnd/>
              <a:tailEnd/>
            </a:ln>
          </p:spPr>
          <p:txBody>
            <a:bodyPr/>
            <a:lstStyle/>
            <a:p>
              <a:endParaRPr lang="en-US"/>
            </a:p>
          </p:txBody>
        </p:sp>
        <p:sp>
          <p:nvSpPr>
            <p:cNvPr id="637073" name="Line 36"/>
            <p:cNvSpPr>
              <a:spLocks noChangeShapeType="1"/>
            </p:cNvSpPr>
            <p:nvPr/>
          </p:nvSpPr>
          <p:spPr bwMode="auto">
            <a:xfrm flipV="1">
              <a:off x="4613507" y="5542369"/>
              <a:ext cx="9525" cy="31750"/>
            </a:xfrm>
            <a:prstGeom prst="line">
              <a:avLst/>
            </a:prstGeom>
            <a:noFill/>
            <a:ln w="28575">
              <a:solidFill>
                <a:srgbClr val="FF0000"/>
              </a:solidFill>
              <a:round/>
              <a:headEnd/>
              <a:tailEnd/>
            </a:ln>
          </p:spPr>
          <p:txBody>
            <a:bodyPr/>
            <a:lstStyle/>
            <a:p>
              <a:endParaRPr lang="en-US"/>
            </a:p>
          </p:txBody>
        </p:sp>
        <p:sp>
          <p:nvSpPr>
            <p:cNvPr id="637074" name="Line 37"/>
            <p:cNvSpPr>
              <a:spLocks noChangeShapeType="1"/>
            </p:cNvSpPr>
            <p:nvPr/>
          </p:nvSpPr>
          <p:spPr bwMode="auto">
            <a:xfrm flipV="1">
              <a:off x="4623032" y="5510619"/>
              <a:ext cx="9525" cy="31750"/>
            </a:xfrm>
            <a:prstGeom prst="line">
              <a:avLst/>
            </a:prstGeom>
            <a:noFill/>
            <a:ln w="28575">
              <a:solidFill>
                <a:srgbClr val="FF0000"/>
              </a:solidFill>
              <a:round/>
              <a:headEnd/>
              <a:tailEnd/>
            </a:ln>
          </p:spPr>
          <p:txBody>
            <a:bodyPr/>
            <a:lstStyle/>
            <a:p>
              <a:endParaRPr lang="en-US"/>
            </a:p>
          </p:txBody>
        </p:sp>
        <p:sp>
          <p:nvSpPr>
            <p:cNvPr id="637075" name="Line 38"/>
            <p:cNvSpPr>
              <a:spLocks noChangeShapeType="1"/>
            </p:cNvSpPr>
            <p:nvPr/>
          </p:nvSpPr>
          <p:spPr bwMode="auto">
            <a:xfrm flipV="1">
              <a:off x="4632557" y="5475694"/>
              <a:ext cx="9525" cy="34925"/>
            </a:xfrm>
            <a:prstGeom prst="line">
              <a:avLst/>
            </a:prstGeom>
            <a:noFill/>
            <a:ln w="28575">
              <a:solidFill>
                <a:srgbClr val="FF0000"/>
              </a:solidFill>
              <a:round/>
              <a:headEnd/>
              <a:tailEnd/>
            </a:ln>
          </p:spPr>
          <p:txBody>
            <a:bodyPr/>
            <a:lstStyle/>
            <a:p>
              <a:endParaRPr lang="en-US"/>
            </a:p>
          </p:txBody>
        </p:sp>
        <p:sp>
          <p:nvSpPr>
            <p:cNvPr id="637076" name="Line 39"/>
            <p:cNvSpPr>
              <a:spLocks noChangeShapeType="1"/>
            </p:cNvSpPr>
            <p:nvPr/>
          </p:nvSpPr>
          <p:spPr bwMode="auto">
            <a:xfrm flipV="1">
              <a:off x="4642082" y="5440769"/>
              <a:ext cx="9525" cy="34925"/>
            </a:xfrm>
            <a:prstGeom prst="line">
              <a:avLst/>
            </a:prstGeom>
            <a:noFill/>
            <a:ln w="28575">
              <a:solidFill>
                <a:srgbClr val="FF0000"/>
              </a:solidFill>
              <a:round/>
              <a:headEnd/>
              <a:tailEnd/>
            </a:ln>
          </p:spPr>
          <p:txBody>
            <a:bodyPr/>
            <a:lstStyle/>
            <a:p>
              <a:endParaRPr lang="en-US"/>
            </a:p>
          </p:txBody>
        </p:sp>
        <p:sp>
          <p:nvSpPr>
            <p:cNvPr id="637077" name="Line 40"/>
            <p:cNvSpPr>
              <a:spLocks noChangeShapeType="1"/>
            </p:cNvSpPr>
            <p:nvPr/>
          </p:nvSpPr>
          <p:spPr bwMode="auto">
            <a:xfrm flipV="1">
              <a:off x="4651607" y="5405844"/>
              <a:ext cx="7938" cy="34925"/>
            </a:xfrm>
            <a:prstGeom prst="line">
              <a:avLst/>
            </a:prstGeom>
            <a:noFill/>
            <a:ln w="28575">
              <a:solidFill>
                <a:srgbClr val="FF0000"/>
              </a:solidFill>
              <a:round/>
              <a:headEnd/>
              <a:tailEnd/>
            </a:ln>
          </p:spPr>
          <p:txBody>
            <a:bodyPr/>
            <a:lstStyle/>
            <a:p>
              <a:endParaRPr lang="en-US"/>
            </a:p>
          </p:txBody>
        </p:sp>
        <p:sp>
          <p:nvSpPr>
            <p:cNvPr id="637078" name="Line 41"/>
            <p:cNvSpPr>
              <a:spLocks noChangeShapeType="1"/>
            </p:cNvSpPr>
            <p:nvPr/>
          </p:nvSpPr>
          <p:spPr bwMode="auto">
            <a:xfrm flipV="1">
              <a:off x="4659544" y="5372506"/>
              <a:ext cx="9525" cy="33338"/>
            </a:xfrm>
            <a:prstGeom prst="line">
              <a:avLst/>
            </a:prstGeom>
            <a:noFill/>
            <a:ln w="28575">
              <a:solidFill>
                <a:srgbClr val="FF0000"/>
              </a:solidFill>
              <a:round/>
              <a:headEnd/>
              <a:tailEnd/>
            </a:ln>
          </p:spPr>
          <p:txBody>
            <a:bodyPr/>
            <a:lstStyle/>
            <a:p>
              <a:endParaRPr lang="en-US"/>
            </a:p>
          </p:txBody>
        </p:sp>
        <p:sp>
          <p:nvSpPr>
            <p:cNvPr id="637079" name="Line 42"/>
            <p:cNvSpPr>
              <a:spLocks noChangeShapeType="1"/>
            </p:cNvSpPr>
            <p:nvPr/>
          </p:nvSpPr>
          <p:spPr bwMode="auto">
            <a:xfrm flipV="1">
              <a:off x="4669069" y="5337581"/>
              <a:ext cx="9525" cy="34925"/>
            </a:xfrm>
            <a:prstGeom prst="line">
              <a:avLst/>
            </a:prstGeom>
            <a:noFill/>
            <a:ln w="28575">
              <a:solidFill>
                <a:srgbClr val="FF0000"/>
              </a:solidFill>
              <a:round/>
              <a:headEnd/>
              <a:tailEnd/>
            </a:ln>
          </p:spPr>
          <p:txBody>
            <a:bodyPr/>
            <a:lstStyle/>
            <a:p>
              <a:endParaRPr lang="en-US"/>
            </a:p>
          </p:txBody>
        </p:sp>
        <p:sp>
          <p:nvSpPr>
            <p:cNvPr id="637080" name="Line 43"/>
            <p:cNvSpPr>
              <a:spLocks noChangeShapeType="1"/>
            </p:cNvSpPr>
            <p:nvPr/>
          </p:nvSpPr>
          <p:spPr bwMode="auto">
            <a:xfrm flipV="1">
              <a:off x="4678594" y="5304243"/>
              <a:ext cx="9525" cy="33338"/>
            </a:xfrm>
            <a:prstGeom prst="line">
              <a:avLst/>
            </a:prstGeom>
            <a:noFill/>
            <a:ln w="28575">
              <a:solidFill>
                <a:srgbClr val="FF0000"/>
              </a:solidFill>
              <a:round/>
              <a:headEnd/>
              <a:tailEnd/>
            </a:ln>
          </p:spPr>
          <p:txBody>
            <a:bodyPr/>
            <a:lstStyle/>
            <a:p>
              <a:endParaRPr lang="en-US"/>
            </a:p>
          </p:txBody>
        </p:sp>
        <p:sp>
          <p:nvSpPr>
            <p:cNvPr id="637081" name="Line 44"/>
            <p:cNvSpPr>
              <a:spLocks noChangeShapeType="1"/>
            </p:cNvSpPr>
            <p:nvPr/>
          </p:nvSpPr>
          <p:spPr bwMode="auto">
            <a:xfrm flipV="1">
              <a:off x="4688119" y="5270906"/>
              <a:ext cx="9525" cy="33338"/>
            </a:xfrm>
            <a:prstGeom prst="line">
              <a:avLst/>
            </a:prstGeom>
            <a:noFill/>
            <a:ln w="28575">
              <a:solidFill>
                <a:srgbClr val="FF0000"/>
              </a:solidFill>
              <a:round/>
              <a:headEnd/>
              <a:tailEnd/>
            </a:ln>
          </p:spPr>
          <p:txBody>
            <a:bodyPr/>
            <a:lstStyle/>
            <a:p>
              <a:endParaRPr lang="en-US"/>
            </a:p>
          </p:txBody>
        </p:sp>
        <p:sp>
          <p:nvSpPr>
            <p:cNvPr id="637082" name="Line 45"/>
            <p:cNvSpPr>
              <a:spLocks noChangeShapeType="1"/>
            </p:cNvSpPr>
            <p:nvPr/>
          </p:nvSpPr>
          <p:spPr bwMode="auto">
            <a:xfrm flipV="1">
              <a:off x="4697644" y="5239156"/>
              <a:ext cx="9525" cy="31750"/>
            </a:xfrm>
            <a:prstGeom prst="line">
              <a:avLst/>
            </a:prstGeom>
            <a:noFill/>
            <a:ln w="28575">
              <a:solidFill>
                <a:srgbClr val="FF0000"/>
              </a:solidFill>
              <a:round/>
              <a:headEnd/>
              <a:tailEnd/>
            </a:ln>
          </p:spPr>
          <p:txBody>
            <a:bodyPr/>
            <a:lstStyle/>
            <a:p>
              <a:endParaRPr lang="en-US"/>
            </a:p>
          </p:txBody>
        </p:sp>
        <p:sp>
          <p:nvSpPr>
            <p:cNvPr id="637083" name="Line 46"/>
            <p:cNvSpPr>
              <a:spLocks noChangeShapeType="1"/>
            </p:cNvSpPr>
            <p:nvPr/>
          </p:nvSpPr>
          <p:spPr bwMode="auto">
            <a:xfrm flipV="1">
              <a:off x="4707169" y="5208993"/>
              <a:ext cx="7938" cy="30163"/>
            </a:xfrm>
            <a:prstGeom prst="line">
              <a:avLst/>
            </a:prstGeom>
            <a:noFill/>
            <a:ln w="28575">
              <a:solidFill>
                <a:srgbClr val="FF0000"/>
              </a:solidFill>
              <a:round/>
              <a:headEnd/>
              <a:tailEnd/>
            </a:ln>
          </p:spPr>
          <p:txBody>
            <a:bodyPr/>
            <a:lstStyle/>
            <a:p>
              <a:endParaRPr lang="en-US"/>
            </a:p>
          </p:txBody>
        </p:sp>
        <p:sp>
          <p:nvSpPr>
            <p:cNvPr id="637084" name="Line 47"/>
            <p:cNvSpPr>
              <a:spLocks noChangeShapeType="1"/>
            </p:cNvSpPr>
            <p:nvPr/>
          </p:nvSpPr>
          <p:spPr bwMode="auto">
            <a:xfrm flipV="1">
              <a:off x="4715107" y="5180419"/>
              <a:ext cx="9525" cy="28575"/>
            </a:xfrm>
            <a:prstGeom prst="line">
              <a:avLst/>
            </a:prstGeom>
            <a:noFill/>
            <a:ln w="28575">
              <a:solidFill>
                <a:srgbClr val="FF0000"/>
              </a:solidFill>
              <a:round/>
              <a:headEnd/>
              <a:tailEnd/>
            </a:ln>
          </p:spPr>
          <p:txBody>
            <a:bodyPr/>
            <a:lstStyle/>
            <a:p>
              <a:endParaRPr lang="en-US"/>
            </a:p>
          </p:txBody>
        </p:sp>
        <p:sp>
          <p:nvSpPr>
            <p:cNvPr id="637085" name="Line 48"/>
            <p:cNvSpPr>
              <a:spLocks noChangeShapeType="1"/>
            </p:cNvSpPr>
            <p:nvPr/>
          </p:nvSpPr>
          <p:spPr bwMode="auto">
            <a:xfrm flipV="1">
              <a:off x="4724632" y="5153431"/>
              <a:ext cx="9525" cy="26988"/>
            </a:xfrm>
            <a:prstGeom prst="line">
              <a:avLst/>
            </a:prstGeom>
            <a:noFill/>
            <a:ln w="28575">
              <a:solidFill>
                <a:srgbClr val="FF0000"/>
              </a:solidFill>
              <a:round/>
              <a:headEnd/>
              <a:tailEnd/>
            </a:ln>
          </p:spPr>
          <p:txBody>
            <a:bodyPr/>
            <a:lstStyle/>
            <a:p>
              <a:endParaRPr lang="en-US"/>
            </a:p>
          </p:txBody>
        </p:sp>
        <p:sp>
          <p:nvSpPr>
            <p:cNvPr id="637086" name="Line 49"/>
            <p:cNvSpPr>
              <a:spLocks noChangeShapeType="1"/>
            </p:cNvSpPr>
            <p:nvPr/>
          </p:nvSpPr>
          <p:spPr bwMode="auto">
            <a:xfrm flipV="1">
              <a:off x="4734157" y="5129618"/>
              <a:ext cx="9525" cy="23813"/>
            </a:xfrm>
            <a:prstGeom prst="line">
              <a:avLst/>
            </a:prstGeom>
            <a:noFill/>
            <a:ln w="28575">
              <a:solidFill>
                <a:srgbClr val="FF0000"/>
              </a:solidFill>
              <a:round/>
              <a:headEnd/>
              <a:tailEnd/>
            </a:ln>
          </p:spPr>
          <p:txBody>
            <a:bodyPr/>
            <a:lstStyle/>
            <a:p>
              <a:endParaRPr lang="en-US"/>
            </a:p>
          </p:txBody>
        </p:sp>
        <p:sp>
          <p:nvSpPr>
            <p:cNvPr id="637087" name="Line 50"/>
            <p:cNvSpPr>
              <a:spLocks noChangeShapeType="1"/>
            </p:cNvSpPr>
            <p:nvPr/>
          </p:nvSpPr>
          <p:spPr bwMode="auto">
            <a:xfrm flipV="1">
              <a:off x="4743682" y="5107394"/>
              <a:ext cx="9525" cy="22225"/>
            </a:xfrm>
            <a:prstGeom prst="line">
              <a:avLst/>
            </a:prstGeom>
            <a:noFill/>
            <a:ln w="28575">
              <a:solidFill>
                <a:srgbClr val="FF0000"/>
              </a:solidFill>
              <a:round/>
              <a:headEnd/>
              <a:tailEnd/>
            </a:ln>
          </p:spPr>
          <p:txBody>
            <a:bodyPr/>
            <a:lstStyle/>
            <a:p>
              <a:endParaRPr lang="en-US"/>
            </a:p>
          </p:txBody>
        </p:sp>
        <p:sp>
          <p:nvSpPr>
            <p:cNvPr id="637088" name="Line 51"/>
            <p:cNvSpPr>
              <a:spLocks noChangeShapeType="1"/>
            </p:cNvSpPr>
            <p:nvPr/>
          </p:nvSpPr>
          <p:spPr bwMode="auto">
            <a:xfrm flipV="1">
              <a:off x="4753207" y="5089931"/>
              <a:ext cx="7938" cy="17463"/>
            </a:xfrm>
            <a:prstGeom prst="line">
              <a:avLst/>
            </a:prstGeom>
            <a:noFill/>
            <a:ln w="28575">
              <a:solidFill>
                <a:srgbClr val="FF0000"/>
              </a:solidFill>
              <a:round/>
              <a:headEnd/>
              <a:tailEnd/>
            </a:ln>
          </p:spPr>
          <p:txBody>
            <a:bodyPr/>
            <a:lstStyle/>
            <a:p>
              <a:endParaRPr lang="en-US"/>
            </a:p>
          </p:txBody>
        </p:sp>
        <p:sp>
          <p:nvSpPr>
            <p:cNvPr id="637089" name="Line 52"/>
            <p:cNvSpPr>
              <a:spLocks noChangeShapeType="1"/>
            </p:cNvSpPr>
            <p:nvPr/>
          </p:nvSpPr>
          <p:spPr bwMode="auto">
            <a:xfrm flipV="1">
              <a:off x="4761144" y="5072468"/>
              <a:ext cx="9525" cy="17463"/>
            </a:xfrm>
            <a:prstGeom prst="line">
              <a:avLst/>
            </a:prstGeom>
            <a:noFill/>
            <a:ln w="28575">
              <a:solidFill>
                <a:srgbClr val="FF0000"/>
              </a:solidFill>
              <a:round/>
              <a:headEnd/>
              <a:tailEnd/>
            </a:ln>
          </p:spPr>
          <p:txBody>
            <a:bodyPr/>
            <a:lstStyle/>
            <a:p>
              <a:endParaRPr lang="en-US"/>
            </a:p>
          </p:txBody>
        </p:sp>
        <p:sp>
          <p:nvSpPr>
            <p:cNvPr id="637090" name="Line 53"/>
            <p:cNvSpPr>
              <a:spLocks noChangeShapeType="1"/>
            </p:cNvSpPr>
            <p:nvPr/>
          </p:nvSpPr>
          <p:spPr bwMode="auto">
            <a:xfrm flipV="1">
              <a:off x="4770669" y="5059769"/>
              <a:ext cx="9525" cy="12700"/>
            </a:xfrm>
            <a:prstGeom prst="line">
              <a:avLst/>
            </a:prstGeom>
            <a:noFill/>
            <a:ln w="28575">
              <a:solidFill>
                <a:srgbClr val="FF0000"/>
              </a:solidFill>
              <a:round/>
              <a:headEnd/>
              <a:tailEnd/>
            </a:ln>
          </p:spPr>
          <p:txBody>
            <a:bodyPr/>
            <a:lstStyle/>
            <a:p>
              <a:endParaRPr lang="en-US"/>
            </a:p>
          </p:txBody>
        </p:sp>
        <p:sp>
          <p:nvSpPr>
            <p:cNvPr id="637091" name="Line 54"/>
            <p:cNvSpPr>
              <a:spLocks noChangeShapeType="1"/>
            </p:cNvSpPr>
            <p:nvPr/>
          </p:nvSpPr>
          <p:spPr bwMode="auto">
            <a:xfrm flipV="1">
              <a:off x="4780194" y="5050244"/>
              <a:ext cx="9525" cy="9525"/>
            </a:xfrm>
            <a:prstGeom prst="line">
              <a:avLst/>
            </a:prstGeom>
            <a:noFill/>
            <a:ln w="28575">
              <a:solidFill>
                <a:srgbClr val="FF0000"/>
              </a:solidFill>
              <a:round/>
              <a:headEnd/>
              <a:tailEnd/>
            </a:ln>
          </p:spPr>
          <p:txBody>
            <a:bodyPr/>
            <a:lstStyle/>
            <a:p>
              <a:endParaRPr lang="en-US"/>
            </a:p>
          </p:txBody>
        </p:sp>
        <p:sp>
          <p:nvSpPr>
            <p:cNvPr id="637092" name="Line 55"/>
            <p:cNvSpPr>
              <a:spLocks noChangeShapeType="1"/>
            </p:cNvSpPr>
            <p:nvPr/>
          </p:nvSpPr>
          <p:spPr bwMode="auto">
            <a:xfrm flipV="1">
              <a:off x="4789719" y="5043894"/>
              <a:ext cx="9525" cy="6350"/>
            </a:xfrm>
            <a:prstGeom prst="line">
              <a:avLst/>
            </a:prstGeom>
            <a:noFill/>
            <a:ln w="28575">
              <a:solidFill>
                <a:srgbClr val="FF0000"/>
              </a:solidFill>
              <a:round/>
              <a:headEnd/>
              <a:tailEnd/>
            </a:ln>
          </p:spPr>
          <p:txBody>
            <a:bodyPr/>
            <a:lstStyle/>
            <a:p>
              <a:endParaRPr lang="en-US"/>
            </a:p>
          </p:txBody>
        </p:sp>
        <p:sp>
          <p:nvSpPr>
            <p:cNvPr id="637093" name="Line 56"/>
            <p:cNvSpPr>
              <a:spLocks noChangeShapeType="1"/>
            </p:cNvSpPr>
            <p:nvPr/>
          </p:nvSpPr>
          <p:spPr bwMode="auto">
            <a:xfrm flipV="1">
              <a:off x="4799244" y="5040719"/>
              <a:ext cx="9525" cy="3175"/>
            </a:xfrm>
            <a:prstGeom prst="line">
              <a:avLst/>
            </a:prstGeom>
            <a:noFill/>
            <a:ln w="28575">
              <a:solidFill>
                <a:srgbClr val="FF0000"/>
              </a:solidFill>
              <a:round/>
              <a:headEnd/>
              <a:tailEnd/>
            </a:ln>
          </p:spPr>
          <p:txBody>
            <a:bodyPr/>
            <a:lstStyle/>
            <a:p>
              <a:endParaRPr lang="en-US"/>
            </a:p>
          </p:txBody>
        </p:sp>
        <p:sp>
          <p:nvSpPr>
            <p:cNvPr id="637094" name="Line 57"/>
            <p:cNvSpPr>
              <a:spLocks noChangeShapeType="1"/>
            </p:cNvSpPr>
            <p:nvPr/>
          </p:nvSpPr>
          <p:spPr bwMode="auto">
            <a:xfrm flipV="1">
              <a:off x="4808769" y="5039131"/>
              <a:ext cx="7938" cy="1588"/>
            </a:xfrm>
            <a:prstGeom prst="line">
              <a:avLst/>
            </a:prstGeom>
            <a:noFill/>
            <a:ln w="28575">
              <a:solidFill>
                <a:srgbClr val="FF0000"/>
              </a:solidFill>
              <a:round/>
              <a:headEnd/>
              <a:tailEnd/>
            </a:ln>
          </p:spPr>
          <p:txBody>
            <a:bodyPr/>
            <a:lstStyle/>
            <a:p>
              <a:endParaRPr lang="en-US"/>
            </a:p>
          </p:txBody>
        </p:sp>
        <p:sp>
          <p:nvSpPr>
            <p:cNvPr id="637095" name="Line 58"/>
            <p:cNvSpPr>
              <a:spLocks noChangeShapeType="1"/>
            </p:cNvSpPr>
            <p:nvPr/>
          </p:nvSpPr>
          <p:spPr bwMode="auto">
            <a:xfrm>
              <a:off x="4816707" y="5040719"/>
              <a:ext cx="9525" cy="3175"/>
            </a:xfrm>
            <a:prstGeom prst="line">
              <a:avLst/>
            </a:prstGeom>
            <a:noFill/>
            <a:ln w="28575">
              <a:solidFill>
                <a:srgbClr val="FF0000"/>
              </a:solidFill>
              <a:round/>
              <a:headEnd/>
              <a:tailEnd/>
            </a:ln>
          </p:spPr>
          <p:txBody>
            <a:bodyPr/>
            <a:lstStyle/>
            <a:p>
              <a:endParaRPr lang="en-US"/>
            </a:p>
          </p:txBody>
        </p:sp>
        <p:sp>
          <p:nvSpPr>
            <p:cNvPr id="637096" name="Line 59"/>
            <p:cNvSpPr>
              <a:spLocks noChangeShapeType="1"/>
            </p:cNvSpPr>
            <p:nvPr/>
          </p:nvSpPr>
          <p:spPr bwMode="auto">
            <a:xfrm>
              <a:off x="4826232" y="5043894"/>
              <a:ext cx="9525" cy="6350"/>
            </a:xfrm>
            <a:prstGeom prst="line">
              <a:avLst/>
            </a:prstGeom>
            <a:noFill/>
            <a:ln w="28575">
              <a:solidFill>
                <a:srgbClr val="FF0000"/>
              </a:solidFill>
              <a:round/>
              <a:headEnd/>
              <a:tailEnd/>
            </a:ln>
          </p:spPr>
          <p:txBody>
            <a:bodyPr/>
            <a:lstStyle/>
            <a:p>
              <a:endParaRPr lang="en-US"/>
            </a:p>
          </p:txBody>
        </p:sp>
        <p:sp>
          <p:nvSpPr>
            <p:cNvPr id="637097" name="Line 60"/>
            <p:cNvSpPr>
              <a:spLocks noChangeShapeType="1"/>
            </p:cNvSpPr>
            <p:nvPr/>
          </p:nvSpPr>
          <p:spPr bwMode="auto">
            <a:xfrm>
              <a:off x="4835757" y="5050244"/>
              <a:ext cx="9525" cy="9525"/>
            </a:xfrm>
            <a:prstGeom prst="line">
              <a:avLst/>
            </a:prstGeom>
            <a:noFill/>
            <a:ln w="28575">
              <a:solidFill>
                <a:srgbClr val="FF0000"/>
              </a:solidFill>
              <a:round/>
              <a:headEnd/>
              <a:tailEnd/>
            </a:ln>
          </p:spPr>
          <p:txBody>
            <a:bodyPr/>
            <a:lstStyle/>
            <a:p>
              <a:endParaRPr lang="en-US"/>
            </a:p>
          </p:txBody>
        </p:sp>
        <p:sp>
          <p:nvSpPr>
            <p:cNvPr id="637098" name="Line 61"/>
            <p:cNvSpPr>
              <a:spLocks noChangeShapeType="1"/>
            </p:cNvSpPr>
            <p:nvPr/>
          </p:nvSpPr>
          <p:spPr bwMode="auto">
            <a:xfrm>
              <a:off x="4845282" y="5059769"/>
              <a:ext cx="9525" cy="12700"/>
            </a:xfrm>
            <a:prstGeom prst="line">
              <a:avLst/>
            </a:prstGeom>
            <a:noFill/>
            <a:ln w="28575">
              <a:solidFill>
                <a:srgbClr val="FF0000"/>
              </a:solidFill>
              <a:round/>
              <a:headEnd/>
              <a:tailEnd/>
            </a:ln>
          </p:spPr>
          <p:txBody>
            <a:bodyPr/>
            <a:lstStyle/>
            <a:p>
              <a:endParaRPr lang="en-US"/>
            </a:p>
          </p:txBody>
        </p:sp>
        <p:sp>
          <p:nvSpPr>
            <p:cNvPr id="637099" name="Line 62"/>
            <p:cNvSpPr>
              <a:spLocks noChangeShapeType="1"/>
            </p:cNvSpPr>
            <p:nvPr/>
          </p:nvSpPr>
          <p:spPr bwMode="auto">
            <a:xfrm>
              <a:off x="4854807" y="5072468"/>
              <a:ext cx="9525" cy="17463"/>
            </a:xfrm>
            <a:prstGeom prst="line">
              <a:avLst/>
            </a:prstGeom>
            <a:noFill/>
            <a:ln w="28575">
              <a:solidFill>
                <a:srgbClr val="FF0000"/>
              </a:solidFill>
              <a:round/>
              <a:headEnd/>
              <a:tailEnd/>
            </a:ln>
          </p:spPr>
          <p:txBody>
            <a:bodyPr/>
            <a:lstStyle/>
            <a:p>
              <a:endParaRPr lang="en-US"/>
            </a:p>
          </p:txBody>
        </p:sp>
        <p:sp>
          <p:nvSpPr>
            <p:cNvPr id="637100" name="Line 63"/>
            <p:cNvSpPr>
              <a:spLocks noChangeShapeType="1"/>
            </p:cNvSpPr>
            <p:nvPr/>
          </p:nvSpPr>
          <p:spPr bwMode="auto">
            <a:xfrm>
              <a:off x="4864332" y="5089931"/>
              <a:ext cx="7938" cy="17463"/>
            </a:xfrm>
            <a:prstGeom prst="line">
              <a:avLst/>
            </a:prstGeom>
            <a:noFill/>
            <a:ln w="28575">
              <a:solidFill>
                <a:srgbClr val="FF0000"/>
              </a:solidFill>
              <a:round/>
              <a:headEnd/>
              <a:tailEnd/>
            </a:ln>
          </p:spPr>
          <p:txBody>
            <a:bodyPr/>
            <a:lstStyle/>
            <a:p>
              <a:endParaRPr lang="en-US"/>
            </a:p>
          </p:txBody>
        </p:sp>
        <p:sp>
          <p:nvSpPr>
            <p:cNvPr id="637101" name="Line 64"/>
            <p:cNvSpPr>
              <a:spLocks noChangeShapeType="1"/>
            </p:cNvSpPr>
            <p:nvPr/>
          </p:nvSpPr>
          <p:spPr bwMode="auto">
            <a:xfrm>
              <a:off x="4872269" y="5107394"/>
              <a:ext cx="9525" cy="22225"/>
            </a:xfrm>
            <a:prstGeom prst="line">
              <a:avLst/>
            </a:prstGeom>
            <a:noFill/>
            <a:ln w="28575">
              <a:solidFill>
                <a:srgbClr val="FF0000"/>
              </a:solidFill>
              <a:round/>
              <a:headEnd/>
              <a:tailEnd/>
            </a:ln>
          </p:spPr>
          <p:txBody>
            <a:bodyPr/>
            <a:lstStyle/>
            <a:p>
              <a:endParaRPr lang="en-US"/>
            </a:p>
          </p:txBody>
        </p:sp>
        <p:sp>
          <p:nvSpPr>
            <p:cNvPr id="637102" name="Line 65"/>
            <p:cNvSpPr>
              <a:spLocks noChangeShapeType="1"/>
            </p:cNvSpPr>
            <p:nvPr/>
          </p:nvSpPr>
          <p:spPr bwMode="auto">
            <a:xfrm>
              <a:off x="4881794" y="5129618"/>
              <a:ext cx="9525" cy="23813"/>
            </a:xfrm>
            <a:prstGeom prst="line">
              <a:avLst/>
            </a:prstGeom>
            <a:noFill/>
            <a:ln w="28575">
              <a:solidFill>
                <a:srgbClr val="FF0000"/>
              </a:solidFill>
              <a:round/>
              <a:headEnd/>
              <a:tailEnd/>
            </a:ln>
          </p:spPr>
          <p:txBody>
            <a:bodyPr/>
            <a:lstStyle/>
            <a:p>
              <a:endParaRPr lang="en-US"/>
            </a:p>
          </p:txBody>
        </p:sp>
        <p:sp>
          <p:nvSpPr>
            <p:cNvPr id="637103" name="Line 66"/>
            <p:cNvSpPr>
              <a:spLocks noChangeShapeType="1"/>
            </p:cNvSpPr>
            <p:nvPr/>
          </p:nvSpPr>
          <p:spPr bwMode="auto">
            <a:xfrm>
              <a:off x="4891319" y="5153431"/>
              <a:ext cx="9525" cy="26988"/>
            </a:xfrm>
            <a:prstGeom prst="line">
              <a:avLst/>
            </a:prstGeom>
            <a:noFill/>
            <a:ln w="28575">
              <a:solidFill>
                <a:srgbClr val="FF0000"/>
              </a:solidFill>
              <a:round/>
              <a:headEnd/>
              <a:tailEnd/>
            </a:ln>
          </p:spPr>
          <p:txBody>
            <a:bodyPr/>
            <a:lstStyle/>
            <a:p>
              <a:endParaRPr lang="en-US"/>
            </a:p>
          </p:txBody>
        </p:sp>
        <p:sp>
          <p:nvSpPr>
            <p:cNvPr id="637104" name="Line 67"/>
            <p:cNvSpPr>
              <a:spLocks noChangeShapeType="1"/>
            </p:cNvSpPr>
            <p:nvPr/>
          </p:nvSpPr>
          <p:spPr bwMode="auto">
            <a:xfrm>
              <a:off x="4900844" y="5180419"/>
              <a:ext cx="9525" cy="28575"/>
            </a:xfrm>
            <a:prstGeom prst="line">
              <a:avLst/>
            </a:prstGeom>
            <a:noFill/>
            <a:ln w="28575">
              <a:solidFill>
                <a:srgbClr val="FF0000"/>
              </a:solidFill>
              <a:round/>
              <a:headEnd/>
              <a:tailEnd/>
            </a:ln>
          </p:spPr>
          <p:txBody>
            <a:bodyPr/>
            <a:lstStyle/>
            <a:p>
              <a:endParaRPr lang="en-US"/>
            </a:p>
          </p:txBody>
        </p:sp>
        <p:sp>
          <p:nvSpPr>
            <p:cNvPr id="637105" name="Line 68"/>
            <p:cNvSpPr>
              <a:spLocks noChangeShapeType="1"/>
            </p:cNvSpPr>
            <p:nvPr/>
          </p:nvSpPr>
          <p:spPr bwMode="auto">
            <a:xfrm>
              <a:off x="4910369" y="5208993"/>
              <a:ext cx="7938" cy="30163"/>
            </a:xfrm>
            <a:prstGeom prst="line">
              <a:avLst/>
            </a:prstGeom>
            <a:noFill/>
            <a:ln w="28575">
              <a:solidFill>
                <a:srgbClr val="FF0000"/>
              </a:solidFill>
              <a:round/>
              <a:headEnd/>
              <a:tailEnd/>
            </a:ln>
          </p:spPr>
          <p:txBody>
            <a:bodyPr/>
            <a:lstStyle/>
            <a:p>
              <a:endParaRPr lang="en-US"/>
            </a:p>
          </p:txBody>
        </p:sp>
        <p:sp>
          <p:nvSpPr>
            <p:cNvPr id="637106" name="Line 69"/>
            <p:cNvSpPr>
              <a:spLocks noChangeShapeType="1"/>
            </p:cNvSpPr>
            <p:nvPr/>
          </p:nvSpPr>
          <p:spPr bwMode="auto">
            <a:xfrm>
              <a:off x="4918307" y="5239156"/>
              <a:ext cx="9525" cy="31750"/>
            </a:xfrm>
            <a:prstGeom prst="line">
              <a:avLst/>
            </a:prstGeom>
            <a:noFill/>
            <a:ln w="28575">
              <a:solidFill>
                <a:srgbClr val="FF0000"/>
              </a:solidFill>
              <a:round/>
              <a:headEnd/>
              <a:tailEnd/>
            </a:ln>
          </p:spPr>
          <p:txBody>
            <a:bodyPr/>
            <a:lstStyle/>
            <a:p>
              <a:endParaRPr lang="en-US"/>
            </a:p>
          </p:txBody>
        </p:sp>
        <p:sp>
          <p:nvSpPr>
            <p:cNvPr id="637107" name="Line 70"/>
            <p:cNvSpPr>
              <a:spLocks noChangeShapeType="1"/>
            </p:cNvSpPr>
            <p:nvPr/>
          </p:nvSpPr>
          <p:spPr bwMode="auto">
            <a:xfrm>
              <a:off x="4927832" y="5270906"/>
              <a:ext cx="9525" cy="33338"/>
            </a:xfrm>
            <a:prstGeom prst="line">
              <a:avLst/>
            </a:prstGeom>
            <a:noFill/>
            <a:ln w="28575">
              <a:solidFill>
                <a:srgbClr val="FF0000"/>
              </a:solidFill>
              <a:round/>
              <a:headEnd/>
              <a:tailEnd/>
            </a:ln>
          </p:spPr>
          <p:txBody>
            <a:bodyPr/>
            <a:lstStyle/>
            <a:p>
              <a:endParaRPr lang="en-US"/>
            </a:p>
          </p:txBody>
        </p:sp>
        <p:sp>
          <p:nvSpPr>
            <p:cNvPr id="637108" name="Line 71"/>
            <p:cNvSpPr>
              <a:spLocks noChangeShapeType="1"/>
            </p:cNvSpPr>
            <p:nvPr/>
          </p:nvSpPr>
          <p:spPr bwMode="auto">
            <a:xfrm>
              <a:off x="4937357" y="5304243"/>
              <a:ext cx="9525" cy="33338"/>
            </a:xfrm>
            <a:prstGeom prst="line">
              <a:avLst/>
            </a:prstGeom>
            <a:noFill/>
            <a:ln w="28575">
              <a:solidFill>
                <a:srgbClr val="FF0000"/>
              </a:solidFill>
              <a:round/>
              <a:headEnd/>
              <a:tailEnd/>
            </a:ln>
          </p:spPr>
          <p:txBody>
            <a:bodyPr/>
            <a:lstStyle/>
            <a:p>
              <a:endParaRPr lang="en-US"/>
            </a:p>
          </p:txBody>
        </p:sp>
        <p:sp>
          <p:nvSpPr>
            <p:cNvPr id="637109" name="Line 72"/>
            <p:cNvSpPr>
              <a:spLocks noChangeShapeType="1"/>
            </p:cNvSpPr>
            <p:nvPr/>
          </p:nvSpPr>
          <p:spPr bwMode="auto">
            <a:xfrm>
              <a:off x="4946882" y="5337581"/>
              <a:ext cx="9525" cy="34925"/>
            </a:xfrm>
            <a:prstGeom prst="line">
              <a:avLst/>
            </a:prstGeom>
            <a:noFill/>
            <a:ln w="28575">
              <a:solidFill>
                <a:srgbClr val="FF0000"/>
              </a:solidFill>
              <a:round/>
              <a:headEnd/>
              <a:tailEnd/>
            </a:ln>
          </p:spPr>
          <p:txBody>
            <a:bodyPr/>
            <a:lstStyle/>
            <a:p>
              <a:endParaRPr lang="en-US"/>
            </a:p>
          </p:txBody>
        </p:sp>
        <p:sp>
          <p:nvSpPr>
            <p:cNvPr id="637110" name="Line 73"/>
            <p:cNvSpPr>
              <a:spLocks noChangeShapeType="1"/>
            </p:cNvSpPr>
            <p:nvPr/>
          </p:nvSpPr>
          <p:spPr bwMode="auto">
            <a:xfrm>
              <a:off x="4956407" y="5372506"/>
              <a:ext cx="9525" cy="33338"/>
            </a:xfrm>
            <a:prstGeom prst="line">
              <a:avLst/>
            </a:prstGeom>
            <a:noFill/>
            <a:ln w="28575">
              <a:solidFill>
                <a:srgbClr val="FF0000"/>
              </a:solidFill>
              <a:round/>
              <a:headEnd/>
              <a:tailEnd/>
            </a:ln>
          </p:spPr>
          <p:txBody>
            <a:bodyPr/>
            <a:lstStyle/>
            <a:p>
              <a:endParaRPr lang="en-US"/>
            </a:p>
          </p:txBody>
        </p:sp>
        <p:sp>
          <p:nvSpPr>
            <p:cNvPr id="637111" name="Line 74"/>
            <p:cNvSpPr>
              <a:spLocks noChangeShapeType="1"/>
            </p:cNvSpPr>
            <p:nvPr/>
          </p:nvSpPr>
          <p:spPr bwMode="auto">
            <a:xfrm>
              <a:off x="4965932" y="5405844"/>
              <a:ext cx="7938" cy="34925"/>
            </a:xfrm>
            <a:prstGeom prst="line">
              <a:avLst/>
            </a:prstGeom>
            <a:noFill/>
            <a:ln w="28575">
              <a:solidFill>
                <a:srgbClr val="FF0000"/>
              </a:solidFill>
              <a:round/>
              <a:headEnd/>
              <a:tailEnd/>
            </a:ln>
          </p:spPr>
          <p:txBody>
            <a:bodyPr/>
            <a:lstStyle/>
            <a:p>
              <a:endParaRPr lang="en-US"/>
            </a:p>
          </p:txBody>
        </p:sp>
        <p:sp>
          <p:nvSpPr>
            <p:cNvPr id="637112" name="Line 75"/>
            <p:cNvSpPr>
              <a:spLocks noChangeShapeType="1"/>
            </p:cNvSpPr>
            <p:nvPr/>
          </p:nvSpPr>
          <p:spPr bwMode="auto">
            <a:xfrm>
              <a:off x="4973869" y="5440769"/>
              <a:ext cx="9525" cy="34925"/>
            </a:xfrm>
            <a:prstGeom prst="line">
              <a:avLst/>
            </a:prstGeom>
            <a:noFill/>
            <a:ln w="28575">
              <a:solidFill>
                <a:srgbClr val="FF0000"/>
              </a:solidFill>
              <a:round/>
              <a:headEnd/>
              <a:tailEnd/>
            </a:ln>
          </p:spPr>
          <p:txBody>
            <a:bodyPr/>
            <a:lstStyle/>
            <a:p>
              <a:endParaRPr lang="en-US"/>
            </a:p>
          </p:txBody>
        </p:sp>
        <p:sp>
          <p:nvSpPr>
            <p:cNvPr id="637113" name="Line 76"/>
            <p:cNvSpPr>
              <a:spLocks noChangeShapeType="1"/>
            </p:cNvSpPr>
            <p:nvPr/>
          </p:nvSpPr>
          <p:spPr bwMode="auto">
            <a:xfrm>
              <a:off x="4983394" y="5475694"/>
              <a:ext cx="9525" cy="34925"/>
            </a:xfrm>
            <a:prstGeom prst="line">
              <a:avLst/>
            </a:prstGeom>
            <a:noFill/>
            <a:ln w="28575">
              <a:solidFill>
                <a:srgbClr val="FF0000"/>
              </a:solidFill>
              <a:round/>
              <a:headEnd/>
              <a:tailEnd/>
            </a:ln>
          </p:spPr>
          <p:txBody>
            <a:bodyPr/>
            <a:lstStyle/>
            <a:p>
              <a:endParaRPr lang="en-US"/>
            </a:p>
          </p:txBody>
        </p:sp>
        <p:sp>
          <p:nvSpPr>
            <p:cNvPr id="637114" name="Line 77"/>
            <p:cNvSpPr>
              <a:spLocks noChangeShapeType="1"/>
            </p:cNvSpPr>
            <p:nvPr/>
          </p:nvSpPr>
          <p:spPr bwMode="auto">
            <a:xfrm>
              <a:off x="4992919" y="5510619"/>
              <a:ext cx="9525" cy="31750"/>
            </a:xfrm>
            <a:prstGeom prst="line">
              <a:avLst/>
            </a:prstGeom>
            <a:noFill/>
            <a:ln w="28575">
              <a:solidFill>
                <a:srgbClr val="FF0000"/>
              </a:solidFill>
              <a:round/>
              <a:headEnd/>
              <a:tailEnd/>
            </a:ln>
          </p:spPr>
          <p:txBody>
            <a:bodyPr/>
            <a:lstStyle/>
            <a:p>
              <a:endParaRPr lang="en-US"/>
            </a:p>
          </p:txBody>
        </p:sp>
        <p:sp>
          <p:nvSpPr>
            <p:cNvPr id="637115" name="Line 78"/>
            <p:cNvSpPr>
              <a:spLocks noChangeShapeType="1"/>
            </p:cNvSpPr>
            <p:nvPr/>
          </p:nvSpPr>
          <p:spPr bwMode="auto">
            <a:xfrm>
              <a:off x="5002444" y="5542369"/>
              <a:ext cx="9525" cy="31750"/>
            </a:xfrm>
            <a:prstGeom prst="line">
              <a:avLst/>
            </a:prstGeom>
            <a:noFill/>
            <a:ln w="28575">
              <a:solidFill>
                <a:srgbClr val="FF0000"/>
              </a:solidFill>
              <a:round/>
              <a:headEnd/>
              <a:tailEnd/>
            </a:ln>
          </p:spPr>
          <p:txBody>
            <a:bodyPr/>
            <a:lstStyle/>
            <a:p>
              <a:endParaRPr lang="en-US"/>
            </a:p>
          </p:txBody>
        </p:sp>
        <p:sp>
          <p:nvSpPr>
            <p:cNvPr id="637116" name="Line 79"/>
            <p:cNvSpPr>
              <a:spLocks noChangeShapeType="1"/>
            </p:cNvSpPr>
            <p:nvPr/>
          </p:nvSpPr>
          <p:spPr bwMode="auto">
            <a:xfrm>
              <a:off x="5011969" y="5574118"/>
              <a:ext cx="9525" cy="30163"/>
            </a:xfrm>
            <a:prstGeom prst="line">
              <a:avLst/>
            </a:prstGeom>
            <a:noFill/>
            <a:ln w="28575">
              <a:solidFill>
                <a:srgbClr val="FF0000"/>
              </a:solidFill>
              <a:round/>
              <a:headEnd/>
              <a:tailEnd/>
            </a:ln>
          </p:spPr>
          <p:txBody>
            <a:bodyPr/>
            <a:lstStyle/>
            <a:p>
              <a:endParaRPr lang="en-US"/>
            </a:p>
          </p:txBody>
        </p:sp>
        <p:sp>
          <p:nvSpPr>
            <p:cNvPr id="637117" name="Line 80"/>
            <p:cNvSpPr>
              <a:spLocks noChangeShapeType="1"/>
            </p:cNvSpPr>
            <p:nvPr/>
          </p:nvSpPr>
          <p:spPr bwMode="auto">
            <a:xfrm>
              <a:off x="5021494" y="5604281"/>
              <a:ext cx="7938" cy="28575"/>
            </a:xfrm>
            <a:prstGeom prst="line">
              <a:avLst/>
            </a:prstGeom>
            <a:noFill/>
            <a:ln w="28575">
              <a:solidFill>
                <a:srgbClr val="FF0000"/>
              </a:solidFill>
              <a:round/>
              <a:headEnd/>
              <a:tailEnd/>
            </a:ln>
          </p:spPr>
          <p:txBody>
            <a:bodyPr/>
            <a:lstStyle/>
            <a:p>
              <a:endParaRPr lang="en-US"/>
            </a:p>
          </p:txBody>
        </p:sp>
        <p:sp>
          <p:nvSpPr>
            <p:cNvPr id="637118" name="Line 81"/>
            <p:cNvSpPr>
              <a:spLocks noChangeShapeType="1"/>
            </p:cNvSpPr>
            <p:nvPr/>
          </p:nvSpPr>
          <p:spPr bwMode="auto">
            <a:xfrm>
              <a:off x="5029432" y="5632856"/>
              <a:ext cx="9525" cy="26988"/>
            </a:xfrm>
            <a:prstGeom prst="line">
              <a:avLst/>
            </a:prstGeom>
            <a:noFill/>
            <a:ln w="28575">
              <a:solidFill>
                <a:srgbClr val="FF0000"/>
              </a:solidFill>
              <a:round/>
              <a:headEnd/>
              <a:tailEnd/>
            </a:ln>
          </p:spPr>
          <p:txBody>
            <a:bodyPr/>
            <a:lstStyle/>
            <a:p>
              <a:endParaRPr lang="en-US"/>
            </a:p>
          </p:txBody>
        </p:sp>
        <p:sp>
          <p:nvSpPr>
            <p:cNvPr id="637119" name="Line 82"/>
            <p:cNvSpPr>
              <a:spLocks noChangeShapeType="1"/>
            </p:cNvSpPr>
            <p:nvPr/>
          </p:nvSpPr>
          <p:spPr bwMode="auto">
            <a:xfrm>
              <a:off x="5038957" y="5659843"/>
              <a:ext cx="9525" cy="23813"/>
            </a:xfrm>
            <a:prstGeom prst="line">
              <a:avLst/>
            </a:prstGeom>
            <a:noFill/>
            <a:ln w="28575">
              <a:solidFill>
                <a:srgbClr val="FF0000"/>
              </a:solidFill>
              <a:round/>
              <a:headEnd/>
              <a:tailEnd/>
            </a:ln>
          </p:spPr>
          <p:txBody>
            <a:bodyPr/>
            <a:lstStyle/>
            <a:p>
              <a:endParaRPr lang="en-US"/>
            </a:p>
          </p:txBody>
        </p:sp>
        <p:sp>
          <p:nvSpPr>
            <p:cNvPr id="637120" name="Line 83"/>
            <p:cNvSpPr>
              <a:spLocks noChangeShapeType="1"/>
            </p:cNvSpPr>
            <p:nvPr/>
          </p:nvSpPr>
          <p:spPr bwMode="auto">
            <a:xfrm>
              <a:off x="5048482" y="5683656"/>
              <a:ext cx="9525" cy="22225"/>
            </a:xfrm>
            <a:prstGeom prst="line">
              <a:avLst/>
            </a:prstGeom>
            <a:noFill/>
            <a:ln w="28575">
              <a:solidFill>
                <a:srgbClr val="FF0000"/>
              </a:solidFill>
              <a:round/>
              <a:headEnd/>
              <a:tailEnd/>
            </a:ln>
          </p:spPr>
          <p:txBody>
            <a:bodyPr/>
            <a:lstStyle/>
            <a:p>
              <a:endParaRPr lang="en-US"/>
            </a:p>
          </p:txBody>
        </p:sp>
        <p:sp>
          <p:nvSpPr>
            <p:cNvPr id="637121" name="Line 84"/>
            <p:cNvSpPr>
              <a:spLocks noChangeShapeType="1"/>
            </p:cNvSpPr>
            <p:nvPr/>
          </p:nvSpPr>
          <p:spPr bwMode="auto">
            <a:xfrm>
              <a:off x="5058007" y="5705881"/>
              <a:ext cx="9525" cy="19050"/>
            </a:xfrm>
            <a:prstGeom prst="line">
              <a:avLst/>
            </a:prstGeom>
            <a:noFill/>
            <a:ln w="28575">
              <a:solidFill>
                <a:srgbClr val="FF0000"/>
              </a:solidFill>
              <a:round/>
              <a:headEnd/>
              <a:tailEnd/>
            </a:ln>
          </p:spPr>
          <p:txBody>
            <a:bodyPr/>
            <a:lstStyle/>
            <a:p>
              <a:endParaRPr lang="en-US"/>
            </a:p>
          </p:txBody>
        </p:sp>
        <p:sp>
          <p:nvSpPr>
            <p:cNvPr id="637122" name="Line 85"/>
            <p:cNvSpPr>
              <a:spLocks noChangeShapeType="1"/>
            </p:cNvSpPr>
            <p:nvPr/>
          </p:nvSpPr>
          <p:spPr bwMode="auto">
            <a:xfrm>
              <a:off x="5067532" y="5724931"/>
              <a:ext cx="7938" cy="15875"/>
            </a:xfrm>
            <a:prstGeom prst="line">
              <a:avLst/>
            </a:prstGeom>
            <a:noFill/>
            <a:ln w="28575">
              <a:solidFill>
                <a:srgbClr val="FF0000"/>
              </a:solidFill>
              <a:round/>
              <a:headEnd/>
              <a:tailEnd/>
            </a:ln>
          </p:spPr>
          <p:txBody>
            <a:bodyPr/>
            <a:lstStyle/>
            <a:p>
              <a:endParaRPr lang="en-US"/>
            </a:p>
          </p:txBody>
        </p:sp>
        <p:sp>
          <p:nvSpPr>
            <p:cNvPr id="637123" name="Line 86"/>
            <p:cNvSpPr>
              <a:spLocks noChangeShapeType="1"/>
            </p:cNvSpPr>
            <p:nvPr/>
          </p:nvSpPr>
          <p:spPr bwMode="auto">
            <a:xfrm>
              <a:off x="5075469" y="5740806"/>
              <a:ext cx="9525" cy="12700"/>
            </a:xfrm>
            <a:prstGeom prst="line">
              <a:avLst/>
            </a:prstGeom>
            <a:noFill/>
            <a:ln w="28575">
              <a:solidFill>
                <a:srgbClr val="FF0000"/>
              </a:solidFill>
              <a:round/>
              <a:headEnd/>
              <a:tailEnd/>
            </a:ln>
          </p:spPr>
          <p:txBody>
            <a:bodyPr/>
            <a:lstStyle/>
            <a:p>
              <a:endParaRPr lang="en-US"/>
            </a:p>
          </p:txBody>
        </p:sp>
        <p:sp>
          <p:nvSpPr>
            <p:cNvPr id="637124" name="Line 87"/>
            <p:cNvSpPr>
              <a:spLocks noChangeShapeType="1"/>
            </p:cNvSpPr>
            <p:nvPr/>
          </p:nvSpPr>
          <p:spPr bwMode="auto">
            <a:xfrm>
              <a:off x="5084994" y="5753506"/>
              <a:ext cx="9525" cy="9525"/>
            </a:xfrm>
            <a:prstGeom prst="line">
              <a:avLst/>
            </a:prstGeom>
            <a:noFill/>
            <a:ln w="28575">
              <a:solidFill>
                <a:srgbClr val="FF0000"/>
              </a:solidFill>
              <a:round/>
              <a:headEnd/>
              <a:tailEnd/>
            </a:ln>
          </p:spPr>
          <p:txBody>
            <a:bodyPr/>
            <a:lstStyle/>
            <a:p>
              <a:endParaRPr lang="en-US"/>
            </a:p>
          </p:txBody>
        </p:sp>
        <p:sp>
          <p:nvSpPr>
            <p:cNvPr id="637125" name="Line 88"/>
            <p:cNvSpPr>
              <a:spLocks noChangeShapeType="1"/>
            </p:cNvSpPr>
            <p:nvPr/>
          </p:nvSpPr>
          <p:spPr bwMode="auto">
            <a:xfrm>
              <a:off x="5094519" y="5763031"/>
              <a:ext cx="9525" cy="6350"/>
            </a:xfrm>
            <a:prstGeom prst="line">
              <a:avLst/>
            </a:prstGeom>
            <a:noFill/>
            <a:ln w="28575">
              <a:solidFill>
                <a:srgbClr val="FF0000"/>
              </a:solidFill>
              <a:round/>
              <a:headEnd/>
              <a:tailEnd/>
            </a:ln>
          </p:spPr>
          <p:txBody>
            <a:bodyPr/>
            <a:lstStyle/>
            <a:p>
              <a:endParaRPr lang="en-US"/>
            </a:p>
          </p:txBody>
        </p:sp>
        <p:sp>
          <p:nvSpPr>
            <p:cNvPr id="637126" name="Line 89"/>
            <p:cNvSpPr>
              <a:spLocks noChangeShapeType="1"/>
            </p:cNvSpPr>
            <p:nvPr/>
          </p:nvSpPr>
          <p:spPr bwMode="auto">
            <a:xfrm>
              <a:off x="5104044" y="5769381"/>
              <a:ext cx="9525" cy="3175"/>
            </a:xfrm>
            <a:prstGeom prst="line">
              <a:avLst/>
            </a:prstGeom>
            <a:noFill/>
            <a:ln w="28575">
              <a:solidFill>
                <a:srgbClr val="FF0000"/>
              </a:solidFill>
              <a:round/>
              <a:headEnd/>
              <a:tailEnd/>
            </a:ln>
          </p:spPr>
          <p:txBody>
            <a:bodyPr/>
            <a:lstStyle/>
            <a:p>
              <a:endParaRPr lang="en-US"/>
            </a:p>
          </p:txBody>
        </p:sp>
        <p:sp>
          <p:nvSpPr>
            <p:cNvPr id="637127" name="Line 90"/>
            <p:cNvSpPr>
              <a:spLocks noChangeShapeType="1"/>
            </p:cNvSpPr>
            <p:nvPr/>
          </p:nvSpPr>
          <p:spPr bwMode="auto">
            <a:xfrm flipV="1">
              <a:off x="5113569" y="5770968"/>
              <a:ext cx="9525" cy="1588"/>
            </a:xfrm>
            <a:prstGeom prst="line">
              <a:avLst/>
            </a:prstGeom>
            <a:noFill/>
            <a:ln w="28575">
              <a:solidFill>
                <a:srgbClr val="FF0000"/>
              </a:solidFill>
              <a:round/>
              <a:headEnd/>
              <a:tailEnd/>
            </a:ln>
          </p:spPr>
          <p:txBody>
            <a:bodyPr/>
            <a:lstStyle/>
            <a:p>
              <a:endParaRPr lang="en-US"/>
            </a:p>
          </p:txBody>
        </p:sp>
        <p:sp>
          <p:nvSpPr>
            <p:cNvPr id="637128" name="Line 91"/>
            <p:cNvSpPr>
              <a:spLocks noChangeShapeType="1"/>
            </p:cNvSpPr>
            <p:nvPr/>
          </p:nvSpPr>
          <p:spPr bwMode="auto">
            <a:xfrm flipV="1">
              <a:off x="5123094" y="5769381"/>
              <a:ext cx="7938" cy="3175"/>
            </a:xfrm>
            <a:prstGeom prst="line">
              <a:avLst/>
            </a:prstGeom>
            <a:noFill/>
            <a:ln w="28575">
              <a:solidFill>
                <a:srgbClr val="FF0000"/>
              </a:solidFill>
              <a:round/>
              <a:headEnd/>
              <a:tailEnd/>
            </a:ln>
          </p:spPr>
          <p:txBody>
            <a:bodyPr/>
            <a:lstStyle/>
            <a:p>
              <a:endParaRPr lang="en-US"/>
            </a:p>
          </p:txBody>
        </p:sp>
        <p:sp>
          <p:nvSpPr>
            <p:cNvPr id="637129" name="Line 92"/>
            <p:cNvSpPr>
              <a:spLocks noChangeShapeType="1"/>
            </p:cNvSpPr>
            <p:nvPr/>
          </p:nvSpPr>
          <p:spPr bwMode="auto">
            <a:xfrm flipV="1">
              <a:off x="5131032" y="5763031"/>
              <a:ext cx="9525" cy="6350"/>
            </a:xfrm>
            <a:prstGeom prst="line">
              <a:avLst/>
            </a:prstGeom>
            <a:noFill/>
            <a:ln w="28575">
              <a:solidFill>
                <a:srgbClr val="FF0000"/>
              </a:solidFill>
              <a:round/>
              <a:headEnd/>
              <a:tailEnd/>
            </a:ln>
          </p:spPr>
          <p:txBody>
            <a:bodyPr/>
            <a:lstStyle/>
            <a:p>
              <a:endParaRPr lang="en-US"/>
            </a:p>
          </p:txBody>
        </p:sp>
        <p:sp>
          <p:nvSpPr>
            <p:cNvPr id="637130" name="Line 93"/>
            <p:cNvSpPr>
              <a:spLocks noChangeShapeType="1"/>
            </p:cNvSpPr>
            <p:nvPr/>
          </p:nvSpPr>
          <p:spPr bwMode="auto">
            <a:xfrm flipV="1">
              <a:off x="5140557" y="5753506"/>
              <a:ext cx="9525" cy="9525"/>
            </a:xfrm>
            <a:prstGeom prst="line">
              <a:avLst/>
            </a:prstGeom>
            <a:noFill/>
            <a:ln w="28575">
              <a:solidFill>
                <a:srgbClr val="FF0000"/>
              </a:solidFill>
              <a:round/>
              <a:headEnd/>
              <a:tailEnd/>
            </a:ln>
          </p:spPr>
          <p:txBody>
            <a:bodyPr/>
            <a:lstStyle/>
            <a:p>
              <a:endParaRPr lang="en-US"/>
            </a:p>
          </p:txBody>
        </p:sp>
        <p:sp>
          <p:nvSpPr>
            <p:cNvPr id="637131" name="Line 94"/>
            <p:cNvSpPr>
              <a:spLocks noChangeShapeType="1"/>
            </p:cNvSpPr>
            <p:nvPr/>
          </p:nvSpPr>
          <p:spPr bwMode="auto">
            <a:xfrm flipV="1">
              <a:off x="5150082" y="5740806"/>
              <a:ext cx="9525" cy="12700"/>
            </a:xfrm>
            <a:prstGeom prst="line">
              <a:avLst/>
            </a:prstGeom>
            <a:noFill/>
            <a:ln w="28575">
              <a:solidFill>
                <a:srgbClr val="FF0000"/>
              </a:solidFill>
              <a:round/>
              <a:headEnd/>
              <a:tailEnd/>
            </a:ln>
          </p:spPr>
          <p:txBody>
            <a:bodyPr/>
            <a:lstStyle/>
            <a:p>
              <a:endParaRPr lang="en-US"/>
            </a:p>
          </p:txBody>
        </p:sp>
        <p:sp>
          <p:nvSpPr>
            <p:cNvPr id="637132" name="Line 95"/>
            <p:cNvSpPr>
              <a:spLocks noChangeShapeType="1"/>
            </p:cNvSpPr>
            <p:nvPr/>
          </p:nvSpPr>
          <p:spPr bwMode="auto">
            <a:xfrm flipV="1">
              <a:off x="5159607" y="5724931"/>
              <a:ext cx="9525" cy="15875"/>
            </a:xfrm>
            <a:prstGeom prst="line">
              <a:avLst/>
            </a:prstGeom>
            <a:noFill/>
            <a:ln w="28575">
              <a:solidFill>
                <a:srgbClr val="FF0000"/>
              </a:solidFill>
              <a:round/>
              <a:headEnd/>
              <a:tailEnd/>
            </a:ln>
          </p:spPr>
          <p:txBody>
            <a:bodyPr/>
            <a:lstStyle/>
            <a:p>
              <a:endParaRPr lang="en-US"/>
            </a:p>
          </p:txBody>
        </p:sp>
        <p:sp>
          <p:nvSpPr>
            <p:cNvPr id="637133" name="Line 96"/>
            <p:cNvSpPr>
              <a:spLocks noChangeShapeType="1"/>
            </p:cNvSpPr>
            <p:nvPr/>
          </p:nvSpPr>
          <p:spPr bwMode="auto">
            <a:xfrm flipV="1">
              <a:off x="5169132" y="5705881"/>
              <a:ext cx="9525" cy="19050"/>
            </a:xfrm>
            <a:prstGeom prst="line">
              <a:avLst/>
            </a:prstGeom>
            <a:noFill/>
            <a:ln w="28575">
              <a:solidFill>
                <a:srgbClr val="FF0000"/>
              </a:solidFill>
              <a:round/>
              <a:headEnd/>
              <a:tailEnd/>
            </a:ln>
          </p:spPr>
          <p:txBody>
            <a:bodyPr/>
            <a:lstStyle/>
            <a:p>
              <a:endParaRPr lang="en-US"/>
            </a:p>
          </p:txBody>
        </p:sp>
        <p:sp>
          <p:nvSpPr>
            <p:cNvPr id="637134" name="Line 97"/>
            <p:cNvSpPr>
              <a:spLocks noChangeShapeType="1"/>
            </p:cNvSpPr>
            <p:nvPr/>
          </p:nvSpPr>
          <p:spPr bwMode="auto">
            <a:xfrm flipV="1">
              <a:off x="5178657" y="5683656"/>
              <a:ext cx="7938" cy="22225"/>
            </a:xfrm>
            <a:prstGeom prst="line">
              <a:avLst/>
            </a:prstGeom>
            <a:noFill/>
            <a:ln w="28575">
              <a:solidFill>
                <a:srgbClr val="FF0000"/>
              </a:solidFill>
              <a:round/>
              <a:headEnd/>
              <a:tailEnd/>
            </a:ln>
          </p:spPr>
          <p:txBody>
            <a:bodyPr/>
            <a:lstStyle/>
            <a:p>
              <a:endParaRPr lang="en-US"/>
            </a:p>
          </p:txBody>
        </p:sp>
        <p:sp>
          <p:nvSpPr>
            <p:cNvPr id="637135" name="Line 98"/>
            <p:cNvSpPr>
              <a:spLocks noChangeShapeType="1"/>
            </p:cNvSpPr>
            <p:nvPr/>
          </p:nvSpPr>
          <p:spPr bwMode="auto">
            <a:xfrm flipV="1">
              <a:off x="5186594" y="5659843"/>
              <a:ext cx="9525" cy="23813"/>
            </a:xfrm>
            <a:prstGeom prst="line">
              <a:avLst/>
            </a:prstGeom>
            <a:noFill/>
            <a:ln w="28575">
              <a:solidFill>
                <a:srgbClr val="FF0000"/>
              </a:solidFill>
              <a:round/>
              <a:headEnd/>
              <a:tailEnd/>
            </a:ln>
          </p:spPr>
          <p:txBody>
            <a:bodyPr/>
            <a:lstStyle/>
            <a:p>
              <a:endParaRPr lang="en-US"/>
            </a:p>
          </p:txBody>
        </p:sp>
        <p:sp>
          <p:nvSpPr>
            <p:cNvPr id="637136" name="Line 99"/>
            <p:cNvSpPr>
              <a:spLocks noChangeShapeType="1"/>
            </p:cNvSpPr>
            <p:nvPr/>
          </p:nvSpPr>
          <p:spPr bwMode="auto">
            <a:xfrm flipV="1">
              <a:off x="5196119" y="5632856"/>
              <a:ext cx="9525" cy="26988"/>
            </a:xfrm>
            <a:prstGeom prst="line">
              <a:avLst/>
            </a:prstGeom>
            <a:noFill/>
            <a:ln w="28575">
              <a:solidFill>
                <a:srgbClr val="FF0000"/>
              </a:solidFill>
              <a:round/>
              <a:headEnd/>
              <a:tailEnd/>
            </a:ln>
          </p:spPr>
          <p:txBody>
            <a:bodyPr/>
            <a:lstStyle/>
            <a:p>
              <a:endParaRPr lang="en-US"/>
            </a:p>
          </p:txBody>
        </p:sp>
        <p:sp>
          <p:nvSpPr>
            <p:cNvPr id="637137" name="Line 100"/>
            <p:cNvSpPr>
              <a:spLocks noChangeShapeType="1"/>
            </p:cNvSpPr>
            <p:nvPr/>
          </p:nvSpPr>
          <p:spPr bwMode="auto">
            <a:xfrm flipV="1">
              <a:off x="5205644" y="5604281"/>
              <a:ext cx="9525" cy="28575"/>
            </a:xfrm>
            <a:prstGeom prst="line">
              <a:avLst/>
            </a:prstGeom>
            <a:noFill/>
            <a:ln w="28575">
              <a:solidFill>
                <a:srgbClr val="FF0000"/>
              </a:solidFill>
              <a:round/>
              <a:headEnd/>
              <a:tailEnd/>
            </a:ln>
          </p:spPr>
          <p:txBody>
            <a:bodyPr/>
            <a:lstStyle/>
            <a:p>
              <a:endParaRPr lang="en-US"/>
            </a:p>
          </p:txBody>
        </p:sp>
        <p:sp>
          <p:nvSpPr>
            <p:cNvPr id="637138" name="Line 101"/>
            <p:cNvSpPr>
              <a:spLocks noChangeShapeType="1"/>
            </p:cNvSpPr>
            <p:nvPr/>
          </p:nvSpPr>
          <p:spPr bwMode="auto">
            <a:xfrm flipV="1">
              <a:off x="5215169" y="5574118"/>
              <a:ext cx="9525" cy="30163"/>
            </a:xfrm>
            <a:prstGeom prst="line">
              <a:avLst/>
            </a:prstGeom>
            <a:noFill/>
            <a:ln w="28575">
              <a:solidFill>
                <a:srgbClr val="FF0000"/>
              </a:solidFill>
              <a:round/>
              <a:headEnd/>
              <a:tailEnd/>
            </a:ln>
          </p:spPr>
          <p:txBody>
            <a:bodyPr/>
            <a:lstStyle/>
            <a:p>
              <a:endParaRPr lang="en-US"/>
            </a:p>
          </p:txBody>
        </p:sp>
        <p:sp>
          <p:nvSpPr>
            <p:cNvPr id="637139" name="Line 102"/>
            <p:cNvSpPr>
              <a:spLocks noChangeShapeType="1"/>
            </p:cNvSpPr>
            <p:nvPr/>
          </p:nvSpPr>
          <p:spPr bwMode="auto">
            <a:xfrm flipV="1">
              <a:off x="5224694" y="5542369"/>
              <a:ext cx="7938" cy="31750"/>
            </a:xfrm>
            <a:prstGeom prst="line">
              <a:avLst/>
            </a:prstGeom>
            <a:noFill/>
            <a:ln w="28575">
              <a:solidFill>
                <a:srgbClr val="FF0000"/>
              </a:solidFill>
              <a:round/>
              <a:headEnd/>
              <a:tailEnd/>
            </a:ln>
          </p:spPr>
          <p:txBody>
            <a:bodyPr/>
            <a:lstStyle/>
            <a:p>
              <a:endParaRPr lang="en-US"/>
            </a:p>
          </p:txBody>
        </p:sp>
        <p:sp>
          <p:nvSpPr>
            <p:cNvPr id="637140" name="Line 103"/>
            <p:cNvSpPr>
              <a:spLocks noChangeShapeType="1"/>
            </p:cNvSpPr>
            <p:nvPr/>
          </p:nvSpPr>
          <p:spPr bwMode="auto">
            <a:xfrm flipV="1">
              <a:off x="5232632" y="5510619"/>
              <a:ext cx="9525" cy="31750"/>
            </a:xfrm>
            <a:prstGeom prst="line">
              <a:avLst/>
            </a:prstGeom>
            <a:noFill/>
            <a:ln w="28575">
              <a:solidFill>
                <a:srgbClr val="FF0000"/>
              </a:solidFill>
              <a:round/>
              <a:headEnd/>
              <a:tailEnd/>
            </a:ln>
          </p:spPr>
          <p:txBody>
            <a:bodyPr/>
            <a:lstStyle/>
            <a:p>
              <a:endParaRPr lang="en-US"/>
            </a:p>
          </p:txBody>
        </p:sp>
        <p:sp>
          <p:nvSpPr>
            <p:cNvPr id="637141" name="Line 104"/>
            <p:cNvSpPr>
              <a:spLocks noChangeShapeType="1"/>
            </p:cNvSpPr>
            <p:nvPr/>
          </p:nvSpPr>
          <p:spPr bwMode="auto">
            <a:xfrm flipV="1">
              <a:off x="5242157" y="5475694"/>
              <a:ext cx="9525" cy="34925"/>
            </a:xfrm>
            <a:prstGeom prst="line">
              <a:avLst/>
            </a:prstGeom>
            <a:noFill/>
            <a:ln w="28575">
              <a:solidFill>
                <a:srgbClr val="FF0000"/>
              </a:solidFill>
              <a:round/>
              <a:headEnd/>
              <a:tailEnd/>
            </a:ln>
          </p:spPr>
          <p:txBody>
            <a:bodyPr/>
            <a:lstStyle/>
            <a:p>
              <a:endParaRPr lang="en-US"/>
            </a:p>
          </p:txBody>
        </p:sp>
        <p:sp>
          <p:nvSpPr>
            <p:cNvPr id="637142" name="Line 105"/>
            <p:cNvSpPr>
              <a:spLocks noChangeShapeType="1"/>
            </p:cNvSpPr>
            <p:nvPr/>
          </p:nvSpPr>
          <p:spPr bwMode="auto">
            <a:xfrm flipV="1">
              <a:off x="5251682" y="5440769"/>
              <a:ext cx="9525" cy="34925"/>
            </a:xfrm>
            <a:prstGeom prst="line">
              <a:avLst/>
            </a:prstGeom>
            <a:noFill/>
            <a:ln w="28575">
              <a:solidFill>
                <a:srgbClr val="FF0000"/>
              </a:solidFill>
              <a:round/>
              <a:headEnd/>
              <a:tailEnd/>
            </a:ln>
          </p:spPr>
          <p:txBody>
            <a:bodyPr/>
            <a:lstStyle/>
            <a:p>
              <a:endParaRPr lang="en-US"/>
            </a:p>
          </p:txBody>
        </p:sp>
        <p:sp>
          <p:nvSpPr>
            <p:cNvPr id="637143" name="Line 106"/>
            <p:cNvSpPr>
              <a:spLocks noChangeShapeType="1"/>
            </p:cNvSpPr>
            <p:nvPr/>
          </p:nvSpPr>
          <p:spPr bwMode="auto">
            <a:xfrm flipV="1">
              <a:off x="5261207" y="5405844"/>
              <a:ext cx="9525" cy="34925"/>
            </a:xfrm>
            <a:prstGeom prst="line">
              <a:avLst/>
            </a:prstGeom>
            <a:noFill/>
            <a:ln w="28575">
              <a:solidFill>
                <a:srgbClr val="FF0000"/>
              </a:solidFill>
              <a:round/>
              <a:headEnd/>
              <a:tailEnd/>
            </a:ln>
          </p:spPr>
          <p:txBody>
            <a:bodyPr/>
            <a:lstStyle/>
            <a:p>
              <a:endParaRPr lang="en-US"/>
            </a:p>
          </p:txBody>
        </p:sp>
        <p:sp>
          <p:nvSpPr>
            <p:cNvPr id="637144" name="Line 135"/>
            <p:cNvSpPr>
              <a:spLocks noChangeShapeType="1"/>
            </p:cNvSpPr>
            <p:nvPr/>
          </p:nvSpPr>
          <p:spPr bwMode="auto">
            <a:xfrm>
              <a:off x="4648432" y="5364568"/>
              <a:ext cx="3175" cy="7938"/>
            </a:xfrm>
            <a:prstGeom prst="line">
              <a:avLst/>
            </a:prstGeom>
            <a:noFill/>
            <a:ln w="28575">
              <a:solidFill>
                <a:srgbClr val="FF0000"/>
              </a:solidFill>
              <a:round/>
              <a:headEnd/>
              <a:tailEnd/>
            </a:ln>
          </p:spPr>
          <p:txBody>
            <a:bodyPr/>
            <a:lstStyle/>
            <a:p>
              <a:endParaRPr lang="en-US"/>
            </a:p>
          </p:txBody>
        </p:sp>
      </p:grpSp>
      <p:sp>
        <p:nvSpPr>
          <p:cNvPr id="1736" name="Rectangle 1735"/>
          <p:cNvSpPr/>
          <p:nvPr/>
        </p:nvSpPr>
        <p:spPr>
          <a:xfrm>
            <a:off x="2603500" y="3433763"/>
            <a:ext cx="3937000" cy="1379537"/>
          </a:xfrm>
          <a:prstGeom prst="rect">
            <a:avLst/>
          </a:prstGeom>
          <a:solidFill>
            <a:srgbClr val="FF000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738" name="Straight Arrow Connector 1737"/>
          <p:cNvCxnSpPr>
            <a:stCxn id="636940" idx="2"/>
          </p:cNvCxnSpPr>
          <p:nvPr/>
        </p:nvCxnSpPr>
        <p:spPr>
          <a:xfrm rot="16200000" flipH="1">
            <a:off x="3090863" y="3052763"/>
            <a:ext cx="777875" cy="168275"/>
          </a:xfrm>
          <a:prstGeom prst="straightConnector1">
            <a:avLst/>
          </a:prstGeom>
          <a:ln>
            <a:solidFill>
              <a:srgbClr val="4D4D4D"/>
            </a:solidFill>
            <a:tailEnd type="arrow"/>
          </a:ln>
        </p:spPr>
        <p:style>
          <a:lnRef idx="1">
            <a:schemeClr val="accent1"/>
          </a:lnRef>
          <a:fillRef idx="0">
            <a:schemeClr val="accent1"/>
          </a:fillRef>
          <a:effectRef idx="0">
            <a:schemeClr val="accent1"/>
          </a:effectRef>
          <a:fontRef idx="minor">
            <a:schemeClr val="tx1"/>
          </a:fontRef>
        </p:style>
      </p:cxnSp>
      <p:sp>
        <p:nvSpPr>
          <p:cNvPr id="636940" name="TextBox 1738"/>
          <p:cNvSpPr txBox="1">
            <a:spLocks noChangeArrowheads="1"/>
          </p:cNvSpPr>
          <p:nvPr/>
        </p:nvSpPr>
        <p:spPr bwMode="auto">
          <a:xfrm>
            <a:off x="2727325" y="2286000"/>
            <a:ext cx="1336675" cy="461963"/>
          </a:xfrm>
          <a:prstGeom prst="rect">
            <a:avLst/>
          </a:prstGeom>
          <a:noFill/>
          <a:ln w="9525">
            <a:noFill/>
            <a:miter lim="800000"/>
            <a:headEnd/>
            <a:tailEnd/>
          </a:ln>
        </p:spPr>
        <p:txBody>
          <a:bodyPr wrap="none">
            <a:spAutoFit/>
          </a:bodyPr>
          <a:lstStyle/>
          <a:p>
            <a:r>
              <a:rPr lang="en-US" sz="2400" i="1"/>
              <a:t>Amplifier</a:t>
            </a:r>
          </a:p>
        </p:txBody>
      </p:sp>
      <p:sp>
        <p:nvSpPr>
          <p:cNvPr id="636941" name="TextBox 1740"/>
          <p:cNvSpPr txBox="1">
            <a:spLocks noChangeArrowheads="1"/>
          </p:cNvSpPr>
          <p:nvPr/>
        </p:nvSpPr>
        <p:spPr bwMode="auto">
          <a:xfrm>
            <a:off x="4197350" y="5492750"/>
            <a:ext cx="1114425" cy="460375"/>
          </a:xfrm>
          <a:prstGeom prst="rect">
            <a:avLst/>
          </a:prstGeom>
          <a:noFill/>
          <a:ln w="9525">
            <a:noFill/>
            <a:miter lim="800000"/>
            <a:headEnd/>
            <a:tailEnd/>
          </a:ln>
        </p:spPr>
        <p:txBody>
          <a:bodyPr wrap="none">
            <a:spAutoFit/>
          </a:bodyPr>
          <a:lstStyle/>
          <a:p>
            <a:r>
              <a:rPr lang="en-US" sz="2400" i="1"/>
              <a:t>Mirrors</a:t>
            </a:r>
          </a:p>
        </p:txBody>
      </p:sp>
      <p:sp>
        <p:nvSpPr>
          <p:cNvPr id="1743" name="Freeform 1742"/>
          <p:cNvSpPr/>
          <p:nvPr/>
        </p:nvSpPr>
        <p:spPr>
          <a:xfrm>
            <a:off x="1874838" y="5556250"/>
            <a:ext cx="2293937" cy="185738"/>
          </a:xfrm>
          <a:custGeom>
            <a:avLst/>
            <a:gdLst>
              <a:gd name="connsiteX0" fmla="*/ 2293749 w 2293749"/>
              <a:gd name="connsiteY0" fmla="*/ 185980 h 185980"/>
              <a:gd name="connsiteX1" fmla="*/ 805912 w 2293749"/>
              <a:gd name="connsiteY1" fmla="*/ 170482 h 185980"/>
              <a:gd name="connsiteX2" fmla="*/ 0 w 2293749"/>
              <a:gd name="connsiteY2" fmla="*/ 0 h 185980"/>
            </a:gdLst>
            <a:ahLst/>
            <a:cxnLst>
              <a:cxn ang="0">
                <a:pos x="connsiteX0" y="connsiteY0"/>
              </a:cxn>
              <a:cxn ang="0">
                <a:pos x="connsiteX1" y="connsiteY1"/>
              </a:cxn>
              <a:cxn ang="0">
                <a:pos x="connsiteX2" y="connsiteY2"/>
              </a:cxn>
            </a:cxnLst>
            <a:rect l="l" t="t" r="r" b="b"/>
            <a:pathLst>
              <a:path w="2293749" h="185980">
                <a:moveTo>
                  <a:pt x="2293749" y="185980"/>
                </a:moveTo>
                <a:lnTo>
                  <a:pt x="805912" y="170482"/>
                </a:lnTo>
                <a:cubicBezTo>
                  <a:pt x="423621" y="139485"/>
                  <a:pt x="211810" y="69742"/>
                  <a:pt x="0" y="0"/>
                </a:cubicBezTo>
              </a:path>
            </a:pathLst>
          </a:custGeom>
          <a:ln>
            <a:solidFill>
              <a:srgbClr val="4D4D4D"/>
            </a:solidFill>
            <a:headEnd type="none" w="lg" len="lg"/>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744" name="Freeform 1743"/>
          <p:cNvSpPr/>
          <p:nvPr/>
        </p:nvSpPr>
        <p:spPr>
          <a:xfrm flipH="1">
            <a:off x="5376863" y="5554663"/>
            <a:ext cx="1890712" cy="219075"/>
          </a:xfrm>
          <a:custGeom>
            <a:avLst/>
            <a:gdLst>
              <a:gd name="connsiteX0" fmla="*/ 2293749 w 2293749"/>
              <a:gd name="connsiteY0" fmla="*/ 185980 h 185980"/>
              <a:gd name="connsiteX1" fmla="*/ 805912 w 2293749"/>
              <a:gd name="connsiteY1" fmla="*/ 170482 h 185980"/>
              <a:gd name="connsiteX2" fmla="*/ 0 w 2293749"/>
              <a:gd name="connsiteY2" fmla="*/ 0 h 185980"/>
            </a:gdLst>
            <a:ahLst/>
            <a:cxnLst>
              <a:cxn ang="0">
                <a:pos x="connsiteX0" y="connsiteY0"/>
              </a:cxn>
              <a:cxn ang="0">
                <a:pos x="connsiteX1" y="connsiteY1"/>
              </a:cxn>
              <a:cxn ang="0">
                <a:pos x="connsiteX2" y="connsiteY2"/>
              </a:cxn>
            </a:cxnLst>
            <a:rect l="l" t="t" r="r" b="b"/>
            <a:pathLst>
              <a:path w="2293749" h="185980">
                <a:moveTo>
                  <a:pt x="2293749" y="185980"/>
                </a:moveTo>
                <a:lnTo>
                  <a:pt x="805912" y="170482"/>
                </a:lnTo>
                <a:cubicBezTo>
                  <a:pt x="423621" y="139485"/>
                  <a:pt x="211810" y="69742"/>
                  <a:pt x="0" y="0"/>
                </a:cubicBezTo>
              </a:path>
            </a:pathLst>
          </a:custGeom>
          <a:ln>
            <a:solidFill>
              <a:srgbClr val="4D4D4D"/>
            </a:solidFill>
            <a:headEnd type="none" w="lg" len="lg"/>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636944" name="TextBox 1745"/>
          <p:cNvSpPr txBox="1">
            <a:spLocks noChangeArrowheads="1"/>
          </p:cNvSpPr>
          <p:nvPr/>
        </p:nvSpPr>
        <p:spPr bwMode="auto">
          <a:xfrm>
            <a:off x="4568825" y="2128838"/>
            <a:ext cx="3225800" cy="831850"/>
          </a:xfrm>
          <a:prstGeom prst="rect">
            <a:avLst/>
          </a:prstGeom>
          <a:noFill/>
          <a:ln w="9525">
            <a:noFill/>
            <a:miter lim="800000"/>
            <a:headEnd/>
            <a:tailEnd/>
          </a:ln>
        </p:spPr>
        <p:txBody>
          <a:bodyPr>
            <a:spAutoFit/>
          </a:bodyPr>
          <a:lstStyle/>
          <a:p>
            <a:r>
              <a:rPr lang="en-US" sz="2400" i="1"/>
              <a:t>Partial mirror that lets some light out</a:t>
            </a:r>
          </a:p>
        </p:txBody>
      </p:sp>
      <p:sp>
        <p:nvSpPr>
          <p:cNvPr id="1749" name="Freeform 1748"/>
          <p:cNvSpPr/>
          <p:nvPr/>
        </p:nvSpPr>
        <p:spPr>
          <a:xfrm>
            <a:off x="6554788" y="2890838"/>
            <a:ext cx="698500" cy="1162050"/>
          </a:xfrm>
          <a:custGeom>
            <a:avLst/>
            <a:gdLst>
              <a:gd name="connsiteX0" fmla="*/ 697424 w 697424"/>
              <a:gd name="connsiteY0" fmla="*/ 1162373 h 1162373"/>
              <a:gd name="connsiteX1" fmla="*/ 0 w 697424"/>
              <a:gd name="connsiteY1" fmla="*/ 0 h 1162373"/>
            </a:gdLst>
            <a:ahLst/>
            <a:cxnLst>
              <a:cxn ang="0">
                <a:pos x="connsiteX0" y="connsiteY0"/>
              </a:cxn>
              <a:cxn ang="0">
                <a:pos x="connsiteX1" y="connsiteY1"/>
              </a:cxn>
            </a:cxnLst>
            <a:rect l="l" t="t" r="r" b="b"/>
            <a:pathLst>
              <a:path w="697424" h="1162373">
                <a:moveTo>
                  <a:pt x="697424" y="1162373"/>
                </a:moveTo>
                <a:lnTo>
                  <a:pt x="0" y="0"/>
                </a:lnTo>
              </a:path>
            </a:pathLst>
          </a:custGeom>
          <a:ln>
            <a:solidFill>
              <a:srgbClr val="4D4D4D"/>
            </a:solidFill>
            <a:headEnd type="arrow" w="lg" len="lg"/>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37482396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46AA83-4F85-C3F2-D83E-915253348504}"/>
              </a:ext>
            </a:extLst>
          </p:cNvPr>
          <p:cNvSpPr>
            <a:spLocks noGrp="1"/>
          </p:cNvSpPr>
          <p:nvPr>
            <p:ph type="ctrTitle"/>
          </p:nvPr>
        </p:nvSpPr>
        <p:spPr/>
        <p:txBody>
          <a:bodyPr/>
          <a:lstStyle/>
          <a:p>
            <a:r>
              <a:rPr lang="en-US" dirty="0"/>
              <a:t>End</a:t>
            </a:r>
          </a:p>
        </p:txBody>
      </p:sp>
      <p:sp>
        <p:nvSpPr>
          <p:cNvPr id="5" name="Subtitle 4">
            <a:extLst>
              <a:ext uri="{FF2B5EF4-FFF2-40B4-BE49-F238E27FC236}">
                <a16:creationId xmlns:a16="http://schemas.microsoft.com/office/drawing/2014/main" id="{94F77FB4-5C1C-055F-C8B7-68D90EDFBAE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813651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2"/>
          <p:cNvSpPr>
            <a:spLocks noGrp="1" noChangeArrowheads="1"/>
          </p:cNvSpPr>
          <p:nvPr>
            <p:ph type="title"/>
          </p:nvPr>
        </p:nvSpPr>
        <p:spPr/>
        <p:txBody>
          <a:bodyPr/>
          <a:lstStyle/>
          <a:p>
            <a:r>
              <a:rPr lang="en-US" dirty="0"/>
              <a:t>Question 223.8.1</a:t>
            </a:r>
          </a:p>
        </p:txBody>
      </p:sp>
      <p:sp>
        <p:nvSpPr>
          <p:cNvPr id="191492" name="Rectangle 3"/>
          <p:cNvSpPr>
            <a:spLocks noGrp="1" noChangeArrowheads="1"/>
          </p:cNvSpPr>
          <p:nvPr>
            <p:ph idx="1"/>
          </p:nvPr>
        </p:nvSpPr>
        <p:spPr>
          <a:xfrm>
            <a:off x="457200" y="1600200"/>
            <a:ext cx="4049713" cy="4525963"/>
          </a:xfrm>
        </p:spPr>
        <p:txBody>
          <a:bodyPr/>
          <a:lstStyle/>
          <a:p>
            <a:pPr marL="609600" indent="-609600" eaLnBrk="1" hangingPunct="1">
              <a:buFontTx/>
              <a:buNone/>
            </a:pPr>
            <a:r>
              <a:rPr lang="en-US" dirty="0"/>
              <a:t>In the figure, will rays 1 and 2 be in phase?</a:t>
            </a:r>
          </a:p>
          <a:p>
            <a:pPr marL="609600" indent="-609600" eaLnBrk="1" hangingPunct="1">
              <a:buFontTx/>
              <a:buAutoNum type="alphaLcParenR"/>
            </a:pPr>
            <a:r>
              <a:rPr lang="en-US" dirty="0"/>
              <a:t>Yes</a:t>
            </a:r>
          </a:p>
          <a:p>
            <a:pPr marL="609600" indent="-609600" eaLnBrk="1" hangingPunct="1">
              <a:buFontTx/>
              <a:buAutoNum type="alphaLcParenR"/>
            </a:pPr>
            <a:r>
              <a:rPr lang="en-US" dirty="0"/>
              <a:t>No</a:t>
            </a:r>
          </a:p>
          <a:p>
            <a:pPr marL="609600" indent="-609600">
              <a:buFontTx/>
              <a:buAutoNum type="alphaLcParenR"/>
            </a:pPr>
            <a:r>
              <a:rPr lang="en-US" dirty="0"/>
              <a:t>Can’t tell with the information given</a:t>
            </a:r>
          </a:p>
          <a:p>
            <a:pPr marL="609600" indent="-609600" eaLnBrk="1" hangingPunct="1">
              <a:buFontTx/>
              <a:buAutoNum type="alphaLcParenR"/>
            </a:pPr>
            <a:endParaRPr lang="en-US" dirty="0"/>
          </a:p>
          <a:p>
            <a:pPr marL="609600" indent="-609600" eaLnBrk="1" hangingPunct="1">
              <a:buFontTx/>
              <a:buNone/>
            </a:pPr>
            <a:endParaRPr lang="en-US" dirty="0"/>
          </a:p>
        </p:txBody>
      </p:sp>
      <p:sp>
        <p:nvSpPr>
          <p:cNvPr id="191490" name="Slide Number Placeholder 5"/>
          <p:cNvSpPr>
            <a:spLocks noGrp="1"/>
          </p:cNvSpPr>
          <p:nvPr>
            <p:ph type="sldNum" sz="quarter" idx="12"/>
          </p:nvPr>
        </p:nvSpPr>
        <p:spPr>
          <a:noFill/>
        </p:spPr>
        <p:txBody>
          <a:bodyPr/>
          <a:lstStyle/>
          <a:p>
            <a:fld id="{E71E5971-AF74-4BE9-89AF-02A4D0FADC9F}" type="slidenum">
              <a:rPr lang="en-US" smtClean="0"/>
              <a:pPr/>
              <a:t>27</a:t>
            </a:fld>
            <a:endParaRPr lang="en-US"/>
          </a:p>
        </p:txBody>
      </p:sp>
      <p:pic>
        <p:nvPicPr>
          <p:cNvPr id="191493" name="Picture 4" descr="37-17"/>
          <p:cNvPicPr>
            <a:picLocks noChangeAspect="1" noChangeArrowheads="1"/>
          </p:cNvPicPr>
          <p:nvPr/>
        </p:nvPicPr>
        <p:blipFill>
          <a:blip r:embed="rId2" cstate="print"/>
          <a:srcRect t="17642"/>
          <a:stretch>
            <a:fillRect/>
          </a:stretch>
        </p:blipFill>
        <p:spPr bwMode="auto">
          <a:xfrm>
            <a:off x="5272088" y="1933575"/>
            <a:ext cx="3138487" cy="3727450"/>
          </a:xfrm>
          <a:prstGeom prst="rect">
            <a:avLst/>
          </a:prstGeom>
          <a:noFill/>
          <a:ln w="9525">
            <a:noFill/>
            <a:miter lim="800000"/>
            <a:headEnd/>
            <a:tailEnd/>
          </a:ln>
        </p:spPr>
      </p:pic>
    </p:spTree>
    <p:extLst>
      <p:ext uri="{BB962C8B-B14F-4D97-AF65-F5344CB8AC3E}">
        <p14:creationId xmlns:p14="http://schemas.microsoft.com/office/powerpoint/2010/main" val="273099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2"/>
          <p:cNvSpPr>
            <a:spLocks noGrp="1" noChangeArrowheads="1"/>
          </p:cNvSpPr>
          <p:nvPr>
            <p:ph type="title"/>
          </p:nvPr>
        </p:nvSpPr>
        <p:spPr/>
        <p:txBody>
          <a:bodyPr/>
          <a:lstStyle/>
          <a:p>
            <a:r>
              <a:rPr lang="en-US" dirty="0"/>
              <a:t>Question 223.8.2</a:t>
            </a:r>
          </a:p>
        </p:txBody>
      </p:sp>
      <p:sp>
        <p:nvSpPr>
          <p:cNvPr id="191492" name="Rectangle 3"/>
          <p:cNvSpPr>
            <a:spLocks noGrp="1" noChangeArrowheads="1"/>
          </p:cNvSpPr>
          <p:nvPr>
            <p:ph idx="1"/>
          </p:nvPr>
        </p:nvSpPr>
        <p:spPr>
          <a:xfrm>
            <a:off x="457200" y="1600200"/>
            <a:ext cx="4049713" cy="4525963"/>
          </a:xfrm>
        </p:spPr>
        <p:txBody>
          <a:bodyPr>
            <a:normAutofit fontScale="92500" lnSpcReduction="20000"/>
          </a:bodyPr>
          <a:lstStyle/>
          <a:p>
            <a:pPr marL="609600" indent="-609600" eaLnBrk="1" hangingPunct="1">
              <a:buFontTx/>
              <a:buNone/>
            </a:pPr>
            <a:r>
              <a:rPr lang="en-US" dirty="0"/>
              <a:t>The thickness of the film is 2 wavelengths. The film has a refractive index that is bigger than 1. Will rays 1 and 2 be in phase?</a:t>
            </a:r>
          </a:p>
          <a:p>
            <a:pPr marL="609600" indent="-609600" eaLnBrk="1" hangingPunct="1">
              <a:buFontTx/>
              <a:buAutoNum type="alphaLcParenR"/>
            </a:pPr>
            <a:r>
              <a:rPr lang="en-US" dirty="0"/>
              <a:t>Yes</a:t>
            </a:r>
          </a:p>
          <a:p>
            <a:pPr marL="609600" indent="-609600" eaLnBrk="1" hangingPunct="1">
              <a:buFontTx/>
              <a:buAutoNum type="alphaLcParenR"/>
            </a:pPr>
            <a:r>
              <a:rPr lang="en-US" dirty="0"/>
              <a:t>No</a:t>
            </a:r>
          </a:p>
          <a:p>
            <a:pPr marL="609600" indent="-609600">
              <a:buFontTx/>
              <a:buAutoNum type="alphaLcParenR"/>
            </a:pPr>
            <a:r>
              <a:rPr lang="en-US" dirty="0"/>
              <a:t>Can’t tell with the information given</a:t>
            </a:r>
          </a:p>
          <a:p>
            <a:pPr marL="609600" indent="-609600" eaLnBrk="1" hangingPunct="1">
              <a:buFontTx/>
              <a:buAutoNum type="alphaLcParenR"/>
            </a:pPr>
            <a:endParaRPr lang="en-US" dirty="0"/>
          </a:p>
          <a:p>
            <a:pPr marL="609600" indent="-609600" eaLnBrk="1" hangingPunct="1">
              <a:buFontTx/>
              <a:buNone/>
            </a:pPr>
            <a:endParaRPr lang="en-US" dirty="0"/>
          </a:p>
        </p:txBody>
      </p:sp>
      <p:sp>
        <p:nvSpPr>
          <p:cNvPr id="191490" name="Slide Number Placeholder 5"/>
          <p:cNvSpPr>
            <a:spLocks noGrp="1"/>
          </p:cNvSpPr>
          <p:nvPr>
            <p:ph type="sldNum" sz="quarter" idx="12"/>
          </p:nvPr>
        </p:nvSpPr>
        <p:spPr>
          <a:noFill/>
        </p:spPr>
        <p:txBody>
          <a:bodyPr/>
          <a:lstStyle/>
          <a:p>
            <a:fld id="{E71E5971-AF74-4BE9-89AF-02A4D0FADC9F}" type="slidenum">
              <a:rPr lang="en-US" smtClean="0"/>
              <a:pPr/>
              <a:t>28</a:t>
            </a:fld>
            <a:endParaRPr lang="en-US"/>
          </a:p>
        </p:txBody>
      </p:sp>
      <p:pic>
        <p:nvPicPr>
          <p:cNvPr id="191493" name="Picture 4" descr="37-17"/>
          <p:cNvPicPr>
            <a:picLocks noChangeAspect="1" noChangeArrowheads="1"/>
          </p:cNvPicPr>
          <p:nvPr/>
        </p:nvPicPr>
        <p:blipFill>
          <a:blip r:embed="rId2" cstate="print"/>
          <a:srcRect t="17642"/>
          <a:stretch>
            <a:fillRect/>
          </a:stretch>
        </p:blipFill>
        <p:spPr bwMode="auto">
          <a:xfrm>
            <a:off x="5272088" y="1933575"/>
            <a:ext cx="3138487" cy="3727450"/>
          </a:xfrm>
          <a:prstGeom prst="rect">
            <a:avLst/>
          </a:prstGeom>
          <a:noFill/>
          <a:ln w="9525">
            <a:noFill/>
            <a:miter lim="800000"/>
            <a:headEnd/>
            <a:tailEnd/>
          </a:ln>
        </p:spPr>
      </p:pic>
    </p:spTree>
    <p:extLst>
      <p:ext uri="{BB962C8B-B14F-4D97-AF65-F5344CB8AC3E}">
        <p14:creationId xmlns:p14="http://schemas.microsoft.com/office/powerpoint/2010/main" val="2199968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1" name="Rectangle 2"/>
          <p:cNvSpPr>
            <a:spLocks noGrp="1" noChangeArrowheads="1"/>
          </p:cNvSpPr>
          <p:nvPr>
            <p:ph type="title"/>
          </p:nvPr>
        </p:nvSpPr>
        <p:spPr/>
        <p:txBody>
          <a:bodyPr/>
          <a:lstStyle/>
          <a:p>
            <a:r>
              <a:rPr lang="en-US" dirty="0"/>
              <a:t>Question 223.8.2.5</a:t>
            </a:r>
          </a:p>
        </p:txBody>
      </p:sp>
      <p:sp>
        <p:nvSpPr>
          <p:cNvPr id="191492" name="Rectangle 3"/>
          <p:cNvSpPr>
            <a:spLocks noGrp="1" noChangeArrowheads="1"/>
          </p:cNvSpPr>
          <p:nvPr>
            <p:ph idx="1"/>
          </p:nvPr>
        </p:nvSpPr>
        <p:spPr>
          <a:xfrm>
            <a:off x="457200" y="1600200"/>
            <a:ext cx="4049713" cy="4525963"/>
          </a:xfrm>
        </p:spPr>
        <p:txBody>
          <a:bodyPr>
            <a:normAutofit fontScale="92500" lnSpcReduction="20000"/>
          </a:bodyPr>
          <a:lstStyle/>
          <a:p>
            <a:pPr marL="609600" indent="-609600">
              <a:buNone/>
            </a:pPr>
            <a:r>
              <a:rPr lang="en-US" dirty="0"/>
              <a:t>The thickness of the film is 2 wavelengths. The film has a refractive index that is bigger than 1. Will rays 3 and 4 be in phase?</a:t>
            </a:r>
          </a:p>
          <a:p>
            <a:pPr marL="609600" indent="-609600" eaLnBrk="1" hangingPunct="1">
              <a:buFontTx/>
              <a:buAutoNum type="alphaLcParenR"/>
            </a:pPr>
            <a:r>
              <a:rPr lang="en-US" dirty="0"/>
              <a:t>Yes</a:t>
            </a:r>
          </a:p>
          <a:p>
            <a:pPr marL="609600" indent="-609600" eaLnBrk="1" hangingPunct="1">
              <a:buFontTx/>
              <a:buAutoNum type="alphaLcParenR"/>
            </a:pPr>
            <a:r>
              <a:rPr lang="en-US" dirty="0"/>
              <a:t>No</a:t>
            </a:r>
          </a:p>
          <a:p>
            <a:pPr marL="609600" indent="-609600">
              <a:buFontTx/>
              <a:buAutoNum type="alphaLcParenR"/>
            </a:pPr>
            <a:r>
              <a:rPr lang="en-US" dirty="0"/>
              <a:t>Can’t tell with the information given</a:t>
            </a:r>
          </a:p>
          <a:p>
            <a:pPr marL="609600" indent="-609600" eaLnBrk="1" hangingPunct="1">
              <a:buFontTx/>
              <a:buAutoNum type="alphaLcParenR"/>
            </a:pPr>
            <a:endParaRPr lang="en-US" dirty="0"/>
          </a:p>
          <a:p>
            <a:pPr marL="609600" indent="-609600" eaLnBrk="1" hangingPunct="1">
              <a:buFontTx/>
              <a:buNone/>
            </a:pPr>
            <a:endParaRPr lang="en-US" dirty="0"/>
          </a:p>
        </p:txBody>
      </p:sp>
      <p:sp>
        <p:nvSpPr>
          <p:cNvPr id="191490" name="Slide Number Placeholder 5"/>
          <p:cNvSpPr>
            <a:spLocks noGrp="1"/>
          </p:cNvSpPr>
          <p:nvPr>
            <p:ph type="sldNum" sz="quarter" idx="12"/>
          </p:nvPr>
        </p:nvSpPr>
        <p:spPr>
          <a:noFill/>
        </p:spPr>
        <p:txBody>
          <a:bodyPr/>
          <a:lstStyle/>
          <a:p>
            <a:fld id="{E71E5971-AF74-4BE9-89AF-02A4D0FADC9F}" type="slidenum">
              <a:rPr lang="en-US" smtClean="0"/>
              <a:pPr/>
              <a:t>29</a:t>
            </a:fld>
            <a:endParaRPr lang="en-US"/>
          </a:p>
        </p:txBody>
      </p:sp>
      <p:pic>
        <p:nvPicPr>
          <p:cNvPr id="191493" name="Picture 4" descr="37-17"/>
          <p:cNvPicPr>
            <a:picLocks noChangeAspect="1" noChangeArrowheads="1"/>
          </p:cNvPicPr>
          <p:nvPr/>
        </p:nvPicPr>
        <p:blipFill>
          <a:blip r:embed="rId2" cstate="print"/>
          <a:srcRect t="17642"/>
          <a:stretch>
            <a:fillRect/>
          </a:stretch>
        </p:blipFill>
        <p:spPr bwMode="auto">
          <a:xfrm>
            <a:off x="5272088" y="1933575"/>
            <a:ext cx="3138487" cy="3727450"/>
          </a:xfrm>
          <a:prstGeom prst="rect">
            <a:avLst/>
          </a:prstGeom>
          <a:noFill/>
          <a:ln w="9525">
            <a:noFill/>
            <a:miter lim="800000"/>
            <a:headEnd/>
            <a:tailEnd/>
          </a:ln>
        </p:spPr>
      </p:pic>
    </p:spTree>
    <p:extLst>
      <p:ext uri="{BB962C8B-B14F-4D97-AF65-F5344CB8AC3E}">
        <p14:creationId xmlns:p14="http://schemas.microsoft.com/office/powerpoint/2010/main" val="2764037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2773D3-0E3B-4A2A-B624-AC9F5D01670A}"/>
              </a:ext>
            </a:extLst>
          </p:cNvPr>
          <p:cNvSpPr>
            <a:spLocks noGrp="1"/>
          </p:cNvSpPr>
          <p:nvPr>
            <p:ph idx="1"/>
          </p:nvPr>
        </p:nvSpPr>
        <p:spPr>
          <a:xfrm>
            <a:off x="457200" y="3136900"/>
            <a:ext cx="8293100" cy="3556000"/>
          </a:xfrm>
        </p:spPr>
        <p:txBody>
          <a:bodyPr>
            <a:normAutofit/>
          </a:bodyPr>
          <a:lstStyle/>
          <a:p>
            <a:pPr marL="0" indent="0">
              <a:buNone/>
            </a:pPr>
            <a:r>
              <a:rPr lang="en-US" dirty="0"/>
              <a:t>A sound wave travels down a pipe. When it reaches the end of the pipe, Some of the energy in the wave will keep going into the room air, and some will reflect back. How does it reflect back?</a:t>
            </a:r>
          </a:p>
          <a:p>
            <a:pPr marL="0" indent="0">
              <a:buNone/>
            </a:pPr>
            <a:endParaRPr lang="en-US" dirty="0"/>
          </a:p>
        </p:txBody>
      </p:sp>
      <p:sp>
        <p:nvSpPr>
          <p:cNvPr id="4" name="Rectangle 41">
            <a:extLst>
              <a:ext uri="{FF2B5EF4-FFF2-40B4-BE49-F238E27FC236}">
                <a16:creationId xmlns:a16="http://schemas.microsoft.com/office/drawing/2014/main" id="{DE034C38-4D8A-496C-89C5-CB1F2D3612CD}"/>
              </a:ext>
            </a:extLst>
          </p:cNvPr>
          <p:cNvSpPr>
            <a:spLocks noChangeArrowheads="1"/>
          </p:cNvSpPr>
          <p:nvPr/>
        </p:nvSpPr>
        <p:spPr bwMode="auto">
          <a:xfrm>
            <a:off x="2509838" y="1527175"/>
            <a:ext cx="2633662" cy="830263"/>
          </a:xfrm>
          <a:prstGeom prst="rect">
            <a:avLst/>
          </a:prstGeom>
          <a:solidFill>
            <a:schemeClr val="accent1"/>
          </a:solidFill>
          <a:ln w="9525">
            <a:noFill/>
            <a:miter lim="800000"/>
            <a:headEnd/>
            <a:tailEnd/>
          </a:ln>
        </p:spPr>
        <p:txBody>
          <a:bodyPr wrap="none" anchor="ctr"/>
          <a:lstStyle/>
          <a:p>
            <a:endParaRPr lang="en-US" dirty="0"/>
          </a:p>
        </p:txBody>
      </p:sp>
      <p:sp>
        <p:nvSpPr>
          <p:cNvPr id="5" name="Rectangle 41">
            <a:extLst>
              <a:ext uri="{FF2B5EF4-FFF2-40B4-BE49-F238E27FC236}">
                <a16:creationId xmlns:a16="http://schemas.microsoft.com/office/drawing/2014/main" id="{A76EEA42-AD5C-45AF-8666-2BD030FAF2CC}"/>
              </a:ext>
            </a:extLst>
          </p:cNvPr>
          <p:cNvSpPr>
            <a:spLocks noChangeArrowheads="1"/>
          </p:cNvSpPr>
          <p:nvPr/>
        </p:nvSpPr>
        <p:spPr bwMode="auto">
          <a:xfrm>
            <a:off x="498474" y="423862"/>
            <a:ext cx="8366125" cy="2586037"/>
          </a:xfrm>
          <a:prstGeom prst="rect">
            <a:avLst/>
          </a:prstGeom>
          <a:solidFill>
            <a:schemeClr val="accent1"/>
          </a:solidFill>
          <a:ln w="9525">
            <a:noFill/>
            <a:miter lim="800000"/>
            <a:headEnd/>
            <a:tailEnd/>
          </a:ln>
        </p:spPr>
        <p:txBody>
          <a:bodyPr wrap="none" anchor="ctr"/>
          <a:lstStyle/>
          <a:p>
            <a:endParaRPr lang="en-US" dirty="0"/>
          </a:p>
        </p:txBody>
      </p:sp>
      <p:sp>
        <p:nvSpPr>
          <p:cNvPr id="6" name="Rectangle 41">
            <a:extLst>
              <a:ext uri="{FF2B5EF4-FFF2-40B4-BE49-F238E27FC236}">
                <a16:creationId xmlns:a16="http://schemas.microsoft.com/office/drawing/2014/main" id="{7F9AC09F-78D4-4170-B12A-FB6F27141E7E}"/>
              </a:ext>
            </a:extLst>
          </p:cNvPr>
          <p:cNvSpPr>
            <a:spLocks noChangeArrowheads="1"/>
          </p:cNvSpPr>
          <p:nvPr/>
        </p:nvSpPr>
        <p:spPr bwMode="auto">
          <a:xfrm>
            <a:off x="3059113" y="1574800"/>
            <a:ext cx="3162300" cy="831850"/>
          </a:xfrm>
          <a:prstGeom prst="rect">
            <a:avLst/>
          </a:prstGeom>
          <a:solidFill>
            <a:schemeClr val="accent1"/>
          </a:solidFill>
          <a:ln w="9525">
            <a:noFill/>
            <a:miter lim="800000"/>
            <a:headEnd/>
            <a:tailEnd/>
          </a:ln>
        </p:spPr>
        <p:txBody>
          <a:bodyPr wrap="none" anchor="ctr"/>
          <a:lstStyle/>
          <a:p>
            <a:endParaRPr lang="en-US" dirty="0"/>
          </a:p>
        </p:txBody>
      </p:sp>
      <p:sp>
        <p:nvSpPr>
          <p:cNvPr id="7" name="Rectangle 39">
            <a:extLst>
              <a:ext uri="{FF2B5EF4-FFF2-40B4-BE49-F238E27FC236}">
                <a16:creationId xmlns:a16="http://schemas.microsoft.com/office/drawing/2014/main" id="{A881BD98-04A8-458A-8A74-2CAF0F160561}"/>
              </a:ext>
            </a:extLst>
          </p:cNvPr>
          <p:cNvSpPr>
            <a:spLocks noChangeArrowheads="1"/>
          </p:cNvSpPr>
          <p:nvPr/>
        </p:nvSpPr>
        <p:spPr bwMode="auto">
          <a:xfrm>
            <a:off x="1062038" y="1570038"/>
            <a:ext cx="4603750" cy="801687"/>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grpSp>
        <p:nvGrpSpPr>
          <p:cNvPr id="9" name="Group 18">
            <a:extLst>
              <a:ext uri="{FF2B5EF4-FFF2-40B4-BE49-F238E27FC236}">
                <a16:creationId xmlns:a16="http://schemas.microsoft.com/office/drawing/2014/main" id="{0F825B6B-DCC7-43D6-B405-16CE972F94EC}"/>
              </a:ext>
            </a:extLst>
          </p:cNvPr>
          <p:cNvGrpSpPr>
            <a:grpSpLocks/>
          </p:cNvGrpSpPr>
          <p:nvPr/>
        </p:nvGrpSpPr>
        <p:grpSpPr bwMode="auto">
          <a:xfrm>
            <a:off x="2498725" y="1454150"/>
            <a:ext cx="4621213" cy="1028700"/>
            <a:chOff x="1098455" y="1454019"/>
            <a:chExt cx="7727044" cy="1028700"/>
          </a:xfrm>
        </p:grpSpPr>
        <p:sp>
          <p:nvSpPr>
            <p:cNvPr id="10" name="Rectangle 43">
              <a:extLst>
                <a:ext uri="{FF2B5EF4-FFF2-40B4-BE49-F238E27FC236}">
                  <a16:creationId xmlns:a16="http://schemas.microsoft.com/office/drawing/2014/main" id="{C5472943-311C-4029-8E40-18BFB1BD89C8}"/>
                </a:ext>
              </a:extLst>
            </p:cNvPr>
            <p:cNvSpPr>
              <a:spLocks noChangeArrowheads="1"/>
            </p:cNvSpPr>
            <p:nvPr/>
          </p:nvSpPr>
          <p:spPr bwMode="auto">
            <a:xfrm>
              <a:off x="1098455" y="2350456"/>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11" name="Rectangle 42">
              <a:extLst>
                <a:ext uri="{FF2B5EF4-FFF2-40B4-BE49-F238E27FC236}">
                  <a16:creationId xmlns:a16="http://schemas.microsoft.com/office/drawing/2014/main" id="{A98388A7-56EF-4044-B8BB-46998131BB1D}"/>
                </a:ext>
              </a:extLst>
            </p:cNvPr>
            <p:cNvSpPr>
              <a:spLocks noChangeArrowheads="1"/>
            </p:cNvSpPr>
            <p:nvPr/>
          </p:nvSpPr>
          <p:spPr bwMode="auto">
            <a:xfrm>
              <a:off x="1098455" y="1454019"/>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grpSp>
      <p:sp>
        <p:nvSpPr>
          <p:cNvPr id="12" name="Rectangle 45">
            <a:extLst>
              <a:ext uri="{FF2B5EF4-FFF2-40B4-BE49-F238E27FC236}">
                <a16:creationId xmlns:a16="http://schemas.microsoft.com/office/drawing/2014/main" id="{FAC863FD-B8B0-4956-9E5A-5B18194298BB}"/>
              </a:ext>
            </a:extLst>
          </p:cNvPr>
          <p:cNvSpPr>
            <a:spLocks noChangeArrowheads="1"/>
          </p:cNvSpPr>
          <p:nvPr/>
        </p:nvSpPr>
        <p:spPr bwMode="auto">
          <a:xfrm>
            <a:off x="2493963" y="1536700"/>
            <a:ext cx="212725"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r>
              <a:rPr lang="en-US" dirty="0"/>
              <a:t>	</a:t>
            </a:r>
          </a:p>
        </p:txBody>
      </p:sp>
      <p:sp>
        <p:nvSpPr>
          <p:cNvPr id="13" name="Line 168">
            <a:extLst>
              <a:ext uri="{FF2B5EF4-FFF2-40B4-BE49-F238E27FC236}">
                <a16:creationId xmlns:a16="http://schemas.microsoft.com/office/drawing/2014/main" id="{9CA2CF55-21B5-4F28-9C39-69DA798E0DE1}"/>
              </a:ext>
            </a:extLst>
          </p:cNvPr>
          <p:cNvSpPr>
            <a:spLocks noChangeShapeType="1"/>
          </p:cNvSpPr>
          <p:nvPr/>
        </p:nvSpPr>
        <p:spPr bwMode="auto">
          <a:xfrm>
            <a:off x="4633913" y="2579688"/>
            <a:ext cx="44450" cy="1587"/>
          </a:xfrm>
          <a:prstGeom prst="line">
            <a:avLst/>
          </a:prstGeom>
          <a:noFill/>
          <a:ln w="28">
            <a:solidFill>
              <a:srgbClr val="FF0000"/>
            </a:solidFill>
            <a:round/>
            <a:headEnd/>
            <a:tailEnd/>
          </a:ln>
        </p:spPr>
        <p:txBody>
          <a:bodyPr/>
          <a:lstStyle/>
          <a:p>
            <a:endParaRPr lang="en-US" dirty="0"/>
          </a:p>
        </p:txBody>
      </p:sp>
      <p:sp>
        <p:nvSpPr>
          <p:cNvPr id="14" name="Rectangle 41">
            <a:extLst>
              <a:ext uri="{FF2B5EF4-FFF2-40B4-BE49-F238E27FC236}">
                <a16:creationId xmlns:a16="http://schemas.microsoft.com/office/drawing/2014/main" id="{1F183EEC-1847-49BE-A99E-A908D094F324}"/>
              </a:ext>
            </a:extLst>
          </p:cNvPr>
          <p:cNvSpPr>
            <a:spLocks noChangeArrowheads="1"/>
          </p:cNvSpPr>
          <p:nvPr/>
        </p:nvSpPr>
        <p:spPr bwMode="auto">
          <a:xfrm>
            <a:off x="1003301" y="741362"/>
            <a:ext cx="1498600" cy="2205037"/>
          </a:xfrm>
          <a:prstGeom prst="rect">
            <a:avLst/>
          </a:prstGeom>
          <a:solidFill>
            <a:schemeClr val="accent1"/>
          </a:solidFill>
          <a:ln w="9525">
            <a:noFill/>
            <a:miter lim="800000"/>
            <a:headEnd/>
            <a:tailEnd/>
          </a:ln>
        </p:spPr>
        <p:txBody>
          <a:bodyPr wrap="none" anchor="ctr"/>
          <a:lstStyle/>
          <a:p>
            <a:endParaRPr lang="en-US" dirty="0"/>
          </a:p>
        </p:txBody>
      </p:sp>
      <p:sp>
        <p:nvSpPr>
          <p:cNvPr id="2" name="Title 1">
            <a:extLst>
              <a:ext uri="{FF2B5EF4-FFF2-40B4-BE49-F238E27FC236}">
                <a16:creationId xmlns:a16="http://schemas.microsoft.com/office/drawing/2014/main" id="{EE7E76A1-DF46-4876-8DD4-2BC8D71ADCBA}"/>
              </a:ext>
            </a:extLst>
          </p:cNvPr>
          <p:cNvSpPr>
            <a:spLocks noGrp="1"/>
          </p:cNvSpPr>
          <p:nvPr>
            <p:ph type="title"/>
          </p:nvPr>
        </p:nvSpPr>
        <p:spPr/>
        <p:txBody>
          <a:bodyPr/>
          <a:lstStyle/>
          <a:p>
            <a:r>
              <a:rPr lang="en-US" dirty="0"/>
              <a:t>Question</a:t>
            </a:r>
          </a:p>
        </p:txBody>
      </p:sp>
    </p:spTree>
    <p:extLst>
      <p:ext uri="{BB962C8B-B14F-4D97-AF65-F5344CB8AC3E}">
        <p14:creationId xmlns:p14="http://schemas.microsoft.com/office/powerpoint/2010/main" val="16904827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58CAC1E-FE32-42D2-B3AE-9E6DF81A4A30}"/>
              </a:ext>
            </a:extLst>
          </p:cNvPr>
          <p:cNvPicPr>
            <a:picLocks noChangeAspect="1"/>
          </p:cNvPicPr>
          <p:nvPr/>
        </p:nvPicPr>
        <p:blipFill>
          <a:blip r:embed="rId2"/>
          <a:stretch>
            <a:fillRect/>
          </a:stretch>
        </p:blipFill>
        <p:spPr>
          <a:xfrm>
            <a:off x="1076325" y="2033587"/>
            <a:ext cx="6991350" cy="2790825"/>
          </a:xfrm>
          <a:prstGeom prst="rect">
            <a:avLst/>
          </a:prstGeom>
        </p:spPr>
      </p:pic>
    </p:spTree>
    <p:extLst>
      <p:ext uri="{BB962C8B-B14F-4D97-AF65-F5344CB8AC3E}">
        <p14:creationId xmlns:p14="http://schemas.microsoft.com/office/powerpoint/2010/main" val="9720478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8AAA5E-B10E-42D0-B9DD-0805755BDD01}"/>
              </a:ext>
            </a:extLst>
          </p:cNvPr>
          <p:cNvPicPr>
            <a:picLocks noChangeAspect="1"/>
          </p:cNvPicPr>
          <p:nvPr/>
        </p:nvPicPr>
        <p:blipFill>
          <a:blip r:embed="rId2"/>
          <a:stretch>
            <a:fillRect/>
          </a:stretch>
        </p:blipFill>
        <p:spPr>
          <a:xfrm>
            <a:off x="1076325" y="2033587"/>
            <a:ext cx="6991350" cy="2790825"/>
          </a:xfrm>
          <a:prstGeom prst="rect">
            <a:avLst/>
          </a:prstGeom>
        </p:spPr>
      </p:pic>
    </p:spTree>
    <p:extLst>
      <p:ext uri="{BB962C8B-B14F-4D97-AF65-F5344CB8AC3E}">
        <p14:creationId xmlns:p14="http://schemas.microsoft.com/office/powerpoint/2010/main" val="40521720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85725" y="947739"/>
            <a:ext cx="8658225" cy="4123341"/>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10409" y="3224142"/>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 name="Group 23"/>
          <p:cNvGrpSpPr>
            <a:grpSpLocks/>
          </p:cNvGrpSpPr>
          <p:nvPr/>
        </p:nvGrpSpPr>
        <p:grpSpPr bwMode="auto">
          <a:xfrm>
            <a:off x="-3914774" y="-1114425"/>
            <a:ext cx="8486773" cy="7394575"/>
            <a:chOff x="947057" y="-1"/>
            <a:chExt cx="5573520" cy="5600701"/>
          </a:xfrm>
        </p:grpSpPr>
        <p:sp>
          <p:nvSpPr>
            <p:cNvPr id="20" name="Arc 19"/>
            <p:cNvSpPr/>
            <p:nvPr/>
          </p:nvSpPr>
          <p:spPr>
            <a:xfrm>
              <a:off x="947057" y="-1"/>
              <a:ext cx="5573520" cy="5600701"/>
            </a:xfrm>
            <a:prstGeom prst="arc">
              <a:avLst>
                <a:gd name="adj1" fmla="val 19224137"/>
                <a:gd name="adj2" fmla="val 5740503"/>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2" name="Arc 21"/>
            <p:cNvSpPr/>
            <p:nvPr/>
          </p:nvSpPr>
          <p:spPr>
            <a:xfrm>
              <a:off x="1844699" y="930644"/>
              <a:ext cx="3768364" cy="3722578"/>
            </a:xfrm>
            <a:prstGeom prst="arc">
              <a:avLst>
                <a:gd name="adj1" fmla="val 16954389"/>
                <a:gd name="adj2" fmla="val 5823047"/>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3" name="Arc 22"/>
            <p:cNvSpPr/>
            <p:nvPr/>
          </p:nvSpPr>
          <p:spPr>
            <a:xfrm>
              <a:off x="2906025" y="1811991"/>
              <a:ext cx="1852870" cy="1943051"/>
            </a:xfrm>
            <a:prstGeom prst="arc">
              <a:avLst>
                <a:gd name="adj1" fmla="val 15132351"/>
                <a:gd name="adj2" fmla="val 6529481"/>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3" name="Group 24"/>
          <p:cNvGrpSpPr>
            <a:grpSpLocks/>
          </p:cNvGrpSpPr>
          <p:nvPr/>
        </p:nvGrpSpPr>
        <p:grpSpPr bwMode="auto">
          <a:xfrm flipV="1">
            <a:off x="-3852245" y="546100"/>
            <a:ext cx="8710850" cy="7392988"/>
            <a:chOff x="947056" y="-1"/>
            <a:chExt cx="5845629" cy="5600701"/>
          </a:xfrm>
        </p:grpSpPr>
        <p:sp>
          <p:nvSpPr>
            <p:cNvPr id="26" name="Arc 25"/>
            <p:cNvSpPr/>
            <p:nvPr/>
          </p:nvSpPr>
          <p:spPr>
            <a:xfrm>
              <a:off x="947056" y="-1"/>
              <a:ext cx="5845629" cy="5600701"/>
            </a:xfrm>
            <a:prstGeom prst="arc">
              <a:avLst>
                <a:gd name="adj1" fmla="val 19224137"/>
                <a:gd name="adj2" fmla="val 5740503"/>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7" name="Arc 26"/>
            <p:cNvSpPr/>
            <p:nvPr/>
          </p:nvSpPr>
          <p:spPr>
            <a:xfrm>
              <a:off x="1844700" y="930843"/>
              <a:ext cx="3952342" cy="3723378"/>
            </a:xfrm>
            <a:prstGeom prst="arc">
              <a:avLst>
                <a:gd name="adj1" fmla="val 16954389"/>
                <a:gd name="adj2" fmla="val 5823047"/>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8" name="Arc 27"/>
            <p:cNvSpPr/>
            <p:nvPr/>
          </p:nvSpPr>
          <p:spPr>
            <a:xfrm>
              <a:off x="2906025" y="1812380"/>
              <a:ext cx="1943330" cy="1943468"/>
            </a:xfrm>
            <a:prstGeom prst="arc">
              <a:avLst>
                <a:gd name="adj1" fmla="val 15132351"/>
                <a:gd name="adj2" fmla="val 6529481"/>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4" name="Group 36"/>
          <p:cNvGrpSpPr>
            <a:grpSpLocks/>
          </p:cNvGrpSpPr>
          <p:nvPr/>
        </p:nvGrpSpPr>
        <p:grpSpPr bwMode="auto">
          <a:xfrm>
            <a:off x="200025" y="2166938"/>
            <a:ext cx="571500" cy="638175"/>
            <a:chOff x="1828800" y="1596115"/>
            <a:chExt cx="571500" cy="636814"/>
          </a:xfrm>
        </p:grpSpPr>
        <p:sp>
          <p:nvSpPr>
            <p:cNvPr id="30" name="Rectangle 29"/>
            <p:cNvSpPr/>
            <p:nvPr/>
          </p:nvSpPr>
          <p:spPr>
            <a:xfrm>
              <a:off x="1828800" y="1596115"/>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Trapezoid 31"/>
            <p:cNvSpPr/>
            <p:nvPr/>
          </p:nvSpPr>
          <p:spPr>
            <a:xfrm rot="16200000">
              <a:off x="2001672" y="1820060"/>
              <a:ext cx="587707"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Rectangle 32"/>
            <p:cNvSpPr/>
            <p:nvPr/>
          </p:nvSpPr>
          <p:spPr>
            <a:xfrm rot="16200000">
              <a:off x="2052007" y="1845459"/>
              <a:ext cx="152075" cy="1444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35"/>
          <p:cNvGrpSpPr>
            <a:grpSpLocks/>
          </p:cNvGrpSpPr>
          <p:nvPr/>
        </p:nvGrpSpPr>
        <p:grpSpPr bwMode="auto">
          <a:xfrm>
            <a:off x="204788" y="3867150"/>
            <a:ext cx="571500" cy="636588"/>
            <a:chOff x="1834243" y="3695700"/>
            <a:chExt cx="571500" cy="636814"/>
          </a:xfrm>
        </p:grpSpPr>
        <p:sp>
          <p:nvSpPr>
            <p:cNvPr id="31" name="Rectangle 30"/>
            <p:cNvSpPr/>
            <p:nvPr/>
          </p:nvSpPr>
          <p:spPr>
            <a:xfrm>
              <a:off x="1834243" y="3695700"/>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Trapezoid 33"/>
            <p:cNvSpPr/>
            <p:nvPr/>
          </p:nvSpPr>
          <p:spPr>
            <a:xfrm rot="16200000">
              <a:off x="2000826" y="3927592"/>
              <a:ext cx="587584"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ectangle 34"/>
            <p:cNvSpPr/>
            <p:nvPr/>
          </p:nvSpPr>
          <p:spPr>
            <a:xfrm rot="16200000">
              <a:off x="2051703" y="3952992"/>
              <a:ext cx="150867" cy="1444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cxnSp>
        <p:nvCxnSpPr>
          <p:cNvPr id="36" name="Straight Connector 35"/>
          <p:cNvCxnSpPr>
            <a:stCxn id="32" idx="2"/>
          </p:cNvCxnSpPr>
          <p:nvPr/>
        </p:nvCxnSpPr>
        <p:spPr>
          <a:xfrm>
            <a:off x="763588" y="2488406"/>
            <a:ext cx="808037" cy="85486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4" idx="2"/>
          </p:cNvCxnSpPr>
          <p:nvPr/>
        </p:nvCxnSpPr>
        <p:spPr>
          <a:xfrm flipV="1">
            <a:off x="762000" y="3400425"/>
            <a:ext cx="809625" cy="79533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954805" y="3067028"/>
            <a:ext cx="2061783" cy="646331"/>
          </a:xfrm>
          <a:prstGeom prst="rect">
            <a:avLst/>
          </a:prstGeom>
          <a:noFill/>
        </p:spPr>
        <p:txBody>
          <a:bodyPr wrap="none">
            <a:spAutoFit/>
          </a:bodyPr>
          <a:lstStyle/>
          <a:p>
            <a:pPr fontAlgn="auto">
              <a:spcBef>
                <a:spcPts val="0"/>
              </a:spcBef>
              <a:spcAft>
                <a:spcPts val="0"/>
              </a:spcAft>
              <a:defRPr/>
            </a:pPr>
            <a:r>
              <a:rPr lang="en-US" sz="3600" dirty="0">
                <a:solidFill>
                  <a:schemeClr val="tx1">
                    <a:lumMod val="65000"/>
                    <a:lumOff val="35000"/>
                  </a:schemeClr>
                </a:solidFill>
                <a:latin typeface="+mn-lt"/>
              </a:rPr>
              <a:t>Loud Spot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610434" y="1909692"/>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 name="Group 23"/>
          <p:cNvGrpSpPr>
            <a:grpSpLocks/>
          </p:cNvGrpSpPr>
          <p:nvPr/>
        </p:nvGrpSpPr>
        <p:grpSpPr bwMode="auto">
          <a:xfrm>
            <a:off x="-3914774" y="-1114425"/>
            <a:ext cx="8486773" cy="7394575"/>
            <a:chOff x="947057" y="-1"/>
            <a:chExt cx="5573520" cy="5600701"/>
          </a:xfrm>
        </p:grpSpPr>
        <p:sp>
          <p:nvSpPr>
            <p:cNvPr id="20" name="Arc 19"/>
            <p:cNvSpPr/>
            <p:nvPr/>
          </p:nvSpPr>
          <p:spPr>
            <a:xfrm>
              <a:off x="947057" y="-1"/>
              <a:ext cx="5573520" cy="5600701"/>
            </a:xfrm>
            <a:prstGeom prst="arc">
              <a:avLst>
                <a:gd name="adj1" fmla="val 19224137"/>
                <a:gd name="adj2" fmla="val 5740503"/>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2" name="Arc 21"/>
            <p:cNvSpPr/>
            <p:nvPr/>
          </p:nvSpPr>
          <p:spPr>
            <a:xfrm>
              <a:off x="1844699" y="930644"/>
              <a:ext cx="3768364" cy="3722578"/>
            </a:xfrm>
            <a:prstGeom prst="arc">
              <a:avLst>
                <a:gd name="adj1" fmla="val 16954389"/>
                <a:gd name="adj2" fmla="val 5823047"/>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3" name="Arc 22"/>
            <p:cNvSpPr/>
            <p:nvPr/>
          </p:nvSpPr>
          <p:spPr>
            <a:xfrm>
              <a:off x="2906025" y="1811991"/>
              <a:ext cx="1852870" cy="1943051"/>
            </a:xfrm>
            <a:prstGeom prst="arc">
              <a:avLst>
                <a:gd name="adj1" fmla="val 15132351"/>
                <a:gd name="adj2" fmla="val 6529481"/>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3" name="Group 24"/>
          <p:cNvGrpSpPr>
            <a:grpSpLocks/>
          </p:cNvGrpSpPr>
          <p:nvPr/>
        </p:nvGrpSpPr>
        <p:grpSpPr bwMode="auto">
          <a:xfrm flipV="1">
            <a:off x="-3852245" y="546100"/>
            <a:ext cx="8710850" cy="7392988"/>
            <a:chOff x="947056" y="-1"/>
            <a:chExt cx="5845629" cy="5600701"/>
          </a:xfrm>
        </p:grpSpPr>
        <p:sp>
          <p:nvSpPr>
            <p:cNvPr id="26" name="Arc 25"/>
            <p:cNvSpPr/>
            <p:nvPr/>
          </p:nvSpPr>
          <p:spPr>
            <a:xfrm>
              <a:off x="947056" y="-1"/>
              <a:ext cx="5845629" cy="5600701"/>
            </a:xfrm>
            <a:prstGeom prst="arc">
              <a:avLst>
                <a:gd name="adj1" fmla="val 19224137"/>
                <a:gd name="adj2" fmla="val 5740503"/>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7" name="Arc 26"/>
            <p:cNvSpPr/>
            <p:nvPr/>
          </p:nvSpPr>
          <p:spPr>
            <a:xfrm>
              <a:off x="1844700" y="930843"/>
              <a:ext cx="3952342" cy="3723378"/>
            </a:xfrm>
            <a:prstGeom prst="arc">
              <a:avLst>
                <a:gd name="adj1" fmla="val 16954389"/>
                <a:gd name="adj2" fmla="val 5823047"/>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8" name="Arc 27"/>
            <p:cNvSpPr/>
            <p:nvPr/>
          </p:nvSpPr>
          <p:spPr>
            <a:xfrm>
              <a:off x="2906025" y="1812380"/>
              <a:ext cx="1943330" cy="1943468"/>
            </a:xfrm>
            <a:prstGeom prst="arc">
              <a:avLst>
                <a:gd name="adj1" fmla="val 15132351"/>
                <a:gd name="adj2" fmla="val 6529481"/>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4" name="Group 36"/>
          <p:cNvGrpSpPr>
            <a:grpSpLocks/>
          </p:cNvGrpSpPr>
          <p:nvPr/>
        </p:nvGrpSpPr>
        <p:grpSpPr bwMode="auto">
          <a:xfrm>
            <a:off x="200025" y="2166938"/>
            <a:ext cx="571500" cy="638175"/>
            <a:chOff x="1828800" y="1596115"/>
            <a:chExt cx="571500" cy="636814"/>
          </a:xfrm>
        </p:grpSpPr>
        <p:sp>
          <p:nvSpPr>
            <p:cNvPr id="30" name="Rectangle 29"/>
            <p:cNvSpPr/>
            <p:nvPr/>
          </p:nvSpPr>
          <p:spPr>
            <a:xfrm>
              <a:off x="1828800" y="1596115"/>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Trapezoid 31"/>
            <p:cNvSpPr/>
            <p:nvPr/>
          </p:nvSpPr>
          <p:spPr>
            <a:xfrm rot="16200000">
              <a:off x="2001672" y="1820060"/>
              <a:ext cx="587707"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Rectangle 32"/>
            <p:cNvSpPr/>
            <p:nvPr/>
          </p:nvSpPr>
          <p:spPr>
            <a:xfrm rot="16200000">
              <a:off x="2052007" y="1845459"/>
              <a:ext cx="152075" cy="1444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35"/>
          <p:cNvGrpSpPr>
            <a:grpSpLocks/>
          </p:cNvGrpSpPr>
          <p:nvPr/>
        </p:nvGrpSpPr>
        <p:grpSpPr bwMode="auto">
          <a:xfrm>
            <a:off x="204788" y="3867150"/>
            <a:ext cx="571500" cy="636588"/>
            <a:chOff x="1834243" y="3695700"/>
            <a:chExt cx="571500" cy="636814"/>
          </a:xfrm>
        </p:grpSpPr>
        <p:sp>
          <p:nvSpPr>
            <p:cNvPr id="31" name="Rectangle 30"/>
            <p:cNvSpPr/>
            <p:nvPr/>
          </p:nvSpPr>
          <p:spPr>
            <a:xfrm>
              <a:off x="1834243" y="3695700"/>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Trapezoid 33"/>
            <p:cNvSpPr/>
            <p:nvPr/>
          </p:nvSpPr>
          <p:spPr>
            <a:xfrm rot="16200000">
              <a:off x="2000826" y="3927592"/>
              <a:ext cx="587584"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ectangle 34"/>
            <p:cNvSpPr/>
            <p:nvPr/>
          </p:nvSpPr>
          <p:spPr>
            <a:xfrm rot="16200000">
              <a:off x="2051703" y="3952992"/>
              <a:ext cx="150867" cy="1444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cxnSp>
        <p:nvCxnSpPr>
          <p:cNvPr id="36" name="Straight Connector 35"/>
          <p:cNvCxnSpPr>
            <a:stCxn id="32" idx="2"/>
          </p:cNvCxnSpPr>
          <p:nvPr/>
        </p:nvCxnSpPr>
        <p:spPr>
          <a:xfrm flipV="1">
            <a:off x="763588" y="2088107"/>
            <a:ext cx="1010621" cy="40029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4" idx="2"/>
          </p:cNvCxnSpPr>
          <p:nvPr/>
        </p:nvCxnSpPr>
        <p:spPr>
          <a:xfrm flipV="1">
            <a:off x="762000" y="2115403"/>
            <a:ext cx="998561" cy="208035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097680" y="2066903"/>
            <a:ext cx="2061783" cy="646331"/>
          </a:xfrm>
          <a:prstGeom prst="rect">
            <a:avLst/>
          </a:prstGeom>
          <a:noFill/>
        </p:spPr>
        <p:txBody>
          <a:bodyPr wrap="none">
            <a:spAutoFit/>
          </a:bodyPr>
          <a:lstStyle/>
          <a:p>
            <a:pPr fontAlgn="auto">
              <a:spcBef>
                <a:spcPts val="0"/>
              </a:spcBef>
              <a:spcAft>
                <a:spcPts val="0"/>
              </a:spcAft>
              <a:defRPr/>
            </a:pPr>
            <a:r>
              <a:rPr lang="en-US" sz="3600" dirty="0">
                <a:solidFill>
                  <a:schemeClr val="tx1">
                    <a:lumMod val="65000"/>
                    <a:lumOff val="35000"/>
                  </a:schemeClr>
                </a:solidFill>
                <a:latin typeface="+mn-lt"/>
              </a:rPr>
              <a:t>Loud Spot</a:t>
            </a:r>
          </a:p>
        </p:txBody>
      </p:sp>
      <p:cxnSp>
        <p:nvCxnSpPr>
          <p:cNvPr id="58" name="Straight Arrow Connector 57"/>
          <p:cNvCxnSpPr/>
          <p:nvPr/>
        </p:nvCxnSpPr>
        <p:spPr>
          <a:xfrm flipV="1">
            <a:off x="846446" y="3234519"/>
            <a:ext cx="518330" cy="103652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84714" name="TextBox 62"/>
          <p:cNvSpPr txBox="1">
            <a:spLocks noChangeArrowheads="1"/>
          </p:cNvSpPr>
          <p:nvPr/>
        </p:nvSpPr>
        <p:spPr bwMode="auto">
          <a:xfrm>
            <a:off x="1158522" y="3648576"/>
            <a:ext cx="3606800" cy="1384300"/>
          </a:xfrm>
          <a:prstGeom prst="rect">
            <a:avLst/>
          </a:prstGeom>
          <a:noFill/>
          <a:ln w="9525">
            <a:noFill/>
            <a:miter lim="800000"/>
            <a:headEnd/>
            <a:tailEnd/>
          </a:ln>
        </p:spPr>
        <p:txBody>
          <a:bodyPr>
            <a:spAutoFit/>
          </a:bodyPr>
          <a:lstStyle/>
          <a:p>
            <a:r>
              <a:rPr lang="en-US" sz="2800" dirty="0"/>
              <a:t>Full wavelength farther from the green wave center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610434" y="1909692"/>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 name="Group 23"/>
          <p:cNvGrpSpPr>
            <a:grpSpLocks/>
          </p:cNvGrpSpPr>
          <p:nvPr/>
        </p:nvGrpSpPr>
        <p:grpSpPr bwMode="auto">
          <a:xfrm>
            <a:off x="-3914774" y="-1114425"/>
            <a:ext cx="8486773" cy="7394575"/>
            <a:chOff x="947057" y="-1"/>
            <a:chExt cx="5573520" cy="5600701"/>
          </a:xfrm>
        </p:grpSpPr>
        <p:sp>
          <p:nvSpPr>
            <p:cNvPr id="20" name="Arc 19"/>
            <p:cNvSpPr/>
            <p:nvPr/>
          </p:nvSpPr>
          <p:spPr>
            <a:xfrm>
              <a:off x="947057" y="-1"/>
              <a:ext cx="5573520" cy="5600701"/>
            </a:xfrm>
            <a:prstGeom prst="arc">
              <a:avLst>
                <a:gd name="adj1" fmla="val 19224137"/>
                <a:gd name="adj2" fmla="val 5740503"/>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2" name="Arc 21"/>
            <p:cNvSpPr/>
            <p:nvPr/>
          </p:nvSpPr>
          <p:spPr>
            <a:xfrm>
              <a:off x="1844699" y="930644"/>
              <a:ext cx="3768364" cy="3722578"/>
            </a:xfrm>
            <a:prstGeom prst="arc">
              <a:avLst>
                <a:gd name="adj1" fmla="val 16954389"/>
                <a:gd name="adj2" fmla="val 5823047"/>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3" name="Arc 22"/>
            <p:cNvSpPr/>
            <p:nvPr/>
          </p:nvSpPr>
          <p:spPr>
            <a:xfrm>
              <a:off x="2906025" y="1811991"/>
              <a:ext cx="1852870" cy="1943051"/>
            </a:xfrm>
            <a:prstGeom prst="arc">
              <a:avLst>
                <a:gd name="adj1" fmla="val 15132351"/>
                <a:gd name="adj2" fmla="val 6529481"/>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3" name="Group 24"/>
          <p:cNvGrpSpPr>
            <a:grpSpLocks/>
          </p:cNvGrpSpPr>
          <p:nvPr/>
        </p:nvGrpSpPr>
        <p:grpSpPr bwMode="auto">
          <a:xfrm flipV="1">
            <a:off x="-3852245" y="546100"/>
            <a:ext cx="8710850" cy="7392988"/>
            <a:chOff x="947056" y="-1"/>
            <a:chExt cx="5845629" cy="5600701"/>
          </a:xfrm>
        </p:grpSpPr>
        <p:sp>
          <p:nvSpPr>
            <p:cNvPr id="26" name="Arc 25"/>
            <p:cNvSpPr/>
            <p:nvPr/>
          </p:nvSpPr>
          <p:spPr>
            <a:xfrm>
              <a:off x="947056" y="-1"/>
              <a:ext cx="5845629" cy="5600701"/>
            </a:xfrm>
            <a:prstGeom prst="arc">
              <a:avLst>
                <a:gd name="adj1" fmla="val 19224137"/>
                <a:gd name="adj2" fmla="val 5740503"/>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7" name="Arc 26"/>
            <p:cNvSpPr/>
            <p:nvPr/>
          </p:nvSpPr>
          <p:spPr>
            <a:xfrm>
              <a:off x="1844700" y="930843"/>
              <a:ext cx="3952342" cy="3723378"/>
            </a:xfrm>
            <a:prstGeom prst="arc">
              <a:avLst>
                <a:gd name="adj1" fmla="val 16954389"/>
                <a:gd name="adj2" fmla="val 5823047"/>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8" name="Arc 27"/>
            <p:cNvSpPr/>
            <p:nvPr/>
          </p:nvSpPr>
          <p:spPr>
            <a:xfrm>
              <a:off x="2906025" y="1812380"/>
              <a:ext cx="1943330" cy="1943468"/>
            </a:xfrm>
            <a:prstGeom prst="arc">
              <a:avLst>
                <a:gd name="adj1" fmla="val 15132351"/>
                <a:gd name="adj2" fmla="val 6529481"/>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4" name="Group 36"/>
          <p:cNvGrpSpPr>
            <a:grpSpLocks/>
          </p:cNvGrpSpPr>
          <p:nvPr/>
        </p:nvGrpSpPr>
        <p:grpSpPr bwMode="auto">
          <a:xfrm>
            <a:off x="200025" y="2166938"/>
            <a:ext cx="571500" cy="638175"/>
            <a:chOff x="1828800" y="1596115"/>
            <a:chExt cx="571500" cy="636814"/>
          </a:xfrm>
        </p:grpSpPr>
        <p:sp>
          <p:nvSpPr>
            <p:cNvPr id="30" name="Rectangle 29"/>
            <p:cNvSpPr/>
            <p:nvPr/>
          </p:nvSpPr>
          <p:spPr>
            <a:xfrm>
              <a:off x="1828800" y="1596115"/>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Trapezoid 31"/>
            <p:cNvSpPr/>
            <p:nvPr/>
          </p:nvSpPr>
          <p:spPr>
            <a:xfrm rot="16200000">
              <a:off x="2001672" y="1820060"/>
              <a:ext cx="587707"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Rectangle 32"/>
            <p:cNvSpPr/>
            <p:nvPr/>
          </p:nvSpPr>
          <p:spPr>
            <a:xfrm rot="16200000">
              <a:off x="2052007" y="1845459"/>
              <a:ext cx="152075" cy="1444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35"/>
          <p:cNvGrpSpPr>
            <a:grpSpLocks/>
          </p:cNvGrpSpPr>
          <p:nvPr/>
        </p:nvGrpSpPr>
        <p:grpSpPr bwMode="auto">
          <a:xfrm>
            <a:off x="204788" y="3867150"/>
            <a:ext cx="571500" cy="636588"/>
            <a:chOff x="1834243" y="3695700"/>
            <a:chExt cx="571500" cy="636814"/>
          </a:xfrm>
        </p:grpSpPr>
        <p:sp>
          <p:nvSpPr>
            <p:cNvPr id="31" name="Rectangle 30"/>
            <p:cNvSpPr/>
            <p:nvPr/>
          </p:nvSpPr>
          <p:spPr>
            <a:xfrm>
              <a:off x="1834243" y="3695700"/>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Trapezoid 33"/>
            <p:cNvSpPr/>
            <p:nvPr/>
          </p:nvSpPr>
          <p:spPr>
            <a:xfrm rot="16200000">
              <a:off x="2000826" y="3927592"/>
              <a:ext cx="587584"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ectangle 34"/>
            <p:cNvSpPr/>
            <p:nvPr/>
          </p:nvSpPr>
          <p:spPr>
            <a:xfrm rot="16200000">
              <a:off x="2051703" y="3952992"/>
              <a:ext cx="150867" cy="1444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cxnSp>
        <p:nvCxnSpPr>
          <p:cNvPr id="36" name="Straight Connector 35"/>
          <p:cNvCxnSpPr>
            <a:stCxn id="32" idx="2"/>
          </p:cNvCxnSpPr>
          <p:nvPr/>
        </p:nvCxnSpPr>
        <p:spPr>
          <a:xfrm flipV="1">
            <a:off x="763588" y="2088107"/>
            <a:ext cx="1010621" cy="40029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4" idx="2"/>
          </p:cNvCxnSpPr>
          <p:nvPr/>
        </p:nvCxnSpPr>
        <p:spPr>
          <a:xfrm flipV="1">
            <a:off x="762000" y="2115403"/>
            <a:ext cx="998561" cy="208035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725477" y="1630175"/>
            <a:ext cx="2242922" cy="646331"/>
          </a:xfrm>
          <a:prstGeom prst="rect">
            <a:avLst/>
          </a:prstGeom>
          <a:noFill/>
        </p:spPr>
        <p:txBody>
          <a:bodyPr wrap="none">
            <a:spAutoFit/>
          </a:bodyPr>
          <a:lstStyle/>
          <a:p>
            <a:pPr fontAlgn="auto">
              <a:spcBef>
                <a:spcPts val="0"/>
              </a:spcBef>
              <a:spcAft>
                <a:spcPts val="0"/>
              </a:spcAft>
              <a:defRPr/>
            </a:pPr>
            <a:r>
              <a:rPr lang="en-US" sz="3600" dirty="0">
                <a:solidFill>
                  <a:schemeClr val="tx1">
                    <a:lumMod val="65000"/>
                    <a:lumOff val="35000"/>
                  </a:schemeClr>
                </a:solidFill>
                <a:latin typeface="+mn-lt"/>
              </a:rPr>
              <a:t>Loud Spots</a:t>
            </a:r>
          </a:p>
        </p:txBody>
      </p:sp>
      <p:sp>
        <p:nvSpPr>
          <p:cNvPr id="24" name="Oval 23"/>
          <p:cNvSpPr/>
          <p:nvPr/>
        </p:nvSpPr>
        <p:spPr>
          <a:xfrm>
            <a:off x="2349688" y="820146"/>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Oval 24"/>
          <p:cNvSpPr/>
          <p:nvPr/>
        </p:nvSpPr>
        <p:spPr>
          <a:xfrm>
            <a:off x="2010769" y="1381979"/>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 name="Oval 37"/>
          <p:cNvSpPr/>
          <p:nvPr/>
        </p:nvSpPr>
        <p:spPr>
          <a:xfrm>
            <a:off x="2777318" y="224195"/>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Oval 38"/>
          <p:cNvSpPr/>
          <p:nvPr/>
        </p:nvSpPr>
        <p:spPr>
          <a:xfrm>
            <a:off x="2929718" y="3062645"/>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 name="Oval 39"/>
          <p:cNvSpPr/>
          <p:nvPr/>
        </p:nvSpPr>
        <p:spPr>
          <a:xfrm>
            <a:off x="1453343" y="3243620"/>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Oval 41"/>
          <p:cNvSpPr/>
          <p:nvPr/>
        </p:nvSpPr>
        <p:spPr>
          <a:xfrm>
            <a:off x="4377518" y="2681645"/>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Oval 42"/>
          <p:cNvSpPr/>
          <p:nvPr/>
        </p:nvSpPr>
        <p:spPr>
          <a:xfrm>
            <a:off x="2158193" y="3119795"/>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 name="Oval 44"/>
          <p:cNvSpPr/>
          <p:nvPr/>
        </p:nvSpPr>
        <p:spPr>
          <a:xfrm>
            <a:off x="3625043" y="2900720"/>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Oval 45"/>
          <p:cNvSpPr/>
          <p:nvPr/>
        </p:nvSpPr>
        <p:spPr>
          <a:xfrm>
            <a:off x="1705684" y="4462392"/>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7" name="Oval 46"/>
          <p:cNvSpPr/>
          <p:nvPr/>
        </p:nvSpPr>
        <p:spPr>
          <a:xfrm>
            <a:off x="2902138" y="5258796"/>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8" name="Oval 47"/>
          <p:cNvSpPr/>
          <p:nvPr/>
        </p:nvSpPr>
        <p:spPr>
          <a:xfrm>
            <a:off x="2363194" y="4849079"/>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9" name="Oval 48"/>
          <p:cNvSpPr/>
          <p:nvPr/>
        </p:nvSpPr>
        <p:spPr>
          <a:xfrm>
            <a:off x="3529793" y="5691545"/>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675121" y="2701264"/>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 name="Group 23"/>
          <p:cNvGrpSpPr>
            <a:grpSpLocks/>
          </p:cNvGrpSpPr>
          <p:nvPr/>
        </p:nvGrpSpPr>
        <p:grpSpPr bwMode="auto">
          <a:xfrm>
            <a:off x="-3914774" y="-1114425"/>
            <a:ext cx="8486773" cy="7394575"/>
            <a:chOff x="947057" y="-1"/>
            <a:chExt cx="5573520" cy="5600701"/>
          </a:xfrm>
        </p:grpSpPr>
        <p:sp>
          <p:nvSpPr>
            <p:cNvPr id="20" name="Arc 19"/>
            <p:cNvSpPr/>
            <p:nvPr/>
          </p:nvSpPr>
          <p:spPr>
            <a:xfrm>
              <a:off x="947057" y="-1"/>
              <a:ext cx="5573520" cy="5600701"/>
            </a:xfrm>
            <a:prstGeom prst="arc">
              <a:avLst>
                <a:gd name="adj1" fmla="val 19224137"/>
                <a:gd name="adj2" fmla="val 5740503"/>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2" name="Arc 21"/>
            <p:cNvSpPr/>
            <p:nvPr/>
          </p:nvSpPr>
          <p:spPr>
            <a:xfrm>
              <a:off x="1844699" y="930644"/>
              <a:ext cx="3768364" cy="3722578"/>
            </a:xfrm>
            <a:prstGeom prst="arc">
              <a:avLst>
                <a:gd name="adj1" fmla="val 16954389"/>
                <a:gd name="adj2" fmla="val 5823047"/>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3" name="Arc 22"/>
            <p:cNvSpPr/>
            <p:nvPr/>
          </p:nvSpPr>
          <p:spPr>
            <a:xfrm>
              <a:off x="2906025" y="1811991"/>
              <a:ext cx="1852870" cy="1943051"/>
            </a:xfrm>
            <a:prstGeom prst="arc">
              <a:avLst>
                <a:gd name="adj1" fmla="val 15132351"/>
                <a:gd name="adj2" fmla="val 6529481"/>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3" name="Group 24"/>
          <p:cNvGrpSpPr>
            <a:grpSpLocks/>
          </p:cNvGrpSpPr>
          <p:nvPr/>
        </p:nvGrpSpPr>
        <p:grpSpPr bwMode="auto">
          <a:xfrm flipV="1">
            <a:off x="-3852245" y="546100"/>
            <a:ext cx="8710850" cy="7392988"/>
            <a:chOff x="947056" y="-1"/>
            <a:chExt cx="5845629" cy="5600701"/>
          </a:xfrm>
        </p:grpSpPr>
        <p:sp>
          <p:nvSpPr>
            <p:cNvPr id="26" name="Arc 25"/>
            <p:cNvSpPr/>
            <p:nvPr/>
          </p:nvSpPr>
          <p:spPr>
            <a:xfrm>
              <a:off x="947056" y="-1"/>
              <a:ext cx="5845629" cy="5600701"/>
            </a:xfrm>
            <a:prstGeom prst="arc">
              <a:avLst>
                <a:gd name="adj1" fmla="val 19224137"/>
                <a:gd name="adj2" fmla="val 5740503"/>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7" name="Arc 26"/>
            <p:cNvSpPr/>
            <p:nvPr/>
          </p:nvSpPr>
          <p:spPr>
            <a:xfrm>
              <a:off x="1844700" y="930843"/>
              <a:ext cx="3952342" cy="3723378"/>
            </a:xfrm>
            <a:prstGeom prst="arc">
              <a:avLst>
                <a:gd name="adj1" fmla="val 16954389"/>
                <a:gd name="adj2" fmla="val 5823047"/>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8" name="Arc 27"/>
            <p:cNvSpPr/>
            <p:nvPr/>
          </p:nvSpPr>
          <p:spPr>
            <a:xfrm>
              <a:off x="2906025" y="1812380"/>
              <a:ext cx="1943330" cy="1943468"/>
            </a:xfrm>
            <a:prstGeom prst="arc">
              <a:avLst>
                <a:gd name="adj1" fmla="val 15132351"/>
                <a:gd name="adj2" fmla="val 6529481"/>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4" name="Group 36"/>
          <p:cNvGrpSpPr>
            <a:grpSpLocks/>
          </p:cNvGrpSpPr>
          <p:nvPr/>
        </p:nvGrpSpPr>
        <p:grpSpPr bwMode="auto">
          <a:xfrm>
            <a:off x="200025" y="2166938"/>
            <a:ext cx="571500" cy="638175"/>
            <a:chOff x="1828800" y="1596115"/>
            <a:chExt cx="571500" cy="636814"/>
          </a:xfrm>
        </p:grpSpPr>
        <p:sp>
          <p:nvSpPr>
            <p:cNvPr id="30" name="Rectangle 29"/>
            <p:cNvSpPr/>
            <p:nvPr/>
          </p:nvSpPr>
          <p:spPr>
            <a:xfrm>
              <a:off x="1828800" y="1596115"/>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Trapezoid 31"/>
            <p:cNvSpPr/>
            <p:nvPr/>
          </p:nvSpPr>
          <p:spPr>
            <a:xfrm rot="16200000">
              <a:off x="2001672" y="1820060"/>
              <a:ext cx="587707"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Rectangle 32"/>
            <p:cNvSpPr/>
            <p:nvPr/>
          </p:nvSpPr>
          <p:spPr>
            <a:xfrm rot="16200000">
              <a:off x="2052007" y="1845459"/>
              <a:ext cx="152075" cy="1444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35"/>
          <p:cNvGrpSpPr>
            <a:grpSpLocks/>
          </p:cNvGrpSpPr>
          <p:nvPr/>
        </p:nvGrpSpPr>
        <p:grpSpPr bwMode="auto">
          <a:xfrm>
            <a:off x="204788" y="3867150"/>
            <a:ext cx="571500" cy="636588"/>
            <a:chOff x="1834243" y="3695700"/>
            <a:chExt cx="571500" cy="636814"/>
          </a:xfrm>
        </p:grpSpPr>
        <p:sp>
          <p:nvSpPr>
            <p:cNvPr id="31" name="Rectangle 30"/>
            <p:cNvSpPr/>
            <p:nvPr/>
          </p:nvSpPr>
          <p:spPr>
            <a:xfrm>
              <a:off x="1834243" y="3695700"/>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Trapezoid 33"/>
            <p:cNvSpPr/>
            <p:nvPr/>
          </p:nvSpPr>
          <p:spPr>
            <a:xfrm rot="16200000">
              <a:off x="2000826" y="3927592"/>
              <a:ext cx="587584"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ectangle 34"/>
            <p:cNvSpPr/>
            <p:nvPr/>
          </p:nvSpPr>
          <p:spPr>
            <a:xfrm rot="16200000">
              <a:off x="2051703" y="3952992"/>
              <a:ext cx="150867" cy="1444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cxnSp>
        <p:nvCxnSpPr>
          <p:cNvPr id="36" name="Straight Connector 35"/>
          <p:cNvCxnSpPr>
            <a:stCxn id="32" idx="2"/>
          </p:cNvCxnSpPr>
          <p:nvPr/>
        </p:nvCxnSpPr>
        <p:spPr>
          <a:xfrm>
            <a:off x="763588" y="2488406"/>
            <a:ext cx="1092508" cy="35032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4" idx="2"/>
          </p:cNvCxnSpPr>
          <p:nvPr/>
        </p:nvCxnSpPr>
        <p:spPr>
          <a:xfrm flipV="1">
            <a:off x="762000" y="2879678"/>
            <a:ext cx="1080448" cy="131608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056737" y="2230675"/>
            <a:ext cx="2116138" cy="646112"/>
          </a:xfrm>
          <a:prstGeom prst="rect">
            <a:avLst/>
          </a:prstGeom>
          <a:noFill/>
        </p:spPr>
        <p:txBody>
          <a:bodyPr wrap="none">
            <a:spAutoFit/>
          </a:bodyPr>
          <a:lstStyle/>
          <a:p>
            <a:pPr fontAlgn="auto">
              <a:spcBef>
                <a:spcPts val="0"/>
              </a:spcBef>
              <a:spcAft>
                <a:spcPts val="0"/>
              </a:spcAft>
              <a:defRPr/>
            </a:pPr>
            <a:r>
              <a:rPr lang="en-US" sz="3600" dirty="0">
                <a:solidFill>
                  <a:schemeClr val="tx1">
                    <a:lumMod val="65000"/>
                    <a:lumOff val="35000"/>
                  </a:schemeClr>
                </a:solidFill>
                <a:latin typeface="+mn-lt"/>
              </a:rPr>
              <a:t>Dead Spot</a:t>
            </a:r>
          </a:p>
        </p:txBody>
      </p:sp>
      <p:cxnSp>
        <p:nvCxnSpPr>
          <p:cNvPr id="58" name="Straight Arrow Connector 57"/>
          <p:cNvCxnSpPr/>
          <p:nvPr/>
        </p:nvCxnSpPr>
        <p:spPr>
          <a:xfrm rot="5400000" flipH="1" flipV="1">
            <a:off x="1513906" y="3015302"/>
            <a:ext cx="438150" cy="38100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84714" name="TextBox 62"/>
          <p:cNvSpPr txBox="1">
            <a:spLocks noChangeArrowheads="1"/>
          </p:cNvSpPr>
          <p:nvPr/>
        </p:nvSpPr>
        <p:spPr bwMode="auto">
          <a:xfrm>
            <a:off x="1963738" y="3252788"/>
            <a:ext cx="3606800" cy="1384300"/>
          </a:xfrm>
          <a:prstGeom prst="rect">
            <a:avLst/>
          </a:prstGeom>
          <a:noFill/>
          <a:ln w="9525">
            <a:noFill/>
            <a:miter lim="800000"/>
            <a:headEnd/>
            <a:tailEnd/>
          </a:ln>
        </p:spPr>
        <p:txBody>
          <a:bodyPr>
            <a:spAutoFit/>
          </a:bodyPr>
          <a:lstStyle/>
          <a:p>
            <a:r>
              <a:rPr lang="en-US" sz="2800" dirty="0"/>
              <a:t>Half a wavelength farther from the green wave center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675121" y="2701264"/>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 name="Group 23"/>
          <p:cNvGrpSpPr>
            <a:grpSpLocks/>
          </p:cNvGrpSpPr>
          <p:nvPr/>
        </p:nvGrpSpPr>
        <p:grpSpPr bwMode="auto">
          <a:xfrm>
            <a:off x="-3914774" y="-1114425"/>
            <a:ext cx="8486773" cy="7394575"/>
            <a:chOff x="947057" y="-1"/>
            <a:chExt cx="5573520" cy="5600701"/>
          </a:xfrm>
        </p:grpSpPr>
        <p:sp>
          <p:nvSpPr>
            <p:cNvPr id="20" name="Arc 19"/>
            <p:cNvSpPr/>
            <p:nvPr/>
          </p:nvSpPr>
          <p:spPr>
            <a:xfrm>
              <a:off x="947057" y="-1"/>
              <a:ext cx="5573520" cy="5600701"/>
            </a:xfrm>
            <a:prstGeom prst="arc">
              <a:avLst>
                <a:gd name="adj1" fmla="val 19224137"/>
                <a:gd name="adj2" fmla="val 5740503"/>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2" name="Arc 21"/>
            <p:cNvSpPr/>
            <p:nvPr/>
          </p:nvSpPr>
          <p:spPr>
            <a:xfrm>
              <a:off x="1844699" y="930644"/>
              <a:ext cx="3768364" cy="3722578"/>
            </a:xfrm>
            <a:prstGeom prst="arc">
              <a:avLst>
                <a:gd name="adj1" fmla="val 16954389"/>
                <a:gd name="adj2" fmla="val 5823047"/>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3" name="Arc 22"/>
            <p:cNvSpPr/>
            <p:nvPr/>
          </p:nvSpPr>
          <p:spPr>
            <a:xfrm>
              <a:off x="2906025" y="1811991"/>
              <a:ext cx="1852870" cy="1943051"/>
            </a:xfrm>
            <a:prstGeom prst="arc">
              <a:avLst>
                <a:gd name="adj1" fmla="val 15132351"/>
                <a:gd name="adj2" fmla="val 6529481"/>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3" name="Group 24"/>
          <p:cNvGrpSpPr>
            <a:grpSpLocks/>
          </p:cNvGrpSpPr>
          <p:nvPr/>
        </p:nvGrpSpPr>
        <p:grpSpPr bwMode="auto">
          <a:xfrm flipV="1">
            <a:off x="-3852245" y="546100"/>
            <a:ext cx="8710850" cy="7392988"/>
            <a:chOff x="947056" y="-1"/>
            <a:chExt cx="5845629" cy="5600701"/>
          </a:xfrm>
        </p:grpSpPr>
        <p:sp>
          <p:nvSpPr>
            <p:cNvPr id="26" name="Arc 25"/>
            <p:cNvSpPr/>
            <p:nvPr/>
          </p:nvSpPr>
          <p:spPr>
            <a:xfrm>
              <a:off x="947056" y="-1"/>
              <a:ext cx="5845629" cy="5600701"/>
            </a:xfrm>
            <a:prstGeom prst="arc">
              <a:avLst>
                <a:gd name="adj1" fmla="val 19224137"/>
                <a:gd name="adj2" fmla="val 5740503"/>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7" name="Arc 26"/>
            <p:cNvSpPr/>
            <p:nvPr/>
          </p:nvSpPr>
          <p:spPr>
            <a:xfrm>
              <a:off x="1844700" y="930843"/>
              <a:ext cx="3952342" cy="3723378"/>
            </a:xfrm>
            <a:prstGeom prst="arc">
              <a:avLst>
                <a:gd name="adj1" fmla="val 16954389"/>
                <a:gd name="adj2" fmla="val 5823047"/>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8" name="Arc 27"/>
            <p:cNvSpPr/>
            <p:nvPr/>
          </p:nvSpPr>
          <p:spPr>
            <a:xfrm>
              <a:off x="2906025" y="1812380"/>
              <a:ext cx="1943330" cy="1943468"/>
            </a:xfrm>
            <a:prstGeom prst="arc">
              <a:avLst>
                <a:gd name="adj1" fmla="val 15132351"/>
                <a:gd name="adj2" fmla="val 6529481"/>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4" name="Group 36"/>
          <p:cNvGrpSpPr>
            <a:grpSpLocks/>
          </p:cNvGrpSpPr>
          <p:nvPr/>
        </p:nvGrpSpPr>
        <p:grpSpPr bwMode="auto">
          <a:xfrm>
            <a:off x="200025" y="2166938"/>
            <a:ext cx="571500" cy="638175"/>
            <a:chOff x="1828800" y="1596115"/>
            <a:chExt cx="571500" cy="636814"/>
          </a:xfrm>
        </p:grpSpPr>
        <p:sp>
          <p:nvSpPr>
            <p:cNvPr id="30" name="Rectangle 29"/>
            <p:cNvSpPr/>
            <p:nvPr/>
          </p:nvSpPr>
          <p:spPr>
            <a:xfrm>
              <a:off x="1828800" y="1596115"/>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Trapezoid 31"/>
            <p:cNvSpPr/>
            <p:nvPr/>
          </p:nvSpPr>
          <p:spPr>
            <a:xfrm rot="16200000">
              <a:off x="2001672" y="1820060"/>
              <a:ext cx="587707"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Rectangle 32"/>
            <p:cNvSpPr/>
            <p:nvPr/>
          </p:nvSpPr>
          <p:spPr>
            <a:xfrm rot="16200000">
              <a:off x="2052007" y="1845459"/>
              <a:ext cx="152075" cy="1444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35"/>
          <p:cNvGrpSpPr>
            <a:grpSpLocks/>
          </p:cNvGrpSpPr>
          <p:nvPr/>
        </p:nvGrpSpPr>
        <p:grpSpPr bwMode="auto">
          <a:xfrm>
            <a:off x="204788" y="3867150"/>
            <a:ext cx="571500" cy="636588"/>
            <a:chOff x="1834243" y="3695700"/>
            <a:chExt cx="571500" cy="636814"/>
          </a:xfrm>
        </p:grpSpPr>
        <p:sp>
          <p:nvSpPr>
            <p:cNvPr id="31" name="Rectangle 30"/>
            <p:cNvSpPr/>
            <p:nvPr/>
          </p:nvSpPr>
          <p:spPr>
            <a:xfrm>
              <a:off x="1834243" y="3695700"/>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Trapezoid 33"/>
            <p:cNvSpPr/>
            <p:nvPr/>
          </p:nvSpPr>
          <p:spPr>
            <a:xfrm rot="16200000">
              <a:off x="2000826" y="3927592"/>
              <a:ext cx="587584"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ectangle 34"/>
            <p:cNvSpPr/>
            <p:nvPr/>
          </p:nvSpPr>
          <p:spPr>
            <a:xfrm rot="16200000">
              <a:off x="2051703" y="3952992"/>
              <a:ext cx="150867" cy="1444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44" name="TextBox 43"/>
          <p:cNvSpPr txBox="1"/>
          <p:nvPr/>
        </p:nvSpPr>
        <p:spPr>
          <a:xfrm>
            <a:off x="3312331" y="2640107"/>
            <a:ext cx="2297424" cy="646331"/>
          </a:xfrm>
          <a:prstGeom prst="rect">
            <a:avLst/>
          </a:prstGeom>
          <a:noFill/>
        </p:spPr>
        <p:txBody>
          <a:bodyPr wrap="none">
            <a:spAutoFit/>
          </a:bodyPr>
          <a:lstStyle/>
          <a:p>
            <a:pPr fontAlgn="auto">
              <a:spcBef>
                <a:spcPts val="0"/>
              </a:spcBef>
              <a:spcAft>
                <a:spcPts val="0"/>
              </a:spcAft>
              <a:defRPr/>
            </a:pPr>
            <a:r>
              <a:rPr lang="en-US" sz="3600" dirty="0">
                <a:solidFill>
                  <a:schemeClr val="tx1">
                    <a:lumMod val="65000"/>
                    <a:lumOff val="35000"/>
                  </a:schemeClr>
                </a:solidFill>
                <a:latin typeface="+mn-lt"/>
              </a:rPr>
              <a:t>Dead Spots</a:t>
            </a:r>
          </a:p>
        </p:txBody>
      </p:sp>
      <p:sp>
        <p:nvSpPr>
          <p:cNvPr id="24" name="Oval 23"/>
          <p:cNvSpPr/>
          <p:nvPr/>
        </p:nvSpPr>
        <p:spPr>
          <a:xfrm>
            <a:off x="2318841" y="2362344"/>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Oval 24"/>
          <p:cNvSpPr/>
          <p:nvPr/>
        </p:nvSpPr>
        <p:spPr>
          <a:xfrm>
            <a:off x="2948913" y="1968833"/>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Oval 28"/>
          <p:cNvSpPr/>
          <p:nvPr/>
        </p:nvSpPr>
        <p:spPr>
          <a:xfrm>
            <a:off x="3592633" y="1698152"/>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Oval 36"/>
          <p:cNvSpPr/>
          <p:nvPr/>
        </p:nvSpPr>
        <p:spPr>
          <a:xfrm>
            <a:off x="1713221" y="3739489"/>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Oval 42"/>
          <p:cNvSpPr/>
          <p:nvPr/>
        </p:nvSpPr>
        <p:spPr>
          <a:xfrm>
            <a:off x="2471241" y="3943494"/>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 name="Oval 44"/>
          <p:cNvSpPr/>
          <p:nvPr/>
        </p:nvSpPr>
        <p:spPr>
          <a:xfrm>
            <a:off x="3187038" y="4092908"/>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Oval 45"/>
          <p:cNvSpPr/>
          <p:nvPr/>
        </p:nvSpPr>
        <p:spPr>
          <a:xfrm>
            <a:off x="3916483" y="4222277"/>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753" name="Title 1"/>
          <p:cNvSpPr>
            <a:spLocks noGrp="1"/>
          </p:cNvSpPr>
          <p:nvPr>
            <p:ph type="title"/>
          </p:nvPr>
        </p:nvSpPr>
        <p:spPr/>
        <p:txBody>
          <a:bodyPr/>
          <a:lstStyle/>
          <a:p>
            <a:r>
              <a:rPr lang="en-US" dirty="0"/>
              <a:t>Question 223.8.3</a:t>
            </a:r>
          </a:p>
        </p:txBody>
      </p:sp>
      <p:sp>
        <p:nvSpPr>
          <p:cNvPr id="3" name="Content Placeholder 2"/>
          <p:cNvSpPr>
            <a:spLocks noGrp="1"/>
          </p:cNvSpPr>
          <p:nvPr>
            <p:ph idx="1"/>
          </p:nvPr>
        </p:nvSpPr>
        <p:spPr/>
        <p:txBody>
          <a:bodyPr/>
          <a:lstStyle/>
          <a:p>
            <a:pPr>
              <a:buFontTx/>
              <a:buNone/>
              <a:defRPr/>
            </a:pPr>
            <a:r>
              <a:rPr lang="en-US" dirty="0"/>
              <a:t>I have two waves coming from speakers in my room. I am sitting 3 wavelengths away from one speaker and 4.5 wavelengths away from the other speaker. I hear..</a:t>
            </a:r>
          </a:p>
          <a:p>
            <a:pPr marL="514350" indent="-514350">
              <a:buFontTx/>
              <a:buAutoNum type="alphaLcParenR"/>
              <a:defRPr/>
            </a:pPr>
            <a:r>
              <a:rPr lang="en-US" dirty="0"/>
              <a:t>Twice the normal loudness</a:t>
            </a:r>
          </a:p>
          <a:p>
            <a:pPr marL="514350" indent="-514350">
              <a:buFontTx/>
              <a:buAutoNum type="alphaLcParenR"/>
              <a:defRPr/>
            </a:pPr>
            <a:r>
              <a:rPr lang="en-US" dirty="0"/>
              <a:t>4 times the normal loudness</a:t>
            </a:r>
          </a:p>
          <a:p>
            <a:pPr marL="514350" indent="-514350">
              <a:buFontTx/>
              <a:buAutoNum type="alphaLcParenR"/>
              <a:defRPr/>
            </a:pPr>
            <a:r>
              <a:rPr lang="en-US" dirty="0"/>
              <a:t>8 times the normal loudness</a:t>
            </a:r>
          </a:p>
          <a:p>
            <a:pPr marL="514350" indent="-514350">
              <a:buFontTx/>
              <a:buAutoNum type="alphaLcParenR"/>
              <a:defRPr/>
            </a:pPr>
            <a:r>
              <a:rPr lang="en-US" dirty="0"/>
              <a:t>Practically nothing</a:t>
            </a:r>
          </a:p>
        </p:txBody>
      </p:sp>
    </p:spTree>
    <p:extLst>
      <p:ext uri="{BB962C8B-B14F-4D97-AF65-F5344CB8AC3E}">
        <p14:creationId xmlns:p14="http://schemas.microsoft.com/office/powerpoint/2010/main" val="3425192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7" name="Title 1"/>
          <p:cNvSpPr>
            <a:spLocks noGrp="1"/>
          </p:cNvSpPr>
          <p:nvPr>
            <p:ph type="title"/>
          </p:nvPr>
        </p:nvSpPr>
        <p:spPr/>
        <p:txBody>
          <a:bodyPr/>
          <a:lstStyle/>
          <a:p>
            <a:r>
              <a:rPr lang="en-US" dirty="0"/>
              <a:t>Question 223.8.4</a:t>
            </a:r>
          </a:p>
        </p:txBody>
      </p:sp>
      <p:sp>
        <p:nvSpPr>
          <p:cNvPr id="3" name="Content Placeholder 2"/>
          <p:cNvSpPr>
            <a:spLocks noGrp="1"/>
          </p:cNvSpPr>
          <p:nvPr>
            <p:ph idx="1"/>
          </p:nvPr>
        </p:nvSpPr>
        <p:spPr/>
        <p:txBody>
          <a:bodyPr/>
          <a:lstStyle/>
          <a:p>
            <a:pPr>
              <a:buFontTx/>
              <a:buNone/>
              <a:defRPr/>
            </a:pPr>
            <a:r>
              <a:rPr lang="en-US" dirty="0"/>
              <a:t>I have two waves coming from speakers in my room. I am sitting 3 wavelengths away from one speaker and 6 wavelengths away from the other speaker. I hear..</a:t>
            </a:r>
          </a:p>
          <a:p>
            <a:pPr marL="514350" indent="-514350">
              <a:buFontTx/>
              <a:buAutoNum type="alphaLcParenR"/>
              <a:defRPr/>
            </a:pPr>
            <a:r>
              <a:rPr lang="en-US" dirty="0"/>
              <a:t>Twice the normal loudness</a:t>
            </a:r>
          </a:p>
          <a:p>
            <a:pPr marL="514350" indent="-514350">
              <a:buFontTx/>
              <a:buAutoNum type="alphaLcParenR"/>
              <a:defRPr/>
            </a:pPr>
            <a:r>
              <a:rPr lang="en-US" dirty="0"/>
              <a:t>4 times the normal loudness</a:t>
            </a:r>
          </a:p>
          <a:p>
            <a:pPr marL="514350" indent="-514350">
              <a:buFontTx/>
              <a:buAutoNum type="alphaLcParenR"/>
              <a:defRPr/>
            </a:pPr>
            <a:r>
              <a:rPr lang="en-US" dirty="0"/>
              <a:t>8 times the normal loudness</a:t>
            </a:r>
          </a:p>
          <a:p>
            <a:pPr marL="514350" indent="-514350">
              <a:buFontTx/>
              <a:buAutoNum type="alphaLcParenR"/>
              <a:defRPr/>
            </a:pPr>
            <a:r>
              <a:rPr lang="en-US" dirty="0"/>
              <a:t>Practically nothing</a:t>
            </a:r>
          </a:p>
        </p:txBody>
      </p:sp>
    </p:spTree>
    <p:extLst>
      <p:ext uri="{BB962C8B-B14F-4D97-AF65-F5344CB8AC3E}">
        <p14:creationId xmlns:p14="http://schemas.microsoft.com/office/powerpoint/2010/main" val="1990105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1">
            <a:extLst>
              <a:ext uri="{FF2B5EF4-FFF2-40B4-BE49-F238E27FC236}">
                <a16:creationId xmlns:a16="http://schemas.microsoft.com/office/drawing/2014/main" id="{DE034C38-4D8A-496C-89C5-CB1F2D3612CD}"/>
              </a:ext>
            </a:extLst>
          </p:cNvPr>
          <p:cNvSpPr>
            <a:spLocks noChangeArrowheads="1"/>
          </p:cNvSpPr>
          <p:nvPr/>
        </p:nvSpPr>
        <p:spPr bwMode="auto">
          <a:xfrm>
            <a:off x="2290382" y="1697863"/>
            <a:ext cx="2633662" cy="830263"/>
          </a:xfrm>
          <a:prstGeom prst="rect">
            <a:avLst/>
          </a:prstGeom>
          <a:solidFill>
            <a:schemeClr val="accent1"/>
          </a:solidFill>
          <a:ln w="9525">
            <a:noFill/>
            <a:miter lim="800000"/>
            <a:headEnd/>
            <a:tailEnd/>
          </a:ln>
        </p:spPr>
        <p:txBody>
          <a:bodyPr wrap="none" anchor="ctr"/>
          <a:lstStyle/>
          <a:p>
            <a:endParaRPr lang="en-US" dirty="0"/>
          </a:p>
        </p:txBody>
      </p:sp>
      <p:sp>
        <p:nvSpPr>
          <p:cNvPr id="5" name="Rectangle 41">
            <a:extLst>
              <a:ext uri="{FF2B5EF4-FFF2-40B4-BE49-F238E27FC236}">
                <a16:creationId xmlns:a16="http://schemas.microsoft.com/office/drawing/2014/main" id="{A76EEA42-AD5C-45AF-8666-2BD030FAF2CC}"/>
              </a:ext>
            </a:extLst>
          </p:cNvPr>
          <p:cNvSpPr>
            <a:spLocks noChangeArrowheads="1"/>
          </p:cNvSpPr>
          <p:nvPr/>
        </p:nvSpPr>
        <p:spPr bwMode="auto">
          <a:xfrm>
            <a:off x="279018" y="594550"/>
            <a:ext cx="8645526" cy="2941130"/>
          </a:xfrm>
          <a:prstGeom prst="rect">
            <a:avLst/>
          </a:prstGeom>
          <a:solidFill>
            <a:schemeClr val="accent1"/>
          </a:solidFill>
          <a:ln w="9525">
            <a:noFill/>
            <a:miter lim="800000"/>
            <a:headEnd/>
            <a:tailEnd/>
          </a:ln>
        </p:spPr>
        <p:txBody>
          <a:bodyPr wrap="none" anchor="ctr"/>
          <a:lstStyle/>
          <a:p>
            <a:endParaRPr lang="en-US" dirty="0"/>
          </a:p>
        </p:txBody>
      </p:sp>
      <p:sp>
        <p:nvSpPr>
          <p:cNvPr id="6" name="Rectangle 41">
            <a:extLst>
              <a:ext uri="{FF2B5EF4-FFF2-40B4-BE49-F238E27FC236}">
                <a16:creationId xmlns:a16="http://schemas.microsoft.com/office/drawing/2014/main" id="{7F9AC09F-78D4-4170-B12A-FB6F27141E7E}"/>
              </a:ext>
            </a:extLst>
          </p:cNvPr>
          <p:cNvSpPr>
            <a:spLocks noChangeArrowheads="1"/>
          </p:cNvSpPr>
          <p:nvPr/>
        </p:nvSpPr>
        <p:spPr bwMode="auto">
          <a:xfrm>
            <a:off x="2839657" y="1745488"/>
            <a:ext cx="3162300" cy="831850"/>
          </a:xfrm>
          <a:prstGeom prst="rect">
            <a:avLst/>
          </a:prstGeom>
          <a:solidFill>
            <a:schemeClr val="accent1"/>
          </a:solidFill>
          <a:ln w="9525">
            <a:noFill/>
            <a:miter lim="800000"/>
            <a:headEnd/>
            <a:tailEnd/>
          </a:ln>
        </p:spPr>
        <p:txBody>
          <a:bodyPr wrap="none" anchor="ctr"/>
          <a:lstStyle/>
          <a:p>
            <a:endParaRPr lang="en-US" dirty="0"/>
          </a:p>
        </p:txBody>
      </p:sp>
      <p:sp>
        <p:nvSpPr>
          <p:cNvPr id="7" name="Rectangle 39">
            <a:extLst>
              <a:ext uri="{FF2B5EF4-FFF2-40B4-BE49-F238E27FC236}">
                <a16:creationId xmlns:a16="http://schemas.microsoft.com/office/drawing/2014/main" id="{A881BD98-04A8-458A-8A74-2CAF0F160561}"/>
              </a:ext>
            </a:extLst>
          </p:cNvPr>
          <p:cNvSpPr>
            <a:spLocks noChangeArrowheads="1"/>
          </p:cNvSpPr>
          <p:nvPr/>
        </p:nvSpPr>
        <p:spPr bwMode="auto">
          <a:xfrm>
            <a:off x="842582" y="1740726"/>
            <a:ext cx="4603750" cy="801687"/>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grpSp>
        <p:nvGrpSpPr>
          <p:cNvPr id="9" name="Group 18">
            <a:extLst>
              <a:ext uri="{FF2B5EF4-FFF2-40B4-BE49-F238E27FC236}">
                <a16:creationId xmlns:a16="http://schemas.microsoft.com/office/drawing/2014/main" id="{0F825B6B-DCC7-43D6-B405-16CE972F94EC}"/>
              </a:ext>
            </a:extLst>
          </p:cNvPr>
          <p:cNvGrpSpPr>
            <a:grpSpLocks/>
          </p:cNvGrpSpPr>
          <p:nvPr/>
        </p:nvGrpSpPr>
        <p:grpSpPr bwMode="auto">
          <a:xfrm>
            <a:off x="2279269" y="1624838"/>
            <a:ext cx="4621213" cy="1028700"/>
            <a:chOff x="1098455" y="1454019"/>
            <a:chExt cx="7727044" cy="1028700"/>
          </a:xfrm>
        </p:grpSpPr>
        <p:sp>
          <p:nvSpPr>
            <p:cNvPr id="10" name="Rectangle 43">
              <a:extLst>
                <a:ext uri="{FF2B5EF4-FFF2-40B4-BE49-F238E27FC236}">
                  <a16:creationId xmlns:a16="http://schemas.microsoft.com/office/drawing/2014/main" id="{C5472943-311C-4029-8E40-18BFB1BD89C8}"/>
                </a:ext>
              </a:extLst>
            </p:cNvPr>
            <p:cNvSpPr>
              <a:spLocks noChangeArrowheads="1"/>
            </p:cNvSpPr>
            <p:nvPr/>
          </p:nvSpPr>
          <p:spPr bwMode="auto">
            <a:xfrm>
              <a:off x="1098455" y="2350456"/>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11" name="Rectangle 42">
              <a:extLst>
                <a:ext uri="{FF2B5EF4-FFF2-40B4-BE49-F238E27FC236}">
                  <a16:creationId xmlns:a16="http://schemas.microsoft.com/office/drawing/2014/main" id="{A98388A7-56EF-4044-B8BB-46998131BB1D}"/>
                </a:ext>
              </a:extLst>
            </p:cNvPr>
            <p:cNvSpPr>
              <a:spLocks noChangeArrowheads="1"/>
            </p:cNvSpPr>
            <p:nvPr/>
          </p:nvSpPr>
          <p:spPr bwMode="auto">
            <a:xfrm>
              <a:off x="1098455" y="1454019"/>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grpSp>
      <p:sp>
        <p:nvSpPr>
          <p:cNvPr id="12" name="Rectangle 45">
            <a:extLst>
              <a:ext uri="{FF2B5EF4-FFF2-40B4-BE49-F238E27FC236}">
                <a16:creationId xmlns:a16="http://schemas.microsoft.com/office/drawing/2014/main" id="{FAC863FD-B8B0-4956-9E5A-5B18194298BB}"/>
              </a:ext>
            </a:extLst>
          </p:cNvPr>
          <p:cNvSpPr>
            <a:spLocks noChangeArrowheads="1"/>
          </p:cNvSpPr>
          <p:nvPr/>
        </p:nvSpPr>
        <p:spPr bwMode="auto">
          <a:xfrm>
            <a:off x="2274507" y="1707388"/>
            <a:ext cx="212725"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r>
              <a:rPr lang="en-US" dirty="0"/>
              <a:t>	</a:t>
            </a:r>
          </a:p>
        </p:txBody>
      </p:sp>
      <p:sp>
        <p:nvSpPr>
          <p:cNvPr id="13" name="Line 168">
            <a:extLst>
              <a:ext uri="{FF2B5EF4-FFF2-40B4-BE49-F238E27FC236}">
                <a16:creationId xmlns:a16="http://schemas.microsoft.com/office/drawing/2014/main" id="{9CA2CF55-21B5-4F28-9C39-69DA798E0DE1}"/>
              </a:ext>
            </a:extLst>
          </p:cNvPr>
          <p:cNvSpPr>
            <a:spLocks noChangeShapeType="1"/>
          </p:cNvSpPr>
          <p:nvPr/>
        </p:nvSpPr>
        <p:spPr bwMode="auto">
          <a:xfrm>
            <a:off x="4414457" y="2750376"/>
            <a:ext cx="44450" cy="1587"/>
          </a:xfrm>
          <a:prstGeom prst="line">
            <a:avLst/>
          </a:prstGeom>
          <a:noFill/>
          <a:ln w="28">
            <a:solidFill>
              <a:srgbClr val="FF0000"/>
            </a:solidFill>
            <a:round/>
            <a:headEnd/>
            <a:tailEnd/>
          </a:ln>
        </p:spPr>
        <p:txBody>
          <a:bodyPr/>
          <a:lstStyle/>
          <a:p>
            <a:endParaRPr lang="en-US" dirty="0"/>
          </a:p>
        </p:txBody>
      </p:sp>
      <p:sp>
        <p:nvSpPr>
          <p:cNvPr id="14" name="Rectangle 41">
            <a:extLst>
              <a:ext uri="{FF2B5EF4-FFF2-40B4-BE49-F238E27FC236}">
                <a16:creationId xmlns:a16="http://schemas.microsoft.com/office/drawing/2014/main" id="{1F183EEC-1847-49BE-A99E-A908D094F324}"/>
              </a:ext>
            </a:extLst>
          </p:cNvPr>
          <p:cNvSpPr>
            <a:spLocks noChangeArrowheads="1"/>
          </p:cNvSpPr>
          <p:nvPr/>
        </p:nvSpPr>
        <p:spPr bwMode="auto">
          <a:xfrm>
            <a:off x="783845" y="912050"/>
            <a:ext cx="1498600" cy="2205037"/>
          </a:xfrm>
          <a:prstGeom prst="rect">
            <a:avLst/>
          </a:prstGeom>
          <a:solidFill>
            <a:schemeClr val="accent1"/>
          </a:solidFill>
          <a:ln w="9525">
            <a:noFill/>
            <a:miter lim="800000"/>
            <a:headEnd/>
            <a:tailEnd/>
          </a:ln>
        </p:spPr>
        <p:txBody>
          <a:bodyPr wrap="none" anchor="ctr"/>
          <a:lstStyle/>
          <a:p>
            <a:endParaRPr lang="en-US" dirty="0"/>
          </a:p>
        </p:txBody>
      </p:sp>
      <p:sp>
        <p:nvSpPr>
          <p:cNvPr id="16" name="Oval 15">
            <a:extLst>
              <a:ext uri="{FF2B5EF4-FFF2-40B4-BE49-F238E27FC236}">
                <a16:creationId xmlns:a16="http://schemas.microsoft.com/office/drawing/2014/main" id="{4E09DCD3-7C8B-449E-AEB8-3D5AAFC53D87}"/>
              </a:ext>
            </a:extLst>
          </p:cNvPr>
          <p:cNvSpPr/>
          <p:nvPr/>
        </p:nvSpPr>
        <p:spPr>
          <a:xfrm>
            <a:off x="2739644" y="1796288"/>
            <a:ext cx="203200" cy="2159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44F123F-55F1-4944-9274-473752F783A0}"/>
              </a:ext>
            </a:extLst>
          </p:cNvPr>
          <p:cNvSpPr/>
          <p:nvPr/>
        </p:nvSpPr>
        <p:spPr>
          <a:xfrm>
            <a:off x="2803144" y="2139188"/>
            <a:ext cx="203200" cy="2159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73DC9CF-B919-4F7D-913D-1F881E823B0B}"/>
              </a:ext>
            </a:extLst>
          </p:cNvPr>
          <p:cNvSpPr/>
          <p:nvPr/>
        </p:nvSpPr>
        <p:spPr>
          <a:xfrm>
            <a:off x="2954611" y="2283432"/>
            <a:ext cx="203200" cy="2159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432FE1D-0FAA-46B8-91DE-42C6CC76EB5A}"/>
              </a:ext>
            </a:extLst>
          </p:cNvPr>
          <p:cNvSpPr/>
          <p:nvPr/>
        </p:nvSpPr>
        <p:spPr>
          <a:xfrm>
            <a:off x="3019044" y="1974088"/>
            <a:ext cx="203200" cy="2159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A74C96D-D84F-4ACF-9EF6-44DCE5B2C107}"/>
              </a:ext>
            </a:extLst>
          </p:cNvPr>
          <p:cNvSpPr/>
          <p:nvPr/>
        </p:nvSpPr>
        <p:spPr>
          <a:xfrm>
            <a:off x="3679444" y="2050288"/>
            <a:ext cx="203200" cy="2159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EAE50F1-8933-47DD-8FAB-D7307BFA2CFD}"/>
              </a:ext>
            </a:extLst>
          </p:cNvPr>
          <p:cNvSpPr/>
          <p:nvPr/>
        </p:nvSpPr>
        <p:spPr>
          <a:xfrm>
            <a:off x="4250944" y="2062988"/>
            <a:ext cx="203200" cy="2159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D2308BB-3F93-4AD5-B861-B739F8906D54}"/>
              </a:ext>
            </a:extLst>
          </p:cNvPr>
          <p:cNvSpPr/>
          <p:nvPr/>
        </p:nvSpPr>
        <p:spPr>
          <a:xfrm>
            <a:off x="4987544" y="2062988"/>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A367FDD-BCF8-4FC4-A3E3-02F5BBC6B5FD}"/>
              </a:ext>
            </a:extLst>
          </p:cNvPr>
          <p:cNvSpPr/>
          <p:nvPr/>
        </p:nvSpPr>
        <p:spPr>
          <a:xfrm>
            <a:off x="5711444" y="2050288"/>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739E4D7-6C86-4D2C-9DDB-3534BFC1378C}"/>
              </a:ext>
            </a:extLst>
          </p:cNvPr>
          <p:cNvSpPr/>
          <p:nvPr/>
        </p:nvSpPr>
        <p:spPr>
          <a:xfrm>
            <a:off x="6397244" y="2050288"/>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5BE61775-9C12-4EB0-8E2B-177024A0E757}"/>
              </a:ext>
            </a:extLst>
          </p:cNvPr>
          <p:cNvSpPr/>
          <p:nvPr/>
        </p:nvSpPr>
        <p:spPr>
          <a:xfrm>
            <a:off x="6994144" y="2037588"/>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E9A391AB-5CE9-42F6-99C7-F9B190354777}"/>
              </a:ext>
            </a:extLst>
          </p:cNvPr>
          <p:cNvCxnSpPr>
            <a:cxnSpLocks/>
          </p:cNvCxnSpPr>
          <p:nvPr/>
        </p:nvCxnSpPr>
        <p:spPr>
          <a:xfrm>
            <a:off x="3236808" y="2108546"/>
            <a:ext cx="64595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B868F9A-B63A-4270-98F0-D0B94907FC35}"/>
              </a:ext>
            </a:extLst>
          </p:cNvPr>
          <p:cNvCxnSpPr>
            <a:cxnSpLocks/>
          </p:cNvCxnSpPr>
          <p:nvPr/>
        </p:nvCxnSpPr>
        <p:spPr>
          <a:xfrm>
            <a:off x="2969758" y="1908608"/>
            <a:ext cx="64595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649FC2C-5C14-47FB-BAAB-906C3A37DDC8}"/>
              </a:ext>
            </a:extLst>
          </p:cNvPr>
          <p:cNvCxnSpPr>
            <a:cxnSpLocks/>
          </p:cNvCxnSpPr>
          <p:nvPr/>
        </p:nvCxnSpPr>
        <p:spPr>
          <a:xfrm>
            <a:off x="3038268" y="2270733"/>
            <a:ext cx="64595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2DD5ED6-BC8F-4789-9A5E-86A70D343F01}"/>
              </a:ext>
            </a:extLst>
          </p:cNvPr>
          <p:cNvCxnSpPr>
            <a:cxnSpLocks/>
          </p:cNvCxnSpPr>
          <p:nvPr/>
        </p:nvCxnSpPr>
        <p:spPr>
          <a:xfrm>
            <a:off x="3182279" y="2397966"/>
            <a:ext cx="64595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EACA333-90D2-4B64-8FE3-714FBFF9863F}"/>
              </a:ext>
            </a:extLst>
          </p:cNvPr>
          <p:cNvCxnSpPr>
            <a:cxnSpLocks/>
          </p:cNvCxnSpPr>
          <p:nvPr/>
        </p:nvCxnSpPr>
        <p:spPr>
          <a:xfrm flipV="1">
            <a:off x="3854796" y="2016266"/>
            <a:ext cx="212522" cy="978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41AE4FE-797C-4C99-9D16-83501E07C8E1}"/>
              </a:ext>
            </a:extLst>
          </p:cNvPr>
          <p:cNvCxnSpPr>
            <a:cxnSpLocks/>
          </p:cNvCxnSpPr>
          <p:nvPr/>
        </p:nvCxnSpPr>
        <p:spPr>
          <a:xfrm flipH="1">
            <a:off x="4142819" y="2234380"/>
            <a:ext cx="134225" cy="1090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CAC3638-78DB-482A-8AF6-6908C1918BA9}"/>
              </a:ext>
            </a:extLst>
          </p:cNvPr>
          <p:cNvCxnSpPr>
            <a:cxnSpLocks/>
          </p:cNvCxnSpPr>
          <p:nvPr/>
        </p:nvCxnSpPr>
        <p:spPr>
          <a:xfrm flipV="1">
            <a:off x="5080987" y="1882042"/>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6BBF2BF-04E5-4F46-B818-F1BD45D4D849}"/>
              </a:ext>
            </a:extLst>
          </p:cNvPr>
          <p:cNvCxnSpPr>
            <a:cxnSpLocks/>
          </p:cNvCxnSpPr>
          <p:nvPr/>
        </p:nvCxnSpPr>
        <p:spPr>
          <a:xfrm flipH="1">
            <a:off x="5636060" y="2234384"/>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E3302F2-9641-4F89-86ED-896AFD8386BF}"/>
              </a:ext>
            </a:extLst>
          </p:cNvPr>
          <p:cNvCxnSpPr>
            <a:cxnSpLocks/>
          </p:cNvCxnSpPr>
          <p:nvPr/>
        </p:nvCxnSpPr>
        <p:spPr>
          <a:xfrm flipH="1" flipV="1">
            <a:off x="6323957" y="1907209"/>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16983AD-60EE-4076-835F-89420D8CDC12}"/>
              </a:ext>
            </a:extLst>
          </p:cNvPr>
          <p:cNvCxnSpPr>
            <a:cxnSpLocks/>
          </p:cNvCxnSpPr>
          <p:nvPr/>
        </p:nvCxnSpPr>
        <p:spPr>
          <a:xfrm flipV="1">
            <a:off x="7238358" y="2150490"/>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Line 168">
            <a:extLst>
              <a:ext uri="{FF2B5EF4-FFF2-40B4-BE49-F238E27FC236}">
                <a16:creationId xmlns:a16="http://schemas.microsoft.com/office/drawing/2014/main" id="{4213692D-0ED7-4C70-9D7A-1F91D23D88B2}"/>
              </a:ext>
            </a:extLst>
          </p:cNvPr>
          <p:cNvSpPr>
            <a:spLocks noChangeShapeType="1"/>
          </p:cNvSpPr>
          <p:nvPr/>
        </p:nvSpPr>
        <p:spPr bwMode="auto">
          <a:xfrm>
            <a:off x="2968810" y="2799647"/>
            <a:ext cx="44450" cy="1587"/>
          </a:xfrm>
          <a:prstGeom prst="line">
            <a:avLst/>
          </a:prstGeom>
          <a:noFill/>
          <a:ln w="28">
            <a:solidFill>
              <a:srgbClr val="FF0000"/>
            </a:solidFill>
            <a:round/>
            <a:headEnd/>
            <a:tailEnd/>
          </a:ln>
        </p:spPr>
        <p:txBody>
          <a:bodyPr/>
          <a:lstStyle/>
          <a:p>
            <a:endParaRPr lang="en-US" dirty="0"/>
          </a:p>
        </p:txBody>
      </p:sp>
      <p:sp>
        <p:nvSpPr>
          <p:cNvPr id="51" name="Oval 50">
            <a:extLst>
              <a:ext uri="{FF2B5EF4-FFF2-40B4-BE49-F238E27FC236}">
                <a16:creationId xmlns:a16="http://schemas.microsoft.com/office/drawing/2014/main" id="{32E4B543-0351-45BC-BE14-6114288308A2}"/>
              </a:ext>
            </a:extLst>
          </p:cNvPr>
          <p:cNvSpPr/>
          <p:nvPr/>
        </p:nvSpPr>
        <p:spPr>
          <a:xfrm>
            <a:off x="7790865" y="1108041"/>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CC01858D-1781-4922-9383-96FE5A2395E0}"/>
              </a:ext>
            </a:extLst>
          </p:cNvPr>
          <p:cNvSpPr/>
          <p:nvPr/>
        </p:nvSpPr>
        <p:spPr>
          <a:xfrm>
            <a:off x="8171823" y="1483360"/>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F4D13ACE-7EA0-46B6-97BA-B27BA489A67E}"/>
              </a:ext>
            </a:extLst>
          </p:cNvPr>
          <p:cNvSpPr/>
          <p:nvPr/>
        </p:nvSpPr>
        <p:spPr>
          <a:xfrm>
            <a:off x="7388543" y="1565125"/>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25C7FD17-5155-4219-88D8-6075DB2C56FC}"/>
              </a:ext>
            </a:extLst>
          </p:cNvPr>
          <p:cNvSpPr/>
          <p:nvPr/>
        </p:nvSpPr>
        <p:spPr>
          <a:xfrm>
            <a:off x="6903263" y="973584"/>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FD74EE90-9F10-4E09-A2E7-2DD433BF2D2E}"/>
              </a:ext>
            </a:extLst>
          </p:cNvPr>
          <p:cNvCxnSpPr>
            <a:cxnSpLocks/>
          </p:cNvCxnSpPr>
          <p:nvPr/>
        </p:nvCxnSpPr>
        <p:spPr>
          <a:xfrm flipV="1">
            <a:off x="7884308" y="927095"/>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7886D297-2599-46FE-8794-D1C1AA66D924}"/>
              </a:ext>
            </a:extLst>
          </p:cNvPr>
          <p:cNvCxnSpPr>
            <a:cxnSpLocks/>
          </p:cNvCxnSpPr>
          <p:nvPr/>
        </p:nvCxnSpPr>
        <p:spPr>
          <a:xfrm flipH="1">
            <a:off x="8096439" y="1667456"/>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A5F7C08-2B3C-4EB6-9194-76C7B5D1AD0E}"/>
              </a:ext>
            </a:extLst>
          </p:cNvPr>
          <p:cNvCxnSpPr>
            <a:cxnSpLocks/>
          </p:cNvCxnSpPr>
          <p:nvPr/>
        </p:nvCxnSpPr>
        <p:spPr>
          <a:xfrm flipH="1" flipV="1">
            <a:off x="7315256" y="1422046"/>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45BB7DD-7A3B-4E38-B822-C87A9C2D7AA3}"/>
              </a:ext>
            </a:extLst>
          </p:cNvPr>
          <p:cNvCxnSpPr>
            <a:cxnSpLocks/>
          </p:cNvCxnSpPr>
          <p:nvPr/>
        </p:nvCxnSpPr>
        <p:spPr>
          <a:xfrm flipV="1">
            <a:off x="7147477" y="1086486"/>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2" name="Group 71">
            <a:extLst>
              <a:ext uri="{FF2B5EF4-FFF2-40B4-BE49-F238E27FC236}">
                <a16:creationId xmlns:a16="http://schemas.microsoft.com/office/drawing/2014/main" id="{57591A92-11F9-4682-8CDF-2F83288D261A}"/>
              </a:ext>
            </a:extLst>
          </p:cNvPr>
          <p:cNvGrpSpPr/>
          <p:nvPr/>
        </p:nvGrpSpPr>
        <p:grpSpPr>
          <a:xfrm rot="8990946">
            <a:off x="6871105" y="2212010"/>
            <a:ext cx="1764368" cy="853930"/>
            <a:chOff x="5840602" y="3215780"/>
            <a:chExt cx="1764368" cy="853930"/>
          </a:xfrm>
        </p:grpSpPr>
        <p:sp>
          <p:nvSpPr>
            <p:cNvPr id="59" name="Oval 58">
              <a:extLst>
                <a:ext uri="{FF2B5EF4-FFF2-40B4-BE49-F238E27FC236}">
                  <a16:creationId xmlns:a16="http://schemas.microsoft.com/office/drawing/2014/main" id="{243D3014-180A-4B53-96E9-FC64E0C7D852}"/>
                </a:ext>
              </a:extLst>
            </p:cNvPr>
            <p:cNvSpPr/>
            <p:nvPr/>
          </p:nvSpPr>
          <p:spPr>
            <a:xfrm>
              <a:off x="6728204" y="3396726"/>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1C6630EF-3B84-4549-87DD-55381417E797}"/>
                </a:ext>
              </a:extLst>
            </p:cNvPr>
            <p:cNvSpPr/>
            <p:nvPr/>
          </p:nvSpPr>
          <p:spPr>
            <a:xfrm>
              <a:off x="7401770" y="3576973"/>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448BA9E4-D734-482B-A618-80D585A40200}"/>
                </a:ext>
              </a:extLst>
            </p:cNvPr>
            <p:cNvSpPr/>
            <p:nvPr/>
          </p:nvSpPr>
          <p:spPr>
            <a:xfrm>
              <a:off x="6325882" y="3853810"/>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38C2FE0D-3B0E-40FD-BF8E-6AF135B39886}"/>
                </a:ext>
              </a:extLst>
            </p:cNvPr>
            <p:cNvSpPr/>
            <p:nvPr/>
          </p:nvSpPr>
          <p:spPr>
            <a:xfrm>
              <a:off x="5840602" y="3262269"/>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Arrow Connector 62">
              <a:extLst>
                <a:ext uri="{FF2B5EF4-FFF2-40B4-BE49-F238E27FC236}">
                  <a16:creationId xmlns:a16="http://schemas.microsoft.com/office/drawing/2014/main" id="{E350A7AF-F008-41A0-A2B8-12FF32BDF8C9}"/>
                </a:ext>
              </a:extLst>
            </p:cNvPr>
            <p:cNvCxnSpPr>
              <a:cxnSpLocks/>
            </p:cNvCxnSpPr>
            <p:nvPr/>
          </p:nvCxnSpPr>
          <p:spPr>
            <a:xfrm flipV="1">
              <a:off x="6821647" y="3215780"/>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AFE704C-411E-4F00-9458-3061FCED35D1}"/>
                </a:ext>
              </a:extLst>
            </p:cNvPr>
            <p:cNvCxnSpPr>
              <a:cxnSpLocks/>
            </p:cNvCxnSpPr>
            <p:nvPr/>
          </p:nvCxnSpPr>
          <p:spPr>
            <a:xfrm flipH="1">
              <a:off x="7326386" y="3761069"/>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518033F-56BF-4A62-B32B-C89AC01F4E37}"/>
                </a:ext>
              </a:extLst>
            </p:cNvPr>
            <p:cNvCxnSpPr>
              <a:cxnSpLocks/>
            </p:cNvCxnSpPr>
            <p:nvPr/>
          </p:nvCxnSpPr>
          <p:spPr>
            <a:xfrm rot="12609054">
              <a:off x="6488830" y="3722020"/>
              <a:ext cx="1" cy="1177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472F7B8-0E22-41D1-BA85-E95846F4DAC4}"/>
                </a:ext>
              </a:extLst>
            </p:cNvPr>
            <p:cNvCxnSpPr>
              <a:cxnSpLocks/>
            </p:cNvCxnSpPr>
            <p:nvPr/>
          </p:nvCxnSpPr>
          <p:spPr>
            <a:xfrm flipV="1">
              <a:off x="6084816" y="3375171"/>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id="{81381FAE-5433-431D-8184-29ABA6F71187}"/>
              </a:ext>
            </a:extLst>
          </p:cNvPr>
          <p:cNvGrpSpPr/>
          <p:nvPr/>
        </p:nvGrpSpPr>
        <p:grpSpPr>
          <a:xfrm flipH="1">
            <a:off x="3880691" y="2814730"/>
            <a:ext cx="2457625" cy="869921"/>
            <a:chOff x="4209875" y="3534058"/>
            <a:chExt cx="2457625" cy="869921"/>
          </a:xfrm>
        </p:grpSpPr>
        <p:sp>
          <p:nvSpPr>
            <p:cNvPr id="76" name="Line 168">
              <a:extLst>
                <a:ext uri="{FF2B5EF4-FFF2-40B4-BE49-F238E27FC236}">
                  <a16:creationId xmlns:a16="http://schemas.microsoft.com/office/drawing/2014/main" id="{5C1D288F-A857-4BF4-B52F-3A7CA1BC3123}"/>
                </a:ext>
              </a:extLst>
            </p:cNvPr>
            <p:cNvSpPr>
              <a:spLocks noChangeShapeType="1"/>
            </p:cNvSpPr>
            <p:nvPr/>
          </p:nvSpPr>
          <p:spPr bwMode="auto">
            <a:xfrm>
              <a:off x="4481513" y="4402392"/>
              <a:ext cx="44450" cy="1587"/>
            </a:xfrm>
            <a:prstGeom prst="line">
              <a:avLst/>
            </a:prstGeom>
            <a:noFill/>
            <a:ln w="28">
              <a:solidFill>
                <a:srgbClr val="FF0000"/>
              </a:solidFill>
              <a:round/>
              <a:headEnd/>
              <a:tailEnd/>
            </a:ln>
          </p:spPr>
          <p:txBody>
            <a:bodyPr/>
            <a:lstStyle/>
            <a:p>
              <a:endParaRPr lang="en-US" dirty="0"/>
            </a:p>
          </p:txBody>
        </p:sp>
        <p:sp>
          <p:nvSpPr>
            <p:cNvPr id="77" name="Oval 76">
              <a:extLst>
                <a:ext uri="{FF2B5EF4-FFF2-40B4-BE49-F238E27FC236}">
                  <a16:creationId xmlns:a16="http://schemas.microsoft.com/office/drawing/2014/main" id="{FD1B03C8-7299-401E-839B-26950FB70892}"/>
                </a:ext>
              </a:extLst>
            </p:cNvPr>
            <p:cNvSpPr/>
            <p:nvPr/>
          </p:nvSpPr>
          <p:spPr>
            <a:xfrm>
              <a:off x="4318000" y="3715004"/>
              <a:ext cx="203200" cy="2159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03E8B518-297D-4FBA-844F-246A26E022F5}"/>
                </a:ext>
              </a:extLst>
            </p:cNvPr>
            <p:cNvSpPr/>
            <p:nvPr/>
          </p:nvSpPr>
          <p:spPr>
            <a:xfrm>
              <a:off x="5054600" y="3715004"/>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FCC8B8A5-BC3C-4AE2-9CB1-0C9C856CD891}"/>
                </a:ext>
              </a:extLst>
            </p:cNvPr>
            <p:cNvSpPr/>
            <p:nvPr/>
          </p:nvSpPr>
          <p:spPr>
            <a:xfrm>
              <a:off x="5778500" y="3702304"/>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3467FD22-61EF-4BED-9000-7B03632F6987}"/>
                </a:ext>
              </a:extLst>
            </p:cNvPr>
            <p:cNvSpPr/>
            <p:nvPr/>
          </p:nvSpPr>
          <p:spPr>
            <a:xfrm>
              <a:off x="6464300" y="3702304"/>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Arrow Connector 80">
              <a:extLst>
                <a:ext uri="{FF2B5EF4-FFF2-40B4-BE49-F238E27FC236}">
                  <a16:creationId xmlns:a16="http://schemas.microsoft.com/office/drawing/2014/main" id="{186527F2-136E-4F6E-A481-EFE37392C3DF}"/>
                </a:ext>
              </a:extLst>
            </p:cNvPr>
            <p:cNvCxnSpPr>
              <a:cxnSpLocks/>
            </p:cNvCxnSpPr>
            <p:nvPr/>
          </p:nvCxnSpPr>
          <p:spPr>
            <a:xfrm flipH="1">
              <a:off x="4209875" y="3886396"/>
              <a:ext cx="134225" cy="1090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E2378625-B179-4EFD-9A50-13F7C8BD6403}"/>
                </a:ext>
              </a:extLst>
            </p:cNvPr>
            <p:cNvCxnSpPr>
              <a:cxnSpLocks/>
            </p:cNvCxnSpPr>
            <p:nvPr/>
          </p:nvCxnSpPr>
          <p:spPr>
            <a:xfrm flipV="1">
              <a:off x="5148043" y="3534058"/>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3E62D0B4-16BE-42FD-8050-2016B305118E}"/>
                </a:ext>
              </a:extLst>
            </p:cNvPr>
            <p:cNvCxnSpPr>
              <a:cxnSpLocks/>
            </p:cNvCxnSpPr>
            <p:nvPr/>
          </p:nvCxnSpPr>
          <p:spPr>
            <a:xfrm flipH="1">
              <a:off x="5703116" y="3886400"/>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7B0E749D-F7C4-45D7-B825-D3D0FBBDB820}"/>
                </a:ext>
              </a:extLst>
            </p:cNvPr>
            <p:cNvCxnSpPr>
              <a:cxnSpLocks/>
            </p:cNvCxnSpPr>
            <p:nvPr/>
          </p:nvCxnSpPr>
          <p:spPr>
            <a:xfrm flipH="1" flipV="1">
              <a:off x="6391013" y="3559225"/>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6" name="Group 85">
            <a:extLst>
              <a:ext uri="{FF2B5EF4-FFF2-40B4-BE49-F238E27FC236}">
                <a16:creationId xmlns:a16="http://schemas.microsoft.com/office/drawing/2014/main" id="{A5E34989-0A7A-49CF-A1B7-F38105497213}"/>
              </a:ext>
            </a:extLst>
          </p:cNvPr>
          <p:cNvGrpSpPr/>
          <p:nvPr/>
        </p:nvGrpSpPr>
        <p:grpSpPr>
          <a:xfrm flipH="1" flipV="1">
            <a:off x="3789250" y="520827"/>
            <a:ext cx="2457625" cy="856869"/>
            <a:chOff x="4209875" y="3534058"/>
            <a:chExt cx="2457625" cy="869921"/>
          </a:xfrm>
        </p:grpSpPr>
        <p:sp>
          <p:nvSpPr>
            <p:cNvPr id="87" name="Line 168">
              <a:extLst>
                <a:ext uri="{FF2B5EF4-FFF2-40B4-BE49-F238E27FC236}">
                  <a16:creationId xmlns:a16="http://schemas.microsoft.com/office/drawing/2014/main" id="{89261864-0A11-4D2A-BC55-4E0A1241463A}"/>
                </a:ext>
              </a:extLst>
            </p:cNvPr>
            <p:cNvSpPr>
              <a:spLocks noChangeShapeType="1"/>
            </p:cNvSpPr>
            <p:nvPr/>
          </p:nvSpPr>
          <p:spPr bwMode="auto">
            <a:xfrm>
              <a:off x="4481513" y="4402392"/>
              <a:ext cx="44450" cy="1587"/>
            </a:xfrm>
            <a:prstGeom prst="line">
              <a:avLst/>
            </a:prstGeom>
            <a:noFill/>
            <a:ln w="28">
              <a:solidFill>
                <a:srgbClr val="FF0000"/>
              </a:solidFill>
              <a:round/>
              <a:headEnd/>
              <a:tailEnd/>
            </a:ln>
          </p:spPr>
          <p:txBody>
            <a:bodyPr/>
            <a:lstStyle/>
            <a:p>
              <a:endParaRPr lang="en-US" dirty="0"/>
            </a:p>
          </p:txBody>
        </p:sp>
        <p:sp>
          <p:nvSpPr>
            <p:cNvPr id="88" name="Oval 87">
              <a:extLst>
                <a:ext uri="{FF2B5EF4-FFF2-40B4-BE49-F238E27FC236}">
                  <a16:creationId xmlns:a16="http://schemas.microsoft.com/office/drawing/2014/main" id="{F6FADA1A-B4F1-4758-AB6F-52BF827F3C0C}"/>
                </a:ext>
              </a:extLst>
            </p:cNvPr>
            <p:cNvSpPr/>
            <p:nvPr/>
          </p:nvSpPr>
          <p:spPr>
            <a:xfrm>
              <a:off x="4318000" y="3715004"/>
              <a:ext cx="203200" cy="2159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2AE0CB1D-718A-4515-9AE2-8DAFB958FAD1}"/>
                </a:ext>
              </a:extLst>
            </p:cNvPr>
            <p:cNvSpPr/>
            <p:nvPr/>
          </p:nvSpPr>
          <p:spPr>
            <a:xfrm>
              <a:off x="5054600" y="3715004"/>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3D61F7E0-A89A-47F1-8AA7-EF1F180CA595}"/>
                </a:ext>
              </a:extLst>
            </p:cNvPr>
            <p:cNvSpPr/>
            <p:nvPr/>
          </p:nvSpPr>
          <p:spPr>
            <a:xfrm>
              <a:off x="5778500" y="3702304"/>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0221314A-5A3E-4DFD-9568-889CBC6B2E2B}"/>
                </a:ext>
              </a:extLst>
            </p:cNvPr>
            <p:cNvSpPr/>
            <p:nvPr/>
          </p:nvSpPr>
          <p:spPr>
            <a:xfrm>
              <a:off x="6464300" y="3702304"/>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Arrow Connector 91">
              <a:extLst>
                <a:ext uri="{FF2B5EF4-FFF2-40B4-BE49-F238E27FC236}">
                  <a16:creationId xmlns:a16="http://schemas.microsoft.com/office/drawing/2014/main" id="{C0BD8096-DB3C-47CF-A592-4C0528EA8E09}"/>
                </a:ext>
              </a:extLst>
            </p:cNvPr>
            <p:cNvCxnSpPr>
              <a:cxnSpLocks/>
            </p:cNvCxnSpPr>
            <p:nvPr/>
          </p:nvCxnSpPr>
          <p:spPr>
            <a:xfrm flipH="1">
              <a:off x="4209875" y="3886396"/>
              <a:ext cx="134225" cy="1090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E0CEFD4-D062-4DAE-AEEA-B7256C3CC235}"/>
                </a:ext>
              </a:extLst>
            </p:cNvPr>
            <p:cNvCxnSpPr>
              <a:cxnSpLocks/>
            </p:cNvCxnSpPr>
            <p:nvPr/>
          </p:nvCxnSpPr>
          <p:spPr>
            <a:xfrm flipV="1">
              <a:off x="5148043" y="3534058"/>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0F1A30AE-F616-4350-8EFF-142449D219B3}"/>
                </a:ext>
              </a:extLst>
            </p:cNvPr>
            <p:cNvCxnSpPr>
              <a:cxnSpLocks/>
            </p:cNvCxnSpPr>
            <p:nvPr/>
          </p:nvCxnSpPr>
          <p:spPr>
            <a:xfrm flipH="1">
              <a:off x="5703116" y="3886400"/>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47F47EE0-7731-4914-87F9-26579D9CAB9B}"/>
                </a:ext>
              </a:extLst>
            </p:cNvPr>
            <p:cNvCxnSpPr>
              <a:cxnSpLocks/>
            </p:cNvCxnSpPr>
            <p:nvPr/>
          </p:nvCxnSpPr>
          <p:spPr>
            <a:xfrm flipH="1" flipV="1">
              <a:off x="6391013" y="3559225"/>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E9254B07-B84A-4390-805C-2E3334315CC6}"/>
              </a:ext>
            </a:extLst>
          </p:cNvPr>
          <p:cNvGrpSpPr/>
          <p:nvPr/>
        </p:nvGrpSpPr>
        <p:grpSpPr>
          <a:xfrm rot="20270269">
            <a:off x="1171346" y="852602"/>
            <a:ext cx="1764368" cy="853930"/>
            <a:chOff x="5840602" y="3215780"/>
            <a:chExt cx="1764368" cy="853930"/>
          </a:xfrm>
        </p:grpSpPr>
        <p:sp>
          <p:nvSpPr>
            <p:cNvPr id="107" name="Oval 106">
              <a:extLst>
                <a:ext uri="{FF2B5EF4-FFF2-40B4-BE49-F238E27FC236}">
                  <a16:creationId xmlns:a16="http://schemas.microsoft.com/office/drawing/2014/main" id="{33378D6A-4B8F-4D8F-B3F2-BAE4E493B400}"/>
                </a:ext>
              </a:extLst>
            </p:cNvPr>
            <p:cNvSpPr/>
            <p:nvPr/>
          </p:nvSpPr>
          <p:spPr>
            <a:xfrm>
              <a:off x="6728204" y="3396726"/>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9042AAE4-1A35-48E8-B903-449E56347337}"/>
                </a:ext>
              </a:extLst>
            </p:cNvPr>
            <p:cNvSpPr/>
            <p:nvPr/>
          </p:nvSpPr>
          <p:spPr>
            <a:xfrm>
              <a:off x="7401770" y="3576973"/>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DBF24221-8C81-4845-AD23-A90DE77A8F2A}"/>
                </a:ext>
              </a:extLst>
            </p:cNvPr>
            <p:cNvSpPr/>
            <p:nvPr/>
          </p:nvSpPr>
          <p:spPr>
            <a:xfrm>
              <a:off x="6325882" y="3853810"/>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0CB0232A-62B5-4524-BE1B-1CFD11118BE1}"/>
                </a:ext>
              </a:extLst>
            </p:cNvPr>
            <p:cNvSpPr/>
            <p:nvPr/>
          </p:nvSpPr>
          <p:spPr>
            <a:xfrm>
              <a:off x="5840602" y="3262269"/>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Arrow Connector 110">
              <a:extLst>
                <a:ext uri="{FF2B5EF4-FFF2-40B4-BE49-F238E27FC236}">
                  <a16:creationId xmlns:a16="http://schemas.microsoft.com/office/drawing/2014/main" id="{2F81296E-A54E-496A-8F0A-120E00F67959}"/>
                </a:ext>
              </a:extLst>
            </p:cNvPr>
            <p:cNvCxnSpPr>
              <a:cxnSpLocks/>
            </p:cNvCxnSpPr>
            <p:nvPr/>
          </p:nvCxnSpPr>
          <p:spPr>
            <a:xfrm flipV="1">
              <a:off x="6821647" y="3215780"/>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580D612D-401A-40B6-9437-6C1CE1304A9D}"/>
                </a:ext>
              </a:extLst>
            </p:cNvPr>
            <p:cNvCxnSpPr>
              <a:cxnSpLocks/>
            </p:cNvCxnSpPr>
            <p:nvPr/>
          </p:nvCxnSpPr>
          <p:spPr>
            <a:xfrm flipH="1">
              <a:off x="7326386" y="3761069"/>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71D6D07A-5BBC-450B-972B-FC193FF0BB76}"/>
                </a:ext>
              </a:extLst>
            </p:cNvPr>
            <p:cNvCxnSpPr>
              <a:cxnSpLocks/>
            </p:cNvCxnSpPr>
            <p:nvPr/>
          </p:nvCxnSpPr>
          <p:spPr>
            <a:xfrm rot="12609054">
              <a:off x="6488830" y="3722020"/>
              <a:ext cx="1" cy="1177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BB3F59D9-BE47-46DC-A88E-F1055CBC1E74}"/>
                </a:ext>
              </a:extLst>
            </p:cNvPr>
            <p:cNvCxnSpPr>
              <a:cxnSpLocks/>
            </p:cNvCxnSpPr>
            <p:nvPr/>
          </p:nvCxnSpPr>
          <p:spPr>
            <a:xfrm flipV="1">
              <a:off x="6084816" y="3375171"/>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5" name="Group 114">
            <a:extLst>
              <a:ext uri="{FF2B5EF4-FFF2-40B4-BE49-F238E27FC236}">
                <a16:creationId xmlns:a16="http://schemas.microsoft.com/office/drawing/2014/main" id="{9C2B474F-B4FB-48F6-8F73-F88540DD3786}"/>
              </a:ext>
            </a:extLst>
          </p:cNvPr>
          <p:cNvGrpSpPr/>
          <p:nvPr/>
        </p:nvGrpSpPr>
        <p:grpSpPr>
          <a:xfrm rot="14390946">
            <a:off x="299618" y="2004746"/>
            <a:ext cx="1764368" cy="853930"/>
            <a:chOff x="5840602" y="3215780"/>
            <a:chExt cx="1764368" cy="853930"/>
          </a:xfrm>
        </p:grpSpPr>
        <p:sp>
          <p:nvSpPr>
            <p:cNvPr id="116" name="Oval 115">
              <a:extLst>
                <a:ext uri="{FF2B5EF4-FFF2-40B4-BE49-F238E27FC236}">
                  <a16:creationId xmlns:a16="http://schemas.microsoft.com/office/drawing/2014/main" id="{85C7A1F3-328C-4145-A9DF-29DBC38C7A74}"/>
                </a:ext>
              </a:extLst>
            </p:cNvPr>
            <p:cNvSpPr/>
            <p:nvPr/>
          </p:nvSpPr>
          <p:spPr>
            <a:xfrm>
              <a:off x="6728204" y="3396726"/>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4C5A86DA-8DA9-4ED6-8C24-54240D144E3A}"/>
                </a:ext>
              </a:extLst>
            </p:cNvPr>
            <p:cNvSpPr/>
            <p:nvPr/>
          </p:nvSpPr>
          <p:spPr>
            <a:xfrm>
              <a:off x="7401770" y="3576973"/>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95B31543-E81E-46A6-A059-B275B2B16F67}"/>
                </a:ext>
              </a:extLst>
            </p:cNvPr>
            <p:cNvSpPr/>
            <p:nvPr/>
          </p:nvSpPr>
          <p:spPr>
            <a:xfrm>
              <a:off x="6325882" y="3853810"/>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09AE3099-AE70-4429-81D1-1DA44054E1A9}"/>
                </a:ext>
              </a:extLst>
            </p:cNvPr>
            <p:cNvSpPr/>
            <p:nvPr/>
          </p:nvSpPr>
          <p:spPr>
            <a:xfrm>
              <a:off x="5840602" y="3262269"/>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Arrow Connector 119">
              <a:extLst>
                <a:ext uri="{FF2B5EF4-FFF2-40B4-BE49-F238E27FC236}">
                  <a16:creationId xmlns:a16="http://schemas.microsoft.com/office/drawing/2014/main" id="{8C948139-2FF9-4FB9-871B-07668D7DB827}"/>
                </a:ext>
              </a:extLst>
            </p:cNvPr>
            <p:cNvCxnSpPr>
              <a:cxnSpLocks/>
            </p:cNvCxnSpPr>
            <p:nvPr/>
          </p:nvCxnSpPr>
          <p:spPr>
            <a:xfrm flipV="1">
              <a:off x="6821647" y="3215780"/>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CC1F90F4-106C-424D-BD91-452A017789C9}"/>
                </a:ext>
              </a:extLst>
            </p:cNvPr>
            <p:cNvCxnSpPr>
              <a:cxnSpLocks/>
            </p:cNvCxnSpPr>
            <p:nvPr/>
          </p:nvCxnSpPr>
          <p:spPr>
            <a:xfrm flipH="1">
              <a:off x="7326386" y="3761069"/>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8188DAEA-8C9B-4D5D-A220-697C83360F3C}"/>
                </a:ext>
              </a:extLst>
            </p:cNvPr>
            <p:cNvCxnSpPr>
              <a:cxnSpLocks/>
            </p:cNvCxnSpPr>
            <p:nvPr/>
          </p:nvCxnSpPr>
          <p:spPr>
            <a:xfrm rot="12609054">
              <a:off x="6488830" y="3722020"/>
              <a:ext cx="1" cy="1177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9534759E-6EA3-4150-8E46-599E809ACEFB}"/>
                </a:ext>
              </a:extLst>
            </p:cNvPr>
            <p:cNvCxnSpPr>
              <a:cxnSpLocks/>
            </p:cNvCxnSpPr>
            <p:nvPr/>
          </p:nvCxnSpPr>
          <p:spPr>
            <a:xfrm flipV="1">
              <a:off x="6084816" y="3375171"/>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24" name="Oval 123">
            <a:extLst>
              <a:ext uri="{FF2B5EF4-FFF2-40B4-BE49-F238E27FC236}">
                <a16:creationId xmlns:a16="http://schemas.microsoft.com/office/drawing/2014/main" id="{AC1D5FDF-52A6-4332-A89E-0C0D6AFE4092}"/>
              </a:ext>
            </a:extLst>
          </p:cNvPr>
          <p:cNvSpPr/>
          <p:nvPr/>
        </p:nvSpPr>
        <p:spPr>
          <a:xfrm>
            <a:off x="2920161" y="3138009"/>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5AB0DB1B-2EFF-4D1A-8EC4-43C47B167832}"/>
              </a:ext>
            </a:extLst>
          </p:cNvPr>
          <p:cNvSpPr/>
          <p:nvPr/>
        </p:nvSpPr>
        <p:spPr>
          <a:xfrm>
            <a:off x="3459615" y="2769616"/>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3D11C433-E0F1-401F-B34C-3D0A675B9B90}"/>
              </a:ext>
            </a:extLst>
          </p:cNvPr>
          <p:cNvSpPr/>
          <p:nvPr/>
        </p:nvSpPr>
        <p:spPr>
          <a:xfrm>
            <a:off x="3212783" y="1315189"/>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AAC26E3F-8FA3-4682-9D55-89B367614D5A}"/>
              </a:ext>
            </a:extLst>
          </p:cNvPr>
          <p:cNvSpPr/>
          <p:nvPr/>
        </p:nvSpPr>
        <p:spPr>
          <a:xfrm>
            <a:off x="2032559" y="3003552"/>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Arrow Connector 127">
            <a:extLst>
              <a:ext uri="{FF2B5EF4-FFF2-40B4-BE49-F238E27FC236}">
                <a16:creationId xmlns:a16="http://schemas.microsoft.com/office/drawing/2014/main" id="{AF30246D-E11C-49C1-936E-1838B991C609}"/>
              </a:ext>
            </a:extLst>
          </p:cNvPr>
          <p:cNvCxnSpPr>
            <a:cxnSpLocks/>
          </p:cNvCxnSpPr>
          <p:nvPr/>
        </p:nvCxnSpPr>
        <p:spPr>
          <a:xfrm flipV="1">
            <a:off x="3013604" y="2957063"/>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1697D4DF-4655-457F-BD4E-EFC9AABC64C9}"/>
              </a:ext>
            </a:extLst>
          </p:cNvPr>
          <p:cNvCxnSpPr>
            <a:cxnSpLocks/>
          </p:cNvCxnSpPr>
          <p:nvPr/>
        </p:nvCxnSpPr>
        <p:spPr>
          <a:xfrm flipH="1">
            <a:off x="3384232" y="2950464"/>
            <a:ext cx="102680" cy="1626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50D7D985-31F9-47A7-A388-A650EFC031EB}"/>
              </a:ext>
            </a:extLst>
          </p:cNvPr>
          <p:cNvCxnSpPr>
            <a:cxnSpLocks/>
          </p:cNvCxnSpPr>
          <p:nvPr/>
        </p:nvCxnSpPr>
        <p:spPr>
          <a:xfrm flipH="1" flipV="1">
            <a:off x="3139496" y="1172110"/>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7F5A692B-6072-46EB-8F7C-02D776B606BD}"/>
              </a:ext>
            </a:extLst>
          </p:cNvPr>
          <p:cNvCxnSpPr>
            <a:cxnSpLocks/>
          </p:cNvCxnSpPr>
          <p:nvPr/>
        </p:nvCxnSpPr>
        <p:spPr>
          <a:xfrm flipV="1">
            <a:off x="2276773" y="3116454"/>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8" name="Line 168">
            <a:extLst>
              <a:ext uri="{FF2B5EF4-FFF2-40B4-BE49-F238E27FC236}">
                <a16:creationId xmlns:a16="http://schemas.microsoft.com/office/drawing/2014/main" id="{7DF7D757-DF9C-4529-AA71-CF043EACAFA0}"/>
              </a:ext>
            </a:extLst>
          </p:cNvPr>
          <p:cNvSpPr>
            <a:spLocks noChangeShapeType="1"/>
          </p:cNvSpPr>
          <p:nvPr/>
        </p:nvSpPr>
        <p:spPr bwMode="auto">
          <a:xfrm>
            <a:off x="195130" y="952559"/>
            <a:ext cx="44450" cy="1587"/>
          </a:xfrm>
          <a:prstGeom prst="line">
            <a:avLst/>
          </a:prstGeom>
          <a:noFill/>
          <a:ln w="28">
            <a:solidFill>
              <a:srgbClr val="FF0000"/>
            </a:solidFill>
            <a:round/>
            <a:headEnd/>
            <a:tailEnd/>
          </a:ln>
        </p:spPr>
        <p:txBody>
          <a:bodyPr/>
          <a:lstStyle/>
          <a:p>
            <a:endParaRPr lang="en-US" dirty="0"/>
          </a:p>
        </p:txBody>
      </p:sp>
      <p:sp>
        <p:nvSpPr>
          <p:cNvPr id="139" name="Oval 138">
            <a:extLst>
              <a:ext uri="{FF2B5EF4-FFF2-40B4-BE49-F238E27FC236}">
                <a16:creationId xmlns:a16="http://schemas.microsoft.com/office/drawing/2014/main" id="{E49B41B9-9413-4334-A047-DA797A73816F}"/>
              </a:ext>
            </a:extLst>
          </p:cNvPr>
          <p:cNvSpPr/>
          <p:nvPr/>
        </p:nvSpPr>
        <p:spPr>
          <a:xfrm>
            <a:off x="685935" y="922528"/>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Straight Arrow Connector 139">
            <a:extLst>
              <a:ext uri="{FF2B5EF4-FFF2-40B4-BE49-F238E27FC236}">
                <a16:creationId xmlns:a16="http://schemas.microsoft.com/office/drawing/2014/main" id="{4A41D590-7572-44F5-BAF8-46ACC2A2D4CE}"/>
              </a:ext>
            </a:extLst>
          </p:cNvPr>
          <p:cNvCxnSpPr>
            <a:cxnSpLocks/>
          </p:cNvCxnSpPr>
          <p:nvPr/>
        </p:nvCxnSpPr>
        <p:spPr>
          <a:xfrm flipH="1">
            <a:off x="610552" y="1103376"/>
            <a:ext cx="102680" cy="1626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1" name="Rectangle 41">
            <a:extLst>
              <a:ext uri="{FF2B5EF4-FFF2-40B4-BE49-F238E27FC236}">
                <a16:creationId xmlns:a16="http://schemas.microsoft.com/office/drawing/2014/main" id="{A50DB616-4DD8-4866-93E4-4C6326305A21}"/>
              </a:ext>
            </a:extLst>
          </p:cNvPr>
          <p:cNvSpPr>
            <a:spLocks noChangeArrowheads="1"/>
          </p:cNvSpPr>
          <p:nvPr/>
        </p:nvSpPr>
        <p:spPr bwMode="auto">
          <a:xfrm>
            <a:off x="2289280" y="4520311"/>
            <a:ext cx="2633662" cy="830263"/>
          </a:xfrm>
          <a:prstGeom prst="rect">
            <a:avLst/>
          </a:prstGeom>
          <a:solidFill>
            <a:schemeClr val="accent1"/>
          </a:solidFill>
          <a:ln w="9525">
            <a:noFill/>
            <a:miter lim="800000"/>
            <a:headEnd/>
            <a:tailEnd/>
          </a:ln>
        </p:spPr>
        <p:txBody>
          <a:bodyPr wrap="none" anchor="ctr"/>
          <a:lstStyle/>
          <a:p>
            <a:endParaRPr lang="en-US" dirty="0"/>
          </a:p>
        </p:txBody>
      </p:sp>
      <p:sp>
        <p:nvSpPr>
          <p:cNvPr id="142" name="Rectangle 41">
            <a:extLst>
              <a:ext uri="{FF2B5EF4-FFF2-40B4-BE49-F238E27FC236}">
                <a16:creationId xmlns:a16="http://schemas.microsoft.com/office/drawing/2014/main" id="{B8893645-C80C-406D-B56B-A8609717AC1E}"/>
              </a:ext>
            </a:extLst>
          </p:cNvPr>
          <p:cNvSpPr>
            <a:spLocks noChangeArrowheads="1"/>
          </p:cNvSpPr>
          <p:nvPr/>
        </p:nvSpPr>
        <p:spPr bwMode="auto">
          <a:xfrm>
            <a:off x="277916" y="3416998"/>
            <a:ext cx="8646628" cy="2849690"/>
          </a:xfrm>
          <a:prstGeom prst="rect">
            <a:avLst/>
          </a:prstGeom>
          <a:solidFill>
            <a:schemeClr val="accent1"/>
          </a:solidFill>
          <a:ln w="9525">
            <a:noFill/>
            <a:miter lim="800000"/>
            <a:headEnd/>
            <a:tailEnd/>
          </a:ln>
        </p:spPr>
        <p:txBody>
          <a:bodyPr wrap="none" anchor="ctr"/>
          <a:lstStyle/>
          <a:p>
            <a:endParaRPr lang="en-US" dirty="0"/>
          </a:p>
        </p:txBody>
      </p:sp>
      <p:sp>
        <p:nvSpPr>
          <p:cNvPr id="143" name="Rectangle 41">
            <a:extLst>
              <a:ext uri="{FF2B5EF4-FFF2-40B4-BE49-F238E27FC236}">
                <a16:creationId xmlns:a16="http://schemas.microsoft.com/office/drawing/2014/main" id="{F8CFC320-C4B6-4921-BC47-B99057395B28}"/>
              </a:ext>
            </a:extLst>
          </p:cNvPr>
          <p:cNvSpPr>
            <a:spLocks noChangeArrowheads="1"/>
          </p:cNvSpPr>
          <p:nvPr/>
        </p:nvSpPr>
        <p:spPr bwMode="auto">
          <a:xfrm>
            <a:off x="2838555" y="4567936"/>
            <a:ext cx="3162300" cy="831850"/>
          </a:xfrm>
          <a:prstGeom prst="rect">
            <a:avLst/>
          </a:prstGeom>
          <a:solidFill>
            <a:schemeClr val="accent1"/>
          </a:solidFill>
          <a:ln w="9525">
            <a:noFill/>
            <a:miter lim="800000"/>
            <a:headEnd/>
            <a:tailEnd/>
          </a:ln>
        </p:spPr>
        <p:txBody>
          <a:bodyPr wrap="none" anchor="ctr"/>
          <a:lstStyle/>
          <a:p>
            <a:endParaRPr lang="en-US" dirty="0"/>
          </a:p>
        </p:txBody>
      </p:sp>
      <p:sp>
        <p:nvSpPr>
          <p:cNvPr id="144" name="Rectangle 39">
            <a:extLst>
              <a:ext uri="{FF2B5EF4-FFF2-40B4-BE49-F238E27FC236}">
                <a16:creationId xmlns:a16="http://schemas.microsoft.com/office/drawing/2014/main" id="{5BCCDE5F-631D-40E7-9CB7-A1864B6796FB}"/>
              </a:ext>
            </a:extLst>
          </p:cNvPr>
          <p:cNvSpPr>
            <a:spLocks noChangeArrowheads="1"/>
          </p:cNvSpPr>
          <p:nvPr/>
        </p:nvSpPr>
        <p:spPr bwMode="auto">
          <a:xfrm>
            <a:off x="5620512" y="4575366"/>
            <a:ext cx="1987296" cy="801687"/>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grpSp>
        <p:nvGrpSpPr>
          <p:cNvPr id="145" name="Group 18">
            <a:extLst>
              <a:ext uri="{FF2B5EF4-FFF2-40B4-BE49-F238E27FC236}">
                <a16:creationId xmlns:a16="http://schemas.microsoft.com/office/drawing/2014/main" id="{855AA1CE-D0E6-4DBA-AF01-25C89C3F6EE1}"/>
              </a:ext>
            </a:extLst>
          </p:cNvPr>
          <p:cNvGrpSpPr>
            <a:grpSpLocks/>
          </p:cNvGrpSpPr>
          <p:nvPr/>
        </p:nvGrpSpPr>
        <p:grpSpPr bwMode="auto">
          <a:xfrm>
            <a:off x="2278167" y="4447286"/>
            <a:ext cx="4621213" cy="1028700"/>
            <a:chOff x="1098455" y="1454019"/>
            <a:chExt cx="7727044" cy="1028700"/>
          </a:xfrm>
        </p:grpSpPr>
        <p:sp>
          <p:nvSpPr>
            <p:cNvPr id="146" name="Rectangle 43">
              <a:extLst>
                <a:ext uri="{FF2B5EF4-FFF2-40B4-BE49-F238E27FC236}">
                  <a16:creationId xmlns:a16="http://schemas.microsoft.com/office/drawing/2014/main" id="{FF6DCBFD-5044-4FC9-A4DB-6D378A5CA65F}"/>
                </a:ext>
              </a:extLst>
            </p:cNvPr>
            <p:cNvSpPr>
              <a:spLocks noChangeArrowheads="1"/>
            </p:cNvSpPr>
            <p:nvPr/>
          </p:nvSpPr>
          <p:spPr bwMode="auto">
            <a:xfrm>
              <a:off x="1098455" y="2350456"/>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147" name="Rectangle 42">
              <a:extLst>
                <a:ext uri="{FF2B5EF4-FFF2-40B4-BE49-F238E27FC236}">
                  <a16:creationId xmlns:a16="http://schemas.microsoft.com/office/drawing/2014/main" id="{FB73BF8E-1B53-4674-A0AA-88D62260DC24}"/>
                </a:ext>
              </a:extLst>
            </p:cNvPr>
            <p:cNvSpPr>
              <a:spLocks noChangeArrowheads="1"/>
            </p:cNvSpPr>
            <p:nvPr/>
          </p:nvSpPr>
          <p:spPr bwMode="auto">
            <a:xfrm>
              <a:off x="1098455" y="1454019"/>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grpSp>
      <p:sp>
        <p:nvSpPr>
          <p:cNvPr id="148" name="Rectangle 45">
            <a:extLst>
              <a:ext uri="{FF2B5EF4-FFF2-40B4-BE49-F238E27FC236}">
                <a16:creationId xmlns:a16="http://schemas.microsoft.com/office/drawing/2014/main" id="{69A0F532-FCB1-49EA-BF3E-0FD9B719811E}"/>
              </a:ext>
            </a:extLst>
          </p:cNvPr>
          <p:cNvSpPr>
            <a:spLocks noChangeArrowheads="1"/>
          </p:cNvSpPr>
          <p:nvPr/>
        </p:nvSpPr>
        <p:spPr bwMode="auto">
          <a:xfrm>
            <a:off x="2273405" y="4529836"/>
            <a:ext cx="212725"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r>
              <a:rPr lang="en-US" dirty="0"/>
              <a:t>	</a:t>
            </a:r>
          </a:p>
        </p:txBody>
      </p:sp>
      <p:sp>
        <p:nvSpPr>
          <p:cNvPr id="149" name="Line 168">
            <a:extLst>
              <a:ext uri="{FF2B5EF4-FFF2-40B4-BE49-F238E27FC236}">
                <a16:creationId xmlns:a16="http://schemas.microsoft.com/office/drawing/2014/main" id="{F9589C23-C936-4096-9B30-44EC3355996F}"/>
              </a:ext>
            </a:extLst>
          </p:cNvPr>
          <p:cNvSpPr>
            <a:spLocks noChangeShapeType="1"/>
          </p:cNvSpPr>
          <p:nvPr/>
        </p:nvSpPr>
        <p:spPr bwMode="auto">
          <a:xfrm>
            <a:off x="4413355" y="5572824"/>
            <a:ext cx="44450" cy="1587"/>
          </a:xfrm>
          <a:prstGeom prst="line">
            <a:avLst/>
          </a:prstGeom>
          <a:noFill/>
          <a:ln w="28">
            <a:solidFill>
              <a:srgbClr val="FF0000"/>
            </a:solidFill>
            <a:round/>
            <a:headEnd/>
            <a:tailEnd/>
          </a:ln>
        </p:spPr>
        <p:txBody>
          <a:bodyPr/>
          <a:lstStyle/>
          <a:p>
            <a:endParaRPr lang="en-US" dirty="0"/>
          </a:p>
        </p:txBody>
      </p:sp>
      <p:sp>
        <p:nvSpPr>
          <p:cNvPr id="150" name="Rectangle 41">
            <a:extLst>
              <a:ext uri="{FF2B5EF4-FFF2-40B4-BE49-F238E27FC236}">
                <a16:creationId xmlns:a16="http://schemas.microsoft.com/office/drawing/2014/main" id="{835F5320-1B8B-49E2-8693-3C19D3BE7887}"/>
              </a:ext>
            </a:extLst>
          </p:cNvPr>
          <p:cNvSpPr>
            <a:spLocks noChangeArrowheads="1"/>
          </p:cNvSpPr>
          <p:nvPr/>
        </p:nvSpPr>
        <p:spPr bwMode="auto">
          <a:xfrm>
            <a:off x="782743" y="3734498"/>
            <a:ext cx="1498600" cy="2205037"/>
          </a:xfrm>
          <a:prstGeom prst="rect">
            <a:avLst/>
          </a:prstGeom>
          <a:solidFill>
            <a:schemeClr val="accent1"/>
          </a:solidFill>
          <a:ln w="9525">
            <a:noFill/>
            <a:miter lim="800000"/>
            <a:headEnd/>
            <a:tailEnd/>
          </a:ln>
        </p:spPr>
        <p:txBody>
          <a:bodyPr wrap="none" anchor="ctr"/>
          <a:lstStyle/>
          <a:p>
            <a:endParaRPr lang="en-US" dirty="0"/>
          </a:p>
        </p:txBody>
      </p:sp>
      <p:sp>
        <p:nvSpPr>
          <p:cNvPr id="151" name="Oval 150">
            <a:extLst>
              <a:ext uri="{FF2B5EF4-FFF2-40B4-BE49-F238E27FC236}">
                <a16:creationId xmlns:a16="http://schemas.microsoft.com/office/drawing/2014/main" id="{CC5C7426-4375-425A-8376-6B0F4B57BF9D}"/>
              </a:ext>
            </a:extLst>
          </p:cNvPr>
          <p:cNvSpPr/>
          <p:nvPr/>
        </p:nvSpPr>
        <p:spPr>
          <a:xfrm>
            <a:off x="3787054" y="4691888"/>
            <a:ext cx="203200" cy="2159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E7CBCE4A-F112-4642-8066-FC7753BF4897}"/>
              </a:ext>
            </a:extLst>
          </p:cNvPr>
          <p:cNvSpPr/>
          <p:nvPr/>
        </p:nvSpPr>
        <p:spPr>
          <a:xfrm>
            <a:off x="3265338" y="4900676"/>
            <a:ext cx="203200" cy="2159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F564C753-896A-44C8-BAAB-B8A1FD854DCD}"/>
              </a:ext>
            </a:extLst>
          </p:cNvPr>
          <p:cNvSpPr/>
          <p:nvPr/>
        </p:nvSpPr>
        <p:spPr>
          <a:xfrm>
            <a:off x="3599685" y="5008344"/>
            <a:ext cx="203200" cy="2159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0AFDD00D-BD55-4E51-BFC2-02CB81AEBF7B}"/>
              </a:ext>
            </a:extLst>
          </p:cNvPr>
          <p:cNvSpPr/>
          <p:nvPr/>
        </p:nvSpPr>
        <p:spPr>
          <a:xfrm>
            <a:off x="3505622" y="4674616"/>
            <a:ext cx="203200" cy="2159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02E7E6D9-EA84-42F4-BA91-AF59430E049B}"/>
              </a:ext>
            </a:extLst>
          </p:cNvPr>
          <p:cNvSpPr/>
          <p:nvPr/>
        </p:nvSpPr>
        <p:spPr>
          <a:xfrm>
            <a:off x="4031910" y="5019040"/>
            <a:ext cx="203200" cy="2159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AAB8AAF5-D502-4110-9756-18CADAA35287}"/>
              </a:ext>
            </a:extLst>
          </p:cNvPr>
          <p:cNvSpPr/>
          <p:nvPr/>
        </p:nvSpPr>
        <p:spPr>
          <a:xfrm>
            <a:off x="6346866" y="5068316"/>
            <a:ext cx="203200" cy="2159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EA126220-90A5-48B5-8BBF-F52EE79C2B24}"/>
              </a:ext>
            </a:extLst>
          </p:cNvPr>
          <p:cNvSpPr/>
          <p:nvPr/>
        </p:nvSpPr>
        <p:spPr>
          <a:xfrm>
            <a:off x="6498250" y="4800092"/>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ADF079A5-27B7-4739-A503-FEE66C747313}"/>
              </a:ext>
            </a:extLst>
          </p:cNvPr>
          <p:cNvSpPr/>
          <p:nvPr/>
        </p:nvSpPr>
        <p:spPr>
          <a:xfrm>
            <a:off x="6710086" y="5031232"/>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6BCEA0D5-714F-4595-967A-A2CF4EC4A3E9}"/>
              </a:ext>
            </a:extLst>
          </p:cNvPr>
          <p:cNvSpPr/>
          <p:nvPr/>
        </p:nvSpPr>
        <p:spPr>
          <a:xfrm>
            <a:off x="6749710" y="4653280"/>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91B28832-766A-46F1-ACF2-1CA2A3A4B3A1}"/>
              </a:ext>
            </a:extLst>
          </p:cNvPr>
          <p:cNvSpPr/>
          <p:nvPr/>
        </p:nvSpPr>
        <p:spPr>
          <a:xfrm>
            <a:off x="6993042" y="4860036"/>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1" name="Straight Arrow Connector 160">
            <a:extLst>
              <a:ext uri="{FF2B5EF4-FFF2-40B4-BE49-F238E27FC236}">
                <a16:creationId xmlns:a16="http://schemas.microsoft.com/office/drawing/2014/main" id="{58EDD6F1-5198-4C7F-AB55-F407FBD5EEE7}"/>
              </a:ext>
            </a:extLst>
          </p:cNvPr>
          <p:cNvCxnSpPr>
            <a:cxnSpLocks/>
          </p:cNvCxnSpPr>
          <p:nvPr/>
        </p:nvCxnSpPr>
        <p:spPr>
          <a:xfrm>
            <a:off x="6515354" y="5199218"/>
            <a:ext cx="64595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A9BB7AC0-261C-47F5-A416-E4C3064F31F2}"/>
              </a:ext>
            </a:extLst>
          </p:cNvPr>
          <p:cNvCxnSpPr>
            <a:cxnSpLocks/>
          </p:cNvCxnSpPr>
          <p:nvPr/>
        </p:nvCxnSpPr>
        <p:spPr>
          <a:xfrm>
            <a:off x="6943248" y="4743248"/>
            <a:ext cx="64595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4342E18D-989E-425E-91F9-D997B9999F3C}"/>
              </a:ext>
            </a:extLst>
          </p:cNvPr>
          <p:cNvCxnSpPr>
            <a:cxnSpLocks/>
          </p:cNvCxnSpPr>
          <p:nvPr/>
        </p:nvCxnSpPr>
        <p:spPr>
          <a:xfrm>
            <a:off x="6950798" y="5154141"/>
            <a:ext cx="64595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7F5C45AA-A1E4-4508-A3CB-AAA16CCC44CB}"/>
              </a:ext>
            </a:extLst>
          </p:cNvPr>
          <p:cNvCxnSpPr>
            <a:cxnSpLocks/>
          </p:cNvCxnSpPr>
          <p:nvPr/>
        </p:nvCxnSpPr>
        <p:spPr>
          <a:xfrm>
            <a:off x="6716857" y="4939998"/>
            <a:ext cx="64595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689C723B-86B8-45C9-A77B-8F4696760385}"/>
              </a:ext>
            </a:extLst>
          </p:cNvPr>
          <p:cNvCxnSpPr>
            <a:cxnSpLocks/>
          </p:cNvCxnSpPr>
          <p:nvPr/>
        </p:nvCxnSpPr>
        <p:spPr>
          <a:xfrm flipH="1" flipV="1">
            <a:off x="3328416" y="4765900"/>
            <a:ext cx="208286"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45D7636A-88F8-494E-89BF-DA5431551A5C}"/>
              </a:ext>
            </a:extLst>
          </p:cNvPr>
          <p:cNvCxnSpPr>
            <a:cxnSpLocks/>
          </p:cNvCxnSpPr>
          <p:nvPr/>
        </p:nvCxnSpPr>
        <p:spPr>
          <a:xfrm flipH="1">
            <a:off x="6872725" y="4922716"/>
            <a:ext cx="134225" cy="1090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98AEB3CB-C81F-40B9-90B0-E24C3697DF07}"/>
              </a:ext>
            </a:extLst>
          </p:cNvPr>
          <p:cNvCxnSpPr>
            <a:cxnSpLocks/>
          </p:cNvCxnSpPr>
          <p:nvPr/>
        </p:nvCxnSpPr>
        <p:spPr>
          <a:xfrm flipH="1">
            <a:off x="3901441" y="5169408"/>
            <a:ext cx="195071" cy="1706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9AA6E7C7-1706-4DF8-8436-4E052D1B1E8E}"/>
              </a:ext>
            </a:extLst>
          </p:cNvPr>
          <p:cNvCxnSpPr>
            <a:cxnSpLocks/>
          </p:cNvCxnSpPr>
          <p:nvPr/>
        </p:nvCxnSpPr>
        <p:spPr>
          <a:xfrm flipH="1">
            <a:off x="3511296" y="5105600"/>
            <a:ext cx="9073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06C026E5-B314-46E7-9B52-B1BE4CB0F9DB}"/>
              </a:ext>
            </a:extLst>
          </p:cNvPr>
          <p:cNvCxnSpPr>
            <a:cxnSpLocks/>
          </p:cNvCxnSpPr>
          <p:nvPr/>
        </p:nvCxnSpPr>
        <p:spPr>
          <a:xfrm flipH="1" flipV="1">
            <a:off x="3689383" y="4595545"/>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E09CC0A9-DF3C-4955-BF8F-6751373AC384}"/>
              </a:ext>
            </a:extLst>
          </p:cNvPr>
          <p:cNvCxnSpPr>
            <a:cxnSpLocks/>
          </p:cNvCxnSpPr>
          <p:nvPr/>
        </p:nvCxnSpPr>
        <p:spPr>
          <a:xfrm flipH="1" flipV="1">
            <a:off x="3048000" y="4997323"/>
            <a:ext cx="190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1" name="Line 168">
            <a:extLst>
              <a:ext uri="{FF2B5EF4-FFF2-40B4-BE49-F238E27FC236}">
                <a16:creationId xmlns:a16="http://schemas.microsoft.com/office/drawing/2014/main" id="{16D0D26E-6A0D-44C2-BAA4-DFD5081B298B}"/>
              </a:ext>
            </a:extLst>
          </p:cNvPr>
          <p:cNvSpPr>
            <a:spLocks noChangeShapeType="1"/>
          </p:cNvSpPr>
          <p:nvPr/>
        </p:nvSpPr>
        <p:spPr bwMode="auto">
          <a:xfrm>
            <a:off x="2967708" y="5622095"/>
            <a:ext cx="44450" cy="1587"/>
          </a:xfrm>
          <a:prstGeom prst="line">
            <a:avLst/>
          </a:prstGeom>
          <a:noFill/>
          <a:ln w="28">
            <a:solidFill>
              <a:srgbClr val="FF0000"/>
            </a:solidFill>
            <a:round/>
            <a:headEnd/>
            <a:tailEnd/>
          </a:ln>
        </p:spPr>
        <p:txBody>
          <a:bodyPr/>
          <a:lstStyle/>
          <a:p>
            <a:endParaRPr lang="en-US" dirty="0"/>
          </a:p>
        </p:txBody>
      </p:sp>
      <p:sp>
        <p:nvSpPr>
          <p:cNvPr id="172" name="Oval 171">
            <a:extLst>
              <a:ext uri="{FF2B5EF4-FFF2-40B4-BE49-F238E27FC236}">
                <a16:creationId xmlns:a16="http://schemas.microsoft.com/office/drawing/2014/main" id="{BAB96CCE-D7D0-4767-BE24-5A02A9D6D389}"/>
              </a:ext>
            </a:extLst>
          </p:cNvPr>
          <p:cNvSpPr/>
          <p:nvPr/>
        </p:nvSpPr>
        <p:spPr>
          <a:xfrm>
            <a:off x="7789763" y="3930489"/>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7E8696B3-3E3A-40D4-8AAB-0A5361EEE4A9}"/>
              </a:ext>
            </a:extLst>
          </p:cNvPr>
          <p:cNvSpPr/>
          <p:nvPr/>
        </p:nvSpPr>
        <p:spPr>
          <a:xfrm>
            <a:off x="8170721" y="4305808"/>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9EA69D6E-39AD-4430-B2ED-6C644054078A}"/>
              </a:ext>
            </a:extLst>
          </p:cNvPr>
          <p:cNvSpPr/>
          <p:nvPr/>
        </p:nvSpPr>
        <p:spPr>
          <a:xfrm>
            <a:off x="7387441" y="4387573"/>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22ADFF0A-2547-4260-8FBB-C62BC9065FFB}"/>
              </a:ext>
            </a:extLst>
          </p:cNvPr>
          <p:cNvSpPr/>
          <p:nvPr/>
        </p:nvSpPr>
        <p:spPr>
          <a:xfrm>
            <a:off x="6902161" y="3796032"/>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6" name="Straight Arrow Connector 175">
            <a:extLst>
              <a:ext uri="{FF2B5EF4-FFF2-40B4-BE49-F238E27FC236}">
                <a16:creationId xmlns:a16="http://schemas.microsoft.com/office/drawing/2014/main" id="{D13E2895-455E-4F48-8A3B-92B5B24FFED2}"/>
              </a:ext>
            </a:extLst>
          </p:cNvPr>
          <p:cNvCxnSpPr>
            <a:cxnSpLocks/>
          </p:cNvCxnSpPr>
          <p:nvPr/>
        </p:nvCxnSpPr>
        <p:spPr>
          <a:xfrm flipV="1">
            <a:off x="7883206" y="3749543"/>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572846B6-A5D2-4F71-8D06-4A2CA57BB5E9}"/>
              </a:ext>
            </a:extLst>
          </p:cNvPr>
          <p:cNvCxnSpPr>
            <a:cxnSpLocks/>
          </p:cNvCxnSpPr>
          <p:nvPr/>
        </p:nvCxnSpPr>
        <p:spPr>
          <a:xfrm flipH="1">
            <a:off x="8095337" y="4489904"/>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E660FCFA-13B3-44AC-A018-1958A4329659}"/>
              </a:ext>
            </a:extLst>
          </p:cNvPr>
          <p:cNvCxnSpPr>
            <a:cxnSpLocks/>
          </p:cNvCxnSpPr>
          <p:nvPr/>
        </p:nvCxnSpPr>
        <p:spPr>
          <a:xfrm flipH="1" flipV="1">
            <a:off x="7314154" y="4244494"/>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15176580-2F60-4B56-BD2C-BEB0AE8C2B91}"/>
              </a:ext>
            </a:extLst>
          </p:cNvPr>
          <p:cNvCxnSpPr>
            <a:cxnSpLocks/>
          </p:cNvCxnSpPr>
          <p:nvPr/>
        </p:nvCxnSpPr>
        <p:spPr>
          <a:xfrm flipV="1">
            <a:off x="7146375" y="3908934"/>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80" name="Group 179">
            <a:extLst>
              <a:ext uri="{FF2B5EF4-FFF2-40B4-BE49-F238E27FC236}">
                <a16:creationId xmlns:a16="http://schemas.microsoft.com/office/drawing/2014/main" id="{1E04A46F-C9DD-4186-A017-61B724202EAC}"/>
              </a:ext>
            </a:extLst>
          </p:cNvPr>
          <p:cNvGrpSpPr/>
          <p:nvPr/>
        </p:nvGrpSpPr>
        <p:grpSpPr>
          <a:xfrm rot="8990946">
            <a:off x="6870003" y="5034458"/>
            <a:ext cx="1764368" cy="853930"/>
            <a:chOff x="5840602" y="3215780"/>
            <a:chExt cx="1764368" cy="853930"/>
          </a:xfrm>
        </p:grpSpPr>
        <p:sp>
          <p:nvSpPr>
            <p:cNvPr id="181" name="Oval 180">
              <a:extLst>
                <a:ext uri="{FF2B5EF4-FFF2-40B4-BE49-F238E27FC236}">
                  <a16:creationId xmlns:a16="http://schemas.microsoft.com/office/drawing/2014/main" id="{6686B539-97E6-481C-8887-1031FA7B5D28}"/>
                </a:ext>
              </a:extLst>
            </p:cNvPr>
            <p:cNvSpPr/>
            <p:nvPr/>
          </p:nvSpPr>
          <p:spPr>
            <a:xfrm>
              <a:off x="6728204" y="3396726"/>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E4C345DE-47A7-4361-A760-E046314033A9}"/>
                </a:ext>
              </a:extLst>
            </p:cNvPr>
            <p:cNvSpPr/>
            <p:nvPr/>
          </p:nvSpPr>
          <p:spPr>
            <a:xfrm>
              <a:off x="7401770" y="3576973"/>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E144CD39-A795-4DC5-AF89-8CBA455007BF}"/>
                </a:ext>
              </a:extLst>
            </p:cNvPr>
            <p:cNvSpPr/>
            <p:nvPr/>
          </p:nvSpPr>
          <p:spPr>
            <a:xfrm>
              <a:off x="6325882" y="3853810"/>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766750A1-D2F4-47A8-B892-941636C6C373}"/>
                </a:ext>
              </a:extLst>
            </p:cNvPr>
            <p:cNvSpPr/>
            <p:nvPr/>
          </p:nvSpPr>
          <p:spPr>
            <a:xfrm>
              <a:off x="5840602" y="3262269"/>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5" name="Straight Arrow Connector 184">
              <a:extLst>
                <a:ext uri="{FF2B5EF4-FFF2-40B4-BE49-F238E27FC236}">
                  <a16:creationId xmlns:a16="http://schemas.microsoft.com/office/drawing/2014/main" id="{1FD12904-F849-4613-BDE3-051AF2BC171F}"/>
                </a:ext>
              </a:extLst>
            </p:cNvPr>
            <p:cNvCxnSpPr>
              <a:cxnSpLocks/>
            </p:cNvCxnSpPr>
            <p:nvPr/>
          </p:nvCxnSpPr>
          <p:spPr>
            <a:xfrm flipV="1">
              <a:off x="6821647" y="3215780"/>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661CFC80-5FA2-49EE-8486-93D1A1B44DDE}"/>
                </a:ext>
              </a:extLst>
            </p:cNvPr>
            <p:cNvCxnSpPr>
              <a:cxnSpLocks/>
            </p:cNvCxnSpPr>
            <p:nvPr/>
          </p:nvCxnSpPr>
          <p:spPr>
            <a:xfrm flipH="1">
              <a:off x="7326386" y="3761069"/>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0401C1B0-5F84-47E1-ACD6-C0B5C04E11FB}"/>
                </a:ext>
              </a:extLst>
            </p:cNvPr>
            <p:cNvCxnSpPr>
              <a:cxnSpLocks/>
            </p:cNvCxnSpPr>
            <p:nvPr/>
          </p:nvCxnSpPr>
          <p:spPr>
            <a:xfrm rot="12609054">
              <a:off x="6488830" y="3722020"/>
              <a:ext cx="1" cy="1177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14E8D634-46C7-4DBF-8DC6-EA8748DB0988}"/>
                </a:ext>
              </a:extLst>
            </p:cNvPr>
            <p:cNvCxnSpPr>
              <a:cxnSpLocks/>
            </p:cNvCxnSpPr>
            <p:nvPr/>
          </p:nvCxnSpPr>
          <p:spPr>
            <a:xfrm flipV="1">
              <a:off x="6084816" y="3375171"/>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9" name="Group 188">
            <a:extLst>
              <a:ext uri="{FF2B5EF4-FFF2-40B4-BE49-F238E27FC236}">
                <a16:creationId xmlns:a16="http://schemas.microsoft.com/office/drawing/2014/main" id="{FAF2ADAA-2138-4BED-89E4-167B3EF7A5C0}"/>
              </a:ext>
            </a:extLst>
          </p:cNvPr>
          <p:cNvGrpSpPr/>
          <p:nvPr/>
        </p:nvGrpSpPr>
        <p:grpSpPr>
          <a:xfrm flipH="1">
            <a:off x="3879589" y="5637178"/>
            <a:ext cx="2457625" cy="869921"/>
            <a:chOff x="4209875" y="3534058"/>
            <a:chExt cx="2457625" cy="869921"/>
          </a:xfrm>
        </p:grpSpPr>
        <p:sp>
          <p:nvSpPr>
            <p:cNvPr id="190" name="Line 168">
              <a:extLst>
                <a:ext uri="{FF2B5EF4-FFF2-40B4-BE49-F238E27FC236}">
                  <a16:creationId xmlns:a16="http://schemas.microsoft.com/office/drawing/2014/main" id="{AB06BAC0-2936-4770-BF7A-2A9CA7320D25}"/>
                </a:ext>
              </a:extLst>
            </p:cNvPr>
            <p:cNvSpPr>
              <a:spLocks noChangeShapeType="1"/>
            </p:cNvSpPr>
            <p:nvPr/>
          </p:nvSpPr>
          <p:spPr bwMode="auto">
            <a:xfrm>
              <a:off x="4481513" y="4402392"/>
              <a:ext cx="44450" cy="1587"/>
            </a:xfrm>
            <a:prstGeom prst="line">
              <a:avLst/>
            </a:prstGeom>
            <a:noFill/>
            <a:ln w="28">
              <a:solidFill>
                <a:srgbClr val="FF0000"/>
              </a:solidFill>
              <a:round/>
              <a:headEnd/>
              <a:tailEnd/>
            </a:ln>
          </p:spPr>
          <p:txBody>
            <a:bodyPr/>
            <a:lstStyle/>
            <a:p>
              <a:endParaRPr lang="en-US" dirty="0"/>
            </a:p>
          </p:txBody>
        </p:sp>
        <p:sp>
          <p:nvSpPr>
            <p:cNvPr id="191" name="Oval 190">
              <a:extLst>
                <a:ext uri="{FF2B5EF4-FFF2-40B4-BE49-F238E27FC236}">
                  <a16:creationId xmlns:a16="http://schemas.microsoft.com/office/drawing/2014/main" id="{266A60F9-0DD7-49CF-A099-8627331523E0}"/>
                </a:ext>
              </a:extLst>
            </p:cNvPr>
            <p:cNvSpPr/>
            <p:nvPr/>
          </p:nvSpPr>
          <p:spPr>
            <a:xfrm>
              <a:off x="4318000" y="3715004"/>
              <a:ext cx="203200" cy="2159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402A2E4B-4C18-4B3E-9EDE-49500C5A7390}"/>
                </a:ext>
              </a:extLst>
            </p:cNvPr>
            <p:cNvSpPr/>
            <p:nvPr/>
          </p:nvSpPr>
          <p:spPr>
            <a:xfrm>
              <a:off x="5054600" y="3715004"/>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68A98286-A340-461D-BF4C-88C0F2E781E4}"/>
                </a:ext>
              </a:extLst>
            </p:cNvPr>
            <p:cNvSpPr/>
            <p:nvPr/>
          </p:nvSpPr>
          <p:spPr>
            <a:xfrm>
              <a:off x="5778500" y="3702304"/>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BF40105F-9130-4B4B-915C-5EF74DD32740}"/>
                </a:ext>
              </a:extLst>
            </p:cNvPr>
            <p:cNvSpPr/>
            <p:nvPr/>
          </p:nvSpPr>
          <p:spPr>
            <a:xfrm>
              <a:off x="6464300" y="3702304"/>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5" name="Straight Arrow Connector 194">
              <a:extLst>
                <a:ext uri="{FF2B5EF4-FFF2-40B4-BE49-F238E27FC236}">
                  <a16:creationId xmlns:a16="http://schemas.microsoft.com/office/drawing/2014/main" id="{15A21BC7-8D2D-4C24-8D72-5FAB7AE14A73}"/>
                </a:ext>
              </a:extLst>
            </p:cNvPr>
            <p:cNvCxnSpPr>
              <a:cxnSpLocks/>
            </p:cNvCxnSpPr>
            <p:nvPr/>
          </p:nvCxnSpPr>
          <p:spPr>
            <a:xfrm flipH="1">
              <a:off x="4209875" y="3886396"/>
              <a:ext cx="134225" cy="1090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F60BF552-9696-433E-8E7D-731DEDDDEB7F}"/>
                </a:ext>
              </a:extLst>
            </p:cNvPr>
            <p:cNvCxnSpPr>
              <a:cxnSpLocks/>
            </p:cNvCxnSpPr>
            <p:nvPr/>
          </p:nvCxnSpPr>
          <p:spPr>
            <a:xfrm flipV="1">
              <a:off x="5148043" y="3534058"/>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6DB001A8-3693-4F69-97D9-E2395702A9E0}"/>
                </a:ext>
              </a:extLst>
            </p:cNvPr>
            <p:cNvCxnSpPr>
              <a:cxnSpLocks/>
            </p:cNvCxnSpPr>
            <p:nvPr/>
          </p:nvCxnSpPr>
          <p:spPr>
            <a:xfrm flipH="1">
              <a:off x="5703116" y="3886400"/>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3F8342AA-BA03-4ECB-A934-550180B81008}"/>
                </a:ext>
              </a:extLst>
            </p:cNvPr>
            <p:cNvCxnSpPr>
              <a:cxnSpLocks/>
            </p:cNvCxnSpPr>
            <p:nvPr/>
          </p:nvCxnSpPr>
          <p:spPr>
            <a:xfrm flipH="1" flipV="1">
              <a:off x="6391013" y="3559225"/>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9" name="Group 198">
            <a:extLst>
              <a:ext uri="{FF2B5EF4-FFF2-40B4-BE49-F238E27FC236}">
                <a16:creationId xmlns:a16="http://schemas.microsoft.com/office/drawing/2014/main" id="{85862AE0-2B4E-47D7-993A-A332A3B92E4C}"/>
              </a:ext>
            </a:extLst>
          </p:cNvPr>
          <p:cNvGrpSpPr/>
          <p:nvPr/>
        </p:nvGrpSpPr>
        <p:grpSpPr>
          <a:xfrm flipH="1" flipV="1">
            <a:off x="3788148" y="3343275"/>
            <a:ext cx="2457625" cy="856869"/>
            <a:chOff x="4209875" y="3534058"/>
            <a:chExt cx="2457625" cy="869921"/>
          </a:xfrm>
        </p:grpSpPr>
        <p:sp>
          <p:nvSpPr>
            <p:cNvPr id="200" name="Line 168">
              <a:extLst>
                <a:ext uri="{FF2B5EF4-FFF2-40B4-BE49-F238E27FC236}">
                  <a16:creationId xmlns:a16="http://schemas.microsoft.com/office/drawing/2014/main" id="{91CD206F-3755-476E-8E53-A230FCCA9F03}"/>
                </a:ext>
              </a:extLst>
            </p:cNvPr>
            <p:cNvSpPr>
              <a:spLocks noChangeShapeType="1"/>
            </p:cNvSpPr>
            <p:nvPr/>
          </p:nvSpPr>
          <p:spPr bwMode="auto">
            <a:xfrm>
              <a:off x="4481513" y="4402392"/>
              <a:ext cx="44450" cy="1587"/>
            </a:xfrm>
            <a:prstGeom prst="line">
              <a:avLst/>
            </a:prstGeom>
            <a:noFill/>
            <a:ln w="28">
              <a:solidFill>
                <a:srgbClr val="FF0000"/>
              </a:solidFill>
              <a:round/>
              <a:headEnd/>
              <a:tailEnd/>
            </a:ln>
          </p:spPr>
          <p:txBody>
            <a:bodyPr/>
            <a:lstStyle/>
            <a:p>
              <a:endParaRPr lang="en-US" dirty="0"/>
            </a:p>
          </p:txBody>
        </p:sp>
        <p:sp>
          <p:nvSpPr>
            <p:cNvPr id="201" name="Oval 200">
              <a:extLst>
                <a:ext uri="{FF2B5EF4-FFF2-40B4-BE49-F238E27FC236}">
                  <a16:creationId xmlns:a16="http://schemas.microsoft.com/office/drawing/2014/main" id="{FF143932-CA65-41AE-B0C0-E6CFC62A06A7}"/>
                </a:ext>
              </a:extLst>
            </p:cNvPr>
            <p:cNvSpPr/>
            <p:nvPr/>
          </p:nvSpPr>
          <p:spPr>
            <a:xfrm>
              <a:off x="4318000" y="3715004"/>
              <a:ext cx="203200" cy="2159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E2822107-5166-4F89-A270-2210FA83D67A}"/>
                </a:ext>
              </a:extLst>
            </p:cNvPr>
            <p:cNvSpPr/>
            <p:nvPr/>
          </p:nvSpPr>
          <p:spPr>
            <a:xfrm>
              <a:off x="5054600" y="3715004"/>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08B78221-21D8-4C0C-B0E6-115240979589}"/>
                </a:ext>
              </a:extLst>
            </p:cNvPr>
            <p:cNvSpPr/>
            <p:nvPr/>
          </p:nvSpPr>
          <p:spPr>
            <a:xfrm>
              <a:off x="5778500" y="3702304"/>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A3B03E85-456F-4441-B80D-773FD291ACDD}"/>
                </a:ext>
              </a:extLst>
            </p:cNvPr>
            <p:cNvSpPr/>
            <p:nvPr/>
          </p:nvSpPr>
          <p:spPr>
            <a:xfrm>
              <a:off x="6464300" y="3702304"/>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 name="Straight Arrow Connector 204">
              <a:extLst>
                <a:ext uri="{FF2B5EF4-FFF2-40B4-BE49-F238E27FC236}">
                  <a16:creationId xmlns:a16="http://schemas.microsoft.com/office/drawing/2014/main" id="{803DF586-0593-46AD-A80E-FA3779A10920}"/>
                </a:ext>
              </a:extLst>
            </p:cNvPr>
            <p:cNvCxnSpPr>
              <a:cxnSpLocks/>
            </p:cNvCxnSpPr>
            <p:nvPr/>
          </p:nvCxnSpPr>
          <p:spPr>
            <a:xfrm flipH="1">
              <a:off x="4209875" y="3886396"/>
              <a:ext cx="134225" cy="1090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332F3929-A1F8-44DF-A41D-ACB9CC503382}"/>
                </a:ext>
              </a:extLst>
            </p:cNvPr>
            <p:cNvCxnSpPr>
              <a:cxnSpLocks/>
            </p:cNvCxnSpPr>
            <p:nvPr/>
          </p:nvCxnSpPr>
          <p:spPr>
            <a:xfrm flipV="1">
              <a:off x="5148043" y="3534058"/>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9CC12E47-AAA0-434C-A5A3-B3BCE8E5F88A}"/>
                </a:ext>
              </a:extLst>
            </p:cNvPr>
            <p:cNvCxnSpPr>
              <a:cxnSpLocks/>
            </p:cNvCxnSpPr>
            <p:nvPr/>
          </p:nvCxnSpPr>
          <p:spPr>
            <a:xfrm flipH="1">
              <a:off x="5703116" y="3886400"/>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A3290B7D-54FC-42AA-A54E-942922FB5242}"/>
                </a:ext>
              </a:extLst>
            </p:cNvPr>
            <p:cNvCxnSpPr>
              <a:cxnSpLocks/>
            </p:cNvCxnSpPr>
            <p:nvPr/>
          </p:nvCxnSpPr>
          <p:spPr>
            <a:xfrm flipH="1" flipV="1">
              <a:off x="6391013" y="3559225"/>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9" name="Group 208">
            <a:extLst>
              <a:ext uri="{FF2B5EF4-FFF2-40B4-BE49-F238E27FC236}">
                <a16:creationId xmlns:a16="http://schemas.microsoft.com/office/drawing/2014/main" id="{C803D707-E03C-4DB0-B6B8-0E1C388B1B5B}"/>
              </a:ext>
            </a:extLst>
          </p:cNvPr>
          <p:cNvGrpSpPr/>
          <p:nvPr/>
        </p:nvGrpSpPr>
        <p:grpSpPr>
          <a:xfrm rot="20270269">
            <a:off x="1170244" y="3675050"/>
            <a:ext cx="1764368" cy="853930"/>
            <a:chOff x="5840602" y="3215780"/>
            <a:chExt cx="1764368" cy="853930"/>
          </a:xfrm>
        </p:grpSpPr>
        <p:sp>
          <p:nvSpPr>
            <p:cNvPr id="210" name="Oval 209">
              <a:extLst>
                <a:ext uri="{FF2B5EF4-FFF2-40B4-BE49-F238E27FC236}">
                  <a16:creationId xmlns:a16="http://schemas.microsoft.com/office/drawing/2014/main" id="{08896924-1E6A-4678-874D-E37A8D05303D}"/>
                </a:ext>
              </a:extLst>
            </p:cNvPr>
            <p:cNvSpPr/>
            <p:nvPr/>
          </p:nvSpPr>
          <p:spPr>
            <a:xfrm>
              <a:off x="6728204" y="3396726"/>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B769853D-4F77-479F-B365-A4F56443BDD2}"/>
                </a:ext>
              </a:extLst>
            </p:cNvPr>
            <p:cNvSpPr/>
            <p:nvPr/>
          </p:nvSpPr>
          <p:spPr>
            <a:xfrm>
              <a:off x="7401770" y="3576973"/>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98396040-26A9-4072-909C-587A63CFD4ED}"/>
                </a:ext>
              </a:extLst>
            </p:cNvPr>
            <p:cNvSpPr/>
            <p:nvPr/>
          </p:nvSpPr>
          <p:spPr>
            <a:xfrm>
              <a:off x="6325882" y="3853810"/>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97061D9C-91A3-4CAD-8043-6DC91577129A}"/>
                </a:ext>
              </a:extLst>
            </p:cNvPr>
            <p:cNvSpPr/>
            <p:nvPr/>
          </p:nvSpPr>
          <p:spPr>
            <a:xfrm>
              <a:off x="5840602" y="3262269"/>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4" name="Straight Arrow Connector 213">
              <a:extLst>
                <a:ext uri="{FF2B5EF4-FFF2-40B4-BE49-F238E27FC236}">
                  <a16:creationId xmlns:a16="http://schemas.microsoft.com/office/drawing/2014/main" id="{C128639A-F85F-48BD-8E1D-D615F56F5532}"/>
                </a:ext>
              </a:extLst>
            </p:cNvPr>
            <p:cNvCxnSpPr>
              <a:cxnSpLocks/>
            </p:cNvCxnSpPr>
            <p:nvPr/>
          </p:nvCxnSpPr>
          <p:spPr>
            <a:xfrm flipV="1">
              <a:off x="6821647" y="3215780"/>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A3BB13DB-8E1F-4966-8A5D-AEC003372682}"/>
                </a:ext>
              </a:extLst>
            </p:cNvPr>
            <p:cNvCxnSpPr>
              <a:cxnSpLocks/>
            </p:cNvCxnSpPr>
            <p:nvPr/>
          </p:nvCxnSpPr>
          <p:spPr>
            <a:xfrm flipH="1">
              <a:off x="7326386" y="3761069"/>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AC6FE295-90D5-458A-83AF-B77580F32398}"/>
                </a:ext>
              </a:extLst>
            </p:cNvPr>
            <p:cNvCxnSpPr>
              <a:cxnSpLocks/>
            </p:cNvCxnSpPr>
            <p:nvPr/>
          </p:nvCxnSpPr>
          <p:spPr>
            <a:xfrm rot="12609054">
              <a:off x="6488830" y="3722020"/>
              <a:ext cx="1" cy="1177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CC946281-1602-4FFF-99CF-F1273AE280CA}"/>
                </a:ext>
              </a:extLst>
            </p:cNvPr>
            <p:cNvCxnSpPr>
              <a:cxnSpLocks/>
            </p:cNvCxnSpPr>
            <p:nvPr/>
          </p:nvCxnSpPr>
          <p:spPr>
            <a:xfrm flipV="1">
              <a:off x="6084816" y="3375171"/>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8" name="Group 217">
            <a:extLst>
              <a:ext uri="{FF2B5EF4-FFF2-40B4-BE49-F238E27FC236}">
                <a16:creationId xmlns:a16="http://schemas.microsoft.com/office/drawing/2014/main" id="{1B73007D-9081-4C10-AD46-35465A5D8425}"/>
              </a:ext>
            </a:extLst>
          </p:cNvPr>
          <p:cNvGrpSpPr/>
          <p:nvPr/>
        </p:nvGrpSpPr>
        <p:grpSpPr>
          <a:xfrm rot="14390946">
            <a:off x="298516" y="4827194"/>
            <a:ext cx="1764368" cy="853930"/>
            <a:chOff x="5840602" y="3215780"/>
            <a:chExt cx="1764368" cy="853930"/>
          </a:xfrm>
        </p:grpSpPr>
        <p:sp>
          <p:nvSpPr>
            <p:cNvPr id="219" name="Oval 218">
              <a:extLst>
                <a:ext uri="{FF2B5EF4-FFF2-40B4-BE49-F238E27FC236}">
                  <a16:creationId xmlns:a16="http://schemas.microsoft.com/office/drawing/2014/main" id="{A7A811AA-674B-4521-91FF-03B4C3315ED7}"/>
                </a:ext>
              </a:extLst>
            </p:cNvPr>
            <p:cNvSpPr/>
            <p:nvPr/>
          </p:nvSpPr>
          <p:spPr>
            <a:xfrm>
              <a:off x="6728204" y="3396726"/>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DC8A9022-7DFC-427A-B0F9-7B57EB919E0B}"/>
                </a:ext>
              </a:extLst>
            </p:cNvPr>
            <p:cNvSpPr/>
            <p:nvPr/>
          </p:nvSpPr>
          <p:spPr>
            <a:xfrm>
              <a:off x="7401770" y="3576973"/>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30908295-39DB-477C-9749-561E1DA16B9C}"/>
                </a:ext>
              </a:extLst>
            </p:cNvPr>
            <p:cNvSpPr/>
            <p:nvPr/>
          </p:nvSpPr>
          <p:spPr>
            <a:xfrm>
              <a:off x="6325882" y="3853810"/>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EF87F73A-6B98-4104-A721-224C87BF4264}"/>
                </a:ext>
              </a:extLst>
            </p:cNvPr>
            <p:cNvSpPr/>
            <p:nvPr/>
          </p:nvSpPr>
          <p:spPr>
            <a:xfrm>
              <a:off x="5840602" y="3262269"/>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Arrow Connector 222">
              <a:extLst>
                <a:ext uri="{FF2B5EF4-FFF2-40B4-BE49-F238E27FC236}">
                  <a16:creationId xmlns:a16="http://schemas.microsoft.com/office/drawing/2014/main" id="{AA8C790B-D95D-4433-8F77-3FBAC3BE5411}"/>
                </a:ext>
              </a:extLst>
            </p:cNvPr>
            <p:cNvCxnSpPr>
              <a:cxnSpLocks/>
            </p:cNvCxnSpPr>
            <p:nvPr/>
          </p:nvCxnSpPr>
          <p:spPr>
            <a:xfrm flipV="1">
              <a:off x="6821647" y="3215780"/>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7B2B777E-A31F-4174-9585-E1FC026528E3}"/>
                </a:ext>
              </a:extLst>
            </p:cNvPr>
            <p:cNvCxnSpPr>
              <a:cxnSpLocks/>
            </p:cNvCxnSpPr>
            <p:nvPr/>
          </p:nvCxnSpPr>
          <p:spPr>
            <a:xfrm flipH="1">
              <a:off x="7326386" y="3761069"/>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5D8E171D-DF74-4C84-A52F-3C4149797AC8}"/>
                </a:ext>
              </a:extLst>
            </p:cNvPr>
            <p:cNvCxnSpPr>
              <a:cxnSpLocks/>
            </p:cNvCxnSpPr>
            <p:nvPr/>
          </p:nvCxnSpPr>
          <p:spPr>
            <a:xfrm rot="12609054">
              <a:off x="6488830" y="3722020"/>
              <a:ext cx="1" cy="1177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30289542-AEFA-4597-BC65-162F97D0A557}"/>
                </a:ext>
              </a:extLst>
            </p:cNvPr>
            <p:cNvCxnSpPr>
              <a:cxnSpLocks/>
            </p:cNvCxnSpPr>
            <p:nvPr/>
          </p:nvCxnSpPr>
          <p:spPr>
            <a:xfrm flipV="1">
              <a:off x="6084816" y="3375171"/>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27" name="Oval 226">
            <a:extLst>
              <a:ext uri="{FF2B5EF4-FFF2-40B4-BE49-F238E27FC236}">
                <a16:creationId xmlns:a16="http://schemas.microsoft.com/office/drawing/2014/main" id="{B0EFD68C-F739-4862-9D7E-540D85382B2B}"/>
              </a:ext>
            </a:extLst>
          </p:cNvPr>
          <p:cNvSpPr/>
          <p:nvPr/>
        </p:nvSpPr>
        <p:spPr>
          <a:xfrm>
            <a:off x="2919059" y="5960457"/>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D5576BB7-2C6B-4B25-AA5B-C51928F2998E}"/>
              </a:ext>
            </a:extLst>
          </p:cNvPr>
          <p:cNvSpPr/>
          <p:nvPr/>
        </p:nvSpPr>
        <p:spPr>
          <a:xfrm>
            <a:off x="3458513" y="5592064"/>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055435F4-8B88-4699-867D-F91F2339233A}"/>
              </a:ext>
            </a:extLst>
          </p:cNvPr>
          <p:cNvSpPr/>
          <p:nvPr/>
        </p:nvSpPr>
        <p:spPr>
          <a:xfrm>
            <a:off x="3211681" y="4137637"/>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22DDA89C-A9C2-4688-B58D-63B662B9FA8B}"/>
              </a:ext>
            </a:extLst>
          </p:cNvPr>
          <p:cNvSpPr/>
          <p:nvPr/>
        </p:nvSpPr>
        <p:spPr>
          <a:xfrm>
            <a:off x="2031457" y="5826000"/>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1" name="Straight Arrow Connector 230">
            <a:extLst>
              <a:ext uri="{FF2B5EF4-FFF2-40B4-BE49-F238E27FC236}">
                <a16:creationId xmlns:a16="http://schemas.microsoft.com/office/drawing/2014/main" id="{045A469F-4B76-4C15-BFC9-B069D85D9D16}"/>
              </a:ext>
            </a:extLst>
          </p:cNvPr>
          <p:cNvCxnSpPr>
            <a:cxnSpLocks/>
          </p:cNvCxnSpPr>
          <p:nvPr/>
        </p:nvCxnSpPr>
        <p:spPr>
          <a:xfrm flipV="1">
            <a:off x="3012502" y="5779511"/>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9C7106F8-F2F5-4E0C-9408-F6B365E7D0B8}"/>
              </a:ext>
            </a:extLst>
          </p:cNvPr>
          <p:cNvCxnSpPr>
            <a:cxnSpLocks/>
          </p:cNvCxnSpPr>
          <p:nvPr/>
        </p:nvCxnSpPr>
        <p:spPr>
          <a:xfrm flipH="1">
            <a:off x="3383130" y="5772912"/>
            <a:ext cx="102680" cy="1626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6A8558A1-6FB8-4D7F-AFDD-35FD07670153}"/>
              </a:ext>
            </a:extLst>
          </p:cNvPr>
          <p:cNvCxnSpPr>
            <a:cxnSpLocks/>
          </p:cNvCxnSpPr>
          <p:nvPr/>
        </p:nvCxnSpPr>
        <p:spPr>
          <a:xfrm flipH="1" flipV="1">
            <a:off x="3138394" y="3994558"/>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B0575DAA-7539-4160-BDA3-04D0B6ACB072}"/>
              </a:ext>
            </a:extLst>
          </p:cNvPr>
          <p:cNvCxnSpPr>
            <a:cxnSpLocks/>
          </p:cNvCxnSpPr>
          <p:nvPr/>
        </p:nvCxnSpPr>
        <p:spPr>
          <a:xfrm flipV="1">
            <a:off x="2275671" y="5938902"/>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5" name="Line 168">
            <a:extLst>
              <a:ext uri="{FF2B5EF4-FFF2-40B4-BE49-F238E27FC236}">
                <a16:creationId xmlns:a16="http://schemas.microsoft.com/office/drawing/2014/main" id="{1525CFB6-2952-4FD6-90BF-8A9869B9CADB}"/>
              </a:ext>
            </a:extLst>
          </p:cNvPr>
          <p:cNvSpPr>
            <a:spLocks noChangeShapeType="1"/>
          </p:cNvSpPr>
          <p:nvPr/>
        </p:nvSpPr>
        <p:spPr bwMode="auto">
          <a:xfrm>
            <a:off x="194028" y="3775007"/>
            <a:ext cx="44450" cy="1587"/>
          </a:xfrm>
          <a:prstGeom prst="line">
            <a:avLst/>
          </a:prstGeom>
          <a:noFill/>
          <a:ln w="28">
            <a:solidFill>
              <a:srgbClr val="FF0000"/>
            </a:solidFill>
            <a:round/>
            <a:headEnd/>
            <a:tailEnd/>
          </a:ln>
        </p:spPr>
        <p:txBody>
          <a:bodyPr/>
          <a:lstStyle/>
          <a:p>
            <a:endParaRPr lang="en-US" dirty="0"/>
          </a:p>
        </p:txBody>
      </p:sp>
      <p:sp>
        <p:nvSpPr>
          <p:cNvPr id="236" name="Oval 235">
            <a:extLst>
              <a:ext uri="{FF2B5EF4-FFF2-40B4-BE49-F238E27FC236}">
                <a16:creationId xmlns:a16="http://schemas.microsoft.com/office/drawing/2014/main" id="{9B3F70D2-A0E2-4642-A37C-B9DE16F90D56}"/>
              </a:ext>
            </a:extLst>
          </p:cNvPr>
          <p:cNvSpPr/>
          <p:nvPr/>
        </p:nvSpPr>
        <p:spPr>
          <a:xfrm>
            <a:off x="684833" y="3744976"/>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Arrow Connector 236">
            <a:extLst>
              <a:ext uri="{FF2B5EF4-FFF2-40B4-BE49-F238E27FC236}">
                <a16:creationId xmlns:a16="http://schemas.microsoft.com/office/drawing/2014/main" id="{81AC4184-4A1A-41BF-BE50-0F705CC89544}"/>
              </a:ext>
            </a:extLst>
          </p:cNvPr>
          <p:cNvCxnSpPr>
            <a:cxnSpLocks/>
          </p:cNvCxnSpPr>
          <p:nvPr/>
        </p:nvCxnSpPr>
        <p:spPr>
          <a:xfrm flipH="1">
            <a:off x="609450" y="3925824"/>
            <a:ext cx="102680" cy="1626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4" name="Rectangle 243">
            <a:extLst>
              <a:ext uri="{FF2B5EF4-FFF2-40B4-BE49-F238E27FC236}">
                <a16:creationId xmlns:a16="http://schemas.microsoft.com/office/drawing/2014/main" id="{6C7C7B11-13F4-4F94-B481-67E36B39E182}"/>
              </a:ext>
            </a:extLst>
          </p:cNvPr>
          <p:cNvSpPr/>
          <p:nvPr/>
        </p:nvSpPr>
        <p:spPr>
          <a:xfrm>
            <a:off x="304800" y="3389376"/>
            <a:ext cx="8619744" cy="1706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45234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6"/>
          <p:cNvGrpSpPr>
            <a:grpSpLocks/>
          </p:cNvGrpSpPr>
          <p:nvPr/>
        </p:nvGrpSpPr>
        <p:grpSpPr bwMode="auto">
          <a:xfrm>
            <a:off x="1343025" y="1252538"/>
            <a:ext cx="571500" cy="638175"/>
            <a:chOff x="1828800" y="1596115"/>
            <a:chExt cx="571500" cy="636814"/>
          </a:xfrm>
        </p:grpSpPr>
        <p:sp>
          <p:nvSpPr>
            <p:cNvPr id="30" name="Rectangle 29"/>
            <p:cNvSpPr/>
            <p:nvPr/>
          </p:nvSpPr>
          <p:spPr>
            <a:xfrm>
              <a:off x="1828800" y="1596115"/>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Trapezoid 31"/>
            <p:cNvSpPr/>
            <p:nvPr/>
          </p:nvSpPr>
          <p:spPr>
            <a:xfrm rot="16200000">
              <a:off x="2001672" y="1820060"/>
              <a:ext cx="587707"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Rectangle 32"/>
            <p:cNvSpPr/>
            <p:nvPr/>
          </p:nvSpPr>
          <p:spPr>
            <a:xfrm rot="16200000">
              <a:off x="2052007" y="1845459"/>
              <a:ext cx="152075" cy="1444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35"/>
          <p:cNvGrpSpPr>
            <a:grpSpLocks/>
          </p:cNvGrpSpPr>
          <p:nvPr/>
        </p:nvGrpSpPr>
        <p:grpSpPr bwMode="auto">
          <a:xfrm>
            <a:off x="1319213" y="4924425"/>
            <a:ext cx="571500" cy="636588"/>
            <a:chOff x="1834243" y="3695700"/>
            <a:chExt cx="571500" cy="636814"/>
          </a:xfrm>
        </p:grpSpPr>
        <p:sp>
          <p:nvSpPr>
            <p:cNvPr id="31" name="Rectangle 30"/>
            <p:cNvSpPr/>
            <p:nvPr/>
          </p:nvSpPr>
          <p:spPr>
            <a:xfrm>
              <a:off x="1834243" y="3695700"/>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Trapezoid 33"/>
            <p:cNvSpPr/>
            <p:nvPr/>
          </p:nvSpPr>
          <p:spPr>
            <a:xfrm rot="16200000">
              <a:off x="2000826" y="3927592"/>
              <a:ext cx="587584"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ectangle 34"/>
            <p:cNvSpPr/>
            <p:nvPr/>
          </p:nvSpPr>
          <p:spPr>
            <a:xfrm rot="16200000">
              <a:off x="2051703" y="3952992"/>
              <a:ext cx="150867" cy="1444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cxnSp>
        <p:nvCxnSpPr>
          <p:cNvPr id="38" name="Straight Connector 37"/>
          <p:cNvCxnSpPr/>
          <p:nvPr/>
        </p:nvCxnSpPr>
        <p:spPr>
          <a:xfrm flipH="1">
            <a:off x="742950" y="3400425"/>
            <a:ext cx="4772025" cy="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1171575" y="1548594"/>
            <a:ext cx="21751" cy="1851831"/>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1152525" y="3386919"/>
            <a:ext cx="21751" cy="1851831"/>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57250" y="2200275"/>
            <a:ext cx="654346" cy="523220"/>
          </a:xfrm>
          <a:prstGeom prst="rect">
            <a:avLst/>
          </a:prstGeom>
          <a:solidFill>
            <a:schemeClr val="bg1"/>
          </a:solidFill>
        </p:spPr>
        <p:txBody>
          <a:bodyPr wrap="none" rtlCol="0">
            <a:spAutoFit/>
          </a:bodyPr>
          <a:lstStyle/>
          <a:p>
            <a:r>
              <a:rPr lang="en-US" sz="2800" dirty="0"/>
              <a:t>2m</a:t>
            </a:r>
          </a:p>
        </p:txBody>
      </p:sp>
      <p:sp>
        <p:nvSpPr>
          <p:cNvPr id="56" name="TextBox 55"/>
          <p:cNvSpPr txBox="1"/>
          <p:nvPr/>
        </p:nvSpPr>
        <p:spPr>
          <a:xfrm>
            <a:off x="838200" y="4010025"/>
            <a:ext cx="654346" cy="523220"/>
          </a:xfrm>
          <a:prstGeom prst="rect">
            <a:avLst/>
          </a:prstGeom>
          <a:solidFill>
            <a:schemeClr val="bg1"/>
          </a:solidFill>
        </p:spPr>
        <p:txBody>
          <a:bodyPr wrap="none" rtlCol="0">
            <a:spAutoFit/>
          </a:bodyPr>
          <a:lstStyle/>
          <a:p>
            <a:r>
              <a:rPr lang="en-US" sz="2800" dirty="0"/>
              <a:t>2m</a:t>
            </a:r>
          </a:p>
        </p:txBody>
      </p:sp>
      <p:sp>
        <p:nvSpPr>
          <p:cNvPr id="64" name="Oval 63"/>
          <p:cNvSpPr/>
          <p:nvPr/>
        </p:nvSpPr>
        <p:spPr>
          <a:xfrm>
            <a:off x="4421308" y="1440977"/>
            <a:ext cx="236417" cy="273523"/>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8" name="Straight Connector 67"/>
          <p:cNvCxnSpPr>
            <a:stCxn id="32" idx="2"/>
            <a:endCxn id="64" idx="2"/>
          </p:cNvCxnSpPr>
          <p:nvPr/>
        </p:nvCxnSpPr>
        <p:spPr>
          <a:xfrm>
            <a:off x="1906588" y="1574006"/>
            <a:ext cx="2514720" cy="3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34" idx="2"/>
            <a:endCxn id="64" idx="7"/>
          </p:cNvCxnSpPr>
          <p:nvPr/>
        </p:nvCxnSpPr>
        <p:spPr>
          <a:xfrm flipV="1">
            <a:off x="1876425" y="1481033"/>
            <a:ext cx="2746678" cy="377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1771651" y="914400"/>
            <a:ext cx="2800349" cy="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2895600" y="609600"/>
            <a:ext cx="654346" cy="523220"/>
          </a:xfrm>
          <a:prstGeom prst="rect">
            <a:avLst/>
          </a:prstGeom>
          <a:solidFill>
            <a:schemeClr val="bg1"/>
          </a:solidFill>
        </p:spPr>
        <p:txBody>
          <a:bodyPr wrap="none" rtlCol="0">
            <a:spAutoFit/>
          </a:bodyPr>
          <a:lstStyle/>
          <a:p>
            <a:r>
              <a:rPr lang="en-US" sz="2800" dirty="0"/>
              <a:t>3m</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2" cstate="print"/>
          <a:srcRect/>
          <a:stretch>
            <a:fillRect/>
          </a:stretch>
        </p:blipFill>
        <p:spPr bwMode="auto">
          <a:xfrm>
            <a:off x="2139950" y="1249045"/>
            <a:ext cx="5114290" cy="2379701"/>
          </a:xfrm>
          <a:prstGeom prst="rect">
            <a:avLst/>
          </a:prstGeom>
          <a:noFill/>
          <a:ln w="9525">
            <a:noFill/>
            <a:miter lim="800000"/>
            <a:headEnd/>
            <a:tailEnd/>
          </a:ln>
          <a:effectLst/>
        </p:spPr>
      </p:pic>
      <p:sp>
        <p:nvSpPr>
          <p:cNvPr id="1029" name="Rectangle 2"/>
          <p:cNvSpPr>
            <a:spLocks noGrp="1" noChangeArrowheads="1"/>
          </p:cNvSpPr>
          <p:nvPr>
            <p:ph type="title"/>
          </p:nvPr>
        </p:nvSpPr>
        <p:spPr/>
        <p:txBody>
          <a:bodyPr/>
          <a:lstStyle/>
          <a:p>
            <a:pPr eaLnBrk="1" hangingPunct="1"/>
            <a:r>
              <a:rPr lang="en-US"/>
              <a:t>Example of Beats</a:t>
            </a:r>
          </a:p>
        </p:txBody>
      </p:sp>
      <p:sp>
        <p:nvSpPr>
          <p:cNvPr id="1031" name="Rectangle 5"/>
          <p:cNvSpPr>
            <a:spLocks noChangeArrowheads="1"/>
          </p:cNvSpPr>
          <p:nvPr/>
        </p:nvSpPr>
        <p:spPr bwMode="auto">
          <a:xfrm>
            <a:off x="0" y="2200275"/>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1026" name="Object 8"/>
          <p:cNvGraphicFramePr>
            <a:graphicFrameLocks noChangeAspect="1"/>
          </p:cNvGraphicFramePr>
          <p:nvPr/>
        </p:nvGraphicFramePr>
        <p:xfrm>
          <a:off x="2178050" y="3019425"/>
          <a:ext cx="1276350" cy="361950"/>
        </p:xfrm>
        <a:graphic>
          <a:graphicData uri="http://schemas.openxmlformats.org/presentationml/2006/ole">
            <mc:AlternateContent xmlns:mc="http://schemas.openxmlformats.org/markup-compatibility/2006">
              <mc:Choice xmlns:v="urn:schemas-microsoft-com:vml" Requires="v">
                <p:oleObj name="Equation" r:id="rId3" imgW="1392480" imgH="399600" progId="Equation.3">
                  <p:embed/>
                </p:oleObj>
              </mc:Choice>
              <mc:Fallback>
                <p:oleObj name="Equation" r:id="rId3" imgW="1392480" imgH="399600" progId="Equation.3">
                  <p:embed/>
                  <p:pic>
                    <p:nvPicPr>
                      <p:cNvPr id="1026"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78050" y="3019425"/>
                        <a:ext cx="1276350"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7"/>
          <p:cNvGraphicFramePr>
            <a:graphicFrameLocks noChangeAspect="1"/>
          </p:cNvGraphicFramePr>
          <p:nvPr/>
        </p:nvGraphicFramePr>
        <p:xfrm>
          <a:off x="5748338" y="3017838"/>
          <a:ext cx="1276350" cy="361950"/>
        </p:xfrm>
        <a:graphic>
          <a:graphicData uri="http://schemas.openxmlformats.org/presentationml/2006/ole">
            <mc:AlternateContent xmlns:mc="http://schemas.openxmlformats.org/markup-compatibility/2006">
              <mc:Choice xmlns:v="urn:schemas-microsoft-com:vml" Requires="v">
                <p:oleObj name="Equation" r:id="rId5" imgW="1392480" imgH="399600" progId="Equation.3">
                  <p:embed/>
                </p:oleObj>
              </mc:Choice>
              <mc:Fallback>
                <p:oleObj name="Equation" r:id="rId5" imgW="1392480" imgH="399600" progId="Equation.3">
                  <p:embed/>
                  <p:pic>
                    <p:nvPicPr>
                      <p:cNvPr id="1027"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48338" y="3017838"/>
                        <a:ext cx="1276350"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 name="Rectangle 9"/>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1035" name="Rectangle 10"/>
          <p:cNvSpPr>
            <a:spLocks noChangeArrowheads="1"/>
          </p:cNvSpPr>
          <p:nvPr/>
        </p:nvSpPr>
        <p:spPr bwMode="auto">
          <a:xfrm>
            <a:off x="0" y="361950"/>
            <a:ext cx="9144000" cy="0"/>
          </a:xfrm>
          <a:prstGeom prst="rect">
            <a:avLst/>
          </a:prstGeom>
          <a:noFill/>
          <a:ln w="9525" algn="ctr">
            <a:noFill/>
            <a:miter lim="800000"/>
            <a:headEnd/>
            <a:tailEnd/>
          </a:ln>
        </p:spPr>
        <p:txBody>
          <a:bodyPr wrap="none" anchor="ctr">
            <a:spAutoFit/>
          </a:bodyPr>
          <a:lstStyle/>
          <a:p>
            <a:pPr algn="l"/>
            <a:endParaRPr lang="en-US"/>
          </a:p>
        </p:txBody>
      </p:sp>
      <p:sp>
        <p:nvSpPr>
          <p:cNvPr id="1036" name="Rectangle 12"/>
          <p:cNvSpPr>
            <a:spLocks noChangeArrowheads="1"/>
          </p:cNvSpPr>
          <p:nvPr/>
        </p:nvSpPr>
        <p:spPr bwMode="auto">
          <a:xfrm>
            <a:off x="0" y="2771775"/>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1028" name="Object 11"/>
          <p:cNvGraphicFramePr>
            <a:graphicFrameLocks noChangeAspect="1"/>
          </p:cNvGraphicFramePr>
          <p:nvPr/>
        </p:nvGraphicFramePr>
        <p:xfrm>
          <a:off x="5087938" y="5637213"/>
          <a:ext cx="2633662" cy="458787"/>
        </p:xfrm>
        <a:graphic>
          <a:graphicData uri="http://schemas.openxmlformats.org/presentationml/2006/ole">
            <mc:AlternateContent xmlns:mc="http://schemas.openxmlformats.org/markup-compatibility/2006">
              <mc:Choice xmlns:v="urn:schemas-microsoft-com:vml" Requires="v">
                <p:oleObj name="Equation" r:id="rId7" imgW="2628720" imgH="457200" progId="Equation.3">
                  <p:embed/>
                </p:oleObj>
              </mc:Choice>
              <mc:Fallback>
                <p:oleObj name="Equation" r:id="rId7" imgW="2628720" imgH="457200" progId="Equation.3">
                  <p:embed/>
                  <p:pic>
                    <p:nvPicPr>
                      <p:cNvPr id="1028"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7938" y="5637213"/>
                        <a:ext cx="2633662" cy="458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Picture 6"/>
          <p:cNvPicPr>
            <a:picLocks noChangeAspect="1" noChangeArrowheads="1"/>
          </p:cNvPicPr>
          <p:nvPr/>
        </p:nvPicPr>
        <p:blipFill>
          <a:blip r:embed="rId9" cstate="print"/>
          <a:srcRect/>
          <a:stretch>
            <a:fillRect/>
          </a:stretch>
        </p:blipFill>
        <p:spPr bwMode="auto">
          <a:xfrm>
            <a:off x="2270760" y="3529648"/>
            <a:ext cx="4922520" cy="2045432"/>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3"/>
          <p:cNvPicPr>
            <a:picLocks noChangeAspect="1" noChangeArrowheads="1"/>
          </p:cNvPicPr>
          <p:nvPr/>
        </p:nvPicPr>
        <p:blipFill>
          <a:blip r:embed="rId3" cstate="print"/>
          <a:srcRect/>
          <a:stretch>
            <a:fillRect/>
          </a:stretch>
        </p:blipFill>
        <p:spPr bwMode="auto">
          <a:xfrm>
            <a:off x="371475" y="1524000"/>
            <a:ext cx="8459788" cy="3948113"/>
          </a:xfrm>
          <a:prstGeom prst="rect">
            <a:avLst/>
          </a:prstGeom>
          <a:noFill/>
          <a:ln w="9525" algn="ctr">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1" name="Title 1"/>
          <p:cNvSpPr>
            <a:spLocks noGrp="1"/>
          </p:cNvSpPr>
          <p:nvPr>
            <p:ph type="title"/>
          </p:nvPr>
        </p:nvSpPr>
        <p:spPr/>
        <p:txBody>
          <a:bodyPr/>
          <a:lstStyle/>
          <a:p>
            <a:r>
              <a:rPr lang="en-US" dirty="0"/>
              <a:t>Question 223.9.1</a:t>
            </a:r>
          </a:p>
        </p:txBody>
      </p:sp>
      <p:sp>
        <p:nvSpPr>
          <p:cNvPr id="573442" name="Content Placeholder 2"/>
          <p:cNvSpPr>
            <a:spLocks noGrp="1"/>
          </p:cNvSpPr>
          <p:nvPr>
            <p:ph idx="1"/>
          </p:nvPr>
        </p:nvSpPr>
        <p:spPr/>
        <p:txBody>
          <a:bodyPr/>
          <a:lstStyle/>
          <a:p>
            <a:pPr>
              <a:buFontTx/>
              <a:buNone/>
            </a:pPr>
            <a:r>
              <a:rPr lang="en-US"/>
              <a:t>Two graphs are shown below. Each graph represents the result of adding two waves together. For which graph is the frequency difference greater between the two original waves?.</a:t>
            </a:r>
          </a:p>
        </p:txBody>
      </p:sp>
      <p:pic>
        <p:nvPicPr>
          <p:cNvPr id="573443" name="Picture 2"/>
          <p:cNvPicPr>
            <a:picLocks noChangeAspect="1" noChangeArrowheads="1"/>
          </p:cNvPicPr>
          <p:nvPr/>
        </p:nvPicPr>
        <p:blipFill>
          <a:blip r:embed="rId2" cstate="print"/>
          <a:srcRect/>
          <a:stretch>
            <a:fillRect/>
          </a:stretch>
        </p:blipFill>
        <p:spPr bwMode="auto">
          <a:xfrm>
            <a:off x="4713288" y="4618038"/>
            <a:ext cx="3433762" cy="1601787"/>
          </a:xfrm>
          <a:prstGeom prst="rect">
            <a:avLst/>
          </a:prstGeom>
          <a:noFill/>
          <a:ln w="9525">
            <a:noFill/>
            <a:miter lim="800000"/>
            <a:headEnd/>
            <a:tailEnd/>
          </a:ln>
        </p:spPr>
      </p:pic>
      <p:pic>
        <p:nvPicPr>
          <p:cNvPr id="573444" name="Picture 3"/>
          <p:cNvPicPr>
            <a:picLocks noChangeAspect="1" noChangeArrowheads="1"/>
          </p:cNvPicPr>
          <p:nvPr/>
        </p:nvPicPr>
        <p:blipFill>
          <a:blip r:embed="rId3" cstate="print"/>
          <a:srcRect/>
          <a:stretch>
            <a:fillRect/>
          </a:stretch>
        </p:blipFill>
        <p:spPr bwMode="auto">
          <a:xfrm>
            <a:off x="641350" y="4618038"/>
            <a:ext cx="3433763" cy="1601787"/>
          </a:xfrm>
          <a:prstGeom prst="rect">
            <a:avLst/>
          </a:prstGeom>
          <a:noFill/>
          <a:ln w="9525">
            <a:noFill/>
            <a:miter lim="800000"/>
            <a:headEnd/>
            <a:tailEnd/>
          </a:ln>
        </p:spPr>
      </p:pic>
      <p:sp>
        <p:nvSpPr>
          <p:cNvPr id="573445" name="TextBox 5"/>
          <p:cNvSpPr txBox="1">
            <a:spLocks noChangeArrowheads="1"/>
          </p:cNvSpPr>
          <p:nvPr/>
        </p:nvSpPr>
        <p:spPr bwMode="auto">
          <a:xfrm>
            <a:off x="2152650" y="3967163"/>
            <a:ext cx="458788" cy="584200"/>
          </a:xfrm>
          <a:prstGeom prst="rect">
            <a:avLst/>
          </a:prstGeom>
          <a:noFill/>
          <a:ln w="9525">
            <a:noFill/>
            <a:miter lim="800000"/>
            <a:headEnd/>
            <a:tailEnd/>
          </a:ln>
        </p:spPr>
        <p:txBody>
          <a:bodyPr wrap="none">
            <a:spAutoFit/>
          </a:bodyPr>
          <a:lstStyle/>
          <a:p>
            <a:r>
              <a:rPr lang="en-US" sz="3200">
                <a:solidFill>
                  <a:srgbClr val="FF0000"/>
                </a:solidFill>
              </a:rPr>
              <a:t>A</a:t>
            </a:r>
          </a:p>
        </p:txBody>
      </p:sp>
      <p:sp>
        <p:nvSpPr>
          <p:cNvPr id="573446" name="TextBox 6"/>
          <p:cNvSpPr txBox="1">
            <a:spLocks noChangeArrowheads="1"/>
          </p:cNvSpPr>
          <p:nvPr/>
        </p:nvSpPr>
        <p:spPr bwMode="auto">
          <a:xfrm>
            <a:off x="6243638" y="4002088"/>
            <a:ext cx="458787" cy="584200"/>
          </a:xfrm>
          <a:prstGeom prst="rect">
            <a:avLst/>
          </a:prstGeom>
          <a:noFill/>
          <a:ln w="9525">
            <a:noFill/>
            <a:miter lim="800000"/>
            <a:headEnd/>
            <a:tailEnd/>
          </a:ln>
        </p:spPr>
        <p:txBody>
          <a:bodyPr wrap="none">
            <a:spAutoFit/>
          </a:bodyPr>
          <a:lstStyle/>
          <a:p>
            <a:r>
              <a:rPr lang="en-US" sz="3200">
                <a:solidFill>
                  <a:srgbClr val="FF0000"/>
                </a:solidFill>
              </a:rPr>
              <a:t>B</a:t>
            </a:r>
          </a:p>
        </p:txBody>
      </p:sp>
    </p:spTree>
    <p:extLst>
      <p:ext uri="{BB962C8B-B14F-4D97-AF65-F5344CB8AC3E}">
        <p14:creationId xmlns:p14="http://schemas.microsoft.com/office/powerpoint/2010/main" val="42241294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noChangeArrowheads="1"/>
          </p:cNvSpPr>
          <p:nvPr>
            <p:ph type="title"/>
          </p:nvPr>
        </p:nvSpPr>
        <p:spPr/>
        <p:txBody>
          <a:bodyPr/>
          <a:lstStyle/>
          <a:p>
            <a:r>
              <a:rPr lang="en-US" dirty="0"/>
              <a:t>Question 223.9.2</a:t>
            </a:r>
          </a:p>
        </p:txBody>
      </p:sp>
      <p:sp>
        <p:nvSpPr>
          <p:cNvPr id="82948" name="Rectangle 3"/>
          <p:cNvSpPr>
            <a:spLocks noGrp="1" noChangeArrowheads="1"/>
          </p:cNvSpPr>
          <p:nvPr>
            <p:ph idx="1"/>
          </p:nvPr>
        </p:nvSpPr>
        <p:spPr/>
        <p:txBody>
          <a:bodyPr/>
          <a:lstStyle/>
          <a:p>
            <a:pPr marL="533400" indent="-533400" eaLnBrk="1" hangingPunct="1">
              <a:buFontTx/>
              <a:buNone/>
            </a:pPr>
            <a:r>
              <a:rPr lang="en-US" sz="2800" dirty="0"/>
              <a:t>You are tuning a guitar by comparing the sound of the string with that of a standard tuning fork. </a:t>
            </a:r>
            <a:r>
              <a:rPr lang="en-US" sz="2800"/>
              <a:t>You notice a beat frequency of 5Hz. </a:t>
            </a:r>
            <a:r>
              <a:rPr lang="en-US" sz="2800" dirty="0"/>
              <a:t>You tighten the guitar string and the beat frequency rises to 8Hz. In order to tune the string exactly to the tuning fork, you should</a:t>
            </a:r>
          </a:p>
          <a:p>
            <a:pPr marL="533400" indent="-533400" eaLnBrk="1" hangingPunct="1">
              <a:buFontTx/>
              <a:buAutoNum type="arabicPeriod"/>
            </a:pPr>
            <a:r>
              <a:rPr lang="en-US" sz="2800" dirty="0"/>
              <a:t>Continue to tighten the string</a:t>
            </a:r>
          </a:p>
          <a:p>
            <a:pPr marL="533400" indent="-533400" eaLnBrk="1" hangingPunct="1">
              <a:buFontTx/>
              <a:buAutoNum type="arabicPeriod"/>
            </a:pPr>
            <a:r>
              <a:rPr lang="en-US" sz="2800" dirty="0"/>
              <a:t>Loosen the string</a:t>
            </a:r>
          </a:p>
          <a:p>
            <a:pPr marL="533400" indent="-533400" eaLnBrk="1" hangingPunct="1">
              <a:buFontTx/>
              <a:buAutoNum type="arabicPeriod"/>
            </a:pPr>
            <a:r>
              <a:rPr lang="en-US" sz="2800" dirty="0"/>
              <a:t>Impossible to determine</a:t>
            </a:r>
          </a:p>
        </p:txBody>
      </p:sp>
      <p:sp>
        <p:nvSpPr>
          <p:cNvPr id="82946" name="Slide Number Placeholder 5"/>
          <p:cNvSpPr>
            <a:spLocks noGrp="1"/>
          </p:cNvSpPr>
          <p:nvPr>
            <p:ph type="sldNum" sz="quarter" idx="12"/>
          </p:nvPr>
        </p:nvSpPr>
        <p:spPr>
          <a:noFill/>
        </p:spPr>
        <p:txBody>
          <a:bodyPr/>
          <a:lstStyle/>
          <a:p>
            <a:fld id="{A6164D1B-69C2-4734-9A54-A71F13ACE644}" type="slidenum">
              <a:rPr lang="en-US" smtClean="0"/>
              <a:pPr/>
              <a:t>44</a:t>
            </a:fld>
            <a:endParaRPr lang="en-US"/>
          </a:p>
        </p:txBody>
      </p:sp>
    </p:spTree>
    <p:extLst>
      <p:ext uri="{BB962C8B-B14F-4D97-AF65-F5344CB8AC3E}">
        <p14:creationId xmlns:p14="http://schemas.microsoft.com/office/powerpoint/2010/main" val="17630553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p:cNvGrpSpPr>
            <a:grpSpLocks/>
          </p:cNvGrpSpPr>
          <p:nvPr/>
        </p:nvGrpSpPr>
        <p:grpSpPr bwMode="auto">
          <a:xfrm>
            <a:off x="881063" y="1069095"/>
            <a:ext cx="7402512" cy="4918075"/>
            <a:chOff x="881743" y="489852"/>
            <a:chExt cx="7402286" cy="5927282"/>
          </a:xfrm>
        </p:grpSpPr>
        <p:sp>
          <p:nvSpPr>
            <p:cNvPr id="3" name="Rectangle 2"/>
            <p:cNvSpPr/>
            <p:nvPr/>
          </p:nvSpPr>
          <p:spPr>
            <a:xfrm>
              <a:off x="881743" y="489852"/>
              <a:ext cx="1501729" cy="5873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Flour</a:t>
              </a:r>
            </a:p>
          </p:txBody>
        </p:sp>
        <p:sp>
          <p:nvSpPr>
            <p:cNvPr id="4" name="Rectangle 3"/>
            <p:cNvSpPr/>
            <p:nvPr/>
          </p:nvSpPr>
          <p:spPr>
            <a:xfrm>
              <a:off x="919842" y="1312554"/>
              <a:ext cx="1501729" cy="5873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Sugar</a:t>
              </a:r>
            </a:p>
          </p:txBody>
        </p:sp>
        <p:sp>
          <p:nvSpPr>
            <p:cNvPr id="5" name="Rectangle 4"/>
            <p:cNvSpPr/>
            <p:nvPr/>
          </p:nvSpPr>
          <p:spPr>
            <a:xfrm>
              <a:off x="892855" y="2133344"/>
              <a:ext cx="1501729" cy="5873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Eggs</a:t>
              </a:r>
            </a:p>
          </p:txBody>
        </p:sp>
        <p:sp>
          <p:nvSpPr>
            <p:cNvPr id="6" name="Rectangle 5"/>
            <p:cNvSpPr/>
            <p:nvPr/>
          </p:nvSpPr>
          <p:spPr>
            <a:xfrm>
              <a:off x="897618" y="3118672"/>
              <a:ext cx="1503316" cy="5873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Chocolate Chips</a:t>
              </a:r>
            </a:p>
          </p:txBody>
        </p:sp>
        <p:sp>
          <p:nvSpPr>
            <p:cNvPr id="7" name="Rectangle 6"/>
            <p:cNvSpPr/>
            <p:nvPr/>
          </p:nvSpPr>
          <p:spPr>
            <a:xfrm>
              <a:off x="919842" y="4038951"/>
              <a:ext cx="1501729" cy="5873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Baking Powder</a:t>
              </a:r>
            </a:p>
          </p:txBody>
        </p:sp>
        <p:sp>
          <p:nvSpPr>
            <p:cNvPr id="8" name="Rectangle 7"/>
            <p:cNvSpPr/>
            <p:nvPr/>
          </p:nvSpPr>
          <p:spPr>
            <a:xfrm>
              <a:off x="908729" y="5007061"/>
              <a:ext cx="1501729" cy="5873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Margarine</a:t>
              </a:r>
            </a:p>
          </p:txBody>
        </p:sp>
        <p:sp>
          <p:nvSpPr>
            <p:cNvPr id="9" name="Oval 8"/>
            <p:cNvSpPr/>
            <p:nvPr/>
          </p:nvSpPr>
          <p:spPr>
            <a:xfrm>
              <a:off x="4572567" y="2286405"/>
              <a:ext cx="1192177" cy="1191961"/>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1" name="Straight Connector 10"/>
            <p:cNvCxnSpPr>
              <a:stCxn id="9" idx="1"/>
              <a:endCxn id="9" idx="5"/>
            </p:cNvCxnSpPr>
            <p:nvPr/>
          </p:nvCxnSpPr>
          <p:spPr>
            <a:xfrm rot="16200000" flipH="1">
              <a:off x="4746782" y="2460916"/>
              <a:ext cx="843749" cy="842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3"/>
              <a:endCxn id="9" idx="7"/>
            </p:cNvCxnSpPr>
            <p:nvPr/>
          </p:nvCxnSpPr>
          <p:spPr>
            <a:xfrm rot="5400000" flipH="1" flipV="1">
              <a:off x="4746782" y="2460916"/>
              <a:ext cx="843749" cy="842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3" idx="3"/>
              <a:endCxn id="9" idx="0"/>
            </p:cNvCxnSpPr>
            <p:nvPr/>
          </p:nvCxnSpPr>
          <p:spPr>
            <a:xfrm>
              <a:off x="2383472" y="784494"/>
              <a:ext cx="2784390" cy="150191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4"/>
            <p:cNvCxnSpPr>
              <a:stCxn id="4" idx="3"/>
              <a:endCxn id="9" idx="1"/>
            </p:cNvCxnSpPr>
            <p:nvPr/>
          </p:nvCxnSpPr>
          <p:spPr>
            <a:xfrm>
              <a:off x="2421571" y="1605284"/>
              <a:ext cx="2325616" cy="85522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14"/>
            <p:cNvCxnSpPr>
              <a:stCxn id="5" idx="3"/>
              <a:endCxn id="9" idx="2"/>
            </p:cNvCxnSpPr>
            <p:nvPr/>
          </p:nvCxnSpPr>
          <p:spPr>
            <a:xfrm>
              <a:off x="2394584" y="2427986"/>
              <a:ext cx="2177984" cy="453442"/>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14"/>
            <p:cNvCxnSpPr>
              <a:stCxn id="6" idx="3"/>
              <a:endCxn id="9" idx="2"/>
            </p:cNvCxnSpPr>
            <p:nvPr/>
          </p:nvCxnSpPr>
          <p:spPr>
            <a:xfrm flipV="1">
              <a:off x="2400934" y="2881428"/>
              <a:ext cx="2171634" cy="531887"/>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14"/>
            <p:cNvCxnSpPr>
              <a:stCxn id="7" idx="3"/>
              <a:endCxn id="9" idx="3"/>
            </p:cNvCxnSpPr>
            <p:nvPr/>
          </p:nvCxnSpPr>
          <p:spPr>
            <a:xfrm flipV="1">
              <a:off x="2421571" y="3304259"/>
              <a:ext cx="2325616" cy="1027420"/>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14"/>
            <p:cNvCxnSpPr>
              <a:stCxn id="8" idx="3"/>
              <a:endCxn id="9" idx="4"/>
            </p:cNvCxnSpPr>
            <p:nvPr/>
          </p:nvCxnSpPr>
          <p:spPr>
            <a:xfrm flipV="1">
              <a:off x="2410458" y="3478365"/>
              <a:ext cx="2757404" cy="182333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9" idx="6"/>
              <a:endCxn id="35" idx="1"/>
            </p:cNvCxnSpPr>
            <p:nvPr/>
          </p:nvCxnSpPr>
          <p:spPr>
            <a:xfrm>
              <a:off x="5764744" y="2881428"/>
              <a:ext cx="1017556" cy="382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782300" y="2248139"/>
              <a:ext cx="1501729" cy="127423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Chocolate Chip Cookies</a:t>
              </a:r>
            </a:p>
          </p:txBody>
        </p:sp>
        <p:sp>
          <p:nvSpPr>
            <p:cNvPr id="37" name="Rectangle 36"/>
            <p:cNvSpPr/>
            <p:nvPr/>
          </p:nvSpPr>
          <p:spPr>
            <a:xfrm>
              <a:off x="897618" y="5829764"/>
              <a:ext cx="1503316" cy="58737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vanilla</a:t>
              </a:r>
            </a:p>
          </p:txBody>
        </p:sp>
        <p:cxnSp>
          <p:nvCxnSpPr>
            <p:cNvPr id="38" name="Elbow Connector 14"/>
            <p:cNvCxnSpPr>
              <a:stCxn id="37" idx="3"/>
            </p:cNvCxnSpPr>
            <p:nvPr/>
          </p:nvCxnSpPr>
          <p:spPr>
            <a:xfrm flipV="1">
              <a:off x="2400934" y="3478365"/>
              <a:ext cx="2766929" cy="264412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
          <p:cNvGrpSpPr>
            <a:grpSpLocks/>
          </p:cNvGrpSpPr>
          <p:nvPr/>
        </p:nvGrpSpPr>
        <p:grpSpPr bwMode="auto">
          <a:xfrm>
            <a:off x="881063" y="955370"/>
            <a:ext cx="7402512" cy="5175250"/>
            <a:chOff x="881743" y="702129"/>
            <a:chExt cx="7402286" cy="5927282"/>
          </a:xfrm>
        </p:grpSpPr>
        <p:sp>
          <p:nvSpPr>
            <p:cNvPr id="3" name="Rectangle 2"/>
            <p:cNvSpPr/>
            <p:nvPr/>
          </p:nvSpPr>
          <p:spPr>
            <a:xfrm>
              <a:off x="881743" y="702129"/>
              <a:ext cx="1501729" cy="5872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Flour</a:t>
              </a:r>
            </a:p>
          </p:txBody>
        </p:sp>
        <p:sp>
          <p:nvSpPr>
            <p:cNvPr id="4" name="Rectangle 3"/>
            <p:cNvSpPr/>
            <p:nvPr/>
          </p:nvSpPr>
          <p:spPr>
            <a:xfrm>
              <a:off x="919842" y="1523948"/>
              <a:ext cx="1501729" cy="5872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Sugar</a:t>
              </a:r>
            </a:p>
          </p:txBody>
        </p:sp>
        <p:sp>
          <p:nvSpPr>
            <p:cNvPr id="5" name="Rectangle 4"/>
            <p:cNvSpPr/>
            <p:nvPr/>
          </p:nvSpPr>
          <p:spPr>
            <a:xfrm>
              <a:off x="892855" y="2345768"/>
              <a:ext cx="1501729" cy="5872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vinegar</a:t>
              </a:r>
            </a:p>
          </p:txBody>
        </p:sp>
        <p:sp>
          <p:nvSpPr>
            <p:cNvPr id="6" name="Rectangle 5"/>
            <p:cNvSpPr/>
            <p:nvPr/>
          </p:nvSpPr>
          <p:spPr>
            <a:xfrm>
              <a:off x="897618" y="3331224"/>
              <a:ext cx="1503316" cy="5872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cocoa</a:t>
              </a:r>
            </a:p>
          </p:txBody>
        </p:sp>
        <p:sp>
          <p:nvSpPr>
            <p:cNvPr id="7" name="Rectangle 6"/>
            <p:cNvSpPr/>
            <p:nvPr/>
          </p:nvSpPr>
          <p:spPr>
            <a:xfrm>
              <a:off x="919842" y="4251225"/>
              <a:ext cx="1501729" cy="58727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Baking Soda</a:t>
              </a:r>
            </a:p>
          </p:txBody>
        </p:sp>
        <p:sp>
          <p:nvSpPr>
            <p:cNvPr id="8" name="Rectangle 7"/>
            <p:cNvSpPr/>
            <p:nvPr/>
          </p:nvSpPr>
          <p:spPr>
            <a:xfrm>
              <a:off x="908729" y="5220318"/>
              <a:ext cx="1501729" cy="5872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oil</a:t>
              </a:r>
            </a:p>
          </p:txBody>
        </p:sp>
        <p:sp>
          <p:nvSpPr>
            <p:cNvPr id="9" name="Oval 8"/>
            <p:cNvSpPr/>
            <p:nvPr/>
          </p:nvSpPr>
          <p:spPr>
            <a:xfrm>
              <a:off x="4572567" y="2498495"/>
              <a:ext cx="1192177" cy="1190912"/>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1" name="Straight Connector 10"/>
            <p:cNvCxnSpPr>
              <a:stCxn id="9" idx="1"/>
              <a:endCxn id="9" idx="5"/>
            </p:cNvCxnSpPr>
            <p:nvPr/>
          </p:nvCxnSpPr>
          <p:spPr>
            <a:xfrm rot="16200000" flipH="1">
              <a:off x="4747746" y="2672483"/>
              <a:ext cx="841820" cy="842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3"/>
              <a:endCxn id="9" idx="7"/>
            </p:cNvCxnSpPr>
            <p:nvPr/>
          </p:nvCxnSpPr>
          <p:spPr>
            <a:xfrm rot="5400000" flipH="1" flipV="1">
              <a:off x="4747746" y="2672483"/>
              <a:ext cx="841820" cy="842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3" idx="3"/>
              <a:endCxn id="9" idx="0"/>
            </p:cNvCxnSpPr>
            <p:nvPr/>
          </p:nvCxnSpPr>
          <p:spPr>
            <a:xfrm>
              <a:off x="2383472" y="996675"/>
              <a:ext cx="2784390" cy="1501821"/>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4"/>
            <p:cNvCxnSpPr>
              <a:stCxn id="4" idx="3"/>
              <a:endCxn id="9" idx="1"/>
            </p:cNvCxnSpPr>
            <p:nvPr/>
          </p:nvCxnSpPr>
          <p:spPr>
            <a:xfrm>
              <a:off x="2421571" y="1818494"/>
              <a:ext cx="2325616" cy="85454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14"/>
            <p:cNvCxnSpPr>
              <a:stCxn id="5" idx="3"/>
              <a:endCxn id="9" idx="2"/>
            </p:cNvCxnSpPr>
            <p:nvPr/>
          </p:nvCxnSpPr>
          <p:spPr>
            <a:xfrm>
              <a:off x="2394584" y="2640314"/>
              <a:ext cx="2177984" cy="454546"/>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14"/>
            <p:cNvCxnSpPr>
              <a:stCxn id="6" idx="3"/>
              <a:endCxn id="9" idx="2"/>
            </p:cNvCxnSpPr>
            <p:nvPr/>
          </p:nvCxnSpPr>
          <p:spPr>
            <a:xfrm flipV="1">
              <a:off x="2400934" y="3094860"/>
              <a:ext cx="2171634" cy="530910"/>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14"/>
            <p:cNvCxnSpPr>
              <a:stCxn id="7" idx="3"/>
              <a:endCxn id="9" idx="3"/>
            </p:cNvCxnSpPr>
            <p:nvPr/>
          </p:nvCxnSpPr>
          <p:spPr>
            <a:xfrm flipV="1">
              <a:off x="2421571" y="3514861"/>
              <a:ext cx="2325616" cy="1029093"/>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14"/>
            <p:cNvCxnSpPr>
              <a:stCxn id="8" idx="3"/>
              <a:endCxn id="9" idx="4"/>
            </p:cNvCxnSpPr>
            <p:nvPr/>
          </p:nvCxnSpPr>
          <p:spPr>
            <a:xfrm flipV="1">
              <a:off x="2410458" y="3689407"/>
              <a:ext cx="2757404" cy="1823639"/>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9" idx="6"/>
              <a:endCxn id="35" idx="1"/>
            </p:cNvCxnSpPr>
            <p:nvPr/>
          </p:nvCxnSpPr>
          <p:spPr>
            <a:xfrm flipV="1">
              <a:off x="5764744" y="3091224"/>
              <a:ext cx="1017556" cy="363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782300" y="2798496"/>
              <a:ext cx="1501729" cy="5872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Chocolate cake</a:t>
              </a:r>
            </a:p>
          </p:txBody>
        </p:sp>
        <p:sp>
          <p:nvSpPr>
            <p:cNvPr id="19" name="Rectangle 18"/>
            <p:cNvSpPr/>
            <p:nvPr/>
          </p:nvSpPr>
          <p:spPr>
            <a:xfrm>
              <a:off x="897618" y="6042138"/>
              <a:ext cx="1503316" cy="5872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vanilla</a:t>
              </a:r>
            </a:p>
          </p:txBody>
        </p:sp>
        <p:cxnSp>
          <p:nvCxnSpPr>
            <p:cNvPr id="20" name="Elbow Connector 14"/>
            <p:cNvCxnSpPr>
              <a:stCxn id="19" idx="3"/>
              <a:endCxn id="9" idx="4"/>
            </p:cNvCxnSpPr>
            <p:nvPr/>
          </p:nvCxnSpPr>
          <p:spPr>
            <a:xfrm flipV="1">
              <a:off x="2400934" y="3689407"/>
              <a:ext cx="2766929" cy="2645458"/>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rot="19252834">
            <a:off x="1158875" y="5257800"/>
            <a:ext cx="1503363"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Flour</a:t>
            </a:r>
          </a:p>
        </p:txBody>
      </p:sp>
      <p:sp>
        <p:nvSpPr>
          <p:cNvPr id="4" name="Rectangle 3"/>
          <p:cNvSpPr/>
          <p:nvPr/>
        </p:nvSpPr>
        <p:spPr>
          <a:xfrm rot="19252834">
            <a:off x="2062163" y="5257800"/>
            <a:ext cx="1503362"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Sugar</a:t>
            </a:r>
          </a:p>
        </p:txBody>
      </p:sp>
      <p:sp>
        <p:nvSpPr>
          <p:cNvPr id="5" name="Rectangle 4"/>
          <p:cNvSpPr/>
          <p:nvPr/>
        </p:nvSpPr>
        <p:spPr>
          <a:xfrm rot="19252834">
            <a:off x="2803525" y="5257800"/>
            <a:ext cx="1501775"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Eggs</a:t>
            </a:r>
          </a:p>
        </p:txBody>
      </p:sp>
      <p:sp>
        <p:nvSpPr>
          <p:cNvPr id="6" name="Rectangle 5"/>
          <p:cNvSpPr/>
          <p:nvPr/>
        </p:nvSpPr>
        <p:spPr>
          <a:xfrm rot="19252834">
            <a:off x="3756025" y="5535613"/>
            <a:ext cx="1501775"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Chocolate Chips</a:t>
            </a:r>
          </a:p>
        </p:txBody>
      </p:sp>
      <p:sp>
        <p:nvSpPr>
          <p:cNvPr id="7" name="Rectangle 6"/>
          <p:cNvSpPr/>
          <p:nvPr/>
        </p:nvSpPr>
        <p:spPr>
          <a:xfrm rot="19252834">
            <a:off x="4789488" y="5405438"/>
            <a:ext cx="1501775"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Baking Powder</a:t>
            </a:r>
          </a:p>
        </p:txBody>
      </p:sp>
      <p:sp>
        <p:nvSpPr>
          <p:cNvPr id="8" name="Rectangle 7"/>
          <p:cNvSpPr/>
          <p:nvPr/>
        </p:nvSpPr>
        <p:spPr>
          <a:xfrm rot="19252834">
            <a:off x="5715000" y="5372100"/>
            <a:ext cx="1501775"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Margarine</a:t>
            </a:r>
          </a:p>
        </p:txBody>
      </p:sp>
      <p:sp>
        <p:nvSpPr>
          <p:cNvPr id="35" name="Rectangle 34"/>
          <p:cNvSpPr/>
          <p:nvPr/>
        </p:nvSpPr>
        <p:spPr>
          <a:xfrm>
            <a:off x="6324600" y="1524000"/>
            <a:ext cx="1501775" cy="84455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Chocolate Chip Cookies</a:t>
            </a:r>
          </a:p>
        </p:txBody>
      </p:sp>
      <p:sp>
        <p:nvSpPr>
          <p:cNvPr id="37" name="Rectangle 36"/>
          <p:cNvSpPr/>
          <p:nvPr/>
        </p:nvSpPr>
        <p:spPr>
          <a:xfrm rot="19252834">
            <a:off x="6743700" y="5322888"/>
            <a:ext cx="1501775"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Vanilla</a:t>
            </a:r>
          </a:p>
        </p:txBody>
      </p:sp>
      <p:cxnSp>
        <p:nvCxnSpPr>
          <p:cNvPr id="23" name="Straight Connector 22"/>
          <p:cNvCxnSpPr/>
          <p:nvPr/>
        </p:nvCxnSpPr>
        <p:spPr>
          <a:xfrm>
            <a:off x="1306513" y="5241925"/>
            <a:ext cx="6450012" cy="15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flipH="1" flipV="1">
            <a:off x="-1012031" y="3058319"/>
            <a:ext cx="4854575" cy="11113"/>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763713" y="2498725"/>
            <a:ext cx="37465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Rectangle 30"/>
          <p:cNvSpPr/>
          <p:nvPr/>
        </p:nvSpPr>
        <p:spPr>
          <a:xfrm>
            <a:off x="2682875" y="2938463"/>
            <a:ext cx="369888" cy="2308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Rectangle 31"/>
          <p:cNvSpPr/>
          <p:nvPr/>
        </p:nvSpPr>
        <p:spPr>
          <a:xfrm>
            <a:off x="3521075" y="4457700"/>
            <a:ext cx="331788" cy="795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Rectangle 32"/>
          <p:cNvSpPr/>
          <p:nvPr/>
        </p:nvSpPr>
        <p:spPr>
          <a:xfrm>
            <a:off x="4441825" y="3119438"/>
            <a:ext cx="342900" cy="2138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 name="Rectangle 35"/>
          <p:cNvSpPr/>
          <p:nvPr/>
        </p:nvSpPr>
        <p:spPr>
          <a:xfrm>
            <a:off x="5394325" y="5062538"/>
            <a:ext cx="354013" cy="2000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Rectangle 38"/>
          <p:cNvSpPr/>
          <p:nvPr/>
        </p:nvSpPr>
        <p:spPr>
          <a:xfrm>
            <a:off x="7326313" y="5051425"/>
            <a:ext cx="354012" cy="2016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 name="Rectangle 39"/>
          <p:cNvSpPr/>
          <p:nvPr/>
        </p:nvSpPr>
        <p:spPr>
          <a:xfrm>
            <a:off x="6450013" y="3870325"/>
            <a:ext cx="327025"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0018" name="TextBox 40"/>
          <p:cNvSpPr txBox="1">
            <a:spLocks noChangeArrowheads="1"/>
          </p:cNvSpPr>
          <p:nvPr/>
        </p:nvSpPr>
        <p:spPr bwMode="auto">
          <a:xfrm rot="-5400000">
            <a:off x="-256381" y="2958306"/>
            <a:ext cx="2511425" cy="461963"/>
          </a:xfrm>
          <a:prstGeom prst="rect">
            <a:avLst/>
          </a:prstGeom>
          <a:noFill/>
          <a:ln w="9525">
            <a:noFill/>
            <a:miter lim="800000"/>
            <a:headEnd/>
            <a:tailEnd/>
          </a:ln>
        </p:spPr>
        <p:txBody>
          <a:bodyPr wrap="none">
            <a:spAutoFit/>
          </a:bodyPr>
          <a:lstStyle/>
          <a:p>
            <a:r>
              <a:rPr lang="en-US" sz="2400"/>
              <a:t>Mass of ingredient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
          <p:cNvGrpSpPr>
            <a:grpSpLocks/>
          </p:cNvGrpSpPr>
          <p:nvPr/>
        </p:nvGrpSpPr>
        <p:grpSpPr bwMode="auto">
          <a:xfrm>
            <a:off x="881063" y="939495"/>
            <a:ext cx="7402512" cy="5191125"/>
            <a:chOff x="881743" y="702129"/>
            <a:chExt cx="7402286" cy="5927282"/>
          </a:xfrm>
        </p:grpSpPr>
        <p:sp>
          <p:nvSpPr>
            <p:cNvPr id="3" name="Rectangle 2"/>
            <p:cNvSpPr/>
            <p:nvPr/>
          </p:nvSpPr>
          <p:spPr>
            <a:xfrm>
              <a:off x="881743" y="702129"/>
              <a:ext cx="1501729" cy="5872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440Hz</a:t>
              </a:r>
            </a:p>
          </p:txBody>
        </p:sp>
        <p:sp>
          <p:nvSpPr>
            <p:cNvPr id="4" name="Rectangle 3"/>
            <p:cNvSpPr/>
            <p:nvPr/>
          </p:nvSpPr>
          <p:spPr>
            <a:xfrm>
              <a:off x="919842" y="1523248"/>
              <a:ext cx="1501729" cy="58910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880Hz</a:t>
              </a:r>
            </a:p>
          </p:txBody>
        </p:sp>
        <p:sp>
          <p:nvSpPr>
            <p:cNvPr id="5" name="Rectangle 4"/>
            <p:cNvSpPr/>
            <p:nvPr/>
          </p:nvSpPr>
          <p:spPr>
            <a:xfrm>
              <a:off x="892855" y="2346180"/>
              <a:ext cx="1501729" cy="5872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1320Hz</a:t>
              </a:r>
            </a:p>
          </p:txBody>
        </p:sp>
        <p:sp>
          <p:nvSpPr>
            <p:cNvPr id="6" name="Rectangle 5"/>
            <p:cNvSpPr/>
            <p:nvPr/>
          </p:nvSpPr>
          <p:spPr>
            <a:xfrm>
              <a:off x="897618" y="3330434"/>
              <a:ext cx="1503316" cy="5891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1760Hz</a:t>
              </a:r>
            </a:p>
          </p:txBody>
        </p:sp>
        <p:sp>
          <p:nvSpPr>
            <p:cNvPr id="7" name="Rectangle 6"/>
            <p:cNvSpPr/>
            <p:nvPr/>
          </p:nvSpPr>
          <p:spPr>
            <a:xfrm>
              <a:off x="919842" y="4251248"/>
              <a:ext cx="1501729" cy="5872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2200Hz</a:t>
              </a:r>
            </a:p>
          </p:txBody>
        </p:sp>
        <p:sp>
          <p:nvSpPr>
            <p:cNvPr id="8" name="Rectangle 7"/>
            <p:cNvSpPr/>
            <p:nvPr/>
          </p:nvSpPr>
          <p:spPr>
            <a:xfrm>
              <a:off x="908729" y="5219189"/>
              <a:ext cx="1501729" cy="58910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2640Hz</a:t>
              </a:r>
            </a:p>
          </p:txBody>
        </p:sp>
        <p:sp>
          <p:nvSpPr>
            <p:cNvPr id="9" name="Oval 8"/>
            <p:cNvSpPr/>
            <p:nvPr/>
          </p:nvSpPr>
          <p:spPr>
            <a:xfrm>
              <a:off x="4572567" y="2498440"/>
              <a:ext cx="1192177" cy="1192707"/>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1" name="Straight Connector 10"/>
            <p:cNvCxnSpPr>
              <a:stCxn id="9" idx="1"/>
              <a:endCxn id="9" idx="5"/>
            </p:cNvCxnSpPr>
            <p:nvPr/>
          </p:nvCxnSpPr>
          <p:spPr>
            <a:xfrm rot="16200000" flipH="1">
              <a:off x="4747221" y="2672419"/>
              <a:ext cx="842870" cy="842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3"/>
              <a:endCxn id="9" idx="7"/>
            </p:cNvCxnSpPr>
            <p:nvPr/>
          </p:nvCxnSpPr>
          <p:spPr>
            <a:xfrm rot="5400000" flipH="1" flipV="1">
              <a:off x="4747221" y="2672419"/>
              <a:ext cx="842870" cy="842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3" idx="3"/>
              <a:endCxn id="9" idx="0"/>
            </p:cNvCxnSpPr>
            <p:nvPr/>
          </p:nvCxnSpPr>
          <p:spPr>
            <a:xfrm>
              <a:off x="2383472" y="995774"/>
              <a:ext cx="2784390" cy="150266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Elbow Connector 14"/>
            <p:cNvCxnSpPr>
              <a:stCxn id="4" idx="3"/>
              <a:endCxn id="9" idx="1"/>
            </p:cNvCxnSpPr>
            <p:nvPr/>
          </p:nvCxnSpPr>
          <p:spPr>
            <a:xfrm>
              <a:off x="2421571" y="1818706"/>
              <a:ext cx="2325616" cy="85374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14"/>
            <p:cNvCxnSpPr>
              <a:stCxn id="5" idx="3"/>
              <a:endCxn id="9" idx="2"/>
            </p:cNvCxnSpPr>
            <p:nvPr/>
          </p:nvCxnSpPr>
          <p:spPr>
            <a:xfrm>
              <a:off x="2394584" y="2639825"/>
              <a:ext cx="2177984" cy="454968"/>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14"/>
            <p:cNvCxnSpPr>
              <a:stCxn id="6" idx="3"/>
              <a:endCxn id="9" idx="2"/>
            </p:cNvCxnSpPr>
            <p:nvPr/>
          </p:nvCxnSpPr>
          <p:spPr>
            <a:xfrm flipV="1">
              <a:off x="2400934" y="3094793"/>
              <a:ext cx="2171634" cy="529286"/>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14"/>
            <p:cNvCxnSpPr>
              <a:stCxn id="7" idx="3"/>
              <a:endCxn id="9" idx="3"/>
            </p:cNvCxnSpPr>
            <p:nvPr/>
          </p:nvCxnSpPr>
          <p:spPr>
            <a:xfrm flipV="1">
              <a:off x="2421571" y="3515322"/>
              <a:ext cx="2325616" cy="1029571"/>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Elbow Connector 14"/>
            <p:cNvCxnSpPr>
              <a:stCxn id="8" idx="3"/>
              <a:endCxn id="9" idx="4"/>
            </p:cNvCxnSpPr>
            <p:nvPr/>
          </p:nvCxnSpPr>
          <p:spPr>
            <a:xfrm flipV="1">
              <a:off x="2410458" y="3691147"/>
              <a:ext cx="2757404" cy="1821687"/>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9" idx="6"/>
              <a:endCxn id="35" idx="1"/>
            </p:cNvCxnSpPr>
            <p:nvPr/>
          </p:nvCxnSpPr>
          <p:spPr>
            <a:xfrm flipV="1">
              <a:off x="5764744" y="3091168"/>
              <a:ext cx="1017556" cy="36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782300" y="2797523"/>
              <a:ext cx="1501729" cy="5872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Trumpet A</a:t>
              </a:r>
            </a:p>
          </p:txBody>
        </p:sp>
        <p:sp>
          <p:nvSpPr>
            <p:cNvPr id="19" name="Rectangle 18"/>
            <p:cNvSpPr/>
            <p:nvPr/>
          </p:nvSpPr>
          <p:spPr>
            <a:xfrm>
              <a:off x="897618" y="6042121"/>
              <a:ext cx="1503316" cy="5872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3080Hz</a:t>
              </a:r>
            </a:p>
          </p:txBody>
        </p:sp>
        <p:cxnSp>
          <p:nvCxnSpPr>
            <p:cNvPr id="20" name="Elbow Connector 14"/>
            <p:cNvCxnSpPr>
              <a:stCxn id="19" idx="3"/>
              <a:endCxn id="9" idx="4"/>
            </p:cNvCxnSpPr>
            <p:nvPr/>
          </p:nvCxnSpPr>
          <p:spPr>
            <a:xfrm flipV="1">
              <a:off x="2400934" y="3691147"/>
              <a:ext cx="2766929" cy="2644619"/>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a:grpSpLocks/>
          </p:cNvGrpSpPr>
          <p:nvPr/>
        </p:nvGrpSpPr>
        <p:grpSpPr bwMode="auto">
          <a:xfrm>
            <a:off x="881063" y="903995"/>
            <a:ext cx="7402512" cy="5295900"/>
            <a:chOff x="881743" y="702129"/>
            <a:chExt cx="7402286" cy="5927282"/>
          </a:xfrm>
        </p:grpSpPr>
        <p:sp>
          <p:nvSpPr>
            <p:cNvPr id="3" name="Rectangle 2"/>
            <p:cNvSpPr/>
            <p:nvPr/>
          </p:nvSpPr>
          <p:spPr>
            <a:xfrm>
              <a:off x="881743" y="702129"/>
              <a:ext cx="1501729" cy="5881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440Hz</a:t>
              </a:r>
            </a:p>
          </p:txBody>
        </p:sp>
        <p:sp>
          <p:nvSpPr>
            <p:cNvPr id="5" name="Rectangle 4"/>
            <p:cNvSpPr/>
            <p:nvPr/>
          </p:nvSpPr>
          <p:spPr>
            <a:xfrm>
              <a:off x="892855" y="2345636"/>
              <a:ext cx="1501729" cy="5881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1320Hz</a:t>
              </a:r>
            </a:p>
          </p:txBody>
        </p:sp>
        <p:sp>
          <p:nvSpPr>
            <p:cNvPr id="7" name="Rectangle 6"/>
            <p:cNvSpPr/>
            <p:nvPr/>
          </p:nvSpPr>
          <p:spPr>
            <a:xfrm>
              <a:off x="919842" y="4250326"/>
              <a:ext cx="1501729" cy="5881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2200Hz</a:t>
              </a:r>
            </a:p>
          </p:txBody>
        </p:sp>
        <p:sp>
          <p:nvSpPr>
            <p:cNvPr id="9" name="Oval 8"/>
            <p:cNvSpPr/>
            <p:nvPr/>
          </p:nvSpPr>
          <p:spPr>
            <a:xfrm>
              <a:off x="4572567" y="2498437"/>
              <a:ext cx="1192177" cy="1192208"/>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1" name="Straight Connector 10"/>
            <p:cNvCxnSpPr>
              <a:stCxn id="9" idx="1"/>
              <a:endCxn id="9" idx="5"/>
            </p:cNvCxnSpPr>
            <p:nvPr/>
          </p:nvCxnSpPr>
          <p:spPr>
            <a:xfrm rot="16200000" flipH="1">
              <a:off x="4746675" y="2673072"/>
              <a:ext cx="843962" cy="842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9" idx="3"/>
              <a:endCxn id="9" idx="7"/>
            </p:cNvCxnSpPr>
            <p:nvPr/>
          </p:nvCxnSpPr>
          <p:spPr>
            <a:xfrm rot="5400000" flipH="1" flipV="1">
              <a:off x="4746675" y="2673072"/>
              <a:ext cx="843962" cy="8429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Elbow Connector 14"/>
            <p:cNvCxnSpPr>
              <a:stCxn id="3" idx="3"/>
              <a:endCxn id="9" idx="0"/>
            </p:cNvCxnSpPr>
            <p:nvPr/>
          </p:nvCxnSpPr>
          <p:spPr>
            <a:xfrm>
              <a:off x="2383472" y="995295"/>
              <a:ext cx="2784390" cy="1503142"/>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Elbow Connector 14"/>
            <p:cNvCxnSpPr>
              <a:stCxn id="5" idx="3"/>
              <a:endCxn id="9" idx="2"/>
            </p:cNvCxnSpPr>
            <p:nvPr/>
          </p:nvCxnSpPr>
          <p:spPr>
            <a:xfrm>
              <a:off x="2394584" y="2640578"/>
              <a:ext cx="2177984" cy="453074"/>
            </a:xfrm>
            <a:prstGeom prst="bentConnector3">
              <a:avLst>
                <a:gd name="adj1" fmla="val 50000"/>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Elbow Connector 14"/>
            <p:cNvCxnSpPr>
              <a:stCxn id="7" idx="3"/>
              <a:endCxn id="9" idx="3"/>
            </p:cNvCxnSpPr>
            <p:nvPr/>
          </p:nvCxnSpPr>
          <p:spPr>
            <a:xfrm flipV="1">
              <a:off x="2421571" y="3516522"/>
              <a:ext cx="2325616" cy="1028746"/>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9" idx="6"/>
              <a:endCxn id="35" idx="1"/>
            </p:cNvCxnSpPr>
            <p:nvPr/>
          </p:nvCxnSpPr>
          <p:spPr>
            <a:xfrm flipV="1">
              <a:off x="5764744" y="3091876"/>
              <a:ext cx="1017556" cy="177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6782300" y="2796933"/>
              <a:ext cx="1501729" cy="5881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Clarinet A</a:t>
              </a:r>
            </a:p>
          </p:txBody>
        </p:sp>
        <p:sp>
          <p:nvSpPr>
            <p:cNvPr id="19" name="Rectangle 18"/>
            <p:cNvSpPr/>
            <p:nvPr/>
          </p:nvSpPr>
          <p:spPr>
            <a:xfrm>
              <a:off x="897618" y="6041303"/>
              <a:ext cx="1503316" cy="588108"/>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3080Hz</a:t>
              </a:r>
            </a:p>
          </p:txBody>
        </p:sp>
        <p:cxnSp>
          <p:nvCxnSpPr>
            <p:cNvPr id="20" name="Elbow Connector 14"/>
            <p:cNvCxnSpPr>
              <a:stCxn id="19" idx="3"/>
              <a:endCxn id="9" idx="4"/>
            </p:cNvCxnSpPr>
            <p:nvPr/>
          </p:nvCxnSpPr>
          <p:spPr>
            <a:xfrm flipV="1">
              <a:off x="2400934" y="3690645"/>
              <a:ext cx="2766929" cy="2645601"/>
            </a:xfrm>
            <a:prstGeom prst="bentConnector2">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1">
            <a:extLst>
              <a:ext uri="{FF2B5EF4-FFF2-40B4-BE49-F238E27FC236}">
                <a16:creationId xmlns:a16="http://schemas.microsoft.com/office/drawing/2014/main" id="{DE034C38-4D8A-496C-89C5-CB1F2D3612CD}"/>
              </a:ext>
            </a:extLst>
          </p:cNvPr>
          <p:cNvSpPr>
            <a:spLocks noChangeArrowheads="1"/>
          </p:cNvSpPr>
          <p:nvPr/>
        </p:nvSpPr>
        <p:spPr bwMode="auto">
          <a:xfrm>
            <a:off x="2290382" y="1697863"/>
            <a:ext cx="2633662" cy="830263"/>
          </a:xfrm>
          <a:prstGeom prst="rect">
            <a:avLst/>
          </a:prstGeom>
          <a:solidFill>
            <a:schemeClr val="accent1"/>
          </a:solidFill>
          <a:ln w="9525">
            <a:noFill/>
            <a:miter lim="800000"/>
            <a:headEnd/>
            <a:tailEnd/>
          </a:ln>
        </p:spPr>
        <p:txBody>
          <a:bodyPr wrap="none" anchor="ctr"/>
          <a:lstStyle/>
          <a:p>
            <a:endParaRPr lang="en-US" dirty="0"/>
          </a:p>
        </p:txBody>
      </p:sp>
      <p:sp>
        <p:nvSpPr>
          <p:cNvPr id="5" name="Rectangle 41">
            <a:extLst>
              <a:ext uri="{FF2B5EF4-FFF2-40B4-BE49-F238E27FC236}">
                <a16:creationId xmlns:a16="http://schemas.microsoft.com/office/drawing/2014/main" id="{A76EEA42-AD5C-45AF-8666-2BD030FAF2CC}"/>
              </a:ext>
            </a:extLst>
          </p:cNvPr>
          <p:cNvSpPr>
            <a:spLocks noChangeArrowheads="1"/>
          </p:cNvSpPr>
          <p:nvPr/>
        </p:nvSpPr>
        <p:spPr bwMode="auto">
          <a:xfrm>
            <a:off x="279018" y="594550"/>
            <a:ext cx="8645526" cy="2941130"/>
          </a:xfrm>
          <a:prstGeom prst="rect">
            <a:avLst/>
          </a:prstGeom>
          <a:solidFill>
            <a:schemeClr val="accent1"/>
          </a:solidFill>
          <a:ln w="9525">
            <a:noFill/>
            <a:miter lim="800000"/>
            <a:headEnd/>
            <a:tailEnd/>
          </a:ln>
        </p:spPr>
        <p:txBody>
          <a:bodyPr wrap="none" anchor="ctr"/>
          <a:lstStyle/>
          <a:p>
            <a:endParaRPr lang="en-US" dirty="0"/>
          </a:p>
        </p:txBody>
      </p:sp>
      <p:sp>
        <p:nvSpPr>
          <p:cNvPr id="12" name="Rectangle 45">
            <a:extLst>
              <a:ext uri="{FF2B5EF4-FFF2-40B4-BE49-F238E27FC236}">
                <a16:creationId xmlns:a16="http://schemas.microsoft.com/office/drawing/2014/main" id="{FAC863FD-B8B0-4956-9E5A-5B18194298BB}"/>
              </a:ext>
            </a:extLst>
          </p:cNvPr>
          <p:cNvSpPr>
            <a:spLocks noChangeArrowheads="1"/>
          </p:cNvSpPr>
          <p:nvPr/>
        </p:nvSpPr>
        <p:spPr bwMode="auto">
          <a:xfrm>
            <a:off x="2518347" y="1731772"/>
            <a:ext cx="212725"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r>
              <a:rPr lang="en-US" dirty="0"/>
              <a:t>	</a:t>
            </a:r>
          </a:p>
        </p:txBody>
      </p:sp>
      <p:sp>
        <p:nvSpPr>
          <p:cNvPr id="13" name="Line 168">
            <a:extLst>
              <a:ext uri="{FF2B5EF4-FFF2-40B4-BE49-F238E27FC236}">
                <a16:creationId xmlns:a16="http://schemas.microsoft.com/office/drawing/2014/main" id="{9CA2CF55-21B5-4F28-9C39-69DA798E0DE1}"/>
              </a:ext>
            </a:extLst>
          </p:cNvPr>
          <p:cNvSpPr>
            <a:spLocks noChangeShapeType="1"/>
          </p:cNvSpPr>
          <p:nvPr/>
        </p:nvSpPr>
        <p:spPr bwMode="auto">
          <a:xfrm>
            <a:off x="4414457" y="2750376"/>
            <a:ext cx="44450" cy="1587"/>
          </a:xfrm>
          <a:prstGeom prst="line">
            <a:avLst/>
          </a:prstGeom>
          <a:noFill/>
          <a:ln w="28">
            <a:solidFill>
              <a:srgbClr val="FF0000"/>
            </a:solidFill>
            <a:round/>
            <a:headEnd/>
            <a:tailEnd/>
          </a:ln>
        </p:spPr>
        <p:txBody>
          <a:bodyPr/>
          <a:lstStyle/>
          <a:p>
            <a:endParaRPr lang="en-US" dirty="0"/>
          </a:p>
        </p:txBody>
      </p:sp>
      <p:sp>
        <p:nvSpPr>
          <p:cNvPr id="14" name="Rectangle 41">
            <a:extLst>
              <a:ext uri="{FF2B5EF4-FFF2-40B4-BE49-F238E27FC236}">
                <a16:creationId xmlns:a16="http://schemas.microsoft.com/office/drawing/2014/main" id="{1F183EEC-1847-49BE-A99E-A908D094F324}"/>
              </a:ext>
            </a:extLst>
          </p:cNvPr>
          <p:cNvSpPr>
            <a:spLocks noChangeArrowheads="1"/>
          </p:cNvSpPr>
          <p:nvPr/>
        </p:nvSpPr>
        <p:spPr bwMode="auto">
          <a:xfrm>
            <a:off x="783845" y="912050"/>
            <a:ext cx="1498600" cy="2205037"/>
          </a:xfrm>
          <a:prstGeom prst="rect">
            <a:avLst/>
          </a:prstGeom>
          <a:solidFill>
            <a:schemeClr val="accent1"/>
          </a:solidFill>
          <a:ln w="9525">
            <a:noFill/>
            <a:miter lim="800000"/>
            <a:headEnd/>
            <a:tailEnd/>
          </a:ln>
        </p:spPr>
        <p:txBody>
          <a:bodyPr wrap="none" anchor="ctr"/>
          <a:lstStyle/>
          <a:p>
            <a:endParaRPr lang="en-US" dirty="0"/>
          </a:p>
        </p:txBody>
      </p:sp>
      <p:sp>
        <p:nvSpPr>
          <p:cNvPr id="49" name="Line 168">
            <a:extLst>
              <a:ext uri="{FF2B5EF4-FFF2-40B4-BE49-F238E27FC236}">
                <a16:creationId xmlns:a16="http://schemas.microsoft.com/office/drawing/2014/main" id="{4213692D-0ED7-4C70-9D7A-1F91D23D88B2}"/>
              </a:ext>
            </a:extLst>
          </p:cNvPr>
          <p:cNvSpPr>
            <a:spLocks noChangeShapeType="1"/>
          </p:cNvSpPr>
          <p:nvPr/>
        </p:nvSpPr>
        <p:spPr bwMode="auto">
          <a:xfrm>
            <a:off x="2968810" y="2799647"/>
            <a:ext cx="44450" cy="1587"/>
          </a:xfrm>
          <a:prstGeom prst="line">
            <a:avLst/>
          </a:prstGeom>
          <a:noFill/>
          <a:ln w="28">
            <a:solidFill>
              <a:srgbClr val="FF0000"/>
            </a:solidFill>
            <a:round/>
            <a:headEnd/>
            <a:tailEnd/>
          </a:ln>
        </p:spPr>
        <p:txBody>
          <a:bodyPr/>
          <a:lstStyle/>
          <a:p>
            <a:endParaRPr lang="en-US" dirty="0"/>
          </a:p>
        </p:txBody>
      </p:sp>
      <p:sp>
        <p:nvSpPr>
          <p:cNvPr id="51" name="Oval 50">
            <a:extLst>
              <a:ext uri="{FF2B5EF4-FFF2-40B4-BE49-F238E27FC236}">
                <a16:creationId xmlns:a16="http://schemas.microsoft.com/office/drawing/2014/main" id="{32E4B543-0351-45BC-BE14-6114288308A2}"/>
              </a:ext>
            </a:extLst>
          </p:cNvPr>
          <p:cNvSpPr/>
          <p:nvPr/>
        </p:nvSpPr>
        <p:spPr>
          <a:xfrm>
            <a:off x="7790865" y="1108041"/>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CC01858D-1781-4922-9383-96FE5A2395E0}"/>
              </a:ext>
            </a:extLst>
          </p:cNvPr>
          <p:cNvSpPr/>
          <p:nvPr/>
        </p:nvSpPr>
        <p:spPr>
          <a:xfrm>
            <a:off x="8037711" y="1568704"/>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25C7FD17-5155-4219-88D8-6075DB2C56FC}"/>
              </a:ext>
            </a:extLst>
          </p:cNvPr>
          <p:cNvSpPr/>
          <p:nvPr/>
        </p:nvSpPr>
        <p:spPr>
          <a:xfrm>
            <a:off x="6903263" y="973584"/>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FD74EE90-9F10-4E09-A2E7-2DD433BF2D2E}"/>
              </a:ext>
            </a:extLst>
          </p:cNvPr>
          <p:cNvCxnSpPr>
            <a:cxnSpLocks/>
          </p:cNvCxnSpPr>
          <p:nvPr/>
        </p:nvCxnSpPr>
        <p:spPr>
          <a:xfrm flipV="1">
            <a:off x="7884308" y="927095"/>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45BB7DD-7A3B-4E38-B822-C87A9C2D7AA3}"/>
              </a:ext>
            </a:extLst>
          </p:cNvPr>
          <p:cNvCxnSpPr>
            <a:cxnSpLocks/>
          </p:cNvCxnSpPr>
          <p:nvPr/>
        </p:nvCxnSpPr>
        <p:spPr>
          <a:xfrm flipV="1">
            <a:off x="7147477" y="1086486"/>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243D3014-180A-4B53-96E9-FC64E0C7D852}"/>
              </a:ext>
            </a:extLst>
          </p:cNvPr>
          <p:cNvSpPr/>
          <p:nvPr/>
        </p:nvSpPr>
        <p:spPr>
          <a:xfrm rot="8990946">
            <a:off x="7628499" y="2704167"/>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1C6630EF-3B84-4549-87DD-55381417E797}"/>
              </a:ext>
            </a:extLst>
          </p:cNvPr>
          <p:cNvSpPr/>
          <p:nvPr/>
        </p:nvSpPr>
        <p:spPr>
          <a:xfrm rot="8990946">
            <a:off x="6955529" y="2886624"/>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448BA9E4-D734-482B-A618-80D585A40200}"/>
              </a:ext>
            </a:extLst>
          </p:cNvPr>
          <p:cNvSpPr/>
          <p:nvPr/>
        </p:nvSpPr>
        <p:spPr>
          <a:xfrm rot="8990946">
            <a:off x="7746805" y="2106846"/>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38C2FE0D-3B0E-40FD-BF8E-6AF135B39886}"/>
              </a:ext>
            </a:extLst>
          </p:cNvPr>
          <p:cNvSpPr/>
          <p:nvPr/>
        </p:nvSpPr>
        <p:spPr>
          <a:xfrm rot="8990946">
            <a:off x="8463548" y="2374609"/>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Arrow Connector 62">
            <a:extLst>
              <a:ext uri="{FF2B5EF4-FFF2-40B4-BE49-F238E27FC236}">
                <a16:creationId xmlns:a16="http://schemas.microsoft.com/office/drawing/2014/main" id="{E350A7AF-F008-41A0-A2B8-12FF32BDF8C9}"/>
              </a:ext>
            </a:extLst>
          </p:cNvPr>
          <p:cNvCxnSpPr>
            <a:cxnSpLocks/>
          </p:cNvCxnSpPr>
          <p:nvPr/>
        </p:nvCxnSpPr>
        <p:spPr>
          <a:xfrm rot="8990946" flipV="1">
            <a:off x="7838367" y="2894880"/>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AFE704C-411E-4F00-9458-3061FCED35D1}"/>
              </a:ext>
            </a:extLst>
          </p:cNvPr>
          <p:cNvCxnSpPr>
            <a:cxnSpLocks/>
          </p:cNvCxnSpPr>
          <p:nvPr/>
        </p:nvCxnSpPr>
        <p:spPr>
          <a:xfrm rot="8990946" flipH="1">
            <a:off x="7038036" y="2716512"/>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518033F-56BF-4A62-B32B-C89AC01F4E37}"/>
              </a:ext>
            </a:extLst>
          </p:cNvPr>
          <p:cNvCxnSpPr>
            <a:cxnSpLocks/>
          </p:cNvCxnSpPr>
          <p:nvPr/>
        </p:nvCxnSpPr>
        <p:spPr>
          <a:xfrm>
            <a:off x="7886192" y="2343095"/>
            <a:ext cx="1" cy="1177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472F7B8-0E22-41D1-BA85-E95846F4DAC4}"/>
              </a:ext>
            </a:extLst>
          </p:cNvPr>
          <p:cNvCxnSpPr>
            <a:cxnSpLocks/>
          </p:cNvCxnSpPr>
          <p:nvPr/>
        </p:nvCxnSpPr>
        <p:spPr>
          <a:xfrm rot="8990946" flipV="1">
            <a:off x="8212519" y="2611005"/>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81381FAE-5433-431D-8184-29ABA6F71187}"/>
              </a:ext>
            </a:extLst>
          </p:cNvPr>
          <p:cNvGrpSpPr/>
          <p:nvPr/>
        </p:nvGrpSpPr>
        <p:grpSpPr>
          <a:xfrm flipH="1">
            <a:off x="3880691" y="2814730"/>
            <a:ext cx="2457625" cy="869921"/>
            <a:chOff x="4209875" y="3534058"/>
            <a:chExt cx="2457625" cy="869921"/>
          </a:xfrm>
        </p:grpSpPr>
        <p:sp>
          <p:nvSpPr>
            <p:cNvPr id="76" name="Line 168">
              <a:extLst>
                <a:ext uri="{FF2B5EF4-FFF2-40B4-BE49-F238E27FC236}">
                  <a16:creationId xmlns:a16="http://schemas.microsoft.com/office/drawing/2014/main" id="{5C1D288F-A857-4BF4-B52F-3A7CA1BC3123}"/>
                </a:ext>
              </a:extLst>
            </p:cNvPr>
            <p:cNvSpPr>
              <a:spLocks noChangeShapeType="1"/>
            </p:cNvSpPr>
            <p:nvPr/>
          </p:nvSpPr>
          <p:spPr bwMode="auto">
            <a:xfrm>
              <a:off x="4481513" y="4402392"/>
              <a:ext cx="44450" cy="1587"/>
            </a:xfrm>
            <a:prstGeom prst="line">
              <a:avLst/>
            </a:prstGeom>
            <a:noFill/>
            <a:ln w="28">
              <a:solidFill>
                <a:srgbClr val="FF0000"/>
              </a:solidFill>
              <a:round/>
              <a:headEnd/>
              <a:tailEnd/>
            </a:ln>
          </p:spPr>
          <p:txBody>
            <a:bodyPr/>
            <a:lstStyle/>
            <a:p>
              <a:endParaRPr lang="en-US" dirty="0"/>
            </a:p>
          </p:txBody>
        </p:sp>
        <p:sp>
          <p:nvSpPr>
            <p:cNvPr id="77" name="Oval 76">
              <a:extLst>
                <a:ext uri="{FF2B5EF4-FFF2-40B4-BE49-F238E27FC236}">
                  <a16:creationId xmlns:a16="http://schemas.microsoft.com/office/drawing/2014/main" id="{FD1B03C8-7299-401E-839B-26950FB70892}"/>
                </a:ext>
              </a:extLst>
            </p:cNvPr>
            <p:cNvSpPr/>
            <p:nvPr/>
          </p:nvSpPr>
          <p:spPr>
            <a:xfrm>
              <a:off x="4318000" y="3715004"/>
              <a:ext cx="203200" cy="2159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03E8B518-297D-4FBA-844F-246A26E022F5}"/>
                </a:ext>
              </a:extLst>
            </p:cNvPr>
            <p:cNvSpPr/>
            <p:nvPr/>
          </p:nvSpPr>
          <p:spPr>
            <a:xfrm>
              <a:off x="5054600" y="3715004"/>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FCC8B8A5-BC3C-4AE2-9CB1-0C9C856CD891}"/>
                </a:ext>
              </a:extLst>
            </p:cNvPr>
            <p:cNvSpPr/>
            <p:nvPr/>
          </p:nvSpPr>
          <p:spPr>
            <a:xfrm>
              <a:off x="5778500" y="3702304"/>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3467FD22-61EF-4BED-9000-7B03632F6987}"/>
                </a:ext>
              </a:extLst>
            </p:cNvPr>
            <p:cNvSpPr/>
            <p:nvPr/>
          </p:nvSpPr>
          <p:spPr>
            <a:xfrm>
              <a:off x="6464300" y="3702304"/>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Arrow Connector 80">
              <a:extLst>
                <a:ext uri="{FF2B5EF4-FFF2-40B4-BE49-F238E27FC236}">
                  <a16:creationId xmlns:a16="http://schemas.microsoft.com/office/drawing/2014/main" id="{186527F2-136E-4F6E-A481-EFE37392C3DF}"/>
                </a:ext>
              </a:extLst>
            </p:cNvPr>
            <p:cNvCxnSpPr>
              <a:cxnSpLocks/>
            </p:cNvCxnSpPr>
            <p:nvPr/>
          </p:nvCxnSpPr>
          <p:spPr>
            <a:xfrm flipH="1">
              <a:off x="4209875" y="3886396"/>
              <a:ext cx="134225" cy="1090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E2378625-B179-4EFD-9A50-13F7C8BD6403}"/>
                </a:ext>
              </a:extLst>
            </p:cNvPr>
            <p:cNvCxnSpPr>
              <a:cxnSpLocks/>
            </p:cNvCxnSpPr>
            <p:nvPr/>
          </p:nvCxnSpPr>
          <p:spPr>
            <a:xfrm flipV="1">
              <a:off x="5148043" y="3534058"/>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3E62D0B4-16BE-42FD-8050-2016B305118E}"/>
                </a:ext>
              </a:extLst>
            </p:cNvPr>
            <p:cNvCxnSpPr>
              <a:cxnSpLocks/>
            </p:cNvCxnSpPr>
            <p:nvPr/>
          </p:nvCxnSpPr>
          <p:spPr>
            <a:xfrm flipH="1">
              <a:off x="5703116" y="3886400"/>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7B0E749D-F7C4-45D7-B825-D3D0FBBDB820}"/>
                </a:ext>
              </a:extLst>
            </p:cNvPr>
            <p:cNvCxnSpPr>
              <a:cxnSpLocks/>
            </p:cNvCxnSpPr>
            <p:nvPr/>
          </p:nvCxnSpPr>
          <p:spPr>
            <a:xfrm flipH="1" flipV="1">
              <a:off x="6391013" y="3559225"/>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6" name="Group 85">
            <a:extLst>
              <a:ext uri="{FF2B5EF4-FFF2-40B4-BE49-F238E27FC236}">
                <a16:creationId xmlns:a16="http://schemas.microsoft.com/office/drawing/2014/main" id="{A5E34989-0A7A-49CF-A1B7-F38105497213}"/>
              </a:ext>
            </a:extLst>
          </p:cNvPr>
          <p:cNvGrpSpPr/>
          <p:nvPr/>
        </p:nvGrpSpPr>
        <p:grpSpPr>
          <a:xfrm flipH="1" flipV="1">
            <a:off x="3789250" y="520827"/>
            <a:ext cx="2457625" cy="856869"/>
            <a:chOff x="4209875" y="3534058"/>
            <a:chExt cx="2457625" cy="869921"/>
          </a:xfrm>
        </p:grpSpPr>
        <p:sp>
          <p:nvSpPr>
            <p:cNvPr id="87" name="Line 168">
              <a:extLst>
                <a:ext uri="{FF2B5EF4-FFF2-40B4-BE49-F238E27FC236}">
                  <a16:creationId xmlns:a16="http://schemas.microsoft.com/office/drawing/2014/main" id="{89261864-0A11-4D2A-BC55-4E0A1241463A}"/>
                </a:ext>
              </a:extLst>
            </p:cNvPr>
            <p:cNvSpPr>
              <a:spLocks noChangeShapeType="1"/>
            </p:cNvSpPr>
            <p:nvPr/>
          </p:nvSpPr>
          <p:spPr bwMode="auto">
            <a:xfrm>
              <a:off x="4481513" y="4402392"/>
              <a:ext cx="44450" cy="1587"/>
            </a:xfrm>
            <a:prstGeom prst="line">
              <a:avLst/>
            </a:prstGeom>
            <a:noFill/>
            <a:ln w="28">
              <a:solidFill>
                <a:srgbClr val="FF0000"/>
              </a:solidFill>
              <a:round/>
              <a:headEnd/>
              <a:tailEnd/>
            </a:ln>
          </p:spPr>
          <p:txBody>
            <a:bodyPr/>
            <a:lstStyle/>
            <a:p>
              <a:endParaRPr lang="en-US" dirty="0"/>
            </a:p>
          </p:txBody>
        </p:sp>
        <p:sp>
          <p:nvSpPr>
            <p:cNvPr id="88" name="Oval 87">
              <a:extLst>
                <a:ext uri="{FF2B5EF4-FFF2-40B4-BE49-F238E27FC236}">
                  <a16:creationId xmlns:a16="http://schemas.microsoft.com/office/drawing/2014/main" id="{F6FADA1A-B4F1-4758-AB6F-52BF827F3C0C}"/>
                </a:ext>
              </a:extLst>
            </p:cNvPr>
            <p:cNvSpPr/>
            <p:nvPr/>
          </p:nvSpPr>
          <p:spPr>
            <a:xfrm>
              <a:off x="4318000" y="3715004"/>
              <a:ext cx="203200" cy="2159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2AE0CB1D-718A-4515-9AE2-8DAFB958FAD1}"/>
                </a:ext>
              </a:extLst>
            </p:cNvPr>
            <p:cNvSpPr/>
            <p:nvPr/>
          </p:nvSpPr>
          <p:spPr>
            <a:xfrm>
              <a:off x="5054600" y="3715004"/>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3D61F7E0-A89A-47F1-8AA7-EF1F180CA595}"/>
                </a:ext>
              </a:extLst>
            </p:cNvPr>
            <p:cNvSpPr/>
            <p:nvPr/>
          </p:nvSpPr>
          <p:spPr>
            <a:xfrm>
              <a:off x="5778500" y="3702304"/>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0221314A-5A3E-4DFD-9568-889CBC6B2E2B}"/>
                </a:ext>
              </a:extLst>
            </p:cNvPr>
            <p:cNvSpPr/>
            <p:nvPr/>
          </p:nvSpPr>
          <p:spPr>
            <a:xfrm>
              <a:off x="6464300" y="3702304"/>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Arrow Connector 91">
              <a:extLst>
                <a:ext uri="{FF2B5EF4-FFF2-40B4-BE49-F238E27FC236}">
                  <a16:creationId xmlns:a16="http://schemas.microsoft.com/office/drawing/2014/main" id="{C0BD8096-DB3C-47CF-A592-4C0528EA8E09}"/>
                </a:ext>
              </a:extLst>
            </p:cNvPr>
            <p:cNvCxnSpPr>
              <a:cxnSpLocks/>
            </p:cNvCxnSpPr>
            <p:nvPr/>
          </p:nvCxnSpPr>
          <p:spPr>
            <a:xfrm flipH="1">
              <a:off x="4209875" y="3886396"/>
              <a:ext cx="134225" cy="1090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E0CEFD4-D062-4DAE-AEEA-B7256C3CC235}"/>
                </a:ext>
              </a:extLst>
            </p:cNvPr>
            <p:cNvCxnSpPr>
              <a:cxnSpLocks/>
            </p:cNvCxnSpPr>
            <p:nvPr/>
          </p:nvCxnSpPr>
          <p:spPr>
            <a:xfrm flipV="1">
              <a:off x="5148043" y="3534058"/>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0F1A30AE-F616-4350-8EFF-142449D219B3}"/>
                </a:ext>
              </a:extLst>
            </p:cNvPr>
            <p:cNvCxnSpPr>
              <a:cxnSpLocks/>
            </p:cNvCxnSpPr>
            <p:nvPr/>
          </p:nvCxnSpPr>
          <p:spPr>
            <a:xfrm flipH="1">
              <a:off x="5703116" y="3886400"/>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47F47EE0-7731-4914-87F9-26579D9CAB9B}"/>
                </a:ext>
              </a:extLst>
            </p:cNvPr>
            <p:cNvCxnSpPr>
              <a:cxnSpLocks/>
            </p:cNvCxnSpPr>
            <p:nvPr/>
          </p:nvCxnSpPr>
          <p:spPr>
            <a:xfrm flipH="1" flipV="1">
              <a:off x="6391013" y="3559225"/>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E9254B07-B84A-4390-805C-2E3334315CC6}"/>
              </a:ext>
            </a:extLst>
          </p:cNvPr>
          <p:cNvGrpSpPr/>
          <p:nvPr/>
        </p:nvGrpSpPr>
        <p:grpSpPr>
          <a:xfrm rot="20270269">
            <a:off x="1171346" y="852602"/>
            <a:ext cx="1764368" cy="853930"/>
            <a:chOff x="5840602" y="3215780"/>
            <a:chExt cx="1764368" cy="853930"/>
          </a:xfrm>
        </p:grpSpPr>
        <p:sp>
          <p:nvSpPr>
            <p:cNvPr id="107" name="Oval 106">
              <a:extLst>
                <a:ext uri="{FF2B5EF4-FFF2-40B4-BE49-F238E27FC236}">
                  <a16:creationId xmlns:a16="http://schemas.microsoft.com/office/drawing/2014/main" id="{33378D6A-4B8F-4D8F-B3F2-BAE4E493B400}"/>
                </a:ext>
              </a:extLst>
            </p:cNvPr>
            <p:cNvSpPr/>
            <p:nvPr/>
          </p:nvSpPr>
          <p:spPr>
            <a:xfrm>
              <a:off x="6728204" y="3396726"/>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9042AAE4-1A35-48E8-B903-449E56347337}"/>
                </a:ext>
              </a:extLst>
            </p:cNvPr>
            <p:cNvSpPr/>
            <p:nvPr/>
          </p:nvSpPr>
          <p:spPr>
            <a:xfrm>
              <a:off x="7401770" y="3576973"/>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DBF24221-8C81-4845-AD23-A90DE77A8F2A}"/>
                </a:ext>
              </a:extLst>
            </p:cNvPr>
            <p:cNvSpPr/>
            <p:nvPr/>
          </p:nvSpPr>
          <p:spPr>
            <a:xfrm>
              <a:off x="6325882" y="3853810"/>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0CB0232A-62B5-4524-BE1B-1CFD11118BE1}"/>
                </a:ext>
              </a:extLst>
            </p:cNvPr>
            <p:cNvSpPr/>
            <p:nvPr/>
          </p:nvSpPr>
          <p:spPr>
            <a:xfrm>
              <a:off x="5840602" y="3262269"/>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Arrow Connector 110">
              <a:extLst>
                <a:ext uri="{FF2B5EF4-FFF2-40B4-BE49-F238E27FC236}">
                  <a16:creationId xmlns:a16="http://schemas.microsoft.com/office/drawing/2014/main" id="{2F81296E-A54E-496A-8F0A-120E00F67959}"/>
                </a:ext>
              </a:extLst>
            </p:cNvPr>
            <p:cNvCxnSpPr>
              <a:cxnSpLocks/>
            </p:cNvCxnSpPr>
            <p:nvPr/>
          </p:nvCxnSpPr>
          <p:spPr>
            <a:xfrm flipV="1">
              <a:off x="6821647" y="3215780"/>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580D612D-401A-40B6-9437-6C1CE1304A9D}"/>
                </a:ext>
              </a:extLst>
            </p:cNvPr>
            <p:cNvCxnSpPr>
              <a:cxnSpLocks/>
            </p:cNvCxnSpPr>
            <p:nvPr/>
          </p:nvCxnSpPr>
          <p:spPr>
            <a:xfrm flipH="1">
              <a:off x="7326386" y="3761069"/>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71D6D07A-5BBC-450B-972B-FC193FF0BB76}"/>
                </a:ext>
              </a:extLst>
            </p:cNvPr>
            <p:cNvCxnSpPr>
              <a:cxnSpLocks/>
            </p:cNvCxnSpPr>
            <p:nvPr/>
          </p:nvCxnSpPr>
          <p:spPr>
            <a:xfrm rot="12609054">
              <a:off x="6488830" y="3722020"/>
              <a:ext cx="1" cy="1177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BB3F59D9-BE47-46DC-A88E-F1055CBC1E74}"/>
                </a:ext>
              </a:extLst>
            </p:cNvPr>
            <p:cNvCxnSpPr>
              <a:cxnSpLocks/>
            </p:cNvCxnSpPr>
            <p:nvPr/>
          </p:nvCxnSpPr>
          <p:spPr>
            <a:xfrm flipV="1">
              <a:off x="6084816" y="3375171"/>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5" name="Group 114">
            <a:extLst>
              <a:ext uri="{FF2B5EF4-FFF2-40B4-BE49-F238E27FC236}">
                <a16:creationId xmlns:a16="http://schemas.microsoft.com/office/drawing/2014/main" id="{9C2B474F-B4FB-48F6-8F73-F88540DD3786}"/>
              </a:ext>
            </a:extLst>
          </p:cNvPr>
          <p:cNvGrpSpPr/>
          <p:nvPr/>
        </p:nvGrpSpPr>
        <p:grpSpPr>
          <a:xfrm rot="14390946">
            <a:off x="299618" y="2004746"/>
            <a:ext cx="1764368" cy="853930"/>
            <a:chOff x="5840602" y="3215780"/>
            <a:chExt cx="1764368" cy="853930"/>
          </a:xfrm>
        </p:grpSpPr>
        <p:sp>
          <p:nvSpPr>
            <p:cNvPr id="116" name="Oval 115">
              <a:extLst>
                <a:ext uri="{FF2B5EF4-FFF2-40B4-BE49-F238E27FC236}">
                  <a16:creationId xmlns:a16="http://schemas.microsoft.com/office/drawing/2014/main" id="{85C7A1F3-328C-4145-A9DF-29DBC38C7A74}"/>
                </a:ext>
              </a:extLst>
            </p:cNvPr>
            <p:cNvSpPr/>
            <p:nvPr/>
          </p:nvSpPr>
          <p:spPr>
            <a:xfrm>
              <a:off x="6728204" y="3396726"/>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4C5A86DA-8DA9-4ED6-8C24-54240D144E3A}"/>
                </a:ext>
              </a:extLst>
            </p:cNvPr>
            <p:cNvSpPr/>
            <p:nvPr/>
          </p:nvSpPr>
          <p:spPr>
            <a:xfrm>
              <a:off x="7401770" y="3576973"/>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95B31543-E81E-46A6-A059-B275B2B16F67}"/>
                </a:ext>
              </a:extLst>
            </p:cNvPr>
            <p:cNvSpPr/>
            <p:nvPr/>
          </p:nvSpPr>
          <p:spPr>
            <a:xfrm>
              <a:off x="6325882" y="3853810"/>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09AE3099-AE70-4429-81D1-1DA44054E1A9}"/>
                </a:ext>
              </a:extLst>
            </p:cNvPr>
            <p:cNvSpPr/>
            <p:nvPr/>
          </p:nvSpPr>
          <p:spPr>
            <a:xfrm>
              <a:off x="5840602" y="3262269"/>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Arrow Connector 119">
              <a:extLst>
                <a:ext uri="{FF2B5EF4-FFF2-40B4-BE49-F238E27FC236}">
                  <a16:creationId xmlns:a16="http://schemas.microsoft.com/office/drawing/2014/main" id="{8C948139-2FF9-4FB9-871B-07668D7DB827}"/>
                </a:ext>
              </a:extLst>
            </p:cNvPr>
            <p:cNvCxnSpPr>
              <a:cxnSpLocks/>
            </p:cNvCxnSpPr>
            <p:nvPr/>
          </p:nvCxnSpPr>
          <p:spPr>
            <a:xfrm flipV="1">
              <a:off x="6821647" y="3215780"/>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CC1F90F4-106C-424D-BD91-452A017789C9}"/>
                </a:ext>
              </a:extLst>
            </p:cNvPr>
            <p:cNvCxnSpPr>
              <a:cxnSpLocks/>
            </p:cNvCxnSpPr>
            <p:nvPr/>
          </p:nvCxnSpPr>
          <p:spPr>
            <a:xfrm flipH="1">
              <a:off x="7326386" y="3761069"/>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8188DAEA-8C9B-4D5D-A220-697C83360F3C}"/>
                </a:ext>
              </a:extLst>
            </p:cNvPr>
            <p:cNvCxnSpPr>
              <a:cxnSpLocks/>
            </p:cNvCxnSpPr>
            <p:nvPr/>
          </p:nvCxnSpPr>
          <p:spPr>
            <a:xfrm rot="12609054">
              <a:off x="6488830" y="3722020"/>
              <a:ext cx="1" cy="1177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9534759E-6EA3-4150-8E46-599E809ACEFB}"/>
                </a:ext>
              </a:extLst>
            </p:cNvPr>
            <p:cNvCxnSpPr>
              <a:cxnSpLocks/>
            </p:cNvCxnSpPr>
            <p:nvPr/>
          </p:nvCxnSpPr>
          <p:spPr>
            <a:xfrm flipV="1">
              <a:off x="6084816" y="3375171"/>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24" name="Oval 123">
            <a:extLst>
              <a:ext uri="{FF2B5EF4-FFF2-40B4-BE49-F238E27FC236}">
                <a16:creationId xmlns:a16="http://schemas.microsoft.com/office/drawing/2014/main" id="{AC1D5FDF-52A6-4332-A89E-0C0D6AFE4092}"/>
              </a:ext>
            </a:extLst>
          </p:cNvPr>
          <p:cNvSpPr/>
          <p:nvPr/>
        </p:nvSpPr>
        <p:spPr>
          <a:xfrm>
            <a:off x="2920161" y="3138009"/>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5AB0DB1B-2EFF-4D1A-8EC4-43C47B167832}"/>
              </a:ext>
            </a:extLst>
          </p:cNvPr>
          <p:cNvSpPr/>
          <p:nvPr/>
        </p:nvSpPr>
        <p:spPr>
          <a:xfrm>
            <a:off x="3459615" y="2769616"/>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3D11C433-E0F1-401F-B34C-3D0A675B9B90}"/>
              </a:ext>
            </a:extLst>
          </p:cNvPr>
          <p:cNvSpPr/>
          <p:nvPr/>
        </p:nvSpPr>
        <p:spPr>
          <a:xfrm>
            <a:off x="3212783" y="1315189"/>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AAC26E3F-8FA3-4682-9D55-89B367614D5A}"/>
              </a:ext>
            </a:extLst>
          </p:cNvPr>
          <p:cNvSpPr/>
          <p:nvPr/>
        </p:nvSpPr>
        <p:spPr>
          <a:xfrm>
            <a:off x="2032559" y="3003552"/>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Arrow Connector 127">
            <a:extLst>
              <a:ext uri="{FF2B5EF4-FFF2-40B4-BE49-F238E27FC236}">
                <a16:creationId xmlns:a16="http://schemas.microsoft.com/office/drawing/2014/main" id="{AF30246D-E11C-49C1-936E-1838B991C609}"/>
              </a:ext>
            </a:extLst>
          </p:cNvPr>
          <p:cNvCxnSpPr>
            <a:cxnSpLocks/>
          </p:cNvCxnSpPr>
          <p:nvPr/>
        </p:nvCxnSpPr>
        <p:spPr>
          <a:xfrm flipV="1">
            <a:off x="3013604" y="2957063"/>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1697D4DF-4655-457F-BD4E-EFC9AABC64C9}"/>
              </a:ext>
            </a:extLst>
          </p:cNvPr>
          <p:cNvCxnSpPr>
            <a:cxnSpLocks/>
          </p:cNvCxnSpPr>
          <p:nvPr/>
        </p:nvCxnSpPr>
        <p:spPr>
          <a:xfrm flipH="1">
            <a:off x="3384232" y="2950464"/>
            <a:ext cx="102680" cy="1626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50D7D985-31F9-47A7-A388-A650EFC031EB}"/>
              </a:ext>
            </a:extLst>
          </p:cNvPr>
          <p:cNvCxnSpPr>
            <a:cxnSpLocks/>
          </p:cNvCxnSpPr>
          <p:nvPr/>
        </p:nvCxnSpPr>
        <p:spPr>
          <a:xfrm flipH="1" flipV="1">
            <a:off x="3139496" y="1172110"/>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7F5A692B-6072-46EB-8F7C-02D776B606BD}"/>
              </a:ext>
            </a:extLst>
          </p:cNvPr>
          <p:cNvCxnSpPr>
            <a:cxnSpLocks/>
          </p:cNvCxnSpPr>
          <p:nvPr/>
        </p:nvCxnSpPr>
        <p:spPr>
          <a:xfrm flipV="1">
            <a:off x="2276773" y="3116454"/>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8" name="Line 168">
            <a:extLst>
              <a:ext uri="{FF2B5EF4-FFF2-40B4-BE49-F238E27FC236}">
                <a16:creationId xmlns:a16="http://schemas.microsoft.com/office/drawing/2014/main" id="{7DF7D757-DF9C-4529-AA71-CF043EACAFA0}"/>
              </a:ext>
            </a:extLst>
          </p:cNvPr>
          <p:cNvSpPr>
            <a:spLocks noChangeShapeType="1"/>
          </p:cNvSpPr>
          <p:nvPr/>
        </p:nvSpPr>
        <p:spPr bwMode="auto">
          <a:xfrm>
            <a:off x="195130" y="952559"/>
            <a:ext cx="44450" cy="1587"/>
          </a:xfrm>
          <a:prstGeom prst="line">
            <a:avLst/>
          </a:prstGeom>
          <a:noFill/>
          <a:ln w="28">
            <a:solidFill>
              <a:srgbClr val="FF0000"/>
            </a:solidFill>
            <a:round/>
            <a:headEnd/>
            <a:tailEnd/>
          </a:ln>
        </p:spPr>
        <p:txBody>
          <a:bodyPr/>
          <a:lstStyle/>
          <a:p>
            <a:endParaRPr lang="en-US" dirty="0"/>
          </a:p>
        </p:txBody>
      </p:sp>
      <p:sp>
        <p:nvSpPr>
          <p:cNvPr id="139" name="Oval 138">
            <a:extLst>
              <a:ext uri="{FF2B5EF4-FFF2-40B4-BE49-F238E27FC236}">
                <a16:creationId xmlns:a16="http://schemas.microsoft.com/office/drawing/2014/main" id="{E49B41B9-9413-4334-A047-DA797A73816F}"/>
              </a:ext>
            </a:extLst>
          </p:cNvPr>
          <p:cNvSpPr/>
          <p:nvPr/>
        </p:nvSpPr>
        <p:spPr>
          <a:xfrm>
            <a:off x="685935" y="922528"/>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Straight Arrow Connector 139">
            <a:extLst>
              <a:ext uri="{FF2B5EF4-FFF2-40B4-BE49-F238E27FC236}">
                <a16:creationId xmlns:a16="http://schemas.microsoft.com/office/drawing/2014/main" id="{4A41D590-7572-44F5-BAF8-46ACC2A2D4CE}"/>
              </a:ext>
            </a:extLst>
          </p:cNvPr>
          <p:cNvCxnSpPr>
            <a:cxnSpLocks/>
          </p:cNvCxnSpPr>
          <p:nvPr/>
        </p:nvCxnSpPr>
        <p:spPr>
          <a:xfrm flipH="1">
            <a:off x="610552" y="1103376"/>
            <a:ext cx="102680" cy="1626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9" name="Oval 238">
            <a:extLst>
              <a:ext uri="{FF2B5EF4-FFF2-40B4-BE49-F238E27FC236}">
                <a16:creationId xmlns:a16="http://schemas.microsoft.com/office/drawing/2014/main" id="{08744D62-9653-478F-8F74-545F9D811114}"/>
              </a:ext>
            </a:extLst>
          </p:cNvPr>
          <p:cNvSpPr/>
          <p:nvPr/>
        </p:nvSpPr>
        <p:spPr>
          <a:xfrm>
            <a:off x="3244510" y="1918208"/>
            <a:ext cx="203200" cy="2159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a:extLst>
              <a:ext uri="{FF2B5EF4-FFF2-40B4-BE49-F238E27FC236}">
                <a16:creationId xmlns:a16="http://schemas.microsoft.com/office/drawing/2014/main" id="{25D7EA3F-540F-4A7E-829D-14C2902DA495}"/>
              </a:ext>
            </a:extLst>
          </p:cNvPr>
          <p:cNvSpPr/>
          <p:nvPr/>
        </p:nvSpPr>
        <p:spPr>
          <a:xfrm>
            <a:off x="2820330" y="2175764"/>
            <a:ext cx="203200" cy="2159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a:extLst>
              <a:ext uri="{FF2B5EF4-FFF2-40B4-BE49-F238E27FC236}">
                <a16:creationId xmlns:a16="http://schemas.microsoft.com/office/drawing/2014/main" id="{41475FB2-363A-48E8-8129-C295ECBF20B0}"/>
              </a:ext>
            </a:extLst>
          </p:cNvPr>
          <p:cNvSpPr/>
          <p:nvPr/>
        </p:nvSpPr>
        <p:spPr>
          <a:xfrm>
            <a:off x="3118101" y="2320008"/>
            <a:ext cx="203200" cy="2159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a:extLst>
              <a:ext uri="{FF2B5EF4-FFF2-40B4-BE49-F238E27FC236}">
                <a16:creationId xmlns:a16="http://schemas.microsoft.com/office/drawing/2014/main" id="{85308AD8-0C76-412E-9523-6999C0B214CF}"/>
              </a:ext>
            </a:extLst>
          </p:cNvPr>
          <p:cNvSpPr/>
          <p:nvPr/>
        </p:nvSpPr>
        <p:spPr>
          <a:xfrm>
            <a:off x="2816774" y="1852168"/>
            <a:ext cx="203200" cy="2159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a:extLst>
              <a:ext uri="{FF2B5EF4-FFF2-40B4-BE49-F238E27FC236}">
                <a16:creationId xmlns:a16="http://schemas.microsoft.com/office/drawing/2014/main" id="{E317863D-5219-4698-A048-B39738BDAB79}"/>
              </a:ext>
            </a:extLst>
          </p:cNvPr>
          <p:cNvSpPr/>
          <p:nvPr/>
        </p:nvSpPr>
        <p:spPr>
          <a:xfrm>
            <a:off x="3538134" y="2196592"/>
            <a:ext cx="203200" cy="2159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a:extLst>
              <a:ext uri="{FF2B5EF4-FFF2-40B4-BE49-F238E27FC236}">
                <a16:creationId xmlns:a16="http://schemas.microsoft.com/office/drawing/2014/main" id="{2ADEA11F-1A40-450F-865D-A32262FCEFF1}"/>
              </a:ext>
            </a:extLst>
          </p:cNvPr>
          <p:cNvSpPr/>
          <p:nvPr/>
        </p:nvSpPr>
        <p:spPr>
          <a:xfrm>
            <a:off x="7182018" y="2440940"/>
            <a:ext cx="203200" cy="2159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a:extLst>
              <a:ext uri="{FF2B5EF4-FFF2-40B4-BE49-F238E27FC236}">
                <a16:creationId xmlns:a16="http://schemas.microsoft.com/office/drawing/2014/main" id="{B8B48205-38E1-44EB-B8B1-01FEEC18EE71}"/>
              </a:ext>
            </a:extLst>
          </p:cNvPr>
          <p:cNvSpPr/>
          <p:nvPr/>
        </p:nvSpPr>
        <p:spPr>
          <a:xfrm>
            <a:off x="7040794" y="1916684"/>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Oval 246">
            <a:extLst>
              <a:ext uri="{FF2B5EF4-FFF2-40B4-BE49-F238E27FC236}">
                <a16:creationId xmlns:a16="http://schemas.microsoft.com/office/drawing/2014/main" id="{AA813BC0-881D-4305-B382-43908FF96D8A}"/>
              </a:ext>
            </a:extLst>
          </p:cNvPr>
          <p:cNvSpPr/>
          <p:nvPr/>
        </p:nvSpPr>
        <p:spPr>
          <a:xfrm>
            <a:off x="7423318" y="2306320"/>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Oval 247">
            <a:extLst>
              <a:ext uri="{FF2B5EF4-FFF2-40B4-BE49-F238E27FC236}">
                <a16:creationId xmlns:a16="http://schemas.microsoft.com/office/drawing/2014/main" id="{B0035058-EF1F-4E19-B521-77849CD303DE}"/>
              </a:ext>
            </a:extLst>
          </p:cNvPr>
          <p:cNvSpPr/>
          <p:nvPr/>
        </p:nvSpPr>
        <p:spPr>
          <a:xfrm>
            <a:off x="7462942" y="1855216"/>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a:extLst>
              <a:ext uri="{FF2B5EF4-FFF2-40B4-BE49-F238E27FC236}">
                <a16:creationId xmlns:a16="http://schemas.microsoft.com/office/drawing/2014/main" id="{E4E58468-C426-48E2-AE2D-A12D38251D93}"/>
              </a:ext>
            </a:extLst>
          </p:cNvPr>
          <p:cNvSpPr/>
          <p:nvPr/>
        </p:nvSpPr>
        <p:spPr>
          <a:xfrm>
            <a:off x="7157634" y="2122932"/>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0" name="Straight Arrow Connector 249">
            <a:extLst>
              <a:ext uri="{FF2B5EF4-FFF2-40B4-BE49-F238E27FC236}">
                <a16:creationId xmlns:a16="http://schemas.microsoft.com/office/drawing/2014/main" id="{7AF4DBCB-CF13-444F-8E3C-C1F68E2CA144}"/>
              </a:ext>
            </a:extLst>
          </p:cNvPr>
          <p:cNvCxnSpPr>
            <a:cxnSpLocks/>
          </p:cNvCxnSpPr>
          <p:nvPr/>
        </p:nvCxnSpPr>
        <p:spPr>
          <a:xfrm>
            <a:off x="7569962" y="2413346"/>
            <a:ext cx="64595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DD241EA0-481D-494A-8BF5-019FD2ABD449}"/>
              </a:ext>
            </a:extLst>
          </p:cNvPr>
          <p:cNvCxnSpPr>
            <a:cxnSpLocks/>
          </p:cNvCxnSpPr>
          <p:nvPr/>
        </p:nvCxnSpPr>
        <p:spPr>
          <a:xfrm>
            <a:off x="7656480" y="1945184"/>
            <a:ext cx="64595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25243D54-675C-467E-8D69-2BC657C76945}"/>
              </a:ext>
            </a:extLst>
          </p:cNvPr>
          <p:cNvCxnSpPr>
            <a:cxnSpLocks/>
          </p:cNvCxnSpPr>
          <p:nvPr/>
        </p:nvCxnSpPr>
        <p:spPr>
          <a:xfrm>
            <a:off x="7310462" y="2624301"/>
            <a:ext cx="151042" cy="14328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4B21151B-4C2E-4CE9-88DE-B81655002BAF}"/>
              </a:ext>
            </a:extLst>
          </p:cNvPr>
          <p:cNvCxnSpPr>
            <a:cxnSpLocks/>
          </p:cNvCxnSpPr>
          <p:nvPr/>
        </p:nvCxnSpPr>
        <p:spPr>
          <a:xfrm flipH="1">
            <a:off x="6851904" y="2251662"/>
            <a:ext cx="34653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E5080E96-5995-4411-A1A7-A35107841729}"/>
              </a:ext>
            </a:extLst>
          </p:cNvPr>
          <p:cNvCxnSpPr>
            <a:cxnSpLocks/>
          </p:cNvCxnSpPr>
          <p:nvPr/>
        </p:nvCxnSpPr>
        <p:spPr>
          <a:xfrm flipV="1">
            <a:off x="2994158" y="1755648"/>
            <a:ext cx="126994" cy="15123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0E0E36C8-DF2B-43FD-B31F-DF01DCEB4238}"/>
              </a:ext>
            </a:extLst>
          </p:cNvPr>
          <p:cNvCxnSpPr>
            <a:cxnSpLocks/>
          </p:cNvCxnSpPr>
          <p:nvPr/>
        </p:nvCxnSpPr>
        <p:spPr>
          <a:xfrm flipH="1" flipV="1">
            <a:off x="6888480" y="1853184"/>
            <a:ext cx="161143" cy="10078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5FD20E8A-9D2F-4E2E-ACDF-FC06425E38C0}"/>
              </a:ext>
            </a:extLst>
          </p:cNvPr>
          <p:cNvCxnSpPr>
            <a:cxnSpLocks/>
          </p:cNvCxnSpPr>
          <p:nvPr/>
        </p:nvCxnSpPr>
        <p:spPr>
          <a:xfrm flipH="1" flipV="1">
            <a:off x="3352800" y="2182368"/>
            <a:ext cx="201169" cy="1158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D8BB8D1B-11B8-49D4-9CA9-03656E864F6D}"/>
              </a:ext>
            </a:extLst>
          </p:cNvPr>
          <p:cNvCxnSpPr>
            <a:cxnSpLocks/>
          </p:cNvCxnSpPr>
          <p:nvPr/>
        </p:nvCxnSpPr>
        <p:spPr>
          <a:xfrm flipH="1">
            <a:off x="3041904" y="2417264"/>
            <a:ext cx="9073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9420AB44-BF72-4EF6-A90D-6A97A843818A}"/>
              </a:ext>
            </a:extLst>
          </p:cNvPr>
          <p:cNvCxnSpPr>
            <a:cxnSpLocks/>
          </p:cNvCxnSpPr>
          <p:nvPr/>
        </p:nvCxnSpPr>
        <p:spPr>
          <a:xfrm flipH="1" flipV="1">
            <a:off x="3108960" y="2072810"/>
            <a:ext cx="145537"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C9B269CC-0CC3-48DD-8214-34074C31F76A}"/>
              </a:ext>
            </a:extLst>
          </p:cNvPr>
          <p:cNvCxnSpPr>
            <a:cxnSpLocks/>
          </p:cNvCxnSpPr>
          <p:nvPr/>
        </p:nvCxnSpPr>
        <p:spPr>
          <a:xfrm flipV="1">
            <a:off x="2963960" y="2284604"/>
            <a:ext cx="3278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DF52A239-06CA-424C-9C9D-12F35868276C}"/>
              </a:ext>
            </a:extLst>
          </p:cNvPr>
          <p:cNvCxnSpPr>
            <a:cxnSpLocks/>
          </p:cNvCxnSpPr>
          <p:nvPr/>
        </p:nvCxnSpPr>
        <p:spPr>
          <a:xfrm flipH="1">
            <a:off x="7967321" y="1728416"/>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61" name="Group 18">
            <a:extLst>
              <a:ext uri="{FF2B5EF4-FFF2-40B4-BE49-F238E27FC236}">
                <a16:creationId xmlns:a16="http://schemas.microsoft.com/office/drawing/2014/main" id="{FE057A1D-A4A3-4A54-86F6-83EDFA08D9C9}"/>
              </a:ext>
            </a:extLst>
          </p:cNvPr>
          <p:cNvGrpSpPr>
            <a:grpSpLocks/>
          </p:cNvGrpSpPr>
          <p:nvPr/>
        </p:nvGrpSpPr>
        <p:grpSpPr bwMode="auto">
          <a:xfrm>
            <a:off x="2515911" y="1624838"/>
            <a:ext cx="4621213" cy="1028700"/>
            <a:chOff x="1098455" y="1454019"/>
            <a:chExt cx="7727044" cy="1028700"/>
          </a:xfrm>
        </p:grpSpPr>
        <p:sp>
          <p:nvSpPr>
            <p:cNvPr id="262" name="Rectangle 43">
              <a:extLst>
                <a:ext uri="{FF2B5EF4-FFF2-40B4-BE49-F238E27FC236}">
                  <a16:creationId xmlns:a16="http://schemas.microsoft.com/office/drawing/2014/main" id="{7729751C-0907-4633-B3B5-1ADE3113CB18}"/>
                </a:ext>
              </a:extLst>
            </p:cNvPr>
            <p:cNvSpPr>
              <a:spLocks noChangeArrowheads="1"/>
            </p:cNvSpPr>
            <p:nvPr/>
          </p:nvSpPr>
          <p:spPr bwMode="auto">
            <a:xfrm>
              <a:off x="1098455" y="2350456"/>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263" name="Rectangle 42">
              <a:extLst>
                <a:ext uri="{FF2B5EF4-FFF2-40B4-BE49-F238E27FC236}">
                  <a16:creationId xmlns:a16="http://schemas.microsoft.com/office/drawing/2014/main" id="{D39A8741-B38F-40F6-B555-C78F22717166}"/>
                </a:ext>
              </a:extLst>
            </p:cNvPr>
            <p:cNvSpPr>
              <a:spLocks noChangeArrowheads="1"/>
            </p:cNvSpPr>
            <p:nvPr/>
          </p:nvSpPr>
          <p:spPr bwMode="auto">
            <a:xfrm>
              <a:off x="1098455" y="1454019"/>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grpSp>
      <p:sp>
        <p:nvSpPr>
          <p:cNvPr id="30" name="TextBox 29">
            <a:extLst>
              <a:ext uri="{FF2B5EF4-FFF2-40B4-BE49-F238E27FC236}">
                <a16:creationId xmlns:a16="http://schemas.microsoft.com/office/drawing/2014/main" id="{E9DA2188-6F2A-4248-A863-9BDB8163AEF1}"/>
              </a:ext>
            </a:extLst>
          </p:cNvPr>
          <p:cNvSpPr txBox="1"/>
          <p:nvPr/>
        </p:nvSpPr>
        <p:spPr>
          <a:xfrm>
            <a:off x="5218176" y="3755136"/>
            <a:ext cx="1856342" cy="369332"/>
          </a:xfrm>
          <a:prstGeom prst="rect">
            <a:avLst/>
          </a:prstGeom>
          <a:noFill/>
        </p:spPr>
        <p:txBody>
          <a:bodyPr wrap="none" rtlCol="0">
            <a:spAutoFit/>
          </a:bodyPr>
          <a:lstStyle/>
          <a:p>
            <a:r>
              <a:rPr lang="en-US" dirty="0"/>
              <a:t>Some reflect back</a:t>
            </a:r>
          </a:p>
        </p:txBody>
      </p:sp>
      <p:cxnSp>
        <p:nvCxnSpPr>
          <p:cNvPr id="37" name="Straight Arrow Connector 36">
            <a:extLst>
              <a:ext uri="{FF2B5EF4-FFF2-40B4-BE49-F238E27FC236}">
                <a16:creationId xmlns:a16="http://schemas.microsoft.com/office/drawing/2014/main" id="{2B40F373-AC44-4A05-945E-2BD4E589F13B}"/>
              </a:ext>
            </a:extLst>
          </p:cNvPr>
          <p:cNvCxnSpPr/>
          <p:nvPr/>
        </p:nvCxnSpPr>
        <p:spPr>
          <a:xfrm flipV="1">
            <a:off x="5815584" y="2414016"/>
            <a:ext cx="1121664" cy="1267968"/>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14D38712-6AA8-4EAF-8132-B2FFF78D7991}"/>
              </a:ext>
            </a:extLst>
          </p:cNvPr>
          <p:cNvCxnSpPr>
            <a:cxnSpLocks/>
          </p:cNvCxnSpPr>
          <p:nvPr/>
        </p:nvCxnSpPr>
        <p:spPr>
          <a:xfrm flipH="1" flipV="1">
            <a:off x="7687056" y="2590800"/>
            <a:ext cx="323088" cy="1481328"/>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65" name="TextBox 264">
            <a:extLst>
              <a:ext uri="{FF2B5EF4-FFF2-40B4-BE49-F238E27FC236}">
                <a16:creationId xmlns:a16="http://schemas.microsoft.com/office/drawing/2014/main" id="{CA434055-D620-4E4A-88CF-BD0A895B7A04}"/>
              </a:ext>
            </a:extLst>
          </p:cNvPr>
          <p:cNvSpPr txBox="1"/>
          <p:nvPr/>
        </p:nvSpPr>
        <p:spPr>
          <a:xfrm>
            <a:off x="6943344" y="4139184"/>
            <a:ext cx="1838004" cy="369332"/>
          </a:xfrm>
          <a:prstGeom prst="rect">
            <a:avLst/>
          </a:prstGeom>
          <a:noFill/>
        </p:spPr>
        <p:txBody>
          <a:bodyPr wrap="none" rtlCol="0">
            <a:spAutoFit/>
          </a:bodyPr>
          <a:lstStyle/>
          <a:p>
            <a:r>
              <a:rPr lang="en-US" dirty="0"/>
              <a:t>Some Keep Going</a:t>
            </a:r>
          </a:p>
        </p:txBody>
      </p:sp>
    </p:spTree>
    <p:extLst>
      <p:ext uri="{BB962C8B-B14F-4D97-AF65-F5344CB8AC3E}">
        <p14:creationId xmlns:p14="http://schemas.microsoft.com/office/powerpoint/2010/main" val="146563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rot="19252834">
            <a:off x="1158875" y="5257800"/>
            <a:ext cx="1503363"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440Hz</a:t>
            </a:r>
          </a:p>
        </p:txBody>
      </p:sp>
      <p:sp>
        <p:nvSpPr>
          <p:cNvPr id="4" name="Rectangle 3"/>
          <p:cNvSpPr/>
          <p:nvPr/>
        </p:nvSpPr>
        <p:spPr>
          <a:xfrm rot="19252834">
            <a:off x="2062163" y="5257800"/>
            <a:ext cx="1503362"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880Hz</a:t>
            </a:r>
          </a:p>
        </p:txBody>
      </p:sp>
      <p:sp>
        <p:nvSpPr>
          <p:cNvPr id="5" name="Rectangle 4"/>
          <p:cNvSpPr/>
          <p:nvPr/>
        </p:nvSpPr>
        <p:spPr>
          <a:xfrm rot="19252834">
            <a:off x="2803525" y="5257800"/>
            <a:ext cx="1501775"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1320Hz</a:t>
            </a:r>
          </a:p>
        </p:txBody>
      </p:sp>
      <p:sp>
        <p:nvSpPr>
          <p:cNvPr id="6" name="Rectangle 5"/>
          <p:cNvSpPr/>
          <p:nvPr/>
        </p:nvSpPr>
        <p:spPr>
          <a:xfrm rot="19252834">
            <a:off x="3756025" y="5535613"/>
            <a:ext cx="1501775"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1760Hz</a:t>
            </a:r>
          </a:p>
        </p:txBody>
      </p:sp>
      <p:sp>
        <p:nvSpPr>
          <p:cNvPr id="7" name="Rectangle 6"/>
          <p:cNvSpPr/>
          <p:nvPr/>
        </p:nvSpPr>
        <p:spPr>
          <a:xfrm rot="19252834">
            <a:off x="4789488" y="5405438"/>
            <a:ext cx="1501775"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2200Hz</a:t>
            </a:r>
          </a:p>
        </p:txBody>
      </p:sp>
      <p:sp>
        <p:nvSpPr>
          <p:cNvPr id="8" name="Rectangle 7"/>
          <p:cNvSpPr/>
          <p:nvPr/>
        </p:nvSpPr>
        <p:spPr>
          <a:xfrm rot="19252834">
            <a:off x="5715000" y="5372100"/>
            <a:ext cx="1501775"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2640</a:t>
            </a:r>
          </a:p>
        </p:txBody>
      </p:sp>
      <p:sp>
        <p:nvSpPr>
          <p:cNvPr id="35" name="Rectangle 34"/>
          <p:cNvSpPr/>
          <p:nvPr/>
        </p:nvSpPr>
        <p:spPr>
          <a:xfrm>
            <a:off x="6324600" y="1524000"/>
            <a:ext cx="1501775" cy="587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Trumpet A</a:t>
            </a:r>
          </a:p>
        </p:txBody>
      </p:sp>
      <p:sp>
        <p:nvSpPr>
          <p:cNvPr id="37" name="Rectangle 36"/>
          <p:cNvSpPr/>
          <p:nvPr/>
        </p:nvSpPr>
        <p:spPr>
          <a:xfrm rot="19252834">
            <a:off x="6743700" y="5322888"/>
            <a:ext cx="1501775"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3080</a:t>
            </a:r>
          </a:p>
        </p:txBody>
      </p:sp>
      <p:cxnSp>
        <p:nvCxnSpPr>
          <p:cNvPr id="23" name="Straight Connector 22"/>
          <p:cNvCxnSpPr/>
          <p:nvPr/>
        </p:nvCxnSpPr>
        <p:spPr>
          <a:xfrm>
            <a:off x="1306513" y="5241925"/>
            <a:ext cx="6450012" cy="15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flipH="1" flipV="1">
            <a:off x="-1012031" y="3058319"/>
            <a:ext cx="4854575" cy="11113"/>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763713" y="2498725"/>
            <a:ext cx="37465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Rectangle 30"/>
          <p:cNvSpPr/>
          <p:nvPr/>
        </p:nvSpPr>
        <p:spPr>
          <a:xfrm>
            <a:off x="2682875" y="1981200"/>
            <a:ext cx="387350" cy="32654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Rectangle 31"/>
          <p:cNvSpPr/>
          <p:nvPr/>
        </p:nvSpPr>
        <p:spPr>
          <a:xfrm>
            <a:off x="3521075" y="2987675"/>
            <a:ext cx="349250" cy="2265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 name="Rectangle 35"/>
          <p:cNvSpPr/>
          <p:nvPr/>
        </p:nvSpPr>
        <p:spPr>
          <a:xfrm>
            <a:off x="5394325" y="4408488"/>
            <a:ext cx="354013" cy="854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Rectangle 38"/>
          <p:cNvSpPr/>
          <p:nvPr/>
        </p:nvSpPr>
        <p:spPr>
          <a:xfrm>
            <a:off x="7326313" y="4849813"/>
            <a:ext cx="365125" cy="403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3088" name="TextBox 40"/>
          <p:cNvSpPr txBox="1">
            <a:spLocks noChangeArrowheads="1"/>
          </p:cNvSpPr>
          <p:nvPr/>
        </p:nvSpPr>
        <p:spPr bwMode="auto">
          <a:xfrm rot="-5400000">
            <a:off x="-342106" y="2958306"/>
            <a:ext cx="2682875" cy="461963"/>
          </a:xfrm>
          <a:prstGeom prst="rect">
            <a:avLst/>
          </a:prstGeom>
          <a:noFill/>
          <a:ln w="9525">
            <a:noFill/>
            <a:miter lim="800000"/>
            <a:headEnd/>
            <a:tailEnd/>
          </a:ln>
        </p:spPr>
        <p:txBody>
          <a:bodyPr wrap="none">
            <a:spAutoFit/>
          </a:bodyPr>
          <a:lstStyle/>
          <a:p>
            <a:r>
              <a:rPr lang="en-US" sz="2400"/>
              <a:t>Amplitude of Partial</a:t>
            </a:r>
          </a:p>
        </p:txBody>
      </p:sp>
      <p:sp>
        <p:nvSpPr>
          <p:cNvPr id="20" name="Rectangle 19"/>
          <p:cNvSpPr/>
          <p:nvPr/>
        </p:nvSpPr>
        <p:spPr>
          <a:xfrm>
            <a:off x="4435475" y="4495800"/>
            <a:ext cx="387350" cy="7572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Rectangle 20"/>
          <p:cNvSpPr/>
          <p:nvPr/>
        </p:nvSpPr>
        <p:spPr>
          <a:xfrm>
            <a:off x="6416675" y="4800601"/>
            <a:ext cx="38735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rot="19252834">
            <a:off x="1158875" y="5257800"/>
            <a:ext cx="1503363"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440Hz</a:t>
            </a:r>
          </a:p>
        </p:txBody>
      </p:sp>
      <p:sp>
        <p:nvSpPr>
          <p:cNvPr id="4" name="Rectangle 3"/>
          <p:cNvSpPr/>
          <p:nvPr/>
        </p:nvSpPr>
        <p:spPr>
          <a:xfrm rot="19252834">
            <a:off x="2062163" y="5257800"/>
            <a:ext cx="1503362"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880Hz</a:t>
            </a:r>
          </a:p>
        </p:txBody>
      </p:sp>
      <p:sp>
        <p:nvSpPr>
          <p:cNvPr id="5" name="Rectangle 4"/>
          <p:cNvSpPr/>
          <p:nvPr/>
        </p:nvSpPr>
        <p:spPr>
          <a:xfrm rot="19252834">
            <a:off x="2803525" y="5257800"/>
            <a:ext cx="1501775"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1320Hz</a:t>
            </a:r>
          </a:p>
        </p:txBody>
      </p:sp>
      <p:sp>
        <p:nvSpPr>
          <p:cNvPr id="6" name="Rectangle 5"/>
          <p:cNvSpPr/>
          <p:nvPr/>
        </p:nvSpPr>
        <p:spPr>
          <a:xfrm rot="19252834">
            <a:off x="3756025" y="5535613"/>
            <a:ext cx="1501775"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1760Hz</a:t>
            </a:r>
          </a:p>
        </p:txBody>
      </p:sp>
      <p:sp>
        <p:nvSpPr>
          <p:cNvPr id="7" name="Rectangle 6"/>
          <p:cNvSpPr/>
          <p:nvPr/>
        </p:nvSpPr>
        <p:spPr>
          <a:xfrm rot="19252834">
            <a:off x="4789488" y="5405438"/>
            <a:ext cx="1501775"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2200Hz</a:t>
            </a:r>
          </a:p>
        </p:txBody>
      </p:sp>
      <p:sp>
        <p:nvSpPr>
          <p:cNvPr id="8" name="Rectangle 7"/>
          <p:cNvSpPr/>
          <p:nvPr/>
        </p:nvSpPr>
        <p:spPr>
          <a:xfrm rot="19252834">
            <a:off x="5715000" y="5372100"/>
            <a:ext cx="1501775"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2640</a:t>
            </a:r>
          </a:p>
        </p:txBody>
      </p:sp>
      <p:sp>
        <p:nvSpPr>
          <p:cNvPr id="35" name="Rectangle 34"/>
          <p:cNvSpPr/>
          <p:nvPr/>
        </p:nvSpPr>
        <p:spPr>
          <a:xfrm>
            <a:off x="6324600" y="1524000"/>
            <a:ext cx="1501775" cy="5873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Clarinet A</a:t>
            </a:r>
          </a:p>
        </p:txBody>
      </p:sp>
      <p:sp>
        <p:nvSpPr>
          <p:cNvPr id="37" name="Rectangle 36"/>
          <p:cNvSpPr/>
          <p:nvPr/>
        </p:nvSpPr>
        <p:spPr>
          <a:xfrm rot="19252834">
            <a:off x="6743700" y="5322888"/>
            <a:ext cx="1501775" cy="587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dirty="0">
                <a:solidFill>
                  <a:schemeClr val="tx1"/>
                </a:solidFill>
              </a:rPr>
              <a:t>3080</a:t>
            </a:r>
          </a:p>
        </p:txBody>
      </p:sp>
      <p:cxnSp>
        <p:nvCxnSpPr>
          <p:cNvPr id="23" name="Straight Connector 22"/>
          <p:cNvCxnSpPr/>
          <p:nvPr/>
        </p:nvCxnSpPr>
        <p:spPr>
          <a:xfrm>
            <a:off x="1306513" y="5241925"/>
            <a:ext cx="6450012" cy="15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rot="5400000" flipH="1" flipV="1">
            <a:off x="-1012031" y="3058319"/>
            <a:ext cx="4854575" cy="11113"/>
          </a:xfrm>
          <a:prstGeom prst="line">
            <a:avLst/>
          </a:prstGeom>
        </p:spPr>
        <p:style>
          <a:lnRef idx="1">
            <a:schemeClr val="accent1"/>
          </a:lnRef>
          <a:fillRef idx="0">
            <a:schemeClr val="accent1"/>
          </a:fillRef>
          <a:effectRef idx="0">
            <a:schemeClr val="accent1"/>
          </a:effectRef>
          <a:fontRef idx="minor">
            <a:schemeClr val="tx1"/>
          </a:fontRef>
        </p:style>
      </p:cxnSp>
      <p:sp>
        <p:nvSpPr>
          <p:cNvPr id="29" name="Rectangle 28"/>
          <p:cNvSpPr/>
          <p:nvPr/>
        </p:nvSpPr>
        <p:spPr>
          <a:xfrm>
            <a:off x="1763713" y="2498725"/>
            <a:ext cx="37465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1" name="Rectangle 30"/>
          <p:cNvSpPr/>
          <p:nvPr/>
        </p:nvSpPr>
        <p:spPr>
          <a:xfrm>
            <a:off x="2682875" y="5200650"/>
            <a:ext cx="387350" cy="46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Rectangle 31"/>
          <p:cNvSpPr/>
          <p:nvPr/>
        </p:nvSpPr>
        <p:spPr>
          <a:xfrm>
            <a:off x="3521075" y="2987675"/>
            <a:ext cx="349250" cy="22653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6" name="Rectangle 35"/>
          <p:cNvSpPr/>
          <p:nvPr/>
        </p:nvSpPr>
        <p:spPr>
          <a:xfrm>
            <a:off x="5394325" y="4408488"/>
            <a:ext cx="354013" cy="854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Rectangle 38"/>
          <p:cNvSpPr/>
          <p:nvPr/>
        </p:nvSpPr>
        <p:spPr>
          <a:xfrm>
            <a:off x="7326313" y="4849813"/>
            <a:ext cx="365125" cy="403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43088" name="TextBox 40"/>
          <p:cNvSpPr txBox="1">
            <a:spLocks noChangeArrowheads="1"/>
          </p:cNvSpPr>
          <p:nvPr/>
        </p:nvSpPr>
        <p:spPr bwMode="auto">
          <a:xfrm rot="-5400000">
            <a:off x="-342106" y="2958306"/>
            <a:ext cx="2682875" cy="461963"/>
          </a:xfrm>
          <a:prstGeom prst="rect">
            <a:avLst/>
          </a:prstGeom>
          <a:noFill/>
          <a:ln w="9525">
            <a:noFill/>
            <a:miter lim="800000"/>
            <a:headEnd/>
            <a:tailEnd/>
          </a:ln>
        </p:spPr>
        <p:txBody>
          <a:bodyPr wrap="none">
            <a:spAutoFit/>
          </a:bodyPr>
          <a:lstStyle/>
          <a:p>
            <a:r>
              <a:rPr lang="en-US" sz="2400"/>
              <a:t>Amplitude of Partial</a:t>
            </a:r>
          </a:p>
        </p:txBody>
      </p:sp>
      <p:sp>
        <p:nvSpPr>
          <p:cNvPr id="20" name="Rectangle 19"/>
          <p:cNvSpPr/>
          <p:nvPr/>
        </p:nvSpPr>
        <p:spPr>
          <a:xfrm>
            <a:off x="4435475" y="5207000"/>
            <a:ext cx="387350" cy="460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1" name="Rectangle 20"/>
          <p:cNvSpPr/>
          <p:nvPr/>
        </p:nvSpPr>
        <p:spPr>
          <a:xfrm>
            <a:off x="6416675" y="5211763"/>
            <a:ext cx="387350" cy="460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4097" name="Picture 2"/>
          <p:cNvPicPr>
            <a:picLocks noChangeAspect="1" noChangeArrowheads="1"/>
          </p:cNvPicPr>
          <p:nvPr/>
        </p:nvPicPr>
        <p:blipFill>
          <a:blip r:embed="rId2" cstate="print"/>
          <a:srcRect/>
          <a:stretch>
            <a:fillRect/>
          </a:stretch>
        </p:blipFill>
        <p:spPr bwMode="auto">
          <a:xfrm>
            <a:off x="839788" y="1330325"/>
            <a:ext cx="7300912" cy="4875213"/>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5121" name="Picture 4"/>
          <p:cNvPicPr>
            <a:picLocks noChangeAspect="1" noChangeArrowheads="1"/>
          </p:cNvPicPr>
          <p:nvPr/>
        </p:nvPicPr>
        <p:blipFill>
          <a:blip r:embed="rId2" cstate="print"/>
          <a:srcRect/>
          <a:stretch>
            <a:fillRect/>
          </a:stretch>
        </p:blipFill>
        <p:spPr bwMode="auto">
          <a:xfrm>
            <a:off x="455613" y="792433"/>
            <a:ext cx="8447087" cy="5640387"/>
          </a:xfrm>
          <a:prstGeom prst="rect">
            <a:avLst/>
          </a:prstGeom>
          <a:noFill/>
          <a:ln w="9525">
            <a:noFill/>
            <a:miter lim="800000"/>
            <a:headEnd/>
            <a:tailEnd/>
          </a:ln>
        </p:spPr>
      </p:pic>
      <p:sp>
        <p:nvSpPr>
          <p:cNvPr id="7" name="Cross 6"/>
          <p:cNvSpPr/>
          <p:nvPr/>
        </p:nvSpPr>
        <p:spPr>
          <a:xfrm>
            <a:off x="4408488" y="1624283"/>
            <a:ext cx="473075" cy="474662"/>
          </a:xfrm>
          <a:prstGeom prst="plus">
            <a:avLst>
              <a:gd name="adj" fmla="val 4224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Cross 7"/>
          <p:cNvSpPr/>
          <p:nvPr/>
        </p:nvSpPr>
        <p:spPr>
          <a:xfrm>
            <a:off x="4414838" y="2527570"/>
            <a:ext cx="473075" cy="474663"/>
          </a:xfrm>
          <a:prstGeom prst="plus">
            <a:avLst>
              <a:gd name="adj" fmla="val 4224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Cross 8"/>
          <p:cNvSpPr/>
          <p:nvPr/>
        </p:nvSpPr>
        <p:spPr>
          <a:xfrm>
            <a:off x="4386263" y="3318145"/>
            <a:ext cx="474662" cy="473075"/>
          </a:xfrm>
          <a:prstGeom prst="plus">
            <a:avLst>
              <a:gd name="adj" fmla="val 42241"/>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11" name="Equal 10"/>
          <p:cNvSpPr/>
          <p:nvPr/>
        </p:nvSpPr>
        <p:spPr>
          <a:xfrm>
            <a:off x="4262438" y="4302395"/>
            <a:ext cx="782637" cy="571500"/>
          </a:xfrm>
          <a:prstGeom prst="mathEqual">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solidFill>
                <a:schemeClr val="tx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6145" name="Picture 2"/>
          <p:cNvPicPr>
            <a:picLocks noChangeAspect="1" noChangeArrowheads="1"/>
          </p:cNvPicPr>
          <p:nvPr/>
        </p:nvPicPr>
        <p:blipFill>
          <a:blip r:embed="rId2" cstate="print"/>
          <a:srcRect/>
          <a:stretch>
            <a:fillRect/>
          </a:stretch>
        </p:blipFill>
        <p:spPr bwMode="auto">
          <a:xfrm>
            <a:off x="558800" y="1289050"/>
            <a:ext cx="8058150" cy="5095875"/>
          </a:xfrm>
          <a:prstGeom prst="rect">
            <a:avLst/>
          </a:prstGeom>
          <a:noFill/>
          <a:ln w="9525">
            <a:noFill/>
            <a:miter lim="800000"/>
            <a:headEnd/>
            <a:tailEnd/>
          </a:ln>
        </p:spPr>
      </p:pic>
      <p:cxnSp>
        <p:nvCxnSpPr>
          <p:cNvPr id="4" name="Straight Arrow Connector 3"/>
          <p:cNvCxnSpPr/>
          <p:nvPr/>
        </p:nvCxnSpPr>
        <p:spPr>
          <a:xfrm rot="5400000">
            <a:off x="2293938" y="1166813"/>
            <a:ext cx="1143000" cy="5397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rot="16200000" flipH="1">
            <a:off x="2882107" y="1151731"/>
            <a:ext cx="1322388" cy="8159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101975" y="865188"/>
            <a:ext cx="2155825" cy="13557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3119438" y="865188"/>
            <a:ext cx="3525837" cy="1420812"/>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6150" name="TextBox 13"/>
          <p:cNvSpPr txBox="1">
            <a:spLocks noChangeArrowheads="1"/>
          </p:cNvSpPr>
          <p:nvPr/>
        </p:nvSpPr>
        <p:spPr bwMode="auto">
          <a:xfrm>
            <a:off x="2155825" y="538163"/>
            <a:ext cx="2014538" cy="369887"/>
          </a:xfrm>
          <a:prstGeom prst="rect">
            <a:avLst/>
          </a:prstGeom>
          <a:noFill/>
          <a:ln w="9525">
            <a:noFill/>
            <a:miter lim="800000"/>
            <a:headEnd/>
            <a:tailEnd/>
          </a:ln>
        </p:spPr>
        <p:txBody>
          <a:bodyPr wrap="none">
            <a:spAutoFit/>
          </a:bodyPr>
          <a:lstStyle/>
          <a:p>
            <a:r>
              <a:rPr lang="en-US"/>
              <a:t>Peaks show partials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7169" name="Picture 2"/>
          <p:cNvPicPr>
            <a:picLocks noChangeAspect="1" noChangeArrowheads="1"/>
          </p:cNvPicPr>
          <p:nvPr/>
        </p:nvPicPr>
        <p:blipFill>
          <a:blip r:embed="rId2" cstate="print"/>
          <a:srcRect/>
          <a:stretch>
            <a:fillRect/>
          </a:stretch>
        </p:blipFill>
        <p:spPr bwMode="auto">
          <a:xfrm>
            <a:off x="558800" y="407988"/>
            <a:ext cx="8058150" cy="5095875"/>
          </a:xfrm>
          <a:prstGeom prst="rect">
            <a:avLst/>
          </a:prstGeom>
          <a:noFill/>
          <a:ln w="9525">
            <a:noFill/>
            <a:miter lim="800000"/>
            <a:headEnd/>
            <a:tailEnd/>
          </a:ln>
        </p:spPr>
      </p:pic>
      <p:cxnSp>
        <p:nvCxnSpPr>
          <p:cNvPr id="4" name="Straight Arrow Connector 3"/>
          <p:cNvCxnSpPr/>
          <p:nvPr/>
        </p:nvCxnSpPr>
        <p:spPr>
          <a:xfrm rot="5400000" flipH="1" flipV="1">
            <a:off x="2605088" y="4595813"/>
            <a:ext cx="1600200" cy="5715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rot="5400000" flipH="1" flipV="1">
            <a:off x="2718594" y="3926681"/>
            <a:ext cx="2122488" cy="13557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flipH="1" flipV="1">
            <a:off x="3069431" y="2939257"/>
            <a:ext cx="2759075" cy="26939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101975" y="2351088"/>
            <a:ext cx="3576638" cy="32988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7175" name="TextBox 21"/>
          <p:cNvSpPr txBox="1">
            <a:spLocks noChangeArrowheads="1"/>
          </p:cNvSpPr>
          <p:nvPr/>
        </p:nvSpPr>
        <p:spPr bwMode="auto">
          <a:xfrm>
            <a:off x="438150" y="5684838"/>
            <a:ext cx="8266113" cy="922337"/>
          </a:xfrm>
          <a:prstGeom prst="rect">
            <a:avLst/>
          </a:prstGeom>
          <a:noFill/>
          <a:ln w="9525">
            <a:noFill/>
            <a:miter lim="800000"/>
            <a:headEnd/>
            <a:tailEnd/>
          </a:ln>
        </p:spPr>
        <p:txBody>
          <a:bodyPr>
            <a:spAutoFit/>
          </a:bodyPr>
          <a:lstStyle/>
          <a:p>
            <a:r>
              <a:rPr lang="en-US"/>
              <a:t>Strip chart also shows partials, darker black means higher peak</a:t>
            </a:r>
          </a:p>
          <a:p>
            <a:r>
              <a:rPr lang="en-US"/>
              <a:t>It is like looking at the graph above, but from above, and repeated for each second of playing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8193" name="Picture 2"/>
          <p:cNvPicPr>
            <a:picLocks noChangeAspect="1" noChangeArrowheads="1"/>
          </p:cNvPicPr>
          <p:nvPr/>
        </p:nvPicPr>
        <p:blipFill>
          <a:blip r:embed="rId2" cstate="print"/>
          <a:srcRect/>
          <a:stretch>
            <a:fillRect/>
          </a:stretch>
        </p:blipFill>
        <p:spPr bwMode="auto">
          <a:xfrm>
            <a:off x="3244850" y="1485900"/>
            <a:ext cx="5551488" cy="3509963"/>
          </a:xfrm>
          <a:prstGeom prst="rect">
            <a:avLst/>
          </a:prstGeom>
          <a:noFill/>
          <a:ln w="9525">
            <a:noFill/>
            <a:miter lim="800000"/>
            <a:headEnd/>
            <a:tailEnd/>
          </a:ln>
        </p:spPr>
      </p:pic>
      <p:cxnSp>
        <p:nvCxnSpPr>
          <p:cNvPr id="4" name="Straight Arrow Connector 3"/>
          <p:cNvCxnSpPr/>
          <p:nvPr/>
        </p:nvCxnSpPr>
        <p:spPr>
          <a:xfrm flipV="1">
            <a:off x="2675365" y="2236788"/>
            <a:ext cx="1909763" cy="16192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2675365" y="3856038"/>
            <a:ext cx="2506235" cy="14792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48196" name="TextBox 21"/>
          <p:cNvSpPr txBox="1">
            <a:spLocks noChangeArrowheads="1"/>
          </p:cNvSpPr>
          <p:nvPr/>
        </p:nvSpPr>
        <p:spPr bwMode="auto">
          <a:xfrm>
            <a:off x="373063" y="3071813"/>
            <a:ext cx="2468562" cy="1570037"/>
          </a:xfrm>
          <a:prstGeom prst="rect">
            <a:avLst/>
          </a:prstGeom>
          <a:noFill/>
          <a:ln w="9525">
            <a:noFill/>
            <a:miter lim="800000"/>
            <a:headEnd/>
            <a:tailEnd/>
          </a:ln>
        </p:spPr>
        <p:txBody>
          <a:bodyPr>
            <a:spAutoFit/>
          </a:bodyPr>
          <a:lstStyle/>
          <a:p>
            <a:r>
              <a:rPr lang="en-US" sz="2400"/>
              <a:t>Notice that there are non-harmonic partials in this instrument too!</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7" name="TextBox 2"/>
          <p:cNvSpPr txBox="1">
            <a:spLocks noChangeArrowheads="1"/>
          </p:cNvSpPr>
          <p:nvPr/>
        </p:nvSpPr>
        <p:spPr bwMode="auto">
          <a:xfrm>
            <a:off x="3624263" y="6122988"/>
            <a:ext cx="2519362" cy="369887"/>
          </a:xfrm>
          <a:prstGeom prst="rect">
            <a:avLst/>
          </a:prstGeom>
          <a:noFill/>
          <a:ln w="9525">
            <a:noFill/>
            <a:miter lim="800000"/>
            <a:headEnd/>
            <a:tailEnd/>
          </a:ln>
        </p:spPr>
        <p:txBody>
          <a:bodyPr wrap="none">
            <a:spAutoFit/>
          </a:bodyPr>
          <a:lstStyle/>
          <a:p>
            <a:r>
              <a:rPr lang="en-US">
                <a:hlinkClick r:id="rId2" action="ppaction://hlinkfile"/>
              </a:rPr>
              <a:t>Bamboo six holed flute</a:t>
            </a:r>
            <a:endParaRPr lang="en-US"/>
          </a:p>
        </p:txBody>
      </p:sp>
      <p:pic>
        <p:nvPicPr>
          <p:cNvPr id="649218" name="Picture 3"/>
          <p:cNvPicPr>
            <a:picLocks noChangeAspect="1" noChangeArrowheads="1"/>
          </p:cNvPicPr>
          <p:nvPr/>
        </p:nvPicPr>
        <p:blipFill>
          <a:blip r:embed="rId3" cstate="print"/>
          <a:srcRect/>
          <a:stretch>
            <a:fillRect/>
          </a:stretch>
        </p:blipFill>
        <p:spPr bwMode="auto">
          <a:xfrm>
            <a:off x="608013" y="244475"/>
            <a:ext cx="8058150" cy="5324475"/>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0241" name="Picture 2"/>
          <p:cNvPicPr>
            <a:picLocks noChangeAspect="1" noChangeArrowheads="1"/>
          </p:cNvPicPr>
          <p:nvPr/>
        </p:nvPicPr>
        <p:blipFill>
          <a:blip r:embed="rId2" cstate="print"/>
          <a:srcRect/>
          <a:stretch>
            <a:fillRect/>
          </a:stretch>
        </p:blipFill>
        <p:spPr bwMode="auto">
          <a:xfrm>
            <a:off x="647700" y="625028"/>
            <a:ext cx="8080664" cy="5416550"/>
          </a:xfrm>
          <a:prstGeom prst="rect">
            <a:avLst/>
          </a:prstGeom>
          <a:noFill/>
          <a:ln w="9525">
            <a:noFill/>
            <a:miter lim="800000"/>
            <a:headEnd/>
            <a:tailEnd/>
          </a:ln>
        </p:spPr>
      </p:pic>
      <p:sp>
        <p:nvSpPr>
          <p:cNvPr id="650242" name="TextBox 2"/>
          <p:cNvSpPr txBox="1">
            <a:spLocks noChangeArrowheads="1"/>
          </p:cNvSpPr>
          <p:nvPr/>
        </p:nvSpPr>
        <p:spPr bwMode="auto">
          <a:xfrm>
            <a:off x="4167766" y="6204816"/>
            <a:ext cx="908050" cy="369888"/>
          </a:xfrm>
          <a:prstGeom prst="rect">
            <a:avLst/>
          </a:prstGeom>
          <a:noFill/>
          <a:ln w="9525">
            <a:noFill/>
            <a:miter lim="800000"/>
            <a:headEnd/>
            <a:tailEnd/>
          </a:ln>
        </p:spPr>
        <p:txBody>
          <a:bodyPr wrap="none">
            <a:spAutoFit/>
          </a:bodyPr>
          <a:lstStyle/>
          <a:p>
            <a:r>
              <a:rPr lang="en-US" dirty="0"/>
              <a:t>Ocarina</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1265" name="TextBox 2">
            <a:hlinkClick r:id="rId2" action="ppaction://hlinkfile"/>
          </p:cNvPr>
          <p:cNvSpPr txBox="1">
            <a:spLocks noChangeArrowheads="1"/>
          </p:cNvSpPr>
          <p:nvPr/>
        </p:nvSpPr>
        <p:spPr bwMode="auto">
          <a:xfrm>
            <a:off x="3935413" y="6188075"/>
            <a:ext cx="1133475" cy="369888"/>
          </a:xfrm>
          <a:prstGeom prst="rect">
            <a:avLst/>
          </a:prstGeom>
          <a:noFill/>
          <a:ln w="9525">
            <a:noFill/>
            <a:miter lim="800000"/>
            <a:headEnd/>
            <a:tailEnd/>
          </a:ln>
        </p:spPr>
        <p:txBody>
          <a:bodyPr wrap="none">
            <a:spAutoFit/>
          </a:bodyPr>
          <a:lstStyle/>
          <a:p>
            <a:r>
              <a:rPr lang="en-US">
                <a:hlinkClick r:id="rId3" action="ppaction://hlinkfile"/>
              </a:rPr>
              <a:t>Recorder</a:t>
            </a:r>
            <a:endParaRPr lang="en-US"/>
          </a:p>
        </p:txBody>
      </p:sp>
      <p:pic>
        <p:nvPicPr>
          <p:cNvPr id="651266" name="Picture 3"/>
          <p:cNvPicPr>
            <a:picLocks noChangeAspect="1" noChangeArrowheads="1"/>
          </p:cNvPicPr>
          <p:nvPr/>
        </p:nvPicPr>
        <p:blipFill>
          <a:blip r:embed="rId4" cstate="print"/>
          <a:srcRect/>
          <a:stretch>
            <a:fillRect/>
          </a:stretch>
        </p:blipFill>
        <p:spPr bwMode="auto">
          <a:xfrm>
            <a:off x="542925" y="766763"/>
            <a:ext cx="8058150" cy="532447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r>
              <a:rPr lang="en-US" dirty="0"/>
              <a:t>Question 223.7.1</a:t>
            </a:r>
          </a:p>
        </p:txBody>
      </p:sp>
      <p:sp>
        <p:nvSpPr>
          <p:cNvPr id="77828" name="Rectangle 3"/>
          <p:cNvSpPr>
            <a:spLocks noGrp="1" noChangeArrowheads="1"/>
          </p:cNvSpPr>
          <p:nvPr>
            <p:ph idx="1"/>
          </p:nvPr>
        </p:nvSpPr>
        <p:spPr/>
        <p:txBody>
          <a:bodyPr/>
          <a:lstStyle/>
          <a:p>
            <a:pPr marL="609600" indent="-609600" eaLnBrk="1" hangingPunct="1">
              <a:buFontTx/>
              <a:buNone/>
            </a:pPr>
            <a:r>
              <a:rPr lang="en-US" dirty="0"/>
              <a:t>A pipe, closed at one end, has a displacement node at one end. Why?</a:t>
            </a:r>
          </a:p>
          <a:p>
            <a:pPr marL="609600" indent="-609600" eaLnBrk="1" hangingPunct="1">
              <a:buFontTx/>
              <a:buAutoNum type="alphaLcParenR"/>
            </a:pPr>
            <a:r>
              <a:rPr lang="en-US" dirty="0"/>
              <a:t>The pressure there must match atmospheric pressure</a:t>
            </a:r>
          </a:p>
          <a:p>
            <a:pPr marL="609600" indent="-609600" eaLnBrk="1" hangingPunct="1">
              <a:buFontTx/>
              <a:buAutoNum type="alphaLcParenR"/>
            </a:pPr>
            <a:r>
              <a:rPr lang="en-US" dirty="0"/>
              <a:t>The molecules experience a 3</a:t>
            </a:r>
            <a:r>
              <a:rPr lang="en-US" baseline="30000" dirty="0"/>
              <a:t>rd</a:t>
            </a:r>
            <a:r>
              <a:rPr lang="en-US" dirty="0"/>
              <a:t> law reaction force</a:t>
            </a:r>
          </a:p>
          <a:p>
            <a:pPr marL="609600" indent="-609600" eaLnBrk="1" hangingPunct="1">
              <a:buFontTx/>
              <a:buAutoNum type="alphaLcParenR"/>
            </a:pPr>
            <a:r>
              <a:rPr lang="en-US" dirty="0"/>
              <a:t>The end prevents the molecules from moving in a longitudinal direction</a:t>
            </a:r>
          </a:p>
        </p:txBody>
      </p:sp>
      <p:sp>
        <p:nvSpPr>
          <p:cNvPr id="77826" name="Slide Number Placeholder 5"/>
          <p:cNvSpPr>
            <a:spLocks noGrp="1"/>
          </p:cNvSpPr>
          <p:nvPr>
            <p:ph type="sldNum" sz="quarter" idx="12"/>
          </p:nvPr>
        </p:nvSpPr>
        <p:spPr>
          <a:noFill/>
        </p:spPr>
        <p:txBody>
          <a:bodyPr/>
          <a:lstStyle/>
          <a:p>
            <a:fld id="{5A04DC55-1A9C-4D43-BBEB-AF35C6998B75}" type="slidenum">
              <a:rPr lang="en-US" smtClean="0"/>
              <a:pPr/>
              <a:t>6</a:t>
            </a:fld>
            <a:endParaRPr lang="en-US"/>
          </a:p>
        </p:txBody>
      </p:sp>
    </p:spTree>
    <p:extLst>
      <p:ext uri="{BB962C8B-B14F-4D97-AF65-F5344CB8AC3E}">
        <p14:creationId xmlns:p14="http://schemas.microsoft.com/office/powerpoint/2010/main" val="5819129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2289" name="TextBox 2">
            <a:hlinkClick r:id="rId2" action="ppaction://hlinkfile"/>
          </p:cNvPr>
          <p:cNvSpPr txBox="1">
            <a:spLocks noChangeArrowheads="1"/>
          </p:cNvSpPr>
          <p:nvPr/>
        </p:nvSpPr>
        <p:spPr bwMode="auto">
          <a:xfrm>
            <a:off x="3935413" y="6188075"/>
            <a:ext cx="1033462" cy="369888"/>
          </a:xfrm>
          <a:prstGeom prst="rect">
            <a:avLst/>
          </a:prstGeom>
          <a:noFill/>
          <a:ln w="9525">
            <a:noFill/>
            <a:miter lim="800000"/>
            <a:headEnd/>
            <a:tailEnd/>
          </a:ln>
        </p:spPr>
        <p:txBody>
          <a:bodyPr wrap="none">
            <a:spAutoFit/>
          </a:bodyPr>
          <a:lstStyle/>
          <a:p>
            <a:r>
              <a:rPr lang="en-US"/>
              <a:t>Recorder</a:t>
            </a:r>
          </a:p>
        </p:txBody>
      </p:sp>
      <p:pic>
        <p:nvPicPr>
          <p:cNvPr id="652290" name="Picture 3"/>
          <p:cNvPicPr>
            <a:picLocks noChangeAspect="1" noChangeArrowheads="1"/>
          </p:cNvPicPr>
          <p:nvPr/>
        </p:nvPicPr>
        <p:blipFill>
          <a:blip r:embed="rId3" cstate="print"/>
          <a:srcRect/>
          <a:stretch>
            <a:fillRect/>
          </a:stretch>
        </p:blipFill>
        <p:spPr bwMode="auto">
          <a:xfrm>
            <a:off x="542925" y="766763"/>
            <a:ext cx="8058150" cy="5324475"/>
          </a:xfrm>
          <a:prstGeom prst="rect">
            <a:avLst/>
          </a:prstGeom>
          <a:noFill/>
          <a:ln w="9525">
            <a:noFill/>
            <a:miter lim="800000"/>
            <a:headEnd/>
            <a:tailEnd/>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t>Application: Light Spectra</a:t>
            </a:r>
          </a:p>
        </p:txBody>
      </p:sp>
      <p:sp>
        <p:nvSpPr>
          <p:cNvPr id="28675" name="Rectangle 3"/>
          <p:cNvSpPr>
            <a:spLocks noGrp="1" noChangeArrowheads="1"/>
          </p:cNvSpPr>
          <p:nvPr>
            <p:ph type="body" idx="1"/>
          </p:nvPr>
        </p:nvSpPr>
        <p:spPr/>
        <p:txBody>
          <a:bodyPr/>
          <a:lstStyle/>
          <a:p>
            <a:pPr eaLnBrk="1" hangingPunct="1"/>
            <a:endParaRPr lang="en-US"/>
          </a:p>
        </p:txBody>
      </p:sp>
      <p:pic>
        <p:nvPicPr>
          <p:cNvPr id="28676" name="Picture 4" descr="solar4300-4400"/>
          <p:cNvPicPr>
            <a:picLocks noChangeAspect="1" noChangeArrowheads="1"/>
          </p:cNvPicPr>
          <p:nvPr/>
        </p:nvPicPr>
        <p:blipFill>
          <a:blip r:embed="rId2" cstate="print"/>
          <a:srcRect/>
          <a:stretch>
            <a:fillRect/>
          </a:stretch>
        </p:blipFill>
        <p:spPr bwMode="auto">
          <a:xfrm>
            <a:off x="1981200" y="1423988"/>
            <a:ext cx="5715000" cy="4572000"/>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52226" name="Picture 2"/>
          <p:cNvPicPr>
            <a:picLocks noChangeAspect="1" noChangeArrowheads="1"/>
          </p:cNvPicPr>
          <p:nvPr/>
        </p:nvPicPr>
        <p:blipFill>
          <a:blip r:embed="rId2" cstate="print"/>
          <a:srcRect/>
          <a:stretch>
            <a:fillRect/>
          </a:stretch>
        </p:blipFill>
        <p:spPr bwMode="auto">
          <a:xfrm>
            <a:off x="0" y="2514600"/>
            <a:ext cx="9144000" cy="1828800"/>
          </a:xfrm>
          <a:prstGeom prst="rect">
            <a:avLst/>
          </a:prstGeom>
          <a:noFill/>
          <a:ln w="9525">
            <a:noFill/>
            <a:miter lim="800000"/>
            <a:headEnd/>
            <a:tailEnd/>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z="3200"/>
              <a:t>Application: Industrial Monitoring</a:t>
            </a:r>
          </a:p>
        </p:txBody>
      </p:sp>
      <p:sp>
        <p:nvSpPr>
          <p:cNvPr id="26627" name="Rectangle 3"/>
          <p:cNvSpPr>
            <a:spLocks noGrp="1" noChangeArrowheads="1"/>
          </p:cNvSpPr>
          <p:nvPr>
            <p:ph type="body" idx="1"/>
          </p:nvPr>
        </p:nvSpPr>
        <p:spPr/>
        <p:txBody>
          <a:bodyPr/>
          <a:lstStyle/>
          <a:p>
            <a:pPr eaLnBrk="1" hangingPunct="1"/>
            <a:endParaRPr lang="en-US"/>
          </a:p>
        </p:txBody>
      </p:sp>
      <p:pic>
        <p:nvPicPr>
          <p:cNvPr id="26628" name="Picture 4"/>
          <p:cNvPicPr>
            <a:picLocks noChangeAspect="1" noChangeArrowheads="1"/>
          </p:cNvPicPr>
          <p:nvPr/>
        </p:nvPicPr>
        <p:blipFill>
          <a:blip r:embed="rId2" cstate="print"/>
          <a:srcRect t="3201"/>
          <a:stretch>
            <a:fillRect/>
          </a:stretch>
        </p:blipFill>
        <p:spPr bwMode="auto">
          <a:xfrm>
            <a:off x="958850" y="1177925"/>
            <a:ext cx="7023100" cy="3552825"/>
          </a:xfrm>
          <a:prstGeom prst="rect">
            <a:avLst/>
          </a:prstGeom>
          <a:noFill/>
          <a:ln w="9525">
            <a:noFill/>
            <a:miter lim="800000"/>
            <a:headEnd/>
            <a:tailEnd/>
          </a:ln>
        </p:spPr>
      </p:pic>
      <p:pic>
        <p:nvPicPr>
          <p:cNvPr id="26629" name="Picture 5"/>
          <p:cNvPicPr>
            <a:picLocks noChangeAspect="1" noChangeArrowheads="1"/>
          </p:cNvPicPr>
          <p:nvPr/>
        </p:nvPicPr>
        <p:blipFill>
          <a:blip r:embed="rId3" cstate="print"/>
          <a:srcRect/>
          <a:stretch>
            <a:fillRect/>
          </a:stretch>
        </p:blipFill>
        <p:spPr bwMode="auto">
          <a:xfrm>
            <a:off x="2889250" y="4651375"/>
            <a:ext cx="4683125" cy="2024063"/>
          </a:xfrm>
          <a:prstGeom prst="rect">
            <a:avLst/>
          </a:prstGeom>
          <a:noFill/>
          <a:ln w="9525">
            <a:noFill/>
            <a:miter lim="800000"/>
            <a:headEnd/>
            <a:tailEnd/>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z="3200"/>
              <a:t>Application, Vibrometry Target ID</a:t>
            </a:r>
          </a:p>
        </p:txBody>
      </p:sp>
      <p:sp>
        <p:nvSpPr>
          <p:cNvPr id="27651" name="Rectangle 3"/>
          <p:cNvSpPr>
            <a:spLocks noGrp="1" noChangeArrowheads="1"/>
          </p:cNvSpPr>
          <p:nvPr>
            <p:ph type="body" idx="1"/>
          </p:nvPr>
        </p:nvSpPr>
        <p:spPr/>
        <p:txBody>
          <a:bodyPr/>
          <a:lstStyle/>
          <a:p>
            <a:pPr eaLnBrk="1" hangingPunct="1"/>
            <a:endParaRPr lang="en-US"/>
          </a:p>
        </p:txBody>
      </p:sp>
      <p:pic>
        <p:nvPicPr>
          <p:cNvPr id="27652" name="Picture 4"/>
          <p:cNvPicPr>
            <a:picLocks noChangeAspect="1" noChangeArrowheads="1"/>
          </p:cNvPicPr>
          <p:nvPr/>
        </p:nvPicPr>
        <p:blipFill>
          <a:blip r:embed="rId2" cstate="print"/>
          <a:srcRect t="8987"/>
          <a:stretch>
            <a:fillRect/>
          </a:stretch>
        </p:blipFill>
        <p:spPr bwMode="auto">
          <a:xfrm>
            <a:off x="1039813" y="1158875"/>
            <a:ext cx="7280275" cy="5184775"/>
          </a:xfrm>
          <a:prstGeom prst="rect">
            <a:avLst/>
          </a:prstGeom>
          <a:noFill/>
          <a:ln w="9525" algn="ctr">
            <a:noFill/>
            <a:miter lim="800000"/>
            <a:headEnd/>
            <a:tailEnd/>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t>Example: Square Wave</a:t>
            </a:r>
          </a:p>
        </p:txBody>
      </p:sp>
      <p:sp>
        <p:nvSpPr>
          <p:cNvPr id="21507" name="Rectangle 3"/>
          <p:cNvSpPr>
            <a:spLocks noGrp="1" noChangeArrowheads="1"/>
          </p:cNvSpPr>
          <p:nvPr>
            <p:ph type="body" idx="1"/>
          </p:nvPr>
        </p:nvSpPr>
        <p:spPr/>
        <p:txBody>
          <a:bodyPr/>
          <a:lstStyle/>
          <a:p>
            <a:pPr eaLnBrk="1" hangingPunct="1"/>
            <a:endParaRPr lang="en-US"/>
          </a:p>
        </p:txBody>
      </p:sp>
      <p:pic>
        <p:nvPicPr>
          <p:cNvPr id="21508" name="Picture 4"/>
          <p:cNvPicPr>
            <a:picLocks noChangeAspect="1" noChangeArrowheads="1"/>
          </p:cNvPicPr>
          <p:nvPr/>
        </p:nvPicPr>
        <p:blipFill>
          <a:blip r:embed="rId2" cstate="print"/>
          <a:srcRect/>
          <a:stretch>
            <a:fillRect/>
          </a:stretch>
        </p:blipFill>
        <p:spPr bwMode="auto">
          <a:xfrm>
            <a:off x="2366963" y="1822450"/>
            <a:ext cx="4926012" cy="3276600"/>
          </a:xfrm>
          <a:prstGeom prst="rect">
            <a:avLst/>
          </a:prstGeom>
          <a:noFill/>
          <a:ln w="9525" algn="ctr">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t>Example: Square Wave</a:t>
            </a:r>
          </a:p>
        </p:txBody>
      </p:sp>
      <p:sp>
        <p:nvSpPr>
          <p:cNvPr id="22531" name="Rectangle 3"/>
          <p:cNvSpPr>
            <a:spLocks noGrp="1" noChangeArrowheads="1"/>
          </p:cNvSpPr>
          <p:nvPr>
            <p:ph type="body" idx="1"/>
          </p:nvPr>
        </p:nvSpPr>
        <p:spPr/>
        <p:txBody>
          <a:bodyPr/>
          <a:lstStyle/>
          <a:p>
            <a:pPr eaLnBrk="1" hangingPunct="1"/>
            <a:endParaRPr lang="en-US"/>
          </a:p>
        </p:txBody>
      </p:sp>
      <p:pic>
        <p:nvPicPr>
          <p:cNvPr id="22532" name="Picture 4"/>
          <p:cNvPicPr>
            <a:picLocks noChangeAspect="1" noChangeArrowheads="1"/>
          </p:cNvPicPr>
          <p:nvPr/>
        </p:nvPicPr>
        <p:blipFill>
          <a:blip r:embed="rId2" cstate="print"/>
          <a:srcRect/>
          <a:stretch>
            <a:fillRect/>
          </a:stretch>
        </p:blipFill>
        <p:spPr bwMode="auto">
          <a:xfrm>
            <a:off x="2322513" y="2143125"/>
            <a:ext cx="4708525" cy="3132138"/>
          </a:xfrm>
          <a:prstGeom prst="rect">
            <a:avLst/>
          </a:prstGeom>
          <a:noFill/>
          <a:ln w="9525" algn="ctr">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z="2800"/>
              <a:t>Example: Square Wave, More Terms</a:t>
            </a:r>
          </a:p>
        </p:txBody>
      </p:sp>
      <p:sp>
        <p:nvSpPr>
          <p:cNvPr id="23555" name="Rectangle 3"/>
          <p:cNvSpPr>
            <a:spLocks noGrp="1" noChangeArrowheads="1"/>
          </p:cNvSpPr>
          <p:nvPr>
            <p:ph type="body" idx="1"/>
          </p:nvPr>
        </p:nvSpPr>
        <p:spPr/>
        <p:txBody>
          <a:bodyPr/>
          <a:lstStyle/>
          <a:p>
            <a:pPr eaLnBrk="1" hangingPunct="1"/>
            <a:endParaRPr lang="en-US"/>
          </a:p>
        </p:txBody>
      </p:sp>
      <p:pic>
        <p:nvPicPr>
          <p:cNvPr id="23556" name="Picture 4"/>
          <p:cNvPicPr>
            <a:picLocks noChangeAspect="1" noChangeArrowheads="1"/>
          </p:cNvPicPr>
          <p:nvPr/>
        </p:nvPicPr>
        <p:blipFill>
          <a:blip r:embed="rId2" cstate="print"/>
          <a:srcRect/>
          <a:stretch>
            <a:fillRect/>
          </a:stretch>
        </p:blipFill>
        <p:spPr bwMode="auto">
          <a:xfrm>
            <a:off x="484188" y="2593975"/>
            <a:ext cx="8218487" cy="1706563"/>
          </a:xfrm>
          <a:prstGeom prst="rect">
            <a:avLst/>
          </a:prstGeom>
          <a:noFill/>
          <a:ln w="9525" algn="ctr">
            <a:noFill/>
            <a:miter lim="800000"/>
            <a:headEnd/>
            <a:tailEnd/>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p:cNvSpPr>
            <a:spLocks noGrp="1" noChangeArrowheads="1"/>
          </p:cNvSpPr>
          <p:nvPr>
            <p:ph type="title"/>
          </p:nvPr>
        </p:nvSpPr>
        <p:spPr/>
        <p:txBody>
          <a:bodyPr/>
          <a:lstStyle/>
          <a:p>
            <a:pPr eaLnBrk="1" hangingPunct="1"/>
            <a:r>
              <a:rPr lang="en-US"/>
              <a:t>Example: Square Wave</a:t>
            </a:r>
          </a:p>
        </p:txBody>
      </p:sp>
      <p:sp>
        <p:nvSpPr>
          <p:cNvPr id="2053" name="Rectangle 3"/>
          <p:cNvSpPr>
            <a:spLocks noGrp="1" noChangeArrowheads="1"/>
          </p:cNvSpPr>
          <p:nvPr>
            <p:ph type="body" idx="1"/>
          </p:nvPr>
        </p:nvSpPr>
        <p:spPr/>
        <p:txBody>
          <a:bodyPr/>
          <a:lstStyle/>
          <a:p>
            <a:pPr eaLnBrk="1" hangingPunct="1"/>
            <a:endParaRPr lang="en-US"/>
          </a:p>
        </p:txBody>
      </p:sp>
      <p:pic>
        <p:nvPicPr>
          <p:cNvPr id="2054" name="Picture 4"/>
          <p:cNvPicPr>
            <a:picLocks noChangeAspect="1" noChangeArrowheads="1"/>
          </p:cNvPicPr>
          <p:nvPr/>
        </p:nvPicPr>
        <p:blipFill>
          <a:blip r:embed="rId2" cstate="print"/>
          <a:srcRect/>
          <a:stretch>
            <a:fillRect/>
          </a:stretch>
        </p:blipFill>
        <p:spPr bwMode="auto">
          <a:xfrm>
            <a:off x="4603750" y="2233613"/>
            <a:ext cx="4089400" cy="2717800"/>
          </a:xfrm>
          <a:prstGeom prst="rect">
            <a:avLst/>
          </a:prstGeom>
          <a:noFill/>
          <a:ln w="9525" algn="ctr">
            <a:noFill/>
            <a:miter lim="800000"/>
            <a:headEnd/>
            <a:tailEnd/>
          </a:ln>
        </p:spPr>
      </p:pic>
      <p:sp>
        <p:nvSpPr>
          <p:cNvPr id="2055" name="Rectangle 6"/>
          <p:cNvSpPr>
            <a:spLocks noChangeArrowheads="1"/>
          </p:cNvSpPr>
          <p:nvPr/>
        </p:nvSpPr>
        <p:spPr bwMode="auto">
          <a:xfrm>
            <a:off x="0" y="3162300"/>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2050" name="Object 5"/>
          <p:cNvGraphicFramePr>
            <a:graphicFrameLocks noChangeAspect="1"/>
          </p:cNvGraphicFramePr>
          <p:nvPr/>
        </p:nvGraphicFramePr>
        <p:xfrm>
          <a:off x="1044575" y="2797175"/>
          <a:ext cx="2605088" cy="715963"/>
        </p:xfrm>
        <a:graphic>
          <a:graphicData uri="http://schemas.openxmlformats.org/presentationml/2006/ole">
            <mc:AlternateContent xmlns:mc="http://schemas.openxmlformats.org/markup-compatibility/2006">
              <mc:Choice xmlns:v="urn:schemas-microsoft-com:vml" Requires="v">
                <p:oleObj name="Equation" r:id="rId3" imgW="1574640" imgH="431640" progId="Equation.3">
                  <p:embed/>
                </p:oleObj>
              </mc:Choice>
              <mc:Fallback>
                <p:oleObj name="Equation" r:id="rId3" imgW="1574640" imgH="431640" progId="Equation.3">
                  <p:embed/>
                  <p:pic>
                    <p:nvPicPr>
                      <p:cNvPr id="205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4575" y="2797175"/>
                        <a:ext cx="2605088" cy="715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6" name="Rectangle 8"/>
          <p:cNvSpPr>
            <a:spLocks noChangeArrowheads="1"/>
          </p:cNvSpPr>
          <p:nvPr/>
        </p:nvSpPr>
        <p:spPr bwMode="auto">
          <a:xfrm>
            <a:off x="0" y="3209925"/>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2051" name="Object 7"/>
          <p:cNvGraphicFramePr>
            <a:graphicFrameLocks noChangeAspect="1"/>
          </p:cNvGraphicFramePr>
          <p:nvPr/>
        </p:nvGraphicFramePr>
        <p:xfrm>
          <a:off x="1123950" y="5289550"/>
          <a:ext cx="6481763" cy="661988"/>
        </p:xfrm>
        <a:graphic>
          <a:graphicData uri="http://schemas.openxmlformats.org/presentationml/2006/ole">
            <mc:AlternateContent xmlns:mc="http://schemas.openxmlformats.org/markup-compatibility/2006">
              <mc:Choice xmlns:v="urn:schemas-microsoft-com:vml" Requires="v">
                <p:oleObj name="Equation" r:id="rId5" imgW="4241520" imgH="431640" progId="Equation.3">
                  <p:embed/>
                </p:oleObj>
              </mc:Choice>
              <mc:Fallback>
                <p:oleObj name="Equation" r:id="rId5" imgW="4241520" imgH="431640" progId="Equation.3">
                  <p:embed/>
                  <p:pic>
                    <p:nvPicPr>
                      <p:cNvPr id="2051"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23950" y="5289550"/>
                        <a:ext cx="6481763" cy="66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lstStyle/>
          <a:p>
            <a:r>
              <a:rPr lang="en-US" dirty="0"/>
              <a:t>Question 223.7.2</a:t>
            </a:r>
          </a:p>
        </p:txBody>
      </p:sp>
      <p:sp>
        <p:nvSpPr>
          <p:cNvPr id="78852" name="Rectangle 3"/>
          <p:cNvSpPr>
            <a:spLocks noGrp="1" noChangeArrowheads="1"/>
          </p:cNvSpPr>
          <p:nvPr>
            <p:ph idx="1"/>
          </p:nvPr>
        </p:nvSpPr>
        <p:spPr/>
        <p:txBody>
          <a:bodyPr/>
          <a:lstStyle/>
          <a:p>
            <a:pPr marL="609600" indent="-609600" eaLnBrk="1" hangingPunct="1">
              <a:buFontTx/>
              <a:buNone/>
            </a:pPr>
            <a:r>
              <a:rPr lang="en-US" dirty="0"/>
              <a:t>A pipe that is open at both ends has a standing sound wave generated in it. The pipe will have a pressure ____________ at both ends.</a:t>
            </a:r>
          </a:p>
          <a:p>
            <a:pPr marL="609600" indent="-609600" eaLnBrk="1" hangingPunct="1">
              <a:buFontTx/>
              <a:buNone/>
            </a:pPr>
            <a:endParaRPr lang="en-US" dirty="0"/>
          </a:p>
          <a:p>
            <a:pPr marL="609600" indent="-609600" eaLnBrk="1" hangingPunct="1">
              <a:buFontTx/>
              <a:buAutoNum type="alphaLcParenR"/>
            </a:pPr>
            <a:r>
              <a:rPr lang="en-US" dirty="0"/>
              <a:t>Node</a:t>
            </a:r>
          </a:p>
          <a:p>
            <a:pPr marL="609600" indent="-609600" eaLnBrk="1" hangingPunct="1">
              <a:buFontTx/>
              <a:buAutoNum type="alphaLcParenR"/>
            </a:pPr>
            <a:r>
              <a:rPr lang="en-US" dirty="0" err="1"/>
              <a:t>Antinode</a:t>
            </a:r>
            <a:endParaRPr lang="en-US" dirty="0"/>
          </a:p>
          <a:p>
            <a:pPr marL="609600" indent="-609600" eaLnBrk="1" hangingPunct="1">
              <a:buFontTx/>
              <a:buAutoNum type="alphaLcParenR"/>
            </a:pPr>
            <a:r>
              <a:rPr lang="en-US" dirty="0"/>
              <a:t>Neither</a:t>
            </a:r>
          </a:p>
        </p:txBody>
      </p:sp>
      <p:sp>
        <p:nvSpPr>
          <p:cNvPr id="78850" name="Slide Number Placeholder 5"/>
          <p:cNvSpPr>
            <a:spLocks noGrp="1"/>
          </p:cNvSpPr>
          <p:nvPr>
            <p:ph type="sldNum" sz="quarter" idx="12"/>
          </p:nvPr>
        </p:nvSpPr>
        <p:spPr>
          <a:noFill/>
        </p:spPr>
        <p:txBody>
          <a:bodyPr/>
          <a:lstStyle/>
          <a:p>
            <a:fld id="{065A0839-7BAF-41EB-A70B-3F1C3D56D995}" type="slidenum">
              <a:rPr lang="en-US" smtClean="0"/>
              <a:pPr/>
              <a:t>7</a:t>
            </a:fld>
            <a:endParaRPr lang="en-US"/>
          </a:p>
        </p:txBody>
      </p:sp>
    </p:spTree>
    <p:extLst>
      <p:ext uri="{BB962C8B-B14F-4D97-AF65-F5344CB8AC3E}">
        <p14:creationId xmlns:p14="http://schemas.microsoft.com/office/powerpoint/2010/main" val="2428795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r>
              <a:rPr lang="en-US" dirty="0"/>
              <a:t>Question 223.7.2.5</a:t>
            </a:r>
          </a:p>
        </p:txBody>
      </p:sp>
      <p:sp>
        <p:nvSpPr>
          <p:cNvPr id="77828" name="Rectangle 3"/>
          <p:cNvSpPr>
            <a:spLocks noGrp="1" noChangeArrowheads="1"/>
          </p:cNvSpPr>
          <p:nvPr>
            <p:ph idx="1"/>
          </p:nvPr>
        </p:nvSpPr>
        <p:spPr/>
        <p:txBody>
          <a:bodyPr>
            <a:normAutofit/>
          </a:bodyPr>
          <a:lstStyle/>
          <a:p>
            <a:pPr marL="609600" indent="-609600" eaLnBrk="1" hangingPunct="1">
              <a:buFontTx/>
              <a:buNone/>
            </a:pPr>
            <a:r>
              <a:rPr lang="en-US" dirty="0"/>
              <a:t>A pipe, open on both ends has a tuning fork next to it which is oscillating at the pipe’s second harmonic frequency, How big is the wavelength compared to the pipe length?</a:t>
            </a:r>
          </a:p>
          <a:p>
            <a:pPr marL="609600" indent="-609600" eaLnBrk="1" hangingPunct="1">
              <a:buFontTx/>
              <a:buAutoNum type="alphaLcParenR"/>
            </a:pPr>
            <a:r>
              <a:rPr lang="en-US" dirty="0">
                <a:sym typeface="Symbol"/>
              </a:rPr>
              <a:t> = L/2</a:t>
            </a:r>
          </a:p>
          <a:p>
            <a:pPr marL="609600" indent="-609600">
              <a:buFontTx/>
              <a:buAutoNum type="alphaLcParenR"/>
            </a:pPr>
            <a:r>
              <a:rPr lang="en-US" dirty="0">
                <a:sym typeface="Symbol"/>
              </a:rPr>
              <a:t> = L</a:t>
            </a:r>
          </a:p>
          <a:p>
            <a:pPr marL="609600" indent="-609600">
              <a:buFontTx/>
              <a:buAutoNum type="alphaLcParenR"/>
            </a:pPr>
            <a:r>
              <a:rPr lang="en-US" dirty="0">
                <a:sym typeface="Symbol"/>
              </a:rPr>
              <a:t> = 2L</a:t>
            </a:r>
          </a:p>
          <a:p>
            <a:pPr marL="609600" indent="-609600">
              <a:buFontTx/>
              <a:buAutoNum type="alphaLcParenR"/>
            </a:pPr>
            <a:r>
              <a:rPr lang="en-US" dirty="0">
                <a:sym typeface="Symbol"/>
              </a:rPr>
              <a:t> = (3/2)L</a:t>
            </a:r>
          </a:p>
          <a:p>
            <a:pPr marL="609600" indent="-609600">
              <a:buFontTx/>
              <a:buAutoNum type="alphaLcParenR"/>
            </a:pPr>
            <a:endParaRPr lang="en-US" dirty="0">
              <a:sym typeface="Symbol"/>
            </a:endParaRPr>
          </a:p>
          <a:p>
            <a:pPr marL="609600" indent="-609600">
              <a:buFontTx/>
              <a:buAutoNum type="alphaLcParenR"/>
            </a:pPr>
            <a:endParaRPr lang="en-US" dirty="0">
              <a:sym typeface="Symbol"/>
            </a:endParaRPr>
          </a:p>
          <a:p>
            <a:pPr marL="609600" indent="-609600" eaLnBrk="1" hangingPunct="1">
              <a:buFontTx/>
              <a:buAutoNum type="alphaLcParenR"/>
            </a:pPr>
            <a:endParaRPr lang="en-US" dirty="0">
              <a:sym typeface="Symbol"/>
            </a:endParaRPr>
          </a:p>
        </p:txBody>
      </p:sp>
      <p:sp>
        <p:nvSpPr>
          <p:cNvPr id="77826" name="Slide Number Placeholder 5"/>
          <p:cNvSpPr>
            <a:spLocks noGrp="1"/>
          </p:cNvSpPr>
          <p:nvPr>
            <p:ph type="sldNum" sz="quarter" idx="12"/>
          </p:nvPr>
        </p:nvSpPr>
        <p:spPr>
          <a:noFill/>
        </p:spPr>
        <p:txBody>
          <a:bodyPr/>
          <a:lstStyle/>
          <a:p>
            <a:fld id="{5A04DC55-1A9C-4D43-BBEB-AF35C6998B75}" type="slidenum">
              <a:rPr lang="en-US" smtClean="0"/>
              <a:pPr/>
              <a:t>8</a:t>
            </a:fld>
            <a:endParaRPr lang="en-US"/>
          </a:p>
        </p:txBody>
      </p:sp>
    </p:spTree>
    <p:extLst>
      <p:ext uri="{BB962C8B-B14F-4D97-AF65-F5344CB8AC3E}">
        <p14:creationId xmlns:p14="http://schemas.microsoft.com/office/powerpoint/2010/main" val="3142306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9761" name="Picture 2"/>
          <p:cNvPicPr>
            <a:picLocks noChangeAspect="1" noChangeArrowheads="1"/>
          </p:cNvPicPr>
          <p:nvPr/>
        </p:nvPicPr>
        <p:blipFill>
          <a:blip r:embed="rId3" cstate="print"/>
          <a:srcRect/>
          <a:stretch>
            <a:fillRect/>
          </a:stretch>
        </p:blipFill>
        <p:spPr bwMode="auto">
          <a:xfrm>
            <a:off x="2357438" y="2925763"/>
            <a:ext cx="4892675" cy="973137"/>
          </a:xfrm>
          <a:prstGeom prst="rect">
            <a:avLst/>
          </a:prstGeom>
          <a:noFill/>
          <a:ln w="9525">
            <a:noFill/>
            <a:miter lim="800000"/>
            <a:headEnd/>
            <a:tailEnd/>
          </a:ln>
        </p:spPr>
      </p:pic>
      <p:sp>
        <p:nvSpPr>
          <p:cNvPr id="629762" name="Rectangle 41"/>
          <p:cNvSpPr>
            <a:spLocks noChangeArrowheads="1"/>
          </p:cNvSpPr>
          <p:nvPr/>
        </p:nvSpPr>
        <p:spPr bwMode="auto">
          <a:xfrm>
            <a:off x="2509838" y="1527175"/>
            <a:ext cx="2633662" cy="830263"/>
          </a:xfrm>
          <a:prstGeom prst="rect">
            <a:avLst/>
          </a:prstGeom>
          <a:solidFill>
            <a:schemeClr val="accent1"/>
          </a:solidFill>
          <a:ln w="9525">
            <a:noFill/>
            <a:miter lim="800000"/>
            <a:headEnd/>
            <a:tailEnd/>
          </a:ln>
        </p:spPr>
        <p:txBody>
          <a:bodyPr wrap="none" anchor="ctr"/>
          <a:lstStyle/>
          <a:p>
            <a:endParaRPr lang="en-US" dirty="0"/>
          </a:p>
        </p:txBody>
      </p:sp>
      <p:sp>
        <p:nvSpPr>
          <p:cNvPr id="629763" name="Rectangle 41"/>
          <p:cNvSpPr>
            <a:spLocks noChangeArrowheads="1"/>
          </p:cNvSpPr>
          <p:nvPr/>
        </p:nvSpPr>
        <p:spPr bwMode="auto">
          <a:xfrm>
            <a:off x="4511675" y="1554163"/>
            <a:ext cx="2635250" cy="830262"/>
          </a:xfrm>
          <a:prstGeom prst="rect">
            <a:avLst/>
          </a:prstGeom>
          <a:solidFill>
            <a:schemeClr val="accent1"/>
          </a:solidFill>
          <a:ln w="9525">
            <a:noFill/>
            <a:miter lim="800000"/>
            <a:headEnd/>
            <a:tailEnd/>
          </a:ln>
        </p:spPr>
        <p:txBody>
          <a:bodyPr wrap="none" anchor="ctr"/>
          <a:lstStyle/>
          <a:p>
            <a:endParaRPr lang="en-US" dirty="0"/>
          </a:p>
        </p:txBody>
      </p:sp>
      <p:sp>
        <p:nvSpPr>
          <p:cNvPr id="629764" name="TextBox 242"/>
          <p:cNvSpPr txBox="1">
            <a:spLocks noChangeArrowheads="1"/>
          </p:cNvSpPr>
          <p:nvPr/>
        </p:nvSpPr>
        <p:spPr bwMode="auto">
          <a:xfrm>
            <a:off x="163513" y="4800600"/>
            <a:ext cx="1743075" cy="369888"/>
          </a:xfrm>
          <a:prstGeom prst="rect">
            <a:avLst/>
          </a:prstGeom>
          <a:noFill/>
          <a:ln w="9525">
            <a:noFill/>
            <a:miter lim="800000"/>
            <a:headEnd/>
            <a:tailEnd/>
          </a:ln>
        </p:spPr>
        <p:txBody>
          <a:bodyPr wrap="none">
            <a:spAutoFit/>
          </a:bodyPr>
          <a:lstStyle/>
          <a:p>
            <a:r>
              <a:rPr lang="en-US" dirty="0"/>
              <a:t>Pressure Change</a:t>
            </a:r>
          </a:p>
        </p:txBody>
      </p:sp>
      <p:sp>
        <p:nvSpPr>
          <p:cNvPr id="629765" name="Rectangle 41"/>
          <p:cNvSpPr>
            <a:spLocks noChangeArrowheads="1"/>
          </p:cNvSpPr>
          <p:nvPr/>
        </p:nvSpPr>
        <p:spPr bwMode="auto">
          <a:xfrm>
            <a:off x="3059113" y="1574800"/>
            <a:ext cx="3162300" cy="831850"/>
          </a:xfrm>
          <a:prstGeom prst="rect">
            <a:avLst/>
          </a:prstGeom>
          <a:solidFill>
            <a:schemeClr val="accent1"/>
          </a:solidFill>
          <a:ln w="9525">
            <a:noFill/>
            <a:miter lim="800000"/>
            <a:headEnd/>
            <a:tailEnd/>
          </a:ln>
        </p:spPr>
        <p:txBody>
          <a:bodyPr wrap="none" anchor="ctr"/>
          <a:lstStyle/>
          <a:p>
            <a:endParaRPr lang="en-US" dirty="0"/>
          </a:p>
        </p:txBody>
      </p:sp>
      <p:sp>
        <p:nvSpPr>
          <p:cNvPr id="234" name="Rectangle 39"/>
          <p:cNvSpPr>
            <a:spLocks noChangeArrowheads="1"/>
          </p:cNvSpPr>
          <p:nvPr/>
        </p:nvSpPr>
        <p:spPr bwMode="auto">
          <a:xfrm>
            <a:off x="1062038" y="1570038"/>
            <a:ext cx="4603750" cy="801687"/>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629767" name="TextBox 405"/>
          <p:cNvSpPr txBox="1">
            <a:spLocks noChangeArrowheads="1"/>
          </p:cNvSpPr>
          <p:nvPr/>
        </p:nvSpPr>
        <p:spPr bwMode="auto">
          <a:xfrm>
            <a:off x="130175" y="2863850"/>
            <a:ext cx="1682750" cy="922338"/>
          </a:xfrm>
          <a:prstGeom prst="rect">
            <a:avLst/>
          </a:prstGeom>
          <a:noFill/>
          <a:ln w="9525">
            <a:noFill/>
            <a:miter lim="800000"/>
            <a:headEnd/>
            <a:tailEnd/>
          </a:ln>
        </p:spPr>
        <p:txBody>
          <a:bodyPr>
            <a:spAutoFit/>
          </a:bodyPr>
          <a:lstStyle/>
          <a:p>
            <a:r>
              <a:rPr lang="en-US" dirty="0"/>
              <a:t>Displacement from Equilibrium</a:t>
            </a:r>
          </a:p>
        </p:txBody>
      </p:sp>
      <p:cxnSp>
        <p:nvCxnSpPr>
          <p:cNvPr id="181" name="Straight Arrow Connector 180"/>
          <p:cNvCxnSpPr/>
          <p:nvPr/>
        </p:nvCxnSpPr>
        <p:spPr>
          <a:xfrm rot="10800000" flipH="1">
            <a:off x="2616200" y="971550"/>
            <a:ext cx="4470400" cy="158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29769" name="TextBox 181"/>
          <p:cNvSpPr txBox="1">
            <a:spLocks noChangeArrowheads="1"/>
          </p:cNvSpPr>
          <p:nvPr/>
        </p:nvSpPr>
        <p:spPr bwMode="auto">
          <a:xfrm>
            <a:off x="4605338" y="293688"/>
            <a:ext cx="423862" cy="585787"/>
          </a:xfrm>
          <a:prstGeom prst="rect">
            <a:avLst/>
          </a:prstGeom>
          <a:noFill/>
          <a:ln w="9525">
            <a:noFill/>
            <a:miter lim="800000"/>
            <a:headEnd/>
            <a:tailEnd/>
          </a:ln>
        </p:spPr>
        <p:txBody>
          <a:bodyPr>
            <a:spAutoFit/>
          </a:bodyPr>
          <a:lstStyle/>
          <a:p>
            <a:r>
              <a:rPr lang="en-US" sz="3200" dirty="0"/>
              <a:t>L</a:t>
            </a:r>
          </a:p>
        </p:txBody>
      </p:sp>
      <p:cxnSp>
        <p:nvCxnSpPr>
          <p:cNvPr id="130" name="Straight Connector 129"/>
          <p:cNvCxnSpPr/>
          <p:nvPr/>
        </p:nvCxnSpPr>
        <p:spPr>
          <a:xfrm>
            <a:off x="1262063" y="5370513"/>
            <a:ext cx="7839075" cy="15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1262063" y="3394075"/>
            <a:ext cx="7839075" cy="15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5400000">
            <a:off x="645319" y="4417219"/>
            <a:ext cx="35433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91" name="Rectangle 190"/>
          <p:cNvSpPr/>
          <p:nvPr/>
        </p:nvSpPr>
        <p:spPr>
          <a:xfrm>
            <a:off x="881063" y="1338263"/>
            <a:ext cx="1666875" cy="1257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2" name="Group 18"/>
          <p:cNvGrpSpPr>
            <a:grpSpLocks/>
          </p:cNvGrpSpPr>
          <p:nvPr/>
        </p:nvGrpSpPr>
        <p:grpSpPr bwMode="auto">
          <a:xfrm>
            <a:off x="2498725" y="1454150"/>
            <a:ext cx="4621213" cy="1028700"/>
            <a:chOff x="1098455" y="1454019"/>
            <a:chExt cx="7727044" cy="1028700"/>
          </a:xfrm>
        </p:grpSpPr>
        <p:sp>
          <p:nvSpPr>
            <p:cNvPr id="629937" name="Rectangle 43"/>
            <p:cNvSpPr>
              <a:spLocks noChangeArrowheads="1"/>
            </p:cNvSpPr>
            <p:nvPr/>
          </p:nvSpPr>
          <p:spPr bwMode="auto">
            <a:xfrm>
              <a:off x="1098455" y="2350456"/>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629938" name="Rectangle 42"/>
            <p:cNvSpPr>
              <a:spLocks noChangeArrowheads="1"/>
            </p:cNvSpPr>
            <p:nvPr/>
          </p:nvSpPr>
          <p:spPr bwMode="auto">
            <a:xfrm>
              <a:off x="1098455" y="1454019"/>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grpSp>
      <p:sp>
        <p:nvSpPr>
          <p:cNvPr id="629775" name="Rectangle 45"/>
          <p:cNvSpPr>
            <a:spLocks noChangeArrowheads="1"/>
          </p:cNvSpPr>
          <p:nvPr/>
        </p:nvSpPr>
        <p:spPr bwMode="auto">
          <a:xfrm>
            <a:off x="2493963" y="1536700"/>
            <a:ext cx="212725"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r>
              <a:rPr lang="en-US" dirty="0"/>
              <a:t>	</a:t>
            </a:r>
          </a:p>
        </p:txBody>
      </p:sp>
      <p:grpSp>
        <p:nvGrpSpPr>
          <p:cNvPr id="3" name="Group 357"/>
          <p:cNvGrpSpPr>
            <a:grpSpLocks/>
          </p:cNvGrpSpPr>
          <p:nvPr/>
        </p:nvGrpSpPr>
        <p:grpSpPr bwMode="auto">
          <a:xfrm flipH="1">
            <a:off x="2460625" y="5070475"/>
            <a:ext cx="4537075" cy="579438"/>
            <a:chOff x="2460626" y="5070475"/>
            <a:chExt cx="4537075" cy="579438"/>
          </a:xfrm>
        </p:grpSpPr>
        <p:sp>
          <p:nvSpPr>
            <p:cNvPr id="40969" name="Line 9"/>
            <p:cNvSpPr>
              <a:spLocks noChangeShapeType="1"/>
            </p:cNvSpPr>
            <p:nvPr/>
          </p:nvSpPr>
          <p:spPr bwMode="auto">
            <a:xfrm flipV="1">
              <a:off x="2460626" y="5354638"/>
              <a:ext cx="44450"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70" name="Line 10"/>
            <p:cNvSpPr>
              <a:spLocks noChangeShapeType="1"/>
            </p:cNvSpPr>
            <p:nvPr/>
          </p:nvSpPr>
          <p:spPr bwMode="auto">
            <a:xfrm flipV="1">
              <a:off x="2505076" y="5349875"/>
              <a:ext cx="46037"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71" name="Line 11"/>
            <p:cNvSpPr>
              <a:spLocks noChangeShapeType="1"/>
            </p:cNvSpPr>
            <p:nvPr/>
          </p:nvSpPr>
          <p:spPr bwMode="auto">
            <a:xfrm flipV="1">
              <a:off x="2551113" y="5345113"/>
              <a:ext cx="47625"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72" name="Line 12"/>
            <p:cNvSpPr>
              <a:spLocks noChangeShapeType="1"/>
            </p:cNvSpPr>
            <p:nvPr/>
          </p:nvSpPr>
          <p:spPr bwMode="auto">
            <a:xfrm flipV="1">
              <a:off x="2598738" y="5340350"/>
              <a:ext cx="44450"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73" name="Line 13"/>
            <p:cNvSpPr>
              <a:spLocks noChangeShapeType="1"/>
            </p:cNvSpPr>
            <p:nvPr/>
          </p:nvSpPr>
          <p:spPr bwMode="auto">
            <a:xfrm flipV="1">
              <a:off x="2643188" y="5337175"/>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74" name="Line 14"/>
            <p:cNvSpPr>
              <a:spLocks noChangeShapeType="1"/>
            </p:cNvSpPr>
            <p:nvPr/>
          </p:nvSpPr>
          <p:spPr bwMode="auto">
            <a:xfrm flipV="1">
              <a:off x="2689226" y="5332413"/>
              <a:ext cx="46037"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75" name="Line 15"/>
            <p:cNvSpPr>
              <a:spLocks noChangeShapeType="1"/>
            </p:cNvSpPr>
            <p:nvPr/>
          </p:nvSpPr>
          <p:spPr bwMode="auto">
            <a:xfrm flipV="1">
              <a:off x="2735263" y="5327650"/>
              <a:ext cx="46038"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76" name="Line 16"/>
            <p:cNvSpPr>
              <a:spLocks noChangeShapeType="1"/>
            </p:cNvSpPr>
            <p:nvPr/>
          </p:nvSpPr>
          <p:spPr bwMode="auto">
            <a:xfrm flipV="1">
              <a:off x="2781301" y="5322888"/>
              <a:ext cx="46037"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77" name="Line 17"/>
            <p:cNvSpPr>
              <a:spLocks noChangeShapeType="1"/>
            </p:cNvSpPr>
            <p:nvPr/>
          </p:nvSpPr>
          <p:spPr bwMode="auto">
            <a:xfrm flipV="1">
              <a:off x="2827338" y="5318125"/>
              <a:ext cx="46038"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78" name="Line 18"/>
            <p:cNvSpPr>
              <a:spLocks noChangeShapeType="1"/>
            </p:cNvSpPr>
            <p:nvPr/>
          </p:nvSpPr>
          <p:spPr bwMode="auto">
            <a:xfrm flipV="1">
              <a:off x="2873376" y="5313363"/>
              <a:ext cx="44450"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79" name="Line 19"/>
            <p:cNvSpPr>
              <a:spLocks noChangeShapeType="1"/>
            </p:cNvSpPr>
            <p:nvPr/>
          </p:nvSpPr>
          <p:spPr bwMode="auto">
            <a:xfrm flipV="1">
              <a:off x="2917826" y="5308600"/>
              <a:ext cx="46037"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80" name="Line 20"/>
            <p:cNvSpPr>
              <a:spLocks noChangeShapeType="1"/>
            </p:cNvSpPr>
            <p:nvPr/>
          </p:nvSpPr>
          <p:spPr bwMode="auto">
            <a:xfrm flipV="1">
              <a:off x="2963863" y="5305425"/>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81" name="Line 21"/>
            <p:cNvSpPr>
              <a:spLocks noChangeShapeType="1"/>
            </p:cNvSpPr>
            <p:nvPr/>
          </p:nvSpPr>
          <p:spPr bwMode="auto">
            <a:xfrm flipV="1">
              <a:off x="3009901" y="5300663"/>
              <a:ext cx="46037"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82" name="Line 22"/>
            <p:cNvSpPr>
              <a:spLocks noChangeShapeType="1"/>
            </p:cNvSpPr>
            <p:nvPr/>
          </p:nvSpPr>
          <p:spPr bwMode="auto">
            <a:xfrm flipV="1">
              <a:off x="3055938" y="5295900"/>
              <a:ext cx="46038"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83" name="Line 23"/>
            <p:cNvSpPr>
              <a:spLocks noChangeShapeType="1"/>
            </p:cNvSpPr>
            <p:nvPr/>
          </p:nvSpPr>
          <p:spPr bwMode="auto">
            <a:xfrm flipV="1">
              <a:off x="3101976" y="5291138"/>
              <a:ext cx="44450"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84" name="Line 24"/>
            <p:cNvSpPr>
              <a:spLocks noChangeShapeType="1"/>
            </p:cNvSpPr>
            <p:nvPr/>
          </p:nvSpPr>
          <p:spPr bwMode="auto">
            <a:xfrm flipV="1">
              <a:off x="3146426" y="5287963"/>
              <a:ext cx="47625"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85" name="Line 25"/>
            <p:cNvSpPr>
              <a:spLocks noChangeShapeType="1"/>
            </p:cNvSpPr>
            <p:nvPr/>
          </p:nvSpPr>
          <p:spPr bwMode="auto">
            <a:xfrm flipV="1">
              <a:off x="3194051" y="5283200"/>
              <a:ext cx="46037"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86" name="Line 26"/>
            <p:cNvSpPr>
              <a:spLocks noChangeShapeType="1"/>
            </p:cNvSpPr>
            <p:nvPr/>
          </p:nvSpPr>
          <p:spPr bwMode="auto">
            <a:xfrm flipV="1">
              <a:off x="3240088" y="5278438"/>
              <a:ext cx="44450"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87" name="Line 27"/>
            <p:cNvSpPr>
              <a:spLocks noChangeShapeType="1"/>
            </p:cNvSpPr>
            <p:nvPr/>
          </p:nvSpPr>
          <p:spPr bwMode="auto">
            <a:xfrm flipV="1">
              <a:off x="3284538" y="5273675"/>
              <a:ext cx="46038"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88" name="Line 28"/>
            <p:cNvSpPr>
              <a:spLocks noChangeShapeType="1"/>
            </p:cNvSpPr>
            <p:nvPr/>
          </p:nvSpPr>
          <p:spPr bwMode="auto">
            <a:xfrm flipV="1">
              <a:off x="3330576" y="5268913"/>
              <a:ext cx="47625"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89" name="Line 29"/>
            <p:cNvSpPr>
              <a:spLocks noChangeShapeType="1"/>
            </p:cNvSpPr>
            <p:nvPr/>
          </p:nvSpPr>
          <p:spPr bwMode="auto">
            <a:xfrm flipV="1">
              <a:off x="3378201" y="5265738"/>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90" name="Line 30"/>
            <p:cNvSpPr>
              <a:spLocks noChangeShapeType="1"/>
            </p:cNvSpPr>
            <p:nvPr/>
          </p:nvSpPr>
          <p:spPr bwMode="auto">
            <a:xfrm flipV="1">
              <a:off x="3422651" y="5260975"/>
              <a:ext cx="46037"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91" name="Line 31"/>
            <p:cNvSpPr>
              <a:spLocks noChangeShapeType="1"/>
            </p:cNvSpPr>
            <p:nvPr/>
          </p:nvSpPr>
          <p:spPr bwMode="auto">
            <a:xfrm flipV="1">
              <a:off x="3468688" y="5256213"/>
              <a:ext cx="46038"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92" name="Line 32"/>
            <p:cNvSpPr>
              <a:spLocks noChangeShapeType="1"/>
            </p:cNvSpPr>
            <p:nvPr/>
          </p:nvSpPr>
          <p:spPr bwMode="auto">
            <a:xfrm flipV="1">
              <a:off x="3514726" y="5253038"/>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93" name="Line 33"/>
            <p:cNvSpPr>
              <a:spLocks noChangeShapeType="1"/>
            </p:cNvSpPr>
            <p:nvPr/>
          </p:nvSpPr>
          <p:spPr bwMode="auto">
            <a:xfrm flipV="1">
              <a:off x="3559176" y="5248275"/>
              <a:ext cx="47625"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94" name="Line 34"/>
            <p:cNvSpPr>
              <a:spLocks noChangeShapeType="1"/>
            </p:cNvSpPr>
            <p:nvPr/>
          </p:nvSpPr>
          <p:spPr bwMode="auto">
            <a:xfrm flipV="1">
              <a:off x="3606801" y="5243513"/>
              <a:ext cx="44450"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95" name="Line 35"/>
            <p:cNvSpPr>
              <a:spLocks noChangeShapeType="1"/>
            </p:cNvSpPr>
            <p:nvPr/>
          </p:nvSpPr>
          <p:spPr bwMode="auto">
            <a:xfrm flipV="1">
              <a:off x="3651251" y="5240338"/>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96" name="Line 36"/>
            <p:cNvSpPr>
              <a:spLocks noChangeShapeType="1"/>
            </p:cNvSpPr>
            <p:nvPr/>
          </p:nvSpPr>
          <p:spPr bwMode="auto">
            <a:xfrm flipV="1">
              <a:off x="3697288" y="5235575"/>
              <a:ext cx="46038"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97" name="Line 37"/>
            <p:cNvSpPr>
              <a:spLocks noChangeShapeType="1"/>
            </p:cNvSpPr>
            <p:nvPr/>
          </p:nvSpPr>
          <p:spPr bwMode="auto">
            <a:xfrm flipV="1">
              <a:off x="3743326" y="5230813"/>
              <a:ext cx="46037"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98" name="Line 38"/>
            <p:cNvSpPr>
              <a:spLocks noChangeShapeType="1"/>
            </p:cNvSpPr>
            <p:nvPr/>
          </p:nvSpPr>
          <p:spPr bwMode="auto">
            <a:xfrm flipV="1">
              <a:off x="3789363" y="5227638"/>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99" name="Line 39"/>
            <p:cNvSpPr>
              <a:spLocks noChangeShapeType="1"/>
            </p:cNvSpPr>
            <p:nvPr/>
          </p:nvSpPr>
          <p:spPr bwMode="auto">
            <a:xfrm flipV="1">
              <a:off x="3835401" y="5222875"/>
              <a:ext cx="46037"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00" name="Line 40"/>
            <p:cNvSpPr>
              <a:spLocks noChangeShapeType="1"/>
            </p:cNvSpPr>
            <p:nvPr/>
          </p:nvSpPr>
          <p:spPr bwMode="auto">
            <a:xfrm flipV="1">
              <a:off x="3881438" y="5219700"/>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01" name="Line 41"/>
            <p:cNvSpPr>
              <a:spLocks noChangeShapeType="1"/>
            </p:cNvSpPr>
            <p:nvPr/>
          </p:nvSpPr>
          <p:spPr bwMode="auto">
            <a:xfrm flipV="1">
              <a:off x="3925888" y="5214938"/>
              <a:ext cx="47625"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02" name="Line 42"/>
            <p:cNvSpPr>
              <a:spLocks noChangeShapeType="1"/>
            </p:cNvSpPr>
            <p:nvPr/>
          </p:nvSpPr>
          <p:spPr bwMode="auto">
            <a:xfrm flipV="1">
              <a:off x="3973513" y="5211763"/>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03" name="Line 43"/>
            <p:cNvSpPr>
              <a:spLocks noChangeShapeType="1"/>
            </p:cNvSpPr>
            <p:nvPr/>
          </p:nvSpPr>
          <p:spPr bwMode="auto">
            <a:xfrm flipV="1">
              <a:off x="4019551" y="5207000"/>
              <a:ext cx="44450"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04" name="Line 44"/>
            <p:cNvSpPr>
              <a:spLocks noChangeShapeType="1"/>
            </p:cNvSpPr>
            <p:nvPr/>
          </p:nvSpPr>
          <p:spPr bwMode="auto">
            <a:xfrm flipV="1">
              <a:off x="4064001" y="5203825"/>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05" name="Line 45"/>
            <p:cNvSpPr>
              <a:spLocks noChangeShapeType="1"/>
            </p:cNvSpPr>
            <p:nvPr/>
          </p:nvSpPr>
          <p:spPr bwMode="auto">
            <a:xfrm flipV="1">
              <a:off x="4110038" y="5199063"/>
              <a:ext cx="44450"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06" name="Line 46"/>
            <p:cNvSpPr>
              <a:spLocks noChangeShapeType="1"/>
            </p:cNvSpPr>
            <p:nvPr/>
          </p:nvSpPr>
          <p:spPr bwMode="auto">
            <a:xfrm flipV="1">
              <a:off x="4154488" y="5195888"/>
              <a:ext cx="47625"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07" name="Line 47"/>
            <p:cNvSpPr>
              <a:spLocks noChangeShapeType="1"/>
            </p:cNvSpPr>
            <p:nvPr/>
          </p:nvSpPr>
          <p:spPr bwMode="auto">
            <a:xfrm flipV="1">
              <a:off x="4202113" y="5192713"/>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08" name="Line 48"/>
            <p:cNvSpPr>
              <a:spLocks noChangeShapeType="1"/>
            </p:cNvSpPr>
            <p:nvPr/>
          </p:nvSpPr>
          <p:spPr bwMode="auto">
            <a:xfrm flipV="1">
              <a:off x="4248151" y="5187950"/>
              <a:ext cx="44450"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09" name="Line 49"/>
            <p:cNvSpPr>
              <a:spLocks noChangeShapeType="1"/>
            </p:cNvSpPr>
            <p:nvPr/>
          </p:nvSpPr>
          <p:spPr bwMode="auto">
            <a:xfrm flipV="1">
              <a:off x="4292601" y="5184775"/>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10" name="Line 50"/>
            <p:cNvSpPr>
              <a:spLocks noChangeShapeType="1"/>
            </p:cNvSpPr>
            <p:nvPr/>
          </p:nvSpPr>
          <p:spPr bwMode="auto">
            <a:xfrm flipV="1">
              <a:off x="4338638" y="5181600"/>
              <a:ext cx="47625"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11" name="Line 51"/>
            <p:cNvSpPr>
              <a:spLocks noChangeShapeType="1"/>
            </p:cNvSpPr>
            <p:nvPr/>
          </p:nvSpPr>
          <p:spPr bwMode="auto">
            <a:xfrm flipV="1">
              <a:off x="4386263" y="5178425"/>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12" name="Line 52"/>
            <p:cNvSpPr>
              <a:spLocks noChangeShapeType="1"/>
            </p:cNvSpPr>
            <p:nvPr/>
          </p:nvSpPr>
          <p:spPr bwMode="auto">
            <a:xfrm flipV="1">
              <a:off x="4430713" y="5173663"/>
              <a:ext cx="46038"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13" name="Line 53"/>
            <p:cNvSpPr>
              <a:spLocks noChangeShapeType="1"/>
            </p:cNvSpPr>
            <p:nvPr/>
          </p:nvSpPr>
          <p:spPr bwMode="auto">
            <a:xfrm flipV="1">
              <a:off x="4476751" y="5170488"/>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14" name="Line 54"/>
            <p:cNvSpPr>
              <a:spLocks noChangeShapeType="1"/>
            </p:cNvSpPr>
            <p:nvPr/>
          </p:nvSpPr>
          <p:spPr bwMode="auto">
            <a:xfrm flipV="1">
              <a:off x="4522788" y="5167313"/>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15" name="Line 55"/>
            <p:cNvSpPr>
              <a:spLocks noChangeShapeType="1"/>
            </p:cNvSpPr>
            <p:nvPr/>
          </p:nvSpPr>
          <p:spPr bwMode="auto">
            <a:xfrm flipV="1">
              <a:off x="4568826" y="5164138"/>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16" name="Line 56"/>
            <p:cNvSpPr>
              <a:spLocks noChangeShapeType="1"/>
            </p:cNvSpPr>
            <p:nvPr/>
          </p:nvSpPr>
          <p:spPr bwMode="auto">
            <a:xfrm flipV="1">
              <a:off x="4614863" y="5160963"/>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17" name="Line 57"/>
            <p:cNvSpPr>
              <a:spLocks noChangeShapeType="1"/>
            </p:cNvSpPr>
            <p:nvPr/>
          </p:nvSpPr>
          <p:spPr bwMode="auto">
            <a:xfrm flipV="1">
              <a:off x="4660901" y="5157788"/>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18" name="Line 58"/>
            <p:cNvSpPr>
              <a:spLocks noChangeShapeType="1"/>
            </p:cNvSpPr>
            <p:nvPr/>
          </p:nvSpPr>
          <p:spPr bwMode="auto">
            <a:xfrm flipV="1">
              <a:off x="4705351" y="5154613"/>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19" name="Line 59"/>
            <p:cNvSpPr>
              <a:spLocks noChangeShapeType="1"/>
            </p:cNvSpPr>
            <p:nvPr/>
          </p:nvSpPr>
          <p:spPr bwMode="auto">
            <a:xfrm flipV="1">
              <a:off x="4751388" y="5149850"/>
              <a:ext cx="46038"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20" name="Line 60"/>
            <p:cNvSpPr>
              <a:spLocks noChangeShapeType="1"/>
            </p:cNvSpPr>
            <p:nvPr/>
          </p:nvSpPr>
          <p:spPr bwMode="auto">
            <a:xfrm flipV="1">
              <a:off x="4797426" y="5148263"/>
              <a:ext cx="46037"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21" name="Line 61"/>
            <p:cNvSpPr>
              <a:spLocks noChangeShapeType="1"/>
            </p:cNvSpPr>
            <p:nvPr/>
          </p:nvSpPr>
          <p:spPr bwMode="auto">
            <a:xfrm flipV="1">
              <a:off x="4843463" y="5145088"/>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22" name="Line 62"/>
            <p:cNvSpPr>
              <a:spLocks noChangeShapeType="1"/>
            </p:cNvSpPr>
            <p:nvPr/>
          </p:nvSpPr>
          <p:spPr bwMode="auto">
            <a:xfrm flipV="1">
              <a:off x="4889501" y="5141913"/>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23" name="Line 63"/>
            <p:cNvSpPr>
              <a:spLocks noChangeShapeType="1"/>
            </p:cNvSpPr>
            <p:nvPr/>
          </p:nvSpPr>
          <p:spPr bwMode="auto">
            <a:xfrm flipV="1">
              <a:off x="4933951" y="5138738"/>
              <a:ext cx="47625"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24" name="Line 64"/>
            <p:cNvSpPr>
              <a:spLocks noChangeShapeType="1"/>
            </p:cNvSpPr>
            <p:nvPr/>
          </p:nvSpPr>
          <p:spPr bwMode="auto">
            <a:xfrm flipV="1">
              <a:off x="4981576" y="5135563"/>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25" name="Line 65"/>
            <p:cNvSpPr>
              <a:spLocks noChangeShapeType="1"/>
            </p:cNvSpPr>
            <p:nvPr/>
          </p:nvSpPr>
          <p:spPr bwMode="auto">
            <a:xfrm flipV="1">
              <a:off x="5027613" y="5132388"/>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26" name="Line 66"/>
            <p:cNvSpPr>
              <a:spLocks noChangeShapeType="1"/>
            </p:cNvSpPr>
            <p:nvPr/>
          </p:nvSpPr>
          <p:spPr bwMode="auto">
            <a:xfrm flipV="1">
              <a:off x="5072063" y="5130800"/>
              <a:ext cx="4603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27" name="Line 67"/>
            <p:cNvSpPr>
              <a:spLocks noChangeShapeType="1"/>
            </p:cNvSpPr>
            <p:nvPr/>
          </p:nvSpPr>
          <p:spPr bwMode="auto">
            <a:xfrm flipV="1">
              <a:off x="5118101" y="5127625"/>
              <a:ext cx="47625"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28" name="Line 68"/>
            <p:cNvSpPr>
              <a:spLocks noChangeShapeType="1"/>
            </p:cNvSpPr>
            <p:nvPr/>
          </p:nvSpPr>
          <p:spPr bwMode="auto">
            <a:xfrm flipV="1">
              <a:off x="5165726" y="5124450"/>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29" name="Line 69"/>
            <p:cNvSpPr>
              <a:spLocks noChangeShapeType="1"/>
            </p:cNvSpPr>
            <p:nvPr/>
          </p:nvSpPr>
          <p:spPr bwMode="auto">
            <a:xfrm flipV="1">
              <a:off x="5210176" y="5121275"/>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30" name="Line 70"/>
            <p:cNvSpPr>
              <a:spLocks noChangeShapeType="1"/>
            </p:cNvSpPr>
            <p:nvPr/>
          </p:nvSpPr>
          <p:spPr bwMode="auto">
            <a:xfrm flipV="1">
              <a:off x="5256213" y="5119688"/>
              <a:ext cx="46038"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31" name="Line 71"/>
            <p:cNvSpPr>
              <a:spLocks noChangeShapeType="1"/>
            </p:cNvSpPr>
            <p:nvPr/>
          </p:nvSpPr>
          <p:spPr bwMode="auto">
            <a:xfrm flipV="1">
              <a:off x="5302251" y="5116513"/>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32" name="Line 72"/>
            <p:cNvSpPr>
              <a:spLocks noChangeShapeType="1"/>
            </p:cNvSpPr>
            <p:nvPr/>
          </p:nvSpPr>
          <p:spPr bwMode="auto">
            <a:xfrm flipV="1">
              <a:off x="5346701" y="5114925"/>
              <a:ext cx="47625"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33" name="Line 73"/>
            <p:cNvSpPr>
              <a:spLocks noChangeShapeType="1"/>
            </p:cNvSpPr>
            <p:nvPr/>
          </p:nvSpPr>
          <p:spPr bwMode="auto">
            <a:xfrm flipV="1">
              <a:off x="5394326" y="5111750"/>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34" name="Line 74"/>
            <p:cNvSpPr>
              <a:spLocks noChangeShapeType="1"/>
            </p:cNvSpPr>
            <p:nvPr/>
          </p:nvSpPr>
          <p:spPr bwMode="auto">
            <a:xfrm flipV="1">
              <a:off x="5438776" y="5110163"/>
              <a:ext cx="46037"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35" name="Line 75"/>
            <p:cNvSpPr>
              <a:spLocks noChangeShapeType="1"/>
            </p:cNvSpPr>
            <p:nvPr/>
          </p:nvSpPr>
          <p:spPr bwMode="auto">
            <a:xfrm flipV="1">
              <a:off x="5484813" y="5106988"/>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36" name="Line 76"/>
            <p:cNvSpPr>
              <a:spLocks noChangeShapeType="1"/>
            </p:cNvSpPr>
            <p:nvPr/>
          </p:nvSpPr>
          <p:spPr bwMode="auto">
            <a:xfrm flipV="1">
              <a:off x="5530851" y="5105400"/>
              <a:ext cx="46037"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37" name="Line 77"/>
            <p:cNvSpPr>
              <a:spLocks noChangeShapeType="1"/>
            </p:cNvSpPr>
            <p:nvPr/>
          </p:nvSpPr>
          <p:spPr bwMode="auto">
            <a:xfrm flipV="1">
              <a:off x="5576888" y="5103813"/>
              <a:ext cx="46038"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38" name="Line 78"/>
            <p:cNvSpPr>
              <a:spLocks noChangeShapeType="1"/>
            </p:cNvSpPr>
            <p:nvPr/>
          </p:nvSpPr>
          <p:spPr bwMode="auto">
            <a:xfrm flipV="1">
              <a:off x="5622926" y="5100638"/>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39" name="Line 79"/>
            <p:cNvSpPr>
              <a:spLocks noChangeShapeType="1"/>
            </p:cNvSpPr>
            <p:nvPr/>
          </p:nvSpPr>
          <p:spPr bwMode="auto">
            <a:xfrm flipV="1">
              <a:off x="5668963" y="5099050"/>
              <a:ext cx="44450"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40" name="Line 80"/>
            <p:cNvSpPr>
              <a:spLocks noChangeShapeType="1"/>
            </p:cNvSpPr>
            <p:nvPr/>
          </p:nvSpPr>
          <p:spPr bwMode="auto">
            <a:xfrm flipV="1">
              <a:off x="5713413" y="5097463"/>
              <a:ext cx="47625"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41" name="Line 81"/>
            <p:cNvSpPr>
              <a:spLocks noChangeShapeType="1"/>
            </p:cNvSpPr>
            <p:nvPr/>
          </p:nvSpPr>
          <p:spPr bwMode="auto">
            <a:xfrm flipV="1">
              <a:off x="5761038" y="5095875"/>
              <a:ext cx="4603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42" name="Line 82"/>
            <p:cNvSpPr>
              <a:spLocks noChangeShapeType="1"/>
            </p:cNvSpPr>
            <p:nvPr/>
          </p:nvSpPr>
          <p:spPr bwMode="auto">
            <a:xfrm flipV="1">
              <a:off x="5807076" y="5092700"/>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43" name="Line 83"/>
            <p:cNvSpPr>
              <a:spLocks noChangeShapeType="1"/>
            </p:cNvSpPr>
            <p:nvPr/>
          </p:nvSpPr>
          <p:spPr bwMode="auto">
            <a:xfrm flipV="1">
              <a:off x="5851526" y="5091113"/>
              <a:ext cx="46037"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44" name="Line 84"/>
            <p:cNvSpPr>
              <a:spLocks noChangeShapeType="1"/>
            </p:cNvSpPr>
            <p:nvPr/>
          </p:nvSpPr>
          <p:spPr bwMode="auto">
            <a:xfrm flipV="1">
              <a:off x="5897563" y="5089525"/>
              <a:ext cx="4603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45" name="Line 85"/>
            <p:cNvSpPr>
              <a:spLocks noChangeShapeType="1"/>
            </p:cNvSpPr>
            <p:nvPr/>
          </p:nvSpPr>
          <p:spPr bwMode="auto">
            <a:xfrm flipV="1">
              <a:off x="5943601" y="5087938"/>
              <a:ext cx="46037"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46" name="Line 86"/>
            <p:cNvSpPr>
              <a:spLocks noChangeShapeType="1"/>
            </p:cNvSpPr>
            <p:nvPr/>
          </p:nvSpPr>
          <p:spPr bwMode="auto">
            <a:xfrm flipV="1">
              <a:off x="5989638" y="5086350"/>
              <a:ext cx="4603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47" name="Line 87"/>
            <p:cNvSpPr>
              <a:spLocks noChangeShapeType="1"/>
            </p:cNvSpPr>
            <p:nvPr/>
          </p:nvSpPr>
          <p:spPr bwMode="auto">
            <a:xfrm flipV="1">
              <a:off x="6035676" y="5086350"/>
              <a:ext cx="44450"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48" name="Line 88"/>
            <p:cNvSpPr>
              <a:spLocks noChangeShapeType="1"/>
            </p:cNvSpPr>
            <p:nvPr/>
          </p:nvSpPr>
          <p:spPr bwMode="auto">
            <a:xfrm flipV="1">
              <a:off x="6080126" y="5084763"/>
              <a:ext cx="46037"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49" name="Line 89"/>
            <p:cNvSpPr>
              <a:spLocks noChangeShapeType="1"/>
            </p:cNvSpPr>
            <p:nvPr/>
          </p:nvSpPr>
          <p:spPr bwMode="auto">
            <a:xfrm flipV="1">
              <a:off x="6126163" y="5083175"/>
              <a:ext cx="47625"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50" name="Line 90"/>
            <p:cNvSpPr>
              <a:spLocks noChangeShapeType="1"/>
            </p:cNvSpPr>
            <p:nvPr/>
          </p:nvSpPr>
          <p:spPr bwMode="auto">
            <a:xfrm flipV="1">
              <a:off x="6173788" y="5081588"/>
              <a:ext cx="44450"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51" name="Line 91"/>
            <p:cNvSpPr>
              <a:spLocks noChangeShapeType="1"/>
            </p:cNvSpPr>
            <p:nvPr/>
          </p:nvSpPr>
          <p:spPr bwMode="auto">
            <a:xfrm flipV="1">
              <a:off x="6218238" y="5080000"/>
              <a:ext cx="4603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52" name="Line 92"/>
            <p:cNvSpPr>
              <a:spLocks noChangeShapeType="1"/>
            </p:cNvSpPr>
            <p:nvPr/>
          </p:nvSpPr>
          <p:spPr bwMode="auto">
            <a:xfrm flipV="1">
              <a:off x="6264276" y="5078413"/>
              <a:ext cx="46037"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53" name="Line 93"/>
            <p:cNvSpPr>
              <a:spLocks noChangeShapeType="1"/>
            </p:cNvSpPr>
            <p:nvPr/>
          </p:nvSpPr>
          <p:spPr bwMode="auto">
            <a:xfrm flipV="1">
              <a:off x="6310313" y="5078413"/>
              <a:ext cx="46038"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54" name="Line 94"/>
            <p:cNvSpPr>
              <a:spLocks noChangeShapeType="1"/>
            </p:cNvSpPr>
            <p:nvPr/>
          </p:nvSpPr>
          <p:spPr bwMode="auto">
            <a:xfrm flipV="1">
              <a:off x="6356351" y="5076825"/>
              <a:ext cx="46037"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55" name="Line 95"/>
            <p:cNvSpPr>
              <a:spLocks noChangeShapeType="1"/>
            </p:cNvSpPr>
            <p:nvPr/>
          </p:nvSpPr>
          <p:spPr bwMode="auto">
            <a:xfrm flipV="1">
              <a:off x="6402388" y="5076825"/>
              <a:ext cx="4603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56" name="Line 96"/>
            <p:cNvSpPr>
              <a:spLocks noChangeShapeType="1"/>
            </p:cNvSpPr>
            <p:nvPr/>
          </p:nvSpPr>
          <p:spPr bwMode="auto">
            <a:xfrm flipV="1">
              <a:off x="6448426" y="5075238"/>
              <a:ext cx="44450"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57" name="Line 97"/>
            <p:cNvSpPr>
              <a:spLocks noChangeShapeType="1"/>
            </p:cNvSpPr>
            <p:nvPr/>
          </p:nvSpPr>
          <p:spPr bwMode="auto">
            <a:xfrm flipV="1">
              <a:off x="6492876" y="5075238"/>
              <a:ext cx="47625"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58" name="Line 98"/>
            <p:cNvSpPr>
              <a:spLocks noChangeShapeType="1"/>
            </p:cNvSpPr>
            <p:nvPr/>
          </p:nvSpPr>
          <p:spPr bwMode="auto">
            <a:xfrm flipV="1">
              <a:off x="6540501" y="5073650"/>
              <a:ext cx="44450"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59" name="Line 99"/>
            <p:cNvSpPr>
              <a:spLocks noChangeShapeType="1"/>
            </p:cNvSpPr>
            <p:nvPr/>
          </p:nvSpPr>
          <p:spPr bwMode="auto">
            <a:xfrm flipV="1">
              <a:off x="6584951" y="5073650"/>
              <a:ext cx="46037"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60" name="Line 100"/>
            <p:cNvSpPr>
              <a:spLocks noChangeShapeType="1"/>
            </p:cNvSpPr>
            <p:nvPr/>
          </p:nvSpPr>
          <p:spPr bwMode="auto">
            <a:xfrm flipV="1">
              <a:off x="6630988" y="5072063"/>
              <a:ext cx="46038"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61" name="Line 101"/>
            <p:cNvSpPr>
              <a:spLocks noChangeShapeType="1"/>
            </p:cNvSpPr>
            <p:nvPr/>
          </p:nvSpPr>
          <p:spPr bwMode="auto">
            <a:xfrm flipV="1">
              <a:off x="6677026" y="5072063"/>
              <a:ext cx="44450"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62" name="Line 102"/>
            <p:cNvSpPr>
              <a:spLocks noChangeShapeType="1"/>
            </p:cNvSpPr>
            <p:nvPr/>
          </p:nvSpPr>
          <p:spPr bwMode="auto">
            <a:xfrm flipV="1">
              <a:off x="6721476" y="5072063"/>
              <a:ext cx="47625"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63" name="Line 103"/>
            <p:cNvSpPr>
              <a:spLocks noChangeShapeType="1"/>
            </p:cNvSpPr>
            <p:nvPr/>
          </p:nvSpPr>
          <p:spPr bwMode="auto">
            <a:xfrm>
              <a:off x="6769101" y="5072063"/>
              <a:ext cx="46037"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64" name="Line 104"/>
            <p:cNvSpPr>
              <a:spLocks noChangeShapeType="1"/>
            </p:cNvSpPr>
            <p:nvPr/>
          </p:nvSpPr>
          <p:spPr bwMode="auto">
            <a:xfrm flipV="1">
              <a:off x="6815138" y="5072063"/>
              <a:ext cx="44450"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65" name="Line 105"/>
            <p:cNvSpPr>
              <a:spLocks noChangeShapeType="1"/>
            </p:cNvSpPr>
            <p:nvPr/>
          </p:nvSpPr>
          <p:spPr bwMode="auto">
            <a:xfrm>
              <a:off x="6859588" y="5072063"/>
              <a:ext cx="46038"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66" name="Line 106"/>
            <p:cNvSpPr>
              <a:spLocks noChangeShapeType="1"/>
            </p:cNvSpPr>
            <p:nvPr/>
          </p:nvSpPr>
          <p:spPr bwMode="auto">
            <a:xfrm flipV="1">
              <a:off x="6905626" y="5070475"/>
              <a:ext cx="47625"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67" name="Line 107"/>
            <p:cNvSpPr>
              <a:spLocks noChangeShapeType="1"/>
            </p:cNvSpPr>
            <p:nvPr/>
          </p:nvSpPr>
          <p:spPr bwMode="auto">
            <a:xfrm>
              <a:off x="6953251" y="5070475"/>
              <a:ext cx="44450"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68" name="Line 108"/>
            <p:cNvSpPr>
              <a:spLocks noChangeShapeType="1"/>
            </p:cNvSpPr>
            <p:nvPr/>
          </p:nvSpPr>
          <p:spPr bwMode="auto">
            <a:xfrm>
              <a:off x="2460626" y="5359400"/>
              <a:ext cx="44450"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69" name="Line 109"/>
            <p:cNvSpPr>
              <a:spLocks noChangeShapeType="1"/>
            </p:cNvSpPr>
            <p:nvPr/>
          </p:nvSpPr>
          <p:spPr bwMode="auto">
            <a:xfrm>
              <a:off x="2505076" y="5364163"/>
              <a:ext cx="46037"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70" name="Line 110"/>
            <p:cNvSpPr>
              <a:spLocks noChangeShapeType="1"/>
            </p:cNvSpPr>
            <p:nvPr/>
          </p:nvSpPr>
          <p:spPr bwMode="auto">
            <a:xfrm>
              <a:off x="2551113" y="5368925"/>
              <a:ext cx="47625"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71" name="Line 111"/>
            <p:cNvSpPr>
              <a:spLocks noChangeShapeType="1"/>
            </p:cNvSpPr>
            <p:nvPr/>
          </p:nvSpPr>
          <p:spPr bwMode="auto">
            <a:xfrm>
              <a:off x="2598738" y="5373688"/>
              <a:ext cx="44450"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72" name="Line 112"/>
            <p:cNvSpPr>
              <a:spLocks noChangeShapeType="1"/>
            </p:cNvSpPr>
            <p:nvPr/>
          </p:nvSpPr>
          <p:spPr bwMode="auto">
            <a:xfrm>
              <a:off x="2643188" y="5378450"/>
              <a:ext cx="28575"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73" name="Line 113"/>
            <p:cNvSpPr>
              <a:spLocks noChangeShapeType="1"/>
            </p:cNvSpPr>
            <p:nvPr/>
          </p:nvSpPr>
          <p:spPr bwMode="auto">
            <a:xfrm>
              <a:off x="2884488" y="5402263"/>
              <a:ext cx="333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74" name="Line 114"/>
            <p:cNvSpPr>
              <a:spLocks noChangeShapeType="1"/>
            </p:cNvSpPr>
            <p:nvPr/>
          </p:nvSpPr>
          <p:spPr bwMode="auto">
            <a:xfrm>
              <a:off x="2917826" y="5405438"/>
              <a:ext cx="46037"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75" name="Line 115"/>
            <p:cNvSpPr>
              <a:spLocks noChangeShapeType="1"/>
            </p:cNvSpPr>
            <p:nvPr/>
          </p:nvSpPr>
          <p:spPr bwMode="auto">
            <a:xfrm>
              <a:off x="2963863" y="5410200"/>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76" name="Line 116"/>
            <p:cNvSpPr>
              <a:spLocks noChangeShapeType="1"/>
            </p:cNvSpPr>
            <p:nvPr/>
          </p:nvSpPr>
          <p:spPr bwMode="auto">
            <a:xfrm>
              <a:off x="3009901" y="5413375"/>
              <a:ext cx="46037"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77" name="Line 117"/>
            <p:cNvSpPr>
              <a:spLocks noChangeShapeType="1"/>
            </p:cNvSpPr>
            <p:nvPr/>
          </p:nvSpPr>
          <p:spPr bwMode="auto">
            <a:xfrm>
              <a:off x="3055938" y="5418138"/>
              <a:ext cx="41275"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78" name="Line 118"/>
            <p:cNvSpPr>
              <a:spLocks noChangeShapeType="1"/>
            </p:cNvSpPr>
            <p:nvPr/>
          </p:nvSpPr>
          <p:spPr bwMode="auto">
            <a:xfrm>
              <a:off x="3309938" y="5443538"/>
              <a:ext cx="20638"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79" name="Line 119"/>
            <p:cNvSpPr>
              <a:spLocks noChangeShapeType="1"/>
            </p:cNvSpPr>
            <p:nvPr/>
          </p:nvSpPr>
          <p:spPr bwMode="auto">
            <a:xfrm>
              <a:off x="3330576" y="5445125"/>
              <a:ext cx="47625"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80" name="Line 120"/>
            <p:cNvSpPr>
              <a:spLocks noChangeShapeType="1"/>
            </p:cNvSpPr>
            <p:nvPr/>
          </p:nvSpPr>
          <p:spPr bwMode="auto">
            <a:xfrm>
              <a:off x="3378201" y="5449888"/>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81" name="Line 121"/>
            <p:cNvSpPr>
              <a:spLocks noChangeShapeType="1"/>
            </p:cNvSpPr>
            <p:nvPr/>
          </p:nvSpPr>
          <p:spPr bwMode="auto">
            <a:xfrm>
              <a:off x="3422651" y="5453063"/>
              <a:ext cx="46037"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82" name="Line 122"/>
            <p:cNvSpPr>
              <a:spLocks noChangeShapeType="1"/>
            </p:cNvSpPr>
            <p:nvPr/>
          </p:nvSpPr>
          <p:spPr bwMode="auto">
            <a:xfrm>
              <a:off x="3468688" y="5457825"/>
              <a:ext cx="46038"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83" name="Line 123"/>
            <p:cNvSpPr>
              <a:spLocks noChangeShapeType="1"/>
            </p:cNvSpPr>
            <p:nvPr/>
          </p:nvSpPr>
          <p:spPr bwMode="auto">
            <a:xfrm>
              <a:off x="3514726" y="5462588"/>
              <a:ext cx="9525"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84" name="Line 124"/>
            <p:cNvSpPr>
              <a:spLocks noChangeShapeType="1"/>
            </p:cNvSpPr>
            <p:nvPr/>
          </p:nvSpPr>
          <p:spPr bwMode="auto">
            <a:xfrm>
              <a:off x="3736976" y="5483225"/>
              <a:ext cx="6350"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85" name="Line 125"/>
            <p:cNvSpPr>
              <a:spLocks noChangeShapeType="1"/>
            </p:cNvSpPr>
            <p:nvPr/>
          </p:nvSpPr>
          <p:spPr bwMode="auto">
            <a:xfrm>
              <a:off x="3743326" y="5483225"/>
              <a:ext cx="46037"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86" name="Line 126"/>
            <p:cNvSpPr>
              <a:spLocks noChangeShapeType="1"/>
            </p:cNvSpPr>
            <p:nvPr/>
          </p:nvSpPr>
          <p:spPr bwMode="auto">
            <a:xfrm>
              <a:off x="3789363" y="5487988"/>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87" name="Line 127"/>
            <p:cNvSpPr>
              <a:spLocks noChangeShapeType="1"/>
            </p:cNvSpPr>
            <p:nvPr/>
          </p:nvSpPr>
          <p:spPr bwMode="auto">
            <a:xfrm>
              <a:off x="3835401" y="5491163"/>
              <a:ext cx="46037"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88" name="Line 128"/>
            <p:cNvSpPr>
              <a:spLocks noChangeShapeType="1"/>
            </p:cNvSpPr>
            <p:nvPr/>
          </p:nvSpPr>
          <p:spPr bwMode="auto">
            <a:xfrm>
              <a:off x="3881438" y="5495925"/>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89" name="Line 129"/>
            <p:cNvSpPr>
              <a:spLocks noChangeShapeType="1"/>
            </p:cNvSpPr>
            <p:nvPr/>
          </p:nvSpPr>
          <p:spPr bwMode="auto">
            <a:xfrm>
              <a:off x="3925888" y="5499100"/>
              <a:ext cx="2698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90" name="Line 130"/>
            <p:cNvSpPr>
              <a:spLocks noChangeShapeType="1"/>
            </p:cNvSpPr>
            <p:nvPr/>
          </p:nvSpPr>
          <p:spPr bwMode="auto">
            <a:xfrm>
              <a:off x="4168776" y="5519738"/>
              <a:ext cx="333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91" name="Line 131"/>
            <p:cNvSpPr>
              <a:spLocks noChangeShapeType="1"/>
            </p:cNvSpPr>
            <p:nvPr/>
          </p:nvSpPr>
          <p:spPr bwMode="auto">
            <a:xfrm>
              <a:off x="4202113" y="5522913"/>
              <a:ext cx="46038"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92" name="Line 132"/>
            <p:cNvSpPr>
              <a:spLocks noChangeShapeType="1"/>
            </p:cNvSpPr>
            <p:nvPr/>
          </p:nvSpPr>
          <p:spPr bwMode="auto">
            <a:xfrm>
              <a:off x="4248151" y="5527675"/>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93" name="Line 133"/>
            <p:cNvSpPr>
              <a:spLocks noChangeShapeType="1"/>
            </p:cNvSpPr>
            <p:nvPr/>
          </p:nvSpPr>
          <p:spPr bwMode="auto">
            <a:xfrm>
              <a:off x="4292601" y="5530850"/>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94" name="Line 134"/>
            <p:cNvSpPr>
              <a:spLocks noChangeShapeType="1"/>
            </p:cNvSpPr>
            <p:nvPr/>
          </p:nvSpPr>
          <p:spPr bwMode="auto">
            <a:xfrm>
              <a:off x="4338638" y="5534025"/>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95" name="Line 135"/>
            <p:cNvSpPr>
              <a:spLocks noChangeShapeType="1"/>
            </p:cNvSpPr>
            <p:nvPr/>
          </p:nvSpPr>
          <p:spPr bwMode="auto">
            <a:xfrm>
              <a:off x="4602163" y="5554663"/>
              <a:ext cx="12700"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96" name="Line 136"/>
            <p:cNvSpPr>
              <a:spLocks noChangeShapeType="1"/>
            </p:cNvSpPr>
            <p:nvPr/>
          </p:nvSpPr>
          <p:spPr bwMode="auto">
            <a:xfrm>
              <a:off x="4614863" y="5554663"/>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97" name="Line 137"/>
            <p:cNvSpPr>
              <a:spLocks noChangeShapeType="1"/>
            </p:cNvSpPr>
            <p:nvPr/>
          </p:nvSpPr>
          <p:spPr bwMode="auto">
            <a:xfrm>
              <a:off x="4660901" y="5557838"/>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98" name="Line 138"/>
            <p:cNvSpPr>
              <a:spLocks noChangeShapeType="1"/>
            </p:cNvSpPr>
            <p:nvPr/>
          </p:nvSpPr>
          <p:spPr bwMode="auto">
            <a:xfrm>
              <a:off x="4705351" y="5561013"/>
              <a:ext cx="46037"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99" name="Line 139"/>
            <p:cNvSpPr>
              <a:spLocks noChangeShapeType="1"/>
            </p:cNvSpPr>
            <p:nvPr/>
          </p:nvSpPr>
          <p:spPr bwMode="auto">
            <a:xfrm>
              <a:off x="4751388" y="5565775"/>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00" name="Line 140"/>
            <p:cNvSpPr>
              <a:spLocks noChangeShapeType="1"/>
            </p:cNvSpPr>
            <p:nvPr/>
          </p:nvSpPr>
          <p:spPr bwMode="auto">
            <a:xfrm>
              <a:off x="4797426" y="5568950"/>
              <a:ext cx="22225"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01" name="Line 141"/>
            <p:cNvSpPr>
              <a:spLocks noChangeShapeType="1"/>
            </p:cNvSpPr>
            <p:nvPr/>
          </p:nvSpPr>
          <p:spPr bwMode="auto">
            <a:xfrm>
              <a:off x="5038726" y="5583238"/>
              <a:ext cx="333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02" name="Line 142"/>
            <p:cNvSpPr>
              <a:spLocks noChangeShapeType="1"/>
            </p:cNvSpPr>
            <p:nvPr/>
          </p:nvSpPr>
          <p:spPr bwMode="auto">
            <a:xfrm>
              <a:off x="5072063" y="5586413"/>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03" name="Line 143"/>
            <p:cNvSpPr>
              <a:spLocks noChangeShapeType="1"/>
            </p:cNvSpPr>
            <p:nvPr/>
          </p:nvSpPr>
          <p:spPr bwMode="auto">
            <a:xfrm>
              <a:off x="5118101" y="5589588"/>
              <a:ext cx="47625"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04" name="Line 144"/>
            <p:cNvSpPr>
              <a:spLocks noChangeShapeType="1"/>
            </p:cNvSpPr>
            <p:nvPr/>
          </p:nvSpPr>
          <p:spPr bwMode="auto">
            <a:xfrm>
              <a:off x="5165726" y="5591175"/>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05" name="Line 145"/>
            <p:cNvSpPr>
              <a:spLocks noChangeShapeType="1"/>
            </p:cNvSpPr>
            <p:nvPr/>
          </p:nvSpPr>
          <p:spPr bwMode="auto">
            <a:xfrm>
              <a:off x="5210176" y="5594350"/>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06" name="Line 146"/>
            <p:cNvSpPr>
              <a:spLocks noChangeShapeType="1"/>
            </p:cNvSpPr>
            <p:nvPr/>
          </p:nvSpPr>
          <p:spPr bwMode="auto">
            <a:xfrm>
              <a:off x="5256213" y="5597525"/>
              <a:ext cx="158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07" name="Line 147"/>
            <p:cNvSpPr>
              <a:spLocks noChangeShapeType="1"/>
            </p:cNvSpPr>
            <p:nvPr/>
          </p:nvSpPr>
          <p:spPr bwMode="auto">
            <a:xfrm>
              <a:off x="5478463" y="5608638"/>
              <a:ext cx="6350"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08" name="Line 148"/>
            <p:cNvSpPr>
              <a:spLocks noChangeShapeType="1"/>
            </p:cNvSpPr>
            <p:nvPr/>
          </p:nvSpPr>
          <p:spPr bwMode="auto">
            <a:xfrm>
              <a:off x="5484813" y="5610225"/>
              <a:ext cx="4603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09" name="Line 149"/>
            <p:cNvSpPr>
              <a:spLocks noChangeShapeType="1"/>
            </p:cNvSpPr>
            <p:nvPr/>
          </p:nvSpPr>
          <p:spPr bwMode="auto">
            <a:xfrm>
              <a:off x="5530851" y="5611813"/>
              <a:ext cx="46037"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10" name="Line 150"/>
            <p:cNvSpPr>
              <a:spLocks noChangeShapeType="1"/>
            </p:cNvSpPr>
            <p:nvPr/>
          </p:nvSpPr>
          <p:spPr bwMode="auto">
            <a:xfrm>
              <a:off x="5576888" y="5613400"/>
              <a:ext cx="4603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11" name="Line 151"/>
            <p:cNvSpPr>
              <a:spLocks noChangeShapeType="1"/>
            </p:cNvSpPr>
            <p:nvPr/>
          </p:nvSpPr>
          <p:spPr bwMode="auto">
            <a:xfrm>
              <a:off x="5622926" y="5614988"/>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12" name="Line 152"/>
            <p:cNvSpPr>
              <a:spLocks noChangeShapeType="1"/>
            </p:cNvSpPr>
            <p:nvPr/>
          </p:nvSpPr>
          <p:spPr bwMode="auto">
            <a:xfrm>
              <a:off x="5668963" y="5618163"/>
              <a:ext cx="30163"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13" name="Line 153"/>
            <p:cNvSpPr>
              <a:spLocks noChangeShapeType="1"/>
            </p:cNvSpPr>
            <p:nvPr/>
          </p:nvSpPr>
          <p:spPr bwMode="auto">
            <a:xfrm>
              <a:off x="5921376" y="5627688"/>
              <a:ext cx="22225"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14" name="Line 154"/>
            <p:cNvSpPr>
              <a:spLocks noChangeShapeType="1"/>
            </p:cNvSpPr>
            <p:nvPr/>
          </p:nvSpPr>
          <p:spPr bwMode="auto">
            <a:xfrm>
              <a:off x="5943601" y="5629275"/>
              <a:ext cx="46037"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15" name="Line 155"/>
            <p:cNvSpPr>
              <a:spLocks noChangeShapeType="1"/>
            </p:cNvSpPr>
            <p:nvPr/>
          </p:nvSpPr>
          <p:spPr bwMode="auto">
            <a:xfrm>
              <a:off x="5989638" y="5630863"/>
              <a:ext cx="46038"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16" name="Line 156"/>
            <p:cNvSpPr>
              <a:spLocks noChangeShapeType="1"/>
            </p:cNvSpPr>
            <p:nvPr/>
          </p:nvSpPr>
          <p:spPr bwMode="auto">
            <a:xfrm>
              <a:off x="6035676" y="5632450"/>
              <a:ext cx="44450"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17" name="Line 157"/>
            <p:cNvSpPr>
              <a:spLocks noChangeShapeType="1"/>
            </p:cNvSpPr>
            <p:nvPr/>
          </p:nvSpPr>
          <p:spPr bwMode="auto">
            <a:xfrm>
              <a:off x="6080126" y="5634038"/>
              <a:ext cx="46037"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18" name="Line 158"/>
            <p:cNvSpPr>
              <a:spLocks noChangeShapeType="1"/>
            </p:cNvSpPr>
            <p:nvPr/>
          </p:nvSpPr>
          <p:spPr bwMode="auto">
            <a:xfrm>
              <a:off x="6126163" y="5634038"/>
              <a:ext cx="19050"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19" name="Line 159"/>
            <p:cNvSpPr>
              <a:spLocks noChangeShapeType="1"/>
            </p:cNvSpPr>
            <p:nvPr/>
          </p:nvSpPr>
          <p:spPr bwMode="auto">
            <a:xfrm>
              <a:off x="6369051" y="5640388"/>
              <a:ext cx="33337"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20" name="Line 160"/>
            <p:cNvSpPr>
              <a:spLocks noChangeShapeType="1"/>
            </p:cNvSpPr>
            <p:nvPr/>
          </p:nvSpPr>
          <p:spPr bwMode="auto">
            <a:xfrm>
              <a:off x="6402388" y="5641975"/>
              <a:ext cx="4603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21" name="Line 161"/>
            <p:cNvSpPr>
              <a:spLocks noChangeShapeType="1"/>
            </p:cNvSpPr>
            <p:nvPr/>
          </p:nvSpPr>
          <p:spPr bwMode="auto">
            <a:xfrm>
              <a:off x="6448426" y="5643563"/>
              <a:ext cx="44450"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22" name="Line 162"/>
            <p:cNvSpPr>
              <a:spLocks noChangeShapeType="1"/>
            </p:cNvSpPr>
            <p:nvPr/>
          </p:nvSpPr>
          <p:spPr bwMode="auto">
            <a:xfrm>
              <a:off x="6492876" y="5643563"/>
              <a:ext cx="47625"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23" name="Line 163"/>
            <p:cNvSpPr>
              <a:spLocks noChangeShapeType="1"/>
            </p:cNvSpPr>
            <p:nvPr/>
          </p:nvSpPr>
          <p:spPr bwMode="auto">
            <a:xfrm>
              <a:off x="6540501" y="5643563"/>
              <a:ext cx="44450"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24" name="Line 164"/>
            <p:cNvSpPr>
              <a:spLocks noChangeShapeType="1"/>
            </p:cNvSpPr>
            <p:nvPr/>
          </p:nvSpPr>
          <p:spPr bwMode="auto">
            <a:xfrm>
              <a:off x="6584951" y="5645150"/>
              <a:ext cx="6350"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25" name="Line 165"/>
            <p:cNvSpPr>
              <a:spLocks noChangeShapeType="1"/>
            </p:cNvSpPr>
            <p:nvPr/>
          </p:nvSpPr>
          <p:spPr bwMode="auto">
            <a:xfrm>
              <a:off x="6815138" y="5646738"/>
              <a:ext cx="44450"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26" name="Line 166"/>
            <p:cNvSpPr>
              <a:spLocks noChangeShapeType="1"/>
            </p:cNvSpPr>
            <p:nvPr/>
          </p:nvSpPr>
          <p:spPr bwMode="auto">
            <a:xfrm>
              <a:off x="6859588" y="5648325"/>
              <a:ext cx="4603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27" name="Line 167"/>
            <p:cNvSpPr>
              <a:spLocks noChangeShapeType="1"/>
            </p:cNvSpPr>
            <p:nvPr/>
          </p:nvSpPr>
          <p:spPr bwMode="auto">
            <a:xfrm>
              <a:off x="6905626" y="5648325"/>
              <a:ext cx="47625"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grpSp>
      <p:sp>
        <p:nvSpPr>
          <p:cNvPr id="629777" name="Line 168"/>
          <p:cNvSpPr>
            <a:spLocks noChangeShapeType="1"/>
          </p:cNvSpPr>
          <p:nvPr/>
        </p:nvSpPr>
        <p:spPr bwMode="auto">
          <a:xfrm>
            <a:off x="4633913" y="2579688"/>
            <a:ext cx="44450" cy="1587"/>
          </a:xfrm>
          <a:prstGeom prst="line">
            <a:avLst/>
          </a:prstGeom>
          <a:noFill/>
          <a:ln w="28">
            <a:solidFill>
              <a:srgbClr val="FF0000"/>
            </a:solidFill>
            <a:round/>
            <a:headEnd/>
            <a:tailEnd/>
          </a:ln>
        </p:spPr>
        <p:txBody>
          <a:bodyPr/>
          <a:lstStyle/>
          <a:p>
            <a:endParaRPr lang="en-US" dirty="0"/>
          </a:p>
        </p:txBody>
      </p:sp>
    </p:spTree>
    <p:extLst>
      <p:ext uri="{BB962C8B-B14F-4D97-AF65-F5344CB8AC3E}">
        <p14:creationId xmlns:p14="http://schemas.microsoft.com/office/powerpoint/2010/main" val="23339947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600</TotalTime>
  <Words>1141</Words>
  <Application>Microsoft Office PowerPoint</Application>
  <PresentationFormat>On-screen Show (4:3)</PresentationFormat>
  <Paragraphs>229</Paragraphs>
  <Slides>68</Slides>
  <Notes>4</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68</vt:i4>
      </vt:variant>
    </vt:vector>
  </HeadingPairs>
  <TitlesOfParts>
    <vt:vector size="73" baseType="lpstr">
      <vt:lpstr>Arial</vt:lpstr>
      <vt:lpstr>Calibri</vt:lpstr>
      <vt:lpstr>Symbol</vt:lpstr>
      <vt:lpstr>Office Theme</vt:lpstr>
      <vt:lpstr>Equation</vt:lpstr>
      <vt:lpstr>Lecture 9</vt:lpstr>
      <vt:lpstr>Question</vt:lpstr>
      <vt:lpstr>Question</vt:lpstr>
      <vt:lpstr>PowerPoint Presentation</vt:lpstr>
      <vt:lpstr>PowerPoint Presentation</vt:lpstr>
      <vt:lpstr>Question 223.7.1</vt:lpstr>
      <vt:lpstr>Question 223.7.2</vt:lpstr>
      <vt:lpstr>Question 223.7.2.5</vt:lpstr>
      <vt:lpstr>PowerPoint Presentation</vt:lpstr>
      <vt:lpstr>PowerPoint Presentation</vt:lpstr>
      <vt:lpstr>PowerPoint Presentation</vt:lpstr>
      <vt:lpstr>PowerPoint Presentation</vt:lpstr>
      <vt:lpstr>Question 223.7.2.6</vt:lpstr>
      <vt:lpstr>Question 223.7.2.7</vt:lpstr>
      <vt:lpstr>Question 223.7.4</vt:lpstr>
      <vt:lpstr>Question 223.7.5 </vt:lpstr>
      <vt:lpstr>Clamped Rod</vt:lpstr>
      <vt:lpstr>Clamped Rod: Center Clamp</vt:lpstr>
      <vt:lpstr>Clamped Rod</vt:lpstr>
      <vt:lpstr>Clamped Rod: L/4 Clamp</vt:lpstr>
      <vt:lpstr>Drum Head</vt:lpstr>
      <vt:lpstr>Question 223.7.3</vt:lpstr>
      <vt:lpstr>PowerPoint Presentation</vt:lpstr>
      <vt:lpstr>PowerPoint Presentation</vt:lpstr>
      <vt:lpstr>PowerPoint Presentation</vt:lpstr>
      <vt:lpstr>End</vt:lpstr>
      <vt:lpstr>Question 223.8.1</vt:lpstr>
      <vt:lpstr>Question 223.8.2</vt:lpstr>
      <vt:lpstr>Question 223.8.2.5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 223.8.3</vt:lpstr>
      <vt:lpstr>Question 223.8.4</vt:lpstr>
      <vt:lpstr>PowerPoint Presentation</vt:lpstr>
      <vt:lpstr>Example of Beats</vt:lpstr>
      <vt:lpstr>PowerPoint Presentation</vt:lpstr>
      <vt:lpstr>Question 223.9.1</vt:lpstr>
      <vt:lpstr>Question 223.9.2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 Light Spectra</vt:lpstr>
      <vt:lpstr>PowerPoint Presentation</vt:lpstr>
      <vt:lpstr>Application: Industrial Monitoring</vt:lpstr>
      <vt:lpstr>Application, Vibrometry Target ID</vt:lpstr>
      <vt:lpstr>Example: Square Wave</vt:lpstr>
      <vt:lpstr>Example: Square Wave</vt:lpstr>
      <vt:lpstr>Example: Square Wave, More Terms</vt:lpstr>
      <vt:lpstr>Example: Square Wave</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Lines, Todd</cp:lastModifiedBy>
  <cp:revision>12</cp:revision>
  <dcterms:created xsi:type="dcterms:W3CDTF">2011-09-23T00:44:42Z</dcterms:created>
  <dcterms:modified xsi:type="dcterms:W3CDTF">2025-04-30T21:13:47Z</dcterms:modified>
</cp:coreProperties>
</file>