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67" r:id="rId3"/>
    <p:sldId id="268" r:id="rId4"/>
    <p:sldId id="344" r:id="rId5"/>
    <p:sldId id="345" r:id="rId6"/>
    <p:sldId id="298" r:id="rId7"/>
    <p:sldId id="314" r:id="rId8"/>
    <p:sldId id="315" r:id="rId9"/>
    <p:sldId id="316" r:id="rId10"/>
    <p:sldId id="317" r:id="rId11"/>
    <p:sldId id="299" r:id="rId12"/>
    <p:sldId id="300" r:id="rId13"/>
    <p:sldId id="301" r:id="rId14"/>
    <p:sldId id="302" r:id="rId15"/>
    <p:sldId id="339" r:id="rId16"/>
    <p:sldId id="340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507A3-B23C-4814-86A3-AA497BF70DCA}" v="2" dt="2025-04-30T21:18:2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86322" autoAdjust="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17507A3-B23C-4814-86A3-AA497BF70DCA}"/>
    <pc:docChg chg="custSel addSld delSld modSld">
      <pc:chgData name="Lines, Todd" userId="afaf7c3a-e8aa-4568-882a-02ad8f9e19b0" providerId="ADAL" clId="{617507A3-B23C-4814-86A3-AA497BF70DCA}" dt="2025-04-30T21:23:16.841" v="19" actId="47"/>
      <pc:docMkLst>
        <pc:docMk/>
      </pc:docMkLst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0" sldId="267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0" sldId="26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6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2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3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4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5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6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2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3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4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5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6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7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8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89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0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1"/>
        </pc:sldMkLst>
      </pc:sldChg>
      <pc:sldChg chg="del">
        <pc:chgData name="Lines, Todd" userId="afaf7c3a-e8aa-4568-882a-02ad8f9e19b0" providerId="ADAL" clId="{617507A3-B23C-4814-86A3-AA497BF70DCA}" dt="2025-04-30T21:23:16.841" v="19" actId="47"/>
        <pc:sldMkLst>
          <pc:docMk/>
          <pc:sldMk cId="0" sldId="292"/>
        </pc:sldMkLst>
      </pc:sldChg>
      <pc:sldChg chg="modSp new mod">
        <pc:chgData name="Lines, Todd" userId="afaf7c3a-e8aa-4568-882a-02ad8f9e19b0" providerId="ADAL" clId="{617507A3-B23C-4814-86A3-AA497BF70DCA}" dt="2025-04-30T21:14:15.229" v="10" actId="20577"/>
        <pc:sldMkLst>
          <pc:docMk/>
          <pc:sldMk cId="2630690811" sldId="293"/>
        </pc:sldMkLst>
        <pc:spChg chg="mod">
          <ac:chgData name="Lines, Todd" userId="afaf7c3a-e8aa-4568-882a-02ad8f9e19b0" providerId="ADAL" clId="{617507A3-B23C-4814-86A3-AA497BF70DCA}" dt="2025-04-30T21:14:15.229" v="10" actId="20577"/>
          <ac:spMkLst>
            <pc:docMk/>
            <pc:sldMk cId="2630690811" sldId="293"/>
            <ac:spMk id="2" creationId="{48677102-2D8F-05F0-C316-945DA29AB7BC}"/>
          </ac:spMkLst>
        </pc:spChg>
      </pc:sldChg>
      <pc:sldChg chg="addSp delSp modSp new mod modClrScheme chgLayout">
        <pc:chgData name="Lines, Todd" userId="afaf7c3a-e8aa-4568-882a-02ad8f9e19b0" providerId="ADAL" clId="{617507A3-B23C-4814-86A3-AA497BF70DCA}" dt="2025-04-30T21:14:23.337" v="15" actId="20577"/>
        <pc:sldMkLst>
          <pc:docMk/>
          <pc:sldMk cId="665056197" sldId="294"/>
        </pc:sldMkLst>
        <pc:spChg chg="del mod ord">
          <ac:chgData name="Lines, Todd" userId="afaf7c3a-e8aa-4568-882a-02ad8f9e19b0" providerId="ADAL" clId="{617507A3-B23C-4814-86A3-AA497BF70DCA}" dt="2025-04-30T21:14:20.934" v="12" actId="700"/>
          <ac:spMkLst>
            <pc:docMk/>
            <pc:sldMk cId="665056197" sldId="294"/>
            <ac:spMk id="2" creationId="{84865BE9-DF7B-6B28-1ECC-6C7F579F367B}"/>
          </ac:spMkLst>
        </pc:spChg>
        <pc:spChg chg="del mod ord">
          <ac:chgData name="Lines, Todd" userId="afaf7c3a-e8aa-4568-882a-02ad8f9e19b0" providerId="ADAL" clId="{617507A3-B23C-4814-86A3-AA497BF70DCA}" dt="2025-04-30T21:14:20.934" v="12" actId="700"/>
          <ac:spMkLst>
            <pc:docMk/>
            <pc:sldMk cId="665056197" sldId="294"/>
            <ac:spMk id="3" creationId="{F3CB2E30-CBC1-0093-D01C-8C5BBC117757}"/>
          </ac:spMkLst>
        </pc:spChg>
        <pc:spChg chg="add mod ord">
          <ac:chgData name="Lines, Todd" userId="afaf7c3a-e8aa-4568-882a-02ad8f9e19b0" providerId="ADAL" clId="{617507A3-B23C-4814-86A3-AA497BF70DCA}" dt="2025-04-30T21:14:23.337" v="15" actId="20577"/>
          <ac:spMkLst>
            <pc:docMk/>
            <pc:sldMk cId="665056197" sldId="294"/>
            <ac:spMk id="4" creationId="{E81D2D3B-F41E-C06A-1F2D-426F9E65B3A1}"/>
          </ac:spMkLst>
        </pc:spChg>
        <pc:spChg chg="add mod ord">
          <ac:chgData name="Lines, Todd" userId="afaf7c3a-e8aa-4568-882a-02ad8f9e19b0" providerId="ADAL" clId="{617507A3-B23C-4814-86A3-AA497BF70DCA}" dt="2025-04-30T21:14:20.934" v="12" actId="700"/>
          <ac:spMkLst>
            <pc:docMk/>
            <pc:sldMk cId="665056197" sldId="294"/>
            <ac:spMk id="5" creationId="{D75CFEB2-8707-0CD2-0E57-CE8294094BBB}"/>
          </ac:spMkLst>
        </pc:spChg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161209317" sldId="298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674213391" sldId="299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2918768208" sldId="300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2700378708" sldId="301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4011188011" sldId="302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222242176" sldId="314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189374261" sldId="315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734463390" sldId="316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937303269" sldId="317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3726261940" sldId="336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3586236915" sldId="337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1431144323" sldId="339"/>
        </pc:sldMkLst>
      </pc:sldChg>
      <pc:sldChg chg="add">
        <pc:chgData name="Lines, Todd" userId="afaf7c3a-e8aa-4568-882a-02ad8f9e19b0" providerId="ADAL" clId="{617507A3-B23C-4814-86A3-AA497BF70DCA}" dt="2025-04-30T21:16:33.815" v="16"/>
        <pc:sldMkLst>
          <pc:docMk/>
          <pc:sldMk cId="3223561803" sldId="340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1378880535" sldId="342"/>
        </pc:sldMkLst>
      </pc:sldChg>
      <pc:sldChg chg="add del">
        <pc:chgData name="Lines, Todd" userId="afaf7c3a-e8aa-4568-882a-02ad8f9e19b0" providerId="ADAL" clId="{617507A3-B23C-4814-86A3-AA497BF70DCA}" dt="2025-04-30T21:20:03.992" v="18" actId="2696"/>
        <pc:sldMkLst>
          <pc:docMk/>
          <pc:sldMk cId="2432453708" sldId="343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4224129433" sldId="344"/>
        </pc:sldMkLst>
      </pc:sldChg>
      <pc:sldChg chg="add">
        <pc:chgData name="Lines, Todd" userId="afaf7c3a-e8aa-4568-882a-02ad8f9e19b0" providerId="ADAL" clId="{617507A3-B23C-4814-86A3-AA497BF70DCA}" dt="2025-04-30T21:18:26.062" v="17"/>
        <pc:sldMkLst>
          <pc:docMk/>
          <pc:sldMk cId="1763055361" sldId="345"/>
        </pc:sldMkLst>
      </pc:sldChg>
    </pc:docChg>
  </pc:docChgLst>
  <pc:docChgLst>
    <pc:chgData name="Lines, Todd" userId="afaf7c3a-e8aa-4568-882a-02ad8f9e19b0" providerId="ADAL" clId="{298A166D-7D97-431D-8FAB-198A4D7160F4}"/>
    <pc:docChg chg="modSld">
      <pc:chgData name="Lines, Todd" userId="afaf7c3a-e8aa-4568-882a-02ad8f9e19b0" providerId="ADAL" clId="{298A166D-7D97-431D-8FAB-198A4D7160F4}" dt="2021-05-10T15:40:54.202" v="46" actId="1036"/>
      <pc:docMkLst>
        <pc:docMk/>
      </pc:docMkLst>
      <pc:sldChg chg="addSp delSp modSp mod">
        <pc:chgData name="Lines, Todd" userId="afaf7c3a-e8aa-4568-882a-02ad8f9e19b0" providerId="ADAL" clId="{298A166D-7D97-431D-8FAB-198A4D7160F4}" dt="2021-05-10T15:39:50.655" v="21" actId="1036"/>
        <pc:sldMkLst>
          <pc:docMk/>
          <pc:sldMk cId="0" sldId="269"/>
        </pc:sldMkLst>
      </pc:sldChg>
      <pc:sldChg chg="addSp delSp modSp mod">
        <pc:chgData name="Lines, Todd" userId="afaf7c3a-e8aa-4568-882a-02ad8f9e19b0" providerId="ADAL" clId="{298A166D-7D97-431D-8FAB-198A4D7160F4}" dt="2021-05-10T15:40:54.202" v="46" actId="103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20DDF-410A-4A2E-BE2B-BF9258AB4E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5037-B36C-428B-80E4-B5F1332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32CF-726D-406C-8E04-892C32375105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7102-2D8F-05F0-C316-945DA29AB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088B-237F-94EB-D3B6-B3BF8AFFB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30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91876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your Irish tin whistle at 440Hz. Your friend runs toward you at 10m/s. What frequency does your friend hear? (take 343m.s as the speed of sound)</a:t>
            </a:r>
          </a:p>
          <a:p>
            <a:pPr marL="514350" indent="-514350">
              <a:buAutoNum type="alphaLcParenR"/>
            </a:pPr>
            <a:r>
              <a:rPr lang="en-US" dirty="0"/>
              <a:t>453.8Hz</a:t>
            </a:r>
          </a:p>
          <a:p>
            <a:pPr marL="514350" indent="-514350">
              <a:buAutoNum type="alphaLcParenR"/>
            </a:pPr>
            <a:r>
              <a:rPr lang="en-US" dirty="0"/>
              <a:t>427.1Hz</a:t>
            </a:r>
          </a:p>
          <a:p>
            <a:pPr marL="514350" indent="-514350">
              <a:buAutoNum type="alphaLcParenR"/>
            </a:pPr>
            <a:r>
              <a:rPr lang="en-US" dirty="0"/>
              <a:t>453.2</a:t>
            </a:r>
          </a:p>
          <a:p>
            <a:pPr marL="514350" indent="-514350">
              <a:buAutoNum type="alphaLcParenR"/>
            </a:pPr>
            <a:r>
              <a:rPr lang="en-US" dirty="0"/>
              <a:t>427.5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218" y="1812928"/>
            <a:ext cx="2433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Middle: Source moving away from observer. Bottom: Source moving towards observer. (Public domain image courtesy NASA: http://www.jwst.nasa.gov/education/7Page45.pdf)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1919020"/>
            <a:ext cx="3880424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289" y="2071454"/>
            <a:ext cx="2304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 </a:t>
            </a:r>
            <a:r>
              <a:rPr lang="en-US" dirty="0"/>
              <a:t>Redshift Galaxy Cluster shown here in false color from the Spitzer Space Telescope. (Public domain image courtesy NASA/JPL-Caltech/S.A. Stanford (UC Davis/LLNL)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11" y="1844759"/>
            <a:ext cx="3725044" cy="4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D2D3B-F41E-C06A-1F2D-426F9E65B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5CFEB2-8707-0CD2-0E57-CE829409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950" y="1249045"/>
            <a:ext cx="5114290" cy="237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178050" y="3019425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2480" imgH="399600" progId="Equation.3">
                  <p:embed/>
                </p:oleObj>
              </mc:Choice>
              <mc:Fallback>
                <p:oleObj name="Equation" r:id="rId3" imgW="1392480" imgH="39960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019425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748338" y="3017838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2480" imgH="399600" progId="Equation.3">
                  <p:embed/>
                </p:oleObj>
              </mc:Choice>
              <mc:Fallback>
                <p:oleObj name="Equation" r:id="rId5" imgW="1392480" imgH="39960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017838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28720" imgH="457200" progId="Equation.3">
                  <p:embed/>
                </p:oleObj>
              </mc:Choice>
              <mc:Fallback>
                <p:oleObj name="Equation" r:id="rId7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70760" y="3529648"/>
            <a:ext cx="4922520" cy="204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41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16120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37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6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538</Words>
  <Application>Microsoft Office PowerPoint</Application>
  <PresentationFormat>On-screen Show (4:3)</PresentationFormat>
  <Paragraphs>63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Equation</vt:lpstr>
      <vt:lpstr>Lecture 10</vt:lpstr>
      <vt:lpstr>Example of Beats</vt:lpstr>
      <vt:lpstr>PowerPoint Presentation</vt:lpstr>
      <vt:lpstr>Question 223.9.1</vt:lpstr>
      <vt:lpstr>Question 223.9.2</vt:lpstr>
      <vt:lpstr>Question 223.5.1  123.22.13</vt:lpstr>
      <vt:lpstr>Inertial Frames</vt:lpstr>
      <vt:lpstr>Spherical Emitter Setup</vt:lpstr>
      <vt:lpstr>Moving Detector</vt:lpstr>
      <vt:lpstr>Moving Detector</vt:lpstr>
      <vt:lpstr>Question 223.5.2 Question 123.22.14</vt:lpstr>
      <vt:lpstr>Question 223.5.3 Question 123.22.15</vt:lpstr>
      <vt:lpstr>Question 225.5.4</vt:lpstr>
      <vt:lpstr>Question 223.5.4.1</vt:lpstr>
      <vt:lpstr>PowerPoint Presentation</vt:lpstr>
      <vt:lpstr>PowerPoint Presentation</vt:lpstr>
      <vt:lpstr>END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2011-09-23T00:44:42Z</dcterms:created>
  <dcterms:modified xsi:type="dcterms:W3CDTF">2025-04-30T21:23:26Z</dcterms:modified>
</cp:coreProperties>
</file>