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1" r:id="rId2"/>
    <p:sldId id="277" r:id="rId3"/>
    <p:sldId id="278" r:id="rId4"/>
    <p:sldId id="279" r:id="rId5"/>
    <p:sldId id="1445" r:id="rId6"/>
    <p:sldId id="282" r:id="rId7"/>
    <p:sldId id="1446" r:id="rId8"/>
    <p:sldId id="1447" r:id="rId9"/>
    <p:sldId id="276" r:id="rId10"/>
    <p:sldId id="272" r:id="rId11"/>
    <p:sldId id="281" r:id="rId12"/>
    <p:sldId id="1448" r:id="rId13"/>
    <p:sldId id="1449" r:id="rId14"/>
    <p:sldId id="1450" r:id="rId15"/>
    <p:sldId id="1451" r:id="rId16"/>
    <p:sldId id="1452" r:id="rId17"/>
    <p:sldId id="1453" r:id="rId18"/>
    <p:sldId id="1458" r:id="rId19"/>
    <p:sldId id="1459" r:id="rId20"/>
    <p:sldId id="1460" r:id="rId21"/>
    <p:sldId id="302" r:id="rId22"/>
    <p:sldId id="1461" r:id="rId23"/>
    <p:sldId id="1462" r:id="rId24"/>
    <p:sldId id="258" r:id="rId25"/>
    <p:sldId id="1463" r:id="rId26"/>
    <p:sldId id="1464" r:id="rId27"/>
    <p:sldId id="1465" r:id="rId28"/>
    <p:sldId id="1466" r:id="rId29"/>
    <p:sldId id="313" r:id="rId30"/>
    <p:sldId id="304" r:id="rId31"/>
    <p:sldId id="293" r:id="rId32"/>
    <p:sldId id="294" r:id="rId33"/>
    <p:sldId id="1467" r:id="rId34"/>
    <p:sldId id="275" r:id="rId35"/>
    <p:sldId id="273" r:id="rId36"/>
    <p:sldId id="274" r:id="rId37"/>
    <p:sldId id="267" r:id="rId38"/>
    <p:sldId id="256" r:id="rId39"/>
    <p:sldId id="257" r:id="rId40"/>
    <p:sldId id="266" r:id="rId41"/>
    <p:sldId id="259" r:id="rId42"/>
    <p:sldId id="260" r:id="rId43"/>
    <p:sldId id="268" r:id="rId44"/>
    <p:sldId id="261" r:id="rId45"/>
    <p:sldId id="262" r:id="rId46"/>
    <p:sldId id="263" r:id="rId47"/>
    <p:sldId id="264" r:id="rId48"/>
    <p:sldId id="269" r:id="rId49"/>
    <p:sldId id="270" r:id="rId50"/>
    <p:sldId id="26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88B8BC-112B-4BF0-B3AB-0085E01C5DC6}" v="13" dt="2025-04-30T21:38:53.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D288B8BC-112B-4BF0-B3AB-0085E01C5DC6}"/>
    <pc:docChg chg="undo custSel addSld delSld modSld sldOrd">
      <pc:chgData name="Lines, Todd" userId="afaf7c3a-e8aa-4568-882a-02ad8f9e19b0" providerId="ADAL" clId="{D288B8BC-112B-4BF0-B3AB-0085E01C5DC6}" dt="2025-04-30T21:38:53.093" v="163"/>
      <pc:docMkLst>
        <pc:docMk/>
      </pc:docMkLst>
      <pc:sldChg chg="modSp add mod">
        <pc:chgData name="Lines, Todd" userId="afaf7c3a-e8aa-4568-882a-02ad8f9e19b0" providerId="ADAL" clId="{D288B8BC-112B-4BF0-B3AB-0085E01C5DC6}" dt="2025-04-30T21:10:47.482" v="159" actId="27636"/>
        <pc:sldMkLst>
          <pc:docMk/>
          <pc:sldMk cId="2323903342" sldId="258"/>
        </pc:sldMkLst>
        <pc:spChg chg="mod">
          <ac:chgData name="Lines, Todd" userId="afaf7c3a-e8aa-4568-882a-02ad8f9e19b0" providerId="ADAL" clId="{D288B8BC-112B-4BF0-B3AB-0085E01C5DC6}" dt="2025-04-30T21:10:47.482" v="159" actId="27636"/>
          <ac:spMkLst>
            <pc:docMk/>
            <pc:sldMk cId="2323903342" sldId="258"/>
            <ac:spMk id="330755" creationId="{00000000-0000-0000-0000-000000000000}"/>
          </ac:spMkLst>
        </pc:spChg>
      </pc:sldChg>
      <pc:sldChg chg="modSp new mod">
        <pc:chgData name="Lines, Todd" userId="afaf7c3a-e8aa-4568-882a-02ad8f9e19b0" providerId="ADAL" clId="{D288B8BC-112B-4BF0-B3AB-0085E01C5DC6}" dt="2025-04-30T20:44:46.690" v="10" actId="20577"/>
        <pc:sldMkLst>
          <pc:docMk/>
          <pc:sldMk cId="1493684218" sldId="271"/>
        </pc:sldMkLst>
        <pc:spChg chg="mod">
          <ac:chgData name="Lines, Todd" userId="afaf7c3a-e8aa-4568-882a-02ad8f9e19b0" providerId="ADAL" clId="{D288B8BC-112B-4BF0-B3AB-0085E01C5DC6}" dt="2025-04-30T20:44:46.690" v="10" actId="20577"/>
          <ac:spMkLst>
            <pc:docMk/>
            <pc:sldMk cId="1493684218" sldId="271"/>
            <ac:spMk id="2" creationId="{B04E5B40-97B8-45D9-1205-FE8CFAF4B464}"/>
          </ac:spMkLst>
        </pc:spChg>
      </pc:sldChg>
      <pc:sldChg chg="addSp delSp modSp new mod ord">
        <pc:chgData name="Lines, Todd" userId="afaf7c3a-e8aa-4568-882a-02ad8f9e19b0" providerId="ADAL" clId="{D288B8BC-112B-4BF0-B3AB-0085E01C5DC6}" dt="2025-04-30T21:06:48.442" v="147"/>
        <pc:sldMkLst>
          <pc:docMk/>
          <pc:sldMk cId="1483167745" sldId="272"/>
        </pc:sldMkLst>
        <pc:picChg chg="add del mod">
          <ac:chgData name="Lines, Todd" userId="afaf7c3a-e8aa-4568-882a-02ad8f9e19b0" providerId="ADAL" clId="{D288B8BC-112B-4BF0-B3AB-0085E01C5DC6}" dt="2025-04-30T20:46:40.867" v="23" actId="478"/>
          <ac:picMkLst>
            <pc:docMk/>
            <pc:sldMk cId="1483167745" sldId="272"/>
            <ac:picMk id="5" creationId="{EC64A6A0-5C2D-5BCC-3884-185CBF72E9F5}"/>
          </ac:picMkLst>
        </pc:picChg>
        <pc:picChg chg="add mod">
          <ac:chgData name="Lines, Todd" userId="afaf7c3a-e8aa-4568-882a-02ad8f9e19b0" providerId="ADAL" clId="{D288B8BC-112B-4BF0-B3AB-0085E01C5DC6}" dt="2025-04-30T20:46:48.181" v="27" actId="1076"/>
          <ac:picMkLst>
            <pc:docMk/>
            <pc:sldMk cId="1483167745" sldId="272"/>
            <ac:picMk id="7" creationId="{844B50F2-1D38-C6F0-E6F1-3EDBE1D05291}"/>
          </ac:picMkLst>
        </pc:picChg>
        <pc:picChg chg="del mod">
          <ac:chgData name="Lines, Todd" userId="afaf7c3a-e8aa-4568-882a-02ad8f9e19b0" providerId="ADAL" clId="{D288B8BC-112B-4BF0-B3AB-0085E01C5DC6}" dt="2025-04-30T20:47:00.516" v="29" actId="21"/>
          <ac:picMkLst>
            <pc:docMk/>
            <pc:sldMk cId="1483167745" sldId="272"/>
            <ac:picMk id="8" creationId="{CEC2AA3C-865B-4394-D837-5351530FB66B}"/>
          </ac:picMkLst>
        </pc:picChg>
      </pc:sldChg>
      <pc:sldChg chg="new">
        <pc:chgData name="Lines, Todd" userId="afaf7c3a-e8aa-4568-882a-02ad8f9e19b0" providerId="ADAL" clId="{D288B8BC-112B-4BF0-B3AB-0085E01C5DC6}" dt="2025-04-30T20:44:57.463" v="12" actId="680"/>
        <pc:sldMkLst>
          <pc:docMk/>
          <pc:sldMk cId="4001501079" sldId="273"/>
        </pc:sldMkLst>
      </pc:sldChg>
      <pc:sldChg chg="new">
        <pc:chgData name="Lines, Todd" userId="afaf7c3a-e8aa-4568-882a-02ad8f9e19b0" providerId="ADAL" clId="{D288B8BC-112B-4BF0-B3AB-0085E01C5DC6}" dt="2025-04-30T20:45:01.797" v="13" actId="680"/>
        <pc:sldMkLst>
          <pc:docMk/>
          <pc:sldMk cId="3927960180" sldId="274"/>
        </pc:sldMkLst>
      </pc:sldChg>
      <pc:sldChg chg="modSp new mod ord">
        <pc:chgData name="Lines, Todd" userId="afaf7c3a-e8aa-4568-882a-02ad8f9e19b0" providerId="ADAL" clId="{D288B8BC-112B-4BF0-B3AB-0085E01C5DC6}" dt="2025-04-30T21:09:41.771" v="156"/>
        <pc:sldMkLst>
          <pc:docMk/>
          <pc:sldMk cId="1908266085" sldId="275"/>
        </pc:sldMkLst>
        <pc:spChg chg="mod">
          <ac:chgData name="Lines, Todd" userId="afaf7c3a-e8aa-4568-882a-02ad8f9e19b0" providerId="ADAL" clId="{D288B8BC-112B-4BF0-B3AB-0085E01C5DC6}" dt="2025-04-30T20:45:09.776" v="17" actId="20577"/>
          <ac:spMkLst>
            <pc:docMk/>
            <pc:sldMk cId="1908266085" sldId="275"/>
            <ac:spMk id="2" creationId="{245F012C-BBF0-ADC1-48C3-5A85CECCC169}"/>
          </ac:spMkLst>
        </pc:spChg>
      </pc:sldChg>
      <pc:sldChg chg="addSp delSp modSp new mod ord">
        <pc:chgData name="Lines, Todd" userId="afaf7c3a-e8aa-4568-882a-02ad8f9e19b0" providerId="ADAL" clId="{D288B8BC-112B-4BF0-B3AB-0085E01C5DC6}" dt="2025-04-30T21:06:53.212" v="149"/>
        <pc:sldMkLst>
          <pc:docMk/>
          <pc:sldMk cId="4191840703" sldId="276"/>
        </pc:sldMkLst>
        <pc:spChg chg="del">
          <ac:chgData name="Lines, Todd" userId="afaf7c3a-e8aa-4568-882a-02ad8f9e19b0" providerId="ADAL" clId="{D288B8BC-112B-4BF0-B3AB-0085E01C5DC6}" dt="2025-04-30T20:49:54.953" v="31" actId="478"/>
          <ac:spMkLst>
            <pc:docMk/>
            <pc:sldMk cId="4191840703" sldId="276"/>
            <ac:spMk id="2" creationId="{D315D777-5E1E-AEAA-1AC1-63EB8D7E75AE}"/>
          </ac:spMkLst>
        </pc:spChg>
        <pc:spChg chg="del">
          <ac:chgData name="Lines, Todd" userId="afaf7c3a-e8aa-4568-882a-02ad8f9e19b0" providerId="ADAL" clId="{D288B8BC-112B-4BF0-B3AB-0085E01C5DC6}" dt="2025-04-30T20:49:54.953" v="31" actId="478"/>
          <ac:spMkLst>
            <pc:docMk/>
            <pc:sldMk cId="4191840703" sldId="276"/>
            <ac:spMk id="3" creationId="{834FAEAD-843B-667F-E284-2190983D80A8}"/>
          </ac:spMkLst>
        </pc:spChg>
        <pc:spChg chg="add mod">
          <ac:chgData name="Lines, Todd" userId="afaf7c3a-e8aa-4568-882a-02ad8f9e19b0" providerId="ADAL" clId="{D288B8BC-112B-4BF0-B3AB-0085E01C5DC6}" dt="2025-04-30T20:55:42.608" v="130" actId="1076"/>
          <ac:spMkLst>
            <pc:docMk/>
            <pc:sldMk cId="4191840703" sldId="276"/>
            <ac:spMk id="6" creationId="{FC00D52D-F4A2-0511-9FB5-CA5287FD8083}"/>
          </ac:spMkLst>
        </pc:spChg>
        <pc:spChg chg="add mod">
          <ac:chgData name="Lines, Todd" userId="afaf7c3a-e8aa-4568-882a-02ad8f9e19b0" providerId="ADAL" clId="{D288B8BC-112B-4BF0-B3AB-0085E01C5DC6}" dt="2025-04-30T20:55:42.608" v="130" actId="1076"/>
          <ac:spMkLst>
            <pc:docMk/>
            <pc:sldMk cId="4191840703" sldId="276"/>
            <ac:spMk id="7" creationId="{32F682DA-9BE8-C105-264B-0CFC0A821429}"/>
          </ac:spMkLst>
        </pc:spChg>
        <pc:spChg chg="add mod">
          <ac:chgData name="Lines, Todd" userId="afaf7c3a-e8aa-4568-882a-02ad8f9e19b0" providerId="ADAL" clId="{D288B8BC-112B-4BF0-B3AB-0085E01C5DC6}" dt="2025-04-30T20:55:42.608" v="130" actId="1076"/>
          <ac:spMkLst>
            <pc:docMk/>
            <pc:sldMk cId="4191840703" sldId="276"/>
            <ac:spMk id="10" creationId="{2F8785FB-2992-9529-F4DF-D364E1266B59}"/>
          </ac:spMkLst>
        </pc:spChg>
        <pc:spChg chg="add del mod">
          <ac:chgData name="Lines, Todd" userId="afaf7c3a-e8aa-4568-882a-02ad8f9e19b0" providerId="ADAL" clId="{D288B8BC-112B-4BF0-B3AB-0085E01C5DC6}" dt="2025-04-30T20:52:47.480" v="90" actId="478"/>
          <ac:spMkLst>
            <pc:docMk/>
            <pc:sldMk cId="4191840703" sldId="276"/>
            <ac:spMk id="11" creationId="{D5C1DA63-EBB3-CDF0-2283-50C8765EB981}"/>
          </ac:spMkLst>
        </pc:spChg>
        <pc:spChg chg="add mod ord">
          <ac:chgData name="Lines, Todd" userId="afaf7c3a-e8aa-4568-882a-02ad8f9e19b0" providerId="ADAL" clId="{D288B8BC-112B-4BF0-B3AB-0085E01C5DC6}" dt="2025-04-30T20:54:31.595" v="111" actId="164"/>
          <ac:spMkLst>
            <pc:docMk/>
            <pc:sldMk cId="4191840703" sldId="276"/>
            <ac:spMk id="12" creationId="{42AF8E94-D9D8-6D12-BC3B-3ED54D3E3EA2}"/>
          </ac:spMkLst>
        </pc:spChg>
        <pc:spChg chg="add mod">
          <ac:chgData name="Lines, Todd" userId="afaf7c3a-e8aa-4568-882a-02ad8f9e19b0" providerId="ADAL" clId="{D288B8BC-112B-4BF0-B3AB-0085E01C5DC6}" dt="2025-04-30T20:54:31.595" v="111" actId="164"/>
          <ac:spMkLst>
            <pc:docMk/>
            <pc:sldMk cId="4191840703" sldId="276"/>
            <ac:spMk id="13" creationId="{90271437-53F9-52E4-09AD-4872D93B9F4E}"/>
          </ac:spMkLst>
        </pc:spChg>
        <pc:spChg chg="add mod ord">
          <ac:chgData name="Lines, Todd" userId="afaf7c3a-e8aa-4568-882a-02ad8f9e19b0" providerId="ADAL" clId="{D288B8BC-112B-4BF0-B3AB-0085E01C5DC6}" dt="2025-04-30T20:55:42.608" v="130" actId="1076"/>
          <ac:spMkLst>
            <pc:docMk/>
            <pc:sldMk cId="4191840703" sldId="276"/>
            <ac:spMk id="14" creationId="{062AE0D8-E822-8329-D81D-D424BA7279B3}"/>
          </ac:spMkLst>
        </pc:spChg>
        <pc:spChg chg="add mod">
          <ac:chgData name="Lines, Todd" userId="afaf7c3a-e8aa-4568-882a-02ad8f9e19b0" providerId="ADAL" clId="{D288B8BC-112B-4BF0-B3AB-0085E01C5DC6}" dt="2025-04-30T20:54:31.595" v="111" actId="164"/>
          <ac:spMkLst>
            <pc:docMk/>
            <pc:sldMk cId="4191840703" sldId="276"/>
            <ac:spMk id="15" creationId="{708A47AF-A520-343B-0308-22B1E381990A}"/>
          </ac:spMkLst>
        </pc:spChg>
        <pc:spChg chg="add mod ord">
          <ac:chgData name="Lines, Todd" userId="afaf7c3a-e8aa-4568-882a-02ad8f9e19b0" providerId="ADAL" clId="{D288B8BC-112B-4BF0-B3AB-0085E01C5DC6}" dt="2025-04-30T20:55:42.608" v="130" actId="1076"/>
          <ac:spMkLst>
            <pc:docMk/>
            <pc:sldMk cId="4191840703" sldId="276"/>
            <ac:spMk id="21" creationId="{ED55560E-FD6A-C7B1-FBE8-38888F7B22BC}"/>
          </ac:spMkLst>
        </pc:spChg>
        <pc:spChg chg="mod">
          <ac:chgData name="Lines, Todd" userId="afaf7c3a-e8aa-4568-882a-02ad8f9e19b0" providerId="ADAL" clId="{D288B8BC-112B-4BF0-B3AB-0085E01C5DC6}" dt="2025-04-30T20:55:46.488" v="131"/>
          <ac:spMkLst>
            <pc:docMk/>
            <pc:sldMk cId="4191840703" sldId="276"/>
            <ac:spMk id="23" creationId="{F3388A61-F7FC-49CD-D02C-D044256817FF}"/>
          </ac:spMkLst>
        </pc:spChg>
        <pc:spChg chg="mod">
          <ac:chgData name="Lines, Todd" userId="afaf7c3a-e8aa-4568-882a-02ad8f9e19b0" providerId="ADAL" clId="{D288B8BC-112B-4BF0-B3AB-0085E01C5DC6}" dt="2025-04-30T20:55:46.488" v="131"/>
          <ac:spMkLst>
            <pc:docMk/>
            <pc:sldMk cId="4191840703" sldId="276"/>
            <ac:spMk id="24" creationId="{32EF13FF-9C62-CBE4-0BB2-C62CD79024C3}"/>
          </ac:spMkLst>
        </pc:spChg>
        <pc:spChg chg="mod">
          <ac:chgData name="Lines, Todd" userId="afaf7c3a-e8aa-4568-882a-02ad8f9e19b0" providerId="ADAL" clId="{D288B8BC-112B-4BF0-B3AB-0085E01C5DC6}" dt="2025-04-30T20:55:46.488" v="131"/>
          <ac:spMkLst>
            <pc:docMk/>
            <pc:sldMk cId="4191840703" sldId="276"/>
            <ac:spMk id="25" creationId="{D53C7BE6-AF68-816F-5D58-204C39420DEC}"/>
          </ac:spMkLst>
        </pc:spChg>
        <pc:spChg chg="add mod">
          <ac:chgData name="Lines, Todd" userId="afaf7c3a-e8aa-4568-882a-02ad8f9e19b0" providerId="ADAL" clId="{D288B8BC-112B-4BF0-B3AB-0085E01C5DC6}" dt="2025-04-30T20:55:46.488" v="131"/>
          <ac:spMkLst>
            <pc:docMk/>
            <pc:sldMk cId="4191840703" sldId="276"/>
            <ac:spMk id="26" creationId="{E7095751-1378-8DF7-0596-0E86DA992586}"/>
          </ac:spMkLst>
        </pc:spChg>
        <pc:spChg chg="add mod">
          <ac:chgData name="Lines, Todd" userId="afaf7c3a-e8aa-4568-882a-02ad8f9e19b0" providerId="ADAL" clId="{D288B8BC-112B-4BF0-B3AB-0085E01C5DC6}" dt="2025-04-30T20:55:46.488" v="131"/>
          <ac:spMkLst>
            <pc:docMk/>
            <pc:sldMk cId="4191840703" sldId="276"/>
            <ac:spMk id="28" creationId="{65B01C5B-BFA2-4990-8C43-D787F60B962D}"/>
          </ac:spMkLst>
        </pc:spChg>
        <pc:spChg chg="add mod">
          <ac:chgData name="Lines, Todd" userId="afaf7c3a-e8aa-4568-882a-02ad8f9e19b0" providerId="ADAL" clId="{D288B8BC-112B-4BF0-B3AB-0085E01C5DC6}" dt="2025-04-30T20:55:46.488" v="131"/>
          <ac:spMkLst>
            <pc:docMk/>
            <pc:sldMk cId="4191840703" sldId="276"/>
            <ac:spMk id="29" creationId="{CB84173C-8F21-8D3D-1EB6-332ED66A7CF0}"/>
          </ac:spMkLst>
        </pc:spChg>
        <pc:spChg chg="add mod">
          <ac:chgData name="Lines, Todd" userId="afaf7c3a-e8aa-4568-882a-02ad8f9e19b0" providerId="ADAL" clId="{D288B8BC-112B-4BF0-B3AB-0085E01C5DC6}" dt="2025-04-30T20:55:46.488" v="131"/>
          <ac:spMkLst>
            <pc:docMk/>
            <pc:sldMk cId="4191840703" sldId="276"/>
            <ac:spMk id="30" creationId="{36D96C23-D974-4299-F48B-55036EB2D9F4}"/>
          </ac:spMkLst>
        </pc:spChg>
        <pc:spChg chg="add mod">
          <ac:chgData name="Lines, Todd" userId="afaf7c3a-e8aa-4568-882a-02ad8f9e19b0" providerId="ADAL" clId="{D288B8BC-112B-4BF0-B3AB-0085E01C5DC6}" dt="2025-04-30T20:55:46.488" v="131"/>
          <ac:spMkLst>
            <pc:docMk/>
            <pc:sldMk cId="4191840703" sldId="276"/>
            <ac:spMk id="32" creationId="{7CCE939E-3441-36B5-4424-594641F3D11D}"/>
          </ac:spMkLst>
        </pc:spChg>
        <pc:grpChg chg="add mod ord">
          <ac:chgData name="Lines, Todd" userId="afaf7c3a-e8aa-4568-882a-02ad8f9e19b0" providerId="ADAL" clId="{D288B8BC-112B-4BF0-B3AB-0085E01C5DC6}" dt="2025-04-30T20:55:42.608" v="130" actId="1076"/>
          <ac:grpSpMkLst>
            <pc:docMk/>
            <pc:sldMk cId="4191840703" sldId="276"/>
            <ac:grpSpMk id="18" creationId="{A8EDC001-A5BA-7AFD-DFAA-286191F6885D}"/>
          </ac:grpSpMkLst>
        </pc:grpChg>
        <pc:grpChg chg="add mod">
          <ac:chgData name="Lines, Todd" userId="afaf7c3a-e8aa-4568-882a-02ad8f9e19b0" providerId="ADAL" clId="{D288B8BC-112B-4BF0-B3AB-0085E01C5DC6}" dt="2025-04-30T20:55:46.488" v="131"/>
          <ac:grpSpMkLst>
            <pc:docMk/>
            <pc:sldMk cId="4191840703" sldId="276"/>
            <ac:grpSpMk id="22" creationId="{12167391-53DB-2A04-142B-996F75A70AF7}"/>
          </ac:grpSpMkLst>
        </pc:grpChg>
        <pc:picChg chg="del mod">
          <ac:chgData name="Lines, Todd" userId="afaf7c3a-e8aa-4568-882a-02ad8f9e19b0" providerId="ADAL" clId="{D288B8BC-112B-4BF0-B3AB-0085E01C5DC6}" dt="2025-04-30T20:55:58.323" v="133" actId="21"/>
          <ac:picMkLst>
            <pc:docMk/>
            <pc:sldMk cId="4191840703" sldId="276"/>
            <ac:picMk id="34" creationId="{FC0459B4-59C4-4AED-642A-84956DFD3811}"/>
          </ac:picMkLst>
        </pc:picChg>
        <pc:cxnChg chg="add mod">
          <ac:chgData name="Lines, Todd" userId="afaf7c3a-e8aa-4568-882a-02ad8f9e19b0" providerId="ADAL" clId="{D288B8BC-112B-4BF0-B3AB-0085E01C5DC6}" dt="2025-04-30T20:55:42.608" v="130" actId="1076"/>
          <ac:cxnSpMkLst>
            <pc:docMk/>
            <pc:sldMk cId="4191840703" sldId="276"/>
            <ac:cxnSpMk id="5" creationId="{71D92B34-C99C-ED23-06A2-96EF57A2ADC0}"/>
          </ac:cxnSpMkLst>
        </pc:cxnChg>
        <pc:cxnChg chg="add mod">
          <ac:chgData name="Lines, Todd" userId="afaf7c3a-e8aa-4568-882a-02ad8f9e19b0" providerId="ADAL" clId="{D288B8BC-112B-4BF0-B3AB-0085E01C5DC6}" dt="2025-04-30T20:55:42.608" v="130" actId="1076"/>
          <ac:cxnSpMkLst>
            <pc:docMk/>
            <pc:sldMk cId="4191840703" sldId="276"/>
            <ac:cxnSpMk id="9" creationId="{0382B1F8-6030-5BA7-D6BA-F047CAB49C73}"/>
          </ac:cxnSpMkLst>
        </pc:cxnChg>
        <pc:cxnChg chg="add mod">
          <ac:chgData name="Lines, Todd" userId="afaf7c3a-e8aa-4568-882a-02ad8f9e19b0" providerId="ADAL" clId="{D288B8BC-112B-4BF0-B3AB-0085E01C5DC6}" dt="2025-04-30T20:55:42.608" v="130" actId="1076"/>
          <ac:cxnSpMkLst>
            <pc:docMk/>
            <pc:sldMk cId="4191840703" sldId="276"/>
            <ac:cxnSpMk id="17" creationId="{3DF0DD2F-4A9B-7569-8D8A-BEFEAC95BCFC}"/>
          </ac:cxnSpMkLst>
        </pc:cxnChg>
        <pc:cxnChg chg="add mod">
          <ac:chgData name="Lines, Todd" userId="afaf7c3a-e8aa-4568-882a-02ad8f9e19b0" providerId="ADAL" clId="{D288B8BC-112B-4BF0-B3AB-0085E01C5DC6}" dt="2025-04-30T20:55:46.488" v="131"/>
          <ac:cxnSpMkLst>
            <pc:docMk/>
            <pc:sldMk cId="4191840703" sldId="276"/>
            <ac:cxnSpMk id="31" creationId="{814F5440-208E-3255-48C1-323FC2DB8F23}"/>
          </ac:cxnSpMkLst>
        </pc:cxnChg>
      </pc:sldChg>
      <pc:sldChg chg="addSp delSp modSp add mod ord">
        <pc:chgData name="Lines, Todd" userId="afaf7c3a-e8aa-4568-882a-02ad8f9e19b0" providerId="ADAL" clId="{D288B8BC-112B-4BF0-B3AB-0085E01C5DC6}" dt="2025-04-30T21:06:28.527" v="143" actId="14100"/>
        <pc:sldMkLst>
          <pc:docMk/>
          <pc:sldMk cId="0" sldId="277"/>
        </pc:sldMkLst>
        <pc:spChg chg="del">
          <ac:chgData name="Lines, Todd" userId="afaf7c3a-e8aa-4568-882a-02ad8f9e19b0" providerId="ADAL" clId="{D288B8BC-112B-4BF0-B3AB-0085E01C5DC6}" dt="2025-04-30T21:06:21.828" v="140" actId="478"/>
          <ac:spMkLst>
            <pc:docMk/>
            <pc:sldMk cId="0" sldId="277"/>
            <ac:spMk id="3" creationId="{21646B6A-45F4-E028-EE8F-3A69F4BE7C6E}"/>
          </ac:spMkLst>
        </pc:spChg>
        <pc:spChg chg="add del mod">
          <ac:chgData name="Lines, Todd" userId="afaf7c3a-e8aa-4568-882a-02ad8f9e19b0" providerId="ADAL" clId="{D288B8BC-112B-4BF0-B3AB-0085E01C5DC6}" dt="2025-04-30T21:06:24.325" v="141" actId="478"/>
          <ac:spMkLst>
            <pc:docMk/>
            <pc:sldMk cId="0" sldId="277"/>
            <ac:spMk id="5" creationId="{2F4CC885-D121-BD0D-3391-4E4FA1E92424}"/>
          </ac:spMkLst>
        </pc:spChg>
        <pc:picChg chg="mod">
          <ac:chgData name="Lines, Todd" userId="afaf7c3a-e8aa-4568-882a-02ad8f9e19b0" providerId="ADAL" clId="{D288B8BC-112B-4BF0-B3AB-0085E01C5DC6}" dt="2025-04-30T21:06:28.527" v="143" actId="14100"/>
          <ac:picMkLst>
            <pc:docMk/>
            <pc:sldMk cId="0" sldId="277"/>
            <ac:picMk id="4098" creationId="{00000000-0000-0000-0000-000000000000}"/>
          </ac:picMkLst>
        </pc:picChg>
      </pc:sldChg>
      <pc:sldChg chg="add ord">
        <pc:chgData name="Lines, Todd" userId="afaf7c3a-e8aa-4568-882a-02ad8f9e19b0" providerId="ADAL" clId="{D288B8BC-112B-4BF0-B3AB-0085E01C5DC6}" dt="2025-04-30T21:06:12.391" v="137" actId="20578"/>
        <pc:sldMkLst>
          <pc:docMk/>
          <pc:sldMk cId="0" sldId="278"/>
        </pc:sldMkLst>
      </pc:sldChg>
      <pc:sldChg chg="add ord">
        <pc:chgData name="Lines, Todd" userId="afaf7c3a-e8aa-4568-882a-02ad8f9e19b0" providerId="ADAL" clId="{D288B8BC-112B-4BF0-B3AB-0085E01C5DC6}" dt="2025-04-30T21:06:12.391" v="137" actId="20578"/>
        <pc:sldMkLst>
          <pc:docMk/>
          <pc:sldMk cId="0" sldId="279"/>
        </pc:sldMkLst>
      </pc:sldChg>
      <pc:sldChg chg="add del">
        <pc:chgData name="Lines, Todd" userId="afaf7c3a-e8aa-4568-882a-02ad8f9e19b0" providerId="ADAL" clId="{D288B8BC-112B-4BF0-B3AB-0085E01C5DC6}" dt="2025-04-30T21:29:30.024" v="162" actId="47"/>
        <pc:sldMkLst>
          <pc:docMk/>
          <pc:sldMk cId="0" sldId="280"/>
        </pc:sldMkLst>
      </pc:sldChg>
      <pc:sldChg chg="add ord">
        <pc:chgData name="Lines, Todd" userId="afaf7c3a-e8aa-4568-882a-02ad8f9e19b0" providerId="ADAL" clId="{D288B8BC-112B-4BF0-B3AB-0085E01C5DC6}" dt="2025-04-30T21:06:12.391" v="137" actId="20578"/>
        <pc:sldMkLst>
          <pc:docMk/>
          <pc:sldMk cId="0" sldId="281"/>
        </pc:sldMkLst>
      </pc:sldChg>
      <pc:sldChg chg="add ord">
        <pc:chgData name="Lines, Todd" userId="afaf7c3a-e8aa-4568-882a-02ad8f9e19b0" providerId="ADAL" clId="{D288B8BC-112B-4BF0-B3AB-0085E01C5DC6}" dt="2025-04-30T21:06:12.391" v="137" actId="20578"/>
        <pc:sldMkLst>
          <pc:docMk/>
          <pc:sldMk cId="0" sldId="282"/>
        </pc:sldMkLst>
      </pc:sldChg>
      <pc:sldChg chg="add del">
        <pc:chgData name="Lines, Todd" userId="afaf7c3a-e8aa-4568-882a-02ad8f9e19b0" providerId="ADAL" clId="{D288B8BC-112B-4BF0-B3AB-0085E01C5DC6}" dt="2025-04-30T21:29:30.024" v="162" actId="47"/>
        <pc:sldMkLst>
          <pc:docMk/>
          <pc:sldMk cId="0" sldId="283"/>
        </pc:sldMkLst>
      </pc:sldChg>
      <pc:sldChg chg="add del">
        <pc:chgData name="Lines, Todd" userId="afaf7c3a-e8aa-4568-882a-02ad8f9e19b0" providerId="ADAL" clId="{D288B8BC-112B-4BF0-B3AB-0085E01C5DC6}" dt="2025-04-30T21:29:30.024" v="162" actId="47"/>
        <pc:sldMkLst>
          <pc:docMk/>
          <pc:sldMk cId="0" sldId="284"/>
        </pc:sldMkLst>
      </pc:sldChg>
      <pc:sldChg chg="add del">
        <pc:chgData name="Lines, Todd" userId="afaf7c3a-e8aa-4568-882a-02ad8f9e19b0" providerId="ADAL" clId="{D288B8BC-112B-4BF0-B3AB-0085E01C5DC6}" dt="2025-04-30T21:29:30.024" v="162" actId="47"/>
        <pc:sldMkLst>
          <pc:docMk/>
          <pc:sldMk cId="0" sldId="285"/>
        </pc:sldMkLst>
      </pc:sldChg>
      <pc:sldChg chg="add del">
        <pc:chgData name="Lines, Todd" userId="afaf7c3a-e8aa-4568-882a-02ad8f9e19b0" providerId="ADAL" clId="{D288B8BC-112B-4BF0-B3AB-0085E01C5DC6}" dt="2025-04-30T21:29:30.024" v="162" actId="47"/>
        <pc:sldMkLst>
          <pc:docMk/>
          <pc:sldMk cId="0" sldId="286"/>
        </pc:sldMkLst>
      </pc:sldChg>
      <pc:sldChg chg="add del">
        <pc:chgData name="Lines, Todd" userId="afaf7c3a-e8aa-4568-882a-02ad8f9e19b0" providerId="ADAL" clId="{D288B8BC-112B-4BF0-B3AB-0085E01C5DC6}" dt="2025-04-30T21:29:30.024" v="162" actId="47"/>
        <pc:sldMkLst>
          <pc:docMk/>
          <pc:sldMk cId="0" sldId="287"/>
        </pc:sldMkLst>
      </pc:sldChg>
      <pc:sldChg chg="add del">
        <pc:chgData name="Lines, Todd" userId="afaf7c3a-e8aa-4568-882a-02ad8f9e19b0" providerId="ADAL" clId="{D288B8BC-112B-4BF0-B3AB-0085E01C5DC6}" dt="2025-04-30T21:29:30.024" v="162" actId="47"/>
        <pc:sldMkLst>
          <pc:docMk/>
          <pc:sldMk cId="0" sldId="288"/>
        </pc:sldMkLst>
      </pc:sldChg>
      <pc:sldChg chg="add del">
        <pc:chgData name="Lines, Todd" userId="afaf7c3a-e8aa-4568-882a-02ad8f9e19b0" providerId="ADAL" clId="{D288B8BC-112B-4BF0-B3AB-0085E01C5DC6}" dt="2025-04-30T21:29:30.024" v="162" actId="47"/>
        <pc:sldMkLst>
          <pc:docMk/>
          <pc:sldMk cId="0" sldId="289"/>
        </pc:sldMkLst>
      </pc:sldChg>
      <pc:sldChg chg="add del">
        <pc:chgData name="Lines, Todd" userId="afaf7c3a-e8aa-4568-882a-02ad8f9e19b0" providerId="ADAL" clId="{D288B8BC-112B-4BF0-B3AB-0085E01C5DC6}" dt="2025-04-30T21:29:30.024" v="162" actId="47"/>
        <pc:sldMkLst>
          <pc:docMk/>
          <pc:sldMk cId="0" sldId="290"/>
        </pc:sldMkLst>
      </pc:sldChg>
      <pc:sldChg chg="add del">
        <pc:chgData name="Lines, Todd" userId="afaf7c3a-e8aa-4568-882a-02ad8f9e19b0" providerId="ADAL" clId="{D288B8BC-112B-4BF0-B3AB-0085E01C5DC6}" dt="2025-04-30T21:29:30.024" v="162" actId="47"/>
        <pc:sldMkLst>
          <pc:docMk/>
          <pc:sldMk cId="0" sldId="291"/>
        </pc:sldMkLst>
      </pc:sldChg>
      <pc:sldChg chg="add del">
        <pc:chgData name="Lines, Todd" userId="afaf7c3a-e8aa-4568-882a-02ad8f9e19b0" providerId="ADAL" clId="{D288B8BC-112B-4BF0-B3AB-0085E01C5DC6}" dt="2025-04-30T21:29:30.024" v="162" actId="47"/>
        <pc:sldMkLst>
          <pc:docMk/>
          <pc:sldMk cId="0" sldId="292"/>
        </pc:sldMkLst>
      </pc:sldChg>
      <pc:sldChg chg="add">
        <pc:chgData name="Lines, Todd" userId="afaf7c3a-e8aa-4568-882a-02ad8f9e19b0" providerId="ADAL" clId="{D288B8BC-112B-4BF0-B3AB-0085E01C5DC6}" dt="2025-04-30T21:38:53.093" v="163"/>
        <pc:sldMkLst>
          <pc:docMk/>
          <pc:sldMk cId="0" sldId="293"/>
        </pc:sldMkLst>
      </pc:sldChg>
      <pc:sldChg chg="add">
        <pc:chgData name="Lines, Todd" userId="afaf7c3a-e8aa-4568-882a-02ad8f9e19b0" providerId="ADAL" clId="{D288B8BC-112B-4BF0-B3AB-0085E01C5DC6}" dt="2025-04-30T21:38:53.093" v="163"/>
        <pc:sldMkLst>
          <pc:docMk/>
          <pc:sldMk cId="0" sldId="294"/>
        </pc:sldMkLst>
      </pc:sldChg>
      <pc:sldChg chg="add del">
        <pc:chgData name="Lines, Todd" userId="afaf7c3a-e8aa-4568-882a-02ad8f9e19b0" providerId="ADAL" clId="{D288B8BC-112B-4BF0-B3AB-0085E01C5DC6}" dt="2025-04-30T21:29:30.024" v="162" actId="47"/>
        <pc:sldMkLst>
          <pc:docMk/>
          <pc:sldMk cId="1645093065" sldId="295"/>
        </pc:sldMkLst>
      </pc:sldChg>
      <pc:sldChg chg="add del">
        <pc:chgData name="Lines, Todd" userId="afaf7c3a-e8aa-4568-882a-02ad8f9e19b0" providerId="ADAL" clId="{D288B8BC-112B-4BF0-B3AB-0085E01C5DC6}" dt="2025-04-30T21:29:30.024" v="162" actId="47"/>
        <pc:sldMkLst>
          <pc:docMk/>
          <pc:sldMk cId="2252365894" sldId="296"/>
        </pc:sldMkLst>
      </pc:sldChg>
      <pc:sldChg chg="add del">
        <pc:chgData name="Lines, Todd" userId="afaf7c3a-e8aa-4568-882a-02ad8f9e19b0" providerId="ADAL" clId="{D288B8BC-112B-4BF0-B3AB-0085E01C5DC6}" dt="2025-04-30T21:29:30.024" v="162" actId="47"/>
        <pc:sldMkLst>
          <pc:docMk/>
          <pc:sldMk cId="2699387139" sldId="297"/>
        </pc:sldMkLst>
      </pc:sldChg>
      <pc:sldChg chg="add del">
        <pc:chgData name="Lines, Todd" userId="afaf7c3a-e8aa-4568-882a-02ad8f9e19b0" providerId="ADAL" clId="{D288B8BC-112B-4BF0-B3AB-0085E01C5DC6}" dt="2025-04-30T21:29:30.024" v="162" actId="47"/>
        <pc:sldMkLst>
          <pc:docMk/>
          <pc:sldMk cId="2409704130" sldId="298"/>
        </pc:sldMkLst>
      </pc:sldChg>
      <pc:sldChg chg="add del">
        <pc:chgData name="Lines, Todd" userId="afaf7c3a-e8aa-4568-882a-02ad8f9e19b0" providerId="ADAL" clId="{D288B8BC-112B-4BF0-B3AB-0085E01C5DC6}" dt="2025-04-30T21:29:30.024" v="162" actId="47"/>
        <pc:sldMkLst>
          <pc:docMk/>
          <pc:sldMk cId="2934368912" sldId="299"/>
        </pc:sldMkLst>
      </pc:sldChg>
      <pc:sldChg chg="add del">
        <pc:chgData name="Lines, Todd" userId="afaf7c3a-e8aa-4568-882a-02ad8f9e19b0" providerId="ADAL" clId="{D288B8BC-112B-4BF0-B3AB-0085E01C5DC6}" dt="2025-04-30T21:29:30.024" v="162" actId="47"/>
        <pc:sldMkLst>
          <pc:docMk/>
          <pc:sldMk cId="1619683466" sldId="300"/>
        </pc:sldMkLst>
      </pc:sldChg>
      <pc:sldChg chg="add del">
        <pc:chgData name="Lines, Todd" userId="afaf7c3a-e8aa-4568-882a-02ad8f9e19b0" providerId="ADAL" clId="{D288B8BC-112B-4BF0-B3AB-0085E01C5DC6}" dt="2025-04-30T21:29:30.024" v="162" actId="47"/>
        <pc:sldMkLst>
          <pc:docMk/>
          <pc:sldMk cId="2355989043" sldId="301"/>
        </pc:sldMkLst>
      </pc:sldChg>
      <pc:sldChg chg="add">
        <pc:chgData name="Lines, Todd" userId="afaf7c3a-e8aa-4568-882a-02ad8f9e19b0" providerId="ADAL" clId="{D288B8BC-112B-4BF0-B3AB-0085E01C5DC6}" dt="2025-04-30T21:10:47.423" v="157"/>
        <pc:sldMkLst>
          <pc:docMk/>
          <pc:sldMk cId="2085335207" sldId="302"/>
        </pc:sldMkLst>
      </pc:sldChg>
      <pc:sldChg chg="add del">
        <pc:chgData name="Lines, Todd" userId="afaf7c3a-e8aa-4568-882a-02ad8f9e19b0" providerId="ADAL" clId="{D288B8BC-112B-4BF0-B3AB-0085E01C5DC6}" dt="2025-04-30T21:29:30.024" v="162" actId="47"/>
        <pc:sldMkLst>
          <pc:docMk/>
          <pc:sldMk cId="3986767374" sldId="303"/>
        </pc:sldMkLst>
      </pc:sldChg>
      <pc:sldChg chg="add">
        <pc:chgData name="Lines, Todd" userId="afaf7c3a-e8aa-4568-882a-02ad8f9e19b0" providerId="ADAL" clId="{D288B8BC-112B-4BF0-B3AB-0085E01C5DC6}" dt="2025-04-30T21:38:53.093" v="163"/>
        <pc:sldMkLst>
          <pc:docMk/>
          <pc:sldMk cId="3930234021" sldId="304"/>
        </pc:sldMkLst>
      </pc:sldChg>
      <pc:sldChg chg="add">
        <pc:chgData name="Lines, Todd" userId="afaf7c3a-e8aa-4568-882a-02ad8f9e19b0" providerId="ADAL" clId="{D288B8BC-112B-4BF0-B3AB-0085E01C5DC6}" dt="2025-04-30T21:10:47.423" v="157"/>
        <pc:sldMkLst>
          <pc:docMk/>
          <pc:sldMk cId="3143524157" sldId="313"/>
        </pc:sldMkLst>
      </pc:sldChg>
      <pc:sldChg chg="add ord">
        <pc:chgData name="Lines, Todd" userId="afaf7c3a-e8aa-4568-882a-02ad8f9e19b0" providerId="ADAL" clId="{D288B8BC-112B-4BF0-B3AB-0085E01C5DC6}" dt="2025-04-30T21:06:12.391" v="137" actId="20578"/>
        <pc:sldMkLst>
          <pc:docMk/>
          <pc:sldMk cId="1121025108" sldId="1445"/>
        </pc:sldMkLst>
      </pc:sldChg>
      <pc:sldChg chg="add ord">
        <pc:chgData name="Lines, Todd" userId="afaf7c3a-e8aa-4568-882a-02ad8f9e19b0" providerId="ADAL" clId="{D288B8BC-112B-4BF0-B3AB-0085E01C5DC6}" dt="2025-04-30T21:06:12.391" v="137" actId="20578"/>
        <pc:sldMkLst>
          <pc:docMk/>
          <pc:sldMk cId="3389873368" sldId="1446"/>
        </pc:sldMkLst>
      </pc:sldChg>
      <pc:sldChg chg="add ord">
        <pc:chgData name="Lines, Todd" userId="afaf7c3a-e8aa-4568-882a-02ad8f9e19b0" providerId="ADAL" clId="{D288B8BC-112B-4BF0-B3AB-0085E01C5DC6}" dt="2025-04-30T21:06:12.391" v="137" actId="20578"/>
        <pc:sldMkLst>
          <pc:docMk/>
          <pc:sldMk cId="0" sldId="1447"/>
        </pc:sldMkLst>
      </pc:sldChg>
      <pc:sldChg chg="add ord">
        <pc:chgData name="Lines, Todd" userId="afaf7c3a-e8aa-4568-882a-02ad8f9e19b0" providerId="ADAL" clId="{D288B8BC-112B-4BF0-B3AB-0085E01C5DC6}" dt="2025-04-30T21:06:12.391" v="137" actId="20578"/>
        <pc:sldMkLst>
          <pc:docMk/>
          <pc:sldMk cId="0" sldId="1448"/>
        </pc:sldMkLst>
      </pc:sldChg>
      <pc:sldChg chg="add ord">
        <pc:chgData name="Lines, Todd" userId="afaf7c3a-e8aa-4568-882a-02ad8f9e19b0" providerId="ADAL" clId="{D288B8BC-112B-4BF0-B3AB-0085E01C5DC6}" dt="2025-04-30T21:06:12.391" v="137" actId="20578"/>
        <pc:sldMkLst>
          <pc:docMk/>
          <pc:sldMk cId="0" sldId="1449"/>
        </pc:sldMkLst>
      </pc:sldChg>
      <pc:sldChg chg="add ord">
        <pc:chgData name="Lines, Todd" userId="afaf7c3a-e8aa-4568-882a-02ad8f9e19b0" providerId="ADAL" clId="{D288B8BC-112B-4BF0-B3AB-0085E01C5DC6}" dt="2025-04-30T21:06:12.391" v="137" actId="20578"/>
        <pc:sldMkLst>
          <pc:docMk/>
          <pc:sldMk cId="0" sldId="1450"/>
        </pc:sldMkLst>
      </pc:sldChg>
      <pc:sldChg chg="add ord">
        <pc:chgData name="Lines, Todd" userId="afaf7c3a-e8aa-4568-882a-02ad8f9e19b0" providerId="ADAL" clId="{D288B8BC-112B-4BF0-B3AB-0085E01C5DC6}" dt="2025-04-30T21:06:12.391" v="137" actId="20578"/>
        <pc:sldMkLst>
          <pc:docMk/>
          <pc:sldMk cId="0" sldId="1451"/>
        </pc:sldMkLst>
      </pc:sldChg>
      <pc:sldChg chg="add ord">
        <pc:chgData name="Lines, Todd" userId="afaf7c3a-e8aa-4568-882a-02ad8f9e19b0" providerId="ADAL" clId="{D288B8BC-112B-4BF0-B3AB-0085E01C5DC6}" dt="2025-04-30T21:06:12.391" v="137" actId="20578"/>
        <pc:sldMkLst>
          <pc:docMk/>
          <pc:sldMk cId="0" sldId="1452"/>
        </pc:sldMkLst>
      </pc:sldChg>
      <pc:sldChg chg="add ord">
        <pc:chgData name="Lines, Todd" userId="afaf7c3a-e8aa-4568-882a-02ad8f9e19b0" providerId="ADAL" clId="{D288B8BC-112B-4BF0-B3AB-0085E01C5DC6}" dt="2025-04-30T21:06:12.391" v="137" actId="20578"/>
        <pc:sldMkLst>
          <pc:docMk/>
          <pc:sldMk cId="0" sldId="1453"/>
        </pc:sldMkLst>
      </pc:sldChg>
      <pc:sldChg chg="add del">
        <pc:chgData name="Lines, Todd" userId="afaf7c3a-e8aa-4568-882a-02ad8f9e19b0" providerId="ADAL" clId="{D288B8BC-112B-4BF0-B3AB-0085E01C5DC6}" dt="2025-04-30T21:29:30.024" v="162" actId="47"/>
        <pc:sldMkLst>
          <pc:docMk/>
          <pc:sldMk cId="0" sldId="1454"/>
        </pc:sldMkLst>
      </pc:sldChg>
      <pc:sldChg chg="add del">
        <pc:chgData name="Lines, Todd" userId="afaf7c3a-e8aa-4568-882a-02ad8f9e19b0" providerId="ADAL" clId="{D288B8BC-112B-4BF0-B3AB-0085E01C5DC6}" dt="2025-04-30T21:29:30.024" v="162" actId="47"/>
        <pc:sldMkLst>
          <pc:docMk/>
          <pc:sldMk cId="0" sldId="1455"/>
        </pc:sldMkLst>
      </pc:sldChg>
      <pc:sldChg chg="add del">
        <pc:chgData name="Lines, Todd" userId="afaf7c3a-e8aa-4568-882a-02ad8f9e19b0" providerId="ADAL" clId="{D288B8BC-112B-4BF0-B3AB-0085E01C5DC6}" dt="2025-04-30T21:29:30.024" v="162" actId="47"/>
        <pc:sldMkLst>
          <pc:docMk/>
          <pc:sldMk cId="0" sldId="1456"/>
        </pc:sldMkLst>
      </pc:sldChg>
      <pc:sldChg chg="add del">
        <pc:chgData name="Lines, Todd" userId="afaf7c3a-e8aa-4568-882a-02ad8f9e19b0" providerId="ADAL" clId="{D288B8BC-112B-4BF0-B3AB-0085E01C5DC6}" dt="2025-04-30T21:29:30.024" v="162" actId="47"/>
        <pc:sldMkLst>
          <pc:docMk/>
          <pc:sldMk cId="0" sldId="1457"/>
        </pc:sldMkLst>
      </pc:sldChg>
      <pc:sldChg chg="addSp modSp new mod">
        <pc:chgData name="Lines, Todd" userId="afaf7c3a-e8aa-4568-882a-02ad8f9e19b0" providerId="ADAL" clId="{D288B8BC-112B-4BF0-B3AB-0085E01C5DC6}" dt="2025-04-30T21:09:07.275" v="154" actId="1076"/>
        <pc:sldMkLst>
          <pc:docMk/>
          <pc:sldMk cId="2814409499" sldId="1458"/>
        </pc:sldMkLst>
        <pc:picChg chg="add mod">
          <ac:chgData name="Lines, Todd" userId="afaf7c3a-e8aa-4568-882a-02ad8f9e19b0" providerId="ADAL" clId="{D288B8BC-112B-4BF0-B3AB-0085E01C5DC6}" dt="2025-04-30T21:09:07.275" v="154" actId="1076"/>
          <ac:picMkLst>
            <pc:docMk/>
            <pc:sldMk cId="2814409499" sldId="1458"/>
            <ac:picMk id="5" creationId="{74AECC15-237C-F05C-1AB9-A1A76CCBEB3C}"/>
          </ac:picMkLst>
        </pc:picChg>
      </pc:sldChg>
      <pc:sldChg chg="add">
        <pc:chgData name="Lines, Todd" userId="afaf7c3a-e8aa-4568-882a-02ad8f9e19b0" providerId="ADAL" clId="{D288B8BC-112B-4BF0-B3AB-0085E01C5DC6}" dt="2025-04-30T21:10:47.423" v="157"/>
        <pc:sldMkLst>
          <pc:docMk/>
          <pc:sldMk cId="246097883" sldId="1459"/>
        </pc:sldMkLst>
      </pc:sldChg>
      <pc:sldChg chg="add">
        <pc:chgData name="Lines, Todd" userId="afaf7c3a-e8aa-4568-882a-02ad8f9e19b0" providerId="ADAL" clId="{D288B8BC-112B-4BF0-B3AB-0085E01C5DC6}" dt="2025-04-30T21:10:47.423" v="157"/>
        <pc:sldMkLst>
          <pc:docMk/>
          <pc:sldMk cId="4222405374" sldId="1460"/>
        </pc:sldMkLst>
      </pc:sldChg>
      <pc:sldChg chg="add">
        <pc:chgData name="Lines, Todd" userId="afaf7c3a-e8aa-4568-882a-02ad8f9e19b0" providerId="ADAL" clId="{D288B8BC-112B-4BF0-B3AB-0085E01C5DC6}" dt="2025-04-30T21:10:47.423" v="157"/>
        <pc:sldMkLst>
          <pc:docMk/>
          <pc:sldMk cId="1883198630" sldId="1461"/>
        </pc:sldMkLst>
      </pc:sldChg>
      <pc:sldChg chg="modSp add mod">
        <pc:chgData name="Lines, Todd" userId="afaf7c3a-e8aa-4568-882a-02ad8f9e19b0" providerId="ADAL" clId="{D288B8BC-112B-4BF0-B3AB-0085E01C5DC6}" dt="2025-04-30T21:10:47.472" v="158" actId="27636"/>
        <pc:sldMkLst>
          <pc:docMk/>
          <pc:sldMk cId="1248835634" sldId="1462"/>
        </pc:sldMkLst>
        <pc:spChg chg="mod">
          <ac:chgData name="Lines, Todd" userId="afaf7c3a-e8aa-4568-882a-02ad8f9e19b0" providerId="ADAL" clId="{D288B8BC-112B-4BF0-B3AB-0085E01C5DC6}" dt="2025-04-30T21:10:47.472" v="158" actId="27636"/>
          <ac:spMkLst>
            <pc:docMk/>
            <pc:sldMk cId="1248835634" sldId="1462"/>
            <ac:spMk id="328707" creationId="{00000000-0000-0000-0000-000000000000}"/>
          </ac:spMkLst>
        </pc:spChg>
      </pc:sldChg>
      <pc:sldChg chg="modSp add mod">
        <pc:chgData name="Lines, Todd" userId="afaf7c3a-e8aa-4568-882a-02ad8f9e19b0" providerId="ADAL" clId="{D288B8BC-112B-4BF0-B3AB-0085E01C5DC6}" dt="2025-04-30T21:10:47.482" v="160" actId="27636"/>
        <pc:sldMkLst>
          <pc:docMk/>
          <pc:sldMk cId="3962036119" sldId="1463"/>
        </pc:sldMkLst>
        <pc:spChg chg="mod">
          <ac:chgData name="Lines, Todd" userId="afaf7c3a-e8aa-4568-882a-02ad8f9e19b0" providerId="ADAL" clId="{D288B8BC-112B-4BF0-B3AB-0085E01C5DC6}" dt="2025-04-30T21:10:47.482" v="160" actId="27636"/>
          <ac:spMkLst>
            <pc:docMk/>
            <pc:sldMk cId="3962036119" sldId="1463"/>
            <ac:spMk id="332802" creationId="{00000000-0000-0000-0000-000000000000}"/>
          </ac:spMkLst>
        </pc:spChg>
      </pc:sldChg>
      <pc:sldChg chg="modSp add mod">
        <pc:chgData name="Lines, Todd" userId="afaf7c3a-e8aa-4568-882a-02ad8f9e19b0" providerId="ADAL" clId="{D288B8BC-112B-4BF0-B3AB-0085E01C5DC6}" dt="2025-04-30T21:10:47.482" v="161" actId="27636"/>
        <pc:sldMkLst>
          <pc:docMk/>
          <pc:sldMk cId="2552020055" sldId="1464"/>
        </pc:sldMkLst>
        <pc:spChg chg="mod">
          <ac:chgData name="Lines, Todd" userId="afaf7c3a-e8aa-4568-882a-02ad8f9e19b0" providerId="ADAL" clId="{D288B8BC-112B-4BF0-B3AB-0085E01C5DC6}" dt="2025-04-30T21:10:47.482" v="161" actId="27636"/>
          <ac:spMkLst>
            <pc:docMk/>
            <pc:sldMk cId="2552020055" sldId="1464"/>
            <ac:spMk id="333827" creationId="{00000000-0000-0000-0000-000000000000}"/>
          </ac:spMkLst>
        </pc:spChg>
      </pc:sldChg>
      <pc:sldChg chg="add">
        <pc:chgData name="Lines, Todd" userId="afaf7c3a-e8aa-4568-882a-02ad8f9e19b0" providerId="ADAL" clId="{D288B8BC-112B-4BF0-B3AB-0085E01C5DC6}" dt="2025-04-30T21:10:47.423" v="157"/>
        <pc:sldMkLst>
          <pc:docMk/>
          <pc:sldMk cId="1933440919" sldId="1465"/>
        </pc:sldMkLst>
      </pc:sldChg>
      <pc:sldChg chg="add">
        <pc:chgData name="Lines, Todd" userId="afaf7c3a-e8aa-4568-882a-02ad8f9e19b0" providerId="ADAL" clId="{D288B8BC-112B-4BF0-B3AB-0085E01C5DC6}" dt="2025-04-30T21:10:47.423" v="157"/>
        <pc:sldMkLst>
          <pc:docMk/>
          <pc:sldMk cId="4000077310" sldId="1466"/>
        </pc:sldMkLst>
      </pc:sldChg>
      <pc:sldChg chg="add">
        <pc:chgData name="Lines, Todd" userId="afaf7c3a-e8aa-4568-882a-02ad8f9e19b0" providerId="ADAL" clId="{D288B8BC-112B-4BF0-B3AB-0085E01C5DC6}" dt="2025-04-30T21:10:47.423" v="157"/>
        <pc:sldMkLst>
          <pc:docMk/>
          <pc:sldMk cId="3300759367" sldId="14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AAC88B-6563-489C-BBD0-CCB7A763DF40}" type="datetimeFigureOut">
              <a:rPr lang="en-US" smtClean="0"/>
              <a:t>4/30/2025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DC2D2-3006-458E-AD56-D4A7EE2220FD}" type="slidenum">
              <a:rPr lang="en-US" smtClean="0"/>
              <a:t>‹#›</a:t>
            </a:fld>
            <a:endParaRPr lang="en-US"/>
          </a:p>
        </p:txBody>
      </p:sp>
    </p:spTree>
    <p:extLst>
      <p:ext uri="{BB962C8B-B14F-4D97-AF65-F5344CB8AC3E}">
        <p14:creationId xmlns:p14="http://schemas.microsoft.com/office/powerpoint/2010/main" val="322102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F8353-DA18-4A0E-B89B-B4051FD74AAE}" type="slidenum">
              <a:rPr lang="en-US" smtClean="0"/>
              <a:pPr/>
              <a:t>5</a:t>
            </a:fld>
            <a:endParaRPr lang="en-US"/>
          </a:p>
        </p:txBody>
      </p:sp>
    </p:spTree>
    <p:extLst>
      <p:ext uri="{BB962C8B-B14F-4D97-AF65-F5344CB8AC3E}">
        <p14:creationId xmlns:p14="http://schemas.microsoft.com/office/powerpoint/2010/main" val="341570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F8353-DA18-4A0E-B89B-B4051FD74AAE}" type="slidenum">
              <a:rPr lang="en-US" smtClean="0"/>
              <a:pPr/>
              <a:t>7</a:t>
            </a:fld>
            <a:endParaRPr lang="en-US"/>
          </a:p>
        </p:txBody>
      </p:sp>
    </p:spTree>
    <p:extLst>
      <p:ext uri="{BB962C8B-B14F-4D97-AF65-F5344CB8AC3E}">
        <p14:creationId xmlns:p14="http://schemas.microsoft.com/office/powerpoint/2010/main" val="413723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D747B9-2972-4A6C-AD7C-D58D8F689516}"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47B9-2972-4A6C-AD7C-D58D8F689516}"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47B9-2972-4A6C-AD7C-D58D8F689516}"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16A971F9-1519-4B76-B6BC-9763482C5F54}" type="slidenum">
              <a:rPr lang="en-US"/>
              <a:pPr>
                <a:defRPr/>
              </a:pPr>
              <a:t>‹#›</a:t>
            </a:fld>
            <a:endParaRPr lang="en-US"/>
          </a:p>
        </p:txBody>
      </p:sp>
    </p:spTree>
    <p:extLst>
      <p:ext uri="{BB962C8B-B14F-4D97-AF65-F5344CB8AC3E}">
        <p14:creationId xmlns:p14="http://schemas.microsoft.com/office/powerpoint/2010/main" val="136191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D747B9-2972-4A6C-AD7C-D58D8F689516}"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D747B9-2972-4A6C-AD7C-D58D8F689516}"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D747B9-2972-4A6C-AD7C-D58D8F689516}"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D747B9-2972-4A6C-AD7C-D58D8F689516}"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D747B9-2972-4A6C-AD7C-D58D8F689516}"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747B9-2972-4A6C-AD7C-D58D8F689516}"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747B9-2972-4A6C-AD7C-D58D8F689516}"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D747B9-2972-4A6C-AD7C-D58D8F689516}"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28424-A877-4A11-8DAC-FD23A39692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747B9-2972-4A6C-AD7C-D58D8F689516}"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28424-A877-4A11-8DAC-FD23A39692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5B40-97B8-45D9-1205-FE8CFAF4B464}"/>
              </a:ext>
            </a:extLst>
          </p:cNvPr>
          <p:cNvSpPr>
            <a:spLocks noGrp="1"/>
          </p:cNvSpPr>
          <p:nvPr>
            <p:ph type="ctrTitle"/>
          </p:nvPr>
        </p:nvSpPr>
        <p:spPr/>
        <p:txBody>
          <a:bodyPr/>
          <a:lstStyle/>
          <a:p>
            <a:r>
              <a:rPr lang="en-US" dirty="0"/>
              <a:t>Lecture 15</a:t>
            </a:r>
          </a:p>
        </p:txBody>
      </p:sp>
      <p:sp>
        <p:nvSpPr>
          <p:cNvPr id="3" name="Subtitle 2">
            <a:extLst>
              <a:ext uri="{FF2B5EF4-FFF2-40B4-BE49-F238E27FC236}">
                <a16:creationId xmlns:a16="http://schemas.microsoft.com/office/drawing/2014/main" id="{50E78E31-45B9-2B63-F74B-B942AEB5CF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93684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E8B2-1394-1C44-D778-D336EB0984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73C409-99B5-A37F-6007-3FFC55FA77D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44B50F2-1D38-C6F0-E6F1-3EDBE1D05291}"/>
              </a:ext>
            </a:extLst>
          </p:cNvPr>
          <p:cNvPicPr>
            <a:picLocks noChangeAspect="1"/>
          </p:cNvPicPr>
          <p:nvPr/>
        </p:nvPicPr>
        <p:blipFill>
          <a:blip r:embed="rId2"/>
          <a:stretch>
            <a:fillRect/>
          </a:stretch>
        </p:blipFill>
        <p:spPr>
          <a:xfrm>
            <a:off x="933641" y="1417638"/>
            <a:ext cx="6624722" cy="4409059"/>
          </a:xfrm>
          <a:prstGeom prst="rect">
            <a:avLst/>
          </a:prstGeom>
        </p:spPr>
      </p:pic>
    </p:spTree>
    <p:extLst>
      <p:ext uri="{BB962C8B-B14F-4D97-AF65-F5344CB8AC3E}">
        <p14:creationId xmlns:p14="http://schemas.microsoft.com/office/powerpoint/2010/main" val="148316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94" y="3372787"/>
            <a:ext cx="7045377" cy="3485213"/>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5400000">
            <a:off x="1738050" y="3193714"/>
            <a:ext cx="4796852" cy="583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67079" y="4909653"/>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grpSp>
        <p:nvGrpSpPr>
          <p:cNvPr id="6" name="Group 60"/>
          <p:cNvGrpSpPr/>
          <p:nvPr/>
        </p:nvGrpSpPr>
        <p:grpSpPr>
          <a:xfrm>
            <a:off x="2305883" y="1129276"/>
            <a:ext cx="296876" cy="369332"/>
            <a:chOff x="2603291" y="1538992"/>
            <a:chExt cx="296876" cy="369332"/>
          </a:xfrm>
        </p:grpSpPr>
        <p:sp>
          <p:nvSpPr>
            <p:cNvPr id="64" name="TextBox 63"/>
            <p:cNvSpPr txBox="1"/>
            <p:nvPr/>
          </p:nvSpPr>
          <p:spPr>
            <a:xfrm>
              <a:off x="2603291" y="1538992"/>
              <a:ext cx="296876" cy="369332"/>
            </a:xfrm>
            <a:prstGeom prst="rect">
              <a:avLst/>
            </a:prstGeom>
            <a:noFill/>
          </p:spPr>
          <p:txBody>
            <a:bodyPr wrap="none" rtlCol="0">
              <a:spAutoFit/>
            </a:bodyPr>
            <a:lstStyle/>
            <a:p>
              <a:r>
                <a:rPr lang="en-US" b="1" dirty="0">
                  <a:solidFill>
                    <a:srgbClr val="FFC000"/>
                  </a:solidFill>
                  <a:sym typeface="Symbol"/>
                </a:rPr>
                <a:t>E</a:t>
              </a:r>
              <a:endParaRPr lang="en-US" b="1" baseline="-25000" dirty="0">
                <a:solidFill>
                  <a:srgbClr val="FFC000"/>
                </a:solidFill>
              </a:endParaRPr>
            </a:p>
          </p:txBody>
        </p:sp>
        <p:cxnSp>
          <p:nvCxnSpPr>
            <p:cNvPr id="65" name="Straight Arrow Connector 64"/>
            <p:cNvCxnSpPr/>
            <p:nvPr/>
          </p:nvCxnSpPr>
          <p:spPr>
            <a:xfrm>
              <a:off x="2678715" y="1580368"/>
              <a:ext cx="150210" cy="782"/>
            </a:xfrm>
            <a:prstGeom prst="straightConnector1">
              <a:avLst/>
            </a:prstGeom>
            <a:ln>
              <a:solidFill>
                <a:srgbClr val="FFC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7" name="Group 129"/>
          <p:cNvGrpSpPr/>
          <p:nvPr/>
        </p:nvGrpSpPr>
        <p:grpSpPr>
          <a:xfrm rot="20898746">
            <a:off x="4013463" y="3079085"/>
            <a:ext cx="1789715" cy="2598095"/>
            <a:chOff x="3863455" y="3367901"/>
            <a:chExt cx="1789715" cy="2598095"/>
          </a:xfrm>
        </p:grpSpPr>
        <p:cxnSp>
          <p:nvCxnSpPr>
            <p:cNvPr id="28" name="Straight Connector 27"/>
            <p:cNvCxnSpPr/>
            <p:nvPr/>
          </p:nvCxnSpPr>
          <p:spPr>
            <a:xfrm rot="351634">
              <a:off x="4113667" y="3591596"/>
              <a:ext cx="1539503" cy="237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54"/>
            <p:cNvGrpSpPr/>
            <p:nvPr/>
          </p:nvGrpSpPr>
          <p:grpSpPr>
            <a:xfrm>
              <a:off x="4279712" y="4166294"/>
              <a:ext cx="695432" cy="347844"/>
              <a:chOff x="4648201" y="4862330"/>
              <a:chExt cx="695432" cy="347844"/>
            </a:xfrm>
          </p:grpSpPr>
          <p:cxnSp>
            <p:nvCxnSpPr>
              <p:cNvPr id="73" name="Straight Arrow Connector 72"/>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55"/>
            <p:cNvGrpSpPr/>
            <p:nvPr/>
          </p:nvGrpSpPr>
          <p:grpSpPr>
            <a:xfrm>
              <a:off x="4473055" y="4578002"/>
              <a:ext cx="695432" cy="347844"/>
              <a:chOff x="4648201" y="4862330"/>
              <a:chExt cx="695432" cy="347844"/>
            </a:xfrm>
          </p:grpSpPr>
          <p:cxnSp>
            <p:nvCxnSpPr>
              <p:cNvPr id="57" name="Straight Arrow Connector 56"/>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59"/>
            <p:cNvGrpSpPr/>
            <p:nvPr/>
          </p:nvGrpSpPr>
          <p:grpSpPr>
            <a:xfrm>
              <a:off x="4065897" y="3747764"/>
              <a:ext cx="695432" cy="347844"/>
              <a:chOff x="4648201" y="4862330"/>
              <a:chExt cx="695432" cy="347844"/>
            </a:xfrm>
          </p:grpSpPr>
          <p:cxnSp>
            <p:nvCxnSpPr>
              <p:cNvPr id="61" name="Straight Arrow Connector 60"/>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70"/>
            <p:cNvGrpSpPr/>
            <p:nvPr/>
          </p:nvGrpSpPr>
          <p:grpSpPr>
            <a:xfrm>
              <a:off x="4707342" y="4989710"/>
              <a:ext cx="695432" cy="347844"/>
              <a:chOff x="4648201" y="4862330"/>
              <a:chExt cx="695432" cy="347844"/>
            </a:xfrm>
          </p:grpSpPr>
          <p:cxnSp>
            <p:nvCxnSpPr>
              <p:cNvPr id="72" name="Straight Arrow Connector 7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78"/>
            <p:cNvGrpSpPr/>
            <p:nvPr/>
          </p:nvGrpSpPr>
          <p:grpSpPr>
            <a:xfrm>
              <a:off x="4914333" y="5401418"/>
              <a:ext cx="695432" cy="347844"/>
              <a:chOff x="4648201" y="4862330"/>
              <a:chExt cx="695432" cy="347844"/>
            </a:xfrm>
          </p:grpSpPr>
          <p:cxnSp>
            <p:nvCxnSpPr>
              <p:cNvPr id="82" name="Straight Arrow Connector 8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07"/>
            <p:cNvGrpSpPr/>
            <p:nvPr/>
          </p:nvGrpSpPr>
          <p:grpSpPr>
            <a:xfrm>
              <a:off x="3863455" y="3367901"/>
              <a:ext cx="695432" cy="347844"/>
              <a:chOff x="4648201" y="4862330"/>
              <a:chExt cx="695432" cy="347844"/>
            </a:xfrm>
          </p:grpSpPr>
          <p:cxnSp>
            <p:nvCxnSpPr>
              <p:cNvPr id="109" name="Straight Arrow Connector 108"/>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 name="Straight Connector 3"/>
          <p:cNvCxnSpPr/>
          <p:nvPr/>
        </p:nvCxnSpPr>
        <p:spPr>
          <a:xfrm rot="216751" flipV="1">
            <a:off x="4184063" y="14070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85199">
            <a:off x="4326483" y="3145933"/>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rot="185199">
            <a:off x="5026533" y="2625590"/>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rot="185199">
            <a:off x="5741680" y="207872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rot="185199">
            <a:off x="6286679" y="1645694"/>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28"/>
          <p:cNvGrpSpPr/>
          <p:nvPr/>
        </p:nvGrpSpPr>
        <p:grpSpPr>
          <a:xfrm rot="21417238">
            <a:off x="1709294" y="1386650"/>
            <a:ext cx="2438597" cy="2150887"/>
            <a:chOff x="1754081" y="1347495"/>
            <a:chExt cx="2438597" cy="2150887"/>
          </a:xfrm>
        </p:grpSpPr>
        <p:cxnSp>
          <p:nvCxnSpPr>
            <p:cNvPr id="3" name="Straight Connector 2"/>
            <p:cNvCxnSpPr/>
            <p:nvPr/>
          </p:nvCxnSpPr>
          <p:spPr>
            <a:xfrm>
              <a:off x="1754081" y="13474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 name="Group 125"/>
            <p:cNvGrpSpPr/>
            <p:nvPr/>
          </p:nvGrpSpPr>
          <p:grpSpPr>
            <a:xfrm>
              <a:off x="1814162" y="1359262"/>
              <a:ext cx="2378516" cy="2139120"/>
              <a:chOff x="1814162" y="1359262"/>
              <a:chExt cx="2378516" cy="2139120"/>
            </a:xfrm>
          </p:grpSpPr>
          <p:sp>
            <p:nvSpPr>
              <p:cNvPr id="10" name="Oval 9"/>
              <p:cNvSpPr/>
              <p:nvPr/>
            </p:nvSpPr>
            <p:spPr>
              <a:xfrm>
                <a:off x="4095984" y="3355492"/>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2"/>
              <p:cNvGrpSpPr/>
              <p:nvPr/>
            </p:nvGrpSpPr>
            <p:grpSpPr>
              <a:xfrm>
                <a:off x="1814162" y="1359262"/>
                <a:ext cx="521417" cy="535508"/>
                <a:chOff x="2482903" y="1932468"/>
                <a:chExt cx="521417" cy="535508"/>
              </a:xfrm>
            </p:grpSpPr>
            <p:cxnSp>
              <p:nvCxnSpPr>
                <p:cNvPr id="43" name="Straight Arrow Connector 4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93"/>
              <p:cNvGrpSpPr/>
              <p:nvPr/>
            </p:nvGrpSpPr>
            <p:grpSpPr>
              <a:xfrm>
                <a:off x="2348700" y="1825560"/>
                <a:ext cx="521417" cy="535508"/>
                <a:chOff x="2482903" y="1932468"/>
                <a:chExt cx="521417" cy="535508"/>
              </a:xfrm>
            </p:grpSpPr>
            <p:cxnSp>
              <p:nvCxnSpPr>
                <p:cNvPr id="95" name="Straight Arrow Connector 94"/>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97"/>
              <p:cNvGrpSpPr/>
              <p:nvPr/>
            </p:nvGrpSpPr>
            <p:grpSpPr>
              <a:xfrm>
                <a:off x="2992420" y="2387393"/>
                <a:ext cx="521417" cy="535508"/>
                <a:chOff x="2482903" y="1932468"/>
                <a:chExt cx="521417" cy="535508"/>
              </a:xfrm>
            </p:grpSpPr>
            <p:cxnSp>
              <p:nvCxnSpPr>
                <p:cNvPr id="99" name="Straight Arrow Connector 98"/>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101"/>
              <p:cNvGrpSpPr/>
              <p:nvPr/>
            </p:nvGrpSpPr>
            <p:grpSpPr>
              <a:xfrm>
                <a:off x="3663435" y="2962874"/>
                <a:ext cx="521417" cy="535508"/>
                <a:chOff x="2482903" y="1932468"/>
                <a:chExt cx="521417" cy="535508"/>
              </a:xfrm>
            </p:grpSpPr>
            <p:cxnSp>
              <p:nvCxnSpPr>
                <p:cNvPr id="103" name="Straight Arrow Connector 10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4" name="TextBox 133"/>
          <p:cNvSpPr txBox="1"/>
          <p:nvPr/>
        </p:nvSpPr>
        <p:spPr>
          <a:xfrm>
            <a:off x="3691682" y="2400740"/>
            <a:ext cx="385042" cy="369332"/>
          </a:xfrm>
          <a:prstGeom prst="rect">
            <a:avLst/>
          </a:prstGeom>
          <a:noFill/>
        </p:spPr>
        <p:txBody>
          <a:bodyPr wrap="none" rtlCol="0">
            <a:spAutoFit/>
          </a:bodyPr>
          <a:lstStyle/>
          <a:p>
            <a:r>
              <a:rPr lang="en-US" dirty="0">
                <a:sym typeface="Symbol"/>
              </a:rPr>
              <a:t></a:t>
            </a:r>
            <a:r>
              <a:rPr lang="en-US" baseline="-25000" dirty="0">
                <a:sym typeface="Symbol"/>
              </a:rPr>
              <a:t>b</a:t>
            </a:r>
            <a:endParaRPr lang="en-US" baseline="-25000" dirty="0"/>
          </a:p>
        </p:txBody>
      </p:sp>
      <p:sp>
        <p:nvSpPr>
          <p:cNvPr id="135" name="TextBox 134"/>
          <p:cNvSpPr txBox="1"/>
          <p:nvPr/>
        </p:nvSpPr>
        <p:spPr>
          <a:xfrm>
            <a:off x="4226226" y="2403012"/>
            <a:ext cx="385042" cy="369332"/>
          </a:xfrm>
          <a:prstGeom prst="rect">
            <a:avLst/>
          </a:prstGeom>
          <a:noFill/>
        </p:spPr>
        <p:txBody>
          <a:bodyPr wrap="none" rtlCol="0">
            <a:spAutoFit/>
          </a:bodyPr>
          <a:lstStyle/>
          <a:p>
            <a:r>
              <a:rPr lang="en-US" dirty="0">
                <a:sym typeface="Symbol"/>
              </a:rPr>
              <a:t></a:t>
            </a:r>
            <a:r>
              <a:rPr lang="en-US" baseline="-25000" dirty="0">
                <a:sym typeface="Symbol"/>
              </a:rPr>
              <a:t>b</a:t>
            </a:r>
            <a:endParaRPr lang="en-US" baseline="-25000" dirty="0"/>
          </a:p>
        </p:txBody>
      </p:sp>
      <p:sp>
        <p:nvSpPr>
          <p:cNvPr id="136" name="TextBox 135"/>
          <p:cNvSpPr txBox="1"/>
          <p:nvPr/>
        </p:nvSpPr>
        <p:spPr>
          <a:xfrm>
            <a:off x="696035" y="2074460"/>
            <a:ext cx="1537087" cy="369332"/>
          </a:xfrm>
          <a:prstGeom prst="rect">
            <a:avLst/>
          </a:prstGeom>
          <a:noFill/>
        </p:spPr>
        <p:txBody>
          <a:bodyPr wrap="none" rtlCol="0">
            <a:spAutoFit/>
          </a:bodyPr>
          <a:lstStyle/>
          <a:p>
            <a:r>
              <a:rPr lang="en-US" dirty="0"/>
              <a:t>Incident Beam</a:t>
            </a:r>
          </a:p>
        </p:txBody>
      </p:sp>
      <p:sp>
        <p:nvSpPr>
          <p:cNvPr id="137" name="TextBox 136"/>
          <p:cNvSpPr txBox="1"/>
          <p:nvPr/>
        </p:nvSpPr>
        <p:spPr>
          <a:xfrm>
            <a:off x="6212004" y="1831075"/>
            <a:ext cx="1655646" cy="1200329"/>
          </a:xfrm>
          <a:prstGeom prst="rect">
            <a:avLst/>
          </a:prstGeom>
          <a:noFill/>
        </p:spPr>
        <p:txBody>
          <a:bodyPr wrap="none" rtlCol="0">
            <a:spAutoFit/>
          </a:bodyPr>
          <a:lstStyle/>
          <a:p>
            <a:r>
              <a:rPr lang="en-US" dirty="0"/>
              <a:t>Reflected Beam</a:t>
            </a:r>
          </a:p>
          <a:p>
            <a:r>
              <a:rPr lang="en-US" dirty="0"/>
              <a:t>Has only the </a:t>
            </a:r>
          </a:p>
          <a:p>
            <a:r>
              <a:rPr lang="en-US" dirty="0"/>
              <a:t>perpendicular </a:t>
            </a:r>
          </a:p>
          <a:p>
            <a:r>
              <a:rPr lang="en-US" dirty="0"/>
              <a:t>polarization</a:t>
            </a:r>
          </a:p>
        </p:txBody>
      </p:sp>
      <p:sp>
        <p:nvSpPr>
          <p:cNvPr id="138" name="TextBox 137"/>
          <p:cNvSpPr txBox="1"/>
          <p:nvPr/>
        </p:nvSpPr>
        <p:spPr>
          <a:xfrm>
            <a:off x="5067867" y="4139821"/>
            <a:ext cx="1891095" cy="369332"/>
          </a:xfrm>
          <a:prstGeom prst="rect">
            <a:avLst/>
          </a:prstGeom>
          <a:noFill/>
        </p:spPr>
        <p:txBody>
          <a:bodyPr wrap="none" rtlCol="0">
            <a:spAutoFit/>
          </a:bodyPr>
          <a:lstStyle/>
          <a:p>
            <a:r>
              <a:rPr lang="en-US" dirty="0"/>
              <a:t>Transmitted Beam</a:t>
            </a:r>
          </a:p>
        </p:txBody>
      </p:sp>
      <p:sp>
        <p:nvSpPr>
          <p:cNvPr id="139" name="TextBox 138"/>
          <p:cNvSpPr txBox="1"/>
          <p:nvPr/>
        </p:nvSpPr>
        <p:spPr>
          <a:xfrm>
            <a:off x="7118445" y="2893325"/>
            <a:ext cx="450376" cy="369332"/>
          </a:xfrm>
          <a:prstGeom prst="rect">
            <a:avLst/>
          </a:prstGeom>
          <a:noFill/>
        </p:spPr>
        <p:txBody>
          <a:bodyPr wrap="square" rtlCol="0">
            <a:spAutoFit/>
          </a:bodyPr>
          <a:lstStyle/>
          <a:p>
            <a:r>
              <a:rPr lang="en-US" dirty="0"/>
              <a:t>n</a:t>
            </a:r>
            <a:r>
              <a:rPr lang="en-US" baseline="-25000" dirty="0"/>
              <a:t>1</a:t>
            </a:r>
          </a:p>
        </p:txBody>
      </p:sp>
      <p:sp>
        <p:nvSpPr>
          <p:cNvPr id="140" name="TextBox 139"/>
          <p:cNvSpPr txBox="1"/>
          <p:nvPr/>
        </p:nvSpPr>
        <p:spPr>
          <a:xfrm>
            <a:off x="7118445" y="3427862"/>
            <a:ext cx="450376" cy="369332"/>
          </a:xfrm>
          <a:prstGeom prst="rect">
            <a:avLst/>
          </a:prstGeom>
          <a:noFill/>
        </p:spPr>
        <p:txBody>
          <a:bodyPr wrap="square" rtlCol="0">
            <a:spAutoFit/>
          </a:bodyPr>
          <a:lstStyle/>
          <a:p>
            <a:r>
              <a:rPr lang="en-US" dirty="0"/>
              <a:t>n</a:t>
            </a:r>
            <a:r>
              <a:rPr lang="en-US" baseline="-25000" dirty="0"/>
              <a:t>2</a:t>
            </a:r>
          </a:p>
        </p:txBody>
      </p:sp>
      <p:sp>
        <p:nvSpPr>
          <p:cNvPr id="66" name="Arc 65"/>
          <p:cNvSpPr/>
          <p:nvPr/>
        </p:nvSpPr>
        <p:spPr>
          <a:xfrm>
            <a:off x="4476465" y="3029803"/>
            <a:ext cx="504968" cy="832513"/>
          </a:xfrm>
          <a:prstGeom prst="arc">
            <a:avLst>
              <a:gd name="adj1" fmla="val 17398995"/>
              <a:gd name="adj2" fmla="val 4168817"/>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5076966" y="3138986"/>
            <a:ext cx="511679" cy="369332"/>
          </a:xfrm>
          <a:prstGeom prst="rect">
            <a:avLst/>
          </a:prstGeom>
          <a:noFill/>
        </p:spPr>
        <p:txBody>
          <a:bodyPr wrap="none" rtlCol="0">
            <a:spAutoFit/>
          </a:bodyPr>
          <a:lstStyle/>
          <a:p>
            <a:r>
              <a:rPr lang="en-US" dirty="0"/>
              <a:t>90</a:t>
            </a:r>
            <a:r>
              <a:rPr lang="en-US" dirty="0">
                <a:sym typeface="Symbol"/>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000125" y="1862138"/>
            <a:ext cx="7143750" cy="31337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179320" y="1327257"/>
            <a:ext cx="5024439" cy="3881013"/>
          </a:xfrm>
          <a:prstGeom prst="rect">
            <a:avLst/>
          </a:prstGeom>
          <a:noFill/>
          <a:ln w="9525">
            <a:noFill/>
            <a:miter lim="800000"/>
            <a:headEnd/>
            <a:tailEnd/>
          </a:ln>
          <a:effectLst/>
        </p:spPr>
      </p:pic>
      <p:sp>
        <p:nvSpPr>
          <p:cNvPr id="10" name="TextBox 9"/>
          <p:cNvSpPr txBox="1"/>
          <p:nvPr/>
        </p:nvSpPr>
        <p:spPr>
          <a:xfrm>
            <a:off x="1143000" y="2590800"/>
            <a:ext cx="1826847" cy="369332"/>
          </a:xfrm>
          <a:prstGeom prst="rect">
            <a:avLst/>
          </a:prstGeom>
          <a:noFill/>
        </p:spPr>
        <p:txBody>
          <a:bodyPr wrap="none" rtlCol="0">
            <a:spAutoFit/>
          </a:bodyPr>
          <a:lstStyle/>
          <a:p>
            <a:r>
              <a:rPr lang="en-US" dirty="0" err="1"/>
              <a:t>Unpolarized</a:t>
            </a:r>
            <a:r>
              <a:rPr lang="en-US" dirty="0"/>
              <a:t> Light</a:t>
            </a:r>
          </a:p>
        </p:txBody>
      </p:sp>
      <p:sp>
        <p:nvSpPr>
          <p:cNvPr id="11" name="TextBox 10"/>
          <p:cNvSpPr txBox="1"/>
          <p:nvPr/>
        </p:nvSpPr>
        <p:spPr>
          <a:xfrm>
            <a:off x="6080760" y="3764280"/>
            <a:ext cx="693395" cy="369332"/>
          </a:xfrm>
          <a:prstGeom prst="rect">
            <a:avLst/>
          </a:prstGeom>
          <a:noFill/>
        </p:spPr>
        <p:txBody>
          <a:bodyPr wrap="none" rtlCol="0">
            <a:spAutoFit/>
          </a:bodyPr>
          <a:lstStyle/>
          <a:p>
            <a:r>
              <a:rPr lang="en-US" dirty="0"/>
              <a:t>O-ray</a:t>
            </a:r>
          </a:p>
        </p:txBody>
      </p:sp>
      <p:sp>
        <p:nvSpPr>
          <p:cNvPr id="12" name="TextBox 11"/>
          <p:cNvSpPr txBox="1"/>
          <p:nvPr/>
        </p:nvSpPr>
        <p:spPr>
          <a:xfrm>
            <a:off x="6050280" y="2225040"/>
            <a:ext cx="653320" cy="369332"/>
          </a:xfrm>
          <a:prstGeom prst="rect">
            <a:avLst/>
          </a:prstGeom>
          <a:noFill/>
        </p:spPr>
        <p:txBody>
          <a:bodyPr wrap="none" rtlCol="0">
            <a:spAutoFit/>
          </a:bodyPr>
          <a:lstStyle/>
          <a:p>
            <a:r>
              <a:rPr lang="en-US" dirty="0"/>
              <a:t>E-ray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R. Todd Lines</a:t>
            </a:r>
          </a:p>
        </p:txBody>
      </p:sp>
      <p:sp>
        <p:nvSpPr>
          <p:cNvPr id="28675" name="Rectangle 2"/>
          <p:cNvSpPr>
            <a:spLocks noGrp="1" noChangeArrowheads="1"/>
          </p:cNvSpPr>
          <p:nvPr>
            <p:ph type="title"/>
          </p:nvPr>
        </p:nvSpPr>
        <p:spPr>
          <a:xfrm>
            <a:off x="1193800" y="0"/>
            <a:ext cx="7754938" cy="1143000"/>
          </a:xfrm>
        </p:spPr>
        <p:txBody>
          <a:bodyPr/>
          <a:lstStyle/>
          <a:p>
            <a:pPr eaLnBrk="1" hangingPunct="1"/>
            <a:r>
              <a:rPr lang="en-US" sz="3200"/>
              <a:t>Polarization by Double Refraction, Rays</a:t>
            </a:r>
          </a:p>
        </p:txBody>
      </p:sp>
      <p:sp>
        <p:nvSpPr>
          <p:cNvPr id="28676" name="Rectangle 3"/>
          <p:cNvSpPr>
            <a:spLocks noGrp="1" noChangeArrowheads="1"/>
          </p:cNvSpPr>
          <p:nvPr>
            <p:ph type="body" idx="1"/>
          </p:nvPr>
        </p:nvSpPr>
        <p:spPr/>
        <p:txBody>
          <a:bodyPr/>
          <a:lstStyle/>
          <a:p>
            <a:pPr eaLnBrk="1" hangingPunct="1">
              <a:lnSpc>
                <a:spcPct val="90000"/>
              </a:lnSpc>
            </a:pPr>
            <a:r>
              <a:rPr lang="en-US"/>
              <a:t>The </a:t>
            </a:r>
            <a:r>
              <a:rPr lang="en-US" b="1"/>
              <a:t>ordinary (O) ray</a:t>
            </a:r>
            <a:r>
              <a:rPr lang="en-US"/>
              <a:t> is characterized by an index of refraction of </a:t>
            </a:r>
            <a:r>
              <a:rPr lang="en-US" i="1"/>
              <a:t>n</a:t>
            </a:r>
            <a:r>
              <a:rPr lang="en-US" baseline="-25000"/>
              <a:t>o</a:t>
            </a:r>
            <a:endParaRPr lang="en-US"/>
          </a:p>
          <a:p>
            <a:pPr lvl="1" eaLnBrk="1" hangingPunct="1">
              <a:lnSpc>
                <a:spcPct val="90000"/>
              </a:lnSpc>
            </a:pPr>
            <a:r>
              <a:rPr lang="en-US"/>
              <a:t>This is the same in all directions</a:t>
            </a:r>
          </a:p>
          <a:p>
            <a:pPr eaLnBrk="1" hangingPunct="1">
              <a:lnSpc>
                <a:spcPct val="90000"/>
              </a:lnSpc>
            </a:pPr>
            <a:r>
              <a:rPr lang="en-US"/>
              <a:t>The second ray is the </a:t>
            </a:r>
            <a:r>
              <a:rPr lang="en-US" b="1" i="1"/>
              <a:t>extraordinary (E) ray</a:t>
            </a:r>
            <a:r>
              <a:rPr lang="en-US"/>
              <a:t> which travels at different speeds in different directions</a:t>
            </a:r>
          </a:p>
          <a:p>
            <a:pPr lvl="1" eaLnBrk="1" hangingPunct="1">
              <a:lnSpc>
                <a:spcPct val="90000"/>
              </a:lnSpc>
            </a:pPr>
            <a:r>
              <a:rPr lang="en-US"/>
              <a:t>Characterized by an index of refraction of </a:t>
            </a:r>
            <a:r>
              <a:rPr lang="en-US" i="1"/>
              <a:t>n</a:t>
            </a:r>
            <a:r>
              <a:rPr lang="en-US" i="1" baseline="-25000"/>
              <a:t>E</a:t>
            </a:r>
            <a:r>
              <a:rPr lang="en-US"/>
              <a:t> that varies with the direction of propagation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386013" y="1405889"/>
            <a:ext cx="4441507" cy="445560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p:spPr>
        <p:txBody>
          <a:bodyPr/>
          <a:lstStyle/>
          <a:p>
            <a:r>
              <a:rPr lang="en-US"/>
              <a:t>R. Todd Lines</a:t>
            </a:r>
          </a:p>
        </p:txBody>
      </p:sp>
      <p:sp>
        <p:nvSpPr>
          <p:cNvPr id="31747" name="Rectangle 2"/>
          <p:cNvSpPr>
            <a:spLocks noGrp="1" noChangeArrowheads="1"/>
          </p:cNvSpPr>
          <p:nvPr>
            <p:ph type="title"/>
          </p:nvPr>
        </p:nvSpPr>
        <p:spPr/>
        <p:txBody>
          <a:bodyPr/>
          <a:lstStyle/>
          <a:p>
            <a:pPr eaLnBrk="1" hangingPunct="1"/>
            <a:r>
              <a:rPr lang="en-US" dirty="0"/>
              <a:t>Optical Stress Analysis</a:t>
            </a:r>
          </a:p>
        </p:txBody>
      </p:sp>
      <p:sp>
        <p:nvSpPr>
          <p:cNvPr id="7" name="ClipArt Placeholder 6"/>
          <p:cNvSpPr>
            <a:spLocks noGrp="1"/>
          </p:cNvSpPr>
          <p:nvPr>
            <p:ph type="clipArt" sz="half" idx="2"/>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762000" y="947738"/>
            <a:ext cx="7620000" cy="49625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a:t>R. Todd Lines</a:t>
            </a:r>
          </a:p>
        </p:txBody>
      </p:sp>
      <p:sp>
        <p:nvSpPr>
          <p:cNvPr id="36867" name="Rectangle 2"/>
          <p:cNvSpPr>
            <a:spLocks noGrp="1" noChangeArrowheads="1"/>
          </p:cNvSpPr>
          <p:nvPr>
            <p:ph type="title"/>
          </p:nvPr>
        </p:nvSpPr>
        <p:spPr/>
        <p:txBody>
          <a:bodyPr/>
          <a:lstStyle/>
          <a:p>
            <a:pPr eaLnBrk="1" hangingPunct="1"/>
            <a:r>
              <a:rPr lang="en-US"/>
              <a:t>Laser Polarization</a:t>
            </a:r>
          </a:p>
        </p:txBody>
      </p:sp>
      <p:sp>
        <p:nvSpPr>
          <p:cNvPr id="36868" name="Rectangle 3"/>
          <p:cNvSpPr>
            <a:spLocks noGrp="1" noChangeArrowheads="1"/>
          </p:cNvSpPr>
          <p:nvPr>
            <p:ph type="body" idx="1"/>
          </p:nvPr>
        </p:nvSpPr>
        <p:spPr/>
        <p:txBody>
          <a:bodyPr/>
          <a:lstStyle/>
          <a:p>
            <a:pPr eaLnBrk="1" hangingPunct="1"/>
            <a:endParaRPr lang="en-US"/>
          </a:p>
        </p:txBody>
      </p:sp>
      <p:pic>
        <p:nvPicPr>
          <p:cNvPr id="1028" name="Picture 4"/>
          <p:cNvPicPr>
            <a:picLocks noChangeAspect="1" noChangeArrowheads="1"/>
          </p:cNvPicPr>
          <p:nvPr/>
        </p:nvPicPr>
        <p:blipFill>
          <a:blip r:embed="rId2" cstate="print"/>
          <a:srcRect/>
          <a:stretch>
            <a:fillRect/>
          </a:stretch>
        </p:blipFill>
        <p:spPr bwMode="auto">
          <a:xfrm>
            <a:off x="1014413" y="2589213"/>
            <a:ext cx="7115175" cy="16859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74E7-3549-5BEA-E03A-C42C073D49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C46933-09F7-09B6-E557-83EE0511149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4AECC15-237C-F05C-1AB9-A1A76CCBEB3C}"/>
              </a:ext>
            </a:extLst>
          </p:cNvPr>
          <p:cNvPicPr>
            <a:picLocks noChangeAspect="1"/>
          </p:cNvPicPr>
          <p:nvPr/>
        </p:nvPicPr>
        <p:blipFill>
          <a:blip r:embed="rId2"/>
          <a:stretch>
            <a:fillRect/>
          </a:stretch>
        </p:blipFill>
        <p:spPr>
          <a:xfrm>
            <a:off x="2384298" y="1820378"/>
            <a:ext cx="3056382" cy="3217244"/>
          </a:xfrm>
          <a:prstGeom prst="rect">
            <a:avLst/>
          </a:prstGeom>
        </p:spPr>
      </p:pic>
    </p:spTree>
    <p:extLst>
      <p:ext uri="{BB962C8B-B14F-4D97-AF65-F5344CB8AC3E}">
        <p14:creationId xmlns:p14="http://schemas.microsoft.com/office/powerpoint/2010/main" val="281440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19</a:t>
            </a:fld>
            <a:endParaRPr lang="en-US"/>
          </a:p>
        </p:txBody>
      </p:sp>
      <p:sp>
        <p:nvSpPr>
          <p:cNvPr id="182275" name="Text Box 2"/>
          <p:cNvSpPr txBox="1">
            <a:spLocks noChangeArrowheads="1"/>
          </p:cNvSpPr>
          <p:nvPr/>
        </p:nvSpPr>
        <p:spPr bwMode="auto">
          <a:xfrm>
            <a:off x="1714500" y="1143001"/>
            <a:ext cx="5715000" cy="275035"/>
          </a:xfrm>
          <a:prstGeom prst="rect">
            <a:avLst/>
          </a:prstGeom>
          <a:noFill/>
          <a:ln w="9525" algn="ctr">
            <a:noFill/>
            <a:miter lim="800000"/>
            <a:headEnd/>
            <a:tailEnd/>
          </a:ln>
        </p:spPr>
        <p:txBody>
          <a:bodyPr anchor="ctr"/>
          <a:lstStyle/>
          <a:p>
            <a:pPr algn="ctr"/>
            <a:r>
              <a:rPr lang="en-US" sz="2700" dirty="0">
                <a:solidFill>
                  <a:schemeClr val="tx2"/>
                </a:solidFill>
              </a:rPr>
              <a:t>Question 223.16.7</a:t>
            </a:r>
          </a:p>
        </p:txBody>
      </p:sp>
      <p:sp>
        <p:nvSpPr>
          <p:cNvPr id="182276" name="Text Box 3"/>
          <p:cNvSpPr txBox="1">
            <a:spLocks noChangeArrowheads="1"/>
          </p:cNvSpPr>
          <p:nvPr/>
        </p:nvSpPr>
        <p:spPr bwMode="auto">
          <a:xfrm>
            <a:off x="1714500" y="1828801"/>
            <a:ext cx="5715000" cy="3831818"/>
          </a:xfrm>
          <a:prstGeom prst="rect">
            <a:avLst/>
          </a:prstGeom>
          <a:noFill/>
          <a:ln w="9525">
            <a:noFill/>
            <a:miter lim="800000"/>
            <a:headEnd/>
            <a:tailEnd/>
          </a:ln>
        </p:spPr>
        <p:txBody>
          <a:bodyPr>
            <a:spAutoFit/>
          </a:bodyPr>
          <a:lstStyle/>
          <a:p>
            <a:pPr marL="257175" indent="-257175">
              <a:spcBef>
                <a:spcPct val="50000"/>
              </a:spcBef>
            </a:pPr>
            <a:r>
              <a:rPr lang="en-US"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i="1" dirty="0">
                <a:solidFill>
                  <a:srgbClr val="000000"/>
                </a:solidFill>
                <a:latin typeface="Times New Roman" pitchFamily="18" charset="0"/>
                <a:cs typeface="Times New Roman" pitchFamily="18" charset="0"/>
              </a:rPr>
              <a:t>both </a:t>
            </a:r>
            <a:r>
              <a:rPr lang="en-US"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257175" indent="-257175">
              <a:spcBef>
                <a:spcPct val="50000"/>
              </a:spcBef>
              <a:buFontTx/>
              <a:buAutoNum type="alphaLcParenR"/>
            </a:pPr>
            <a:r>
              <a:rPr lang="en-US" dirty="0">
                <a:solidFill>
                  <a:srgbClr val="000000"/>
                </a:solidFill>
                <a:latin typeface="Times New Roman" pitchFamily="18" charset="0"/>
                <a:cs typeface="Times New Roman" pitchFamily="18" charset="0"/>
              </a:rPr>
              <a:t>only on the front surface </a:t>
            </a:r>
          </a:p>
          <a:p>
            <a:pPr marL="257175" indent="-257175">
              <a:spcBef>
                <a:spcPct val="50000"/>
              </a:spcBef>
              <a:buFontTx/>
              <a:buAutoNum type="alphaLcParenR"/>
            </a:pPr>
            <a:r>
              <a:rPr lang="en-US" dirty="0">
                <a:solidFill>
                  <a:srgbClr val="000000"/>
                </a:solidFill>
                <a:latin typeface="Times New Roman" pitchFamily="18" charset="0"/>
                <a:cs typeface="Times New Roman" pitchFamily="18" charset="0"/>
              </a:rPr>
              <a:t>only on the rear surface </a:t>
            </a:r>
          </a:p>
          <a:p>
            <a:pPr marL="257175" indent="-257175">
              <a:spcBef>
                <a:spcPct val="50000"/>
              </a:spcBef>
              <a:buFontTx/>
              <a:buAutoNum type="alphaLcParenR"/>
            </a:pPr>
            <a:r>
              <a:rPr lang="en-US"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3200400" y="1600200"/>
            <a:ext cx="2800350" cy="0"/>
          </a:xfrm>
          <a:prstGeom prst="line">
            <a:avLst/>
          </a:prstGeom>
          <a:noFill/>
          <a:ln w="9525">
            <a:solidFill>
              <a:schemeClr val="tx1"/>
            </a:solidFill>
            <a:round/>
            <a:headEnd/>
            <a:tailEnd/>
          </a:ln>
        </p:spPr>
        <p:txBody>
          <a:bodyPr/>
          <a:lstStyle/>
          <a:p>
            <a:endParaRPr lang="en-US" sz="1350"/>
          </a:p>
        </p:txBody>
      </p:sp>
    </p:spTree>
    <p:extLst>
      <p:ext uri="{BB962C8B-B14F-4D97-AF65-F5344CB8AC3E}">
        <p14:creationId xmlns:p14="http://schemas.microsoft.com/office/powerpoint/2010/main" val="24609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111918" y="1810794"/>
            <a:ext cx="4663786" cy="4663786"/>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457200" indent="-457200">
              <a:buNone/>
            </a:pPr>
            <a:r>
              <a:rPr lang="en-US" dirty="0"/>
              <a:t>Consider a flat mirror. Which of the following is true?</a:t>
            </a:r>
          </a:p>
          <a:p>
            <a:pPr marL="457200" indent="-457200">
              <a:buFontTx/>
              <a:buAutoNum type="alphaLcParenR"/>
            </a:pPr>
            <a:r>
              <a:rPr lang="en-US" sz="1800" dirty="0"/>
              <a:t>The image is as far behind the mirror as the object is in front</a:t>
            </a:r>
          </a:p>
          <a:p>
            <a:pPr marL="457200" indent="-457200">
              <a:buFontTx/>
              <a:buAutoNum type="alphaLcParenR"/>
            </a:pPr>
            <a:r>
              <a:rPr lang="en-US" sz="1800" dirty="0"/>
              <a:t>The image is twice as far away as the object is from the mirror</a:t>
            </a:r>
          </a:p>
          <a:p>
            <a:pPr marL="457200" indent="-457200">
              <a:buFontTx/>
              <a:buAutoNum type="alphaLcParenR"/>
            </a:pPr>
            <a:r>
              <a:rPr lang="en-US" sz="1800" dirty="0"/>
              <a:t>The image is farther away, but you would need to know the particular circumstances to know how far.</a:t>
            </a:r>
          </a:p>
          <a:p>
            <a:pPr marL="457200" indent="-457200">
              <a:buFontTx/>
              <a:buAutoNum type="alphaLcParenR"/>
            </a:pPr>
            <a:r>
              <a:rPr lang="en-US" sz="1800" dirty="0"/>
              <a:t>The image is in the same place as the object.</a:t>
            </a:r>
          </a:p>
          <a:p>
            <a:pPr marL="457200" indent="-457200">
              <a:buNone/>
            </a:pPr>
            <a:endParaRPr lang="en-US" sz="18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20</a:t>
            </a:fld>
            <a:endParaRPr lang="en-US"/>
          </a:p>
        </p:txBody>
      </p:sp>
    </p:spTree>
    <p:extLst>
      <p:ext uri="{BB962C8B-B14F-4D97-AF65-F5344CB8AC3E}">
        <p14:creationId xmlns:p14="http://schemas.microsoft.com/office/powerpoint/2010/main" val="4222405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457200" indent="-457200">
              <a:buNone/>
            </a:pPr>
            <a:r>
              <a:rPr lang="en-US"/>
              <a:t>What is the magnification of a flat mirror</a:t>
            </a:r>
          </a:p>
          <a:p>
            <a:pPr marL="457200" indent="-457200">
              <a:buFontTx/>
              <a:buAutoNum type="alphaLcParenR"/>
            </a:pPr>
            <a:r>
              <a:rPr lang="en-US"/>
              <a:t>1</a:t>
            </a:r>
          </a:p>
          <a:p>
            <a:pPr marL="457200" indent="-457200">
              <a:buFontTx/>
              <a:buAutoNum type="alphaLcParenR"/>
            </a:pPr>
            <a:r>
              <a:rPr lang="en-US"/>
              <a:t>2</a:t>
            </a:r>
          </a:p>
          <a:p>
            <a:pPr marL="457200" indent="-457200">
              <a:buFontTx/>
              <a:buAutoNum type="alphaLcParenR"/>
            </a:pPr>
            <a:r>
              <a:rPr lang="en-US"/>
              <a:t>-1</a:t>
            </a:r>
          </a:p>
          <a:p>
            <a:pPr marL="457200" indent="-457200">
              <a:buFontTx/>
              <a:buAutoNum type="alphaLcParenR"/>
            </a:pPr>
            <a:r>
              <a:rPr lang="en-US"/>
              <a:t>½</a:t>
            </a:r>
          </a:p>
          <a:p>
            <a:pPr marL="457200" indent="-457200">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21</a:t>
            </a:fld>
            <a:endParaRPr lang="en-US"/>
          </a:p>
        </p:txBody>
      </p:sp>
    </p:spTree>
    <p:extLst>
      <p:ext uri="{BB962C8B-B14F-4D97-AF65-F5344CB8AC3E}">
        <p14:creationId xmlns:p14="http://schemas.microsoft.com/office/powerpoint/2010/main" val="2085335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457200" indent="-457200">
              <a:buNone/>
            </a:pPr>
            <a:r>
              <a:rPr lang="en-US" dirty="0"/>
              <a:t>When you look in a flat mirror you observe</a:t>
            </a:r>
          </a:p>
          <a:p>
            <a:pPr marL="457200" indent="-457200">
              <a:buFontTx/>
              <a:buAutoNum type="alphaLcParenR"/>
            </a:pPr>
            <a:r>
              <a:rPr lang="en-US" dirty="0"/>
              <a:t>Left right reversal</a:t>
            </a:r>
          </a:p>
          <a:p>
            <a:pPr marL="457200" indent="-457200">
              <a:buFontTx/>
              <a:buAutoNum type="alphaLcParenR"/>
            </a:pPr>
            <a:r>
              <a:rPr lang="en-US" dirty="0"/>
              <a:t>Top bottom reversal</a:t>
            </a:r>
          </a:p>
          <a:p>
            <a:pPr marL="457200" indent="-457200">
              <a:buFontTx/>
              <a:buAutoNum type="alphaLcParenR"/>
            </a:pPr>
            <a:r>
              <a:rPr lang="en-US" dirty="0"/>
              <a:t>Front back reversal</a:t>
            </a:r>
          </a:p>
          <a:p>
            <a:pPr marL="457200" indent="-457200">
              <a:buFontTx/>
              <a:buAutoNum type="alphaLcParenR"/>
            </a:pPr>
            <a:r>
              <a:rPr lang="en-US" dirty="0"/>
              <a:t>No reversal</a:t>
            </a:r>
          </a:p>
          <a:p>
            <a:pPr marL="457200" indent="-457200"/>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22</a:t>
            </a:fld>
            <a:endParaRPr lang="en-US"/>
          </a:p>
        </p:txBody>
      </p:sp>
    </p:spTree>
    <p:extLst>
      <p:ext uri="{BB962C8B-B14F-4D97-AF65-F5344CB8AC3E}">
        <p14:creationId xmlns:p14="http://schemas.microsoft.com/office/powerpoint/2010/main" val="1883198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1657350" y="2027636"/>
            <a:ext cx="2857500" cy="3287315"/>
          </a:xfrm>
        </p:spPr>
        <p:txBody>
          <a:bodyPr>
            <a:normAutofit fontScale="77500" lnSpcReduction="20000"/>
          </a:bodyPr>
          <a:lstStyle/>
          <a:p>
            <a:pPr>
              <a:lnSpc>
                <a:spcPct val="90000"/>
              </a:lnSpc>
            </a:pPr>
            <a:r>
              <a:rPr lang="en-US" dirty="0"/>
              <a:t>Simplest possible mirror</a:t>
            </a:r>
          </a:p>
          <a:p>
            <a:pPr>
              <a:lnSpc>
                <a:spcPct val="90000"/>
              </a:lnSpc>
            </a:pPr>
            <a:r>
              <a:rPr lang="en-US" dirty="0"/>
              <a:t>Light rays leave the source and are reflected from the mirror</a:t>
            </a:r>
          </a:p>
          <a:p>
            <a:pPr>
              <a:lnSpc>
                <a:spcPct val="90000"/>
              </a:lnSpc>
            </a:pPr>
            <a:r>
              <a:rPr lang="en-US" dirty="0"/>
              <a:t>Point </a:t>
            </a:r>
            <a:r>
              <a:rPr lang="en-US" i="1" dirty="0">
                <a:latin typeface="Times New Roman" pitchFamily="18" charset="0"/>
              </a:rPr>
              <a:t>I</a:t>
            </a:r>
            <a:r>
              <a:rPr lang="en-US" dirty="0"/>
              <a:t> is called the </a:t>
            </a:r>
            <a:r>
              <a:rPr lang="en-US" b="1" dirty="0"/>
              <a:t>image</a:t>
            </a:r>
            <a:r>
              <a:rPr lang="en-US" dirty="0"/>
              <a:t> of the object at point </a:t>
            </a:r>
            <a:r>
              <a:rPr lang="en-US" i="1" dirty="0"/>
              <a:t>O</a:t>
            </a:r>
          </a:p>
          <a:p>
            <a:pPr>
              <a:lnSpc>
                <a:spcPct val="90000"/>
              </a:lnSpc>
            </a:pPr>
            <a:r>
              <a:rPr lang="en-US" dirty="0"/>
              <a:t>The image is virtual </a:t>
            </a:r>
          </a:p>
        </p:txBody>
      </p:sp>
      <p:sp>
        <p:nvSpPr>
          <p:cNvPr id="7" name="TextBox 6"/>
          <p:cNvSpPr txBox="1"/>
          <p:nvPr/>
        </p:nvSpPr>
        <p:spPr>
          <a:xfrm>
            <a:off x="5186362" y="2185987"/>
            <a:ext cx="300082" cy="300082"/>
          </a:xfrm>
          <a:prstGeom prst="rect">
            <a:avLst/>
          </a:prstGeom>
          <a:noFill/>
        </p:spPr>
        <p:txBody>
          <a:bodyPr wrap="none" rtlCol="0">
            <a:spAutoFit/>
          </a:bodyPr>
          <a:lstStyle/>
          <a:p>
            <a:r>
              <a:rPr lang="en-US" sz="1350" dirty="0"/>
              <a:t>O</a:t>
            </a:r>
          </a:p>
        </p:txBody>
      </p:sp>
      <p:sp>
        <p:nvSpPr>
          <p:cNvPr id="8" name="TextBox 7"/>
          <p:cNvSpPr txBox="1"/>
          <p:nvPr/>
        </p:nvSpPr>
        <p:spPr>
          <a:xfrm>
            <a:off x="7158037" y="2185987"/>
            <a:ext cx="242374" cy="300082"/>
          </a:xfrm>
          <a:prstGeom prst="rect">
            <a:avLst/>
          </a:prstGeom>
          <a:noFill/>
        </p:spPr>
        <p:txBody>
          <a:bodyPr wrap="none" rtlCol="0">
            <a:spAutoFit/>
          </a:bodyPr>
          <a:lstStyle/>
          <a:p>
            <a:r>
              <a:rPr lang="en-US" sz="1350"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135025" y="2441919"/>
            <a:ext cx="2436019" cy="2286000"/>
          </a:xfrm>
          <a:prstGeom prst="rect">
            <a:avLst/>
          </a:prstGeom>
          <a:noFill/>
          <a:ln w="9525">
            <a:noFill/>
            <a:miter lim="800000"/>
            <a:headEnd/>
            <a:tailEnd/>
          </a:ln>
          <a:effectLst/>
        </p:spPr>
      </p:pic>
    </p:spTree>
    <p:extLst>
      <p:ext uri="{BB962C8B-B14F-4D97-AF65-F5344CB8AC3E}">
        <p14:creationId xmlns:p14="http://schemas.microsoft.com/office/powerpoint/2010/main" val="1248835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2057400" y="857250"/>
            <a:ext cx="5772150" cy="857250"/>
          </a:xfrm>
        </p:spPr>
        <p:txBody>
          <a:bodyPr/>
          <a:lstStyle/>
          <a:p>
            <a:r>
              <a:rPr lang="en-US" dirty="0"/>
              <a:t>Flat Mirrors</a:t>
            </a:r>
          </a:p>
        </p:txBody>
      </p:sp>
      <p:sp>
        <p:nvSpPr>
          <p:cNvPr id="330755" name="Rectangle 3"/>
          <p:cNvSpPr>
            <a:spLocks noGrp="1" noChangeArrowheads="1"/>
          </p:cNvSpPr>
          <p:nvPr>
            <p:ph type="body" sz="half" idx="1"/>
          </p:nvPr>
        </p:nvSpPr>
        <p:spPr>
          <a:xfrm>
            <a:off x="1371601" y="2171700"/>
            <a:ext cx="2064224" cy="3344466"/>
          </a:xfrm>
        </p:spPr>
        <p:txBody>
          <a:bodyPr>
            <a:normAutofit fontScale="92500"/>
          </a:bodyPr>
          <a:lstStyle/>
          <a:p>
            <a:r>
              <a:rPr lang="en-US" sz="1950" dirty="0"/>
              <a:t>One ray starts at point </a:t>
            </a:r>
            <a:r>
              <a:rPr lang="en-US" sz="1950" i="1" dirty="0"/>
              <a:t>P</a:t>
            </a:r>
            <a:r>
              <a:rPr lang="en-US" sz="1950" dirty="0"/>
              <a:t>, travels to </a:t>
            </a:r>
            <a:r>
              <a:rPr lang="en-US" sz="1950" i="1" dirty="0"/>
              <a:t>Q</a:t>
            </a:r>
            <a:r>
              <a:rPr lang="en-US" sz="1950" dirty="0"/>
              <a:t> and reflects back on itself</a:t>
            </a:r>
          </a:p>
          <a:p>
            <a:r>
              <a:rPr lang="en-US" sz="1950" dirty="0"/>
              <a:t>Another ray follows the path </a:t>
            </a:r>
            <a:r>
              <a:rPr lang="en-US" sz="1950" i="1" dirty="0"/>
              <a:t>PR</a:t>
            </a:r>
            <a:r>
              <a:rPr lang="en-US" sz="195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973542" y="2351129"/>
            <a:ext cx="3317830" cy="1873706"/>
          </a:xfrm>
          <a:prstGeom prst="rect">
            <a:avLst/>
          </a:prstGeom>
          <a:noFill/>
          <a:ln w="9525">
            <a:noFill/>
            <a:miter lim="800000"/>
            <a:headEnd/>
            <a:tailEnd/>
          </a:ln>
          <a:effectLst/>
        </p:spPr>
      </p:pic>
    </p:spTree>
    <p:extLst>
      <p:ext uri="{BB962C8B-B14F-4D97-AF65-F5344CB8AC3E}">
        <p14:creationId xmlns:p14="http://schemas.microsoft.com/office/powerpoint/2010/main" val="2323903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2057400" y="857250"/>
            <a:ext cx="5943600" cy="857250"/>
          </a:xfrm>
        </p:spPr>
        <p:txBody>
          <a:bodyPr>
            <a:normAutofit fontScale="90000"/>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dirty="0"/>
              <a:t>To observe the image, the observer would trace back the two reflected rays to </a:t>
            </a:r>
            <a:r>
              <a:rPr lang="en-US" i="1" dirty="0"/>
              <a:t>P’</a:t>
            </a:r>
          </a:p>
          <a:p>
            <a:r>
              <a:rPr lang="en-US" dirty="0"/>
              <a:t>Point </a:t>
            </a:r>
            <a:r>
              <a:rPr lang="en-US" i="1" dirty="0"/>
              <a:t>P’</a:t>
            </a:r>
            <a:r>
              <a:rPr lang="en-US" dirty="0"/>
              <a:t> is the point where the rays appear to have originated</a:t>
            </a:r>
          </a:p>
          <a:p>
            <a:r>
              <a:rPr lang="en-US" dirty="0"/>
              <a:t>The image formed by an object placed in front of a flat mirror is as far behind the mirror as the object is in front of the mirror</a:t>
            </a:r>
          </a:p>
          <a:p>
            <a:pPr lvl="1"/>
            <a:r>
              <a:rPr lang="en-US" dirty="0"/>
              <a:t>|s| = |s’|</a:t>
            </a:r>
          </a:p>
        </p:txBody>
      </p:sp>
    </p:spTree>
    <p:extLst>
      <p:ext uri="{BB962C8B-B14F-4D97-AF65-F5344CB8AC3E}">
        <p14:creationId xmlns:p14="http://schemas.microsoft.com/office/powerpoint/2010/main" val="3962036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normAutofit lnSpcReduction="10000"/>
          </a:bodyPr>
          <a:lstStyle/>
          <a:p>
            <a:r>
              <a:rPr lang="en-US" dirty="0"/>
              <a:t>Lateral magnification, </a:t>
            </a:r>
            <a:r>
              <a:rPr lang="en-US" i="1" dirty="0"/>
              <a:t>M</a:t>
            </a:r>
            <a:r>
              <a:rPr lang="en-US" dirty="0"/>
              <a:t>, is defined as </a:t>
            </a:r>
          </a:p>
          <a:p>
            <a:endParaRPr lang="en-US" dirty="0"/>
          </a:p>
          <a:p>
            <a:endParaRPr lang="en-US" dirty="0"/>
          </a:p>
          <a:p>
            <a:pPr lvl="1"/>
            <a:r>
              <a:rPr lang="en-US" dirty="0"/>
              <a:t>This is the general magnification for any type of mirror</a:t>
            </a:r>
          </a:p>
          <a:p>
            <a:pPr lvl="1"/>
            <a:r>
              <a:rPr lang="en-US" dirty="0"/>
              <a:t>It is also valid for images formed by lenses</a:t>
            </a:r>
          </a:p>
          <a:p>
            <a:pPr lvl="1"/>
            <a:r>
              <a:rPr lang="en-US"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3024537" y="2500258"/>
          <a:ext cx="2496740" cy="713184"/>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537" y="2500258"/>
                        <a:ext cx="2496740" cy="713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2020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2057400" y="857250"/>
            <a:ext cx="5715000" cy="85725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a:t>The lateral magnification of a flat mirror is 1</a:t>
            </a:r>
          </a:p>
          <a:p>
            <a:r>
              <a:rPr lang="en-US"/>
              <a:t>This means that </a:t>
            </a:r>
            <a:r>
              <a:rPr lang="en-US" i="1"/>
              <a:t>h</a:t>
            </a:r>
            <a:r>
              <a:rPr lang="en-US"/>
              <a:t>’ = </a:t>
            </a:r>
            <a:r>
              <a:rPr lang="en-US" i="1"/>
              <a:t>h</a:t>
            </a:r>
            <a:r>
              <a:rPr lang="en-US"/>
              <a:t> for all images</a:t>
            </a:r>
          </a:p>
          <a:p>
            <a:endParaRPr lang="en-US"/>
          </a:p>
        </p:txBody>
      </p:sp>
    </p:spTree>
    <p:extLst>
      <p:ext uri="{BB962C8B-B14F-4D97-AF65-F5344CB8AC3E}">
        <p14:creationId xmlns:p14="http://schemas.microsoft.com/office/powerpoint/2010/main" val="1933440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1367315" y="1725931"/>
            <a:ext cx="6298802" cy="3506867"/>
          </a:xfrm>
          <a:prstGeom prst="rect">
            <a:avLst/>
          </a:prstGeom>
          <a:noFill/>
          <a:ln w="9525">
            <a:noFill/>
            <a:miter lim="800000"/>
            <a:headEnd/>
            <a:tailEnd/>
          </a:ln>
          <a:effectLst/>
        </p:spPr>
      </p:pic>
    </p:spTree>
    <p:extLst>
      <p:ext uri="{BB962C8B-B14F-4D97-AF65-F5344CB8AC3E}">
        <p14:creationId xmlns:p14="http://schemas.microsoft.com/office/powerpoint/2010/main" val="400007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1367315" y="1725931"/>
            <a:ext cx="6298802" cy="3506867"/>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9519F39C-DC3C-45A6-A81A-DE12C929E848}"/>
              </a:ext>
            </a:extLst>
          </p:cNvPr>
          <p:cNvCxnSpPr>
            <a:cxnSpLocks/>
          </p:cNvCxnSpPr>
          <p:nvPr/>
        </p:nvCxnSpPr>
        <p:spPr>
          <a:xfrm flipH="1" flipV="1">
            <a:off x="3356466" y="2439866"/>
            <a:ext cx="1576019" cy="178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6884DB-290E-4C04-9A72-F2441ABB48CA}"/>
              </a:ext>
            </a:extLst>
          </p:cNvPr>
          <p:cNvCxnSpPr>
            <a:cxnSpLocks/>
          </p:cNvCxnSpPr>
          <p:nvPr/>
        </p:nvCxnSpPr>
        <p:spPr>
          <a:xfrm>
            <a:off x="4892919" y="2612875"/>
            <a:ext cx="1219932" cy="14507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340C11-B380-4637-AA80-C92B68791442}"/>
              </a:ext>
            </a:extLst>
          </p:cNvPr>
          <p:cNvCxnSpPr>
            <a:cxnSpLocks/>
          </p:cNvCxnSpPr>
          <p:nvPr/>
        </p:nvCxnSpPr>
        <p:spPr>
          <a:xfrm flipV="1">
            <a:off x="3890597" y="2624504"/>
            <a:ext cx="1041888" cy="131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3D0018-5A6F-46FF-A94F-AE783F215D33}"/>
              </a:ext>
            </a:extLst>
          </p:cNvPr>
          <p:cNvCxnSpPr>
            <a:cxnSpLocks/>
          </p:cNvCxnSpPr>
          <p:nvPr/>
        </p:nvCxnSpPr>
        <p:spPr>
          <a:xfrm flipH="1" flipV="1">
            <a:off x="3382841" y="2459651"/>
            <a:ext cx="1549644" cy="1246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3674B9A-D7DD-4335-B24C-FB3163BC5905}"/>
              </a:ext>
            </a:extLst>
          </p:cNvPr>
          <p:cNvCxnSpPr>
            <a:cxnSpLocks/>
          </p:cNvCxnSpPr>
          <p:nvPr/>
        </p:nvCxnSpPr>
        <p:spPr>
          <a:xfrm flipV="1">
            <a:off x="3629025" y="3712552"/>
            <a:ext cx="1310054" cy="11430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C955AD-3C8C-485B-8029-A69F7020463B}"/>
              </a:ext>
            </a:extLst>
          </p:cNvPr>
          <p:cNvCxnSpPr/>
          <p:nvPr/>
        </p:nvCxnSpPr>
        <p:spPr>
          <a:xfrm>
            <a:off x="4582991" y="2624504"/>
            <a:ext cx="80449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634A01-3319-4CCE-BBBA-9EB000A3D48D}"/>
              </a:ext>
            </a:extLst>
          </p:cNvPr>
          <p:cNvCxnSpPr/>
          <p:nvPr/>
        </p:nvCxnSpPr>
        <p:spPr>
          <a:xfrm>
            <a:off x="4558812" y="3714748"/>
            <a:ext cx="80449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DF0D00-7353-4C33-9132-F8670083D826}"/>
              </a:ext>
            </a:extLst>
          </p:cNvPr>
          <p:cNvCxnSpPr>
            <a:cxnSpLocks/>
          </p:cNvCxnSpPr>
          <p:nvPr/>
        </p:nvCxnSpPr>
        <p:spPr>
          <a:xfrm>
            <a:off x="4932485" y="3712552"/>
            <a:ext cx="1450731" cy="114739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52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712720" y="1524000"/>
            <a:ext cx="3733800" cy="3733800"/>
            <a:chOff x="2849880" y="655320"/>
            <a:chExt cx="3733800" cy="3733800"/>
          </a:xfrm>
        </p:grpSpPr>
        <p:grpSp>
          <p:nvGrpSpPr>
            <p:cNvPr id="7" name="Group 6"/>
            <p:cNvGrpSpPr/>
            <p:nvPr/>
          </p:nvGrpSpPr>
          <p:grpSpPr>
            <a:xfrm>
              <a:off x="2849880" y="655320"/>
              <a:ext cx="3718560" cy="3718560"/>
              <a:chOff x="2849880" y="655320"/>
              <a:chExt cx="3718560" cy="3718560"/>
            </a:xfrm>
          </p:grpSpPr>
          <p:cxnSp>
            <p:nvCxnSpPr>
              <p:cNvPr id="5" name="Straight Arrow Connector 4"/>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rot="2700000">
              <a:off x="2865120" y="670560"/>
              <a:ext cx="3718560" cy="3718560"/>
              <a:chOff x="2849880" y="655320"/>
              <a:chExt cx="3718560" cy="3718560"/>
            </a:xfrm>
          </p:grpSpPr>
          <p:cxnSp>
            <p:nvCxnSpPr>
              <p:cNvPr id="9" name="Straight Arrow Connector 8"/>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4802778" y="1266372"/>
            <a:ext cx="410690" cy="646331"/>
          </a:xfrm>
          <a:prstGeom prst="rect">
            <a:avLst/>
          </a:prstGeom>
          <a:noFill/>
        </p:spPr>
        <p:txBody>
          <a:bodyPr wrap="none" rtlCol="0">
            <a:spAutoFit/>
          </a:bodyPr>
          <a:lstStyle/>
          <a:p>
            <a:r>
              <a:rPr lang="en-US" sz="3600" dirty="0">
                <a:solidFill>
                  <a:srgbClr val="FF0000"/>
                </a:solidFill>
              </a:rPr>
              <a:t>E</a:t>
            </a:r>
          </a:p>
        </p:txBody>
      </p:sp>
      <p:grpSp>
        <p:nvGrpSpPr>
          <p:cNvPr id="11" name="Group 10"/>
          <p:cNvGrpSpPr/>
          <p:nvPr/>
        </p:nvGrpSpPr>
        <p:grpSpPr>
          <a:xfrm rot="1320000">
            <a:off x="2719980" y="1531260"/>
            <a:ext cx="3733800" cy="3733800"/>
            <a:chOff x="2849880" y="655320"/>
            <a:chExt cx="3733800" cy="3733800"/>
          </a:xfrm>
        </p:grpSpPr>
        <p:grpSp>
          <p:nvGrpSpPr>
            <p:cNvPr id="13" name="Group 12"/>
            <p:cNvGrpSpPr/>
            <p:nvPr/>
          </p:nvGrpSpPr>
          <p:grpSpPr>
            <a:xfrm>
              <a:off x="2849880" y="655320"/>
              <a:ext cx="3718560" cy="3718560"/>
              <a:chOff x="2849880" y="655320"/>
              <a:chExt cx="3718560" cy="3718560"/>
            </a:xfrm>
          </p:grpSpPr>
          <p:cxnSp>
            <p:nvCxnSpPr>
              <p:cNvPr id="18" name="Straight Arrow Connector 17"/>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2700000">
              <a:off x="2865120" y="670560"/>
              <a:ext cx="3718560" cy="3718560"/>
              <a:chOff x="2849880" y="655320"/>
              <a:chExt cx="3718560" cy="3718560"/>
            </a:xfrm>
          </p:grpSpPr>
          <p:cxnSp>
            <p:nvCxnSpPr>
              <p:cNvPr id="16" name="Straight Arrow Connector 15"/>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223.13.11</a:t>
            </a:r>
          </a:p>
        </p:txBody>
      </p:sp>
      <p:sp>
        <p:nvSpPr>
          <p:cNvPr id="3" name="Content Placeholder 2"/>
          <p:cNvSpPr>
            <a:spLocks noGrp="1"/>
          </p:cNvSpPr>
          <p:nvPr>
            <p:ph idx="1"/>
          </p:nvPr>
        </p:nvSpPr>
        <p:spPr>
          <a:xfrm>
            <a:off x="457200" y="1600200"/>
            <a:ext cx="4489554" cy="4525963"/>
          </a:xfrm>
        </p:spPr>
        <p:txBody>
          <a:bodyPr>
            <a:normAutofit fontScale="85000" lnSpcReduction="20000"/>
          </a:bodyPr>
          <a:lstStyle/>
          <a:p>
            <a:pPr>
              <a:buNone/>
            </a:pPr>
            <a:r>
              <a:rPr lang="en-US" dirty="0"/>
              <a:t>The image of the man’s face in the small mirror will be half a meter away. How far away from the large mirror will the image of this image be?</a:t>
            </a:r>
          </a:p>
          <a:p>
            <a:pPr marL="514350" indent="-514350">
              <a:buAutoNum type="alphaLcParenR"/>
            </a:pPr>
            <a:r>
              <a:rPr lang="en-US" dirty="0"/>
              <a:t>Half a meter</a:t>
            </a:r>
          </a:p>
          <a:p>
            <a:pPr marL="514350" indent="-514350">
              <a:buAutoNum type="alphaLcParenR"/>
            </a:pPr>
            <a:r>
              <a:rPr lang="en-US" dirty="0"/>
              <a:t>A meter</a:t>
            </a:r>
          </a:p>
          <a:p>
            <a:pPr marL="514350" indent="-514350">
              <a:buAutoNum type="alphaLcParenR"/>
            </a:pPr>
            <a:r>
              <a:rPr lang="en-US" dirty="0"/>
              <a:t>1.5 meters</a:t>
            </a:r>
          </a:p>
          <a:p>
            <a:pPr marL="514350" indent="-514350">
              <a:buAutoNum type="alphaLcParenR"/>
            </a:pPr>
            <a:r>
              <a:rPr lang="en-US" dirty="0"/>
              <a:t>2 meters</a:t>
            </a:r>
          </a:p>
          <a:p>
            <a:pPr marL="514350" indent="-514350">
              <a:buAutoNum type="alphaLcParenR"/>
            </a:pPr>
            <a:r>
              <a:rPr lang="en-US" dirty="0"/>
              <a:t>What are you talking about?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30</a:t>
            </a:fld>
            <a:endParaRPr lang="en-US"/>
          </a:p>
        </p:txBody>
      </p:sp>
      <p:pic>
        <p:nvPicPr>
          <p:cNvPr id="2518018" name="Picture 2"/>
          <p:cNvPicPr>
            <a:picLocks noChangeAspect="1" noChangeArrowheads="1"/>
          </p:cNvPicPr>
          <p:nvPr/>
        </p:nvPicPr>
        <p:blipFill>
          <a:blip r:embed="rId2" cstate="print"/>
          <a:srcRect/>
          <a:stretch>
            <a:fillRect/>
          </a:stretch>
        </p:blipFill>
        <p:spPr bwMode="auto">
          <a:xfrm>
            <a:off x="5180507" y="2113613"/>
            <a:ext cx="2827893" cy="2804618"/>
          </a:xfrm>
          <a:prstGeom prst="rect">
            <a:avLst/>
          </a:prstGeom>
          <a:noFill/>
          <a:ln w="9525">
            <a:noFill/>
            <a:miter lim="800000"/>
            <a:headEnd/>
            <a:tailEnd/>
          </a:ln>
          <a:effectLst/>
        </p:spPr>
      </p:pic>
    </p:spTree>
    <p:extLst>
      <p:ext uri="{BB962C8B-B14F-4D97-AF65-F5344CB8AC3E}">
        <p14:creationId xmlns:p14="http://schemas.microsoft.com/office/powerpoint/2010/main" val="3930234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419350" y="1308100"/>
            <a:ext cx="4305300" cy="42481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066800" y="1981200"/>
            <a:ext cx="6709035" cy="25146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79874" name="Picture 2"/>
          <p:cNvPicPr>
            <a:picLocks noChangeAspect="1" noChangeArrowheads="1"/>
          </p:cNvPicPr>
          <p:nvPr/>
        </p:nvPicPr>
        <p:blipFill>
          <a:blip r:embed="rId2" cstate="print"/>
          <a:srcRect/>
          <a:stretch>
            <a:fillRect/>
          </a:stretch>
        </p:blipFill>
        <p:spPr bwMode="auto">
          <a:xfrm>
            <a:off x="2971801" y="2507621"/>
            <a:ext cx="3463289" cy="2194298"/>
          </a:xfrm>
          <a:prstGeom prst="rect">
            <a:avLst/>
          </a:prstGeom>
          <a:noFill/>
          <a:ln w="9525">
            <a:noFill/>
            <a:miter lim="800000"/>
            <a:headEnd/>
            <a:tailEnd/>
          </a:ln>
          <a:effectLst/>
        </p:spPr>
      </p:pic>
    </p:spTree>
    <p:extLst>
      <p:ext uri="{BB962C8B-B14F-4D97-AF65-F5344CB8AC3E}">
        <p14:creationId xmlns:p14="http://schemas.microsoft.com/office/powerpoint/2010/main" val="3300759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012C-BBF0-ADC1-48C3-5A85CECCC169}"/>
              </a:ext>
            </a:extLst>
          </p:cNvPr>
          <p:cNvSpPr>
            <a:spLocks noGrp="1"/>
          </p:cNvSpPr>
          <p:nvPr>
            <p:ph type="ctrTitle"/>
          </p:nvPr>
        </p:nvSpPr>
        <p:spPr/>
        <p:txBody>
          <a:bodyPr/>
          <a:lstStyle/>
          <a:p>
            <a:r>
              <a:rPr lang="en-US" dirty="0"/>
              <a:t>END</a:t>
            </a:r>
          </a:p>
        </p:txBody>
      </p:sp>
      <p:sp>
        <p:nvSpPr>
          <p:cNvPr id="3" name="Subtitle 2">
            <a:extLst>
              <a:ext uri="{FF2B5EF4-FFF2-40B4-BE49-F238E27FC236}">
                <a16:creationId xmlns:a16="http://schemas.microsoft.com/office/drawing/2014/main" id="{43E5CDA9-8DB1-C60D-1658-C1FE4F9B3D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8266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9224-B8DC-C7AB-6BA5-2D10E1E76E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F7BEE30-E748-0221-F90F-D1773316E3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1501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34D8-A6C9-5487-E778-3CF193FC923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FC18ED4-8813-3C88-4648-0F5D833710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7960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ChangeArrowheads="1"/>
          </p:cNvSpPr>
          <p:nvPr>
            <p:ph type="title"/>
          </p:nvPr>
        </p:nvSpPr>
        <p:spPr/>
        <p:txBody>
          <a:bodyPr/>
          <a:lstStyle/>
          <a:p>
            <a:pPr eaLnBrk="1" hangingPunct="1"/>
            <a:r>
              <a:rPr lang="en-US"/>
              <a:t>Question 35.7.5</a:t>
            </a:r>
          </a:p>
        </p:txBody>
      </p:sp>
      <p:sp>
        <p:nvSpPr>
          <p:cNvPr id="445443" name="Rectangle 3"/>
          <p:cNvSpPr>
            <a:spLocks noGrp="1" noChangeArrowheads="1"/>
          </p:cNvSpPr>
          <p:nvPr>
            <p:ph idx="1"/>
          </p:nvPr>
        </p:nvSpPr>
        <p:spPr>
          <a:xfrm>
            <a:off x="457200" y="1208088"/>
            <a:ext cx="7402513" cy="4525962"/>
          </a:xfrm>
        </p:spPr>
        <p:txBody>
          <a:bodyPr/>
          <a:lstStyle/>
          <a:p>
            <a:pPr marL="381000" indent="-381000" eaLnBrk="1" hangingPunct="1">
              <a:lnSpc>
                <a:spcPct val="130000"/>
              </a:lnSpc>
              <a:buFontTx/>
              <a:buNone/>
              <a:defRPr/>
            </a:pPr>
            <a:r>
              <a:rPr lang="en-US" sz="2400" b="1"/>
              <a:t>Parallel light rays cross interfaces from medium 1 into medium 2 and then into medium 3.   What can we say about the relative sizes of the index of refraction of these media?</a:t>
            </a:r>
          </a:p>
          <a:p>
            <a:pPr marL="381000" indent="-381000" eaLnBrk="1" hangingPunct="1">
              <a:lnSpc>
                <a:spcPct val="130000"/>
              </a:lnSpc>
              <a:buFontTx/>
              <a:buNone/>
              <a:defRPr/>
            </a:pPr>
            <a:endParaRPr lang="en-US" sz="2400" b="1">
              <a:effectLst>
                <a:outerShdw blurRad="38100" dist="38100" dir="2700000" algn="tl">
                  <a:srgbClr val="C0C0C0"/>
                </a:outerShdw>
              </a:effectLst>
            </a:endParaRPr>
          </a:p>
          <a:p>
            <a:pPr marL="381000" indent="-381000" eaLnBrk="1" hangingPunct="1">
              <a:lnSpc>
                <a:spcPct val="80000"/>
              </a:lnSpc>
              <a:buFontTx/>
              <a:buAutoNum type="alphaLcParenR"/>
              <a:defRPr/>
            </a:pPr>
            <a:r>
              <a:rPr lang="en-US" sz="2400" b="1" i="1">
                <a:solidFill>
                  <a:schemeClr val="tx2"/>
                </a:solidFill>
              </a:rPr>
              <a:t>n</a:t>
            </a:r>
            <a:r>
              <a:rPr lang="en-US" sz="2400" b="1" i="1" baseline="-25000">
                <a:solidFill>
                  <a:schemeClr val="tx2"/>
                </a:solidFill>
              </a:rPr>
              <a:t>1</a:t>
            </a:r>
            <a:r>
              <a:rPr lang="en-US" sz="2400" b="1" i="1">
                <a:solidFill>
                  <a:schemeClr val="tx2"/>
                </a:solidFill>
              </a:rPr>
              <a:t> &gt; n</a:t>
            </a:r>
            <a:r>
              <a:rPr lang="en-US" sz="2400" b="1" i="1" baseline="-25000">
                <a:solidFill>
                  <a:schemeClr val="tx2"/>
                </a:solidFill>
              </a:rPr>
              <a:t>2</a:t>
            </a:r>
            <a:r>
              <a:rPr lang="en-US" sz="2400" b="1" i="1">
                <a:solidFill>
                  <a:schemeClr val="tx2"/>
                </a:solidFill>
              </a:rPr>
              <a:t> &gt; n</a:t>
            </a:r>
            <a:r>
              <a:rPr lang="en-US" sz="2400" b="1" i="1" baseline="-25000">
                <a:solidFill>
                  <a:schemeClr val="tx2"/>
                </a:solidFill>
              </a:rPr>
              <a:t>3</a:t>
            </a:r>
          </a:p>
          <a:p>
            <a:pPr marL="381000" indent="-381000" eaLnBrk="1" hangingPunct="1">
              <a:lnSpc>
                <a:spcPct val="80000"/>
              </a:lnSpc>
              <a:buFontTx/>
              <a:buAutoNum type="alphaLcParenR"/>
              <a:defRPr/>
            </a:pPr>
            <a:r>
              <a:rPr lang="en-US" sz="2400" b="1" i="1">
                <a:solidFill>
                  <a:schemeClr val="tx2"/>
                </a:solidFill>
              </a:rPr>
              <a:t>n</a:t>
            </a:r>
            <a:r>
              <a:rPr lang="en-US" sz="2400" b="1" i="1" baseline="-25000">
                <a:solidFill>
                  <a:schemeClr val="tx2"/>
                </a:solidFill>
              </a:rPr>
              <a:t>3</a:t>
            </a:r>
            <a:r>
              <a:rPr lang="en-US" sz="2400" b="1" i="1">
                <a:solidFill>
                  <a:schemeClr val="tx2"/>
                </a:solidFill>
              </a:rPr>
              <a:t> &gt; n</a:t>
            </a:r>
            <a:r>
              <a:rPr lang="en-US" sz="2400" b="1" i="1" baseline="-25000">
                <a:solidFill>
                  <a:schemeClr val="tx2"/>
                </a:solidFill>
              </a:rPr>
              <a:t>2</a:t>
            </a:r>
            <a:r>
              <a:rPr lang="en-US" sz="2400" b="1" i="1">
                <a:solidFill>
                  <a:schemeClr val="tx2"/>
                </a:solidFill>
              </a:rPr>
              <a:t> &gt; n</a:t>
            </a:r>
            <a:r>
              <a:rPr lang="en-US" sz="2400" b="1" i="1" baseline="-25000">
                <a:solidFill>
                  <a:schemeClr val="tx2"/>
                </a:solidFill>
              </a:rPr>
              <a:t>1</a:t>
            </a:r>
          </a:p>
          <a:p>
            <a:pPr marL="381000" indent="-381000" eaLnBrk="1" hangingPunct="1">
              <a:lnSpc>
                <a:spcPct val="80000"/>
              </a:lnSpc>
              <a:buFontTx/>
              <a:buAutoNum type="alphaLcParenR"/>
              <a:defRPr/>
            </a:pPr>
            <a:r>
              <a:rPr lang="en-US" sz="2400" b="1" i="1">
                <a:solidFill>
                  <a:schemeClr val="tx2"/>
                </a:solidFill>
              </a:rPr>
              <a:t>n</a:t>
            </a:r>
            <a:r>
              <a:rPr lang="en-US" sz="2400" b="1" i="1" baseline="-25000">
                <a:solidFill>
                  <a:schemeClr val="tx2"/>
                </a:solidFill>
              </a:rPr>
              <a:t>2</a:t>
            </a:r>
            <a:r>
              <a:rPr lang="en-US" sz="2400" b="1" i="1">
                <a:solidFill>
                  <a:schemeClr val="tx2"/>
                </a:solidFill>
              </a:rPr>
              <a:t> &gt; n</a:t>
            </a:r>
            <a:r>
              <a:rPr lang="en-US" sz="2400" b="1" i="1" baseline="-25000">
                <a:solidFill>
                  <a:schemeClr val="tx2"/>
                </a:solidFill>
              </a:rPr>
              <a:t>3</a:t>
            </a:r>
            <a:r>
              <a:rPr lang="en-US" sz="2400" b="1" i="1">
                <a:solidFill>
                  <a:schemeClr val="tx2"/>
                </a:solidFill>
              </a:rPr>
              <a:t> &gt; n</a:t>
            </a:r>
            <a:r>
              <a:rPr lang="en-US" sz="2400" b="1" i="1" baseline="-25000">
                <a:solidFill>
                  <a:schemeClr val="tx2"/>
                </a:solidFill>
              </a:rPr>
              <a:t>1</a:t>
            </a:r>
          </a:p>
          <a:p>
            <a:pPr marL="381000" indent="-381000" eaLnBrk="1" hangingPunct="1">
              <a:lnSpc>
                <a:spcPct val="80000"/>
              </a:lnSpc>
              <a:buFontTx/>
              <a:buAutoNum type="alphaLcParenR"/>
              <a:defRPr/>
            </a:pPr>
            <a:r>
              <a:rPr lang="en-US" sz="2400" b="1" i="1">
                <a:solidFill>
                  <a:schemeClr val="tx2"/>
                </a:solidFill>
              </a:rPr>
              <a:t>n</a:t>
            </a:r>
            <a:r>
              <a:rPr lang="en-US" sz="2400" b="1" i="1" baseline="-25000">
                <a:solidFill>
                  <a:schemeClr val="tx2"/>
                </a:solidFill>
              </a:rPr>
              <a:t>1</a:t>
            </a:r>
            <a:r>
              <a:rPr lang="en-US" sz="2400" b="1" i="1">
                <a:solidFill>
                  <a:schemeClr val="tx2"/>
                </a:solidFill>
              </a:rPr>
              <a:t> &gt; n</a:t>
            </a:r>
            <a:r>
              <a:rPr lang="en-US" sz="2400" b="1" i="1" baseline="-25000">
                <a:solidFill>
                  <a:schemeClr val="tx2"/>
                </a:solidFill>
              </a:rPr>
              <a:t>3</a:t>
            </a:r>
            <a:r>
              <a:rPr lang="en-US" sz="2400" b="1" i="1">
                <a:solidFill>
                  <a:schemeClr val="tx2"/>
                </a:solidFill>
              </a:rPr>
              <a:t> &gt; n</a:t>
            </a:r>
            <a:r>
              <a:rPr lang="en-US" sz="2400" b="1" i="1" baseline="-25000">
                <a:solidFill>
                  <a:schemeClr val="tx2"/>
                </a:solidFill>
              </a:rPr>
              <a:t>2</a:t>
            </a:r>
          </a:p>
          <a:p>
            <a:pPr marL="381000" indent="-381000" eaLnBrk="1" hangingPunct="1">
              <a:lnSpc>
                <a:spcPct val="80000"/>
              </a:lnSpc>
              <a:buFontTx/>
              <a:buAutoNum type="alphaLcParenR"/>
              <a:defRPr/>
            </a:pPr>
            <a:r>
              <a:rPr lang="en-US" sz="2400" b="1">
                <a:solidFill>
                  <a:schemeClr val="tx2"/>
                </a:solidFill>
              </a:rPr>
              <a:t>none of the above</a:t>
            </a:r>
          </a:p>
          <a:p>
            <a:pPr marL="381000" indent="-381000" eaLnBrk="1" hangingPunct="1">
              <a:lnSpc>
                <a:spcPct val="80000"/>
              </a:lnSpc>
              <a:buFontTx/>
              <a:buAutoNum type="alphaLcParenR"/>
              <a:defRPr/>
            </a:pPr>
            <a:endParaRPr lang="en-US" sz="2400"/>
          </a:p>
        </p:txBody>
      </p:sp>
      <p:sp>
        <p:nvSpPr>
          <p:cNvPr id="159746" name="Slide Number Placeholder 5"/>
          <p:cNvSpPr>
            <a:spLocks noGrp="1"/>
          </p:cNvSpPr>
          <p:nvPr>
            <p:ph type="sldNum" sz="quarter" idx="12"/>
          </p:nvPr>
        </p:nvSpPr>
        <p:spPr>
          <a:noFill/>
        </p:spPr>
        <p:txBody>
          <a:bodyPr/>
          <a:lstStyle/>
          <a:p>
            <a:fld id="{9439333F-D873-4273-BA9C-F8540E0E920B}" type="slidenum">
              <a:rPr lang="en-US" smtClean="0"/>
              <a:pPr/>
              <a:t>37</a:t>
            </a:fld>
            <a:endParaRPr lang="en-US"/>
          </a:p>
        </p:txBody>
      </p:sp>
      <p:grpSp>
        <p:nvGrpSpPr>
          <p:cNvPr id="2" name="Group 4"/>
          <p:cNvGrpSpPr>
            <a:grpSpLocks/>
          </p:cNvGrpSpPr>
          <p:nvPr/>
        </p:nvGrpSpPr>
        <p:grpSpPr bwMode="auto">
          <a:xfrm>
            <a:off x="5065713" y="3668713"/>
            <a:ext cx="3689350" cy="2574925"/>
            <a:chOff x="1812" y="2114"/>
            <a:chExt cx="2324" cy="1622"/>
          </a:xfrm>
        </p:grpSpPr>
        <p:sp>
          <p:nvSpPr>
            <p:cNvPr id="159750" name="Rectangle 5"/>
            <p:cNvSpPr>
              <a:spLocks noChangeArrowheads="1"/>
            </p:cNvSpPr>
            <p:nvPr/>
          </p:nvSpPr>
          <p:spPr bwMode="auto">
            <a:xfrm>
              <a:off x="1855" y="2114"/>
              <a:ext cx="2270" cy="532"/>
            </a:xfrm>
            <a:prstGeom prst="rect">
              <a:avLst/>
            </a:prstGeom>
            <a:solidFill>
              <a:srgbClr val="B2B2B2"/>
            </a:solidFill>
            <a:ln w="19050">
              <a:noFill/>
              <a:miter lim="800000"/>
              <a:headEnd/>
              <a:tailEnd/>
            </a:ln>
          </p:spPr>
          <p:txBody>
            <a:bodyPr wrap="none" anchor="ctr"/>
            <a:lstStyle/>
            <a:p>
              <a:endParaRPr lang="en-US"/>
            </a:p>
          </p:txBody>
        </p:sp>
        <p:sp>
          <p:nvSpPr>
            <p:cNvPr id="159751" name="Rectangle 6"/>
            <p:cNvSpPr>
              <a:spLocks noChangeArrowheads="1"/>
            </p:cNvSpPr>
            <p:nvPr/>
          </p:nvSpPr>
          <p:spPr bwMode="auto">
            <a:xfrm>
              <a:off x="1856" y="3203"/>
              <a:ext cx="2247" cy="533"/>
            </a:xfrm>
            <a:prstGeom prst="rect">
              <a:avLst/>
            </a:prstGeom>
            <a:solidFill>
              <a:srgbClr val="FFFFCC"/>
            </a:solidFill>
            <a:ln w="19050">
              <a:noFill/>
              <a:miter lim="800000"/>
              <a:headEnd/>
              <a:tailEnd/>
            </a:ln>
          </p:spPr>
          <p:txBody>
            <a:bodyPr wrap="none" anchor="ctr"/>
            <a:lstStyle/>
            <a:p>
              <a:endParaRPr lang="en-US"/>
            </a:p>
          </p:txBody>
        </p:sp>
        <p:sp>
          <p:nvSpPr>
            <p:cNvPr id="159752" name="Rectangle 7"/>
            <p:cNvSpPr>
              <a:spLocks noChangeArrowheads="1"/>
            </p:cNvSpPr>
            <p:nvPr/>
          </p:nvSpPr>
          <p:spPr bwMode="auto">
            <a:xfrm>
              <a:off x="1856" y="2657"/>
              <a:ext cx="2262" cy="533"/>
            </a:xfrm>
            <a:prstGeom prst="rect">
              <a:avLst/>
            </a:prstGeom>
            <a:solidFill>
              <a:srgbClr val="99CCFF"/>
            </a:solidFill>
            <a:ln w="19050">
              <a:noFill/>
              <a:miter lim="800000"/>
              <a:headEnd/>
              <a:tailEnd/>
            </a:ln>
          </p:spPr>
          <p:txBody>
            <a:bodyPr wrap="none" anchor="ctr"/>
            <a:lstStyle/>
            <a:p>
              <a:endParaRPr lang="en-US"/>
            </a:p>
          </p:txBody>
        </p:sp>
        <p:sp>
          <p:nvSpPr>
            <p:cNvPr id="159753" name="Line 8"/>
            <p:cNvSpPr>
              <a:spLocks noChangeShapeType="1"/>
            </p:cNvSpPr>
            <p:nvPr/>
          </p:nvSpPr>
          <p:spPr bwMode="auto">
            <a:xfrm>
              <a:off x="1839" y="2655"/>
              <a:ext cx="2287" cy="9"/>
            </a:xfrm>
            <a:prstGeom prst="line">
              <a:avLst/>
            </a:prstGeom>
            <a:noFill/>
            <a:ln w="38100">
              <a:solidFill>
                <a:schemeClr val="bg2"/>
              </a:solidFill>
              <a:round/>
              <a:headEnd/>
              <a:tailEnd/>
            </a:ln>
          </p:spPr>
          <p:txBody>
            <a:bodyPr wrap="none" anchor="ctr"/>
            <a:lstStyle/>
            <a:p>
              <a:endParaRPr lang="en-US"/>
            </a:p>
          </p:txBody>
        </p:sp>
        <p:sp>
          <p:nvSpPr>
            <p:cNvPr id="159754" name="Line 9"/>
            <p:cNvSpPr>
              <a:spLocks noChangeShapeType="1"/>
            </p:cNvSpPr>
            <p:nvPr/>
          </p:nvSpPr>
          <p:spPr bwMode="auto">
            <a:xfrm rot="1800000">
              <a:off x="2681" y="2851"/>
              <a:ext cx="826" cy="0"/>
            </a:xfrm>
            <a:prstGeom prst="line">
              <a:avLst/>
            </a:prstGeom>
            <a:noFill/>
            <a:ln w="38100">
              <a:solidFill>
                <a:schemeClr val="bg2"/>
              </a:solidFill>
              <a:prstDash val="sysDot"/>
              <a:round/>
              <a:headEnd/>
              <a:tailEnd/>
            </a:ln>
          </p:spPr>
          <p:txBody>
            <a:bodyPr wrap="none" anchor="ctr"/>
            <a:lstStyle/>
            <a:p>
              <a:endParaRPr lang="en-US"/>
            </a:p>
          </p:txBody>
        </p:sp>
        <p:sp>
          <p:nvSpPr>
            <p:cNvPr id="159755" name="Line 10"/>
            <p:cNvSpPr>
              <a:spLocks noChangeShapeType="1"/>
            </p:cNvSpPr>
            <p:nvPr/>
          </p:nvSpPr>
          <p:spPr bwMode="auto">
            <a:xfrm rot="3000000" flipH="1" flipV="1">
              <a:off x="2599" y="2857"/>
              <a:ext cx="580" cy="144"/>
            </a:xfrm>
            <a:prstGeom prst="line">
              <a:avLst/>
            </a:prstGeom>
            <a:noFill/>
            <a:ln w="38100">
              <a:solidFill>
                <a:schemeClr val="bg2"/>
              </a:solidFill>
              <a:round/>
              <a:headEnd type="triangle" w="med" len="med"/>
              <a:tailEnd/>
            </a:ln>
          </p:spPr>
          <p:txBody>
            <a:bodyPr wrap="none" anchor="ctr"/>
            <a:lstStyle/>
            <a:p>
              <a:endParaRPr lang="en-US"/>
            </a:p>
          </p:txBody>
        </p:sp>
        <p:sp>
          <p:nvSpPr>
            <p:cNvPr id="159756" name="Text Box 11"/>
            <p:cNvSpPr txBox="1">
              <a:spLocks noChangeArrowheads="1"/>
            </p:cNvSpPr>
            <p:nvPr/>
          </p:nvSpPr>
          <p:spPr bwMode="auto">
            <a:xfrm>
              <a:off x="2893" y="2171"/>
              <a:ext cx="321" cy="404"/>
            </a:xfrm>
            <a:prstGeom prst="rect">
              <a:avLst/>
            </a:prstGeom>
            <a:noFill/>
            <a:ln w="12700">
              <a:noFill/>
              <a:miter lim="800000"/>
              <a:headEnd/>
              <a:tailEnd/>
            </a:ln>
          </p:spPr>
          <p:txBody>
            <a:bodyPr wrap="none">
              <a:spAutoFit/>
            </a:bodyPr>
            <a:lstStyle/>
            <a:p>
              <a:pPr eaLnBrk="0" hangingPunct="0"/>
              <a:r>
                <a:rPr lang="en-US" sz="3600" b="1" i="1">
                  <a:solidFill>
                    <a:schemeClr val="bg2"/>
                  </a:solidFill>
                  <a:latin typeface="Verdana" pitchFamily="34" charset="0"/>
                </a:rPr>
                <a:t>1</a:t>
              </a:r>
            </a:p>
          </p:txBody>
        </p:sp>
        <p:grpSp>
          <p:nvGrpSpPr>
            <p:cNvPr id="3" name="Group 12"/>
            <p:cNvGrpSpPr>
              <a:grpSpLocks/>
            </p:cNvGrpSpPr>
            <p:nvPr/>
          </p:nvGrpSpPr>
          <p:grpSpPr bwMode="auto">
            <a:xfrm>
              <a:off x="1812" y="2357"/>
              <a:ext cx="1008" cy="44"/>
              <a:chOff x="2447" y="660"/>
              <a:chExt cx="1008" cy="44"/>
            </a:xfrm>
          </p:grpSpPr>
          <p:sp>
            <p:nvSpPr>
              <p:cNvPr id="159765" name="Line 13"/>
              <p:cNvSpPr>
                <a:spLocks noChangeShapeType="1"/>
              </p:cNvSpPr>
              <p:nvPr/>
            </p:nvSpPr>
            <p:spPr bwMode="auto">
              <a:xfrm rot="1800000" flipV="1">
                <a:off x="2447" y="704"/>
                <a:ext cx="1008" cy="0"/>
              </a:xfrm>
              <a:prstGeom prst="line">
                <a:avLst/>
              </a:prstGeom>
              <a:noFill/>
              <a:ln w="38100">
                <a:solidFill>
                  <a:schemeClr val="bg2"/>
                </a:solidFill>
                <a:round/>
                <a:headEnd/>
                <a:tailEnd/>
              </a:ln>
            </p:spPr>
            <p:txBody>
              <a:bodyPr wrap="none" anchor="ctr"/>
              <a:lstStyle/>
              <a:p>
                <a:endParaRPr lang="en-US"/>
              </a:p>
            </p:txBody>
          </p:sp>
          <p:sp>
            <p:nvSpPr>
              <p:cNvPr id="159766" name="Line 14"/>
              <p:cNvSpPr>
                <a:spLocks noChangeShapeType="1"/>
              </p:cNvSpPr>
              <p:nvPr/>
            </p:nvSpPr>
            <p:spPr bwMode="auto">
              <a:xfrm>
                <a:off x="2871" y="660"/>
                <a:ext cx="63" cy="36"/>
              </a:xfrm>
              <a:prstGeom prst="line">
                <a:avLst/>
              </a:prstGeom>
              <a:noFill/>
              <a:ln w="38100">
                <a:solidFill>
                  <a:schemeClr val="bg2"/>
                </a:solidFill>
                <a:round/>
                <a:headEnd/>
                <a:tailEnd type="triangle" w="med" len="med"/>
              </a:ln>
            </p:spPr>
            <p:txBody>
              <a:bodyPr wrap="none" anchor="ctr"/>
              <a:lstStyle/>
              <a:p>
                <a:endParaRPr lang="en-US"/>
              </a:p>
            </p:txBody>
          </p:sp>
        </p:grpSp>
        <p:sp>
          <p:nvSpPr>
            <p:cNvPr id="159758" name="Line 15"/>
            <p:cNvSpPr>
              <a:spLocks noChangeShapeType="1"/>
            </p:cNvSpPr>
            <p:nvPr/>
          </p:nvSpPr>
          <p:spPr bwMode="auto">
            <a:xfrm rot="3775139" flipH="1">
              <a:off x="2891" y="3386"/>
              <a:ext cx="468" cy="24"/>
            </a:xfrm>
            <a:prstGeom prst="line">
              <a:avLst/>
            </a:prstGeom>
            <a:noFill/>
            <a:ln w="38100">
              <a:solidFill>
                <a:schemeClr val="bg2"/>
              </a:solidFill>
              <a:prstDash val="sysDot"/>
              <a:round/>
              <a:headEnd/>
              <a:tailEnd/>
            </a:ln>
          </p:spPr>
          <p:txBody>
            <a:bodyPr wrap="none" anchor="ctr"/>
            <a:lstStyle/>
            <a:p>
              <a:endParaRPr lang="en-US"/>
            </a:p>
          </p:txBody>
        </p:sp>
        <p:grpSp>
          <p:nvGrpSpPr>
            <p:cNvPr id="4" name="Group 16"/>
            <p:cNvGrpSpPr>
              <a:grpSpLocks/>
            </p:cNvGrpSpPr>
            <p:nvPr/>
          </p:nvGrpSpPr>
          <p:grpSpPr bwMode="auto">
            <a:xfrm rot="-1068239">
              <a:off x="3007" y="3273"/>
              <a:ext cx="1008" cy="44"/>
              <a:chOff x="2447" y="660"/>
              <a:chExt cx="1008" cy="44"/>
            </a:xfrm>
          </p:grpSpPr>
          <p:sp>
            <p:nvSpPr>
              <p:cNvPr id="159763" name="Line 17"/>
              <p:cNvSpPr>
                <a:spLocks noChangeShapeType="1"/>
              </p:cNvSpPr>
              <p:nvPr/>
            </p:nvSpPr>
            <p:spPr bwMode="auto">
              <a:xfrm rot="1800000" flipV="1">
                <a:off x="2447" y="704"/>
                <a:ext cx="1008" cy="0"/>
              </a:xfrm>
              <a:prstGeom prst="line">
                <a:avLst/>
              </a:prstGeom>
              <a:noFill/>
              <a:ln w="38100">
                <a:solidFill>
                  <a:schemeClr val="bg2"/>
                </a:solidFill>
                <a:round/>
                <a:headEnd/>
                <a:tailEnd/>
              </a:ln>
            </p:spPr>
            <p:txBody>
              <a:bodyPr wrap="none" anchor="ctr"/>
              <a:lstStyle/>
              <a:p>
                <a:endParaRPr lang="en-US"/>
              </a:p>
            </p:txBody>
          </p:sp>
          <p:sp>
            <p:nvSpPr>
              <p:cNvPr id="159764" name="Line 18"/>
              <p:cNvSpPr>
                <a:spLocks noChangeShapeType="1"/>
              </p:cNvSpPr>
              <p:nvPr/>
            </p:nvSpPr>
            <p:spPr bwMode="auto">
              <a:xfrm>
                <a:off x="2871" y="660"/>
                <a:ext cx="63" cy="36"/>
              </a:xfrm>
              <a:prstGeom prst="line">
                <a:avLst/>
              </a:prstGeom>
              <a:noFill/>
              <a:ln w="38100">
                <a:solidFill>
                  <a:schemeClr val="bg2"/>
                </a:solidFill>
                <a:round/>
                <a:headEnd/>
                <a:tailEnd type="triangle" w="med" len="med"/>
              </a:ln>
            </p:spPr>
            <p:txBody>
              <a:bodyPr wrap="none" anchor="ctr"/>
              <a:lstStyle/>
              <a:p>
                <a:endParaRPr lang="en-US"/>
              </a:p>
            </p:txBody>
          </p:sp>
        </p:grpSp>
        <p:sp>
          <p:nvSpPr>
            <p:cNvPr id="159760" name="Line 19"/>
            <p:cNvSpPr>
              <a:spLocks noChangeShapeType="1"/>
            </p:cNvSpPr>
            <p:nvPr/>
          </p:nvSpPr>
          <p:spPr bwMode="auto">
            <a:xfrm>
              <a:off x="1849" y="3188"/>
              <a:ext cx="2287" cy="9"/>
            </a:xfrm>
            <a:prstGeom prst="line">
              <a:avLst/>
            </a:prstGeom>
            <a:noFill/>
            <a:ln w="38100">
              <a:solidFill>
                <a:schemeClr val="bg2"/>
              </a:solidFill>
              <a:round/>
              <a:headEnd/>
              <a:tailEnd/>
            </a:ln>
          </p:spPr>
          <p:txBody>
            <a:bodyPr wrap="none" anchor="ctr"/>
            <a:lstStyle/>
            <a:p>
              <a:endParaRPr lang="en-US"/>
            </a:p>
          </p:txBody>
        </p:sp>
        <p:sp>
          <p:nvSpPr>
            <p:cNvPr id="159761" name="Text Box 20"/>
            <p:cNvSpPr txBox="1">
              <a:spLocks noChangeArrowheads="1"/>
            </p:cNvSpPr>
            <p:nvPr/>
          </p:nvSpPr>
          <p:spPr bwMode="auto">
            <a:xfrm>
              <a:off x="1944" y="3249"/>
              <a:ext cx="321" cy="404"/>
            </a:xfrm>
            <a:prstGeom prst="rect">
              <a:avLst/>
            </a:prstGeom>
            <a:noFill/>
            <a:ln w="12700">
              <a:noFill/>
              <a:miter lim="800000"/>
              <a:headEnd/>
              <a:tailEnd/>
            </a:ln>
          </p:spPr>
          <p:txBody>
            <a:bodyPr wrap="none">
              <a:spAutoFit/>
            </a:bodyPr>
            <a:lstStyle/>
            <a:p>
              <a:pPr eaLnBrk="0" hangingPunct="0"/>
              <a:r>
                <a:rPr lang="en-US" sz="3600" b="1" i="1">
                  <a:solidFill>
                    <a:schemeClr val="bg2"/>
                  </a:solidFill>
                  <a:latin typeface="Verdana" pitchFamily="34" charset="0"/>
                </a:rPr>
                <a:t>3</a:t>
              </a:r>
            </a:p>
          </p:txBody>
        </p:sp>
        <p:sp>
          <p:nvSpPr>
            <p:cNvPr id="159762" name="Text Box 21"/>
            <p:cNvSpPr txBox="1">
              <a:spLocks noChangeArrowheads="1"/>
            </p:cNvSpPr>
            <p:nvPr/>
          </p:nvSpPr>
          <p:spPr bwMode="auto">
            <a:xfrm>
              <a:off x="1968" y="2727"/>
              <a:ext cx="321" cy="404"/>
            </a:xfrm>
            <a:prstGeom prst="rect">
              <a:avLst/>
            </a:prstGeom>
            <a:noFill/>
            <a:ln w="12700">
              <a:noFill/>
              <a:miter lim="800000"/>
              <a:headEnd/>
              <a:tailEnd/>
            </a:ln>
          </p:spPr>
          <p:txBody>
            <a:bodyPr wrap="none">
              <a:spAutoFit/>
            </a:bodyPr>
            <a:lstStyle/>
            <a:p>
              <a:pPr eaLnBrk="0" hangingPunct="0"/>
              <a:r>
                <a:rPr lang="en-US" sz="3600" b="1" i="1">
                  <a:solidFill>
                    <a:schemeClr val="bg2"/>
                  </a:solidFill>
                  <a:latin typeface="Verdana" pitchFamily="34" charset="0"/>
                </a:rPr>
                <a:t>2</a:t>
              </a:r>
            </a:p>
          </p:txBody>
        </p:sp>
      </p:grpSp>
    </p:spTree>
    <p:extLst>
      <p:ext uri="{BB962C8B-B14F-4D97-AF65-F5344CB8AC3E}">
        <p14:creationId xmlns:p14="http://schemas.microsoft.com/office/powerpoint/2010/main" val="3764379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023360" y="411480"/>
            <a:ext cx="640080" cy="1219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70960" y="1752600"/>
            <a:ext cx="640080" cy="14173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251960" y="1752600"/>
            <a:ext cx="640080" cy="14782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75760" y="1356360"/>
            <a:ext cx="396240" cy="1219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62400" y="2667000"/>
            <a:ext cx="868680" cy="640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931920" y="3032760"/>
            <a:ext cx="60960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282440" y="3063240"/>
            <a:ext cx="594360" cy="746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3021391">
            <a:off x="3368040" y="1676400"/>
            <a:ext cx="396240" cy="1219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19283099">
            <a:off x="2667000" y="1615439"/>
            <a:ext cx="396240" cy="1219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9921537">
            <a:off x="4785360" y="1706879"/>
            <a:ext cx="396240" cy="1219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11127979">
            <a:off x="4983482" y="2773678"/>
            <a:ext cx="396240" cy="1219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70960" y="3398520"/>
            <a:ext cx="502920" cy="1569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1148655">
            <a:off x="4465320" y="3383279"/>
            <a:ext cx="502920" cy="1569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01440" y="4572000"/>
            <a:ext cx="335280" cy="1569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709160" y="4663440"/>
            <a:ext cx="335280" cy="15697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724400" y="5943600"/>
            <a:ext cx="716280" cy="2895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958840"/>
            <a:ext cx="716280" cy="2895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084320" y="3108960"/>
            <a:ext cx="64008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992880" y="1645920"/>
            <a:ext cx="868680" cy="6400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33"/>
          <p:cNvGrpSpPr>
            <a:grpSpLocks/>
          </p:cNvGrpSpPr>
          <p:nvPr/>
        </p:nvGrpSpPr>
        <p:grpSpPr bwMode="auto">
          <a:xfrm>
            <a:off x="0" y="0"/>
            <a:ext cx="9144000" cy="6858000"/>
            <a:chOff x="1" y="-2"/>
            <a:chExt cx="9144000" cy="6858001"/>
          </a:xfrm>
        </p:grpSpPr>
        <p:sp>
          <p:nvSpPr>
            <p:cNvPr id="6" name="Oval 5"/>
            <p:cNvSpPr/>
            <p:nvPr/>
          </p:nvSpPr>
          <p:spPr>
            <a:xfrm flipV="1">
              <a:off x="1" y="-2"/>
              <a:ext cx="9144000" cy="685800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Oval 6"/>
            <p:cNvSpPr/>
            <p:nvPr/>
          </p:nvSpPr>
          <p:spPr>
            <a:xfrm>
              <a:off x="743904" y="1627321"/>
              <a:ext cx="2681207" cy="2293749"/>
            </a:xfrm>
            <a:prstGeom prst="ellipse">
              <a:avLst/>
            </a:prstGeom>
            <a:gradFill flip="none" rotWithShape="1">
              <a:gsLst>
                <a:gs pos="32000">
                  <a:srgbClr val="FFFF00">
                    <a:tint val="66000"/>
                    <a:satMod val="160000"/>
                  </a:srgbClr>
                </a:gs>
                <a:gs pos="50000">
                  <a:srgbClr val="FFFF00">
                    <a:tint val="44500"/>
                    <a:satMod val="160000"/>
                    <a:alpha val="46000"/>
                  </a:srgbClr>
                </a:gs>
                <a:gs pos="100000">
                  <a:srgbClr val="FFFF00">
                    <a:tint val="23500"/>
                    <a:satMod val="160000"/>
                    <a:alpha val="0"/>
                  </a:srgbClr>
                </a:gs>
                <a:gs pos="66000">
                  <a:srgbClr val="FFFF00">
                    <a:tint val="23500"/>
                    <a:satMod val="16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7"/>
            <p:cNvGrpSpPr>
              <a:grpSpLocks/>
            </p:cNvGrpSpPr>
            <p:nvPr/>
          </p:nvGrpSpPr>
          <p:grpSpPr bwMode="auto">
            <a:xfrm>
              <a:off x="1394813" y="1983784"/>
              <a:ext cx="1363850" cy="2696707"/>
              <a:chOff x="2045756" y="1999283"/>
              <a:chExt cx="1363850" cy="2696707"/>
            </a:xfrm>
          </p:grpSpPr>
          <p:sp>
            <p:nvSpPr>
              <p:cNvPr id="24" name="Flowchart: Terminator 23"/>
              <p:cNvSpPr/>
              <p:nvPr/>
            </p:nvSpPr>
            <p:spPr>
              <a:xfrm rot="5400000">
                <a:off x="2209076" y="3696116"/>
                <a:ext cx="976312" cy="558800"/>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Trapezoid 24"/>
              <p:cNvSpPr/>
              <p:nvPr/>
            </p:nvSpPr>
            <p:spPr>
              <a:xfrm>
                <a:off x="2340044" y="4354135"/>
                <a:ext cx="712788" cy="341312"/>
              </a:xfrm>
              <a:prstGeom prst="trapezoi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Double Bracket 25"/>
              <p:cNvSpPr/>
              <p:nvPr/>
            </p:nvSpPr>
            <p:spPr>
              <a:xfrm flipH="1">
                <a:off x="2573407" y="3068260"/>
                <a:ext cx="247650" cy="403225"/>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Trapezoid 26"/>
              <p:cNvSpPr/>
              <p:nvPr/>
            </p:nvSpPr>
            <p:spPr>
              <a:xfrm>
                <a:off x="2046357" y="1999872"/>
                <a:ext cx="1363662" cy="1301750"/>
              </a:xfrm>
              <a:prstGeom prst="trapezoid">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9" name="Arc 8"/>
            <p:cNvSpPr/>
            <p:nvPr/>
          </p:nvSpPr>
          <p:spPr>
            <a:xfrm>
              <a:off x="5380039" y="2705098"/>
              <a:ext cx="1614487" cy="1487488"/>
            </a:xfrm>
            <a:prstGeom prst="arc">
              <a:avLst>
                <a:gd name="adj1" fmla="val 19924738"/>
                <a:gd name="adj2" fmla="val 1644328"/>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0" name="Arc 3"/>
            <p:cNvSpPr/>
            <p:nvPr/>
          </p:nvSpPr>
          <p:spPr>
            <a:xfrm>
              <a:off x="6797676" y="2701923"/>
              <a:ext cx="1614488" cy="1485900"/>
            </a:xfrm>
            <a:prstGeom prst="arc">
              <a:avLst>
                <a:gd name="adj1" fmla="val 9126949"/>
                <a:gd name="adj2" fmla="val 12448653"/>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nvGrpSpPr>
            <p:cNvPr id="5" name="Group 7"/>
            <p:cNvGrpSpPr>
              <a:grpSpLocks/>
            </p:cNvGrpSpPr>
            <p:nvPr/>
          </p:nvGrpSpPr>
          <p:grpSpPr bwMode="auto">
            <a:xfrm>
              <a:off x="6802239" y="3090197"/>
              <a:ext cx="192051" cy="722544"/>
              <a:chOff x="4618954" y="2204074"/>
              <a:chExt cx="623443" cy="2452495"/>
            </a:xfrm>
          </p:grpSpPr>
          <p:sp>
            <p:nvSpPr>
              <p:cNvPr id="22" name="Freeform 21"/>
              <p:cNvSpPr/>
              <p:nvPr/>
            </p:nvSpPr>
            <p:spPr>
              <a:xfrm>
                <a:off x="4618954" y="2204074"/>
                <a:ext cx="322418" cy="2448014"/>
              </a:xfrm>
              <a:custGeom>
                <a:avLst/>
                <a:gdLst>
                  <a:gd name="connsiteX0" fmla="*/ 317133 w 322418"/>
                  <a:gd name="connsiteY0" fmla="*/ 0 h 2399639"/>
                  <a:gd name="connsiteX1" fmla="*/ 179708 w 322418"/>
                  <a:gd name="connsiteY1" fmla="*/ 290705 h 2399639"/>
                  <a:gd name="connsiteX2" fmla="*/ 68712 w 322418"/>
                  <a:gd name="connsiteY2" fmla="*/ 618409 h 2399639"/>
                  <a:gd name="connsiteX3" fmla="*/ 10571 w 322418"/>
                  <a:gd name="connsiteY3" fmla="*/ 961970 h 2399639"/>
                  <a:gd name="connsiteX4" fmla="*/ 0 w 322418"/>
                  <a:gd name="connsiteY4" fmla="*/ 1168106 h 2399639"/>
                  <a:gd name="connsiteX5" fmla="*/ 15856 w 322418"/>
                  <a:gd name="connsiteY5" fmla="*/ 1416527 h 2399639"/>
                  <a:gd name="connsiteX6" fmla="*/ 42284 w 322418"/>
                  <a:gd name="connsiteY6" fmla="*/ 1617378 h 2399639"/>
                  <a:gd name="connsiteX7" fmla="*/ 105711 w 322418"/>
                  <a:gd name="connsiteY7" fmla="*/ 1871084 h 2399639"/>
                  <a:gd name="connsiteX8" fmla="*/ 190280 w 322418"/>
                  <a:gd name="connsiteY8" fmla="*/ 2124791 h 2399639"/>
                  <a:gd name="connsiteX9" fmla="*/ 322418 w 322418"/>
                  <a:gd name="connsiteY9" fmla="*/ 2399639 h 23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18" h="2399639">
                    <a:moveTo>
                      <a:pt x="317133" y="0"/>
                    </a:moveTo>
                    <a:lnTo>
                      <a:pt x="179708" y="290705"/>
                    </a:lnTo>
                    <a:lnTo>
                      <a:pt x="68712" y="618409"/>
                    </a:lnTo>
                    <a:lnTo>
                      <a:pt x="10571" y="961970"/>
                    </a:lnTo>
                    <a:lnTo>
                      <a:pt x="0" y="1168106"/>
                    </a:lnTo>
                    <a:lnTo>
                      <a:pt x="15856" y="1416527"/>
                    </a:lnTo>
                    <a:lnTo>
                      <a:pt x="42284" y="1617378"/>
                    </a:lnTo>
                    <a:lnTo>
                      <a:pt x="105711" y="1871084"/>
                    </a:lnTo>
                    <a:lnTo>
                      <a:pt x="190280" y="2124791"/>
                    </a:lnTo>
                    <a:lnTo>
                      <a:pt x="322418" y="2399639"/>
                    </a:ln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Freeform 5"/>
              <p:cNvSpPr/>
              <p:nvPr/>
            </p:nvSpPr>
            <p:spPr>
              <a:xfrm flipH="1">
                <a:off x="4915559" y="2208555"/>
                <a:ext cx="326838" cy="2448014"/>
              </a:xfrm>
              <a:custGeom>
                <a:avLst/>
                <a:gdLst>
                  <a:gd name="connsiteX0" fmla="*/ 317133 w 322418"/>
                  <a:gd name="connsiteY0" fmla="*/ 0 h 2399639"/>
                  <a:gd name="connsiteX1" fmla="*/ 179708 w 322418"/>
                  <a:gd name="connsiteY1" fmla="*/ 290705 h 2399639"/>
                  <a:gd name="connsiteX2" fmla="*/ 68712 w 322418"/>
                  <a:gd name="connsiteY2" fmla="*/ 618409 h 2399639"/>
                  <a:gd name="connsiteX3" fmla="*/ 10571 w 322418"/>
                  <a:gd name="connsiteY3" fmla="*/ 961970 h 2399639"/>
                  <a:gd name="connsiteX4" fmla="*/ 0 w 322418"/>
                  <a:gd name="connsiteY4" fmla="*/ 1168106 h 2399639"/>
                  <a:gd name="connsiteX5" fmla="*/ 15856 w 322418"/>
                  <a:gd name="connsiteY5" fmla="*/ 1416527 h 2399639"/>
                  <a:gd name="connsiteX6" fmla="*/ 42284 w 322418"/>
                  <a:gd name="connsiteY6" fmla="*/ 1617378 h 2399639"/>
                  <a:gd name="connsiteX7" fmla="*/ 105711 w 322418"/>
                  <a:gd name="connsiteY7" fmla="*/ 1871084 h 2399639"/>
                  <a:gd name="connsiteX8" fmla="*/ 190280 w 322418"/>
                  <a:gd name="connsiteY8" fmla="*/ 2124791 h 2399639"/>
                  <a:gd name="connsiteX9" fmla="*/ 322418 w 322418"/>
                  <a:gd name="connsiteY9" fmla="*/ 2399639 h 239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418" h="2399639">
                    <a:moveTo>
                      <a:pt x="317133" y="0"/>
                    </a:moveTo>
                    <a:lnTo>
                      <a:pt x="179708" y="290705"/>
                    </a:lnTo>
                    <a:lnTo>
                      <a:pt x="68712" y="618409"/>
                    </a:lnTo>
                    <a:lnTo>
                      <a:pt x="10571" y="961970"/>
                    </a:lnTo>
                    <a:lnTo>
                      <a:pt x="0" y="1168106"/>
                    </a:lnTo>
                    <a:lnTo>
                      <a:pt x="15856" y="1416527"/>
                    </a:lnTo>
                    <a:lnTo>
                      <a:pt x="42284" y="1617378"/>
                    </a:lnTo>
                    <a:lnTo>
                      <a:pt x="105711" y="1871084"/>
                    </a:lnTo>
                    <a:lnTo>
                      <a:pt x="190280" y="2124791"/>
                    </a:lnTo>
                    <a:lnTo>
                      <a:pt x="322418" y="2399639"/>
                    </a:lnTo>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sp>
          <p:nvSpPr>
            <p:cNvPr id="12" name="Parallelogram 11"/>
            <p:cNvSpPr/>
            <p:nvPr/>
          </p:nvSpPr>
          <p:spPr>
            <a:xfrm rot="10800000">
              <a:off x="7302501" y="2743198"/>
              <a:ext cx="757238" cy="1565275"/>
            </a:xfrm>
            <a:prstGeom prst="parallelogram">
              <a:avLst>
                <a:gd name="adj" fmla="val 26319"/>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Oval 12"/>
            <p:cNvSpPr/>
            <p:nvPr/>
          </p:nvSpPr>
          <p:spPr>
            <a:xfrm>
              <a:off x="7359103" y="3298556"/>
              <a:ext cx="638012" cy="669011"/>
            </a:xfrm>
            <a:prstGeom prst="ellipse">
              <a:avLst/>
            </a:prstGeom>
            <a:gradFill flip="none" rotWithShape="1">
              <a:gsLst>
                <a:gs pos="32000">
                  <a:srgbClr val="FFFF00">
                    <a:tint val="66000"/>
                    <a:satMod val="160000"/>
                  </a:srgbClr>
                </a:gs>
                <a:gs pos="50000">
                  <a:srgbClr val="FFFF00">
                    <a:tint val="44500"/>
                    <a:satMod val="160000"/>
                    <a:alpha val="46000"/>
                  </a:srgbClr>
                </a:gs>
                <a:gs pos="100000">
                  <a:srgbClr val="FFFF00">
                    <a:tint val="23500"/>
                    <a:satMod val="160000"/>
                    <a:alpha val="0"/>
                  </a:srgbClr>
                </a:gs>
                <a:gs pos="66000">
                  <a:srgbClr val="FFFF00">
                    <a:tint val="23500"/>
                    <a:satMod val="16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23"/>
            <p:cNvGrpSpPr>
              <a:grpSpLocks/>
            </p:cNvGrpSpPr>
            <p:nvPr/>
          </p:nvGrpSpPr>
          <p:grpSpPr bwMode="auto">
            <a:xfrm flipV="1">
              <a:off x="7547666" y="3130657"/>
              <a:ext cx="291864" cy="663848"/>
              <a:chOff x="2045756" y="1999283"/>
              <a:chExt cx="1363850" cy="2696707"/>
            </a:xfrm>
          </p:grpSpPr>
          <p:sp>
            <p:nvSpPr>
              <p:cNvPr id="18" name="Flowchart: Terminator 17"/>
              <p:cNvSpPr/>
              <p:nvPr/>
            </p:nvSpPr>
            <p:spPr>
              <a:xfrm rot="5400000">
                <a:off x="2204742" y="3699206"/>
                <a:ext cx="973771" cy="556369"/>
              </a:xfrm>
              <a:prstGeom prst="flowChartTerminator">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 name="Trapezoid 18"/>
              <p:cNvSpPr/>
              <p:nvPr/>
            </p:nvSpPr>
            <p:spPr>
              <a:xfrm>
                <a:off x="2339261" y="4354644"/>
                <a:ext cx="712149" cy="341788"/>
              </a:xfrm>
              <a:prstGeom prst="trapezoid">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Double Bracket 19"/>
              <p:cNvSpPr/>
              <p:nvPr/>
            </p:nvSpPr>
            <p:spPr>
              <a:xfrm flipH="1">
                <a:off x="2569228" y="3071335"/>
                <a:ext cx="252220" cy="399826"/>
              </a:xfrm>
              <a:prstGeom prst="bracketPair">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1" name="Trapezoid 20"/>
              <p:cNvSpPr/>
              <p:nvPr/>
            </p:nvSpPr>
            <p:spPr>
              <a:xfrm>
                <a:off x="2042532" y="2000835"/>
                <a:ext cx="1364953" cy="1302657"/>
              </a:xfrm>
              <a:prstGeom prst="trapezoid">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5" name="TextBox 20"/>
            <p:cNvSpPr txBox="1">
              <a:spLocks noChangeArrowheads="1"/>
            </p:cNvSpPr>
            <p:nvPr/>
          </p:nvSpPr>
          <p:spPr bwMode="auto">
            <a:xfrm>
              <a:off x="1264920" y="4892040"/>
              <a:ext cx="1707390" cy="461665"/>
            </a:xfrm>
            <a:prstGeom prst="rect">
              <a:avLst/>
            </a:prstGeom>
            <a:noFill/>
            <a:ln w="9525">
              <a:noFill/>
              <a:miter lim="800000"/>
              <a:headEnd/>
              <a:tailEnd/>
            </a:ln>
          </p:spPr>
          <p:txBody>
            <a:bodyPr wrap="none">
              <a:spAutoFit/>
            </a:bodyPr>
            <a:lstStyle/>
            <a:p>
              <a:r>
                <a:rPr lang="en-US" sz="2400" i="1"/>
                <a:t>Light Source</a:t>
              </a:r>
            </a:p>
          </p:txBody>
        </p:sp>
        <p:sp>
          <p:nvSpPr>
            <p:cNvPr id="16" name="TextBox 31"/>
            <p:cNvSpPr txBox="1">
              <a:spLocks noChangeArrowheads="1"/>
            </p:cNvSpPr>
            <p:nvPr/>
          </p:nvSpPr>
          <p:spPr bwMode="auto">
            <a:xfrm>
              <a:off x="7147560" y="4450080"/>
              <a:ext cx="970137" cy="461665"/>
            </a:xfrm>
            <a:prstGeom prst="rect">
              <a:avLst/>
            </a:prstGeom>
            <a:noFill/>
            <a:ln w="9525">
              <a:noFill/>
              <a:miter lim="800000"/>
              <a:headEnd/>
              <a:tailEnd/>
            </a:ln>
          </p:spPr>
          <p:txBody>
            <a:bodyPr wrap="none">
              <a:spAutoFit/>
            </a:bodyPr>
            <a:lstStyle/>
            <a:p>
              <a:r>
                <a:rPr lang="en-US" sz="2400" i="1"/>
                <a:t>Image</a:t>
              </a:r>
            </a:p>
          </p:txBody>
        </p:sp>
        <p:sp>
          <p:nvSpPr>
            <p:cNvPr id="17" name="TextBox 32"/>
            <p:cNvSpPr txBox="1">
              <a:spLocks noChangeArrowheads="1"/>
            </p:cNvSpPr>
            <p:nvPr/>
          </p:nvSpPr>
          <p:spPr bwMode="auto">
            <a:xfrm>
              <a:off x="6217920" y="2484120"/>
              <a:ext cx="740908" cy="461665"/>
            </a:xfrm>
            <a:prstGeom prst="rect">
              <a:avLst/>
            </a:prstGeom>
            <a:noFill/>
            <a:ln w="9525">
              <a:noFill/>
              <a:miter lim="800000"/>
              <a:headEnd/>
              <a:tailEnd/>
            </a:ln>
          </p:spPr>
          <p:txBody>
            <a:bodyPr wrap="none">
              <a:spAutoFit/>
            </a:bodyPr>
            <a:lstStyle/>
            <a:p>
              <a:r>
                <a:rPr lang="en-US" sz="2400" i="1"/>
                <a:t>Lens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4572000" y="152400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70120" y="1325880"/>
            <a:ext cx="410690" cy="646331"/>
          </a:xfrm>
          <a:prstGeom prst="rect">
            <a:avLst/>
          </a:prstGeom>
          <a:noFill/>
        </p:spPr>
        <p:txBody>
          <a:bodyPr wrap="none" rtlCol="0">
            <a:spAutoFit/>
          </a:bodyPr>
          <a:lstStyle/>
          <a:p>
            <a:r>
              <a:rPr lang="en-US" sz="3600" dirty="0">
                <a:solidFill>
                  <a:srgbClr val="FF0000"/>
                </a:solidFill>
              </a:rPr>
              <a: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p:cNvSpPr/>
          <p:nvPr/>
        </p:nvSpPr>
        <p:spPr>
          <a:xfrm>
            <a:off x="6410038" y="886691"/>
            <a:ext cx="1209963" cy="14039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1"/>
          <p:cNvSpPr>
            <a:spLocks/>
          </p:cNvSpPr>
          <p:nvPr/>
        </p:nvSpPr>
        <p:spPr bwMode="auto">
          <a:xfrm>
            <a:off x="6400799" y="1108364"/>
            <a:ext cx="314037" cy="960581"/>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en-US"/>
          </a:p>
        </p:txBody>
      </p:sp>
      <p:grpSp>
        <p:nvGrpSpPr>
          <p:cNvPr id="2" name="Group 43"/>
          <p:cNvGrpSpPr/>
          <p:nvPr/>
        </p:nvGrpSpPr>
        <p:grpSpPr>
          <a:xfrm flipV="1">
            <a:off x="3052616" y="1605705"/>
            <a:ext cx="4491183" cy="211459"/>
            <a:chOff x="3057235" y="1364423"/>
            <a:chExt cx="4488716" cy="224959"/>
          </a:xfrm>
        </p:grpSpPr>
        <p:cxnSp>
          <p:nvCxnSpPr>
            <p:cNvPr id="31" name="Straight Connector 30"/>
            <p:cNvCxnSpPr>
              <a:endCxn id="29" idx="6"/>
            </p:cNvCxnSpPr>
            <p:nvPr/>
          </p:nvCxnSpPr>
          <p:spPr>
            <a:xfrm flipV="1">
              <a:off x="3057235" y="1364423"/>
              <a:ext cx="3378653" cy="22322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3" idx="2"/>
            </p:cNvCxnSpPr>
            <p:nvPr/>
          </p:nvCxnSpPr>
          <p:spPr>
            <a:xfrm flipH="1" flipV="1">
              <a:off x="6689174" y="1412845"/>
              <a:ext cx="856777" cy="1765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21608" y="1369484"/>
              <a:ext cx="281844" cy="534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 name="Group 8"/>
          <p:cNvGrpSpPr/>
          <p:nvPr/>
        </p:nvGrpSpPr>
        <p:grpSpPr>
          <a:xfrm flipH="1">
            <a:off x="2142835" y="1422401"/>
            <a:ext cx="914400" cy="378690"/>
            <a:chOff x="1653309" y="1182255"/>
            <a:chExt cx="914400" cy="508000"/>
          </a:xfrm>
        </p:grpSpPr>
        <p:sp>
          <p:nvSpPr>
            <p:cNvPr id="35" name="Oval 34"/>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42"/>
          <p:cNvGrpSpPr/>
          <p:nvPr/>
        </p:nvGrpSpPr>
        <p:grpSpPr>
          <a:xfrm>
            <a:off x="3057236" y="1347788"/>
            <a:ext cx="4486563" cy="257915"/>
            <a:chOff x="3057236" y="1347845"/>
            <a:chExt cx="4491495" cy="262678"/>
          </a:xfrm>
        </p:grpSpPr>
        <p:cxnSp>
          <p:nvCxnSpPr>
            <p:cNvPr id="42" name="Straight Connector 41"/>
            <p:cNvCxnSpPr>
              <a:stCxn id="40" idx="2"/>
            </p:cNvCxnSpPr>
            <p:nvPr/>
          </p:nvCxnSpPr>
          <p:spPr>
            <a:xfrm flipV="1">
              <a:off x="3057236" y="1347845"/>
              <a:ext cx="3390151" cy="24429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3" idx="2"/>
              <a:endCxn id="29" idx="13"/>
            </p:cNvCxnSpPr>
            <p:nvPr/>
          </p:nvCxnSpPr>
          <p:spPr>
            <a:xfrm flipH="1" flipV="1">
              <a:off x="6700363" y="1396655"/>
              <a:ext cx="848368" cy="2138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452154" y="1352692"/>
              <a:ext cx="236871" cy="386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a:off x="3057236" y="2503055"/>
            <a:ext cx="3352800"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07706" y="2318322"/>
            <a:ext cx="306494" cy="369332"/>
          </a:xfrm>
          <a:prstGeom prst="rect">
            <a:avLst/>
          </a:prstGeom>
          <a:solidFill>
            <a:schemeClr val="bg1"/>
          </a:solidFill>
        </p:spPr>
        <p:txBody>
          <a:bodyPr wrap="none" rtlCol="0">
            <a:spAutoFit/>
          </a:bodyPr>
          <a:lstStyle/>
          <a:p>
            <a:r>
              <a:rPr lang="en-US" dirty="0"/>
              <a:t>d</a:t>
            </a:r>
          </a:p>
        </p:txBody>
      </p:sp>
      <p:sp>
        <p:nvSpPr>
          <p:cNvPr id="47" name="TextBox 46"/>
          <p:cNvSpPr txBox="1"/>
          <p:nvPr/>
        </p:nvSpPr>
        <p:spPr>
          <a:xfrm>
            <a:off x="8054108" y="1136073"/>
            <a:ext cx="598049" cy="369332"/>
          </a:xfrm>
          <a:prstGeom prst="rect">
            <a:avLst/>
          </a:prstGeom>
          <a:noFill/>
        </p:spPr>
        <p:txBody>
          <a:bodyPr wrap="none" rtlCol="0">
            <a:spAutoFit/>
          </a:bodyPr>
          <a:lstStyle/>
          <a:p>
            <a:r>
              <a:rPr lang="en-US" dirty="0"/>
              <a:t>Eyes</a:t>
            </a:r>
          </a:p>
        </p:txBody>
      </p:sp>
      <p:sp>
        <p:nvSpPr>
          <p:cNvPr id="48" name="Freeform 47"/>
          <p:cNvSpPr/>
          <p:nvPr/>
        </p:nvSpPr>
        <p:spPr>
          <a:xfrm>
            <a:off x="7693891" y="1505527"/>
            <a:ext cx="517236" cy="369455"/>
          </a:xfrm>
          <a:custGeom>
            <a:avLst/>
            <a:gdLst>
              <a:gd name="connsiteX0" fmla="*/ 517236 w 517236"/>
              <a:gd name="connsiteY0" fmla="*/ 0 h 369455"/>
              <a:gd name="connsiteX1" fmla="*/ 323273 w 517236"/>
              <a:gd name="connsiteY1" fmla="*/ 221673 h 369455"/>
              <a:gd name="connsiteX2" fmla="*/ 0 w 517236"/>
              <a:gd name="connsiteY2" fmla="*/ 369455 h 369455"/>
            </a:gdLst>
            <a:ahLst/>
            <a:cxnLst>
              <a:cxn ang="0">
                <a:pos x="connsiteX0" y="connsiteY0"/>
              </a:cxn>
              <a:cxn ang="0">
                <a:pos x="connsiteX1" y="connsiteY1"/>
              </a:cxn>
              <a:cxn ang="0">
                <a:pos x="connsiteX2" y="connsiteY2"/>
              </a:cxn>
            </a:cxnLst>
            <a:rect l="l" t="t" r="r" b="b"/>
            <a:pathLst>
              <a:path w="517236" h="369455">
                <a:moveTo>
                  <a:pt x="517236" y="0"/>
                </a:moveTo>
                <a:cubicBezTo>
                  <a:pt x="463357" y="80048"/>
                  <a:pt x="409479" y="160097"/>
                  <a:pt x="323273" y="221673"/>
                </a:cubicBezTo>
                <a:cubicBezTo>
                  <a:pt x="237067" y="283249"/>
                  <a:pt x="118533" y="326352"/>
                  <a:pt x="0" y="369455"/>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448494" y="912130"/>
            <a:ext cx="1767663" cy="369332"/>
          </a:xfrm>
          <a:prstGeom prst="rect">
            <a:avLst/>
          </a:prstGeom>
          <a:noFill/>
        </p:spPr>
        <p:txBody>
          <a:bodyPr wrap="none" rtlCol="0">
            <a:spAutoFit/>
          </a:bodyPr>
          <a:lstStyle/>
          <a:p>
            <a:r>
              <a:rPr lang="en-US" dirty="0"/>
              <a:t>Fish out of water</a:t>
            </a:r>
          </a:p>
        </p:txBody>
      </p:sp>
      <p:sp>
        <p:nvSpPr>
          <p:cNvPr id="50" name="TextBox 49"/>
          <p:cNvSpPr txBox="1"/>
          <p:nvPr/>
        </p:nvSpPr>
        <p:spPr>
          <a:xfrm>
            <a:off x="3583709" y="960581"/>
            <a:ext cx="2142534" cy="369332"/>
          </a:xfrm>
          <a:prstGeom prst="rect">
            <a:avLst/>
          </a:prstGeom>
          <a:noFill/>
        </p:spPr>
        <p:txBody>
          <a:bodyPr wrap="square" rtlCol="0">
            <a:spAutoFit/>
          </a:bodyPr>
          <a:lstStyle/>
          <a:p>
            <a:r>
              <a:rPr lang="en-US" dirty="0"/>
              <a:t>Rays from fish head</a:t>
            </a:r>
          </a:p>
        </p:txBody>
      </p:sp>
      <p:sp>
        <p:nvSpPr>
          <p:cNvPr id="51" name="Freeform 50"/>
          <p:cNvSpPr/>
          <p:nvPr/>
        </p:nvSpPr>
        <p:spPr>
          <a:xfrm>
            <a:off x="4165600" y="1357745"/>
            <a:ext cx="517236" cy="360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4197927" y="1362363"/>
            <a:ext cx="300182" cy="106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Oval 52"/>
          <p:cNvSpPr/>
          <p:nvPr/>
        </p:nvSpPr>
        <p:spPr>
          <a:xfrm>
            <a:off x="6547448" y="3572429"/>
            <a:ext cx="1209963" cy="14039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1"/>
          <p:cNvSpPr>
            <a:spLocks/>
          </p:cNvSpPr>
          <p:nvPr/>
        </p:nvSpPr>
        <p:spPr bwMode="auto">
          <a:xfrm>
            <a:off x="6538209" y="3794102"/>
            <a:ext cx="314037" cy="960581"/>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en-US"/>
          </a:p>
        </p:txBody>
      </p:sp>
      <p:grpSp>
        <p:nvGrpSpPr>
          <p:cNvPr id="5" name="Group 8"/>
          <p:cNvGrpSpPr/>
          <p:nvPr/>
        </p:nvGrpSpPr>
        <p:grpSpPr>
          <a:xfrm flipH="1">
            <a:off x="2280245" y="4108139"/>
            <a:ext cx="914400" cy="378690"/>
            <a:chOff x="1653309" y="1182255"/>
            <a:chExt cx="914400" cy="508000"/>
          </a:xfrm>
        </p:grpSpPr>
        <p:sp>
          <p:nvSpPr>
            <p:cNvPr id="60" name="Oval 59"/>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3076542" y="3526398"/>
            <a:ext cx="1856509" cy="369332"/>
          </a:xfrm>
          <a:prstGeom prst="rect">
            <a:avLst/>
          </a:prstGeom>
          <a:noFill/>
        </p:spPr>
        <p:txBody>
          <a:bodyPr wrap="square" rtlCol="0">
            <a:spAutoFit/>
          </a:bodyPr>
          <a:lstStyle/>
          <a:p>
            <a:r>
              <a:rPr lang="en-US" dirty="0"/>
              <a:t>Rays from fish tail</a:t>
            </a:r>
          </a:p>
        </p:txBody>
      </p:sp>
      <p:sp>
        <p:nvSpPr>
          <p:cNvPr id="76" name="Freeform 75"/>
          <p:cNvSpPr/>
          <p:nvPr/>
        </p:nvSpPr>
        <p:spPr>
          <a:xfrm>
            <a:off x="4303010" y="3863603"/>
            <a:ext cx="517236" cy="360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4335337" y="3868221"/>
            <a:ext cx="300182" cy="106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 name="Group 42"/>
          <p:cNvGrpSpPr/>
          <p:nvPr/>
        </p:nvGrpSpPr>
        <p:grpSpPr>
          <a:xfrm>
            <a:off x="2280245" y="3986882"/>
            <a:ext cx="5458819" cy="508918"/>
            <a:chOff x="3008756" y="1433631"/>
            <a:chExt cx="4582755" cy="496128"/>
          </a:xfrm>
        </p:grpSpPr>
        <p:cxnSp>
          <p:nvCxnSpPr>
            <p:cNvPr id="79" name="Straight Connector 78"/>
            <p:cNvCxnSpPr>
              <a:stCxn id="61" idx="2"/>
            </p:cNvCxnSpPr>
            <p:nvPr/>
          </p:nvCxnSpPr>
          <p:spPr>
            <a:xfrm flipV="1">
              <a:off x="3008756" y="1435470"/>
              <a:ext cx="3596364" cy="1163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6829855" y="1486370"/>
              <a:ext cx="761656" cy="4433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593433" y="1433631"/>
              <a:ext cx="242420" cy="527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a:endCxn id="54" idx="7"/>
          </p:cNvCxnSpPr>
          <p:nvPr/>
        </p:nvCxnSpPr>
        <p:spPr>
          <a:xfrm>
            <a:off x="2304058" y="4108139"/>
            <a:ext cx="4335751" cy="5589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17" idx="2"/>
          </p:cNvCxnSpPr>
          <p:nvPr/>
        </p:nvCxnSpPr>
        <p:spPr>
          <a:xfrm flipH="1">
            <a:off x="6769895" y="4504316"/>
            <a:ext cx="971374" cy="1367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6631496" y="4643438"/>
            <a:ext cx="140779" cy="223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 name="Group 8"/>
          <p:cNvGrpSpPr/>
          <p:nvPr/>
        </p:nvGrpSpPr>
        <p:grpSpPr>
          <a:xfrm flipV="1">
            <a:off x="7543799" y="1392264"/>
            <a:ext cx="67476" cy="378690"/>
            <a:chOff x="1653309" y="1182255"/>
            <a:chExt cx="914400" cy="508000"/>
          </a:xfrm>
        </p:grpSpPr>
        <p:sp>
          <p:nvSpPr>
            <p:cNvPr id="98" name="Oval 97"/>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Freeform 110"/>
          <p:cNvSpPr/>
          <p:nvPr/>
        </p:nvSpPr>
        <p:spPr>
          <a:xfrm>
            <a:off x="7683898" y="1495534"/>
            <a:ext cx="517236" cy="2237017"/>
          </a:xfrm>
          <a:custGeom>
            <a:avLst/>
            <a:gdLst>
              <a:gd name="connsiteX0" fmla="*/ 517236 w 517236"/>
              <a:gd name="connsiteY0" fmla="*/ 0 h 369455"/>
              <a:gd name="connsiteX1" fmla="*/ 323273 w 517236"/>
              <a:gd name="connsiteY1" fmla="*/ 221673 h 369455"/>
              <a:gd name="connsiteX2" fmla="*/ 0 w 517236"/>
              <a:gd name="connsiteY2" fmla="*/ 369455 h 369455"/>
            </a:gdLst>
            <a:ahLst/>
            <a:cxnLst>
              <a:cxn ang="0">
                <a:pos x="connsiteX0" y="connsiteY0"/>
              </a:cxn>
              <a:cxn ang="0">
                <a:pos x="connsiteX1" y="connsiteY1"/>
              </a:cxn>
              <a:cxn ang="0">
                <a:pos x="connsiteX2" y="connsiteY2"/>
              </a:cxn>
            </a:cxnLst>
            <a:rect l="l" t="t" r="r" b="b"/>
            <a:pathLst>
              <a:path w="517236" h="369455">
                <a:moveTo>
                  <a:pt x="517236" y="0"/>
                </a:moveTo>
                <a:cubicBezTo>
                  <a:pt x="463357" y="80048"/>
                  <a:pt x="409479" y="160097"/>
                  <a:pt x="323273" y="221673"/>
                </a:cubicBezTo>
                <a:cubicBezTo>
                  <a:pt x="237067" y="283249"/>
                  <a:pt x="118533" y="326352"/>
                  <a:pt x="0" y="369455"/>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Freeform 111"/>
          <p:cNvSpPr/>
          <p:nvPr/>
        </p:nvSpPr>
        <p:spPr>
          <a:xfrm flipH="1">
            <a:off x="1449785" y="1272945"/>
            <a:ext cx="517236" cy="369455"/>
          </a:xfrm>
          <a:custGeom>
            <a:avLst/>
            <a:gdLst>
              <a:gd name="connsiteX0" fmla="*/ 517236 w 517236"/>
              <a:gd name="connsiteY0" fmla="*/ 0 h 369455"/>
              <a:gd name="connsiteX1" fmla="*/ 323273 w 517236"/>
              <a:gd name="connsiteY1" fmla="*/ 221673 h 369455"/>
              <a:gd name="connsiteX2" fmla="*/ 0 w 517236"/>
              <a:gd name="connsiteY2" fmla="*/ 369455 h 369455"/>
            </a:gdLst>
            <a:ahLst/>
            <a:cxnLst>
              <a:cxn ang="0">
                <a:pos x="connsiteX0" y="connsiteY0"/>
              </a:cxn>
              <a:cxn ang="0">
                <a:pos x="connsiteX1" y="connsiteY1"/>
              </a:cxn>
              <a:cxn ang="0">
                <a:pos x="connsiteX2" y="connsiteY2"/>
              </a:cxn>
            </a:cxnLst>
            <a:rect l="l" t="t" r="r" b="b"/>
            <a:pathLst>
              <a:path w="517236" h="369455">
                <a:moveTo>
                  <a:pt x="517236" y="0"/>
                </a:moveTo>
                <a:cubicBezTo>
                  <a:pt x="463357" y="80048"/>
                  <a:pt x="409479" y="160097"/>
                  <a:pt x="323273" y="221673"/>
                </a:cubicBezTo>
                <a:cubicBezTo>
                  <a:pt x="237067" y="283249"/>
                  <a:pt x="118533" y="326352"/>
                  <a:pt x="0" y="369455"/>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Freeform 112"/>
          <p:cNvSpPr/>
          <p:nvPr/>
        </p:nvSpPr>
        <p:spPr>
          <a:xfrm flipH="1">
            <a:off x="1445490" y="1258190"/>
            <a:ext cx="517236" cy="2237017"/>
          </a:xfrm>
          <a:custGeom>
            <a:avLst/>
            <a:gdLst>
              <a:gd name="connsiteX0" fmla="*/ 517236 w 517236"/>
              <a:gd name="connsiteY0" fmla="*/ 0 h 369455"/>
              <a:gd name="connsiteX1" fmla="*/ 323273 w 517236"/>
              <a:gd name="connsiteY1" fmla="*/ 221673 h 369455"/>
              <a:gd name="connsiteX2" fmla="*/ 0 w 517236"/>
              <a:gd name="connsiteY2" fmla="*/ 369455 h 369455"/>
            </a:gdLst>
            <a:ahLst/>
            <a:cxnLst>
              <a:cxn ang="0">
                <a:pos x="connsiteX0" y="connsiteY0"/>
              </a:cxn>
              <a:cxn ang="0">
                <a:pos x="connsiteX1" y="connsiteY1"/>
              </a:cxn>
              <a:cxn ang="0">
                <a:pos x="connsiteX2" y="connsiteY2"/>
              </a:cxn>
            </a:cxnLst>
            <a:rect l="l" t="t" r="r" b="b"/>
            <a:pathLst>
              <a:path w="517236" h="369455">
                <a:moveTo>
                  <a:pt x="517236" y="0"/>
                </a:moveTo>
                <a:cubicBezTo>
                  <a:pt x="463357" y="80048"/>
                  <a:pt x="409479" y="160097"/>
                  <a:pt x="323273" y="221673"/>
                </a:cubicBezTo>
                <a:cubicBezTo>
                  <a:pt x="237067" y="283249"/>
                  <a:pt x="118533" y="326352"/>
                  <a:pt x="0" y="369455"/>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8"/>
          <p:cNvGrpSpPr/>
          <p:nvPr/>
        </p:nvGrpSpPr>
        <p:grpSpPr>
          <a:xfrm flipV="1">
            <a:off x="7648574" y="4125626"/>
            <a:ext cx="92695" cy="378690"/>
            <a:chOff x="1653309" y="1182255"/>
            <a:chExt cx="914400" cy="508000"/>
          </a:xfrm>
        </p:grpSpPr>
        <p:sp>
          <p:nvSpPr>
            <p:cNvPr id="116" name="Oval 11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6410038" y="886691"/>
            <a:ext cx="1209963" cy="14039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51"/>
          <p:cNvSpPr>
            <a:spLocks/>
          </p:cNvSpPr>
          <p:nvPr/>
        </p:nvSpPr>
        <p:spPr bwMode="auto">
          <a:xfrm>
            <a:off x="6400799" y="1108364"/>
            <a:ext cx="314037" cy="960581"/>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en-US"/>
          </a:p>
        </p:txBody>
      </p:sp>
      <p:grpSp>
        <p:nvGrpSpPr>
          <p:cNvPr id="9" name="Group 43"/>
          <p:cNvGrpSpPr/>
          <p:nvPr/>
        </p:nvGrpSpPr>
        <p:grpSpPr>
          <a:xfrm flipV="1">
            <a:off x="3052616" y="1588657"/>
            <a:ext cx="4567385" cy="254212"/>
            <a:chOff x="3057235" y="1337083"/>
            <a:chExt cx="4564876" cy="270443"/>
          </a:xfrm>
        </p:grpSpPr>
        <p:cxnSp>
          <p:nvCxnSpPr>
            <p:cNvPr id="45" name="Straight Connector 44"/>
            <p:cNvCxnSpPr/>
            <p:nvPr/>
          </p:nvCxnSpPr>
          <p:spPr>
            <a:xfrm flipV="1">
              <a:off x="3057235" y="1337083"/>
              <a:ext cx="3442879" cy="2505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6"/>
            </p:cNvCxnSpPr>
            <p:nvPr/>
          </p:nvCxnSpPr>
          <p:spPr>
            <a:xfrm flipH="1" flipV="1">
              <a:off x="6591596" y="1359994"/>
              <a:ext cx="1030515" cy="247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500114" y="1337083"/>
              <a:ext cx="103092" cy="154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895927" y="2983345"/>
            <a:ext cx="3648364" cy="287251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8"/>
          <p:cNvGrpSpPr/>
          <p:nvPr/>
        </p:nvGrpSpPr>
        <p:grpSpPr>
          <a:xfrm flipH="1">
            <a:off x="2142835" y="1422401"/>
            <a:ext cx="914400" cy="378690"/>
            <a:chOff x="1653309" y="1182255"/>
            <a:chExt cx="914400" cy="508000"/>
          </a:xfrm>
        </p:grpSpPr>
        <p:sp>
          <p:nvSpPr>
            <p:cNvPr id="3" name="Oval 2"/>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42"/>
          <p:cNvGrpSpPr/>
          <p:nvPr/>
        </p:nvGrpSpPr>
        <p:grpSpPr>
          <a:xfrm>
            <a:off x="3057235" y="1340838"/>
            <a:ext cx="4562766" cy="247818"/>
            <a:chOff x="3057235" y="1340762"/>
            <a:chExt cx="4567782" cy="252394"/>
          </a:xfrm>
        </p:grpSpPr>
        <p:cxnSp>
          <p:nvCxnSpPr>
            <p:cNvPr id="13" name="Straight Connector 12"/>
            <p:cNvCxnSpPr>
              <a:stCxn id="8" idx="2"/>
            </p:cNvCxnSpPr>
            <p:nvPr/>
          </p:nvCxnSpPr>
          <p:spPr>
            <a:xfrm flipV="1">
              <a:off x="3057235" y="1349631"/>
              <a:ext cx="3450355" cy="2425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p:cNvCxnSpPr>
            <p:nvPr/>
          </p:nvCxnSpPr>
          <p:spPr>
            <a:xfrm flipH="1" flipV="1">
              <a:off x="6591580" y="1340762"/>
              <a:ext cx="1033437" cy="25239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07590" y="1349631"/>
              <a:ext cx="95616" cy="291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a:off x="3057236" y="2503055"/>
            <a:ext cx="3352800"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107706" y="2318322"/>
            <a:ext cx="306494" cy="369332"/>
          </a:xfrm>
          <a:prstGeom prst="rect">
            <a:avLst/>
          </a:prstGeom>
          <a:solidFill>
            <a:schemeClr val="bg1"/>
          </a:solidFill>
        </p:spPr>
        <p:txBody>
          <a:bodyPr wrap="none" rtlCol="0">
            <a:spAutoFit/>
          </a:bodyPr>
          <a:lstStyle/>
          <a:p>
            <a:r>
              <a:rPr lang="en-US" dirty="0"/>
              <a:t>d</a:t>
            </a:r>
          </a:p>
        </p:txBody>
      </p:sp>
      <p:sp>
        <p:nvSpPr>
          <p:cNvPr id="106" name="Oval 105"/>
          <p:cNvSpPr/>
          <p:nvPr/>
        </p:nvSpPr>
        <p:spPr>
          <a:xfrm>
            <a:off x="6405420" y="3616036"/>
            <a:ext cx="1209963" cy="14039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51"/>
          <p:cNvSpPr>
            <a:spLocks/>
          </p:cNvSpPr>
          <p:nvPr/>
        </p:nvSpPr>
        <p:spPr bwMode="auto">
          <a:xfrm>
            <a:off x="6396181" y="3837709"/>
            <a:ext cx="314037" cy="960581"/>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lumMod val="20000"/>
              <a:lumOff val="80000"/>
            </a:schemeClr>
          </a:solidFill>
          <a:ln w="9525">
            <a:solidFill>
              <a:schemeClr val="tx1"/>
            </a:solidFill>
            <a:miter lim="800000"/>
            <a:headEnd/>
            <a:tailEnd/>
          </a:ln>
        </p:spPr>
        <p:txBody>
          <a:bodyPr wrap="none" anchor="ctr"/>
          <a:lstStyle/>
          <a:p>
            <a:endParaRPr lang="en-US"/>
          </a:p>
        </p:txBody>
      </p:sp>
      <p:grpSp>
        <p:nvGrpSpPr>
          <p:cNvPr id="14" name="Group 111"/>
          <p:cNvGrpSpPr/>
          <p:nvPr/>
        </p:nvGrpSpPr>
        <p:grpSpPr>
          <a:xfrm flipH="1">
            <a:off x="2138217" y="4151746"/>
            <a:ext cx="914400" cy="378690"/>
            <a:chOff x="1653309" y="1182255"/>
            <a:chExt cx="914400" cy="508000"/>
          </a:xfrm>
        </p:grpSpPr>
        <p:sp>
          <p:nvSpPr>
            <p:cNvPr id="113" name="Oval 112"/>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4" name="Straight Connector 133"/>
          <p:cNvCxnSpPr>
            <a:endCxn id="107" idx="1"/>
          </p:cNvCxnSpPr>
          <p:nvPr/>
        </p:nvCxnSpPr>
        <p:spPr>
          <a:xfrm flipV="1">
            <a:off x="4090988" y="3930757"/>
            <a:ext cx="2406793" cy="38406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5"/>
          <p:cNvGrpSpPr/>
          <p:nvPr/>
        </p:nvGrpSpPr>
        <p:grpSpPr>
          <a:xfrm>
            <a:off x="4544291" y="3926139"/>
            <a:ext cx="3054423" cy="382336"/>
            <a:chOff x="4544291" y="3926139"/>
            <a:chExt cx="3054423" cy="382336"/>
          </a:xfrm>
        </p:grpSpPr>
        <p:cxnSp>
          <p:nvCxnSpPr>
            <p:cNvPr id="136" name="Straight Connector 135"/>
            <p:cNvCxnSpPr/>
            <p:nvPr/>
          </p:nvCxnSpPr>
          <p:spPr>
            <a:xfrm>
              <a:off x="6627019" y="3950494"/>
              <a:ext cx="971695" cy="3579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544291" y="3926139"/>
              <a:ext cx="1958108" cy="322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07" idx="1"/>
            </p:cNvCxnSpPr>
            <p:nvPr/>
          </p:nvCxnSpPr>
          <p:spPr>
            <a:xfrm>
              <a:off x="6497781" y="3930757"/>
              <a:ext cx="141144" cy="244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7" name="Straight Connector 146"/>
          <p:cNvCxnSpPr/>
          <p:nvPr/>
        </p:nvCxnSpPr>
        <p:spPr>
          <a:xfrm>
            <a:off x="4095750" y="4319588"/>
            <a:ext cx="2397419" cy="3863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7" name="Group 147"/>
          <p:cNvGrpSpPr/>
          <p:nvPr/>
        </p:nvGrpSpPr>
        <p:grpSpPr>
          <a:xfrm flipV="1">
            <a:off x="4539679" y="4327911"/>
            <a:ext cx="3054423" cy="382336"/>
            <a:chOff x="4544291" y="3926139"/>
            <a:chExt cx="3054423" cy="382336"/>
          </a:xfrm>
        </p:grpSpPr>
        <p:cxnSp>
          <p:nvCxnSpPr>
            <p:cNvPr id="149" name="Straight Connector 148"/>
            <p:cNvCxnSpPr/>
            <p:nvPr/>
          </p:nvCxnSpPr>
          <p:spPr>
            <a:xfrm>
              <a:off x="6627019" y="3950494"/>
              <a:ext cx="971695" cy="3579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4544291" y="3926139"/>
              <a:ext cx="1958108" cy="322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6497781" y="3930757"/>
              <a:ext cx="141144" cy="244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53"/>
          <p:cNvGrpSpPr/>
          <p:nvPr/>
        </p:nvGrpSpPr>
        <p:grpSpPr>
          <a:xfrm flipH="1">
            <a:off x="3181205" y="4161271"/>
            <a:ext cx="914400" cy="378690"/>
            <a:chOff x="1653309" y="1182255"/>
            <a:chExt cx="914400" cy="508000"/>
          </a:xfrm>
          <a:solidFill>
            <a:srgbClr val="FFC000">
              <a:alpha val="34000"/>
            </a:srgbClr>
          </a:solidFill>
        </p:grpSpPr>
        <p:sp>
          <p:nvSpPr>
            <p:cNvPr id="155" name="Oval 154"/>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2" name="Straight Connector 161"/>
          <p:cNvCxnSpPr>
            <a:stCxn id="118" idx="2"/>
          </p:cNvCxnSpPr>
          <p:nvPr/>
        </p:nvCxnSpPr>
        <p:spPr>
          <a:xfrm flipV="1">
            <a:off x="3052617" y="4248150"/>
            <a:ext cx="1500333" cy="68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118" idx="2"/>
          </p:cNvCxnSpPr>
          <p:nvPr/>
        </p:nvCxnSpPr>
        <p:spPr>
          <a:xfrm>
            <a:off x="3052617" y="4316993"/>
            <a:ext cx="1486046" cy="74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4133273" y="5426360"/>
            <a:ext cx="2304472" cy="1385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103090" y="5241631"/>
            <a:ext cx="438728" cy="369332"/>
          </a:xfrm>
          <a:prstGeom prst="rect">
            <a:avLst/>
          </a:prstGeom>
          <a:solidFill>
            <a:schemeClr val="bg1"/>
          </a:solidFill>
        </p:spPr>
        <p:txBody>
          <a:bodyPr wrap="square" rtlCol="0">
            <a:spAutoFit/>
          </a:bodyPr>
          <a:lstStyle/>
          <a:p>
            <a:r>
              <a:rPr lang="en-US" dirty="0"/>
              <a:t>d’</a:t>
            </a:r>
          </a:p>
        </p:txBody>
      </p:sp>
      <p:sp>
        <p:nvSpPr>
          <p:cNvPr id="171" name="TextBox 170"/>
          <p:cNvSpPr txBox="1"/>
          <p:nvPr/>
        </p:nvSpPr>
        <p:spPr>
          <a:xfrm>
            <a:off x="8054108" y="1136073"/>
            <a:ext cx="598049" cy="369332"/>
          </a:xfrm>
          <a:prstGeom prst="rect">
            <a:avLst/>
          </a:prstGeom>
          <a:noFill/>
        </p:spPr>
        <p:txBody>
          <a:bodyPr wrap="none" rtlCol="0">
            <a:spAutoFit/>
          </a:bodyPr>
          <a:lstStyle/>
          <a:p>
            <a:r>
              <a:rPr lang="en-US" dirty="0"/>
              <a:t>Eyes</a:t>
            </a:r>
          </a:p>
        </p:txBody>
      </p:sp>
      <p:sp>
        <p:nvSpPr>
          <p:cNvPr id="172" name="Freeform 171"/>
          <p:cNvSpPr/>
          <p:nvPr/>
        </p:nvSpPr>
        <p:spPr>
          <a:xfrm>
            <a:off x="7693891" y="1505527"/>
            <a:ext cx="517236" cy="369455"/>
          </a:xfrm>
          <a:custGeom>
            <a:avLst/>
            <a:gdLst>
              <a:gd name="connsiteX0" fmla="*/ 517236 w 517236"/>
              <a:gd name="connsiteY0" fmla="*/ 0 h 369455"/>
              <a:gd name="connsiteX1" fmla="*/ 323273 w 517236"/>
              <a:gd name="connsiteY1" fmla="*/ 221673 h 369455"/>
              <a:gd name="connsiteX2" fmla="*/ 0 w 517236"/>
              <a:gd name="connsiteY2" fmla="*/ 369455 h 369455"/>
            </a:gdLst>
            <a:ahLst/>
            <a:cxnLst>
              <a:cxn ang="0">
                <a:pos x="connsiteX0" y="connsiteY0"/>
              </a:cxn>
              <a:cxn ang="0">
                <a:pos x="connsiteX1" y="connsiteY1"/>
              </a:cxn>
              <a:cxn ang="0">
                <a:pos x="connsiteX2" y="connsiteY2"/>
              </a:cxn>
            </a:cxnLst>
            <a:rect l="l" t="t" r="r" b="b"/>
            <a:pathLst>
              <a:path w="517236" h="369455">
                <a:moveTo>
                  <a:pt x="517236" y="0"/>
                </a:moveTo>
                <a:cubicBezTo>
                  <a:pt x="463357" y="80048"/>
                  <a:pt x="409479" y="160097"/>
                  <a:pt x="323273" y="221673"/>
                </a:cubicBezTo>
                <a:cubicBezTo>
                  <a:pt x="237067" y="283249"/>
                  <a:pt x="118533" y="326352"/>
                  <a:pt x="0" y="369455"/>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Freeform 172"/>
          <p:cNvSpPr/>
          <p:nvPr/>
        </p:nvSpPr>
        <p:spPr>
          <a:xfrm>
            <a:off x="7703127" y="1505527"/>
            <a:ext cx="498764" cy="2586182"/>
          </a:xfrm>
          <a:custGeom>
            <a:avLst/>
            <a:gdLst>
              <a:gd name="connsiteX0" fmla="*/ 517236 w 517236"/>
              <a:gd name="connsiteY0" fmla="*/ 0 h 369455"/>
              <a:gd name="connsiteX1" fmla="*/ 323273 w 517236"/>
              <a:gd name="connsiteY1" fmla="*/ 221673 h 369455"/>
              <a:gd name="connsiteX2" fmla="*/ 0 w 517236"/>
              <a:gd name="connsiteY2" fmla="*/ 369455 h 369455"/>
            </a:gdLst>
            <a:ahLst/>
            <a:cxnLst>
              <a:cxn ang="0">
                <a:pos x="connsiteX0" y="connsiteY0"/>
              </a:cxn>
              <a:cxn ang="0">
                <a:pos x="connsiteX1" y="connsiteY1"/>
              </a:cxn>
              <a:cxn ang="0">
                <a:pos x="connsiteX2" y="connsiteY2"/>
              </a:cxn>
            </a:cxnLst>
            <a:rect l="l" t="t" r="r" b="b"/>
            <a:pathLst>
              <a:path w="517236" h="369455">
                <a:moveTo>
                  <a:pt x="517236" y="0"/>
                </a:moveTo>
                <a:cubicBezTo>
                  <a:pt x="463357" y="80048"/>
                  <a:pt x="409479" y="160097"/>
                  <a:pt x="323273" y="221673"/>
                </a:cubicBezTo>
                <a:cubicBezTo>
                  <a:pt x="237067" y="283249"/>
                  <a:pt x="118533" y="326352"/>
                  <a:pt x="0" y="369455"/>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4" name="TextBox 173"/>
          <p:cNvSpPr txBox="1"/>
          <p:nvPr/>
        </p:nvSpPr>
        <p:spPr>
          <a:xfrm>
            <a:off x="868218" y="942110"/>
            <a:ext cx="1767663" cy="369332"/>
          </a:xfrm>
          <a:prstGeom prst="rect">
            <a:avLst/>
          </a:prstGeom>
          <a:noFill/>
        </p:spPr>
        <p:txBody>
          <a:bodyPr wrap="none" rtlCol="0">
            <a:spAutoFit/>
          </a:bodyPr>
          <a:lstStyle/>
          <a:p>
            <a:r>
              <a:rPr lang="en-US" dirty="0"/>
              <a:t>Fish out of water</a:t>
            </a:r>
          </a:p>
        </p:txBody>
      </p:sp>
      <p:sp>
        <p:nvSpPr>
          <p:cNvPr id="175" name="TextBox 174"/>
          <p:cNvSpPr txBox="1"/>
          <p:nvPr/>
        </p:nvSpPr>
        <p:spPr>
          <a:xfrm>
            <a:off x="1334657" y="4899890"/>
            <a:ext cx="3129703" cy="369332"/>
          </a:xfrm>
          <a:prstGeom prst="rect">
            <a:avLst/>
          </a:prstGeom>
          <a:noFill/>
        </p:spPr>
        <p:txBody>
          <a:bodyPr wrap="none" rtlCol="0">
            <a:spAutoFit/>
          </a:bodyPr>
          <a:lstStyle/>
          <a:p>
            <a:r>
              <a:rPr lang="en-US" dirty="0"/>
              <a:t>Rays appear to come from here</a:t>
            </a:r>
          </a:p>
        </p:txBody>
      </p:sp>
      <p:sp>
        <p:nvSpPr>
          <p:cNvPr id="176" name="TextBox 175"/>
          <p:cNvSpPr txBox="1"/>
          <p:nvPr/>
        </p:nvSpPr>
        <p:spPr>
          <a:xfrm>
            <a:off x="3583709" y="960581"/>
            <a:ext cx="1856509" cy="369332"/>
          </a:xfrm>
          <a:prstGeom prst="rect">
            <a:avLst/>
          </a:prstGeom>
          <a:noFill/>
        </p:spPr>
        <p:txBody>
          <a:bodyPr wrap="square" rtlCol="0">
            <a:spAutoFit/>
          </a:bodyPr>
          <a:lstStyle/>
          <a:p>
            <a:r>
              <a:rPr lang="en-US" dirty="0"/>
              <a:t>Rays from fish</a:t>
            </a:r>
          </a:p>
        </p:txBody>
      </p:sp>
      <p:sp>
        <p:nvSpPr>
          <p:cNvPr id="177" name="TextBox 176"/>
          <p:cNvSpPr txBox="1"/>
          <p:nvPr/>
        </p:nvSpPr>
        <p:spPr>
          <a:xfrm>
            <a:off x="919019" y="3689926"/>
            <a:ext cx="1376531" cy="369332"/>
          </a:xfrm>
          <a:prstGeom prst="rect">
            <a:avLst/>
          </a:prstGeom>
          <a:noFill/>
        </p:spPr>
        <p:txBody>
          <a:bodyPr wrap="none" rtlCol="0">
            <a:spAutoFit/>
          </a:bodyPr>
          <a:lstStyle/>
          <a:p>
            <a:r>
              <a:rPr lang="en-US" dirty="0"/>
              <a:t>Fish in water</a:t>
            </a:r>
          </a:p>
        </p:txBody>
      </p:sp>
      <p:sp>
        <p:nvSpPr>
          <p:cNvPr id="179" name="Freeform 178"/>
          <p:cNvSpPr/>
          <p:nvPr/>
        </p:nvSpPr>
        <p:spPr>
          <a:xfrm>
            <a:off x="4165600" y="1357745"/>
            <a:ext cx="517236" cy="360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0" name="Freeform 179"/>
          <p:cNvSpPr/>
          <p:nvPr/>
        </p:nvSpPr>
        <p:spPr>
          <a:xfrm>
            <a:off x="4197927" y="1362363"/>
            <a:ext cx="300182" cy="106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1" name="Freeform 180"/>
          <p:cNvSpPr/>
          <p:nvPr/>
        </p:nvSpPr>
        <p:spPr>
          <a:xfrm>
            <a:off x="5398655" y="3902364"/>
            <a:ext cx="503381" cy="678872"/>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2" name="Freeform 181"/>
          <p:cNvSpPr/>
          <p:nvPr/>
        </p:nvSpPr>
        <p:spPr>
          <a:xfrm>
            <a:off x="5430982" y="3906982"/>
            <a:ext cx="300182" cy="106219"/>
          </a:xfrm>
          <a:custGeom>
            <a:avLst/>
            <a:gdLst>
              <a:gd name="connsiteX0" fmla="*/ 0 w 517236"/>
              <a:gd name="connsiteY0" fmla="*/ 0 h 360219"/>
              <a:gd name="connsiteX1" fmla="*/ 277091 w 517236"/>
              <a:gd name="connsiteY1" fmla="*/ 212437 h 360219"/>
              <a:gd name="connsiteX2" fmla="*/ 517236 w 517236"/>
              <a:gd name="connsiteY2" fmla="*/ 360219 h 360219"/>
            </a:gdLst>
            <a:ahLst/>
            <a:cxnLst>
              <a:cxn ang="0">
                <a:pos x="connsiteX0" y="connsiteY0"/>
              </a:cxn>
              <a:cxn ang="0">
                <a:pos x="connsiteX1" y="connsiteY1"/>
              </a:cxn>
              <a:cxn ang="0">
                <a:pos x="connsiteX2" y="connsiteY2"/>
              </a:cxn>
            </a:cxnLst>
            <a:rect l="l" t="t" r="r" b="b"/>
            <a:pathLst>
              <a:path w="517236" h="360219">
                <a:moveTo>
                  <a:pt x="0" y="0"/>
                </a:moveTo>
                <a:cubicBezTo>
                  <a:pt x="95442" y="76200"/>
                  <a:pt x="190885" y="152400"/>
                  <a:pt x="277091" y="212437"/>
                </a:cubicBezTo>
                <a:cubicBezTo>
                  <a:pt x="363297" y="272474"/>
                  <a:pt x="440266" y="316346"/>
                  <a:pt x="517236" y="360219"/>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TextBox 182"/>
          <p:cNvSpPr txBox="1"/>
          <p:nvPr/>
        </p:nvSpPr>
        <p:spPr>
          <a:xfrm>
            <a:off x="4687456" y="3505199"/>
            <a:ext cx="1584036" cy="369332"/>
          </a:xfrm>
          <a:prstGeom prst="rect">
            <a:avLst/>
          </a:prstGeom>
          <a:noFill/>
        </p:spPr>
        <p:txBody>
          <a:bodyPr wrap="square" rtlCol="0">
            <a:spAutoFit/>
          </a:bodyPr>
          <a:lstStyle/>
          <a:p>
            <a:r>
              <a:rPr lang="en-US" dirty="0"/>
              <a:t>Rays from fish</a:t>
            </a:r>
          </a:p>
        </p:txBody>
      </p:sp>
      <p:sp>
        <p:nvSpPr>
          <p:cNvPr id="184" name="Freeform 183"/>
          <p:cNvSpPr/>
          <p:nvPr/>
        </p:nvSpPr>
        <p:spPr>
          <a:xfrm>
            <a:off x="4119418" y="4387273"/>
            <a:ext cx="73891" cy="581891"/>
          </a:xfrm>
          <a:custGeom>
            <a:avLst/>
            <a:gdLst>
              <a:gd name="connsiteX0" fmla="*/ 73891 w 73891"/>
              <a:gd name="connsiteY0" fmla="*/ 581891 h 581891"/>
              <a:gd name="connsiteX1" fmla="*/ 0 w 73891"/>
              <a:gd name="connsiteY1" fmla="*/ 230909 h 581891"/>
              <a:gd name="connsiteX2" fmla="*/ 73891 w 73891"/>
              <a:gd name="connsiteY2" fmla="*/ 304800 h 581891"/>
              <a:gd name="connsiteX3" fmla="*/ 0 w 73891"/>
              <a:gd name="connsiteY3" fmla="*/ 0 h 581891"/>
            </a:gdLst>
            <a:ahLst/>
            <a:cxnLst>
              <a:cxn ang="0">
                <a:pos x="connsiteX0" y="connsiteY0"/>
              </a:cxn>
              <a:cxn ang="0">
                <a:pos x="connsiteX1" y="connsiteY1"/>
              </a:cxn>
              <a:cxn ang="0">
                <a:pos x="connsiteX2" y="connsiteY2"/>
              </a:cxn>
              <a:cxn ang="0">
                <a:pos x="connsiteX3" y="connsiteY3"/>
              </a:cxn>
            </a:cxnLst>
            <a:rect l="l" t="t" r="r" b="b"/>
            <a:pathLst>
              <a:path w="73891" h="581891">
                <a:moveTo>
                  <a:pt x="73891" y="581891"/>
                </a:moveTo>
                <a:cubicBezTo>
                  <a:pt x="36945" y="429491"/>
                  <a:pt x="0" y="277091"/>
                  <a:pt x="0" y="230909"/>
                </a:cubicBezTo>
                <a:cubicBezTo>
                  <a:pt x="0" y="184727"/>
                  <a:pt x="73891" y="343285"/>
                  <a:pt x="73891" y="304800"/>
                </a:cubicBezTo>
                <a:cubicBezTo>
                  <a:pt x="73891" y="266315"/>
                  <a:pt x="36945" y="133157"/>
                  <a:pt x="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TextBox 184"/>
          <p:cNvSpPr txBox="1"/>
          <p:nvPr/>
        </p:nvSpPr>
        <p:spPr>
          <a:xfrm>
            <a:off x="2937164" y="3648363"/>
            <a:ext cx="1481175" cy="369332"/>
          </a:xfrm>
          <a:prstGeom prst="rect">
            <a:avLst/>
          </a:prstGeom>
          <a:noFill/>
        </p:spPr>
        <p:txBody>
          <a:bodyPr wrap="none" rtlCol="0">
            <a:spAutoFit/>
          </a:bodyPr>
          <a:lstStyle/>
          <a:p>
            <a:r>
              <a:rPr lang="en-US" dirty="0"/>
              <a:t>Image of Fish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 y="0"/>
            <a:ext cx="3648364"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flipH="1">
            <a:off x="139411" y="2889702"/>
            <a:ext cx="946760" cy="681885"/>
            <a:chOff x="1653309" y="1182255"/>
            <a:chExt cx="914400" cy="508000"/>
          </a:xfrm>
        </p:grpSpPr>
        <p:sp>
          <p:nvSpPr>
            <p:cNvPr id="6" name="Oval 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1"/>
          <p:cNvGrpSpPr/>
          <p:nvPr/>
        </p:nvGrpSpPr>
        <p:grpSpPr>
          <a:xfrm flipH="1">
            <a:off x="1841967" y="2871517"/>
            <a:ext cx="914400" cy="681885"/>
            <a:chOff x="1653309" y="1182255"/>
            <a:chExt cx="914400" cy="508000"/>
          </a:xfrm>
          <a:solidFill>
            <a:srgbClr val="FFC000">
              <a:alpha val="34000"/>
            </a:srgbClr>
          </a:solidFill>
        </p:grpSpPr>
        <p:sp>
          <p:nvSpPr>
            <p:cNvPr id="23" name="Oval 22"/>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flipV="1">
            <a:off x="2765892" y="636154"/>
            <a:ext cx="2545306" cy="25300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28736" y="685800"/>
            <a:ext cx="1638589" cy="1623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flipV="1">
            <a:off x="1086171" y="2271569"/>
            <a:ext cx="2562193" cy="915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0500" y="4811428"/>
            <a:ext cx="3129703" cy="369332"/>
          </a:xfrm>
          <a:prstGeom prst="rect">
            <a:avLst/>
          </a:prstGeom>
          <a:noFill/>
        </p:spPr>
        <p:txBody>
          <a:bodyPr wrap="square" rtlCol="0">
            <a:spAutoFit/>
          </a:bodyPr>
          <a:lstStyle/>
          <a:p>
            <a:r>
              <a:rPr lang="en-US" dirty="0"/>
              <a:t>Rays appear to come from here</a:t>
            </a:r>
          </a:p>
        </p:txBody>
      </p:sp>
      <p:sp>
        <p:nvSpPr>
          <p:cNvPr id="34" name="TextBox 33"/>
          <p:cNvSpPr txBox="1"/>
          <p:nvPr/>
        </p:nvSpPr>
        <p:spPr>
          <a:xfrm>
            <a:off x="152435" y="2259882"/>
            <a:ext cx="1376531" cy="369332"/>
          </a:xfrm>
          <a:prstGeom prst="rect">
            <a:avLst/>
          </a:prstGeom>
          <a:noFill/>
        </p:spPr>
        <p:txBody>
          <a:bodyPr wrap="square" rtlCol="0">
            <a:spAutoFit/>
          </a:bodyPr>
          <a:lstStyle/>
          <a:p>
            <a:r>
              <a:rPr lang="en-US" dirty="0"/>
              <a:t>Fish in water</a:t>
            </a:r>
          </a:p>
        </p:txBody>
      </p:sp>
      <p:sp>
        <p:nvSpPr>
          <p:cNvPr id="37" name="TextBox 36"/>
          <p:cNvSpPr txBox="1"/>
          <p:nvPr/>
        </p:nvSpPr>
        <p:spPr>
          <a:xfrm>
            <a:off x="1602511" y="2056821"/>
            <a:ext cx="1584036" cy="369332"/>
          </a:xfrm>
          <a:prstGeom prst="rect">
            <a:avLst/>
          </a:prstGeom>
          <a:noFill/>
        </p:spPr>
        <p:txBody>
          <a:bodyPr wrap="square" rtlCol="0">
            <a:spAutoFit/>
          </a:bodyPr>
          <a:lstStyle/>
          <a:p>
            <a:r>
              <a:rPr lang="en-US" dirty="0"/>
              <a:t>Rays from fish</a:t>
            </a:r>
          </a:p>
        </p:txBody>
      </p:sp>
      <p:sp>
        <p:nvSpPr>
          <p:cNvPr id="39" name="TextBox 38"/>
          <p:cNvSpPr txBox="1"/>
          <p:nvPr/>
        </p:nvSpPr>
        <p:spPr>
          <a:xfrm>
            <a:off x="4647081" y="2480979"/>
            <a:ext cx="1481175" cy="369332"/>
          </a:xfrm>
          <a:prstGeom prst="rect">
            <a:avLst/>
          </a:prstGeom>
          <a:noFill/>
        </p:spPr>
        <p:txBody>
          <a:bodyPr wrap="square" rtlCol="0">
            <a:spAutoFit/>
          </a:bodyPr>
          <a:lstStyle/>
          <a:p>
            <a:r>
              <a:rPr lang="en-US" dirty="0"/>
              <a:t>Image of Fish</a:t>
            </a:r>
          </a:p>
        </p:txBody>
      </p:sp>
      <p:cxnSp>
        <p:nvCxnSpPr>
          <p:cNvPr id="55" name="Straight Connector 54"/>
          <p:cNvCxnSpPr/>
          <p:nvPr/>
        </p:nvCxnSpPr>
        <p:spPr>
          <a:xfrm>
            <a:off x="2781300" y="3219450"/>
            <a:ext cx="2533939" cy="25026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80402" y="4105693"/>
            <a:ext cx="1653598" cy="1637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2"/>
          </p:cNvCxnSpPr>
          <p:nvPr/>
        </p:nvCxnSpPr>
        <p:spPr>
          <a:xfrm>
            <a:off x="1086171" y="3187252"/>
            <a:ext cx="2575759" cy="918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15491" y="1839768"/>
            <a:ext cx="951345"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7200" y="1631944"/>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62" name="Straight Connector 61"/>
          <p:cNvCxnSpPr/>
          <p:nvPr/>
        </p:nvCxnSpPr>
        <p:spPr>
          <a:xfrm>
            <a:off x="1089892" y="1368713"/>
            <a:ext cx="2581562" cy="4619"/>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4437" y="1110089"/>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36" name="Straight Connector 35"/>
          <p:cNvCxnSpPr/>
          <p:nvPr/>
        </p:nvCxnSpPr>
        <p:spPr>
          <a:xfrm>
            <a:off x="0" y="3190875"/>
            <a:ext cx="732497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9200" y="353377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45" name="Arc 44"/>
          <p:cNvSpPr/>
          <p:nvPr/>
        </p:nvSpPr>
        <p:spPr>
          <a:xfrm rot="3544261">
            <a:off x="1247775" y="3124200"/>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447799" y="3248025"/>
            <a:ext cx="161925" cy="361950"/>
          </a:xfrm>
          <a:custGeom>
            <a:avLst/>
            <a:gdLst>
              <a:gd name="connsiteX0" fmla="*/ 0 w 152400"/>
              <a:gd name="connsiteY0" fmla="*/ 285750 h 285750"/>
              <a:gd name="connsiteX1" fmla="*/ 76200 w 152400"/>
              <a:gd name="connsiteY1" fmla="*/ 142875 h 285750"/>
              <a:gd name="connsiteX2" fmla="*/ 104775 w 152400"/>
              <a:gd name="connsiteY2" fmla="*/ 209550 h 285750"/>
              <a:gd name="connsiteX3" fmla="*/ 152400 w 152400"/>
              <a:gd name="connsiteY3" fmla="*/ 0 h 285750"/>
            </a:gdLst>
            <a:ahLst/>
            <a:cxnLst>
              <a:cxn ang="0">
                <a:pos x="connsiteX0" y="connsiteY0"/>
              </a:cxn>
              <a:cxn ang="0">
                <a:pos x="connsiteX1" y="connsiteY1"/>
              </a:cxn>
              <a:cxn ang="0">
                <a:pos x="connsiteX2" y="connsiteY2"/>
              </a:cxn>
              <a:cxn ang="0">
                <a:pos x="connsiteX3" y="connsiteY3"/>
              </a:cxn>
            </a:cxnLst>
            <a:rect l="l" t="t" r="r" b="b"/>
            <a:pathLst>
              <a:path w="152400" h="285750">
                <a:moveTo>
                  <a:pt x="0" y="285750"/>
                </a:moveTo>
                <a:cubicBezTo>
                  <a:pt x="29369" y="220662"/>
                  <a:pt x="58738" y="155575"/>
                  <a:pt x="76200" y="142875"/>
                </a:cubicBezTo>
                <a:cubicBezTo>
                  <a:pt x="93663" y="130175"/>
                  <a:pt x="92075" y="233363"/>
                  <a:pt x="104775" y="209550"/>
                </a:cubicBezTo>
                <a:cubicBezTo>
                  <a:pt x="117475" y="185738"/>
                  <a:pt x="134937" y="92869"/>
                  <a:pt x="15240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190875" y="3238500"/>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9" name="Arc 48"/>
          <p:cNvSpPr/>
          <p:nvPr/>
        </p:nvSpPr>
        <p:spPr>
          <a:xfrm rot="3544261">
            <a:off x="2808054" y="3169674"/>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a:off x="3276600" y="2266950"/>
            <a:ext cx="94297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876675" y="2286000"/>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2850" y="2543175"/>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65" name="Rectangle 64"/>
          <p:cNvSpPr/>
          <p:nvPr/>
        </p:nvSpPr>
        <p:spPr>
          <a:xfrm>
            <a:off x="2492502" y="6162675"/>
            <a:ext cx="1086901" cy="369332"/>
          </a:xfrm>
          <a:prstGeom prst="rect">
            <a:avLst/>
          </a:prstGeom>
        </p:spPr>
        <p:txBody>
          <a:bodyPr wrap="none">
            <a:spAutoFit/>
          </a:bodyPr>
          <a:lstStyle/>
          <a:p>
            <a:r>
              <a:rPr lang="en-US" dirty="0"/>
              <a:t>n</a:t>
            </a:r>
            <a:r>
              <a:rPr lang="en-US" baseline="-25000" dirty="0"/>
              <a:t>1</a:t>
            </a:r>
            <a:r>
              <a:rPr lang="en-US" dirty="0"/>
              <a:t> (Large)</a:t>
            </a:r>
          </a:p>
        </p:txBody>
      </p:sp>
      <p:sp>
        <p:nvSpPr>
          <p:cNvPr id="66" name="Rectangle 65"/>
          <p:cNvSpPr/>
          <p:nvPr/>
        </p:nvSpPr>
        <p:spPr>
          <a:xfrm>
            <a:off x="3711702" y="6162675"/>
            <a:ext cx="1085554" cy="369332"/>
          </a:xfrm>
          <a:prstGeom prst="rect">
            <a:avLst/>
          </a:prstGeom>
        </p:spPr>
        <p:txBody>
          <a:bodyPr wrap="none">
            <a:spAutoFit/>
          </a:bodyPr>
          <a:lstStyle/>
          <a:p>
            <a:r>
              <a:rPr lang="en-US" dirty="0"/>
              <a:t>n</a:t>
            </a:r>
            <a:r>
              <a:rPr lang="en-US" baseline="-25000" dirty="0"/>
              <a:t>2</a:t>
            </a:r>
            <a:r>
              <a:rPr lang="en-US" dirty="0"/>
              <a:t> (Small)</a:t>
            </a:r>
          </a:p>
        </p:txBody>
      </p:sp>
      <p:cxnSp>
        <p:nvCxnSpPr>
          <p:cNvPr id="67" name="Straight Arrow Connector 66"/>
          <p:cNvCxnSpPr/>
          <p:nvPr/>
        </p:nvCxnSpPr>
        <p:spPr>
          <a:xfrm flipV="1">
            <a:off x="2733675" y="4114800"/>
            <a:ext cx="180022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00325" y="378142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70" name="Arc 69"/>
          <p:cNvSpPr/>
          <p:nvPr/>
        </p:nvSpPr>
        <p:spPr>
          <a:xfrm rot="18055739" flipH="1">
            <a:off x="3048000" y="3886199"/>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4067175" y="4143375"/>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72" name="Arc 71"/>
          <p:cNvSpPr/>
          <p:nvPr/>
        </p:nvSpPr>
        <p:spPr>
          <a:xfrm rot="3544261">
            <a:off x="3684354" y="4074549"/>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flipH="1" flipV="1">
            <a:off x="3895725" y="3209925"/>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771900" y="3467100"/>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75" name="Freeform 74"/>
          <p:cNvSpPr/>
          <p:nvPr/>
        </p:nvSpPr>
        <p:spPr>
          <a:xfrm>
            <a:off x="1704975" y="3324225"/>
            <a:ext cx="1038225" cy="1409700"/>
          </a:xfrm>
          <a:custGeom>
            <a:avLst/>
            <a:gdLst>
              <a:gd name="connsiteX0" fmla="*/ 1038225 w 1038225"/>
              <a:gd name="connsiteY0" fmla="*/ 0 h 1409700"/>
              <a:gd name="connsiteX1" fmla="*/ 628650 w 1038225"/>
              <a:gd name="connsiteY1" fmla="*/ 476250 h 1409700"/>
              <a:gd name="connsiteX2" fmla="*/ 704850 w 1038225"/>
              <a:gd name="connsiteY2" fmla="*/ 485775 h 1409700"/>
              <a:gd name="connsiteX3" fmla="*/ 0 w 10382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1038225" h="1409700">
                <a:moveTo>
                  <a:pt x="1038225" y="0"/>
                </a:moveTo>
                <a:cubicBezTo>
                  <a:pt x="861219" y="197644"/>
                  <a:pt x="684213" y="395288"/>
                  <a:pt x="628650" y="476250"/>
                </a:cubicBezTo>
                <a:cubicBezTo>
                  <a:pt x="573088" y="557213"/>
                  <a:pt x="809625" y="330200"/>
                  <a:pt x="704850" y="485775"/>
                </a:cubicBezTo>
                <a:cubicBezTo>
                  <a:pt x="600075" y="641350"/>
                  <a:pt x="0" y="1409700"/>
                  <a:pt x="0" y="1409700"/>
                </a:cubicBezTo>
              </a:path>
            </a:pathLst>
          </a:cu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p:txBody>
          <a:bodyPr/>
          <a:lstStyle/>
          <a:p>
            <a:pPr eaLnBrk="1" hangingPunct="1"/>
            <a:r>
              <a:rPr lang="en-US" dirty="0"/>
              <a:t>Question 223.15.1</a:t>
            </a:r>
          </a:p>
        </p:txBody>
      </p:sp>
      <p:sp>
        <p:nvSpPr>
          <p:cNvPr id="166916" name="Rectangle 3"/>
          <p:cNvSpPr>
            <a:spLocks noGrp="1" noChangeArrowheads="1"/>
          </p:cNvSpPr>
          <p:nvPr>
            <p:ph idx="1"/>
          </p:nvPr>
        </p:nvSpPr>
        <p:spPr>
          <a:xfrm>
            <a:off x="457200" y="1600200"/>
            <a:ext cx="5029200" cy="4525963"/>
          </a:xfrm>
        </p:spPr>
        <p:txBody>
          <a:bodyPr/>
          <a:lstStyle/>
          <a:p>
            <a:pPr marL="609600" indent="-609600" eaLnBrk="1" hangingPunct="1">
              <a:lnSpc>
                <a:spcPct val="90000"/>
              </a:lnSpc>
              <a:buFontTx/>
              <a:buNone/>
            </a:pPr>
            <a:r>
              <a:rPr lang="en-US" sz="2800" dirty="0"/>
              <a:t>Consider the prism to your right. If we illuminate it with white light, which color will be at the top of the rainbow?</a:t>
            </a:r>
          </a:p>
          <a:p>
            <a:pPr marL="609600" indent="-609600" eaLnBrk="1" hangingPunct="1">
              <a:lnSpc>
                <a:spcPct val="90000"/>
              </a:lnSpc>
              <a:buFontTx/>
              <a:buAutoNum type="alphaLcParenR"/>
            </a:pPr>
            <a:r>
              <a:rPr lang="en-US" sz="2800" dirty="0"/>
              <a:t>Red</a:t>
            </a:r>
          </a:p>
          <a:p>
            <a:pPr marL="609600" indent="-609600" eaLnBrk="1" hangingPunct="1">
              <a:lnSpc>
                <a:spcPct val="90000"/>
              </a:lnSpc>
              <a:buFontTx/>
              <a:buAutoNum type="alphaLcParenR"/>
            </a:pPr>
            <a:r>
              <a:rPr lang="en-US" sz="2800" dirty="0"/>
              <a:t>Yellow</a:t>
            </a:r>
          </a:p>
          <a:p>
            <a:pPr marL="609600" indent="-609600" eaLnBrk="1" hangingPunct="1">
              <a:lnSpc>
                <a:spcPct val="90000"/>
              </a:lnSpc>
              <a:buFontTx/>
              <a:buAutoNum type="alphaLcParenR"/>
            </a:pPr>
            <a:r>
              <a:rPr lang="en-US" sz="2800" dirty="0"/>
              <a:t>Green</a:t>
            </a:r>
          </a:p>
          <a:p>
            <a:pPr marL="609600" indent="-609600" eaLnBrk="1" hangingPunct="1">
              <a:lnSpc>
                <a:spcPct val="90000"/>
              </a:lnSpc>
              <a:buFontTx/>
              <a:buAutoNum type="alphaLcParenR"/>
            </a:pPr>
            <a:r>
              <a:rPr lang="en-US" sz="2800" dirty="0"/>
              <a:t>Blue</a:t>
            </a:r>
          </a:p>
          <a:p>
            <a:pPr marL="609600" indent="-609600" eaLnBrk="1" hangingPunct="1">
              <a:lnSpc>
                <a:spcPct val="90000"/>
              </a:lnSpc>
              <a:buFontTx/>
              <a:buAutoNum type="alphaLcParenR"/>
            </a:pPr>
            <a:r>
              <a:rPr lang="en-US" sz="2800" dirty="0"/>
              <a:t>Violet</a:t>
            </a:r>
          </a:p>
        </p:txBody>
      </p:sp>
      <p:sp>
        <p:nvSpPr>
          <p:cNvPr id="166914" name="Slide Number Placeholder 5"/>
          <p:cNvSpPr>
            <a:spLocks noGrp="1"/>
          </p:cNvSpPr>
          <p:nvPr>
            <p:ph type="sldNum" sz="quarter" idx="12"/>
          </p:nvPr>
        </p:nvSpPr>
        <p:spPr>
          <a:noFill/>
        </p:spPr>
        <p:txBody>
          <a:bodyPr/>
          <a:lstStyle/>
          <a:p>
            <a:fld id="{CBB0475B-372D-42DB-B934-2D0A63485EDD}" type="slidenum">
              <a:rPr lang="en-US" smtClean="0"/>
              <a:pPr/>
              <a:t>43</a:t>
            </a:fld>
            <a:endParaRPr lang="en-US"/>
          </a:p>
        </p:txBody>
      </p:sp>
      <p:pic>
        <p:nvPicPr>
          <p:cNvPr id="166917" name="Picture 4" descr="35-21"/>
          <p:cNvPicPr>
            <a:picLocks noChangeAspect="1" noChangeArrowheads="1"/>
          </p:cNvPicPr>
          <p:nvPr/>
        </p:nvPicPr>
        <p:blipFill>
          <a:blip r:embed="rId2" cstate="print"/>
          <a:srcRect/>
          <a:stretch>
            <a:fillRect/>
          </a:stretch>
        </p:blipFill>
        <p:spPr bwMode="auto">
          <a:xfrm>
            <a:off x="5943600" y="2819400"/>
            <a:ext cx="2667000" cy="2098675"/>
          </a:xfrm>
          <a:prstGeom prst="rect">
            <a:avLst/>
          </a:prstGeom>
          <a:noFill/>
          <a:ln w="9525">
            <a:noFill/>
            <a:miter lim="800000"/>
            <a:headEnd/>
            <a:tailEnd/>
          </a:ln>
        </p:spPr>
      </p:pic>
    </p:spTree>
    <p:extLst>
      <p:ext uri="{BB962C8B-B14F-4D97-AF65-F5344CB8AC3E}">
        <p14:creationId xmlns:p14="http://schemas.microsoft.com/office/powerpoint/2010/main" val="19487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F:\DCIM\100CASIO\CIMG0152.JPG"/>
          <p:cNvPicPr>
            <a:picLocks noChangeAspect="1" noChangeArrowheads="1"/>
          </p:cNvPicPr>
          <p:nvPr/>
        </p:nvPicPr>
        <p:blipFill>
          <a:blip r:embed="rId2" cstate="print"/>
          <a:srcRect t="31111"/>
          <a:stretch>
            <a:fillRect/>
          </a:stretch>
        </p:blipFill>
        <p:spPr bwMode="auto">
          <a:xfrm>
            <a:off x="0" y="914400"/>
            <a:ext cx="9144000" cy="47244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2209800" y="914400"/>
            <a:ext cx="4495800" cy="4572000"/>
          </a:xfrm>
          <a:prstGeom prst="triangle">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3443288" y="1981200"/>
            <a:ext cx="3948112" cy="101917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9000" y="2931719"/>
            <a:ext cx="2052272" cy="4008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2971800"/>
            <a:ext cx="2438400" cy="838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3810000"/>
            <a:ext cx="1752600" cy="11430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10200" y="2971800"/>
            <a:ext cx="2286000" cy="6096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Isosceles Triangle 22"/>
          <p:cNvSpPr/>
          <p:nvPr/>
        </p:nvSpPr>
        <p:spPr>
          <a:xfrm rot="6327316">
            <a:off x="6567281" y="3192964"/>
            <a:ext cx="391911" cy="32747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7402833">
            <a:off x="6373187" y="4128580"/>
            <a:ext cx="391911" cy="32747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24"/>
          <p:cNvSpPr/>
          <p:nvPr/>
        </p:nvSpPr>
        <p:spPr>
          <a:xfrm>
            <a:off x="5486400" y="2286000"/>
            <a:ext cx="533400" cy="1143000"/>
          </a:xfrm>
          <a:prstGeom prst="arc">
            <a:avLst>
              <a:gd name="adj1" fmla="val 17932223"/>
              <a:gd name="adj2" fmla="val 153342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p:cNvSpPr/>
          <p:nvPr/>
        </p:nvSpPr>
        <p:spPr>
          <a:xfrm>
            <a:off x="4191000" y="1524000"/>
            <a:ext cx="3124200" cy="3810000"/>
          </a:xfrm>
          <a:prstGeom prst="arc">
            <a:avLst>
              <a:gd name="adj1" fmla="val 18715325"/>
              <a:gd name="adj2" fmla="val 23743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0" y="2514600"/>
            <a:ext cx="1828800" cy="1569660"/>
          </a:xfrm>
          <a:prstGeom prst="rect">
            <a:avLst/>
          </a:prstGeom>
          <a:noFill/>
        </p:spPr>
        <p:txBody>
          <a:bodyPr wrap="square" rtlCol="0">
            <a:spAutoFit/>
          </a:bodyPr>
          <a:lstStyle/>
          <a:p>
            <a:r>
              <a:rPr lang="en-US" sz="4800" dirty="0"/>
              <a:t>White Light</a:t>
            </a:r>
          </a:p>
        </p:txBody>
      </p:sp>
      <p:sp>
        <p:nvSpPr>
          <p:cNvPr id="28" name="TextBox 27"/>
          <p:cNvSpPr txBox="1"/>
          <p:nvPr/>
        </p:nvSpPr>
        <p:spPr>
          <a:xfrm>
            <a:off x="8077200" y="3733800"/>
            <a:ext cx="818237" cy="584775"/>
          </a:xfrm>
          <a:prstGeom prst="rect">
            <a:avLst/>
          </a:prstGeom>
          <a:noFill/>
        </p:spPr>
        <p:txBody>
          <a:bodyPr wrap="none" rtlCol="0">
            <a:spAutoFit/>
          </a:bodyPr>
          <a:lstStyle/>
          <a:p>
            <a:r>
              <a:rPr lang="en-US" sz="3200" dirty="0"/>
              <a:t>Red</a:t>
            </a:r>
          </a:p>
        </p:txBody>
      </p:sp>
      <p:sp>
        <p:nvSpPr>
          <p:cNvPr id="29" name="TextBox 28"/>
          <p:cNvSpPr txBox="1"/>
          <p:nvPr/>
        </p:nvSpPr>
        <p:spPr>
          <a:xfrm>
            <a:off x="7772400" y="5181600"/>
            <a:ext cx="922047" cy="584775"/>
          </a:xfrm>
          <a:prstGeom prst="rect">
            <a:avLst/>
          </a:prstGeom>
          <a:noFill/>
        </p:spPr>
        <p:txBody>
          <a:bodyPr wrap="none" rtlCol="0">
            <a:spAutoFit/>
          </a:bodyPr>
          <a:lstStyle/>
          <a:p>
            <a:r>
              <a:rPr lang="en-US" sz="3200" dirty="0"/>
              <a:t>Blue</a:t>
            </a:r>
          </a:p>
        </p:txBody>
      </p:sp>
      <p:sp>
        <p:nvSpPr>
          <p:cNvPr id="30" name="TextBox 29"/>
          <p:cNvSpPr txBox="1"/>
          <p:nvPr/>
        </p:nvSpPr>
        <p:spPr>
          <a:xfrm>
            <a:off x="6019800" y="2286000"/>
            <a:ext cx="1066800" cy="707886"/>
          </a:xfrm>
          <a:prstGeom prst="rect">
            <a:avLst/>
          </a:prstGeom>
          <a:noFill/>
        </p:spPr>
        <p:txBody>
          <a:bodyPr wrap="square" rtlCol="0">
            <a:spAutoFit/>
          </a:bodyPr>
          <a:lstStyle/>
          <a:p>
            <a:r>
              <a:rPr lang="en-US" sz="4000" dirty="0">
                <a:sym typeface="Symbol"/>
              </a:rPr>
              <a:t></a:t>
            </a:r>
            <a:r>
              <a:rPr lang="en-US" sz="4000" baseline="-25000" dirty="0">
                <a:sym typeface="Symbol"/>
              </a:rPr>
              <a:t>R</a:t>
            </a:r>
            <a:endParaRPr lang="en-US" sz="4000" baseline="-25000" dirty="0"/>
          </a:p>
        </p:txBody>
      </p:sp>
      <p:sp>
        <p:nvSpPr>
          <p:cNvPr id="31" name="TextBox 30"/>
          <p:cNvSpPr txBox="1"/>
          <p:nvPr/>
        </p:nvSpPr>
        <p:spPr>
          <a:xfrm>
            <a:off x="7391400" y="2667000"/>
            <a:ext cx="1066800" cy="707886"/>
          </a:xfrm>
          <a:prstGeom prst="rect">
            <a:avLst/>
          </a:prstGeom>
          <a:noFill/>
        </p:spPr>
        <p:txBody>
          <a:bodyPr wrap="square" rtlCol="0">
            <a:spAutoFit/>
          </a:bodyPr>
          <a:lstStyle/>
          <a:p>
            <a:r>
              <a:rPr lang="en-US" sz="4000" dirty="0">
                <a:sym typeface="Symbol"/>
              </a:rPr>
              <a:t></a:t>
            </a:r>
            <a:r>
              <a:rPr lang="en-US" sz="4000" baseline="-25000" dirty="0">
                <a:sym typeface="Symbol"/>
              </a:rPr>
              <a:t>B</a:t>
            </a:r>
            <a:endParaRPr lang="en-US" sz="4000" baseline="-25000" dirty="0"/>
          </a:p>
        </p:txBody>
      </p:sp>
      <p:sp>
        <p:nvSpPr>
          <p:cNvPr id="33" name="Freeform 32"/>
          <p:cNvSpPr/>
          <p:nvPr/>
        </p:nvSpPr>
        <p:spPr>
          <a:xfrm>
            <a:off x="1714499" y="2909888"/>
            <a:ext cx="1752600" cy="571500"/>
          </a:xfrm>
          <a:custGeom>
            <a:avLst/>
            <a:gdLst>
              <a:gd name="connsiteX0" fmla="*/ 0 w 1752600"/>
              <a:gd name="connsiteY0" fmla="*/ 447675 h 571500"/>
              <a:gd name="connsiteX1" fmla="*/ 747713 w 1752600"/>
              <a:gd name="connsiteY1" fmla="*/ 252413 h 571500"/>
              <a:gd name="connsiteX2" fmla="*/ 700088 w 1752600"/>
              <a:gd name="connsiteY2" fmla="*/ 109538 h 571500"/>
              <a:gd name="connsiteX3" fmla="*/ 1047750 w 1752600"/>
              <a:gd name="connsiteY3" fmla="*/ 176213 h 571500"/>
              <a:gd name="connsiteX4" fmla="*/ 1752600 w 1752600"/>
              <a:gd name="connsiteY4" fmla="*/ 0 h 571500"/>
              <a:gd name="connsiteX5" fmla="*/ 1666875 w 1752600"/>
              <a:gd name="connsiteY5" fmla="*/ 171450 h 571500"/>
              <a:gd name="connsiteX6" fmla="*/ 1047750 w 1752600"/>
              <a:gd name="connsiteY6" fmla="*/ 314325 h 571500"/>
              <a:gd name="connsiteX7" fmla="*/ 833438 w 1752600"/>
              <a:gd name="connsiteY7" fmla="*/ 519113 h 571500"/>
              <a:gd name="connsiteX8" fmla="*/ 776288 w 1752600"/>
              <a:gd name="connsiteY8" fmla="*/ 381000 h 571500"/>
              <a:gd name="connsiteX9" fmla="*/ 38100 w 1752600"/>
              <a:gd name="connsiteY9" fmla="*/ 571500 h 571500"/>
              <a:gd name="connsiteX10" fmla="*/ 0 w 1752600"/>
              <a:gd name="connsiteY10" fmla="*/ 4476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2600" h="571500">
                <a:moveTo>
                  <a:pt x="0" y="447675"/>
                </a:moveTo>
                <a:lnTo>
                  <a:pt x="747713" y="252413"/>
                </a:lnTo>
                <a:lnTo>
                  <a:pt x="700088" y="109538"/>
                </a:lnTo>
                <a:lnTo>
                  <a:pt x="1047750" y="176213"/>
                </a:lnTo>
                <a:lnTo>
                  <a:pt x="1752600" y="0"/>
                </a:lnTo>
                <a:lnTo>
                  <a:pt x="1666875" y="171450"/>
                </a:lnTo>
                <a:lnTo>
                  <a:pt x="1047750" y="314325"/>
                </a:lnTo>
                <a:lnTo>
                  <a:pt x="833438" y="519113"/>
                </a:lnTo>
                <a:lnTo>
                  <a:pt x="776288" y="381000"/>
                </a:lnTo>
                <a:lnTo>
                  <a:pt x="38100" y="571500"/>
                </a:lnTo>
                <a:lnTo>
                  <a:pt x="0" y="447675"/>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21" name="Content Placeholder 20"/>
          <p:cNvSpPr>
            <a:spLocks noGrp="1"/>
          </p:cNvSpPr>
          <p:nvPr>
            <p:ph idx="1"/>
          </p:nvPr>
        </p:nvSpPr>
        <p:spPr/>
        <p:txBody>
          <a:bodyPr/>
          <a:lstStyle/>
          <a:p>
            <a:endParaRPr lang="en-US"/>
          </a:p>
        </p:txBody>
      </p:sp>
      <p:pic>
        <p:nvPicPr>
          <p:cNvPr id="22" name="Picture 11"/>
          <p:cNvPicPr>
            <a:picLocks noChangeAspect="1" noChangeArrowheads="1"/>
          </p:cNvPicPr>
          <p:nvPr/>
        </p:nvPicPr>
        <p:blipFill>
          <a:blip r:embed="rId2" cstate="print"/>
          <a:srcRect/>
          <a:stretch>
            <a:fillRect/>
          </a:stretch>
        </p:blipFill>
        <p:spPr bwMode="auto">
          <a:xfrm>
            <a:off x="1428750" y="1618938"/>
            <a:ext cx="6261666" cy="4507189"/>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a:t>R. Todd Lines</a:t>
            </a:r>
          </a:p>
        </p:txBody>
      </p:sp>
      <p:sp>
        <p:nvSpPr>
          <p:cNvPr id="199682" name="Rectangle 2"/>
          <p:cNvSpPr>
            <a:spLocks noGrp="1" noChangeArrowheads="1"/>
          </p:cNvSpPr>
          <p:nvPr>
            <p:ph type="title"/>
          </p:nvPr>
        </p:nvSpPr>
        <p:spPr/>
        <p:txBody>
          <a:bodyPr/>
          <a:lstStyle/>
          <a:p>
            <a:r>
              <a:rPr lang="en-US"/>
              <a:t>Finding </a:t>
            </a:r>
            <a:r>
              <a:rPr lang="en-US">
                <a:sym typeface="Symbol" pitchFamily="18" charset="2"/>
              </a:rPr>
              <a:t></a:t>
            </a:r>
          </a:p>
        </p:txBody>
      </p:sp>
      <p:sp>
        <p:nvSpPr>
          <p:cNvPr id="199686" name="Text Box 6"/>
          <p:cNvSpPr txBox="1">
            <a:spLocks noChangeArrowheads="1"/>
          </p:cNvSpPr>
          <p:nvPr/>
        </p:nvSpPr>
        <p:spPr bwMode="auto">
          <a:xfrm>
            <a:off x="3581400" y="3367088"/>
            <a:ext cx="303213" cy="366712"/>
          </a:xfrm>
          <a:prstGeom prst="rect">
            <a:avLst/>
          </a:prstGeom>
          <a:noFill/>
          <a:ln w="9525" algn="ctr">
            <a:noFill/>
            <a:miter lim="800000"/>
            <a:headEnd/>
            <a:tailEnd/>
          </a:ln>
          <a:effectLst/>
        </p:spPr>
        <p:txBody>
          <a:bodyPr wrap="none">
            <a:spAutoFit/>
          </a:bodyPr>
          <a:lstStyle/>
          <a:p>
            <a:r>
              <a:rPr lang="en-US" i="1">
                <a:sym typeface="Symbol" pitchFamily="18" charset="2"/>
              </a:rPr>
              <a:t></a:t>
            </a:r>
          </a:p>
        </p:txBody>
      </p:sp>
      <p:sp>
        <p:nvSpPr>
          <p:cNvPr id="9" name="Isosceles Triangle 8"/>
          <p:cNvSpPr/>
          <p:nvPr/>
        </p:nvSpPr>
        <p:spPr>
          <a:xfrm>
            <a:off x="1562100" y="2195309"/>
            <a:ext cx="4495800" cy="3957403"/>
          </a:xfrm>
          <a:prstGeom prst="triangle">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a:stCxn id="9" idx="1"/>
          </p:cNvCxnSpPr>
          <p:nvPr/>
        </p:nvCxnSpPr>
        <p:spPr>
          <a:xfrm flipH="1">
            <a:off x="871304" y="4174011"/>
            <a:ext cx="1814746" cy="104931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p:cNvCxnSpPr>
          <p:nvPr/>
        </p:nvCxnSpPr>
        <p:spPr>
          <a:xfrm>
            <a:off x="4933950" y="4174011"/>
            <a:ext cx="1708567" cy="974361"/>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1"/>
            <a:endCxn id="9" idx="5"/>
          </p:cNvCxnSpPr>
          <p:nvPr/>
        </p:nvCxnSpPr>
        <p:spPr>
          <a:xfrm>
            <a:off x="2686050" y="4174011"/>
            <a:ext cx="22479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92511" y="1558977"/>
            <a:ext cx="12727" cy="195574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1"/>
            <a:endCxn id="9" idx="1"/>
          </p:cNvCxnSpPr>
          <p:nvPr/>
        </p:nvCxnSpPr>
        <p:spPr>
          <a:xfrm>
            <a:off x="2686050" y="417401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1"/>
          </p:cNvCxnSpPr>
          <p:nvPr/>
        </p:nvCxnSpPr>
        <p:spPr>
          <a:xfrm flipV="1">
            <a:off x="2686050" y="1835546"/>
            <a:ext cx="3956467" cy="2338465"/>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154244" y="3267855"/>
            <a:ext cx="2638267" cy="158895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792511" y="3657600"/>
            <a:ext cx="2068643" cy="119921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792511" y="3507698"/>
            <a:ext cx="1126761" cy="67705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0" name="Arc 49"/>
          <p:cNvSpPr/>
          <p:nvPr/>
        </p:nvSpPr>
        <p:spPr>
          <a:xfrm>
            <a:off x="3201650" y="1748852"/>
            <a:ext cx="3124200" cy="3810000"/>
          </a:xfrm>
          <a:prstGeom prst="arc">
            <a:avLst>
              <a:gd name="adj1" fmla="val 18715325"/>
              <a:gd name="adj2" fmla="val 2374383"/>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402050" y="2891852"/>
            <a:ext cx="1066800" cy="646331"/>
          </a:xfrm>
          <a:prstGeom prst="rect">
            <a:avLst/>
          </a:prstGeom>
          <a:noFill/>
        </p:spPr>
        <p:txBody>
          <a:bodyPr wrap="square" rtlCol="0">
            <a:spAutoFit/>
          </a:bodyPr>
          <a:lstStyle/>
          <a:p>
            <a:r>
              <a:rPr lang="en-US" sz="3600" dirty="0">
                <a:sym typeface="Symbol"/>
              </a:rPr>
              <a:t></a:t>
            </a:r>
            <a:endParaRPr lang="en-US" sz="3600" baseline="-25000" dirty="0"/>
          </a:p>
        </p:txBody>
      </p:sp>
      <p:sp>
        <p:nvSpPr>
          <p:cNvPr id="53" name="TextBox 52"/>
          <p:cNvSpPr txBox="1"/>
          <p:nvPr/>
        </p:nvSpPr>
        <p:spPr>
          <a:xfrm>
            <a:off x="5658397" y="3801176"/>
            <a:ext cx="1066800" cy="523220"/>
          </a:xfrm>
          <a:prstGeom prst="rect">
            <a:avLst/>
          </a:prstGeom>
          <a:noFill/>
        </p:spPr>
        <p:txBody>
          <a:bodyPr wrap="square" rtlCol="0">
            <a:spAutoFit/>
          </a:bodyPr>
          <a:lstStyle/>
          <a:p>
            <a:r>
              <a:rPr lang="en-US" sz="2800" dirty="0">
                <a:sym typeface="Symbol"/>
              </a:rPr>
              <a:t></a:t>
            </a:r>
            <a:r>
              <a:rPr lang="en-US" sz="2800" baseline="-25000" dirty="0">
                <a:sym typeface="Symbol"/>
              </a:rPr>
              <a:t>1</a:t>
            </a:r>
            <a:endParaRPr lang="en-US" sz="2800" baseline="-25000" dirty="0"/>
          </a:p>
        </p:txBody>
      </p:sp>
      <p:sp>
        <p:nvSpPr>
          <p:cNvPr id="54" name="Arc 53"/>
          <p:cNvSpPr/>
          <p:nvPr/>
        </p:nvSpPr>
        <p:spPr>
          <a:xfrm>
            <a:off x="4916384" y="3724976"/>
            <a:ext cx="798226" cy="1184223"/>
          </a:xfrm>
          <a:prstGeom prst="arc">
            <a:avLst>
              <a:gd name="adj1" fmla="val 17876737"/>
              <a:gd name="adj2" fmla="val 1756075"/>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Arc 54"/>
          <p:cNvSpPr/>
          <p:nvPr/>
        </p:nvSpPr>
        <p:spPr>
          <a:xfrm flipH="1">
            <a:off x="4345900" y="3944911"/>
            <a:ext cx="798226" cy="791982"/>
          </a:xfrm>
          <a:prstGeom prst="arc">
            <a:avLst>
              <a:gd name="adj1" fmla="val 20356979"/>
              <a:gd name="adj2" fmla="val 1371093"/>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3993630" y="4905531"/>
            <a:ext cx="1066800" cy="523220"/>
          </a:xfrm>
          <a:prstGeom prst="rect">
            <a:avLst/>
          </a:prstGeom>
          <a:noFill/>
        </p:spPr>
        <p:txBody>
          <a:bodyPr wrap="square" rtlCol="0">
            <a:spAutoFit/>
          </a:bodyPr>
          <a:lstStyle/>
          <a:p>
            <a:r>
              <a:rPr lang="en-US" sz="2800" dirty="0">
                <a:sym typeface="Symbol"/>
              </a:rPr>
              <a:t></a:t>
            </a:r>
            <a:r>
              <a:rPr lang="en-US" sz="2800" baseline="-25000" dirty="0">
                <a:sym typeface="Symbol"/>
              </a:rPr>
              <a:t>2</a:t>
            </a:r>
            <a:endParaRPr lang="en-US" sz="2800" baseline="-25000" dirty="0"/>
          </a:p>
        </p:txBody>
      </p:sp>
      <p:sp>
        <p:nvSpPr>
          <p:cNvPr id="61" name="Freeform 60"/>
          <p:cNvSpPr/>
          <p:nvPr/>
        </p:nvSpPr>
        <p:spPr>
          <a:xfrm flipV="1">
            <a:off x="4154774" y="4392118"/>
            <a:ext cx="132413" cy="569626"/>
          </a:xfrm>
          <a:custGeom>
            <a:avLst/>
            <a:gdLst>
              <a:gd name="connsiteX0" fmla="*/ 102433 w 267325"/>
              <a:gd name="connsiteY0" fmla="*/ 0 h 704538"/>
              <a:gd name="connsiteX1" fmla="*/ 27482 w 267325"/>
              <a:gd name="connsiteY1" fmla="*/ 494676 h 704538"/>
              <a:gd name="connsiteX2" fmla="*/ 267325 w 267325"/>
              <a:gd name="connsiteY2" fmla="*/ 704538 h 704538"/>
            </a:gdLst>
            <a:ahLst/>
            <a:cxnLst>
              <a:cxn ang="0">
                <a:pos x="connsiteX0" y="connsiteY0"/>
              </a:cxn>
              <a:cxn ang="0">
                <a:pos x="connsiteX1" y="connsiteY1"/>
              </a:cxn>
              <a:cxn ang="0">
                <a:pos x="connsiteX2" y="connsiteY2"/>
              </a:cxn>
            </a:cxnLst>
            <a:rect l="l" t="t" r="r" b="b"/>
            <a:pathLst>
              <a:path w="267325" h="704538">
                <a:moveTo>
                  <a:pt x="102433" y="0"/>
                </a:moveTo>
                <a:cubicBezTo>
                  <a:pt x="51216" y="188626"/>
                  <a:pt x="0" y="377253"/>
                  <a:pt x="27482" y="494676"/>
                </a:cubicBezTo>
                <a:cubicBezTo>
                  <a:pt x="54964" y="612099"/>
                  <a:pt x="161144" y="658318"/>
                  <a:pt x="267325" y="704538"/>
                </a:cubicBez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a:off x="2459638" y="3932418"/>
            <a:ext cx="798226" cy="791982"/>
          </a:xfrm>
          <a:prstGeom prst="arc">
            <a:avLst>
              <a:gd name="adj1" fmla="val 20356979"/>
              <a:gd name="adj2" fmla="val 1371093"/>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p:cNvSpPr txBox="1"/>
          <p:nvPr/>
        </p:nvSpPr>
        <p:spPr>
          <a:xfrm>
            <a:off x="2916837" y="4908029"/>
            <a:ext cx="1066800" cy="523220"/>
          </a:xfrm>
          <a:prstGeom prst="rect">
            <a:avLst/>
          </a:prstGeom>
          <a:noFill/>
        </p:spPr>
        <p:txBody>
          <a:bodyPr wrap="square" rtlCol="0">
            <a:spAutoFit/>
          </a:bodyPr>
          <a:lstStyle/>
          <a:p>
            <a:r>
              <a:rPr lang="en-US" sz="2800" dirty="0">
                <a:sym typeface="Symbol"/>
              </a:rPr>
              <a:t></a:t>
            </a:r>
            <a:r>
              <a:rPr lang="en-US" sz="2800" baseline="-25000" dirty="0">
                <a:sym typeface="Symbol"/>
              </a:rPr>
              <a:t>2</a:t>
            </a:r>
            <a:endParaRPr lang="en-US" sz="2800" baseline="-25000" dirty="0"/>
          </a:p>
        </p:txBody>
      </p:sp>
      <p:sp>
        <p:nvSpPr>
          <p:cNvPr id="64" name="Freeform 63"/>
          <p:cNvSpPr/>
          <p:nvPr/>
        </p:nvSpPr>
        <p:spPr>
          <a:xfrm flipH="1" flipV="1">
            <a:off x="3302834" y="4439586"/>
            <a:ext cx="132413" cy="569626"/>
          </a:xfrm>
          <a:custGeom>
            <a:avLst/>
            <a:gdLst>
              <a:gd name="connsiteX0" fmla="*/ 102433 w 267325"/>
              <a:gd name="connsiteY0" fmla="*/ 0 h 704538"/>
              <a:gd name="connsiteX1" fmla="*/ 27482 w 267325"/>
              <a:gd name="connsiteY1" fmla="*/ 494676 h 704538"/>
              <a:gd name="connsiteX2" fmla="*/ 267325 w 267325"/>
              <a:gd name="connsiteY2" fmla="*/ 704538 h 704538"/>
            </a:gdLst>
            <a:ahLst/>
            <a:cxnLst>
              <a:cxn ang="0">
                <a:pos x="connsiteX0" y="connsiteY0"/>
              </a:cxn>
              <a:cxn ang="0">
                <a:pos x="connsiteX1" y="connsiteY1"/>
              </a:cxn>
              <a:cxn ang="0">
                <a:pos x="connsiteX2" y="connsiteY2"/>
              </a:cxn>
            </a:cxnLst>
            <a:rect l="l" t="t" r="r" b="b"/>
            <a:pathLst>
              <a:path w="267325" h="704538">
                <a:moveTo>
                  <a:pt x="102433" y="0"/>
                </a:moveTo>
                <a:cubicBezTo>
                  <a:pt x="51216" y="188626"/>
                  <a:pt x="0" y="377253"/>
                  <a:pt x="27482" y="494676"/>
                </a:cubicBezTo>
                <a:cubicBezTo>
                  <a:pt x="54964" y="612099"/>
                  <a:pt x="161144" y="658318"/>
                  <a:pt x="267325" y="704538"/>
                </a:cubicBez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a:off x="2328786" y="3649401"/>
            <a:ext cx="798226" cy="791982"/>
          </a:xfrm>
          <a:prstGeom prst="arc">
            <a:avLst>
              <a:gd name="adj1" fmla="val 20835322"/>
              <a:gd name="adj2" fmla="val 780224"/>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9687" name="Text Box 7"/>
          <p:cNvSpPr txBox="1">
            <a:spLocks noChangeArrowheads="1"/>
          </p:cNvSpPr>
          <p:nvPr/>
        </p:nvSpPr>
        <p:spPr bwMode="auto">
          <a:xfrm>
            <a:off x="3495675" y="3186113"/>
            <a:ext cx="322263" cy="366713"/>
          </a:xfrm>
          <a:prstGeom prst="rect">
            <a:avLst/>
          </a:prstGeom>
          <a:noFill/>
          <a:ln w="9525" algn="ctr">
            <a:noFill/>
            <a:miter lim="800000"/>
            <a:headEnd/>
            <a:tailEnd/>
          </a:ln>
          <a:effectLst/>
        </p:spPr>
        <p:txBody>
          <a:bodyPr wrap="none">
            <a:spAutoFit/>
          </a:bodyPr>
          <a:lstStyle/>
          <a:p>
            <a:r>
              <a:rPr lang="en-US" i="1" dirty="0">
                <a:sym typeface="Symbol" pitchFamily="18" charset="2"/>
              </a:rPr>
              <a:t></a:t>
            </a:r>
          </a:p>
        </p:txBody>
      </p:sp>
      <p:sp>
        <p:nvSpPr>
          <p:cNvPr id="199685" name="Text Box 5"/>
          <p:cNvSpPr txBox="1">
            <a:spLocks noChangeArrowheads="1"/>
          </p:cNvSpPr>
          <p:nvPr/>
        </p:nvSpPr>
        <p:spPr bwMode="auto">
          <a:xfrm>
            <a:off x="3671887" y="3595688"/>
            <a:ext cx="309563" cy="366713"/>
          </a:xfrm>
          <a:prstGeom prst="rect">
            <a:avLst/>
          </a:prstGeom>
          <a:noFill/>
          <a:ln w="9525" algn="ctr">
            <a:noFill/>
            <a:miter lim="800000"/>
            <a:headEnd/>
            <a:tailEnd/>
          </a:ln>
          <a:effectLst/>
        </p:spPr>
        <p:txBody>
          <a:bodyPr wrap="none">
            <a:spAutoFit/>
          </a:bodyPr>
          <a:lstStyle/>
          <a:p>
            <a:r>
              <a:rPr lang="en-US" i="1" dirty="0">
                <a:sym typeface="Symbol" pitchFamily="18" charset="2"/>
              </a:rPr>
              <a:t></a:t>
            </a:r>
          </a:p>
        </p:txBody>
      </p:sp>
      <p:sp>
        <p:nvSpPr>
          <p:cNvPr id="68" name="Text Box 7"/>
          <p:cNvSpPr txBox="1">
            <a:spLocks noChangeArrowheads="1"/>
          </p:cNvSpPr>
          <p:nvPr/>
        </p:nvSpPr>
        <p:spPr bwMode="auto">
          <a:xfrm>
            <a:off x="3081337" y="3819525"/>
            <a:ext cx="330540" cy="369332"/>
          </a:xfrm>
          <a:prstGeom prst="rect">
            <a:avLst/>
          </a:prstGeom>
          <a:noFill/>
          <a:ln w="9525" algn="ctr">
            <a:noFill/>
            <a:miter lim="800000"/>
            <a:headEnd/>
            <a:tailEnd/>
          </a:ln>
          <a:effectLst/>
        </p:spPr>
        <p:txBody>
          <a:bodyPr wrap="none">
            <a:spAutoFit/>
          </a:bodyPr>
          <a:lstStyle/>
          <a:p>
            <a:r>
              <a:rPr lang="en-US" i="1" dirty="0">
                <a:sym typeface="Symbol" pitchFamily="18" charset="2"/>
              </a:rPr>
              <a:t></a:t>
            </a:r>
          </a:p>
        </p:txBody>
      </p:sp>
      <p:sp>
        <p:nvSpPr>
          <p:cNvPr id="69" name="Text Box 7"/>
          <p:cNvSpPr txBox="1">
            <a:spLocks noChangeArrowheads="1"/>
          </p:cNvSpPr>
          <p:nvPr/>
        </p:nvSpPr>
        <p:spPr bwMode="auto">
          <a:xfrm>
            <a:off x="4133849" y="3819525"/>
            <a:ext cx="330540" cy="369332"/>
          </a:xfrm>
          <a:prstGeom prst="rect">
            <a:avLst/>
          </a:prstGeom>
          <a:noFill/>
          <a:ln w="9525" algn="ctr">
            <a:noFill/>
            <a:miter lim="800000"/>
            <a:headEnd/>
            <a:tailEnd/>
          </a:ln>
          <a:effectLst/>
        </p:spPr>
        <p:txBody>
          <a:bodyPr wrap="none">
            <a:spAutoFit/>
          </a:bodyPr>
          <a:lstStyle/>
          <a:p>
            <a:r>
              <a:rPr lang="en-US" i="1" dirty="0">
                <a:sym typeface="Symbol" pitchFamily="18" charset="2"/>
              </a:rPr>
              <a:t></a:t>
            </a:r>
          </a:p>
        </p:txBody>
      </p:sp>
      <p:sp>
        <p:nvSpPr>
          <p:cNvPr id="70" name="Arc 69"/>
          <p:cNvSpPr/>
          <p:nvPr/>
        </p:nvSpPr>
        <p:spPr>
          <a:xfrm flipH="1">
            <a:off x="4443336" y="3644638"/>
            <a:ext cx="798226" cy="791982"/>
          </a:xfrm>
          <a:prstGeom prst="arc">
            <a:avLst>
              <a:gd name="adj1" fmla="val 20835322"/>
              <a:gd name="adj2" fmla="val 780224"/>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1493161" y="3851768"/>
            <a:ext cx="1066800" cy="523220"/>
          </a:xfrm>
          <a:prstGeom prst="rect">
            <a:avLst/>
          </a:prstGeom>
          <a:noFill/>
        </p:spPr>
        <p:txBody>
          <a:bodyPr wrap="square" rtlCol="0">
            <a:spAutoFit/>
          </a:bodyPr>
          <a:lstStyle/>
          <a:p>
            <a:r>
              <a:rPr lang="en-US" sz="2800" dirty="0">
                <a:sym typeface="Symbol"/>
              </a:rPr>
              <a:t></a:t>
            </a:r>
            <a:r>
              <a:rPr lang="en-US" sz="2800" baseline="-25000" dirty="0">
                <a:sym typeface="Symbol"/>
              </a:rPr>
              <a:t>2</a:t>
            </a:r>
            <a:endParaRPr lang="en-US" sz="2800" baseline="-25000" dirty="0"/>
          </a:p>
        </p:txBody>
      </p:sp>
      <p:sp>
        <p:nvSpPr>
          <p:cNvPr id="72" name="Arc 71"/>
          <p:cNvSpPr/>
          <p:nvPr/>
        </p:nvSpPr>
        <p:spPr>
          <a:xfrm flipH="1">
            <a:off x="2081135" y="3707331"/>
            <a:ext cx="798226" cy="1184223"/>
          </a:xfrm>
          <a:prstGeom prst="arc">
            <a:avLst>
              <a:gd name="adj1" fmla="val 18715325"/>
              <a:gd name="adj2" fmla="val 1371093"/>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p:cNvSpPr/>
          <p:nvPr/>
        </p:nvSpPr>
        <p:spPr>
          <a:xfrm rot="5400000">
            <a:off x="3238424" y="1973001"/>
            <a:ext cx="798226" cy="791982"/>
          </a:xfrm>
          <a:prstGeom prst="arc">
            <a:avLst>
              <a:gd name="adj1" fmla="val 20835322"/>
              <a:gd name="adj2" fmla="val 780224"/>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 Box 7"/>
          <p:cNvSpPr txBox="1">
            <a:spLocks noChangeArrowheads="1"/>
          </p:cNvSpPr>
          <p:nvPr/>
        </p:nvSpPr>
        <p:spPr bwMode="auto">
          <a:xfrm>
            <a:off x="2524126" y="2657477"/>
            <a:ext cx="567784" cy="369332"/>
          </a:xfrm>
          <a:prstGeom prst="rect">
            <a:avLst/>
          </a:prstGeom>
          <a:noFill/>
          <a:ln w="9525" algn="ctr">
            <a:noFill/>
            <a:miter lim="800000"/>
            <a:headEnd/>
            <a:tailEnd/>
          </a:ln>
          <a:effectLst/>
        </p:spPr>
        <p:txBody>
          <a:bodyPr wrap="none">
            <a:spAutoFit/>
          </a:bodyPr>
          <a:lstStyle/>
          <a:p>
            <a:r>
              <a:rPr lang="en-US" i="1" dirty="0">
                <a:sym typeface="Symbol"/>
              </a:rPr>
              <a:t>/2</a:t>
            </a:r>
            <a:endParaRPr lang="en-US" i="1" dirty="0">
              <a:sym typeface="Symbol" pitchFamily="18" charset="2"/>
            </a:endParaRPr>
          </a:p>
        </p:txBody>
      </p:sp>
      <p:sp>
        <p:nvSpPr>
          <p:cNvPr id="75" name="Freeform 74"/>
          <p:cNvSpPr/>
          <p:nvPr/>
        </p:nvSpPr>
        <p:spPr>
          <a:xfrm>
            <a:off x="3076575" y="2828925"/>
            <a:ext cx="538163" cy="142875"/>
          </a:xfrm>
          <a:custGeom>
            <a:avLst/>
            <a:gdLst>
              <a:gd name="connsiteX0" fmla="*/ 0 w 671513"/>
              <a:gd name="connsiteY0" fmla="*/ 104775 h 184150"/>
              <a:gd name="connsiteX1" fmla="*/ 404813 w 671513"/>
              <a:gd name="connsiteY1" fmla="*/ 166688 h 184150"/>
              <a:gd name="connsiteX2" fmla="*/ 671513 w 671513"/>
              <a:gd name="connsiteY2" fmla="*/ 0 h 184150"/>
              <a:gd name="connsiteX3" fmla="*/ 671513 w 671513"/>
              <a:gd name="connsiteY3" fmla="*/ 0 h 184150"/>
            </a:gdLst>
            <a:ahLst/>
            <a:cxnLst>
              <a:cxn ang="0">
                <a:pos x="connsiteX0" y="connsiteY0"/>
              </a:cxn>
              <a:cxn ang="0">
                <a:pos x="connsiteX1" y="connsiteY1"/>
              </a:cxn>
              <a:cxn ang="0">
                <a:pos x="connsiteX2" y="connsiteY2"/>
              </a:cxn>
              <a:cxn ang="0">
                <a:pos x="connsiteX3" y="connsiteY3"/>
              </a:cxn>
            </a:cxnLst>
            <a:rect l="l" t="t" r="r" b="b"/>
            <a:pathLst>
              <a:path w="671513" h="184150">
                <a:moveTo>
                  <a:pt x="0" y="104775"/>
                </a:moveTo>
                <a:cubicBezTo>
                  <a:pt x="146447" y="144462"/>
                  <a:pt x="292894" y="184150"/>
                  <a:pt x="404813" y="166688"/>
                </a:cubicBezTo>
                <a:cubicBezTo>
                  <a:pt x="516732" y="149226"/>
                  <a:pt x="671513" y="0"/>
                  <a:pt x="671513" y="0"/>
                </a:cubicBezTo>
                <a:lnTo>
                  <a:pt x="671513" y="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TextBox 77"/>
          <p:cNvSpPr txBox="1"/>
          <p:nvPr/>
        </p:nvSpPr>
        <p:spPr>
          <a:xfrm>
            <a:off x="3608883" y="5570095"/>
            <a:ext cx="1066800" cy="523220"/>
          </a:xfrm>
          <a:prstGeom prst="rect">
            <a:avLst/>
          </a:prstGeom>
          <a:noFill/>
        </p:spPr>
        <p:txBody>
          <a:bodyPr wrap="square" rtlCol="0">
            <a:spAutoFit/>
          </a:bodyPr>
          <a:lstStyle/>
          <a:p>
            <a:r>
              <a:rPr lang="en-US" sz="2800" dirty="0">
                <a:sym typeface="Symbol"/>
              </a:rPr>
              <a:t>n</a:t>
            </a:r>
            <a:endParaRPr lang="en-US" sz="2800" baseline="-25000" dirty="0"/>
          </a:p>
        </p:txBody>
      </p:sp>
      <p:sp>
        <p:nvSpPr>
          <p:cNvPr id="37" name="Arc 36"/>
          <p:cNvSpPr/>
          <p:nvPr/>
        </p:nvSpPr>
        <p:spPr>
          <a:xfrm>
            <a:off x="2383438" y="3622856"/>
            <a:ext cx="798226" cy="791982"/>
          </a:xfrm>
          <a:prstGeom prst="arc">
            <a:avLst>
              <a:gd name="adj1" fmla="val 18144528"/>
              <a:gd name="adj2" fmla="val 20242324"/>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2968455" y="3439597"/>
            <a:ext cx="362600" cy="369332"/>
          </a:xfrm>
          <a:prstGeom prst="rect">
            <a:avLst/>
          </a:prstGeom>
        </p:spPr>
        <p:txBody>
          <a:bodyPr wrap="none">
            <a:spAutoFit/>
          </a:bodyPr>
          <a:lstStyle/>
          <a:p>
            <a:r>
              <a:rPr lang="en-US" i="1" dirty="0">
                <a:sym typeface="Symbol" pitchFamily="18" charset="2"/>
              </a:rPr>
              <a:t></a:t>
            </a:r>
            <a:r>
              <a:rPr lang="en-US" i="1" dirty="0">
                <a:sym typeface="Symbol"/>
              </a:rPr>
              <a:t></a:t>
            </a:r>
            <a:endParaRPr lang="en-US" i="1" dirty="0">
              <a:sym typeface="Symbol" pitchFamily="18" charset="2"/>
            </a:endParaRPr>
          </a:p>
        </p:txBody>
      </p:sp>
      <p:sp>
        <p:nvSpPr>
          <p:cNvPr id="39" name="Arc 38"/>
          <p:cNvSpPr/>
          <p:nvPr/>
        </p:nvSpPr>
        <p:spPr>
          <a:xfrm flipH="1">
            <a:off x="4407501" y="3608569"/>
            <a:ext cx="798226" cy="791982"/>
          </a:xfrm>
          <a:prstGeom prst="arc">
            <a:avLst>
              <a:gd name="adj1" fmla="val 18144528"/>
              <a:gd name="adj2" fmla="val 20242324"/>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p:cNvSpPr/>
          <p:nvPr/>
        </p:nvSpPr>
        <p:spPr>
          <a:xfrm flipH="1">
            <a:off x="4216230" y="3468172"/>
            <a:ext cx="362600" cy="369332"/>
          </a:xfrm>
          <a:prstGeom prst="rect">
            <a:avLst/>
          </a:prstGeom>
        </p:spPr>
        <p:txBody>
          <a:bodyPr wrap="none">
            <a:spAutoFit/>
          </a:bodyPr>
          <a:lstStyle/>
          <a:p>
            <a:r>
              <a:rPr lang="en-US" i="1" dirty="0">
                <a:sym typeface="Symbol" pitchFamily="18" charset="2"/>
              </a:rPr>
              <a:t></a:t>
            </a:r>
            <a:r>
              <a:rPr lang="en-US" i="1" dirty="0">
                <a:sym typeface="Symbol"/>
              </a:rPr>
              <a:t></a:t>
            </a:r>
            <a:endParaRPr lang="en-US" i="1" dirty="0">
              <a:sym typeface="Symbol" pitchFamily="18"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p:txBody>
          <a:bodyPr/>
          <a:lstStyle/>
          <a:p>
            <a:r>
              <a:rPr lang="en-US" dirty="0"/>
              <a:t>Question 223.15.2</a:t>
            </a:r>
          </a:p>
        </p:txBody>
      </p:sp>
      <p:sp>
        <p:nvSpPr>
          <p:cNvPr id="168964" name="Rectangle 3"/>
          <p:cNvSpPr>
            <a:spLocks noGrp="1" noChangeArrowheads="1"/>
          </p:cNvSpPr>
          <p:nvPr>
            <p:ph idx="1"/>
          </p:nvPr>
        </p:nvSpPr>
        <p:spPr/>
        <p:txBody>
          <a:bodyPr/>
          <a:lstStyle/>
          <a:p>
            <a:pPr marL="609600" indent="-609600" eaLnBrk="1" hangingPunct="1">
              <a:buFontTx/>
              <a:buNone/>
            </a:pPr>
            <a:r>
              <a:rPr lang="en-US"/>
              <a:t>You build a prism out of a thin walled container filled with water. If the water prism is immersed in a tank of water, does it still make a rainbow?</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Can’t tell</a:t>
            </a:r>
          </a:p>
        </p:txBody>
      </p:sp>
      <p:sp>
        <p:nvSpPr>
          <p:cNvPr id="168962" name="Slide Number Placeholder 5"/>
          <p:cNvSpPr>
            <a:spLocks noGrp="1"/>
          </p:cNvSpPr>
          <p:nvPr>
            <p:ph type="sldNum" sz="quarter" idx="12"/>
          </p:nvPr>
        </p:nvSpPr>
        <p:spPr>
          <a:noFill/>
        </p:spPr>
        <p:txBody>
          <a:bodyPr/>
          <a:lstStyle/>
          <a:p>
            <a:fld id="{A03A2B1E-9A93-408B-A81C-F5EF6D873263}" type="slidenum">
              <a:rPr lang="en-US" smtClean="0"/>
              <a:pPr/>
              <a:t>48</a:t>
            </a:fld>
            <a:endParaRPr lang="en-US"/>
          </a:p>
        </p:txBody>
      </p:sp>
    </p:spTree>
    <p:extLst>
      <p:ext uri="{BB962C8B-B14F-4D97-AF65-F5344CB8AC3E}">
        <p14:creationId xmlns:p14="http://schemas.microsoft.com/office/powerpoint/2010/main" val="2278348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ChangeArrowheads="1"/>
          </p:cNvSpPr>
          <p:nvPr>
            <p:ph type="title"/>
          </p:nvPr>
        </p:nvSpPr>
        <p:spPr/>
        <p:txBody>
          <a:bodyPr/>
          <a:lstStyle/>
          <a:p>
            <a:r>
              <a:rPr lang="en-US" dirty="0"/>
              <a:t>Question 223.15.3</a:t>
            </a:r>
          </a:p>
        </p:txBody>
      </p:sp>
      <p:sp>
        <p:nvSpPr>
          <p:cNvPr id="167940" name="Rectangle 3"/>
          <p:cNvSpPr>
            <a:spLocks noGrp="1" noChangeArrowheads="1"/>
          </p:cNvSpPr>
          <p:nvPr>
            <p:ph idx="1"/>
          </p:nvPr>
        </p:nvSpPr>
        <p:spPr/>
        <p:txBody>
          <a:bodyPr/>
          <a:lstStyle/>
          <a:p>
            <a:pPr marL="609600" indent="-609600" eaLnBrk="1" hangingPunct="1">
              <a:buFontTx/>
              <a:buNone/>
            </a:pPr>
            <a:r>
              <a:rPr lang="en-US"/>
              <a:t>You are building a camera with refractive lenses. Would you expect all colors of light to focus at the same point?</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Can’t tell</a:t>
            </a:r>
          </a:p>
        </p:txBody>
      </p:sp>
      <p:sp>
        <p:nvSpPr>
          <p:cNvPr id="167938" name="Slide Number Placeholder 5"/>
          <p:cNvSpPr>
            <a:spLocks noGrp="1"/>
          </p:cNvSpPr>
          <p:nvPr>
            <p:ph type="sldNum" sz="quarter" idx="12"/>
          </p:nvPr>
        </p:nvSpPr>
        <p:spPr>
          <a:noFill/>
        </p:spPr>
        <p:txBody>
          <a:bodyPr/>
          <a:lstStyle/>
          <a:p>
            <a:fld id="{10D07768-D6B0-4518-800F-EC5E0B938D94}" type="slidenum">
              <a:rPr lang="en-US" smtClean="0"/>
              <a:pPr/>
              <a:t>49</a:t>
            </a:fld>
            <a:endParaRPr lang="en-US"/>
          </a:p>
        </p:txBody>
      </p:sp>
    </p:spTree>
    <p:extLst>
      <p:ext uri="{BB962C8B-B14F-4D97-AF65-F5344CB8AC3E}">
        <p14:creationId xmlns:p14="http://schemas.microsoft.com/office/powerpoint/2010/main" val="205237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
        <p:nvSpPr>
          <p:cNvPr id="3" name="Content Placeholder 2">
            <a:extLst>
              <a:ext uri="{FF2B5EF4-FFF2-40B4-BE49-F238E27FC236}">
                <a16:creationId xmlns:a16="http://schemas.microsoft.com/office/drawing/2014/main" id="{21646B6A-45F4-E028-EE8F-3A69F4BE7C6E}"/>
              </a:ext>
            </a:extLst>
          </p:cNvPr>
          <p:cNvSpPr>
            <a:spLocks noGrp="1"/>
          </p:cNvSpPr>
          <p:nvPr>
            <p:ph idx="1"/>
          </p:nvPr>
        </p:nvSpPr>
        <p:spPr/>
        <p:txBody>
          <a:bodyPr/>
          <a:lstStyle/>
          <a:p>
            <a:pPr marL="0" indent="0">
              <a:buNone/>
            </a:pPr>
            <a:r>
              <a:rPr lang="en-US" dirty="0"/>
              <a:t>What do we call a light wave that has an E-filed that oscillates in just one direction?</a:t>
            </a:r>
          </a:p>
          <a:p>
            <a:pPr marL="514350" indent="-514350">
              <a:buFont typeface="+mj-lt"/>
              <a:buAutoNum type="alphaLcParenR"/>
            </a:pPr>
            <a:r>
              <a:rPr lang="en-US" dirty="0"/>
              <a:t>Confined</a:t>
            </a:r>
          </a:p>
          <a:p>
            <a:pPr marL="514350" indent="-514350">
              <a:buFont typeface="+mj-lt"/>
              <a:buAutoNum type="alphaLcParenR"/>
            </a:pPr>
            <a:r>
              <a:rPr lang="en-US" dirty="0"/>
              <a:t>Polarized</a:t>
            </a:r>
          </a:p>
          <a:p>
            <a:pPr marL="514350" indent="-514350">
              <a:buFont typeface="+mj-lt"/>
              <a:buAutoNum type="alphaLcParenR"/>
            </a:pPr>
            <a:r>
              <a:rPr lang="en-US" dirty="0"/>
              <a:t>Linear</a:t>
            </a:r>
          </a:p>
          <a:p>
            <a:pPr marL="514350" indent="-514350">
              <a:buFont typeface="+mj-lt"/>
              <a:buAutoNum type="alphaLcParenR"/>
            </a:pPr>
            <a:r>
              <a:rPr lang="en-US" dirty="0"/>
              <a:t>Confocal</a:t>
            </a:r>
          </a:p>
        </p:txBody>
      </p:sp>
      <p:cxnSp>
        <p:nvCxnSpPr>
          <p:cNvPr id="4" name="Straight Arrow Connector 3">
            <a:extLst>
              <a:ext uri="{FF2B5EF4-FFF2-40B4-BE49-F238E27FC236}">
                <a16:creationId xmlns:a16="http://schemas.microsoft.com/office/drawing/2014/main" id="{AB2260C7-0276-4B64-61DC-7905392B5EE4}"/>
              </a:ext>
            </a:extLst>
          </p:cNvPr>
          <p:cNvCxnSpPr/>
          <p:nvPr/>
        </p:nvCxnSpPr>
        <p:spPr>
          <a:xfrm>
            <a:off x="7654565" y="2590165"/>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5EB5AA9-780B-1CE3-7AD3-C54E9618F880}"/>
              </a:ext>
            </a:extLst>
          </p:cNvPr>
          <p:cNvSpPr txBox="1"/>
          <p:nvPr/>
        </p:nvSpPr>
        <p:spPr>
          <a:xfrm>
            <a:off x="7852685" y="2392045"/>
            <a:ext cx="410690" cy="646331"/>
          </a:xfrm>
          <a:prstGeom prst="rect">
            <a:avLst/>
          </a:prstGeom>
          <a:noFill/>
        </p:spPr>
        <p:txBody>
          <a:bodyPr wrap="none" rtlCol="0">
            <a:spAutoFit/>
          </a:bodyPr>
          <a:lstStyle/>
          <a:p>
            <a:r>
              <a:rPr lang="en-US" sz="3600" dirty="0">
                <a:solidFill>
                  <a:srgbClr val="FF0000"/>
                </a:solidFill>
              </a:rPr>
              <a:t>E</a:t>
            </a:r>
          </a:p>
        </p:txBody>
      </p:sp>
    </p:spTree>
    <p:extLst>
      <p:ext uri="{BB962C8B-B14F-4D97-AF65-F5344CB8AC3E}">
        <p14:creationId xmlns:p14="http://schemas.microsoft.com/office/powerpoint/2010/main" val="1121025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866900" y="1028700"/>
            <a:ext cx="5410200" cy="4800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380858" y="1770919"/>
            <a:ext cx="8470148" cy="310133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
        <p:nvSpPr>
          <p:cNvPr id="3" name="Content Placeholder 2">
            <a:extLst>
              <a:ext uri="{FF2B5EF4-FFF2-40B4-BE49-F238E27FC236}">
                <a16:creationId xmlns:a16="http://schemas.microsoft.com/office/drawing/2014/main" id="{21646B6A-45F4-E028-EE8F-3A69F4BE7C6E}"/>
              </a:ext>
            </a:extLst>
          </p:cNvPr>
          <p:cNvSpPr>
            <a:spLocks noGrp="1"/>
          </p:cNvSpPr>
          <p:nvPr>
            <p:ph idx="1"/>
          </p:nvPr>
        </p:nvSpPr>
        <p:spPr/>
        <p:txBody>
          <a:bodyPr/>
          <a:lstStyle/>
          <a:p>
            <a:pPr marL="0" indent="0">
              <a:buNone/>
            </a:pPr>
            <a:r>
              <a:rPr lang="en-US" dirty="0"/>
              <a:t>I have two polarizers. If I pass light through both of them and their axes are aligned at 90 degrees from each other how much of the original light comes through?</a:t>
            </a:r>
          </a:p>
          <a:p>
            <a:pPr marL="514350" indent="-514350">
              <a:buFont typeface="+mj-lt"/>
              <a:buAutoNum type="alphaLcParenR"/>
            </a:pPr>
            <a:r>
              <a:rPr lang="en-US" dirty="0"/>
              <a:t>All of it</a:t>
            </a:r>
          </a:p>
          <a:p>
            <a:pPr marL="514350" indent="-514350">
              <a:buFont typeface="+mj-lt"/>
              <a:buAutoNum type="alphaLcParenR"/>
            </a:pPr>
            <a:r>
              <a:rPr lang="en-US" dirty="0"/>
              <a:t>30%</a:t>
            </a:r>
          </a:p>
          <a:p>
            <a:pPr marL="514350" indent="-514350">
              <a:buFont typeface="+mj-lt"/>
              <a:buAutoNum type="alphaLcParenR"/>
            </a:pPr>
            <a:r>
              <a:rPr lang="en-US" dirty="0"/>
              <a:t>70%</a:t>
            </a:r>
          </a:p>
          <a:p>
            <a:pPr marL="514350" indent="-514350">
              <a:buFont typeface="+mj-lt"/>
              <a:buAutoNum type="alphaLcParenR"/>
            </a:pPr>
            <a:r>
              <a:rPr lang="en-US"/>
              <a:t>None of it</a:t>
            </a:r>
            <a:endParaRPr lang="en-US" dirty="0"/>
          </a:p>
        </p:txBody>
      </p:sp>
      <p:pic>
        <p:nvPicPr>
          <p:cNvPr id="6" name="Picture 4">
            <a:extLst>
              <a:ext uri="{FF2B5EF4-FFF2-40B4-BE49-F238E27FC236}">
                <a16:creationId xmlns:a16="http://schemas.microsoft.com/office/drawing/2014/main" id="{CB5C18BA-3F88-8D9C-8DD1-284F0FCD96C5}"/>
              </a:ext>
            </a:extLst>
          </p:cNvPr>
          <p:cNvPicPr>
            <a:picLocks noChangeAspect="1" noChangeArrowheads="1"/>
          </p:cNvPicPr>
          <p:nvPr/>
        </p:nvPicPr>
        <p:blipFill>
          <a:blip r:embed="rId3" cstate="print"/>
          <a:srcRect/>
          <a:stretch>
            <a:fillRect/>
          </a:stretch>
        </p:blipFill>
        <p:spPr bwMode="auto">
          <a:xfrm>
            <a:off x="4760535" y="4186079"/>
            <a:ext cx="3703971" cy="1356203"/>
          </a:xfrm>
          <a:prstGeom prst="rect">
            <a:avLst/>
          </a:prstGeom>
          <a:noFill/>
          <a:ln w="9525">
            <a:noFill/>
            <a:miter lim="800000"/>
            <a:headEnd/>
            <a:tailEnd/>
          </a:ln>
          <a:effectLst/>
        </p:spPr>
      </p:pic>
    </p:spTree>
    <p:extLst>
      <p:ext uri="{BB962C8B-B14F-4D97-AF65-F5344CB8AC3E}">
        <p14:creationId xmlns:p14="http://schemas.microsoft.com/office/powerpoint/2010/main" val="338987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94" y="3372787"/>
            <a:ext cx="7045377" cy="3485213"/>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5400000">
            <a:off x="1738050" y="3193714"/>
            <a:ext cx="4796852" cy="583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67079" y="4909653"/>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grpSp>
        <p:nvGrpSpPr>
          <p:cNvPr id="15" name="Group 60"/>
          <p:cNvGrpSpPr/>
          <p:nvPr/>
        </p:nvGrpSpPr>
        <p:grpSpPr>
          <a:xfrm>
            <a:off x="2824498" y="801730"/>
            <a:ext cx="296876" cy="369332"/>
            <a:chOff x="2603291" y="1538992"/>
            <a:chExt cx="296876" cy="369332"/>
          </a:xfrm>
        </p:grpSpPr>
        <p:sp>
          <p:nvSpPr>
            <p:cNvPr id="64" name="TextBox 63"/>
            <p:cNvSpPr txBox="1"/>
            <p:nvPr/>
          </p:nvSpPr>
          <p:spPr>
            <a:xfrm>
              <a:off x="2603291" y="1538992"/>
              <a:ext cx="296876" cy="369332"/>
            </a:xfrm>
            <a:prstGeom prst="rect">
              <a:avLst/>
            </a:prstGeom>
            <a:noFill/>
          </p:spPr>
          <p:txBody>
            <a:bodyPr wrap="none" rtlCol="0">
              <a:spAutoFit/>
            </a:bodyPr>
            <a:lstStyle/>
            <a:p>
              <a:r>
                <a:rPr lang="en-US" b="1" dirty="0">
                  <a:solidFill>
                    <a:srgbClr val="FFC000"/>
                  </a:solidFill>
                  <a:sym typeface="Symbol"/>
                </a:rPr>
                <a:t>E</a:t>
              </a:r>
              <a:endParaRPr lang="en-US" b="1" baseline="-25000" dirty="0">
                <a:solidFill>
                  <a:srgbClr val="FFC000"/>
                </a:solidFill>
              </a:endParaRPr>
            </a:p>
          </p:txBody>
        </p:sp>
        <p:cxnSp>
          <p:nvCxnSpPr>
            <p:cNvPr id="65" name="Straight Arrow Connector 64"/>
            <p:cNvCxnSpPr/>
            <p:nvPr/>
          </p:nvCxnSpPr>
          <p:spPr>
            <a:xfrm>
              <a:off x="2678715" y="1580368"/>
              <a:ext cx="150210" cy="782"/>
            </a:xfrm>
            <a:prstGeom prst="straightConnector1">
              <a:avLst/>
            </a:prstGeom>
            <a:ln>
              <a:solidFill>
                <a:srgbClr val="FFC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rot="659170">
            <a:off x="3576852" y="3408845"/>
            <a:ext cx="1746310" cy="2598183"/>
            <a:chOff x="3863455" y="3367901"/>
            <a:chExt cx="1746310" cy="2598183"/>
          </a:xfrm>
        </p:grpSpPr>
        <p:cxnSp>
          <p:nvCxnSpPr>
            <p:cNvPr id="28" name="Straight Connector 27"/>
            <p:cNvCxnSpPr/>
            <p:nvPr/>
          </p:nvCxnSpPr>
          <p:spPr>
            <a:xfrm rot="16200000" flipH="1">
              <a:off x="3524494" y="4034158"/>
              <a:ext cx="2577429" cy="1286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279712" y="4166294"/>
              <a:ext cx="695432" cy="347844"/>
              <a:chOff x="4648201" y="4862330"/>
              <a:chExt cx="695432" cy="347844"/>
            </a:xfrm>
          </p:grpSpPr>
          <p:cxnSp>
            <p:nvCxnSpPr>
              <p:cNvPr id="73" name="Straight Arrow Connector 72"/>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4473055" y="4578002"/>
              <a:ext cx="695432" cy="347844"/>
              <a:chOff x="4648201" y="4862330"/>
              <a:chExt cx="695432" cy="347844"/>
            </a:xfrm>
          </p:grpSpPr>
          <p:cxnSp>
            <p:nvCxnSpPr>
              <p:cNvPr id="57" name="Straight Arrow Connector 56"/>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065897" y="3747764"/>
              <a:ext cx="695432" cy="347844"/>
              <a:chOff x="4648201" y="4862330"/>
              <a:chExt cx="695432" cy="347844"/>
            </a:xfrm>
          </p:grpSpPr>
          <p:cxnSp>
            <p:nvCxnSpPr>
              <p:cNvPr id="61" name="Straight Arrow Connector 60"/>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4707342" y="4989710"/>
              <a:ext cx="695432" cy="347844"/>
              <a:chOff x="4648201" y="4862330"/>
              <a:chExt cx="695432" cy="347844"/>
            </a:xfrm>
          </p:grpSpPr>
          <p:cxnSp>
            <p:nvCxnSpPr>
              <p:cNvPr id="72" name="Straight Arrow Connector 7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4914333" y="5401418"/>
              <a:ext cx="695432" cy="347844"/>
              <a:chOff x="4648201" y="4862330"/>
              <a:chExt cx="695432" cy="347844"/>
            </a:xfrm>
          </p:grpSpPr>
          <p:cxnSp>
            <p:nvCxnSpPr>
              <p:cNvPr id="82" name="Straight Arrow Connector 8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3863455" y="3367901"/>
              <a:ext cx="695432" cy="347844"/>
              <a:chOff x="4648201" y="4862330"/>
              <a:chExt cx="695432" cy="347844"/>
            </a:xfrm>
          </p:grpSpPr>
          <p:cxnSp>
            <p:nvCxnSpPr>
              <p:cNvPr id="109" name="Straight Arrow Connector 108"/>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p:cNvGrpSpPr/>
          <p:nvPr/>
        </p:nvGrpSpPr>
        <p:grpSpPr>
          <a:xfrm rot="20863774">
            <a:off x="3788062" y="1032427"/>
            <a:ext cx="2549324" cy="2230812"/>
            <a:chOff x="4061017" y="1278088"/>
            <a:chExt cx="2549324" cy="2230812"/>
          </a:xfrm>
        </p:grpSpPr>
        <p:cxnSp>
          <p:nvCxnSpPr>
            <p:cNvPr id="4" name="Straight Connector 3"/>
            <p:cNvCxnSpPr/>
            <p:nvPr/>
          </p:nvCxnSpPr>
          <p:spPr>
            <a:xfrm flipV="1">
              <a:off x="4169996" y="1364983"/>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61017" y="2881699"/>
              <a:ext cx="672754" cy="627201"/>
              <a:chOff x="5480396" y="1639752"/>
              <a:chExt cx="672754" cy="627201"/>
            </a:xfrm>
          </p:grpSpPr>
          <p:cxnSp>
            <p:nvCxnSpPr>
              <p:cNvPr id="69" name="Straight Arrow Connector 68"/>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4732033" y="2324416"/>
              <a:ext cx="672754" cy="627201"/>
              <a:chOff x="5480396" y="1639752"/>
              <a:chExt cx="672754" cy="627201"/>
            </a:xfrm>
          </p:grpSpPr>
          <p:cxnSp>
            <p:nvCxnSpPr>
              <p:cNvPr id="113" name="Straight Arrow Connector 112"/>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5416696" y="1739837"/>
              <a:ext cx="672754" cy="627201"/>
              <a:chOff x="5480396" y="1639752"/>
              <a:chExt cx="672754" cy="627201"/>
            </a:xfrm>
          </p:grpSpPr>
          <p:cxnSp>
            <p:nvCxnSpPr>
              <p:cNvPr id="117" name="Straight Arrow Connector 116"/>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5937587" y="1278088"/>
              <a:ext cx="672754" cy="627201"/>
              <a:chOff x="5480396" y="1639752"/>
              <a:chExt cx="672754" cy="627201"/>
            </a:xfrm>
          </p:grpSpPr>
          <p:cxnSp>
            <p:nvCxnSpPr>
              <p:cNvPr id="121" name="Straight Arrow Connector 120"/>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28"/>
          <p:cNvGrpSpPr/>
          <p:nvPr/>
        </p:nvGrpSpPr>
        <p:grpSpPr>
          <a:xfrm rot="693274">
            <a:off x="1968601" y="1086400"/>
            <a:ext cx="2438597" cy="2150887"/>
            <a:chOff x="1754081" y="1347495"/>
            <a:chExt cx="2438597" cy="2150887"/>
          </a:xfrm>
        </p:grpSpPr>
        <p:cxnSp>
          <p:nvCxnSpPr>
            <p:cNvPr id="3" name="Straight Connector 2"/>
            <p:cNvCxnSpPr/>
            <p:nvPr/>
          </p:nvCxnSpPr>
          <p:spPr>
            <a:xfrm>
              <a:off x="1754081" y="13474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1814162" y="1359262"/>
              <a:ext cx="2378516" cy="2139120"/>
              <a:chOff x="1814162" y="1359262"/>
              <a:chExt cx="2378516" cy="2139120"/>
            </a:xfrm>
          </p:grpSpPr>
          <p:sp>
            <p:nvSpPr>
              <p:cNvPr id="10" name="Oval 9"/>
              <p:cNvSpPr/>
              <p:nvPr/>
            </p:nvSpPr>
            <p:spPr>
              <a:xfrm>
                <a:off x="4095984" y="3355492"/>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1814162" y="1359262"/>
                <a:ext cx="521417" cy="535508"/>
                <a:chOff x="2482903" y="1932468"/>
                <a:chExt cx="521417" cy="535508"/>
              </a:xfrm>
            </p:grpSpPr>
            <p:cxnSp>
              <p:nvCxnSpPr>
                <p:cNvPr id="43" name="Straight Arrow Connector 4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2348700" y="1825560"/>
                <a:ext cx="521417" cy="535508"/>
                <a:chOff x="2482903" y="1932468"/>
                <a:chExt cx="521417" cy="535508"/>
              </a:xfrm>
            </p:grpSpPr>
            <p:cxnSp>
              <p:nvCxnSpPr>
                <p:cNvPr id="95" name="Straight Arrow Connector 94"/>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2992420" y="2387393"/>
                <a:ext cx="521417" cy="535508"/>
                <a:chOff x="2482903" y="1932468"/>
                <a:chExt cx="521417" cy="535508"/>
              </a:xfrm>
            </p:grpSpPr>
            <p:cxnSp>
              <p:nvCxnSpPr>
                <p:cNvPr id="99" name="Straight Arrow Connector 98"/>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3663435" y="2962874"/>
                <a:ext cx="521417" cy="535508"/>
                <a:chOff x="2482903" y="1932468"/>
                <a:chExt cx="521417" cy="535508"/>
              </a:xfrm>
            </p:grpSpPr>
            <p:cxnSp>
              <p:nvCxnSpPr>
                <p:cNvPr id="103" name="Straight Arrow Connector 10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4" name="TextBox 133"/>
          <p:cNvSpPr txBox="1"/>
          <p:nvPr/>
        </p:nvSpPr>
        <p:spPr>
          <a:xfrm>
            <a:off x="3691682" y="2400740"/>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135" name="TextBox 134"/>
          <p:cNvSpPr txBox="1"/>
          <p:nvPr/>
        </p:nvSpPr>
        <p:spPr>
          <a:xfrm>
            <a:off x="4226226" y="2403012"/>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136" name="TextBox 135"/>
          <p:cNvSpPr txBox="1"/>
          <p:nvPr/>
        </p:nvSpPr>
        <p:spPr>
          <a:xfrm>
            <a:off x="887104" y="1828800"/>
            <a:ext cx="1537087" cy="369332"/>
          </a:xfrm>
          <a:prstGeom prst="rect">
            <a:avLst/>
          </a:prstGeom>
          <a:noFill/>
        </p:spPr>
        <p:txBody>
          <a:bodyPr wrap="none" rtlCol="0">
            <a:spAutoFit/>
          </a:bodyPr>
          <a:lstStyle/>
          <a:p>
            <a:r>
              <a:rPr lang="en-US" dirty="0"/>
              <a:t>Incident Beam</a:t>
            </a:r>
          </a:p>
        </p:txBody>
      </p:sp>
      <p:sp>
        <p:nvSpPr>
          <p:cNvPr id="137" name="TextBox 136"/>
          <p:cNvSpPr txBox="1"/>
          <p:nvPr/>
        </p:nvSpPr>
        <p:spPr>
          <a:xfrm>
            <a:off x="6116471" y="1803779"/>
            <a:ext cx="1713354" cy="369332"/>
          </a:xfrm>
          <a:prstGeom prst="rect">
            <a:avLst/>
          </a:prstGeom>
          <a:noFill/>
        </p:spPr>
        <p:txBody>
          <a:bodyPr wrap="none" rtlCol="0">
            <a:spAutoFit/>
          </a:bodyPr>
          <a:lstStyle/>
          <a:p>
            <a:r>
              <a:rPr lang="en-US" dirty="0"/>
              <a:t>Reflected Beam</a:t>
            </a:r>
          </a:p>
        </p:txBody>
      </p:sp>
      <p:sp>
        <p:nvSpPr>
          <p:cNvPr id="138" name="TextBox 137"/>
          <p:cNvSpPr txBox="1"/>
          <p:nvPr/>
        </p:nvSpPr>
        <p:spPr>
          <a:xfrm>
            <a:off x="5040572" y="4508310"/>
            <a:ext cx="1891095" cy="369332"/>
          </a:xfrm>
          <a:prstGeom prst="rect">
            <a:avLst/>
          </a:prstGeom>
          <a:noFill/>
        </p:spPr>
        <p:txBody>
          <a:bodyPr wrap="none" rtlCol="0">
            <a:spAutoFit/>
          </a:bodyPr>
          <a:lstStyle/>
          <a:p>
            <a:r>
              <a:rPr lang="en-US" dirty="0"/>
              <a:t>Transmitted Beam</a:t>
            </a:r>
          </a:p>
        </p:txBody>
      </p:sp>
      <p:sp>
        <p:nvSpPr>
          <p:cNvPr id="139" name="TextBox 138"/>
          <p:cNvSpPr txBox="1"/>
          <p:nvPr/>
        </p:nvSpPr>
        <p:spPr>
          <a:xfrm>
            <a:off x="7118445" y="2893325"/>
            <a:ext cx="450376" cy="369332"/>
          </a:xfrm>
          <a:prstGeom prst="rect">
            <a:avLst/>
          </a:prstGeom>
          <a:noFill/>
        </p:spPr>
        <p:txBody>
          <a:bodyPr wrap="square" rtlCol="0">
            <a:spAutoFit/>
          </a:bodyPr>
          <a:lstStyle/>
          <a:p>
            <a:r>
              <a:rPr lang="en-US" dirty="0"/>
              <a:t>n</a:t>
            </a:r>
            <a:r>
              <a:rPr lang="en-US" baseline="-25000" dirty="0"/>
              <a:t>1</a:t>
            </a:r>
          </a:p>
        </p:txBody>
      </p:sp>
      <p:sp>
        <p:nvSpPr>
          <p:cNvPr id="140" name="TextBox 139"/>
          <p:cNvSpPr txBox="1"/>
          <p:nvPr/>
        </p:nvSpPr>
        <p:spPr>
          <a:xfrm>
            <a:off x="7118445" y="3427862"/>
            <a:ext cx="450376" cy="369332"/>
          </a:xfrm>
          <a:prstGeom prst="rect">
            <a:avLst/>
          </a:prstGeom>
          <a:noFill/>
        </p:spPr>
        <p:txBody>
          <a:bodyPr wrap="square" rtlCol="0">
            <a:spAutoFit/>
          </a:bodyPr>
          <a:lstStyle/>
          <a:p>
            <a:r>
              <a:rPr lang="en-US" dirty="0"/>
              <a:t>n</a:t>
            </a:r>
            <a:r>
              <a:rPr lang="en-US" baseline="-25000" dirty="0"/>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8EDC001-A5BA-7AFD-DFAA-286191F6885D}"/>
              </a:ext>
            </a:extLst>
          </p:cNvPr>
          <p:cNvGrpSpPr/>
          <p:nvPr/>
        </p:nvGrpSpPr>
        <p:grpSpPr>
          <a:xfrm>
            <a:off x="1131570" y="1872234"/>
            <a:ext cx="7534655" cy="3342132"/>
            <a:chOff x="-261620" y="2011680"/>
            <a:chExt cx="8779763" cy="3342132"/>
          </a:xfrm>
        </p:grpSpPr>
        <p:sp>
          <p:nvSpPr>
            <p:cNvPr id="12" name="Freeform 24">
              <a:extLst>
                <a:ext uri="{FF2B5EF4-FFF2-40B4-BE49-F238E27FC236}">
                  <a16:creationId xmlns:a16="http://schemas.microsoft.com/office/drawing/2014/main" id="{42AF8E94-D9D8-6D12-BC3B-3ED54D3E3EA2}"/>
                </a:ext>
              </a:extLst>
            </p:cNvPr>
            <p:cNvSpPr/>
            <p:nvPr/>
          </p:nvSpPr>
          <p:spPr>
            <a:xfrm flipV="1">
              <a:off x="-261620" y="2029968"/>
              <a:ext cx="2946400" cy="172821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4">
              <a:extLst>
                <a:ext uri="{FF2B5EF4-FFF2-40B4-BE49-F238E27FC236}">
                  <a16:creationId xmlns:a16="http://schemas.microsoft.com/office/drawing/2014/main" id="{90271437-53F9-52E4-09AD-4872D93B9F4E}"/>
                </a:ext>
              </a:extLst>
            </p:cNvPr>
            <p:cNvSpPr/>
            <p:nvPr/>
          </p:nvSpPr>
          <p:spPr>
            <a:xfrm>
              <a:off x="2648204" y="3625596"/>
              <a:ext cx="2946400" cy="172821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4">
              <a:extLst>
                <a:ext uri="{FF2B5EF4-FFF2-40B4-BE49-F238E27FC236}">
                  <a16:creationId xmlns:a16="http://schemas.microsoft.com/office/drawing/2014/main" id="{708A47AF-A520-343B-0308-22B1E381990A}"/>
                </a:ext>
              </a:extLst>
            </p:cNvPr>
            <p:cNvSpPr/>
            <p:nvPr/>
          </p:nvSpPr>
          <p:spPr>
            <a:xfrm flipV="1">
              <a:off x="5571743" y="2011680"/>
              <a:ext cx="2946400" cy="172821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62AE0D8-E822-8329-D81D-D424BA7279B3}"/>
              </a:ext>
            </a:extLst>
          </p:cNvPr>
          <p:cNvSpPr/>
          <p:nvPr/>
        </p:nvSpPr>
        <p:spPr>
          <a:xfrm>
            <a:off x="509778" y="1600200"/>
            <a:ext cx="1897381" cy="24597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1D92B34-C99C-ED23-06A2-96EF57A2ADC0}"/>
              </a:ext>
            </a:extLst>
          </p:cNvPr>
          <p:cNvCxnSpPr/>
          <p:nvPr/>
        </p:nvCxnSpPr>
        <p:spPr>
          <a:xfrm>
            <a:off x="2329434" y="1444752"/>
            <a:ext cx="0" cy="36393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ylinder 20">
            <a:extLst>
              <a:ext uri="{FF2B5EF4-FFF2-40B4-BE49-F238E27FC236}">
                <a16:creationId xmlns:a16="http://schemas.microsoft.com/office/drawing/2014/main" id="{ED55560E-FD6A-C7B1-FBE8-38888F7B22BC}"/>
              </a:ext>
            </a:extLst>
          </p:cNvPr>
          <p:cNvSpPr/>
          <p:nvPr/>
        </p:nvSpPr>
        <p:spPr>
          <a:xfrm>
            <a:off x="2119123" y="1261872"/>
            <a:ext cx="420621" cy="4700016"/>
          </a:xfrm>
          <a:prstGeom prst="ca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C00D52D-F4A2-0511-9FB5-CA5287FD8083}"/>
              </a:ext>
            </a:extLst>
          </p:cNvPr>
          <p:cNvSpPr/>
          <p:nvPr/>
        </p:nvSpPr>
        <p:spPr>
          <a:xfrm>
            <a:off x="2169414" y="1728216"/>
            <a:ext cx="320040" cy="3291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F682DA-9BE8-C105-264B-0CFC0A821429}"/>
              </a:ext>
            </a:extLst>
          </p:cNvPr>
          <p:cNvSpPr/>
          <p:nvPr/>
        </p:nvSpPr>
        <p:spPr>
          <a:xfrm>
            <a:off x="2251710" y="1874520"/>
            <a:ext cx="182880" cy="548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382B1F8-6030-5BA7-D6BA-F047CAB49C73}"/>
              </a:ext>
            </a:extLst>
          </p:cNvPr>
          <p:cNvCxnSpPr/>
          <p:nvPr/>
        </p:nvCxnSpPr>
        <p:spPr>
          <a:xfrm>
            <a:off x="1762506" y="1645920"/>
            <a:ext cx="0" cy="3438144"/>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F8785FB-2992-9529-F4DF-D364E1266B59}"/>
              </a:ext>
            </a:extLst>
          </p:cNvPr>
          <p:cNvSpPr txBox="1"/>
          <p:nvPr/>
        </p:nvSpPr>
        <p:spPr>
          <a:xfrm>
            <a:off x="0" y="2514600"/>
            <a:ext cx="1682496" cy="923330"/>
          </a:xfrm>
          <a:prstGeom prst="rect">
            <a:avLst/>
          </a:prstGeom>
          <a:noFill/>
        </p:spPr>
        <p:txBody>
          <a:bodyPr wrap="square" rtlCol="0">
            <a:spAutoFit/>
          </a:bodyPr>
          <a:lstStyle/>
          <a:p>
            <a:pPr algn="r"/>
            <a:r>
              <a:rPr lang="en-US" dirty="0"/>
              <a:t>Electron disturbance in SHM</a:t>
            </a:r>
          </a:p>
        </p:txBody>
      </p:sp>
      <p:cxnSp>
        <p:nvCxnSpPr>
          <p:cNvPr id="17" name="Straight Connector 16">
            <a:extLst>
              <a:ext uri="{FF2B5EF4-FFF2-40B4-BE49-F238E27FC236}">
                <a16:creationId xmlns:a16="http://schemas.microsoft.com/office/drawing/2014/main" id="{3DF0DD2F-4A9B-7569-8D8A-BEFEAC95BCFC}"/>
              </a:ext>
            </a:extLst>
          </p:cNvPr>
          <p:cNvCxnSpPr>
            <a:cxnSpLocks/>
          </p:cNvCxnSpPr>
          <p:nvPr/>
        </p:nvCxnSpPr>
        <p:spPr>
          <a:xfrm>
            <a:off x="2251710" y="3531656"/>
            <a:ext cx="6483096"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1840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1002</Words>
  <Application>Microsoft Office PowerPoint</Application>
  <PresentationFormat>On-screen Show (4:3)</PresentationFormat>
  <Paragraphs>210</Paragraphs>
  <Slides>50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Aptos</vt:lpstr>
      <vt:lpstr>Arial</vt:lpstr>
      <vt:lpstr>Calibri</vt:lpstr>
      <vt:lpstr>OpenSymbol</vt:lpstr>
      <vt:lpstr>Symbol</vt:lpstr>
      <vt:lpstr>Times New Roman</vt:lpstr>
      <vt:lpstr>Verdana</vt:lpstr>
      <vt:lpstr>Office Theme</vt:lpstr>
      <vt:lpstr>Equation</vt:lpstr>
      <vt:lpstr>Lecture 15</vt:lpstr>
      <vt:lpstr>Question</vt:lpstr>
      <vt:lpstr>PowerPoint Presentation</vt:lpstr>
      <vt:lpstr>PowerPoint Presentation</vt:lpstr>
      <vt:lpstr>Question</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Polarization by Double Refraction, Rays</vt:lpstr>
      <vt:lpstr>PowerPoint Presentation</vt:lpstr>
      <vt:lpstr>Optical Stress Analysis</vt:lpstr>
      <vt:lpstr>Laser Polarization</vt:lpstr>
      <vt:lpstr>PowerPoint Presentation</vt:lpstr>
      <vt:lpstr>PowerPoint Presentation</vt:lpstr>
      <vt:lpstr>Question 223.16.8</vt:lpstr>
      <vt:lpstr>Question 223.16.9</vt:lpstr>
      <vt:lpstr>Question 223.16.10</vt:lpstr>
      <vt:lpstr>Flat Mirrors</vt:lpstr>
      <vt:lpstr>Flat Mirrors</vt:lpstr>
      <vt:lpstr>Images Formed by Flat Mirrors, 4</vt:lpstr>
      <vt:lpstr>Lateral Magnification</vt:lpstr>
      <vt:lpstr>Lateral Magnification of a Flat Mirror</vt:lpstr>
      <vt:lpstr>Reversals in a Flat Mirror</vt:lpstr>
      <vt:lpstr>Reversals in a Flat Mirror</vt:lpstr>
      <vt:lpstr>Question 223.13.11</vt:lpstr>
      <vt:lpstr>PowerPoint Presentation</vt:lpstr>
      <vt:lpstr>PowerPoint Presentation</vt:lpstr>
      <vt:lpstr>PowerPoint Presentation</vt:lpstr>
      <vt:lpstr>END</vt:lpstr>
      <vt:lpstr>PowerPoint Presentation</vt:lpstr>
      <vt:lpstr>PowerPoint Presentation</vt:lpstr>
      <vt:lpstr>Question 35.7.5</vt:lpstr>
      <vt:lpstr>PowerPoint Presentation</vt:lpstr>
      <vt:lpstr>PowerPoint Presentation</vt:lpstr>
      <vt:lpstr>PowerPoint Presentation</vt:lpstr>
      <vt:lpstr>PowerPoint Presentation</vt:lpstr>
      <vt:lpstr>PowerPoint Presentation</vt:lpstr>
      <vt:lpstr>Question 223.15.1</vt:lpstr>
      <vt:lpstr>PowerPoint Presentation</vt:lpstr>
      <vt:lpstr>PowerPoint Presentation</vt:lpstr>
      <vt:lpstr>PowerPoint Presentation</vt:lpstr>
      <vt:lpstr>Finding </vt:lpstr>
      <vt:lpstr>Question 223.15.2</vt:lpstr>
      <vt:lpstr>Question 223.15.3</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5</cp:revision>
  <dcterms:created xsi:type="dcterms:W3CDTF">2011-11-30T16:15:52Z</dcterms:created>
  <dcterms:modified xsi:type="dcterms:W3CDTF">2025-04-30T21:39:02Z</dcterms:modified>
</cp:coreProperties>
</file>