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9" r:id="rId2"/>
    <p:sldId id="332" r:id="rId3"/>
    <p:sldId id="338" r:id="rId4"/>
    <p:sldId id="392" r:id="rId5"/>
    <p:sldId id="393" r:id="rId6"/>
    <p:sldId id="394" r:id="rId7"/>
    <p:sldId id="395" r:id="rId8"/>
    <p:sldId id="396" r:id="rId9"/>
    <p:sldId id="397" r:id="rId10"/>
    <p:sldId id="339" r:id="rId11"/>
    <p:sldId id="340" r:id="rId12"/>
    <p:sldId id="341" r:id="rId13"/>
    <p:sldId id="342" r:id="rId14"/>
    <p:sldId id="343" r:id="rId15"/>
    <p:sldId id="345" r:id="rId16"/>
    <p:sldId id="346" r:id="rId17"/>
    <p:sldId id="347" r:id="rId18"/>
    <p:sldId id="348" r:id="rId19"/>
    <p:sldId id="349" r:id="rId20"/>
    <p:sldId id="350" r:id="rId21"/>
    <p:sldId id="351" r:id="rId22"/>
    <p:sldId id="353" r:id="rId23"/>
    <p:sldId id="354" r:id="rId24"/>
    <p:sldId id="355" r:id="rId25"/>
    <p:sldId id="391"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1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18</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Final will be comprehensive</a:t>
            </a:r>
          </a:p>
          <a:p>
            <a:pPr eaLnBrk="1" hangingPunct="1"/>
            <a:r>
              <a:rPr lang="en-US" smtClean="0"/>
              <a:t>The third test is to not make the final so long</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19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20</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smtClean="0"/>
              <a:t>I reserve the right to adjust the value of the test to make up for extra hard tests</a:t>
            </a:r>
          </a:p>
          <a:p>
            <a:pPr lvl="1" eaLnBrk="1" hangingPunct="1">
              <a:buFontTx/>
              <a:buChar char="•"/>
            </a:pPr>
            <a:r>
              <a:rPr lang="en-US" smtClean="0"/>
              <a:t>No extra penalty</a:t>
            </a:r>
          </a:p>
          <a:p>
            <a:pPr eaLnBrk="1" hangingPunct="1">
              <a:buFontTx/>
              <a:buChar char="•"/>
            </a:pPr>
            <a:endParaRPr lang="en-US" smtClean="0"/>
          </a:p>
          <a:p>
            <a:pPr eaLnBrk="1" hangingPunct="1">
              <a:buFontTx/>
              <a:buChar char="•"/>
            </a:pPr>
            <a:r>
              <a:rPr lang="en-US" smtClean="0"/>
              <a:t>I will not adjust the value of the test to make up for extra easy tests</a:t>
            </a:r>
          </a:p>
          <a:p>
            <a:pPr lvl="1" eaLnBrk="1" hangingPunct="1">
              <a:buFontTx/>
              <a:buChar char="•"/>
            </a:pPr>
            <a:r>
              <a:rPr lang="en-US" smtClean="0"/>
              <a:t>Again, no extra penalty</a:t>
            </a:r>
          </a:p>
          <a:p>
            <a:pPr lvl="2" eaLnBrk="1" hangingPunct="1">
              <a:buFontTx/>
              <a:buChar char="•"/>
            </a:pPr>
            <a:r>
              <a:rPr lang="en-US" smtClean="0"/>
              <a:t>Student has missed out on a fair assessment of their performance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23</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If you have trouble with this style of lecture, please let me know</a:t>
            </a:r>
          </a:p>
          <a:p>
            <a:pPr eaLnBrk="1" hangingPunct="1"/>
            <a:endParaRPr lang="en-US" smtClean="0"/>
          </a:p>
          <a:p>
            <a:pPr eaLnBrk="1" hangingPunct="1"/>
            <a:r>
              <a:rPr lang="en-US" smtClean="0"/>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3</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15</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16</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t>Fall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9017B259-A448-48C6-9AF0-4DAAFC566149}" type="slidenum">
              <a:rPr lang="en-US"/>
              <a:pPr>
                <a:defRPr/>
              </a:pPr>
              <a:t>‹#›</a:t>
            </a:fld>
            <a:endParaRPr lang="en-US"/>
          </a:p>
        </p:txBody>
      </p:sp>
    </p:spTree>
    <p:extLst>
      <p:ext uri="{BB962C8B-B14F-4D97-AF65-F5344CB8AC3E}">
        <p14:creationId xmlns:p14="http://schemas.microsoft.com/office/powerpoint/2010/main" val="252729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220B1-6818-403E-9B7C-62693A17AC7E}"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220B1-6818-403E-9B7C-62693A17AC7E}" type="datetimeFigureOut">
              <a:rPr lang="en-US" smtClean="0"/>
              <a:pPr/>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220B1-6818-403E-9B7C-62693A17AC7E}" type="datetimeFigureOut">
              <a:rPr lang="en-US" smtClean="0"/>
              <a:pPr/>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smtClean="0"/>
              <a:t>Physics 220</a:t>
            </a:r>
          </a:p>
        </p:txBody>
      </p:sp>
      <p:sp>
        <p:nvSpPr>
          <p:cNvPr id="24580" name="Rectangle 3"/>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smtClean="0"/>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smtClean="0"/>
              <a:t>The primary objective of this course is to help you develop a conceptual understanding of the fundamental physical principles described above. </a:t>
            </a:r>
          </a:p>
          <a:p>
            <a:pPr eaLnBrk="1" hangingPunct="1">
              <a:lnSpc>
                <a:spcPct val="90000"/>
              </a:lnSpc>
            </a:pPr>
            <a:r>
              <a:rPr lang="en-US" sz="2400" dirty="0" smtClean="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smtClean="0"/>
              <a:t>The third objective of the course is to help you use the mathematical description of these principles to develop problem solving skills that will benefit your future career.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smtClean="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smtClean="0"/>
              <a:t>Physics is a topic that must be learned by faith, that is, by action.  </a:t>
            </a:r>
          </a:p>
          <a:p>
            <a:pPr lvl="1" eaLnBrk="1" hangingPunct="1">
              <a:lnSpc>
                <a:spcPct val="90000"/>
              </a:lnSpc>
            </a:pPr>
            <a:r>
              <a:rPr lang="en-US" smtClean="0"/>
              <a:t>You will need to read the text and perform the homework assignments in order to succeed in this course.  </a:t>
            </a:r>
          </a:p>
          <a:p>
            <a:pPr lvl="2" eaLnBrk="1" hangingPunct="1">
              <a:lnSpc>
                <a:spcPct val="90000"/>
              </a:lnSpc>
            </a:pPr>
            <a:r>
              <a:rPr lang="en-US" smtClean="0"/>
              <a:t>Studies have indicated there is value of reading the text but principally if the text is read before the lecture</a:t>
            </a:r>
          </a:p>
          <a:p>
            <a:pPr lvl="1" eaLnBrk="1" hangingPunct="1">
              <a:lnSpc>
                <a:spcPct val="90000"/>
              </a:lnSpc>
            </a:pPr>
            <a:r>
              <a:rPr lang="en-US" smtClean="0"/>
              <a:t>Makes the semester less frustrating, more enjoyable</a:t>
            </a:r>
          </a:p>
          <a:p>
            <a:pPr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smtClean="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a:t>
              </a:r>
              <a:r>
                <a:rPr lang="en-US" sz="3200" dirty="0" smtClean="0">
                  <a:solidFill>
                    <a:srgbClr val="0070C0"/>
                  </a:solidFill>
                </a:rPr>
                <a:t>Quiz, homework </a:t>
              </a:r>
              <a:endParaRPr lang="en-US" sz="3200" dirty="0">
                <a:solidFill>
                  <a:srgbClr val="0070C0"/>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smtClean="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smtClean="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15</a:t>
            </a:fld>
            <a:endParaRPr lang="en-US"/>
          </a:p>
        </p:txBody>
      </p:sp>
      <p:sp>
        <p:nvSpPr>
          <p:cNvPr id="36867" name="Rectangle 2"/>
          <p:cNvSpPr>
            <a:spLocks noGrp="1" noChangeArrowheads="1"/>
          </p:cNvSpPr>
          <p:nvPr>
            <p:ph type="title"/>
          </p:nvPr>
        </p:nvSpPr>
        <p:spPr/>
        <p:txBody>
          <a:bodyPr/>
          <a:lstStyle/>
          <a:p>
            <a:pPr eaLnBrk="1" hangingPunct="1"/>
            <a:r>
              <a:rPr lang="en-US" b="1" smtClean="0"/>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smtClean="0"/>
              <a:t>We will follow the BYU-Idaho Honor Code in this class.  In addition I would like to stress the following:</a:t>
            </a:r>
          </a:p>
          <a:p>
            <a:pPr marL="990600" lvl="1" indent="-533400" eaLnBrk="1" hangingPunct="1">
              <a:lnSpc>
                <a:spcPct val="80000"/>
              </a:lnSpc>
            </a:pPr>
            <a:r>
              <a:rPr lang="en-US" sz="1200" smtClean="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smtClean="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smtClean="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smtClean="0"/>
              <a:t>Please do not discuss examinations administered in the testing center until the testing period has closed.</a:t>
            </a:r>
          </a:p>
          <a:p>
            <a:pPr marL="609600" indent="-609600" eaLnBrk="1" hangingPunct="1">
              <a:lnSpc>
                <a:spcPct val="80000"/>
              </a:lnSpc>
            </a:pPr>
            <a:r>
              <a:rPr lang="en-US" sz="1400" smtClean="0"/>
              <a:t>Please come to class on time</a:t>
            </a:r>
          </a:p>
          <a:p>
            <a:pPr marL="609600" indent="-609600" eaLnBrk="1" hangingPunct="1">
              <a:lnSpc>
                <a:spcPct val="80000"/>
              </a:lnSpc>
            </a:pPr>
            <a:r>
              <a:rPr lang="en-US" sz="1400" smtClean="0"/>
              <a:t>Complete the reading assignments before the lecture </a:t>
            </a:r>
          </a:p>
          <a:p>
            <a:pPr marL="609600" indent="-609600" eaLnBrk="1" hangingPunct="1">
              <a:lnSpc>
                <a:spcPct val="80000"/>
              </a:lnSpc>
            </a:pPr>
            <a:r>
              <a:rPr lang="en-US" sz="1400" smtClean="0"/>
              <a:t>Late assignments are highly discouraged. Late assignments are penalized 50% of their value for each class period past the due date </a:t>
            </a:r>
          </a:p>
          <a:p>
            <a:pPr marL="609600" indent="-609600" eaLnBrk="1" hangingPunct="1">
              <a:lnSpc>
                <a:spcPct val="80000"/>
              </a:lnSpc>
            </a:pPr>
            <a:r>
              <a:rPr lang="en-US" sz="1400" smtClean="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smtClean="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smtClean="0">
                <a:solidFill>
                  <a:srgbClr val="FF0000"/>
                </a:solidFill>
              </a:rPr>
              <a:t>Read the Syllabus</a:t>
            </a:r>
            <a:endParaRPr lang="en-US" sz="60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16</a:t>
            </a:fld>
            <a:endParaRPr lang="en-US"/>
          </a:p>
        </p:txBody>
      </p:sp>
      <p:sp>
        <p:nvSpPr>
          <p:cNvPr id="37891" name="Rectangle 2"/>
          <p:cNvSpPr>
            <a:spLocks noGrp="1" noChangeArrowheads="1"/>
          </p:cNvSpPr>
          <p:nvPr>
            <p:ph type="title"/>
          </p:nvPr>
        </p:nvSpPr>
        <p:spPr/>
        <p:txBody>
          <a:bodyPr/>
          <a:lstStyle/>
          <a:p>
            <a:pPr eaLnBrk="1" hangingPunct="1"/>
            <a:r>
              <a:rPr lang="en-US" b="1" dirty="0" smtClean="0"/>
              <a:t>Procedures</a:t>
            </a:r>
            <a:r>
              <a:rPr lang="en-US" dirty="0" smtClean="0"/>
              <a:t>  </a:t>
            </a:r>
            <a:endParaRPr lang="en-US" u="sng" dirty="0" smtClean="0"/>
          </a:p>
        </p:txBody>
      </p:sp>
      <p:sp>
        <p:nvSpPr>
          <p:cNvPr id="37892" name="Rectangle 3"/>
          <p:cNvSpPr>
            <a:spLocks noGrp="1" noChangeArrowheads="1"/>
          </p:cNvSpPr>
          <p:nvPr>
            <p:ph type="body" idx="1"/>
          </p:nvPr>
        </p:nvSpPr>
        <p:spPr/>
        <p:txBody>
          <a:bodyPr>
            <a:normAutofit/>
          </a:bodyPr>
          <a:lstStyle/>
          <a:p>
            <a:pPr>
              <a:buNone/>
            </a:pPr>
            <a:r>
              <a:rPr lang="en-US" sz="2400" u="sng" dirty="0" smtClean="0"/>
              <a:t>Time in Class and Content:</a:t>
            </a:r>
            <a:r>
              <a:rPr lang="en-US" sz="2400" dirty="0" smtClean="0"/>
              <a:t> We will spend 60 minutes each day in class. Four days a week (MTWF) will be lecture days. Thursday is called a “recitation day.” We will use to do homework problems as groups. </a:t>
            </a:r>
          </a:p>
          <a:p>
            <a:pPr>
              <a:buNone/>
            </a:pPr>
            <a:r>
              <a:rPr lang="en-US" sz="2400" dirty="0" smtClean="0"/>
              <a:t> </a:t>
            </a:r>
          </a:p>
          <a:p>
            <a:pPr>
              <a:buNone/>
            </a:pPr>
            <a:r>
              <a:rPr lang="en-US" sz="2400" dirty="0" smtClean="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Procedures</a:t>
            </a:r>
            <a:r>
              <a:rPr lang="en-US" dirty="0" smtClean="0"/>
              <a:t> </a:t>
            </a:r>
            <a:endParaRPr lang="en-US" dirty="0"/>
          </a:p>
        </p:txBody>
      </p:sp>
      <p:sp>
        <p:nvSpPr>
          <p:cNvPr id="3" name="Content Placeholder 2"/>
          <p:cNvSpPr>
            <a:spLocks noGrp="1"/>
          </p:cNvSpPr>
          <p:nvPr>
            <p:ph idx="1"/>
          </p:nvPr>
        </p:nvSpPr>
        <p:spPr/>
        <p:txBody>
          <a:bodyPr/>
          <a:lstStyle/>
          <a:p>
            <a:pPr>
              <a:buNone/>
            </a:pPr>
            <a:r>
              <a:rPr lang="en-US" sz="2400" u="sng" dirty="0" smtClean="0"/>
              <a:t>Class attendance:</a:t>
            </a:r>
            <a:r>
              <a:rPr lang="en-US" sz="2400" dirty="0" smtClean="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18</a:t>
            </a:fld>
            <a:endParaRPr lang="en-US"/>
          </a:p>
        </p:txBody>
      </p:sp>
      <p:sp>
        <p:nvSpPr>
          <p:cNvPr id="38915" name="Rectangle 2"/>
          <p:cNvSpPr>
            <a:spLocks noGrp="1" noChangeArrowheads="1"/>
          </p:cNvSpPr>
          <p:nvPr>
            <p:ph type="title"/>
          </p:nvPr>
        </p:nvSpPr>
        <p:spPr/>
        <p:txBody>
          <a:bodyPr/>
          <a:lstStyle/>
          <a:p>
            <a:pPr eaLnBrk="1" hangingPunct="1"/>
            <a:r>
              <a:rPr lang="en-US" smtClean="0"/>
              <a:t>Grading (1 of 2)</a:t>
            </a:r>
          </a:p>
        </p:txBody>
      </p:sp>
      <p:sp>
        <p:nvSpPr>
          <p:cNvPr id="38916" name="Rectangle 3"/>
          <p:cNvSpPr>
            <a:spLocks noGrp="1" noChangeArrowheads="1"/>
          </p:cNvSpPr>
          <p:nvPr>
            <p:ph type="body" sz="half" idx="1"/>
          </p:nvPr>
        </p:nvSpPr>
        <p:spPr>
          <a:xfrm>
            <a:off x="457200" y="1600200"/>
            <a:ext cx="7535863" cy="4525963"/>
          </a:xfrm>
        </p:spPr>
        <p:txBody>
          <a:bodyPr/>
          <a:lstStyle/>
          <a:p>
            <a:pPr>
              <a:lnSpc>
                <a:spcPct val="80000"/>
              </a:lnSpc>
              <a:buNone/>
            </a:pPr>
            <a:r>
              <a:rPr lang="en-US" sz="1600" dirty="0" smtClean="0"/>
              <a:t>The class grade will consist of the following elements:  daily quizzes, 12 homework assignments, 3 exams, a final exam, and a class presentation. The final grade will be based on the following (approximate) weighting.</a:t>
            </a:r>
          </a:p>
        </p:txBody>
      </p:sp>
      <p:graphicFrame>
        <p:nvGraphicFramePr>
          <p:cNvPr id="18527" name="Group 95"/>
          <p:cNvGraphicFramePr>
            <a:graphicFrameLocks noGrp="1"/>
          </p:cNvGraphicFramePr>
          <p:nvPr>
            <p:ph sz="half" idx="2"/>
          </p:nvPr>
        </p:nvGraphicFramePr>
        <p:xfrm>
          <a:off x="2411413" y="2601913"/>
          <a:ext cx="4140200" cy="3743327"/>
        </p:xfrm>
        <a:graphic>
          <a:graphicData uri="http://schemas.openxmlformats.org/drawingml/2006/table">
            <a:tbl>
              <a:tblPr/>
              <a:tblGrid>
                <a:gridCol w="3357562"/>
                <a:gridCol w="782638"/>
              </a:tblGrid>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Homework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Workbook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Quizzes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19</a:t>
            </a:fld>
            <a:endParaRPr lang="en-US"/>
          </a:p>
        </p:txBody>
      </p:sp>
      <p:sp>
        <p:nvSpPr>
          <p:cNvPr id="39939" name="Rectangle 2"/>
          <p:cNvSpPr>
            <a:spLocks noGrp="1" noChangeArrowheads="1"/>
          </p:cNvSpPr>
          <p:nvPr>
            <p:ph type="title"/>
          </p:nvPr>
        </p:nvSpPr>
        <p:spPr/>
        <p:txBody>
          <a:bodyPr/>
          <a:lstStyle/>
          <a:p>
            <a:pPr eaLnBrk="1" hangingPunct="1"/>
            <a:r>
              <a:rPr lang="en-US" smtClean="0"/>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smtClean="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smtClean="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gridCol w="557213"/>
                <a:gridCol w="401637"/>
                <a:gridCol w="871538"/>
                <a:gridCol w="493712"/>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smtClean="0"/>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smtClean="0"/>
              <a:t>R. Todd Lines</a:t>
            </a:r>
          </a:p>
          <a:p>
            <a:pPr eaLnBrk="1" hangingPunct="1">
              <a:lnSpc>
                <a:spcPct val="80000"/>
              </a:lnSpc>
            </a:pPr>
            <a:r>
              <a:rPr lang="en-US" sz="1800" dirty="0" smtClean="0"/>
              <a:t>Education</a:t>
            </a:r>
          </a:p>
          <a:p>
            <a:pPr lvl="1" eaLnBrk="1" hangingPunct="1">
              <a:lnSpc>
                <a:spcPct val="80000"/>
              </a:lnSpc>
            </a:pPr>
            <a:r>
              <a:rPr lang="en-US" sz="1600" dirty="0" smtClean="0"/>
              <a:t>BS Physics – BYU</a:t>
            </a:r>
          </a:p>
          <a:p>
            <a:pPr lvl="1" eaLnBrk="1" hangingPunct="1">
              <a:lnSpc>
                <a:spcPct val="80000"/>
              </a:lnSpc>
            </a:pPr>
            <a:r>
              <a:rPr lang="en-US" sz="1600" dirty="0" smtClean="0"/>
              <a:t>MS, PhD Physics – NMSU</a:t>
            </a:r>
          </a:p>
          <a:p>
            <a:pPr eaLnBrk="1" hangingPunct="1">
              <a:lnSpc>
                <a:spcPct val="80000"/>
              </a:lnSpc>
            </a:pPr>
            <a:r>
              <a:rPr lang="en-US" sz="1800" dirty="0" smtClean="0"/>
              <a:t>Recent Experience</a:t>
            </a:r>
          </a:p>
          <a:p>
            <a:pPr lvl="1" eaLnBrk="1" hangingPunct="1">
              <a:lnSpc>
                <a:spcPct val="80000"/>
              </a:lnSpc>
            </a:pPr>
            <a:r>
              <a:rPr lang="en-US" sz="1600" dirty="0"/>
              <a:t>7</a:t>
            </a:r>
            <a:r>
              <a:rPr lang="en-US" sz="1600" dirty="0" smtClean="0"/>
              <a:t> years at BYUI</a:t>
            </a:r>
          </a:p>
          <a:p>
            <a:pPr lvl="1" eaLnBrk="1" hangingPunct="1">
              <a:lnSpc>
                <a:spcPct val="80000"/>
              </a:lnSpc>
            </a:pPr>
            <a:r>
              <a:rPr lang="en-US" sz="1600" dirty="0" smtClean="0"/>
              <a:t>6 years with ITT (Eastman Kodak)</a:t>
            </a:r>
          </a:p>
          <a:p>
            <a:pPr lvl="2" eaLnBrk="1" hangingPunct="1">
              <a:lnSpc>
                <a:spcPct val="80000"/>
              </a:lnSpc>
            </a:pPr>
            <a:r>
              <a:rPr lang="en-US" sz="1400" dirty="0" smtClean="0"/>
              <a:t>Laser radar</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 </a:t>
            </a:r>
          </a:p>
          <a:p>
            <a:pPr lvl="1" eaLnBrk="1" hangingPunct="1">
              <a:lnSpc>
                <a:spcPct val="80000"/>
              </a:lnSpc>
            </a:pPr>
            <a:r>
              <a:rPr lang="en-US" sz="1600" dirty="0" smtClean="0"/>
              <a:t>4 years experience with Raytheon</a:t>
            </a:r>
          </a:p>
          <a:p>
            <a:pPr lvl="2" eaLnBrk="1" hangingPunct="1">
              <a:lnSpc>
                <a:spcPct val="80000"/>
              </a:lnSpc>
            </a:pPr>
            <a:r>
              <a:rPr lang="en-US" sz="1400" dirty="0" smtClean="0"/>
              <a:t>Weather satellite design </a:t>
            </a:r>
          </a:p>
          <a:p>
            <a:pPr lvl="1" eaLnBrk="1" hangingPunct="1">
              <a:lnSpc>
                <a:spcPct val="80000"/>
              </a:lnSpc>
            </a:pPr>
            <a:r>
              <a:rPr lang="en-US" sz="1600" dirty="0" smtClean="0"/>
              <a:t>6 years experience with the US Army Research Laboratory</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a:t>
            </a:r>
          </a:p>
          <a:p>
            <a:pPr lvl="1" eaLnBrk="1" hangingPunct="1">
              <a:lnSpc>
                <a:spcPct val="80000"/>
              </a:lnSpc>
            </a:pPr>
            <a:endParaRPr lang="en-US" sz="1600" dirty="0" smtClean="0"/>
          </a:p>
          <a:p>
            <a:pPr lvl="1" eaLnBrk="1" hangingPunct="1">
              <a:lnSpc>
                <a:spcPct val="80000"/>
              </a:lnSpc>
            </a:pPr>
            <a:endParaRPr lang="en-US" sz="1600" dirty="0" smtClean="0"/>
          </a:p>
          <a:p>
            <a:pPr eaLnBrk="1" hangingPunct="1">
              <a:lnSpc>
                <a:spcPct val="80000"/>
              </a:lnSpc>
            </a:pPr>
            <a:endParaRPr lang="en-US" sz="1800" dirty="0" smtClean="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20</a:t>
            </a:fld>
            <a:endParaRPr lang="en-US"/>
          </a:p>
        </p:txBody>
      </p:sp>
      <p:sp>
        <p:nvSpPr>
          <p:cNvPr id="40963" name="Rectangle 2"/>
          <p:cNvSpPr>
            <a:spLocks noGrp="1" noChangeArrowheads="1"/>
          </p:cNvSpPr>
          <p:nvPr>
            <p:ph type="title"/>
          </p:nvPr>
        </p:nvSpPr>
        <p:spPr/>
        <p:txBody>
          <a:bodyPr/>
          <a:lstStyle/>
          <a:p>
            <a:pPr eaLnBrk="1" hangingPunct="1"/>
            <a:r>
              <a:rPr lang="en-US" b="1" smtClean="0"/>
              <a:t>Homework</a:t>
            </a:r>
          </a:p>
        </p:txBody>
      </p:sp>
      <p:sp>
        <p:nvSpPr>
          <p:cNvPr id="40964" name="Rectangle 3"/>
          <p:cNvSpPr>
            <a:spLocks noGrp="1" noChangeArrowheads="1"/>
          </p:cNvSpPr>
          <p:nvPr>
            <p:ph type="body" idx="1"/>
          </p:nvPr>
        </p:nvSpPr>
        <p:spPr>
          <a:xfrm>
            <a:off x="428172" y="1208315"/>
            <a:ext cx="8229600" cy="4525963"/>
          </a:xfrm>
        </p:spPr>
        <p:txBody>
          <a:bodyPr/>
          <a:lstStyle/>
          <a:p>
            <a:pPr>
              <a:lnSpc>
                <a:spcPct val="80000"/>
              </a:lnSpc>
            </a:pPr>
            <a:r>
              <a:rPr lang="en-US" sz="1800" dirty="0" smtClean="0"/>
              <a:t>Between 6 and 11 problems (sometimes more, sometimes less) will be assigned from each chapter. </a:t>
            </a:r>
          </a:p>
          <a:p>
            <a:pPr>
              <a:lnSpc>
                <a:spcPct val="80000"/>
              </a:lnSpc>
            </a:pPr>
            <a:r>
              <a:rPr lang="en-US" sz="1800" dirty="0" smtClean="0"/>
              <a:t>We will also complete the Workbook sections that go with the text sections we have read. </a:t>
            </a:r>
          </a:p>
          <a:p>
            <a:r>
              <a:rPr lang="en-US" sz="1800" dirty="0" smtClean="0"/>
              <a:t>Homework will be due on </a:t>
            </a:r>
            <a:r>
              <a:rPr lang="en-US" sz="1800" dirty="0" err="1" smtClean="0"/>
              <a:t>Tewsdays</a:t>
            </a:r>
            <a:r>
              <a:rPr lang="en-US" sz="1800" dirty="0" smtClean="0"/>
              <a:t>.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smtClean="0"/>
              <a:t>You will not always be able to finish the homework assignments in the hour  a week of non-lecture time we have on Thursdays.</a:t>
            </a:r>
            <a:r>
              <a:rPr lang="en-US" sz="1800" dirty="0" smtClean="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smtClean="0"/>
              <a:t>You will turn in all of the homework problems.</a:t>
            </a:r>
            <a:r>
              <a:rPr lang="en-US" sz="1800" dirty="0" smtClean="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t>
            </a:r>
            <a:r>
              <a:rPr lang="en-US" sz="2400" b="1" dirty="0" smtClean="0">
                <a:solidFill>
                  <a:schemeClr val="tx1"/>
                </a:solidFill>
              </a:rPr>
              <a:t>are </a:t>
            </a:r>
            <a:r>
              <a:rPr lang="en-US" sz="2400" b="1" dirty="0">
                <a:solidFill>
                  <a:schemeClr val="tx1"/>
                </a:solidFill>
              </a:rPr>
              <a:t>posted on I-Learn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21</a:t>
            </a:fld>
            <a:endParaRPr lang="en-US"/>
          </a:p>
        </p:txBody>
      </p:sp>
      <p:sp>
        <p:nvSpPr>
          <p:cNvPr id="41987" name="Rectangle 2"/>
          <p:cNvSpPr>
            <a:spLocks noGrp="1" noChangeArrowheads="1"/>
          </p:cNvSpPr>
          <p:nvPr>
            <p:ph type="title"/>
          </p:nvPr>
        </p:nvSpPr>
        <p:spPr/>
        <p:txBody>
          <a:bodyPr/>
          <a:lstStyle/>
          <a:p>
            <a:pPr eaLnBrk="1" hangingPunct="1"/>
            <a:r>
              <a:rPr lang="en-US" smtClean="0"/>
              <a:t>Solution Manuals</a:t>
            </a:r>
          </a:p>
        </p:txBody>
      </p:sp>
      <p:sp>
        <p:nvSpPr>
          <p:cNvPr id="41988" name="Rectangle 3"/>
          <p:cNvSpPr>
            <a:spLocks noGrp="1" noChangeArrowheads="1"/>
          </p:cNvSpPr>
          <p:nvPr>
            <p:ph type="body" idx="1"/>
          </p:nvPr>
        </p:nvSpPr>
        <p:spPr>
          <a:xfrm>
            <a:off x="457200" y="1600200"/>
            <a:ext cx="8229600" cy="3074988"/>
          </a:xfrm>
        </p:spPr>
        <p:txBody>
          <a:bodyPr/>
          <a:lstStyle/>
          <a:p>
            <a:pPr eaLnBrk="1" hangingPunct="1">
              <a:lnSpc>
                <a:spcPct val="80000"/>
              </a:lnSpc>
            </a:pPr>
            <a:r>
              <a:rPr lang="en-US" sz="1800" smtClean="0"/>
              <a:t>I am aware that there are solution manuals available through the physics tutors, the library, the internet (usually illegally) and from book sellers. </a:t>
            </a:r>
          </a:p>
          <a:p>
            <a:pPr eaLnBrk="1" hangingPunct="1">
              <a:lnSpc>
                <a:spcPct val="80000"/>
              </a:lnSpc>
            </a:pPr>
            <a:r>
              <a:rPr lang="en-US" sz="1800" smtClean="0"/>
              <a:t>I have copies of these solution manuals as well. </a:t>
            </a:r>
          </a:p>
          <a:p>
            <a:pPr eaLnBrk="1" hangingPunct="1">
              <a:lnSpc>
                <a:spcPct val="80000"/>
              </a:lnSpc>
            </a:pPr>
            <a:r>
              <a:rPr lang="en-US" sz="1800" smtClean="0"/>
              <a:t>To copy a solution from the manual without noting that you have done so is to commit plagiarism. Since this is a violation of the Honor Code, please do not do this. </a:t>
            </a:r>
          </a:p>
          <a:p>
            <a:pPr eaLnBrk="1" hangingPunct="1">
              <a:lnSpc>
                <a:spcPct val="80000"/>
              </a:lnSpc>
            </a:pPr>
            <a:r>
              <a:rPr lang="en-US" sz="1800" smtClean="0"/>
              <a:t>Also note that the homework process requires much more than is provided in the solutions given by the authors. If you limit your solution to what is in the manual, the best you could hope for is half credit. </a:t>
            </a:r>
          </a:p>
          <a:p>
            <a:pPr eaLnBrk="1" hangingPunct="1">
              <a:lnSpc>
                <a:spcPct val="80000"/>
              </a:lnSpc>
            </a:pPr>
            <a:r>
              <a:rPr lang="en-US" sz="1800" smtClean="0"/>
              <a:t>Consistently using the manual’s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a manual might be a reasonable use of a solution manual, but be sure to form your own solution. </a:t>
            </a:r>
            <a:r>
              <a:rPr lang="en-US" sz="2000" dirty="0" smtClean="0"/>
              <a:t> Consulting </a:t>
            </a:r>
            <a:r>
              <a:rPr lang="en-US" sz="2000" dirty="0"/>
              <a:t>a physics tutor or talking to me might be even better.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22</a:t>
            </a:fld>
            <a:endParaRPr lang="en-US"/>
          </a:p>
        </p:txBody>
      </p:sp>
      <p:sp>
        <p:nvSpPr>
          <p:cNvPr id="45059" name="Rectangle 2"/>
          <p:cNvSpPr>
            <a:spLocks noGrp="1" noChangeArrowheads="1"/>
          </p:cNvSpPr>
          <p:nvPr>
            <p:ph type="title"/>
          </p:nvPr>
        </p:nvSpPr>
        <p:spPr/>
        <p:txBody>
          <a:bodyPr/>
          <a:lstStyle/>
          <a:p>
            <a:pPr eaLnBrk="1" hangingPunct="1"/>
            <a:r>
              <a:rPr lang="en-US" b="1" smtClean="0"/>
              <a:t>Examinations</a:t>
            </a:r>
          </a:p>
        </p:txBody>
      </p:sp>
      <p:sp>
        <p:nvSpPr>
          <p:cNvPr id="45060" name="Rectangle 3"/>
          <p:cNvSpPr>
            <a:spLocks noGrp="1" noChangeArrowheads="1"/>
          </p:cNvSpPr>
          <p:nvPr>
            <p:ph type="body" idx="1"/>
          </p:nvPr>
        </p:nvSpPr>
        <p:spPr/>
        <p:txBody>
          <a:bodyPr/>
          <a:lstStyle/>
          <a:p>
            <a:pPr eaLnBrk="1" hangingPunct="1"/>
            <a:r>
              <a:rPr lang="en-US" sz="2800" dirty="0" smtClean="0"/>
              <a:t>The exam questions will stress problem solving.  </a:t>
            </a:r>
          </a:p>
          <a:p>
            <a:pPr eaLnBrk="1" hangingPunct="1"/>
            <a:r>
              <a:rPr lang="en-US" sz="2800" dirty="0" smtClean="0"/>
              <a:t>A typical exam will consist of ten problems Half of which will be conceptual, half like homework problems</a:t>
            </a:r>
          </a:p>
          <a:p>
            <a:pPr eaLnBrk="1" hangingPunct="1"/>
            <a:r>
              <a:rPr lang="en-US" sz="2800" dirty="0" smtClean="0"/>
              <a:t>As with the homework, the method used is as important as a correct answer.  </a:t>
            </a:r>
          </a:p>
          <a:p>
            <a:pPr lvl="1" eaLnBrk="1" hangingPunct="1"/>
            <a:r>
              <a:rPr lang="en-US" sz="2400" dirty="0" smtClean="0"/>
              <a:t>Partial credit will be given based on the correctness of the method used. </a:t>
            </a:r>
          </a:p>
          <a:p>
            <a:pPr lvl="1" eaLnBrk="1" hangingPunct="1"/>
            <a:r>
              <a:rPr lang="en-US" sz="2400" dirty="0" smtClean="0"/>
              <a:t>The same problem solving process used for homework should be used on the exam questions.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23</a:t>
            </a:fld>
            <a:endParaRPr lang="en-US"/>
          </a:p>
        </p:txBody>
      </p:sp>
      <p:sp>
        <p:nvSpPr>
          <p:cNvPr id="46083" name="Rectangle 2"/>
          <p:cNvSpPr>
            <a:spLocks noGrp="1" noChangeArrowheads="1"/>
          </p:cNvSpPr>
          <p:nvPr>
            <p:ph type="title"/>
          </p:nvPr>
        </p:nvSpPr>
        <p:spPr/>
        <p:txBody>
          <a:bodyPr/>
          <a:lstStyle/>
          <a:p>
            <a:pPr eaLnBrk="1" hangingPunct="1"/>
            <a:r>
              <a:rPr lang="en-US" smtClean="0"/>
              <a:t>Teaching Method</a:t>
            </a:r>
          </a:p>
        </p:txBody>
      </p:sp>
      <p:sp>
        <p:nvSpPr>
          <p:cNvPr id="46084" name="Rectangle 3"/>
          <p:cNvSpPr>
            <a:spLocks noGrp="1" noChangeArrowheads="1"/>
          </p:cNvSpPr>
          <p:nvPr>
            <p:ph type="body" idx="1"/>
          </p:nvPr>
        </p:nvSpPr>
        <p:spPr/>
        <p:txBody>
          <a:bodyPr/>
          <a:lstStyle/>
          <a:p>
            <a:pPr eaLnBrk="1" hangingPunct="1"/>
            <a:r>
              <a:rPr lang="en-US" smtClean="0"/>
              <a:t>Active class </a:t>
            </a:r>
          </a:p>
          <a:p>
            <a:pPr eaLnBrk="1" hangingPunct="1"/>
            <a:r>
              <a:rPr lang="en-US" smtClean="0"/>
              <a:t>Emphasis on concepts on lecture days</a:t>
            </a:r>
          </a:p>
          <a:p>
            <a:pPr eaLnBrk="1" hangingPunct="1"/>
            <a:r>
              <a:rPr lang="en-US" smtClean="0"/>
              <a:t>Emphasis on problem solving on homework days</a:t>
            </a:r>
          </a:p>
          <a:p>
            <a:pPr eaLnBrk="1" hangingPunct="1"/>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800" smtClean="0"/>
              <a:t>Disclaimer for Today’s Demonstrations</a:t>
            </a:r>
          </a:p>
        </p:txBody>
      </p:sp>
      <p:sp>
        <p:nvSpPr>
          <p:cNvPr id="30723" name="Rectangle 3"/>
          <p:cNvSpPr>
            <a:spLocks noGrp="1" noChangeArrowheads="1"/>
          </p:cNvSpPr>
          <p:nvPr>
            <p:ph idx="1"/>
          </p:nvPr>
        </p:nvSpPr>
        <p:spPr/>
        <p:txBody>
          <a:bodyPr/>
          <a:lstStyle/>
          <a:p>
            <a:r>
              <a:rPr lang="en-US" smtClean="0"/>
              <a:t>If the humidity is high, we will be in trouble</a:t>
            </a:r>
          </a:p>
          <a:p>
            <a:r>
              <a:rPr lang="en-US" smtClean="0"/>
              <a:t>The fact that humidity is important is fascinating</a:t>
            </a:r>
          </a:p>
          <a:p>
            <a:pPr lvl="1"/>
            <a:r>
              <a:rPr lang="en-US" smtClean="0"/>
              <a:t>If the humidity is high, we will consider why humidity is important as an extra credit problem! – so we will be OK either way.</a:t>
            </a:r>
          </a:p>
        </p:txBody>
      </p:sp>
    </p:spTree>
    <p:extLst>
      <p:ext uri="{BB962C8B-B14F-4D97-AF65-F5344CB8AC3E}">
        <p14:creationId xmlns:p14="http://schemas.microsoft.com/office/powerpoint/2010/main" val="288705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200400"/>
            <a:ext cx="72485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648200" y="3352800"/>
            <a:ext cx="13716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81600" y="2819400"/>
            <a:ext cx="346570" cy="523220"/>
          </a:xfrm>
          <a:prstGeom prst="rect">
            <a:avLst/>
          </a:prstGeom>
          <a:noFill/>
        </p:spPr>
        <p:txBody>
          <a:bodyPr wrap="none" rtlCol="0">
            <a:spAutoFit/>
          </a:bodyPr>
          <a:lstStyle/>
          <a:p>
            <a:r>
              <a:rPr lang="en-US" sz="2800" dirty="0" smtClean="0">
                <a:solidFill>
                  <a:srgbClr val="FF0000"/>
                </a:solidFill>
              </a:rPr>
              <a:t>v</a:t>
            </a:r>
            <a:endParaRPr lang="en-US" sz="2800" dirty="0">
              <a:solidFill>
                <a:srgbClr val="FF0000"/>
              </a:solidFill>
            </a:endParaRPr>
          </a:p>
        </p:txBody>
      </p:sp>
      <p:cxnSp>
        <p:nvCxnSpPr>
          <p:cNvPr id="8" name="Straight Arrow Connector 7"/>
          <p:cNvCxnSpPr/>
          <p:nvPr/>
        </p:nvCxnSpPr>
        <p:spPr>
          <a:xfrm>
            <a:off x="1342103" y="3399503"/>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22920" y="1752600"/>
            <a:ext cx="405880" cy="646331"/>
          </a:xfrm>
          <a:prstGeom prst="rect">
            <a:avLst/>
          </a:prstGeom>
          <a:noFill/>
        </p:spPr>
        <p:txBody>
          <a:bodyPr wrap="none" rtlCol="0">
            <a:spAutoFit/>
          </a:bodyPr>
          <a:lstStyle/>
          <a:p>
            <a:r>
              <a:rPr lang="en-US" sz="3600" dirty="0">
                <a:solidFill>
                  <a:srgbClr val="00B050"/>
                </a:solidFill>
              </a:rPr>
              <a:t>a</a:t>
            </a:r>
          </a:p>
        </p:txBody>
      </p:sp>
      <p:cxnSp>
        <p:nvCxnSpPr>
          <p:cNvPr id="11" name="Straight Arrow Connector 10"/>
          <p:cNvCxnSpPr/>
          <p:nvPr/>
        </p:nvCxnSpPr>
        <p:spPr>
          <a:xfrm>
            <a:off x="1342103" y="1857242"/>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3399503"/>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43200" y="1857242"/>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85303" y="3429000"/>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85303" y="1886739"/>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3429000"/>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1886739"/>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858000" y="3447261"/>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58000" y="1905000"/>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59097" y="3447261"/>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259097" y="1905000"/>
            <a:ext cx="0" cy="990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618703" y="3348345"/>
            <a:ext cx="3001297" cy="1209367"/>
          </a:xfrm>
          <a:custGeom>
            <a:avLst/>
            <a:gdLst>
              <a:gd name="connsiteX0" fmla="*/ 0 w 3377381"/>
              <a:gd name="connsiteY0" fmla="*/ 0 h 1209367"/>
              <a:gd name="connsiteX1" fmla="*/ 1976284 w 3377381"/>
              <a:gd name="connsiteY1" fmla="*/ 206477 h 1209367"/>
              <a:gd name="connsiteX2" fmla="*/ 3377381 w 3377381"/>
              <a:gd name="connsiteY2" fmla="*/ 1209367 h 1209367"/>
              <a:gd name="connsiteX0" fmla="*/ 0 w 3377381"/>
              <a:gd name="connsiteY0" fmla="*/ 0 h 1209367"/>
              <a:gd name="connsiteX1" fmla="*/ 2050026 w 3377381"/>
              <a:gd name="connsiteY1" fmla="*/ 309716 h 1209367"/>
              <a:gd name="connsiteX2" fmla="*/ 3377381 w 3377381"/>
              <a:gd name="connsiteY2" fmla="*/ 1209367 h 1209367"/>
              <a:gd name="connsiteX0" fmla="*/ 0 w 3377381"/>
              <a:gd name="connsiteY0" fmla="*/ 0 h 1209367"/>
              <a:gd name="connsiteX1" fmla="*/ 2050026 w 3377381"/>
              <a:gd name="connsiteY1" fmla="*/ 309716 h 1209367"/>
              <a:gd name="connsiteX2" fmla="*/ 3377381 w 3377381"/>
              <a:gd name="connsiteY2" fmla="*/ 1209367 h 1209367"/>
              <a:gd name="connsiteX0" fmla="*/ 0 w 3377381"/>
              <a:gd name="connsiteY0" fmla="*/ 0 h 1209367"/>
              <a:gd name="connsiteX1" fmla="*/ 2050026 w 3377381"/>
              <a:gd name="connsiteY1" fmla="*/ 309716 h 1209367"/>
              <a:gd name="connsiteX2" fmla="*/ 3377381 w 3377381"/>
              <a:gd name="connsiteY2" fmla="*/ 1209367 h 1209367"/>
              <a:gd name="connsiteX0" fmla="*/ 0 w 3377381"/>
              <a:gd name="connsiteY0" fmla="*/ 6351 h 1215718"/>
              <a:gd name="connsiteX1" fmla="*/ 2050026 w 3377381"/>
              <a:gd name="connsiteY1" fmla="*/ 316067 h 1215718"/>
              <a:gd name="connsiteX2" fmla="*/ 3377381 w 3377381"/>
              <a:gd name="connsiteY2" fmla="*/ 1215718 h 1215718"/>
              <a:gd name="connsiteX0" fmla="*/ 0 w 3377381"/>
              <a:gd name="connsiteY0" fmla="*/ 6351 h 1215718"/>
              <a:gd name="connsiteX1" fmla="*/ 2050026 w 3377381"/>
              <a:gd name="connsiteY1" fmla="*/ 316067 h 1215718"/>
              <a:gd name="connsiteX2" fmla="*/ 3377381 w 3377381"/>
              <a:gd name="connsiteY2" fmla="*/ 1215718 h 1215718"/>
              <a:gd name="connsiteX0" fmla="*/ 0 w 3377381"/>
              <a:gd name="connsiteY0" fmla="*/ 0 h 1209367"/>
              <a:gd name="connsiteX1" fmla="*/ 2050026 w 3377381"/>
              <a:gd name="connsiteY1" fmla="*/ 309716 h 1209367"/>
              <a:gd name="connsiteX2" fmla="*/ 3377381 w 3377381"/>
              <a:gd name="connsiteY2" fmla="*/ 1209367 h 1209367"/>
              <a:gd name="connsiteX0" fmla="*/ 0 w 3377381"/>
              <a:gd name="connsiteY0" fmla="*/ 0 h 1209367"/>
              <a:gd name="connsiteX1" fmla="*/ 2050026 w 3377381"/>
              <a:gd name="connsiteY1" fmla="*/ 309716 h 1209367"/>
              <a:gd name="connsiteX2" fmla="*/ 3377381 w 3377381"/>
              <a:gd name="connsiteY2" fmla="*/ 1209367 h 1209367"/>
              <a:gd name="connsiteX0" fmla="*/ 0 w 3377381"/>
              <a:gd name="connsiteY0" fmla="*/ 0 h 1209367"/>
              <a:gd name="connsiteX1" fmla="*/ 2050026 w 3377381"/>
              <a:gd name="connsiteY1" fmla="*/ 309716 h 1209367"/>
              <a:gd name="connsiteX2" fmla="*/ 3377381 w 3377381"/>
              <a:gd name="connsiteY2" fmla="*/ 1209367 h 1209367"/>
            </a:gdLst>
            <a:ahLst/>
            <a:cxnLst>
              <a:cxn ang="0">
                <a:pos x="connsiteX0" y="connsiteY0"/>
              </a:cxn>
              <a:cxn ang="0">
                <a:pos x="connsiteX1" y="connsiteY1"/>
              </a:cxn>
              <a:cxn ang="0">
                <a:pos x="connsiteX2" y="connsiteY2"/>
              </a:cxn>
            </a:cxnLst>
            <a:rect l="l" t="t" r="r" b="b"/>
            <a:pathLst>
              <a:path w="3377381" h="1209367">
                <a:moveTo>
                  <a:pt x="0" y="0"/>
                </a:moveTo>
                <a:cubicBezTo>
                  <a:pt x="706693" y="2458"/>
                  <a:pt x="1575620" y="108154"/>
                  <a:pt x="2050026" y="309716"/>
                </a:cubicBezTo>
                <a:cubicBezTo>
                  <a:pt x="2524432" y="511278"/>
                  <a:pt x="3223753" y="1015179"/>
                  <a:pt x="3377381" y="1209367"/>
                </a:cubicBezTo>
              </a:path>
            </a:pathLst>
          </a:custGeom>
          <a:no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77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429000"/>
            <a:chOff x="96" y="816"/>
            <a:chExt cx="5520" cy="2160"/>
          </a:xfrm>
        </p:grpSpPr>
        <p:sp>
          <p:nvSpPr>
            <p:cNvPr id="32771" name="AutoShape 3"/>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72" name="Text Box 4"/>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3" name="Text Box 5"/>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4" name="Text Box 6"/>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5" name="Text Box 7"/>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6" name="Text Box 8"/>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7" name="Text Box 9"/>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8" name="Text Box 10"/>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9" name="Text Box 11"/>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0" name="Text Box 12"/>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1" name="Text Box 13"/>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2" name="Text Box 14"/>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3" name="Text Box 15"/>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4" name="Text Box 16"/>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5" name="Text Box 17"/>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6" name="Text Box 18"/>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7" name="Text Box 19"/>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8" name="Text Box 20"/>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9" name="Text Box 21"/>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0" name="Text Box 22"/>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1" name="Text Box 23"/>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2" name="Text Box 24"/>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3" name="Text Box 25"/>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4" name="AutoShape 26"/>
            <p:cNvSpPr>
              <a:spLocks noChangeArrowheads="1"/>
            </p:cNvSpPr>
            <p:nvPr/>
          </p:nvSpPr>
          <p:spPr bwMode="auto">
            <a:xfrm>
              <a:off x="3072"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95" name="Text Box 27"/>
            <p:cNvSpPr txBox="1">
              <a:spLocks noChangeArrowheads="1"/>
            </p:cNvSpPr>
            <p:nvPr/>
          </p:nvSpPr>
          <p:spPr bwMode="auto">
            <a:xfrm>
              <a:off x="3360" y="2256"/>
              <a:ext cx="116" cy="288"/>
            </a:xfrm>
            <a:prstGeom prst="rect">
              <a:avLst/>
            </a:prstGeom>
            <a:noFill/>
            <a:ln w="9525">
              <a:noFill/>
              <a:miter lim="800000"/>
              <a:headEnd/>
              <a:tailEnd/>
            </a:ln>
          </p:spPr>
          <p:txBody>
            <a:bodyPr wrap="none">
              <a:spAutoFit/>
            </a:bodyPr>
            <a:lstStyle/>
            <a:p>
              <a:endParaRPr lang="en-US" sz="2400">
                <a:solidFill>
                  <a:schemeClr val="bg1"/>
                </a:solidFill>
              </a:endParaRPr>
            </a:p>
          </p:txBody>
        </p:sp>
        <p:sp>
          <p:nvSpPr>
            <p:cNvPr id="32796" name="Line 28"/>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2797" name="Line 29"/>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2798" name="Line 30"/>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2799" name="Text Box 31"/>
            <p:cNvSpPr txBox="1">
              <a:spLocks noChangeArrowheads="1"/>
            </p:cNvSpPr>
            <p:nvPr/>
          </p:nvSpPr>
          <p:spPr bwMode="auto">
            <a:xfrm>
              <a:off x="518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0" name="Text Box 32"/>
            <p:cNvSpPr txBox="1">
              <a:spLocks noChangeArrowheads="1"/>
            </p:cNvSpPr>
            <p:nvPr/>
          </p:nvSpPr>
          <p:spPr bwMode="auto">
            <a:xfrm>
              <a:off x="528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1" name="Text Box 33"/>
            <p:cNvSpPr txBox="1">
              <a:spLocks noChangeArrowheads="1"/>
            </p:cNvSpPr>
            <p:nvPr/>
          </p:nvSpPr>
          <p:spPr bwMode="auto">
            <a:xfrm>
              <a:off x="508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2" name="Text Box 34"/>
            <p:cNvSpPr txBox="1">
              <a:spLocks noChangeArrowheads="1"/>
            </p:cNvSpPr>
            <p:nvPr/>
          </p:nvSpPr>
          <p:spPr bwMode="auto">
            <a:xfrm>
              <a:off x="499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3" name="Text Box 35"/>
            <p:cNvSpPr txBox="1">
              <a:spLocks noChangeArrowheads="1"/>
            </p:cNvSpPr>
            <p:nvPr/>
          </p:nvSpPr>
          <p:spPr bwMode="auto">
            <a:xfrm>
              <a:off x="537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4" name="Text Box 36"/>
            <p:cNvSpPr txBox="1">
              <a:spLocks noChangeArrowheads="1"/>
            </p:cNvSpPr>
            <p:nvPr/>
          </p:nvSpPr>
          <p:spPr bwMode="auto">
            <a:xfrm>
              <a:off x="422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5" name="Text Box 37"/>
            <p:cNvSpPr txBox="1">
              <a:spLocks noChangeArrowheads="1"/>
            </p:cNvSpPr>
            <p:nvPr/>
          </p:nvSpPr>
          <p:spPr bwMode="auto">
            <a:xfrm>
              <a:off x="432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6" name="Text Box 38"/>
            <p:cNvSpPr txBox="1">
              <a:spLocks noChangeArrowheads="1"/>
            </p:cNvSpPr>
            <p:nvPr/>
          </p:nvSpPr>
          <p:spPr bwMode="auto">
            <a:xfrm>
              <a:off x="412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7" name="Text Box 39"/>
            <p:cNvSpPr txBox="1">
              <a:spLocks noChangeArrowheads="1"/>
            </p:cNvSpPr>
            <p:nvPr/>
          </p:nvSpPr>
          <p:spPr bwMode="auto">
            <a:xfrm>
              <a:off x="403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8" name="Text Box 40"/>
            <p:cNvSpPr txBox="1">
              <a:spLocks noChangeArrowheads="1"/>
            </p:cNvSpPr>
            <p:nvPr/>
          </p:nvSpPr>
          <p:spPr bwMode="auto">
            <a:xfrm>
              <a:off x="441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9" name="Text Box 41"/>
            <p:cNvSpPr txBox="1">
              <a:spLocks noChangeArrowheads="1"/>
            </p:cNvSpPr>
            <p:nvPr/>
          </p:nvSpPr>
          <p:spPr bwMode="auto">
            <a:xfrm>
              <a:off x="4752"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0" name="Text Box 42"/>
            <p:cNvSpPr txBox="1">
              <a:spLocks noChangeArrowheads="1"/>
            </p:cNvSpPr>
            <p:nvPr/>
          </p:nvSpPr>
          <p:spPr bwMode="auto">
            <a:xfrm>
              <a:off x="4848"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1" name="Text Box 43"/>
            <p:cNvSpPr txBox="1">
              <a:spLocks noChangeArrowheads="1"/>
            </p:cNvSpPr>
            <p:nvPr/>
          </p:nvSpPr>
          <p:spPr bwMode="auto">
            <a:xfrm>
              <a:off x="4656"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2" name="Text Box 44"/>
            <p:cNvSpPr txBox="1">
              <a:spLocks noChangeArrowheads="1"/>
            </p:cNvSpPr>
            <p:nvPr/>
          </p:nvSpPr>
          <p:spPr bwMode="auto">
            <a:xfrm>
              <a:off x="4560"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3" name="Text Box 45"/>
            <p:cNvSpPr txBox="1">
              <a:spLocks noChangeArrowheads="1"/>
            </p:cNvSpPr>
            <p:nvPr/>
          </p:nvSpPr>
          <p:spPr bwMode="auto">
            <a:xfrm>
              <a:off x="4944"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4" name="Text Box 46"/>
            <p:cNvSpPr txBox="1">
              <a:spLocks noChangeArrowheads="1"/>
            </p:cNvSpPr>
            <p:nvPr/>
          </p:nvSpPr>
          <p:spPr bwMode="auto">
            <a:xfrm>
              <a:off x="369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5" name="Text Box 47"/>
            <p:cNvSpPr txBox="1">
              <a:spLocks noChangeArrowheads="1"/>
            </p:cNvSpPr>
            <p:nvPr/>
          </p:nvSpPr>
          <p:spPr bwMode="auto">
            <a:xfrm>
              <a:off x="379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6" name="Text Box 48"/>
            <p:cNvSpPr txBox="1">
              <a:spLocks noChangeArrowheads="1"/>
            </p:cNvSpPr>
            <p:nvPr/>
          </p:nvSpPr>
          <p:spPr bwMode="auto">
            <a:xfrm>
              <a:off x="360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7" name="Text Box 49"/>
            <p:cNvSpPr txBox="1">
              <a:spLocks noChangeArrowheads="1"/>
            </p:cNvSpPr>
            <p:nvPr/>
          </p:nvSpPr>
          <p:spPr bwMode="auto">
            <a:xfrm>
              <a:off x="3414"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8" name="Text Box 50"/>
            <p:cNvSpPr txBox="1">
              <a:spLocks noChangeArrowheads="1"/>
            </p:cNvSpPr>
            <p:nvPr/>
          </p:nvSpPr>
          <p:spPr bwMode="auto">
            <a:xfrm>
              <a:off x="388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9" name="Text Box 51"/>
            <p:cNvSpPr txBox="1">
              <a:spLocks noChangeArrowheads="1"/>
            </p:cNvSpPr>
            <p:nvPr/>
          </p:nvSpPr>
          <p:spPr bwMode="auto">
            <a:xfrm>
              <a:off x="33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0" name="Text Box 52"/>
            <p:cNvSpPr txBox="1">
              <a:spLocks noChangeArrowheads="1"/>
            </p:cNvSpPr>
            <p:nvPr/>
          </p:nvSpPr>
          <p:spPr bwMode="auto">
            <a:xfrm>
              <a:off x="3228"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1" name="Line 53"/>
            <p:cNvSpPr>
              <a:spLocks noChangeShapeType="1"/>
            </p:cNvSpPr>
            <p:nvPr/>
          </p:nvSpPr>
          <p:spPr bwMode="auto">
            <a:xfrm flipH="1">
              <a:off x="672" y="2976"/>
              <a:ext cx="672" cy="0"/>
            </a:xfrm>
            <a:prstGeom prst="line">
              <a:avLst/>
            </a:prstGeom>
            <a:noFill/>
            <a:ln w="57150">
              <a:solidFill>
                <a:schemeClr val="accent2"/>
              </a:solidFill>
              <a:round/>
              <a:headEnd/>
              <a:tailEnd type="triangle" w="med" len="med"/>
            </a:ln>
          </p:spPr>
          <p:txBody>
            <a:bodyPr/>
            <a:lstStyle/>
            <a:p>
              <a:endParaRPr lang="en-US"/>
            </a:p>
          </p:txBody>
        </p:sp>
        <p:sp>
          <p:nvSpPr>
            <p:cNvPr id="32822" name="Line 54"/>
            <p:cNvSpPr>
              <a:spLocks noChangeShapeType="1"/>
            </p:cNvSpPr>
            <p:nvPr/>
          </p:nvSpPr>
          <p:spPr bwMode="auto">
            <a:xfrm>
              <a:off x="4320" y="2976"/>
              <a:ext cx="672" cy="0"/>
            </a:xfrm>
            <a:prstGeom prst="line">
              <a:avLst/>
            </a:prstGeom>
            <a:noFill/>
            <a:ln w="57150">
              <a:solidFill>
                <a:schemeClr val="accent2"/>
              </a:solidFill>
              <a:round/>
              <a:headEnd/>
              <a:tailEnd type="triangle" w="med" len="med"/>
            </a:ln>
          </p:spPr>
          <p:txBody>
            <a:bodyPr/>
            <a:lstStyle/>
            <a:p>
              <a:endParaRPr lang="en-US"/>
            </a:p>
          </p:txBody>
        </p:sp>
      </p:grpSp>
    </p:spTree>
    <p:extLst>
      <p:ext uri="{BB962C8B-B14F-4D97-AF65-F5344CB8AC3E}">
        <p14:creationId xmlns:p14="http://schemas.microsoft.com/office/powerpoint/2010/main" val="373857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352800"/>
            <a:chOff x="96" y="816"/>
            <a:chExt cx="5520" cy="2112"/>
          </a:xfrm>
        </p:grpSpPr>
        <p:sp>
          <p:nvSpPr>
            <p:cNvPr id="33795" name="AutoShape 3"/>
            <p:cNvSpPr>
              <a:spLocks noChangeArrowheads="1"/>
            </p:cNvSpPr>
            <p:nvPr/>
          </p:nvSpPr>
          <p:spPr bwMode="auto">
            <a:xfrm>
              <a:off x="96"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6" name="AutoShape 4"/>
            <p:cNvSpPr>
              <a:spLocks noChangeArrowheads="1"/>
            </p:cNvSpPr>
            <p:nvPr/>
          </p:nvSpPr>
          <p:spPr bwMode="auto">
            <a:xfrm>
              <a:off x="3072"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7" name="Line 5"/>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3798" name="Line 6"/>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3799" name="Line 7"/>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3800" name="Text Box 8"/>
            <p:cNvSpPr txBox="1">
              <a:spLocks noChangeArrowheads="1"/>
            </p:cNvSpPr>
            <p:nvPr/>
          </p:nvSpPr>
          <p:spPr bwMode="auto">
            <a:xfrm>
              <a:off x="3360" y="2160"/>
              <a:ext cx="228" cy="288"/>
            </a:xfrm>
            <a:prstGeom prst="rect">
              <a:avLst/>
            </a:prstGeom>
            <a:noFill/>
            <a:ln w="9525">
              <a:noFill/>
              <a:miter lim="800000"/>
              <a:headEnd/>
              <a:tailEnd/>
            </a:ln>
          </p:spPr>
          <p:txBody>
            <a:bodyPr wrap="none">
              <a:spAutoFit/>
            </a:bodyPr>
            <a:lstStyle/>
            <a:p>
              <a:r>
                <a:rPr lang="en-US" sz="2400"/>
                <a:t>+</a:t>
              </a:r>
            </a:p>
          </p:txBody>
        </p:sp>
        <p:sp>
          <p:nvSpPr>
            <p:cNvPr id="33801" name="Text Box 9"/>
            <p:cNvSpPr txBox="1">
              <a:spLocks noChangeArrowheads="1"/>
            </p:cNvSpPr>
            <p:nvPr/>
          </p:nvSpPr>
          <p:spPr bwMode="auto">
            <a:xfrm>
              <a:off x="3456" y="2256"/>
              <a:ext cx="228" cy="288"/>
            </a:xfrm>
            <a:prstGeom prst="rect">
              <a:avLst/>
            </a:prstGeom>
            <a:noFill/>
            <a:ln w="9525">
              <a:noFill/>
              <a:miter lim="800000"/>
              <a:headEnd/>
              <a:tailEnd/>
            </a:ln>
          </p:spPr>
          <p:txBody>
            <a:bodyPr wrap="none">
              <a:spAutoFit/>
            </a:bodyPr>
            <a:lstStyle/>
            <a:p>
              <a:r>
                <a:rPr lang="en-US" sz="2400"/>
                <a:t>+</a:t>
              </a:r>
            </a:p>
          </p:txBody>
        </p:sp>
        <p:sp>
          <p:nvSpPr>
            <p:cNvPr id="33802" name="Text Box 10"/>
            <p:cNvSpPr txBox="1">
              <a:spLocks noChangeArrowheads="1"/>
            </p:cNvSpPr>
            <p:nvPr/>
          </p:nvSpPr>
          <p:spPr bwMode="auto">
            <a:xfrm>
              <a:off x="3408" y="2400"/>
              <a:ext cx="228" cy="288"/>
            </a:xfrm>
            <a:prstGeom prst="rect">
              <a:avLst/>
            </a:prstGeom>
            <a:noFill/>
            <a:ln w="9525">
              <a:noFill/>
              <a:miter lim="800000"/>
              <a:headEnd/>
              <a:tailEnd/>
            </a:ln>
          </p:spPr>
          <p:txBody>
            <a:bodyPr wrap="none">
              <a:spAutoFit/>
            </a:bodyPr>
            <a:lstStyle/>
            <a:p>
              <a:r>
                <a:rPr lang="en-US" sz="2400"/>
                <a:t>+</a:t>
              </a:r>
            </a:p>
          </p:txBody>
        </p:sp>
        <p:sp>
          <p:nvSpPr>
            <p:cNvPr id="33803" name="Text Box 11"/>
            <p:cNvSpPr txBox="1">
              <a:spLocks noChangeArrowheads="1"/>
            </p:cNvSpPr>
            <p:nvPr/>
          </p:nvSpPr>
          <p:spPr bwMode="auto">
            <a:xfrm>
              <a:off x="3264" y="2352"/>
              <a:ext cx="228" cy="288"/>
            </a:xfrm>
            <a:prstGeom prst="rect">
              <a:avLst/>
            </a:prstGeom>
            <a:noFill/>
            <a:ln w="9525">
              <a:noFill/>
              <a:miter lim="800000"/>
              <a:headEnd/>
              <a:tailEnd/>
            </a:ln>
          </p:spPr>
          <p:txBody>
            <a:bodyPr wrap="none">
              <a:spAutoFit/>
            </a:bodyPr>
            <a:lstStyle/>
            <a:p>
              <a:r>
                <a:rPr lang="en-US" sz="2400"/>
                <a:t>+</a:t>
              </a:r>
            </a:p>
          </p:txBody>
        </p:sp>
        <p:sp>
          <p:nvSpPr>
            <p:cNvPr id="33804" name="Text Box 12"/>
            <p:cNvSpPr txBox="1">
              <a:spLocks noChangeArrowheads="1"/>
            </p:cNvSpPr>
            <p:nvPr/>
          </p:nvSpPr>
          <p:spPr bwMode="auto">
            <a:xfrm>
              <a:off x="3792" y="2160"/>
              <a:ext cx="228" cy="288"/>
            </a:xfrm>
            <a:prstGeom prst="rect">
              <a:avLst/>
            </a:prstGeom>
            <a:noFill/>
            <a:ln w="9525">
              <a:noFill/>
              <a:miter lim="800000"/>
              <a:headEnd/>
              <a:tailEnd/>
            </a:ln>
          </p:spPr>
          <p:txBody>
            <a:bodyPr wrap="none">
              <a:spAutoFit/>
            </a:bodyPr>
            <a:lstStyle/>
            <a:p>
              <a:r>
                <a:rPr lang="en-US" sz="2400"/>
                <a:t>+</a:t>
              </a:r>
            </a:p>
          </p:txBody>
        </p:sp>
        <p:sp>
          <p:nvSpPr>
            <p:cNvPr id="33805" name="Text Box 13"/>
            <p:cNvSpPr txBox="1">
              <a:spLocks noChangeArrowheads="1"/>
            </p:cNvSpPr>
            <p:nvPr/>
          </p:nvSpPr>
          <p:spPr bwMode="auto">
            <a:xfrm>
              <a:off x="3888" y="2256"/>
              <a:ext cx="228" cy="288"/>
            </a:xfrm>
            <a:prstGeom prst="rect">
              <a:avLst/>
            </a:prstGeom>
            <a:noFill/>
            <a:ln w="9525">
              <a:noFill/>
              <a:miter lim="800000"/>
              <a:headEnd/>
              <a:tailEnd/>
            </a:ln>
          </p:spPr>
          <p:txBody>
            <a:bodyPr wrap="none">
              <a:spAutoFit/>
            </a:bodyPr>
            <a:lstStyle/>
            <a:p>
              <a:r>
                <a:rPr lang="en-US" sz="2400"/>
                <a:t>+</a:t>
              </a:r>
            </a:p>
          </p:txBody>
        </p:sp>
        <p:sp>
          <p:nvSpPr>
            <p:cNvPr id="33806" name="Text Box 14"/>
            <p:cNvSpPr txBox="1">
              <a:spLocks noChangeArrowheads="1"/>
            </p:cNvSpPr>
            <p:nvPr/>
          </p:nvSpPr>
          <p:spPr bwMode="auto">
            <a:xfrm>
              <a:off x="3840" y="2400"/>
              <a:ext cx="228" cy="288"/>
            </a:xfrm>
            <a:prstGeom prst="rect">
              <a:avLst/>
            </a:prstGeom>
            <a:noFill/>
            <a:ln w="9525">
              <a:noFill/>
              <a:miter lim="800000"/>
              <a:headEnd/>
              <a:tailEnd/>
            </a:ln>
          </p:spPr>
          <p:txBody>
            <a:bodyPr wrap="none">
              <a:spAutoFit/>
            </a:bodyPr>
            <a:lstStyle/>
            <a:p>
              <a:r>
                <a:rPr lang="en-US" sz="2400"/>
                <a:t>+</a:t>
              </a:r>
            </a:p>
          </p:txBody>
        </p:sp>
        <p:sp>
          <p:nvSpPr>
            <p:cNvPr id="33807" name="Text Box 15"/>
            <p:cNvSpPr txBox="1">
              <a:spLocks noChangeArrowheads="1"/>
            </p:cNvSpPr>
            <p:nvPr/>
          </p:nvSpPr>
          <p:spPr bwMode="auto">
            <a:xfrm>
              <a:off x="3696" y="2352"/>
              <a:ext cx="228" cy="288"/>
            </a:xfrm>
            <a:prstGeom prst="rect">
              <a:avLst/>
            </a:prstGeom>
            <a:noFill/>
            <a:ln w="9525">
              <a:noFill/>
              <a:miter lim="800000"/>
              <a:headEnd/>
              <a:tailEnd/>
            </a:ln>
          </p:spPr>
          <p:txBody>
            <a:bodyPr wrap="none">
              <a:spAutoFit/>
            </a:bodyPr>
            <a:lstStyle/>
            <a:p>
              <a:r>
                <a:rPr lang="en-US" sz="2400"/>
                <a:t>+</a:t>
              </a:r>
            </a:p>
          </p:txBody>
        </p:sp>
        <p:sp>
          <p:nvSpPr>
            <p:cNvPr id="33808" name="Text Box 16"/>
            <p:cNvSpPr txBox="1">
              <a:spLocks noChangeArrowheads="1"/>
            </p:cNvSpPr>
            <p:nvPr/>
          </p:nvSpPr>
          <p:spPr bwMode="auto">
            <a:xfrm>
              <a:off x="4176" y="2160"/>
              <a:ext cx="228" cy="288"/>
            </a:xfrm>
            <a:prstGeom prst="rect">
              <a:avLst/>
            </a:prstGeom>
            <a:noFill/>
            <a:ln w="9525">
              <a:noFill/>
              <a:miter lim="800000"/>
              <a:headEnd/>
              <a:tailEnd/>
            </a:ln>
          </p:spPr>
          <p:txBody>
            <a:bodyPr wrap="none">
              <a:spAutoFit/>
            </a:bodyPr>
            <a:lstStyle/>
            <a:p>
              <a:r>
                <a:rPr lang="en-US" sz="2400"/>
                <a:t>+</a:t>
              </a:r>
            </a:p>
          </p:txBody>
        </p:sp>
        <p:sp>
          <p:nvSpPr>
            <p:cNvPr id="33809" name="Text Box 17"/>
            <p:cNvSpPr txBox="1">
              <a:spLocks noChangeArrowheads="1"/>
            </p:cNvSpPr>
            <p:nvPr/>
          </p:nvSpPr>
          <p:spPr bwMode="auto">
            <a:xfrm>
              <a:off x="4272" y="2256"/>
              <a:ext cx="228" cy="288"/>
            </a:xfrm>
            <a:prstGeom prst="rect">
              <a:avLst/>
            </a:prstGeom>
            <a:noFill/>
            <a:ln w="9525">
              <a:noFill/>
              <a:miter lim="800000"/>
              <a:headEnd/>
              <a:tailEnd/>
            </a:ln>
          </p:spPr>
          <p:txBody>
            <a:bodyPr wrap="none">
              <a:spAutoFit/>
            </a:bodyPr>
            <a:lstStyle/>
            <a:p>
              <a:r>
                <a:rPr lang="en-US" sz="2400"/>
                <a:t>+</a:t>
              </a:r>
            </a:p>
          </p:txBody>
        </p:sp>
        <p:sp>
          <p:nvSpPr>
            <p:cNvPr id="33810" name="Text Box 18"/>
            <p:cNvSpPr txBox="1">
              <a:spLocks noChangeArrowheads="1"/>
            </p:cNvSpPr>
            <p:nvPr/>
          </p:nvSpPr>
          <p:spPr bwMode="auto">
            <a:xfrm>
              <a:off x="4224" y="2400"/>
              <a:ext cx="228" cy="288"/>
            </a:xfrm>
            <a:prstGeom prst="rect">
              <a:avLst/>
            </a:prstGeom>
            <a:noFill/>
            <a:ln w="9525">
              <a:noFill/>
              <a:miter lim="800000"/>
              <a:headEnd/>
              <a:tailEnd/>
            </a:ln>
          </p:spPr>
          <p:txBody>
            <a:bodyPr wrap="none">
              <a:spAutoFit/>
            </a:bodyPr>
            <a:lstStyle/>
            <a:p>
              <a:r>
                <a:rPr lang="en-US" sz="2400"/>
                <a:t>+</a:t>
              </a:r>
            </a:p>
          </p:txBody>
        </p:sp>
        <p:sp>
          <p:nvSpPr>
            <p:cNvPr id="33811" name="Text Box 19"/>
            <p:cNvSpPr txBox="1">
              <a:spLocks noChangeArrowheads="1"/>
            </p:cNvSpPr>
            <p:nvPr/>
          </p:nvSpPr>
          <p:spPr bwMode="auto">
            <a:xfrm>
              <a:off x="4080" y="2352"/>
              <a:ext cx="228" cy="288"/>
            </a:xfrm>
            <a:prstGeom prst="rect">
              <a:avLst/>
            </a:prstGeom>
            <a:noFill/>
            <a:ln w="9525">
              <a:noFill/>
              <a:miter lim="800000"/>
              <a:headEnd/>
              <a:tailEnd/>
            </a:ln>
          </p:spPr>
          <p:txBody>
            <a:bodyPr wrap="none">
              <a:spAutoFit/>
            </a:bodyPr>
            <a:lstStyle/>
            <a:p>
              <a:r>
                <a:rPr lang="en-US" sz="2400"/>
                <a:t>+</a:t>
              </a:r>
            </a:p>
          </p:txBody>
        </p:sp>
        <p:sp>
          <p:nvSpPr>
            <p:cNvPr id="33812" name="Text Box 20"/>
            <p:cNvSpPr txBox="1">
              <a:spLocks noChangeArrowheads="1"/>
            </p:cNvSpPr>
            <p:nvPr/>
          </p:nvSpPr>
          <p:spPr bwMode="auto">
            <a:xfrm>
              <a:off x="4620" y="2160"/>
              <a:ext cx="228" cy="288"/>
            </a:xfrm>
            <a:prstGeom prst="rect">
              <a:avLst/>
            </a:prstGeom>
            <a:noFill/>
            <a:ln w="9525">
              <a:noFill/>
              <a:miter lim="800000"/>
              <a:headEnd/>
              <a:tailEnd/>
            </a:ln>
          </p:spPr>
          <p:txBody>
            <a:bodyPr wrap="none">
              <a:spAutoFit/>
            </a:bodyPr>
            <a:lstStyle/>
            <a:p>
              <a:r>
                <a:rPr lang="en-US" sz="2400"/>
                <a:t>+</a:t>
              </a:r>
            </a:p>
          </p:txBody>
        </p:sp>
        <p:sp>
          <p:nvSpPr>
            <p:cNvPr id="33813" name="Text Box 21"/>
            <p:cNvSpPr txBox="1">
              <a:spLocks noChangeArrowheads="1"/>
            </p:cNvSpPr>
            <p:nvPr/>
          </p:nvSpPr>
          <p:spPr bwMode="auto">
            <a:xfrm>
              <a:off x="4716" y="2256"/>
              <a:ext cx="228" cy="288"/>
            </a:xfrm>
            <a:prstGeom prst="rect">
              <a:avLst/>
            </a:prstGeom>
            <a:noFill/>
            <a:ln w="9525">
              <a:noFill/>
              <a:miter lim="800000"/>
              <a:headEnd/>
              <a:tailEnd/>
            </a:ln>
          </p:spPr>
          <p:txBody>
            <a:bodyPr wrap="none">
              <a:spAutoFit/>
            </a:bodyPr>
            <a:lstStyle/>
            <a:p>
              <a:r>
                <a:rPr lang="en-US" sz="2400"/>
                <a:t>+</a:t>
              </a:r>
            </a:p>
          </p:txBody>
        </p:sp>
        <p:sp>
          <p:nvSpPr>
            <p:cNvPr id="33814" name="Text Box 22"/>
            <p:cNvSpPr txBox="1">
              <a:spLocks noChangeArrowheads="1"/>
            </p:cNvSpPr>
            <p:nvPr/>
          </p:nvSpPr>
          <p:spPr bwMode="auto">
            <a:xfrm>
              <a:off x="4668" y="2400"/>
              <a:ext cx="228" cy="288"/>
            </a:xfrm>
            <a:prstGeom prst="rect">
              <a:avLst/>
            </a:prstGeom>
            <a:noFill/>
            <a:ln w="9525">
              <a:noFill/>
              <a:miter lim="800000"/>
              <a:headEnd/>
              <a:tailEnd/>
            </a:ln>
          </p:spPr>
          <p:txBody>
            <a:bodyPr wrap="none">
              <a:spAutoFit/>
            </a:bodyPr>
            <a:lstStyle/>
            <a:p>
              <a:r>
                <a:rPr lang="en-US" sz="2400"/>
                <a:t>+</a:t>
              </a:r>
            </a:p>
          </p:txBody>
        </p:sp>
        <p:sp>
          <p:nvSpPr>
            <p:cNvPr id="33815" name="Text Box 23"/>
            <p:cNvSpPr txBox="1">
              <a:spLocks noChangeArrowheads="1"/>
            </p:cNvSpPr>
            <p:nvPr/>
          </p:nvSpPr>
          <p:spPr bwMode="auto">
            <a:xfrm>
              <a:off x="4524" y="2352"/>
              <a:ext cx="228" cy="288"/>
            </a:xfrm>
            <a:prstGeom prst="rect">
              <a:avLst/>
            </a:prstGeom>
            <a:noFill/>
            <a:ln w="9525">
              <a:noFill/>
              <a:miter lim="800000"/>
              <a:headEnd/>
              <a:tailEnd/>
            </a:ln>
          </p:spPr>
          <p:txBody>
            <a:bodyPr wrap="none">
              <a:spAutoFit/>
            </a:bodyPr>
            <a:lstStyle/>
            <a:p>
              <a:r>
                <a:rPr lang="en-US" sz="2400"/>
                <a:t>+</a:t>
              </a:r>
            </a:p>
          </p:txBody>
        </p:sp>
        <p:sp>
          <p:nvSpPr>
            <p:cNvPr id="33816" name="Text Box 24"/>
            <p:cNvSpPr txBox="1">
              <a:spLocks noChangeArrowheads="1"/>
            </p:cNvSpPr>
            <p:nvPr/>
          </p:nvSpPr>
          <p:spPr bwMode="auto">
            <a:xfrm>
              <a:off x="5052" y="2160"/>
              <a:ext cx="228" cy="288"/>
            </a:xfrm>
            <a:prstGeom prst="rect">
              <a:avLst/>
            </a:prstGeom>
            <a:noFill/>
            <a:ln w="9525">
              <a:noFill/>
              <a:miter lim="800000"/>
              <a:headEnd/>
              <a:tailEnd/>
            </a:ln>
          </p:spPr>
          <p:txBody>
            <a:bodyPr wrap="none">
              <a:spAutoFit/>
            </a:bodyPr>
            <a:lstStyle/>
            <a:p>
              <a:r>
                <a:rPr lang="en-US" sz="2400"/>
                <a:t>+</a:t>
              </a:r>
            </a:p>
          </p:txBody>
        </p:sp>
        <p:sp>
          <p:nvSpPr>
            <p:cNvPr id="33817" name="Text Box 25"/>
            <p:cNvSpPr txBox="1">
              <a:spLocks noChangeArrowheads="1"/>
            </p:cNvSpPr>
            <p:nvPr/>
          </p:nvSpPr>
          <p:spPr bwMode="auto">
            <a:xfrm>
              <a:off x="5148" y="2256"/>
              <a:ext cx="228" cy="288"/>
            </a:xfrm>
            <a:prstGeom prst="rect">
              <a:avLst/>
            </a:prstGeom>
            <a:noFill/>
            <a:ln w="9525">
              <a:noFill/>
              <a:miter lim="800000"/>
              <a:headEnd/>
              <a:tailEnd/>
            </a:ln>
          </p:spPr>
          <p:txBody>
            <a:bodyPr wrap="none">
              <a:spAutoFit/>
            </a:bodyPr>
            <a:lstStyle/>
            <a:p>
              <a:r>
                <a:rPr lang="en-US" sz="2400"/>
                <a:t>+</a:t>
              </a:r>
            </a:p>
          </p:txBody>
        </p:sp>
        <p:sp>
          <p:nvSpPr>
            <p:cNvPr id="33818" name="Text Box 26"/>
            <p:cNvSpPr txBox="1">
              <a:spLocks noChangeArrowheads="1"/>
            </p:cNvSpPr>
            <p:nvPr/>
          </p:nvSpPr>
          <p:spPr bwMode="auto">
            <a:xfrm>
              <a:off x="5100" y="2400"/>
              <a:ext cx="228" cy="288"/>
            </a:xfrm>
            <a:prstGeom prst="rect">
              <a:avLst/>
            </a:prstGeom>
            <a:noFill/>
            <a:ln w="9525">
              <a:noFill/>
              <a:miter lim="800000"/>
              <a:headEnd/>
              <a:tailEnd/>
            </a:ln>
          </p:spPr>
          <p:txBody>
            <a:bodyPr wrap="none">
              <a:spAutoFit/>
            </a:bodyPr>
            <a:lstStyle/>
            <a:p>
              <a:r>
                <a:rPr lang="en-US" sz="2400"/>
                <a:t>+</a:t>
              </a:r>
            </a:p>
          </p:txBody>
        </p:sp>
        <p:sp>
          <p:nvSpPr>
            <p:cNvPr id="33819" name="Text Box 27"/>
            <p:cNvSpPr txBox="1">
              <a:spLocks noChangeArrowheads="1"/>
            </p:cNvSpPr>
            <p:nvPr/>
          </p:nvSpPr>
          <p:spPr bwMode="auto">
            <a:xfrm>
              <a:off x="4956" y="2352"/>
              <a:ext cx="228" cy="288"/>
            </a:xfrm>
            <a:prstGeom prst="rect">
              <a:avLst/>
            </a:prstGeom>
            <a:noFill/>
            <a:ln w="9525">
              <a:noFill/>
              <a:miter lim="800000"/>
              <a:headEnd/>
              <a:tailEnd/>
            </a:ln>
          </p:spPr>
          <p:txBody>
            <a:bodyPr wrap="none">
              <a:spAutoFit/>
            </a:bodyPr>
            <a:lstStyle/>
            <a:p>
              <a:r>
                <a:rPr lang="en-US" sz="2400"/>
                <a:t>+</a:t>
              </a:r>
            </a:p>
          </p:txBody>
        </p:sp>
        <p:sp>
          <p:nvSpPr>
            <p:cNvPr id="33820" name="Text Box 28"/>
            <p:cNvSpPr txBox="1">
              <a:spLocks noChangeArrowheads="1"/>
            </p:cNvSpPr>
            <p:nvPr/>
          </p:nvSpPr>
          <p:spPr bwMode="auto">
            <a:xfrm>
              <a:off x="384" y="2160"/>
              <a:ext cx="228" cy="288"/>
            </a:xfrm>
            <a:prstGeom prst="rect">
              <a:avLst/>
            </a:prstGeom>
            <a:noFill/>
            <a:ln w="9525">
              <a:noFill/>
              <a:miter lim="800000"/>
              <a:headEnd/>
              <a:tailEnd/>
            </a:ln>
          </p:spPr>
          <p:txBody>
            <a:bodyPr wrap="none">
              <a:spAutoFit/>
            </a:bodyPr>
            <a:lstStyle/>
            <a:p>
              <a:r>
                <a:rPr lang="en-US" sz="2400"/>
                <a:t>+</a:t>
              </a:r>
            </a:p>
          </p:txBody>
        </p:sp>
        <p:sp>
          <p:nvSpPr>
            <p:cNvPr id="33821" name="Text Box 29"/>
            <p:cNvSpPr txBox="1">
              <a:spLocks noChangeArrowheads="1"/>
            </p:cNvSpPr>
            <p:nvPr/>
          </p:nvSpPr>
          <p:spPr bwMode="auto">
            <a:xfrm>
              <a:off x="480" y="2256"/>
              <a:ext cx="228" cy="288"/>
            </a:xfrm>
            <a:prstGeom prst="rect">
              <a:avLst/>
            </a:prstGeom>
            <a:noFill/>
            <a:ln w="9525">
              <a:noFill/>
              <a:miter lim="800000"/>
              <a:headEnd/>
              <a:tailEnd/>
            </a:ln>
          </p:spPr>
          <p:txBody>
            <a:bodyPr wrap="none">
              <a:spAutoFit/>
            </a:bodyPr>
            <a:lstStyle/>
            <a:p>
              <a:r>
                <a:rPr lang="en-US" sz="2400"/>
                <a:t>+</a:t>
              </a:r>
            </a:p>
          </p:txBody>
        </p:sp>
        <p:sp>
          <p:nvSpPr>
            <p:cNvPr id="33822" name="Text Box 30"/>
            <p:cNvSpPr txBox="1">
              <a:spLocks noChangeArrowheads="1"/>
            </p:cNvSpPr>
            <p:nvPr/>
          </p:nvSpPr>
          <p:spPr bwMode="auto">
            <a:xfrm>
              <a:off x="432" y="2400"/>
              <a:ext cx="228" cy="288"/>
            </a:xfrm>
            <a:prstGeom prst="rect">
              <a:avLst/>
            </a:prstGeom>
            <a:noFill/>
            <a:ln w="9525">
              <a:noFill/>
              <a:miter lim="800000"/>
              <a:headEnd/>
              <a:tailEnd/>
            </a:ln>
          </p:spPr>
          <p:txBody>
            <a:bodyPr wrap="none">
              <a:spAutoFit/>
            </a:bodyPr>
            <a:lstStyle/>
            <a:p>
              <a:r>
                <a:rPr lang="en-US" sz="2400"/>
                <a:t>+</a:t>
              </a:r>
            </a:p>
          </p:txBody>
        </p:sp>
        <p:sp>
          <p:nvSpPr>
            <p:cNvPr id="33823" name="Text Box 31"/>
            <p:cNvSpPr txBox="1">
              <a:spLocks noChangeArrowheads="1"/>
            </p:cNvSpPr>
            <p:nvPr/>
          </p:nvSpPr>
          <p:spPr bwMode="auto">
            <a:xfrm>
              <a:off x="288" y="2352"/>
              <a:ext cx="228" cy="288"/>
            </a:xfrm>
            <a:prstGeom prst="rect">
              <a:avLst/>
            </a:prstGeom>
            <a:noFill/>
            <a:ln w="9525">
              <a:noFill/>
              <a:miter lim="800000"/>
              <a:headEnd/>
              <a:tailEnd/>
            </a:ln>
          </p:spPr>
          <p:txBody>
            <a:bodyPr wrap="none">
              <a:spAutoFit/>
            </a:bodyPr>
            <a:lstStyle/>
            <a:p>
              <a:r>
                <a:rPr lang="en-US" sz="2400"/>
                <a:t>+</a:t>
              </a:r>
            </a:p>
          </p:txBody>
        </p:sp>
        <p:sp>
          <p:nvSpPr>
            <p:cNvPr id="33824" name="Text Box 32"/>
            <p:cNvSpPr txBox="1">
              <a:spLocks noChangeArrowheads="1"/>
            </p:cNvSpPr>
            <p:nvPr/>
          </p:nvSpPr>
          <p:spPr bwMode="auto">
            <a:xfrm>
              <a:off x="816" y="2160"/>
              <a:ext cx="228" cy="288"/>
            </a:xfrm>
            <a:prstGeom prst="rect">
              <a:avLst/>
            </a:prstGeom>
            <a:noFill/>
            <a:ln w="9525">
              <a:noFill/>
              <a:miter lim="800000"/>
              <a:headEnd/>
              <a:tailEnd/>
            </a:ln>
          </p:spPr>
          <p:txBody>
            <a:bodyPr wrap="none">
              <a:spAutoFit/>
            </a:bodyPr>
            <a:lstStyle/>
            <a:p>
              <a:r>
                <a:rPr lang="en-US" sz="2400"/>
                <a:t>+</a:t>
              </a:r>
            </a:p>
          </p:txBody>
        </p:sp>
        <p:sp>
          <p:nvSpPr>
            <p:cNvPr id="33825" name="Text Box 33"/>
            <p:cNvSpPr txBox="1">
              <a:spLocks noChangeArrowheads="1"/>
            </p:cNvSpPr>
            <p:nvPr/>
          </p:nvSpPr>
          <p:spPr bwMode="auto">
            <a:xfrm>
              <a:off x="912" y="2256"/>
              <a:ext cx="228" cy="288"/>
            </a:xfrm>
            <a:prstGeom prst="rect">
              <a:avLst/>
            </a:prstGeom>
            <a:noFill/>
            <a:ln w="9525">
              <a:noFill/>
              <a:miter lim="800000"/>
              <a:headEnd/>
              <a:tailEnd/>
            </a:ln>
          </p:spPr>
          <p:txBody>
            <a:bodyPr wrap="none">
              <a:spAutoFit/>
            </a:bodyPr>
            <a:lstStyle/>
            <a:p>
              <a:r>
                <a:rPr lang="en-US" sz="2400"/>
                <a:t>+</a:t>
              </a:r>
            </a:p>
          </p:txBody>
        </p:sp>
        <p:sp>
          <p:nvSpPr>
            <p:cNvPr id="33826" name="Text Box 34"/>
            <p:cNvSpPr txBox="1">
              <a:spLocks noChangeArrowheads="1"/>
            </p:cNvSpPr>
            <p:nvPr/>
          </p:nvSpPr>
          <p:spPr bwMode="auto">
            <a:xfrm>
              <a:off x="864" y="2400"/>
              <a:ext cx="228" cy="288"/>
            </a:xfrm>
            <a:prstGeom prst="rect">
              <a:avLst/>
            </a:prstGeom>
            <a:noFill/>
            <a:ln w="9525">
              <a:noFill/>
              <a:miter lim="800000"/>
              <a:headEnd/>
              <a:tailEnd/>
            </a:ln>
          </p:spPr>
          <p:txBody>
            <a:bodyPr wrap="none">
              <a:spAutoFit/>
            </a:bodyPr>
            <a:lstStyle/>
            <a:p>
              <a:r>
                <a:rPr lang="en-US" sz="2400"/>
                <a:t>+</a:t>
              </a:r>
            </a:p>
          </p:txBody>
        </p:sp>
        <p:sp>
          <p:nvSpPr>
            <p:cNvPr id="33827" name="Text Box 35"/>
            <p:cNvSpPr txBox="1">
              <a:spLocks noChangeArrowheads="1"/>
            </p:cNvSpPr>
            <p:nvPr/>
          </p:nvSpPr>
          <p:spPr bwMode="auto">
            <a:xfrm>
              <a:off x="720" y="2352"/>
              <a:ext cx="228" cy="288"/>
            </a:xfrm>
            <a:prstGeom prst="rect">
              <a:avLst/>
            </a:prstGeom>
            <a:noFill/>
            <a:ln w="9525">
              <a:noFill/>
              <a:miter lim="800000"/>
              <a:headEnd/>
              <a:tailEnd/>
            </a:ln>
          </p:spPr>
          <p:txBody>
            <a:bodyPr wrap="none">
              <a:spAutoFit/>
            </a:bodyPr>
            <a:lstStyle/>
            <a:p>
              <a:r>
                <a:rPr lang="en-US" sz="2400"/>
                <a:t>+</a:t>
              </a:r>
            </a:p>
          </p:txBody>
        </p:sp>
        <p:sp>
          <p:nvSpPr>
            <p:cNvPr id="33828" name="Text Box 36"/>
            <p:cNvSpPr txBox="1">
              <a:spLocks noChangeArrowheads="1"/>
            </p:cNvSpPr>
            <p:nvPr/>
          </p:nvSpPr>
          <p:spPr bwMode="auto">
            <a:xfrm>
              <a:off x="1200" y="2160"/>
              <a:ext cx="228" cy="288"/>
            </a:xfrm>
            <a:prstGeom prst="rect">
              <a:avLst/>
            </a:prstGeom>
            <a:noFill/>
            <a:ln w="9525">
              <a:noFill/>
              <a:miter lim="800000"/>
              <a:headEnd/>
              <a:tailEnd/>
            </a:ln>
          </p:spPr>
          <p:txBody>
            <a:bodyPr wrap="none">
              <a:spAutoFit/>
            </a:bodyPr>
            <a:lstStyle/>
            <a:p>
              <a:r>
                <a:rPr lang="en-US" sz="2400"/>
                <a:t>+</a:t>
              </a:r>
            </a:p>
          </p:txBody>
        </p:sp>
        <p:sp>
          <p:nvSpPr>
            <p:cNvPr id="33829" name="Text Box 37"/>
            <p:cNvSpPr txBox="1">
              <a:spLocks noChangeArrowheads="1"/>
            </p:cNvSpPr>
            <p:nvPr/>
          </p:nvSpPr>
          <p:spPr bwMode="auto">
            <a:xfrm>
              <a:off x="1296" y="2256"/>
              <a:ext cx="228" cy="288"/>
            </a:xfrm>
            <a:prstGeom prst="rect">
              <a:avLst/>
            </a:prstGeom>
            <a:noFill/>
            <a:ln w="9525">
              <a:noFill/>
              <a:miter lim="800000"/>
              <a:headEnd/>
              <a:tailEnd/>
            </a:ln>
          </p:spPr>
          <p:txBody>
            <a:bodyPr wrap="none">
              <a:spAutoFit/>
            </a:bodyPr>
            <a:lstStyle/>
            <a:p>
              <a:r>
                <a:rPr lang="en-US" sz="2400"/>
                <a:t>+</a:t>
              </a:r>
            </a:p>
          </p:txBody>
        </p:sp>
        <p:sp>
          <p:nvSpPr>
            <p:cNvPr id="33830" name="Text Box 38"/>
            <p:cNvSpPr txBox="1">
              <a:spLocks noChangeArrowheads="1"/>
            </p:cNvSpPr>
            <p:nvPr/>
          </p:nvSpPr>
          <p:spPr bwMode="auto">
            <a:xfrm>
              <a:off x="1248" y="2400"/>
              <a:ext cx="228" cy="288"/>
            </a:xfrm>
            <a:prstGeom prst="rect">
              <a:avLst/>
            </a:prstGeom>
            <a:noFill/>
            <a:ln w="9525">
              <a:noFill/>
              <a:miter lim="800000"/>
              <a:headEnd/>
              <a:tailEnd/>
            </a:ln>
          </p:spPr>
          <p:txBody>
            <a:bodyPr wrap="none">
              <a:spAutoFit/>
            </a:bodyPr>
            <a:lstStyle/>
            <a:p>
              <a:r>
                <a:rPr lang="en-US" sz="2400"/>
                <a:t>+</a:t>
              </a:r>
            </a:p>
          </p:txBody>
        </p:sp>
        <p:sp>
          <p:nvSpPr>
            <p:cNvPr id="33831" name="Text Box 39"/>
            <p:cNvSpPr txBox="1">
              <a:spLocks noChangeArrowheads="1"/>
            </p:cNvSpPr>
            <p:nvPr/>
          </p:nvSpPr>
          <p:spPr bwMode="auto">
            <a:xfrm>
              <a:off x="1104" y="2352"/>
              <a:ext cx="228" cy="288"/>
            </a:xfrm>
            <a:prstGeom prst="rect">
              <a:avLst/>
            </a:prstGeom>
            <a:noFill/>
            <a:ln w="9525">
              <a:noFill/>
              <a:miter lim="800000"/>
              <a:headEnd/>
              <a:tailEnd/>
            </a:ln>
          </p:spPr>
          <p:txBody>
            <a:bodyPr wrap="none">
              <a:spAutoFit/>
            </a:bodyPr>
            <a:lstStyle/>
            <a:p>
              <a:r>
                <a:rPr lang="en-US" sz="2400"/>
                <a:t>+</a:t>
              </a:r>
            </a:p>
          </p:txBody>
        </p:sp>
        <p:sp>
          <p:nvSpPr>
            <p:cNvPr id="33832" name="Text Box 40"/>
            <p:cNvSpPr txBox="1">
              <a:spLocks noChangeArrowheads="1"/>
            </p:cNvSpPr>
            <p:nvPr/>
          </p:nvSpPr>
          <p:spPr bwMode="auto">
            <a:xfrm>
              <a:off x="1644" y="2160"/>
              <a:ext cx="228" cy="288"/>
            </a:xfrm>
            <a:prstGeom prst="rect">
              <a:avLst/>
            </a:prstGeom>
            <a:noFill/>
            <a:ln w="9525">
              <a:noFill/>
              <a:miter lim="800000"/>
              <a:headEnd/>
              <a:tailEnd/>
            </a:ln>
          </p:spPr>
          <p:txBody>
            <a:bodyPr wrap="none">
              <a:spAutoFit/>
            </a:bodyPr>
            <a:lstStyle/>
            <a:p>
              <a:r>
                <a:rPr lang="en-US" sz="2400"/>
                <a:t>+</a:t>
              </a:r>
            </a:p>
          </p:txBody>
        </p:sp>
        <p:sp>
          <p:nvSpPr>
            <p:cNvPr id="33833" name="Text Box 41"/>
            <p:cNvSpPr txBox="1">
              <a:spLocks noChangeArrowheads="1"/>
            </p:cNvSpPr>
            <p:nvPr/>
          </p:nvSpPr>
          <p:spPr bwMode="auto">
            <a:xfrm>
              <a:off x="1740" y="2256"/>
              <a:ext cx="228" cy="288"/>
            </a:xfrm>
            <a:prstGeom prst="rect">
              <a:avLst/>
            </a:prstGeom>
            <a:noFill/>
            <a:ln w="9525">
              <a:noFill/>
              <a:miter lim="800000"/>
              <a:headEnd/>
              <a:tailEnd/>
            </a:ln>
          </p:spPr>
          <p:txBody>
            <a:bodyPr wrap="none">
              <a:spAutoFit/>
            </a:bodyPr>
            <a:lstStyle/>
            <a:p>
              <a:r>
                <a:rPr lang="en-US" sz="2400"/>
                <a:t>+</a:t>
              </a:r>
            </a:p>
          </p:txBody>
        </p:sp>
        <p:sp>
          <p:nvSpPr>
            <p:cNvPr id="33834" name="Text Box 42"/>
            <p:cNvSpPr txBox="1">
              <a:spLocks noChangeArrowheads="1"/>
            </p:cNvSpPr>
            <p:nvPr/>
          </p:nvSpPr>
          <p:spPr bwMode="auto">
            <a:xfrm>
              <a:off x="1692" y="2400"/>
              <a:ext cx="228" cy="288"/>
            </a:xfrm>
            <a:prstGeom prst="rect">
              <a:avLst/>
            </a:prstGeom>
            <a:noFill/>
            <a:ln w="9525">
              <a:noFill/>
              <a:miter lim="800000"/>
              <a:headEnd/>
              <a:tailEnd/>
            </a:ln>
          </p:spPr>
          <p:txBody>
            <a:bodyPr wrap="none">
              <a:spAutoFit/>
            </a:bodyPr>
            <a:lstStyle/>
            <a:p>
              <a:r>
                <a:rPr lang="en-US" sz="2400"/>
                <a:t>+</a:t>
              </a:r>
            </a:p>
          </p:txBody>
        </p:sp>
        <p:sp>
          <p:nvSpPr>
            <p:cNvPr id="33835" name="Text Box 43"/>
            <p:cNvSpPr txBox="1">
              <a:spLocks noChangeArrowheads="1"/>
            </p:cNvSpPr>
            <p:nvPr/>
          </p:nvSpPr>
          <p:spPr bwMode="auto">
            <a:xfrm>
              <a:off x="1548" y="2352"/>
              <a:ext cx="228" cy="288"/>
            </a:xfrm>
            <a:prstGeom prst="rect">
              <a:avLst/>
            </a:prstGeom>
            <a:noFill/>
            <a:ln w="9525">
              <a:noFill/>
              <a:miter lim="800000"/>
              <a:headEnd/>
              <a:tailEnd/>
            </a:ln>
          </p:spPr>
          <p:txBody>
            <a:bodyPr wrap="none">
              <a:spAutoFit/>
            </a:bodyPr>
            <a:lstStyle/>
            <a:p>
              <a:r>
                <a:rPr lang="en-US" sz="2400"/>
                <a:t>+</a:t>
              </a:r>
            </a:p>
          </p:txBody>
        </p:sp>
        <p:sp>
          <p:nvSpPr>
            <p:cNvPr id="33836" name="Text Box 44"/>
            <p:cNvSpPr txBox="1">
              <a:spLocks noChangeArrowheads="1"/>
            </p:cNvSpPr>
            <p:nvPr/>
          </p:nvSpPr>
          <p:spPr bwMode="auto">
            <a:xfrm>
              <a:off x="2076" y="2160"/>
              <a:ext cx="228" cy="288"/>
            </a:xfrm>
            <a:prstGeom prst="rect">
              <a:avLst/>
            </a:prstGeom>
            <a:noFill/>
            <a:ln w="9525">
              <a:noFill/>
              <a:miter lim="800000"/>
              <a:headEnd/>
              <a:tailEnd/>
            </a:ln>
          </p:spPr>
          <p:txBody>
            <a:bodyPr wrap="none">
              <a:spAutoFit/>
            </a:bodyPr>
            <a:lstStyle/>
            <a:p>
              <a:r>
                <a:rPr lang="en-US" sz="2400"/>
                <a:t>+</a:t>
              </a:r>
            </a:p>
          </p:txBody>
        </p:sp>
        <p:sp>
          <p:nvSpPr>
            <p:cNvPr id="33837" name="Text Box 45"/>
            <p:cNvSpPr txBox="1">
              <a:spLocks noChangeArrowheads="1"/>
            </p:cNvSpPr>
            <p:nvPr/>
          </p:nvSpPr>
          <p:spPr bwMode="auto">
            <a:xfrm>
              <a:off x="2172" y="2256"/>
              <a:ext cx="228" cy="288"/>
            </a:xfrm>
            <a:prstGeom prst="rect">
              <a:avLst/>
            </a:prstGeom>
            <a:noFill/>
            <a:ln w="9525">
              <a:noFill/>
              <a:miter lim="800000"/>
              <a:headEnd/>
              <a:tailEnd/>
            </a:ln>
          </p:spPr>
          <p:txBody>
            <a:bodyPr wrap="none">
              <a:spAutoFit/>
            </a:bodyPr>
            <a:lstStyle/>
            <a:p>
              <a:r>
                <a:rPr lang="en-US" sz="2400"/>
                <a:t>+</a:t>
              </a:r>
            </a:p>
          </p:txBody>
        </p:sp>
        <p:sp>
          <p:nvSpPr>
            <p:cNvPr id="33838" name="Text Box 46"/>
            <p:cNvSpPr txBox="1">
              <a:spLocks noChangeArrowheads="1"/>
            </p:cNvSpPr>
            <p:nvPr/>
          </p:nvSpPr>
          <p:spPr bwMode="auto">
            <a:xfrm>
              <a:off x="2124" y="2400"/>
              <a:ext cx="228" cy="288"/>
            </a:xfrm>
            <a:prstGeom prst="rect">
              <a:avLst/>
            </a:prstGeom>
            <a:noFill/>
            <a:ln w="9525">
              <a:noFill/>
              <a:miter lim="800000"/>
              <a:headEnd/>
              <a:tailEnd/>
            </a:ln>
          </p:spPr>
          <p:txBody>
            <a:bodyPr wrap="none">
              <a:spAutoFit/>
            </a:bodyPr>
            <a:lstStyle/>
            <a:p>
              <a:r>
                <a:rPr lang="en-US" sz="2400"/>
                <a:t>+</a:t>
              </a:r>
            </a:p>
          </p:txBody>
        </p:sp>
        <p:sp>
          <p:nvSpPr>
            <p:cNvPr id="33839" name="Text Box 47"/>
            <p:cNvSpPr txBox="1">
              <a:spLocks noChangeArrowheads="1"/>
            </p:cNvSpPr>
            <p:nvPr/>
          </p:nvSpPr>
          <p:spPr bwMode="auto">
            <a:xfrm>
              <a:off x="1980" y="2352"/>
              <a:ext cx="228" cy="288"/>
            </a:xfrm>
            <a:prstGeom prst="rect">
              <a:avLst/>
            </a:prstGeom>
            <a:noFill/>
            <a:ln w="9525">
              <a:noFill/>
              <a:miter lim="800000"/>
              <a:headEnd/>
              <a:tailEnd/>
            </a:ln>
          </p:spPr>
          <p:txBody>
            <a:bodyPr wrap="none">
              <a:spAutoFit/>
            </a:bodyPr>
            <a:lstStyle/>
            <a:p>
              <a:r>
                <a:rPr lang="en-US" sz="2400"/>
                <a:t>+</a:t>
              </a:r>
            </a:p>
          </p:txBody>
        </p:sp>
        <p:sp>
          <p:nvSpPr>
            <p:cNvPr id="33840" name="Line 48"/>
            <p:cNvSpPr>
              <a:spLocks noChangeShapeType="1"/>
            </p:cNvSpPr>
            <p:nvPr/>
          </p:nvSpPr>
          <p:spPr bwMode="auto">
            <a:xfrm flipH="1">
              <a:off x="672" y="2928"/>
              <a:ext cx="672" cy="0"/>
            </a:xfrm>
            <a:prstGeom prst="line">
              <a:avLst/>
            </a:prstGeom>
            <a:noFill/>
            <a:ln w="57150">
              <a:solidFill>
                <a:schemeClr val="accent2"/>
              </a:solidFill>
              <a:round/>
              <a:headEnd/>
              <a:tailEnd type="triangle" w="med" len="med"/>
            </a:ln>
          </p:spPr>
          <p:txBody>
            <a:bodyPr/>
            <a:lstStyle/>
            <a:p>
              <a:endParaRPr lang="en-US"/>
            </a:p>
          </p:txBody>
        </p:sp>
        <p:sp>
          <p:nvSpPr>
            <p:cNvPr id="33841" name="Line 49"/>
            <p:cNvSpPr>
              <a:spLocks noChangeShapeType="1"/>
            </p:cNvSpPr>
            <p:nvPr/>
          </p:nvSpPr>
          <p:spPr bwMode="auto">
            <a:xfrm>
              <a:off x="4320" y="2928"/>
              <a:ext cx="672" cy="0"/>
            </a:xfrm>
            <a:prstGeom prst="line">
              <a:avLst/>
            </a:prstGeom>
            <a:noFill/>
            <a:ln w="57150">
              <a:solidFill>
                <a:schemeClr val="accent2"/>
              </a:solidFill>
              <a:round/>
              <a:headEnd/>
              <a:tailEnd type="triangle" w="med" len="med"/>
            </a:ln>
          </p:spPr>
          <p:txBody>
            <a:bodyPr/>
            <a:lstStyle/>
            <a:p>
              <a:endParaRPr lang="en-US"/>
            </a:p>
          </p:txBody>
        </p:sp>
      </p:grpSp>
    </p:spTree>
    <p:extLst>
      <p:ext uri="{BB962C8B-B14F-4D97-AF65-F5344CB8AC3E}">
        <p14:creationId xmlns:p14="http://schemas.microsoft.com/office/powerpoint/2010/main" val="69925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4819" name="AutoShape 3"/>
          <p:cNvSpPr>
            <a:spLocks noChangeArrowheads="1"/>
          </p:cNvSpPr>
          <p:nvPr/>
        </p:nvSpPr>
        <p:spPr bwMode="auto">
          <a:xfrm>
            <a:off x="4876800" y="3429000"/>
            <a:ext cx="4038600" cy="838200"/>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4820" name="Line 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4821" name="Line 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4822" name="Line 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4823" name="Text Box 7"/>
          <p:cNvSpPr txBox="1">
            <a:spLocks noChangeArrowheads="1"/>
          </p:cNvSpPr>
          <p:nvPr/>
        </p:nvSpPr>
        <p:spPr bwMode="auto">
          <a:xfrm>
            <a:off x="5334000" y="3429000"/>
            <a:ext cx="361950" cy="457200"/>
          </a:xfrm>
          <a:prstGeom prst="rect">
            <a:avLst/>
          </a:prstGeom>
          <a:noFill/>
          <a:ln w="9525">
            <a:noFill/>
            <a:miter lim="800000"/>
            <a:headEnd/>
            <a:tailEnd/>
          </a:ln>
        </p:spPr>
        <p:txBody>
          <a:bodyPr wrap="none">
            <a:spAutoFit/>
          </a:bodyPr>
          <a:lstStyle/>
          <a:p>
            <a:r>
              <a:rPr lang="en-US" sz="2400"/>
              <a:t>+</a:t>
            </a:r>
          </a:p>
        </p:txBody>
      </p:sp>
      <p:sp>
        <p:nvSpPr>
          <p:cNvPr id="34824" name="Text Box 8"/>
          <p:cNvSpPr txBox="1">
            <a:spLocks noChangeArrowheads="1"/>
          </p:cNvSpPr>
          <p:nvPr/>
        </p:nvSpPr>
        <p:spPr bwMode="auto">
          <a:xfrm>
            <a:off x="5486400" y="3581400"/>
            <a:ext cx="361950" cy="457200"/>
          </a:xfrm>
          <a:prstGeom prst="rect">
            <a:avLst/>
          </a:prstGeom>
          <a:noFill/>
          <a:ln w="9525">
            <a:noFill/>
            <a:miter lim="800000"/>
            <a:headEnd/>
            <a:tailEnd/>
          </a:ln>
        </p:spPr>
        <p:txBody>
          <a:bodyPr wrap="none">
            <a:spAutoFit/>
          </a:bodyPr>
          <a:lstStyle/>
          <a:p>
            <a:r>
              <a:rPr lang="en-US" sz="2400"/>
              <a:t>+</a:t>
            </a:r>
          </a:p>
        </p:txBody>
      </p:sp>
      <p:sp>
        <p:nvSpPr>
          <p:cNvPr id="34825" name="Text Box 9"/>
          <p:cNvSpPr txBox="1">
            <a:spLocks noChangeArrowheads="1"/>
          </p:cNvSpPr>
          <p:nvPr/>
        </p:nvSpPr>
        <p:spPr bwMode="auto">
          <a:xfrm>
            <a:off x="5410200" y="3810000"/>
            <a:ext cx="361950" cy="457200"/>
          </a:xfrm>
          <a:prstGeom prst="rect">
            <a:avLst/>
          </a:prstGeom>
          <a:noFill/>
          <a:ln w="9525">
            <a:noFill/>
            <a:miter lim="800000"/>
            <a:headEnd/>
            <a:tailEnd/>
          </a:ln>
        </p:spPr>
        <p:txBody>
          <a:bodyPr wrap="none">
            <a:spAutoFit/>
          </a:bodyPr>
          <a:lstStyle/>
          <a:p>
            <a:r>
              <a:rPr lang="en-US" sz="2400"/>
              <a:t>+</a:t>
            </a:r>
          </a:p>
        </p:txBody>
      </p:sp>
      <p:sp>
        <p:nvSpPr>
          <p:cNvPr id="34826" name="Text Box 10"/>
          <p:cNvSpPr txBox="1">
            <a:spLocks noChangeArrowheads="1"/>
          </p:cNvSpPr>
          <p:nvPr/>
        </p:nvSpPr>
        <p:spPr bwMode="auto">
          <a:xfrm>
            <a:off x="5181600" y="3733800"/>
            <a:ext cx="361950" cy="457200"/>
          </a:xfrm>
          <a:prstGeom prst="rect">
            <a:avLst/>
          </a:prstGeom>
          <a:noFill/>
          <a:ln w="9525">
            <a:noFill/>
            <a:miter lim="800000"/>
            <a:headEnd/>
            <a:tailEnd/>
          </a:ln>
        </p:spPr>
        <p:txBody>
          <a:bodyPr wrap="none">
            <a:spAutoFit/>
          </a:bodyPr>
          <a:lstStyle/>
          <a:p>
            <a:r>
              <a:rPr lang="en-US" sz="2400"/>
              <a:t>+</a:t>
            </a:r>
          </a:p>
        </p:txBody>
      </p:sp>
      <p:sp>
        <p:nvSpPr>
          <p:cNvPr id="34827" name="Text Box 11"/>
          <p:cNvSpPr txBox="1">
            <a:spLocks noChangeArrowheads="1"/>
          </p:cNvSpPr>
          <p:nvPr/>
        </p:nvSpPr>
        <p:spPr bwMode="auto">
          <a:xfrm>
            <a:off x="6019800" y="3429000"/>
            <a:ext cx="361950" cy="457200"/>
          </a:xfrm>
          <a:prstGeom prst="rect">
            <a:avLst/>
          </a:prstGeom>
          <a:noFill/>
          <a:ln w="9525">
            <a:noFill/>
            <a:miter lim="800000"/>
            <a:headEnd/>
            <a:tailEnd/>
          </a:ln>
        </p:spPr>
        <p:txBody>
          <a:bodyPr wrap="none">
            <a:spAutoFit/>
          </a:bodyPr>
          <a:lstStyle/>
          <a:p>
            <a:r>
              <a:rPr lang="en-US" sz="2400"/>
              <a:t>+</a:t>
            </a:r>
          </a:p>
        </p:txBody>
      </p:sp>
      <p:sp>
        <p:nvSpPr>
          <p:cNvPr id="34828" name="Text Box 12"/>
          <p:cNvSpPr txBox="1">
            <a:spLocks noChangeArrowheads="1"/>
          </p:cNvSpPr>
          <p:nvPr/>
        </p:nvSpPr>
        <p:spPr bwMode="auto">
          <a:xfrm>
            <a:off x="6172200" y="3581400"/>
            <a:ext cx="361950" cy="457200"/>
          </a:xfrm>
          <a:prstGeom prst="rect">
            <a:avLst/>
          </a:prstGeom>
          <a:noFill/>
          <a:ln w="9525">
            <a:noFill/>
            <a:miter lim="800000"/>
            <a:headEnd/>
            <a:tailEnd/>
          </a:ln>
        </p:spPr>
        <p:txBody>
          <a:bodyPr wrap="none">
            <a:spAutoFit/>
          </a:bodyPr>
          <a:lstStyle/>
          <a:p>
            <a:r>
              <a:rPr lang="en-US" sz="2400"/>
              <a:t>+</a:t>
            </a:r>
          </a:p>
        </p:txBody>
      </p:sp>
      <p:sp>
        <p:nvSpPr>
          <p:cNvPr id="34829" name="Text Box 13"/>
          <p:cNvSpPr txBox="1">
            <a:spLocks noChangeArrowheads="1"/>
          </p:cNvSpPr>
          <p:nvPr/>
        </p:nvSpPr>
        <p:spPr bwMode="auto">
          <a:xfrm>
            <a:off x="6096000" y="3810000"/>
            <a:ext cx="361950" cy="457200"/>
          </a:xfrm>
          <a:prstGeom prst="rect">
            <a:avLst/>
          </a:prstGeom>
          <a:noFill/>
          <a:ln w="9525">
            <a:noFill/>
            <a:miter lim="800000"/>
            <a:headEnd/>
            <a:tailEnd/>
          </a:ln>
        </p:spPr>
        <p:txBody>
          <a:bodyPr wrap="none">
            <a:spAutoFit/>
          </a:bodyPr>
          <a:lstStyle/>
          <a:p>
            <a:r>
              <a:rPr lang="en-US" sz="2400"/>
              <a:t>+</a:t>
            </a:r>
          </a:p>
        </p:txBody>
      </p:sp>
      <p:sp>
        <p:nvSpPr>
          <p:cNvPr id="34830" name="Text Box 14"/>
          <p:cNvSpPr txBox="1">
            <a:spLocks noChangeArrowheads="1"/>
          </p:cNvSpPr>
          <p:nvPr/>
        </p:nvSpPr>
        <p:spPr bwMode="auto">
          <a:xfrm>
            <a:off x="5867400" y="3733800"/>
            <a:ext cx="361950" cy="457200"/>
          </a:xfrm>
          <a:prstGeom prst="rect">
            <a:avLst/>
          </a:prstGeom>
          <a:noFill/>
          <a:ln w="9525">
            <a:noFill/>
            <a:miter lim="800000"/>
            <a:headEnd/>
            <a:tailEnd/>
          </a:ln>
        </p:spPr>
        <p:txBody>
          <a:bodyPr wrap="none">
            <a:spAutoFit/>
          </a:bodyPr>
          <a:lstStyle/>
          <a:p>
            <a:r>
              <a:rPr lang="en-US" sz="2400"/>
              <a:t>+</a:t>
            </a:r>
          </a:p>
        </p:txBody>
      </p:sp>
      <p:sp>
        <p:nvSpPr>
          <p:cNvPr id="34831" name="Text Box 15"/>
          <p:cNvSpPr txBox="1">
            <a:spLocks noChangeArrowheads="1"/>
          </p:cNvSpPr>
          <p:nvPr/>
        </p:nvSpPr>
        <p:spPr bwMode="auto">
          <a:xfrm>
            <a:off x="6629400" y="3429000"/>
            <a:ext cx="361950" cy="457200"/>
          </a:xfrm>
          <a:prstGeom prst="rect">
            <a:avLst/>
          </a:prstGeom>
          <a:noFill/>
          <a:ln w="9525">
            <a:noFill/>
            <a:miter lim="800000"/>
            <a:headEnd/>
            <a:tailEnd/>
          </a:ln>
        </p:spPr>
        <p:txBody>
          <a:bodyPr wrap="none">
            <a:spAutoFit/>
          </a:bodyPr>
          <a:lstStyle/>
          <a:p>
            <a:r>
              <a:rPr lang="en-US" sz="2400"/>
              <a:t>+</a:t>
            </a:r>
          </a:p>
        </p:txBody>
      </p:sp>
      <p:sp>
        <p:nvSpPr>
          <p:cNvPr id="34832" name="Text Box 16"/>
          <p:cNvSpPr txBox="1">
            <a:spLocks noChangeArrowheads="1"/>
          </p:cNvSpPr>
          <p:nvPr/>
        </p:nvSpPr>
        <p:spPr bwMode="auto">
          <a:xfrm>
            <a:off x="6781800" y="3581400"/>
            <a:ext cx="361950" cy="457200"/>
          </a:xfrm>
          <a:prstGeom prst="rect">
            <a:avLst/>
          </a:prstGeom>
          <a:noFill/>
          <a:ln w="9525">
            <a:noFill/>
            <a:miter lim="800000"/>
            <a:headEnd/>
            <a:tailEnd/>
          </a:ln>
        </p:spPr>
        <p:txBody>
          <a:bodyPr wrap="none">
            <a:spAutoFit/>
          </a:bodyPr>
          <a:lstStyle/>
          <a:p>
            <a:r>
              <a:rPr lang="en-US" sz="2400"/>
              <a:t>+</a:t>
            </a:r>
          </a:p>
        </p:txBody>
      </p:sp>
      <p:sp>
        <p:nvSpPr>
          <p:cNvPr id="34833" name="Text Box 17"/>
          <p:cNvSpPr txBox="1">
            <a:spLocks noChangeArrowheads="1"/>
          </p:cNvSpPr>
          <p:nvPr/>
        </p:nvSpPr>
        <p:spPr bwMode="auto">
          <a:xfrm>
            <a:off x="6705600" y="3810000"/>
            <a:ext cx="361950" cy="457200"/>
          </a:xfrm>
          <a:prstGeom prst="rect">
            <a:avLst/>
          </a:prstGeom>
          <a:noFill/>
          <a:ln w="9525">
            <a:noFill/>
            <a:miter lim="800000"/>
            <a:headEnd/>
            <a:tailEnd/>
          </a:ln>
        </p:spPr>
        <p:txBody>
          <a:bodyPr wrap="none">
            <a:spAutoFit/>
          </a:bodyPr>
          <a:lstStyle/>
          <a:p>
            <a:r>
              <a:rPr lang="en-US" sz="2400"/>
              <a:t>+</a:t>
            </a:r>
          </a:p>
        </p:txBody>
      </p:sp>
      <p:sp>
        <p:nvSpPr>
          <p:cNvPr id="34834" name="Text Box 18"/>
          <p:cNvSpPr txBox="1">
            <a:spLocks noChangeArrowheads="1"/>
          </p:cNvSpPr>
          <p:nvPr/>
        </p:nvSpPr>
        <p:spPr bwMode="auto">
          <a:xfrm>
            <a:off x="6477000" y="3733800"/>
            <a:ext cx="361950" cy="457200"/>
          </a:xfrm>
          <a:prstGeom prst="rect">
            <a:avLst/>
          </a:prstGeom>
          <a:noFill/>
          <a:ln w="9525">
            <a:noFill/>
            <a:miter lim="800000"/>
            <a:headEnd/>
            <a:tailEnd/>
          </a:ln>
        </p:spPr>
        <p:txBody>
          <a:bodyPr wrap="none">
            <a:spAutoFit/>
          </a:bodyPr>
          <a:lstStyle/>
          <a:p>
            <a:r>
              <a:rPr lang="en-US" sz="2400"/>
              <a:t>+</a:t>
            </a:r>
          </a:p>
        </p:txBody>
      </p:sp>
      <p:sp>
        <p:nvSpPr>
          <p:cNvPr id="34835" name="Text Box 19"/>
          <p:cNvSpPr txBox="1">
            <a:spLocks noChangeArrowheads="1"/>
          </p:cNvSpPr>
          <p:nvPr/>
        </p:nvSpPr>
        <p:spPr bwMode="auto">
          <a:xfrm>
            <a:off x="7334250" y="3429000"/>
            <a:ext cx="361950" cy="457200"/>
          </a:xfrm>
          <a:prstGeom prst="rect">
            <a:avLst/>
          </a:prstGeom>
          <a:noFill/>
          <a:ln w="9525">
            <a:noFill/>
            <a:miter lim="800000"/>
            <a:headEnd/>
            <a:tailEnd/>
          </a:ln>
        </p:spPr>
        <p:txBody>
          <a:bodyPr wrap="none">
            <a:spAutoFit/>
          </a:bodyPr>
          <a:lstStyle/>
          <a:p>
            <a:r>
              <a:rPr lang="en-US" sz="2400"/>
              <a:t>+</a:t>
            </a:r>
          </a:p>
        </p:txBody>
      </p:sp>
      <p:sp>
        <p:nvSpPr>
          <p:cNvPr id="34836" name="Text Box 20"/>
          <p:cNvSpPr txBox="1">
            <a:spLocks noChangeArrowheads="1"/>
          </p:cNvSpPr>
          <p:nvPr/>
        </p:nvSpPr>
        <p:spPr bwMode="auto">
          <a:xfrm>
            <a:off x="7486650" y="3581400"/>
            <a:ext cx="361950" cy="457200"/>
          </a:xfrm>
          <a:prstGeom prst="rect">
            <a:avLst/>
          </a:prstGeom>
          <a:noFill/>
          <a:ln w="9525">
            <a:noFill/>
            <a:miter lim="800000"/>
            <a:headEnd/>
            <a:tailEnd/>
          </a:ln>
        </p:spPr>
        <p:txBody>
          <a:bodyPr wrap="none">
            <a:spAutoFit/>
          </a:bodyPr>
          <a:lstStyle/>
          <a:p>
            <a:r>
              <a:rPr lang="en-US" sz="2400"/>
              <a:t>+</a:t>
            </a:r>
          </a:p>
        </p:txBody>
      </p:sp>
      <p:sp>
        <p:nvSpPr>
          <p:cNvPr id="34837" name="Text Box 21"/>
          <p:cNvSpPr txBox="1">
            <a:spLocks noChangeArrowheads="1"/>
          </p:cNvSpPr>
          <p:nvPr/>
        </p:nvSpPr>
        <p:spPr bwMode="auto">
          <a:xfrm>
            <a:off x="7410450" y="3810000"/>
            <a:ext cx="361950" cy="457200"/>
          </a:xfrm>
          <a:prstGeom prst="rect">
            <a:avLst/>
          </a:prstGeom>
          <a:noFill/>
          <a:ln w="9525">
            <a:noFill/>
            <a:miter lim="800000"/>
            <a:headEnd/>
            <a:tailEnd/>
          </a:ln>
        </p:spPr>
        <p:txBody>
          <a:bodyPr wrap="none">
            <a:spAutoFit/>
          </a:bodyPr>
          <a:lstStyle/>
          <a:p>
            <a:r>
              <a:rPr lang="en-US" sz="2400"/>
              <a:t>+</a:t>
            </a:r>
          </a:p>
        </p:txBody>
      </p:sp>
      <p:sp>
        <p:nvSpPr>
          <p:cNvPr id="34838" name="Text Box 22"/>
          <p:cNvSpPr txBox="1">
            <a:spLocks noChangeArrowheads="1"/>
          </p:cNvSpPr>
          <p:nvPr/>
        </p:nvSpPr>
        <p:spPr bwMode="auto">
          <a:xfrm>
            <a:off x="7181850" y="3733800"/>
            <a:ext cx="361950" cy="457200"/>
          </a:xfrm>
          <a:prstGeom prst="rect">
            <a:avLst/>
          </a:prstGeom>
          <a:noFill/>
          <a:ln w="9525">
            <a:noFill/>
            <a:miter lim="800000"/>
            <a:headEnd/>
            <a:tailEnd/>
          </a:ln>
        </p:spPr>
        <p:txBody>
          <a:bodyPr wrap="none">
            <a:spAutoFit/>
          </a:bodyPr>
          <a:lstStyle/>
          <a:p>
            <a:r>
              <a:rPr lang="en-US" sz="2400"/>
              <a:t>+</a:t>
            </a:r>
          </a:p>
        </p:txBody>
      </p:sp>
      <p:sp>
        <p:nvSpPr>
          <p:cNvPr id="34839" name="Text Box 23"/>
          <p:cNvSpPr txBox="1">
            <a:spLocks noChangeArrowheads="1"/>
          </p:cNvSpPr>
          <p:nvPr/>
        </p:nvSpPr>
        <p:spPr bwMode="auto">
          <a:xfrm>
            <a:off x="8020050" y="3429000"/>
            <a:ext cx="361950" cy="457200"/>
          </a:xfrm>
          <a:prstGeom prst="rect">
            <a:avLst/>
          </a:prstGeom>
          <a:noFill/>
          <a:ln w="9525">
            <a:noFill/>
            <a:miter lim="800000"/>
            <a:headEnd/>
            <a:tailEnd/>
          </a:ln>
        </p:spPr>
        <p:txBody>
          <a:bodyPr wrap="none">
            <a:spAutoFit/>
          </a:bodyPr>
          <a:lstStyle/>
          <a:p>
            <a:r>
              <a:rPr lang="en-US" sz="2400"/>
              <a:t>+</a:t>
            </a:r>
          </a:p>
        </p:txBody>
      </p:sp>
      <p:sp>
        <p:nvSpPr>
          <p:cNvPr id="34840" name="Text Box 24"/>
          <p:cNvSpPr txBox="1">
            <a:spLocks noChangeArrowheads="1"/>
          </p:cNvSpPr>
          <p:nvPr/>
        </p:nvSpPr>
        <p:spPr bwMode="auto">
          <a:xfrm>
            <a:off x="8172450" y="3581400"/>
            <a:ext cx="361950" cy="457200"/>
          </a:xfrm>
          <a:prstGeom prst="rect">
            <a:avLst/>
          </a:prstGeom>
          <a:noFill/>
          <a:ln w="9525">
            <a:noFill/>
            <a:miter lim="800000"/>
            <a:headEnd/>
            <a:tailEnd/>
          </a:ln>
        </p:spPr>
        <p:txBody>
          <a:bodyPr wrap="none">
            <a:spAutoFit/>
          </a:bodyPr>
          <a:lstStyle/>
          <a:p>
            <a:r>
              <a:rPr lang="en-US" sz="2400"/>
              <a:t>+</a:t>
            </a:r>
          </a:p>
        </p:txBody>
      </p:sp>
      <p:sp>
        <p:nvSpPr>
          <p:cNvPr id="34841" name="Text Box 25"/>
          <p:cNvSpPr txBox="1">
            <a:spLocks noChangeArrowheads="1"/>
          </p:cNvSpPr>
          <p:nvPr/>
        </p:nvSpPr>
        <p:spPr bwMode="auto">
          <a:xfrm>
            <a:off x="8096250" y="3810000"/>
            <a:ext cx="361950" cy="457200"/>
          </a:xfrm>
          <a:prstGeom prst="rect">
            <a:avLst/>
          </a:prstGeom>
          <a:noFill/>
          <a:ln w="9525">
            <a:noFill/>
            <a:miter lim="800000"/>
            <a:headEnd/>
            <a:tailEnd/>
          </a:ln>
        </p:spPr>
        <p:txBody>
          <a:bodyPr wrap="none">
            <a:spAutoFit/>
          </a:bodyPr>
          <a:lstStyle/>
          <a:p>
            <a:r>
              <a:rPr lang="en-US" sz="2400"/>
              <a:t>+</a:t>
            </a:r>
          </a:p>
        </p:txBody>
      </p:sp>
      <p:sp>
        <p:nvSpPr>
          <p:cNvPr id="34842" name="Text Box 26"/>
          <p:cNvSpPr txBox="1">
            <a:spLocks noChangeArrowheads="1"/>
          </p:cNvSpPr>
          <p:nvPr/>
        </p:nvSpPr>
        <p:spPr bwMode="auto">
          <a:xfrm>
            <a:off x="7867650" y="3733800"/>
            <a:ext cx="361950" cy="457200"/>
          </a:xfrm>
          <a:prstGeom prst="rect">
            <a:avLst/>
          </a:prstGeom>
          <a:noFill/>
          <a:ln w="9525">
            <a:noFill/>
            <a:miter lim="800000"/>
            <a:headEnd/>
            <a:tailEnd/>
          </a:ln>
        </p:spPr>
        <p:txBody>
          <a:bodyPr wrap="none">
            <a:spAutoFit/>
          </a:bodyPr>
          <a:lstStyle/>
          <a:p>
            <a:r>
              <a:rPr lang="en-US" sz="2400"/>
              <a:t>+</a:t>
            </a:r>
          </a:p>
        </p:txBody>
      </p:sp>
      <p:sp>
        <p:nvSpPr>
          <p:cNvPr id="34843" name="Text Box 27"/>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4" name="Text Box 28"/>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5" name="Text Box 29"/>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6" name="Text Box 30"/>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7" name="Text Box 31"/>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8" name="Text Box 32"/>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9" name="Text Box 33"/>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0" name="Text Box 34"/>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1" name="Text Box 35"/>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2" name="Text Box 36"/>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3" name="Text Box 37"/>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4" name="Text Box 38"/>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5" name="Text Box 39"/>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6" name="Text Box 40"/>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7" name="Text Box 41"/>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8" name="Text Box 42"/>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9" name="Text Box 43"/>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0" name="Text Box 44"/>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1" name="Text Box 45"/>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2" name="Text Box 46"/>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3" name="Text Box 47"/>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4" name="Text Box 48"/>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5" name="Line 49"/>
          <p:cNvSpPr>
            <a:spLocks noChangeShapeType="1"/>
          </p:cNvSpPr>
          <p:nvPr/>
        </p:nvSpPr>
        <p:spPr bwMode="auto">
          <a:xfrm flipH="1">
            <a:off x="6096000" y="4610100"/>
            <a:ext cx="1066800" cy="0"/>
          </a:xfrm>
          <a:prstGeom prst="line">
            <a:avLst/>
          </a:prstGeom>
          <a:noFill/>
          <a:ln w="57150">
            <a:solidFill>
              <a:schemeClr val="accent2"/>
            </a:solidFill>
            <a:round/>
            <a:headEnd/>
            <a:tailEnd type="triangle" w="med" len="med"/>
          </a:ln>
        </p:spPr>
        <p:txBody>
          <a:bodyPr/>
          <a:lstStyle/>
          <a:p>
            <a:endParaRPr lang="en-US"/>
          </a:p>
        </p:txBody>
      </p:sp>
      <p:sp>
        <p:nvSpPr>
          <p:cNvPr id="34866" name="Line 50"/>
          <p:cNvSpPr>
            <a:spLocks noChangeShapeType="1"/>
          </p:cNvSpPr>
          <p:nvPr/>
        </p:nvSpPr>
        <p:spPr bwMode="auto">
          <a:xfrm>
            <a:off x="2133600" y="4610100"/>
            <a:ext cx="1066800" cy="0"/>
          </a:xfrm>
          <a:prstGeom prst="line">
            <a:avLst/>
          </a:prstGeom>
          <a:noFill/>
          <a:ln w="57150">
            <a:solidFill>
              <a:schemeClr val="accent2"/>
            </a:solidFill>
            <a:round/>
            <a:headEnd/>
            <a:tailEnd type="triangle" w="med" len="med"/>
          </a:ln>
        </p:spPr>
        <p:txBody>
          <a:bodyPr/>
          <a:lstStyle/>
          <a:p>
            <a:endParaRPr lang="en-US"/>
          </a:p>
        </p:txBody>
      </p:sp>
    </p:spTree>
    <p:extLst>
      <p:ext uri="{BB962C8B-B14F-4D97-AF65-F5344CB8AC3E}">
        <p14:creationId xmlns:p14="http://schemas.microsoft.com/office/powerpoint/2010/main" val="339642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1747" name="Text Box 3"/>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8" name="Text Box 4"/>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9" name="Text Box 5"/>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0" name="Text Box 6"/>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1" name="Text Box 7"/>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2" name="Text Box 8"/>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3" name="Text Box 9"/>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4" name="Text Box 10"/>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5" name="Text Box 11"/>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6" name="Text Box 12"/>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7" name="Text Box 13"/>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8" name="Text Box 14"/>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9" name="Text Box 15"/>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0" name="Text Box 16"/>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1" name="Text Box 17"/>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2" name="Text Box 18"/>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3" name="Text Box 19"/>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4" name="Text Box 20"/>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5" name="Text Box 21"/>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6" name="Text Box 22"/>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7" name="Text Box 23"/>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8" name="Text Box 24"/>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9" name="AutoShape 25"/>
          <p:cNvSpPr>
            <a:spLocks noChangeArrowheads="1"/>
          </p:cNvSpPr>
          <p:nvPr/>
        </p:nvSpPr>
        <p:spPr bwMode="auto">
          <a:xfrm>
            <a:off x="4876800" y="3429000"/>
            <a:ext cx="4038600" cy="838200"/>
          </a:xfrm>
          <a:prstGeom prst="flowChartTerminator">
            <a:avLst/>
          </a:prstGeom>
          <a:solidFill>
            <a:srgbClr val="99CCFF"/>
          </a:solidFill>
          <a:ln w="9525">
            <a:solidFill>
              <a:schemeClr val="tx1"/>
            </a:solidFill>
            <a:miter lim="800000"/>
            <a:headEnd/>
            <a:tailEnd/>
          </a:ln>
        </p:spPr>
        <p:txBody>
          <a:bodyPr wrap="none" anchor="ctr"/>
          <a:lstStyle/>
          <a:p>
            <a:endParaRPr lang="en-US"/>
          </a:p>
        </p:txBody>
      </p:sp>
      <p:sp>
        <p:nvSpPr>
          <p:cNvPr id="31770" name="Text Box 26"/>
          <p:cNvSpPr txBox="1">
            <a:spLocks noChangeArrowheads="1"/>
          </p:cNvSpPr>
          <p:nvPr/>
        </p:nvSpPr>
        <p:spPr bwMode="auto">
          <a:xfrm>
            <a:off x="5181600" y="3429000"/>
            <a:ext cx="361950" cy="457200"/>
          </a:xfrm>
          <a:prstGeom prst="rect">
            <a:avLst/>
          </a:prstGeom>
          <a:noFill/>
          <a:ln w="9525">
            <a:noFill/>
            <a:miter lim="800000"/>
            <a:headEnd/>
            <a:tailEnd/>
          </a:ln>
        </p:spPr>
        <p:txBody>
          <a:bodyPr wrap="none">
            <a:spAutoFit/>
          </a:bodyPr>
          <a:lstStyle/>
          <a:p>
            <a:r>
              <a:rPr lang="en-US" sz="2400"/>
              <a:t>+</a:t>
            </a:r>
          </a:p>
        </p:txBody>
      </p:sp>
      <p:sp>
        <p:nvSpPr>
          <p:cNvPr id="31771" name="Text Box 27"/>
          <p:cNvSpPr txBox="1">
            <a:spLocks noChangeArrowheads="1"/>
          </p:cNvSpPr>
          <p:nvPr/>
        </p:nvSpPr>
        <p:spPr bwMode="auto">
          <a:xfrm>
            <a:off x="5334000" y="3581400"/>
            <a:ext cx="361950" cy="457200"/>
          </a:xfrm>
          <a:prstGeom prst="rect">
            <a:avLst/>
          </a:prstGeom>
          <a:noFill/>
          <a:ln w="9525">
            <a:noFill/>
            <a:miter lim="800000"/>
            <a:headEnd/>
            <a:tailEnd/>
          </a:ln>
        </p:spPr>
        <p:txBody>
          <a:bodyPr wrap="none">
            <a:spAutoFit/>
          </a:bodyPr>
          <a:lstStyle/>
          <a:p>
            <a:r>
              <a:rPr lang="en-US" sz="2400"/>
              <a:t>+</a:t>
            </a:r>
          </a:p>
        </p:txBody>
      </p:sp>
      <p:sp>
        <p:nvSpPr>
          <p:cNvPr id="31772" name="Text Box 28"/>
          <p:cNvSpPr txBox="1">
            <a:spLocks noChangeArrowheads="1"/>
          </p:cNvSpPr>
          <p:nvPr/>
        </p:nvSpPr>
        <p:spPr bwMode="auto">
          <a:xfrm>
            <a:off x="5257800" y="3810000"/>
            <a:ext cx="361950" cy="457200"/>
          </a:xfrm>
          <a:prstGeom prst="rect">
            <a:avLst/>
          </a:prstGeom>
          <a:noFill/>
          <a:ln w="9525">
            <a:noFill/>
            <a:miter lim="800000"/>
            <a:headEnd/>
            <a:tailEnd/>
          </a:ln>
        </p:spPr>
        <p:txBody>
          <a:bodyPr wrap="none">
            <a:spAutoFit/>
          </a:bodyPr>
          <a:lstStyle/>
          <a:p>
            <a:r>
              <a:rPr lang="en-US" sz="2400"/>
              <a:t>+</a:t>
            </a:r>
          </a:p>
        </p:txBody>
      </p:sp>
      <p:sp>
        <p:nvSpPr>
          <p:cNvPr id="31773" name="Text Box 29"/>
          <p:cNvSpPr txBox="1">
            <a:spLocks noChangeArrowheads="1"/>
          </p:cNvSpPr>
          <p:nvPr/>
        </p:nvSpPr>
        <p:spPr bwMode="auto">
          <a:xfrm>
            <a:off x="5029200" y="3733800"/>
            <a:ext cx="361950" cy="457200"/>
          </a:xfrm>
          <a:prstGeom prst="rect">
            <a:avLst/>
          </a:prstGeom>
          <a:noFill/>
          <a:ln w="9525">
            <a:noFill/>
            <a:miter lim="800000"/>
            <a:headEnd/>
            <a:tailEnd/>
          </a:ln>
        </p:spPr>
        <p:txBody>
          <a:bodyPr wrap="none">
            <a:spAutoFit/>
          </a:bodyPr>
          <a:lstStyle/>
          <a:p>
            <a:r>
              <a:rPr lang="en-US" sz="2400"/>
              <a:t>+</a:t>
            </a:r>
          </a:p>
        </p:txBody>
      </p:sp>
      <p:sp>
        <p:nvSpPr>
          <p:cNvPr id="31774" name="Text Box 30"/>
          <p:cNvSpPr txBox="1">
            <a:spLocks noChangeArrowheads="1"/>
          </p:cNvSpPr>
          <p:nvPr/>
        </p:nvSpPr>
        <p:spPr bwMode="auto">
          <a:xfrm>
            <a:off x="8153400" y="3657600"/>
            <a:ext cx="285750" cy="457200"/>
          </a:xfrm>
          <a:prstGeom prst="rect">
            <a:avLst/>
          </a:prstGeom>
          <a:noFill/>
          <a:ln w="9525">
            <a:noFill/>
            <a:miter lim="800000"/>
            <a:headEnd/>
            <a:tailEnd/>
          </a:ln>
        </p:spPr>
        <p:txBody>
          <a:bodyPr wrap="none">
            <a:spAutoFit/>
          </a:bodyPr>
          <a:lstStyle/>
          <a:p>
            <a:r>
              <a:rPr lang="en-US" sz="2400"/>
              <a:t>-</a:t>
            </a:r>
          </a:p>
        </p:txBody>
      </p:sp>
      <p:sp>
        <p:nvSpPr>
          <p:cNvPr id="31775" name="Text Box 31"/>
          <p:cNvSpPr txBox="1">
            <a:spLocks noChangeArrowheads="1"/>
          </p:cNvSpPr>
          <p:nvPr/>
        </p:nvSpPr>
        <p:spPr bwMode="auto">
          <a:xfrm>
            <a:off x="8305800" y="3810000"/>
            <a:ext cx="285750" cy="457200"/>
          </a:xfrm>
          <a:prstGeom prst="rect">
            <a:avLst/>
          </a:prstGeom>
          <a:noFill/>
          <a:ln w="9525">
            <a:noFill/>
            <a:miter lim="800000"/>
            <a:headEnd/>
            <a:tailEnd/>
          </a:ln>
        </p:spPr>
        <p:txBody>
          <a:bodyPr wrap="none">
            <a:spAutoFit/>
          </a:bodyPr>
          <a:lstStyle/>
          <a:p>
            <a:r>
              <a:rPr lang="en-US" sz="2400"/>
              <a:t>-</a:t>
            </a:r>
          </a:p>
        </p:txBody>
      </p:sp>
      <p:sp>
        <p:nvSpPr>
          <p:cNvPr id="31776" name="Text Box 32"/>
          <p:cNvSpPr txBox="1">
            <a:spLocks noChangeArrowheads="1"/>
          </p:cNvSpPr>
          <p:nvPr/>
        </p:nvSpPr>
        <p:spPr bwMode="auto">
          <a:xfrm>
            <a:off x="8153400" y="3429000"/>
            <a:ext cx="285750" cy="457200"/>
          </a:xfrm>
          <a:prstGeom prst="rect">
            <a:avLst/>
          </a:prstGeom>
          <a:noFill/>
          <a:ln w="9525">
            <a:noFill/>
            <a:miter lim="800000"/>
            <a:headEnd/>
            <a:tailEnd/>
          </a:ln>
        </p:spPr>
        <p:txBody>
          <a:bodyPr wrap="none">
            <a:spAutoFit/>
          </a:bodyPr>
          <a:lstStyle/>
          <a:p>
            <a:r>
              <a:rPr lang="en-US" sz="2400"/>
              <a:t>-</a:t>
            </a:r>
          </a:p>
        </p:txBody>
      </p:sp>
      <p:sp>
        <p:nvSpPr>
          <p:cNvPr id="31777" name="Text Box 33"/>
          <p:cNvSpPr txBox="1">
            <a:spLocks noChangeArrowheads="1"/>
          </p:cNvSpPr>
          <p:nvPr/>
        </p:nvSpPr>
        <p:spPr bwMode="auto">
          <a:xfrm>
            <a:off x="8458200" y="3581400"/>
            <a:ext cx="285750" cy="457200"/>
          </a:xfrm>
          <a:prstGeom prst="rect">
            <a:avLst/>
          </a:prstGeom>
          <a:noFill/>
          <a:ln w="9525">
            <a:noFill/>
            <a:miter lim="800000"/>
            <a:headEnd/>
            <a:tailEnd/>
          </a:ln>
        </p:spPr>
        <p:txBody>
          <a:bodyPr wrap="none">
            <a:spAutoFit/>
          </a:bodyPr>
          <a:lstStyle/>
          <a:p>
            <a:r>
              <a:rPr lang="en-US" sz="2400"/>
              <a:t>-</a:t>
            </a:r>
          </a:p>
        </p:txBody>
      </p:sp>
      <p:sp>
        <p:nvSpPr>
          <p:cNvPr id="31778" name="Line 3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1779" name="Line 3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1780" name="Line 3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1781" name="Line 37"/>
          <p:cNvSpPr>
            <a:spLocks noChangeShapeType="1"/>
          </p:cNvSpPr>
          <p:nvPr/>
        </p:nvSpPr>
        <p:spPr bwMode="auto">
          <a:xfrm flipH="1">
            <a:off x="5181600" y="4648200"/>
            <a:ext cx="1066800" cy="0"/>
          </a:xfrm>
          <a:prstGeom prst="line">
            <a:avLst/>
          </a:prstGeom>
          <a:noFill/>
          <a:ln w="57150">
            <a:solidFill>
              <a:schemeClr val="accent2"/>
            </a:solidFill>
            <a:round/>
            <a:headEnd/>
            <a:tailEnd type="triangle" w="med" len="med"/>
          </a:ln>
        </p:spPr>
        <p:txBody>
          <a:bodyPr/>
          <a:lstStyle/>
          <a:p>
            <a:endParaRPr lang="en-US"/>
          </a:p>
        </p:txBody>
      </p:sp>
      <p:sp>
        <p:nvSpPr>
          <p:cNvPr id="31782" name="Line 38"/>
          <p:cNvSpPr>
            <a:spLocks noChangeShapeType="1"/>
          </p:cNvSpPr>
          <p:nvPr/>
        </p:nvSpPr>
        <p:spPr bwMode="auto">
          <a:xfrm>
            <a:off x="2667000" y="4724400"/>
            <a:ext cx="1066800" cy="0"/>
          </a:xfrm>
          <a:prstGeom prst="line">
            <a:avLst/>
          </a:prstGeom>
          <a:noFill/>
          <a:ln w="57150">
            <a:solidFill>
              <a:schemeClr val="accent2"/>
            </a:solidFill>
            <a:round/>
            <a:headEnd/>
            <a:tailEnd type="triangle" w="med" len="med"/>
          </a:ln>
        </p:spPr>
        <p:txBody>
          <a:bodyPr/>
          <a:lstStyle/>
          <a:p>
            <a:endParaRPr lang="en-US"/>
          </a:p>
        </p:txBody>
      </p:sp>
    </p:spTree>
    <p:extLst>
      <p:ext uri="{BB962C8B-B14F-4D97-AF65-F5344CB8AC3E}">
        <p14:creationId xmlns:p14="http://schemas.microsoft.com/office/powerpoint/2010/main" val="429325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3</a:t>
            </a:fld>
            <a:endParaRPr lang="en-US"/>
          </a:p>
        </p:txBody>
      </p:sp>
      <p:sp>
        <p:nvSpPr>
          <p:cNvPr id="32771" name="Rectangle 2"/>
          <p:cNvSpPr>
            <a:spLocks noGrp="1" noChangeArrowheads="1"/>
          </p:cNvSpPr>
          <p:nvPr>
            <p:ph type="title"/>
          </p:nvPr>
        </p:nvSpPr>
        <p:spPr/>
        <p:txBody>
          <a:bodyPr/>
          <a:lstStyle/>
          <a:p>
            <a:pPr eaLnBrk="1" hangingPunct="1"/>
            <a:r>
              <a:rPr lang="en-US" sz="3200" b="1" smtClean="0"/>
              <a:t>Course Description</a:t>
            </a:r>
            <a:br>
              <a:rPr lang="en-US" sz="3200" b="1" smtClean="0"/>
            </a:br>
            <a:endParaRPr lang="en-US" sz="3200" b="1" smtClean="0"/>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4000" dirty="0" smtClean="0"/>
              <a:t>Third Semester of Physics</a:t>
            </a:r>
          </a:p>
          <a:p>
            <a:pPr>
              <a:lnSpc>
                <a:spcPct val="80000"/>
              </a:lnSpc>
            </a:pPr>
            <a:r>
              <a:rPr lang="en-US" sz="4000" dirty="0" smtClean="0"/>
              <a:t>Electricity and Magnetism (Classical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2">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extLst>
      <p:ext uri="{BB962C8B-B14F-4D97-AF65-F5344CB8AC3E}">
        <p14:creationId xmlns:p14="http://schemas.microsoft.com/office/powerpoint/2010/main" val="424460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98813" y="2586038"/>
            <a:ext cx="3125787" cy="1604962"/>
            <a:chOff x="1824" y="1008"/>
            <a:chExt cx="1969" cy="1011"/>
          </a:xfrm>
        </p:grpSpPr>
        <p:sp>
          <p:nvSpPr>
            <p:cNvPr id="37891"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7892"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Tree>
    <p:extLst>
      <p:ext uri="{BB962C8B-B14F-4D97-AF65-F5344CB8AC3E}">
        <p14:creationId xmlns:p14="http://schemas.microsoft.com/office/powerpoint/2010/main" val="322510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4419600"/>
            <a:ext cx="8305800" cy="1604963"/>
            <a:chOff x="96" y="1968"/>
            <a:chExt cx="5232" cy="1011"/>
          </a:xfrm>
        </p:grpSpPr>
        <p:grpSp>
          <p:nvGrpSpPr>
            <p:cNvPr id="3" name="Group 3"/>
            <p:cNvGrpSpPr>
              <a:grpSpLocks/>
            </p:cNvGrpSpPr>
            <p:nvPr/>
          </p:nvGrpSpPr>
          <p:grpSpPr bwMode="auto">
            <a:xfrm>
              <a:off x="3359" y="1968"/>
              <a:ext cx="1969" cy="1011"/>
              <a:chOff x="1824" y="1008"/>
              <a:chExt cx="1969" cy="1011"/>
            </a:xfrm>
          </p:grpSpPr>
          <p:sp>
            <p:nvSpPr>
              <p:cNvPr id="38969"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70"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45" name="AutoShape 6"/>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46" name="Text Box 7"/>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7" name="Text Box 8"/>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8" name="Text Box 9"/>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9" name="Text Box 10"/>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0" name="Text Box 11"/>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1" name="Text Box 12"/>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2" name="Text Box 13"/>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3" name="Text Box 14"/>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4" name="Text Box 15"/>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5" name="Text Box 16"/>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6" name="Text Box 17"/>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7" name="Text Box 18"/>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8" name="Text Box 19"/>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dirty="0">
                  <a:solidFill>
                    <a:schemeClr val="bg1"/>
                  </a:solidFill>
                </a:rPr>
                <a:t>-</a:t>
              </a:r>
            </a:p>
          </p:txBody>
        </p:sp>
        <p:sp>
          <p:nvSpPr>
            <p:cNvPr id="38959" name="Text Box 20"/>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0" name="Text Box 21"/>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1" name="Text Box 22"/>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2" name="Text Box 23"/>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3" name="Text Box 24"/>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4" name="Text Box 25"/>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5" name="Text Box 26"/>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6" name="Text Box 27"/>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7" name="Text Box 28"/>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8" name="Line 29"/>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grpSp>
      <p:grpSp>
        <p:nvGrpSpPr>
          <p:cNvPr id="4" name="Group 30"/>
          <p:cNvGrpSpPr>
            <a:grpSpLocks/>
          </p:cNvGrpSpPr>
          <p:nvPr/>
        </p:nvGrpSpPr>
        <p:grpSpPr bwMode="auto">
          <a:xfrm>
            <a:off x="228600" y="1828800"/>
            <a:ext cx="8610600" cy="1604963"/>
            <a:chOff x="144" y="336"/>
            <a:chExt cx="5424" cy="1011"/>
          </a:xfrm>
        </p:grpSpPr>
        <p:grpSp>
          <p:nvGrpSpPr>
            <p:cNvPr id="5" name="Group 31"/>
            <p:cNvGrpSpPr>
              <a:grpSpLocks/>
            </p:cNvGrpSpPr>
            <p:nvPr/>
          </p:nvGrpSpPr>
          <p:grpSpPr bwMode="auto">
            <a:xfrm>
              <a:off x="3407" y="336"/>
              <a:ext cx="1969" cy="1011"/>
              <a:chOff x="1824" y="1008"/>
              <a:chExt cx="1969" cy="1011"/>
            </a:xfrm>
          </p:grpSpPr>
          <p:sp>
            <p:nvSpPr>
              <p:cNvPr id="38942" name="Arc 3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43" name="Arc 3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17" name="AutoShape 34"/>
            <p:cNvSpPr>
              <a:spLocks noChangeArrowheads="1"/>
            </p:cNvSpPr>
            <p:nvPr/>
          </p:nvSpPr>
          <p:spPr bwMode="auto">
            <a:xfrm>
              <a:off x="144" y="52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18" name="Text Box 35"/>
            <p:cNvSpPr txBox="1">
              <a:spLocks noChangeArrowheads="1"/>
            </p:cNvSpPr>
            <p:nvPr/>
          </p:nvSpPr>
          <p:spPr bwMode="auto">
            <a:xfrm>
              <a:off x="225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19" name="Text Box 36"/>
            <p:cNvSpPr txBox="1">
              <a:spLocks noChangeArrowheads="1"/>
            </p:cNvSpPr>
            <p:nvPr/>
          </p:nvSpPr>
          <p:spPr bwMode="auto">
            <a:xfrm>
              <a:off x="235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0" name="Text Box 37"/>
            <p:cNvSpPr txBox="1">
              <a:spLocks noChangeArrowheads="1"/>
            </p:cNvSpPr>
            <p:nvPr/>
          </p:nvSpPr>
          <p:spPr bwMode="auto">
            <a:xfrm>
              <a:off x="216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1" name="Text Box 38"/>
            <p:cNvSpPr txBox="1">
              <a:spLocks noChangeArrowheads="1"/>
            </p:cNvSpPr>
            <p:nvPr/>
          </p:nvSpPr>
          <p:spPr bwMode="auto">
            <a:xfrm>
              <a:off x="206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2" name="Text Box 39"/>
            <p:cNvSpPr txBox="1">
              <a:spLocks noChangeArrowheads="1"/>
            </p:cNvSpPr>
            <p:nvPr/>
          </p:nvSpPr>
          <p:spPr bwMode="auto">
            <a:xfrm>
              <a:off x="244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3" name="Text Box 40"/>
            <p:cNvSpPr txBox="1">
              <a:spLocks noChangeArrowheads="1"/>
            </p:cNvSpPr>
            <p:nvPr/>
          </p:nvSpPr>
          <p:spPr bwMode="auto">
            <a:xfrm>
              <a:off x="129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4" name="Text Box 41"/>
            <p:cNvSpPr txBox="1">
              <a:spLocks noChangeArrowheads="1"/>
            </p:cNvSpPr>
            <p:nvPr/>
          </p:nvSpPr>
          <p:spPr bwMode="auto">
            <a:xfrm>
              <a:off x="139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5" name="Text Box 42"/>
            <p:cNvSpPr txBox="1">
              <a:spLocks noChangeArrowheads="1"/>
            </p:cNvSpPr>
            <p:nvPr/>
          </p:nvSpPr>
          <p:spPr bwMode="auto">
            <a:xfrm>
              <a:off x="120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6" name="Text Box 43"/>
            <p:cNvSpPr txBox="1">
              <a:spLocks noChangeArrowheads="1"/>
            </p:cNvSpPr>
            <p:nvPr/>
          </p:nvSpPr>
          <p:spPr bwMode="auto">
            <a:xfrm>
              <a:off x="110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7" name="Text Box 44"/>
            <p:cNvSpPr txBox="1">
              <a:spLocks noChangeArrowheads="1"/>
            </p:cNvSpPr>
            <p:nvPr/>
          </p:nvSpPr>
          <p:spPr bwMode="auto">
            <a:xfrm>
              <a:off x="148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8" name="Text Box 45"/>
            <p:cNvSpPr txBox="1">
              <a:spLocks noChangeArrowheads="1"/>
            </p:cNvSpPr>
            <p:nvPr/>
          </p:nvSpPr>
          <p:spPr bwMode="auto">
            <a:xfrm>
              <a:off x="1824"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9" name="Text Box 46"/>
            <p:cNvSpPr txBox="1">
              <a:spLocks noChangeArrowheads="1"/>
            </p:cNvSpPr>
            <p:nvPr/>
          </p:nvSpPr>
          <p:spPr bwMode="auto">
            <a:xfrm>
              <a:off x="1920"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0" name="Text Box 47"/>
            <p:cNvSpPr txBox="1">
              <a:spLocks noChangeArrowheads="1"/>
            </p:cNvSpPr>
            <p:nvPr/>
          </p:nvSpPr>
          <p:spPr bwMode="auto">
            <a:xfrm>
              <a:off x="1728"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1" name="Text Box 48"/>
            <p:cNvSpPr txBox="1">
              <a:spLocks noChangeArrowheads="1"/>
            </p:cNvSpPr>
            <p:nvPr/>
          </p:nvSpPr>
          <p:spPr bwMode="auto">
            <a:xfrm>
              <a:off x="1632"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2" name="Text Box 49"/>
            <p:cNvSpPr txBox="1">
              <a:spLocks noChangeArrowheads="1"/>
            </p:cNvSpPr>
            <p:nvPr/>
          </p:nvSpPr>
          <p:spPr bwMode="auto">
            <a:xfrm>
              <a:off x="2016"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3" name="Text Box 50"/>
            <p:cNvSpPr txBox="1">
              <a:spLocks noChangeArrowheads="1"/>
            </p:cNvSpPr>
            <p:nvPr/>
          </p:nvSpPr>
          <p:spPr bwMode="auto">
            <a:xfrm>
              <a:off x="768"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4" name="Text Box 51"/>
            <p:cNvSpPr txBox="1">
              <a:spLocks noChangeArrowheads="1"/>
            </p:cNvSpPr>
            <p:nvPr/>
          </p:nvSpPr>
          <p:spPr bwMode="auto">
            <a:xfrm>
              <a:off x="864"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5" name="Text Box 52"/>
            <p:cNvSpPr txBox="1">
              <a:spLocks noChangeArrowheads="1"/>
            </p:cNvSpPr>
            <p:nvPr/>
          </p:nvSpPr>
          <p:spPr bwMode="auto">
            <a:xfrm>
              <a:off x="672"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6" name="Text Box 53"/>
            <p:cNvSpPr txBox="1">
              <a:spLocks noChangeArrowheads="1"/>
            </p:cNvSpPr>
            <p:nvPr/>
          </p:nvSpPr>
          <p:spPr bwMode="auto">
            <a:xfrm>
              <a:off x="486" y="67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7" name="Text Box 54"/>
            <p:cNvSpPr txBox="1">
              <a:spLocks noChangeArrowheads="1"/>
            </p:cNvSpPr>
            <p:nvPr/>
          </p:nvSpPr>
          <p:spPr bwMode="auto">
            <a:xfrm>
              <a:off x="960"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8" name="Text Box 55"/>
            <p:cNvSpPr txBox="1">
              <a:spLocks noChangeArrowheads="1"/>
            </p:cNvSpPr>
            <p:nvPr/>
          </p:nvSpPr>
          <p:spPr bwMode="auto">
            <a:xfrm>
              <a:off x="396"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9" name="Text Box 56"/>
            <p:cNvSpPr txBox="1">
              <a:spLocks noChangeArrowheads="1"/>
            </p:cNvSpPr>
            <p:nvPr/>
          </p:nvSpPr>
          <p:spPr bwMode="auto">
            <a:xfrm>
              <a:off x="300"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0" name="Line 57"/>
            <p:cNvSpPr>
              <a:spLocks noChangeShapeType="1"/>
            </p:cNvSpPr>
            <p:nvPr/>
          </p:nvSpPr>
          <p:spPr bwMode="auto">
            <a:xfrm flipH="1">
              <a:off x="2976" y="864"/>
              <a:ext cx="767" cy="0"/>
            </a:xfrm>
            <a:prstGeom prst="line">
              <a:avLst/>
            </a:prstGeom>
            <a:noFill/>
            <a:ln w="57150">
              <a:solidFill>
                <a:schemeClr val="accent2"/>
              </a:solidFill>
              <a:round/>
              <a:headEnd/>
              <a:tailEnd type="triangle" w="med" len="med"/>
            </a:ln>
          </p:spPr>
          <p:txBody>
            <a:bodyPr/>
            <a:lstStyle/>
            <a:p>
              <a:endParaRPr lang="en-US"/>
            </a:p>
          </p:txBody>
        </p:sp>
        <p:sp>
          <p:nvSpPr>
            <p:cNvPr id="38941" name="Line 58"/>
            <p:cNvSpPr>
              <a:spLocks noChangeShapeType="1"/>
            </p:cNvSpPr>
            <p:nvPr/>
          </p:nvSpPr>
          <p:spPr bwMode="auto">
            <a:xfrm>
              <a:off x="5233" y="864"/>
              <a:ext cx="335" cy="0"/>
            </a:xfrm>
            <a:prstGeom prst="line">
              <a:avLst/>
            </a:prstGeom>
            <a:noFill/>
            <a:ln w="57150">
              <a:solidFill>
                <a:schemeClr val="accent2"/>
              </a:solidFill>
              <a:round/>
              <a:headEnd/>
              <a:tailEnd type="triangle" w="med" len="med"/>
            </a:ln>
          </p:spPr>
          <p:txBody>
            <a:bodyPr/>
            <a:lstStyle/>
            <a:p>
              <a:endParaRPr lang="en-US"/>
            </a:p>
          </p:txBody>
        </p:sp>
      </p:grpSp>
    </p:spTree>
    <p:extLst>
      <p:ext uri="{BB962C8B-B14F-4D97-AF65-F5344CB8AC3E}">
        <p14:creationId xmlns:p14="http://schemas.microsoft.com/office/powerpoint/2010/main" val="3947636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124200"/>
            <a:ext cx="8077200" cy="1604963"/>
            <a:chOff x="240" y="1968"/>
            <a:chExt cx="5088" cy="1011"/>
          </a:xfrm>
        </p:grpSpPr>
        <p:grpSp>
          <p:nvGrpSpPr>
            <p:cNvPr id="3" name="Group 3"/>
            <p:cNvGrpSpPr>
              <a:grpSpLocks/>
            </p:cNvGrpSpPr>
            <p:nvPr/>
          </p:nvGrpSpPr>
          <p:grpSpPr bwMode="auto">
            <a:xfrm flipH="1">
              <a:off x="3359" y="1968"/>
              <a:ext cx="1969" cy="1011"/>
              <a:chOff x="1824" y="1008"/>
              <a:chExt cx="1969" cy="1011"/>
            </a:xfrm>
          </p:grpSpPr>
          <p:sp>
            <p:nvSpPr>
              <p:cNvPr id="39962"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9963"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9940" name="Line 6"/>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sp>
          <p:nvSpPr>
            <p:cNvPr id="39941" name="AutoShape 7"/>
            <p:cNvSpPr>
              <a:spLocks noChangeArrowheads="1"/>
            </p:cNvSpPr>
            <p:nvPr/>
          </p:nvSpPr>
          <p:spPr bwMode="auto">
            <a:xfrm>
              <a:off x="240"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9942" name="Text Box 8"/>
            <p:cNvSpPr txBox="1">
              <a:spLocks noChangeArrowheads="1"/>
            </p:cNvSpPr>
            <p:nvPr/>
          </p:nvSpPr>
          <p:spPr bwMode="auto">
            <a:xfrm>
              <a:off x="528" y="2160"/>
              <a:ext cx="228" cy="288"/>
            </a:xfrm>
            <a:prstGeom prst="rect">
              <a:avLst/>
            </a:prstGeom>
            <a:noFill/>
            <a:ln w="9525">
              <a:noFill/>
              <a:miter lim="800000"/>
              <a:headEnd/>
              <a:tailEnd/>
            </a:ln>
          </p:spPr>
          <p:txBody>
            <a:bodyPr wrap="none">
              <a:spAutoFit/>
            </a:bodyPr>
            <a:lstStyle/>
            <a:p>
              <a:r>
                <a:rPr lang="en-US" sz="2400"/>
                <a:t>+</a:t>
              </a:r>
            </a:p>
          </p:txBody>
        </p:sp>
        <p:sp>
          <p:nvSpPr>
            <p:cNvPr id="39943" name="Text Box 9"/>
            <p:cNvSpPr txBox="1">
              <a:spLocks noChangeArrowheads="1"/>
            </p:cNvSpPr>
            <p:nvPr/>
          </p:nvSpPr>
          <p:spPr bwMode="auto">
            <a:xfrm>
              <a:off x="624" y="2256"/>
              <a:ext cx="228" cy="288"/>
            </a:xfrm>
            <a:prstGeom prst="rect">
              <a:avLst/>
            </a:prstGeom>
            <a:noFill/>
            <a:ln w="9525">
              <a:noFill/>
              <a:miter lim="800000"/>
              <a:headEnd/>
              <a:tailEnd/>
            </a:ln>
          </p:spPr>
          <p:txBody>
            <a:bodyPr wrap="none">
              <a:spAutoFit/>
            </a:bodyPr>
            <a:lstStyle/>
            <a:p>
              <a:r>
                <a:rPr lang="en-US" sz="2400"/>
                <a:t>+</a:t>
              </a:r>
            </a:p>
          </p:txBody>
        </p:sp>
        <p:sp>
          <p:nvSpPr>
            <p:cNvPr id="39944" name="Text Box 10"/>
            <p:cNvSpPr txBox="1">
              <a:spLocks noChangeArrowheads="1"/>
            </p:cNvSpPr>
            <p:nvPr/>
          </p:nvSpPr>
          <p:spPr bwMode="auto">
            <a:xfrm>
              <a:off x="576" y="2400"/>
              <a:ext cx="228" cy="288"/>
            </a:xfrm>
            <a:prstGeom prst="rect">
              <a:avLst/>
            </a:prstGeom>
            <a:noFill/>
            <a:ln w="9525">
              <a:noFill/>
              <a:miter lim="800000"/>
              <a:headEnd/>
              <a:tailEnd/>
            </a:ln>
          </p:spPr>
          <p:txBody>
            <a:bodyPr wrap="none">
              <a:spAutoFit/>
            </a:bodyPr>
            <a:lstStyle/>
            <a:p>
              <a:r>
                <a:rPr lang="en-US" sz="2400"/>
                <a:t>+</a:t>
              </a:r>
            </a:p>
          </p:txBody>
        </p:sp>
        <p:sp>
          <p:nvSpPr>
            <p:cNvPr id="39945" name="Text Box 11"/>
            <p:cNvSpPr txBox="1">
              <a:spLocks noChangeArrowheads="1"/>
            </p:cNvSpPr>
            <p:nvPr/>
          </p:nvSpPr>
          <p:spPr bwMode="auto">
            <a:xfrm>
              <a:off x="432" y="2352"/>
              <a:ext cx="228" cy="288"/>
            </a:xfrm>
            <a:prstGeom prst="rect">
              <a:avLst/>
            </a:prstGeom>
            <a:noFill/>
            <a:ln w="9525">
              <a:noFill/>
              <a:miter lim="800000"/>
              <a:headEnd/>
              <a:tailEnd/>
            </a:ln>
          </p:spPr>
          <p:txBody>
            <a:bodyPr wrap="none">
              <a:spAutoFit/>
            </a:bodyPr>
            <a:lstStyle/>
            <a:p>
              <a:r>
                <a:rPr lang="en-US" sz="2400"/>
                <a:t>+</a:t>
              </a:r>
            </a:p>
          </p:txBody>
        </p:sp>
        <p:sp>
          <p:nvSpPr>
            <p:cNvPr id="39946" name="Text Box 12"/>
            <p:cNvSpPr txBox="1">
              <a:spLocks noChangeArrowheads="1"/>
            </p:cNvSpPr>
            <p:nvPr/>
          </p:nvSpPr>
          <p:spPr bwMode="auto">
            <a:xfrm>
              <a:off x="960" y="2160"/>
              <a:ext cx="228" cy="288"/>
            </a:xfrm>
            <a:prstGeom prst="rect">
              <a:avLst/>
            </a:prstGeom>
            <a:noFill/>
            <a:ln w="9525">
              <a:noFill/>
              <a:miter lim="800000"/>
              <a:headEnd/>
              <a:tailEnd/>
            </a:ln>
          </p:spPr>
          <p:txBody>
            <a:bodyPr wrap="none">
              <a:spAutoFit/>
            </a:bodyPr>
            <a:lstStyle/>
            <a:p>
              <a:r>
                <a:rPr lang="en-US" sz="2400"/>
                <a:t>+</a:t>
              </a:r>
            </a:p>
          </p:txBody>
        </p:sp>
        <p:sp>
          <p:nvSpPr>
            <p:cNvPr id="39947" name="Text Box 13"/>
            <p:cNvSpPr txBox="1">
              <a:spLocks noChangeArrowheads="1"/>
            </p:cNvSpPr>
            <p:nvPr/>
          </p:nvSpPr>
          <p:spPr bwMode="auto">
            <a:xfrm>
              <a:off x="1056" y="2256"/>
              <a:ext cx="228" cy="288"/>
            </a:xfrm>
            <a:prstGeom prst="rect">
              <a:avLst/>
            </a:prstGeom>
            <a:noFill/>
            <a:ln w="9525">
              <a:noFill/>
              <a:miter lim="800000"/>
              <a:headEnd/>
              <a:tailEnd/>
            </a:ln>
          </p:spPr>
          <p:txBody>
            <a:bodyPr wrap="none">
              <a:spAutoFit/>
            </a:bodyPr>
            <a:lstStyle/>
            <a:p>
              <a:r>
                <a:rPr lang="en-US" sz="2400"/>
                <a:t>+</a:t>
              </a:r>
            </a:p>
          </p:txBody>
        </p:sp>
        <p:sp>
          <p:nvSpPr>
            <p:cNvPr id="39948" name="Text Box 14"/>
            <p:cNvSpPr txBox="1">
              <a:spLocks noChangeArrowheads="1"/>
            </p:cNvSpPr>
            <p:nvPr/>
          </p:nvSpPr>
          <p:spPr bwMode="auto">
            <a:xfrm>
              <a:off x="1008" y="2400"/>
              <a:ext cx="228" cy="288"/>
            </a:xfrm>
            <a:prstGeom prst="rect">
              <a:avLst/>
            </a:prstGeom>
            <a:noFill/>
            <a:ln w="9525">
              <a:noFill/>
              <a:miter lim="800000"/>
              <a:headEnd/>
              <a:tailEnd/>
            </a:ln>
          </p:spPr>
          <p:txBody>
            <a:bodyPr wrap="none">
              <a:spAutoFit/>
            </a:bodyPr>
            <a:lstStyle/>
            <a:p>
              <a:r>
                <a:rPr lang="en-US" sz="2400"/>
                <a:t>+</a:t>
              </a:r>
            </a:p>
          </p:txBody>
        </p:sp>
        <p:sp>
          <p:nvSpPr>
            <p:cNvPr id="39949" name="Text Box 15"/>
            <p:cNvSpPr txBox="1">
              <a:spLocks noChangeArrowheads="1"/>
            </p:cNvSpPr>
            <p:nvPr/>
          </p:nvSpPr>
          <p:spPr bwMode="auto">
            <a:xfrm>
              <a:off x="864" y="2352"/>
              <a:ext cx="228" cy="288"/>
            </a:xfrm>
            <a:prstGeom prst="rect">
              <a:avLst/>
            </a:prstGeom>
            <a:noFill/>
            <a:ln w="9525">
              <a:noFill/>
              <a:miter lim="800000"/>
              <a:headEnd/>
              <a:tailEnd/>
            </a:ln>
          </p:spPr>
          <p:txBody>
            <a:bodyPr wrap="none">
              <a:spAutoFit/>
            </a:bodyPr>
            <a:lstStyle/>
            <a:p>
              <a:r>
                <a:rPr lang="en-US" sz="2400"/>
                <a:t>+</a:t>
              </a:r>
            </a:p>
          </p:txBody>
        </p:sp>
        <p:sp>
          <p:nvSpPr>
            <p:cNvPr id="39950" name="Text Box 16"/>
            <p:cNvSpPr txBox="1">
              <a:spLocks noChangeArrowheads="1"/>
            </p:cNvSpPr>
            <p:nvPr/>
          </p:nvSpPr>
          <p:spPr bwMode="auto">
            <a:xfrm>
              <a:off x="1344" y="2160"/>
              <a:ext cx="228" cy="288"/>
            </a:xfrm>
            <a:prstGeom prst="rect">
              <a:avLst/>
            </a:prstGeom>
            <a:noFill/>
            <a:ln w="9525">
              <a:noFill/>
              <a:miter lim="800000"/>
              <a:headEnd/>
              <a:tailEnd/>
            </a:ln>
          </p:spPr>
          <p:txBody>
            <a:bodyPr wrap="none">
              <a:spAutoFit/>
            </a:bodyPr>
            <a:lstStyle/>
            <a:p>
              <a:r>
                <a:rPr lang="en-US" sz="2400"/>
                <a:t>+</a:t>
              </a:r>
            </a:p>
          </p:txBody>
        </p:sp>
        <p:sp>
          <p:nvSpPr>
            <p:cNvPr id="39951" name="Text Box 17"/>
            <p:cNvSpPr txBox="1">
              <a:spLocks noChangeArrowheads="1"/>
            </p:cNvSpPr>
            <p:nvPr/>
          </p:nvSpPr>
          <p:spPr bwMode="auto">
            <a:xfrm>
              <a:off x="1440" y="2256"/>
              <a:ext cx="228" cy="288"/>
            </a:xfrm>
            <a:prstGeom prst="rect">
              <a:avLst/>
            </a:prstGeom>
            <a:noFill/>
            <a:ln w="9525">
              <a:noFill/>
              <a:miter lim="800000"/>
              <a:headEnd/>
              <a:tailEnd/>
            </a:ln>
          </p:spPr>
          <p:txBody>
            <a:bodyPr wrap="none">
              <a:spAutoFit/>
            </a:bodyPr>
            <a:lstStyle/>
            <a:p>
              <a:r>
                <a:rPr lang="en-US" sz="2400"/>
                <a:t>+</a:t>
              </a:r>
            </a:p>
          </p:txBody>
        </p:sp>
        <p:sp>
          <p:nvSpPr>
            <p:cNvPr id="39952" name="Text Box 18"/>
            <p:cNvSpPr txBox="1">
              <a:spLocks noChangeArrowheads="1"/>
            </p:cNvSpPr>
            <p:nvPr/>
          </p:nvSpPr>
          <p:spPr bwMode="auto">
            <a:xfrm>
              <a:off x="1392" y="2400"/>
              <a:ext cx="228" cy="288"/>
            </a:xfrm>
            <a:prstGeom prst="rect">
              <a:avLst/>
            </a:prstGeom>
            <a:noFill/>
            <a:ln w="9525">
              <a:noFill/>
              <a:miter lim="800000"/>
              <a:headEnd/>
              <a:tailEnd/>
            </a:ln>
          </p:spPr>
          <p:txBody>
            <a:bodyPr wrap="none">
              <a:spAutoFit/>
            </a:bodyPr>
            <a:lstStyle/>
            <a:p>
              <a:r>
                <a:rPr lang="en-US" sz="2400"/>
                <a:t>+</a:t>
              </a:r>
            </a:p>
          </p:txBody>
        </p:sp>
        <p:sp>
          <p:nvSpPr>
            <p:cNvPr id="39953" name="Text Box 19"/>
            <p:cNvSpPr txBox="1">
              <a:spLocks noChangeArrowheads="1"/>
            </p:cNvSpPr>
            <p:nvPr/>
          </p:nvSpPr>
          <p:spPr bwMode="auto">
            <a:xfrm>
              <a:off x="1248" y="2352"/>
              <a:ext cx="228" cy="288"/>
            </a:xfrm>
            <a:prstGeom prst="rect">
              <a:avLst/>
            </a:prstGeom>
            <a:noFill/>
            <a:ln w="9525">
              <a:noFill/>
              <a:miter lim="800000"/>
              <a:headEnd/>
              <a:tailEnd/>
            </a:ln>
          </p:spPr>
          <p:txBody>
            <a:bodyPr wrap="none">
              <a:spAutoFit/>
            </a:bodyPr>
            <a:lstStyle/>
            <a:p>
              <a:r>
                <a:rPr lang="en-US" sz="2400"/>
                <a:t>+</a:t>
              </a:r>
            </a:p>
          </p:txBody>
        </p:sp>
        <p:sp>
          <p:nvSpPr>
            <p:cNvPr id="39954" name="Text Box 20"/>
            <p:cNvSpPr txBox="1">
              <a:spLocks noChangeArrowheads="1"/>
            </p:cNvSpPr>
            <p:nvPr/>
          </p:nvSpPr>
          <p:spPr bwMode="auto">
            <a:xfrm>
              <a:off x="1788" y="2160"/>
              <a:ext cx="228" cy="288"/>
            </a:xfrm>
            <a:prstGeom prst="rect">
              <a:avLst/>
            </a:prstGeom>
            <a:noFill/>
            <a:ln w="9525">
              <a:noFill/>
              <a:miter lim="800000"/>
              <a:headEnd/>
              <a:tailEnd/>
            </a:ln>
          </p:spPr>
          <p:txBody>
            <a:bodyPr wrap="none">
              <a:spAutoFit/>
            </a:bodyPr>
            <a:lstStyle/>
            <a:p>
              <a:r>
                <a:rPr lang="en-US" sz="2400"/>
                <a:t>+</a:t>
              </a:r>
            </a:p>
          </p:txBody>
        </p:sp>
        <p:sp>
          <p:nvSpPr>
            <p:cNvPr id="39955" name="Text Box 21"/>
            <p:cNvSpPr txBox="1">
              <a:spLocks noChangeArrowheads="1"/>
            </p:cNvSpPr>
            <p:nvPr/>
          </p:nvSpPr>
          <p:spPr bwMode="auto">
            <a:xfrm>
              <a:off x="1884" y="2256"/>
              <a:ext cx="228" cy="288"/>
            </a:xfrm>
            <a:prstGeom prst="rect">
              <a:avLst/>
            </a:prstGeom>
            <a:noFill/>
            <a:ln w="9525">
              <a:noFill/>
              <a:miter lim="800000"/>
              <a:headEnd/>
              <a:tailEnd/>
            </a:ln>
          </p:spPr>
          <p:txBody>
            <a:bodyPr wrap="none">
              <a:spAutoFit/>
            </a:bodyPr>
            <a:lstStyle/>
            <a:p>
              <a:r>
                <a:rPr lang="en-US" sz="2400"/>
                <a:t>+</a:t>
              </a:r>
            </a:p>
          </p:txBody>
        </p:sp>
        <p:sp>
          <p:nvSpPr>
            <p:cNvPr id="39956" name="Text Box 22"/>
            <p:cNvSpPr txBox="1">
              <a:spLocks noChangeArrowheads="1"/>
            </p:cNvSpPr>
            <p:nvPr/>
          </p:nvSpPr>
          <p:spPr bwMode="auto">
            <a:xfrm>
              <a:off x="1836" y="2400"/>
              <a:ext cx="228" cy="288"/>
            </a:xfrm>
            <a:prstGeom prst="rect">
              <a:avLst/>
            </a:prstGeom>
            <a:noFill/>
            <a:ln w="9525">
              <a:noFill/>
              <a:miter lim="800000"/>
              <a:headEnd/>
              <a:tailEnd/>
            </a:ln>
          </p:spPr>
          <p:txBody>
            <a:bodyPr wrap="none">
              <a:spAutoFit/>
            </a:bodyPr>
            <a:lstStyle/>
            <a:p>
              <a:r>
                <a:rPr lang="en-US" sz="2400"/>
                <a:t>+</a:t>
              </a:r>
            </a:p>
          </p:txBody>
        </p:sp>
        <p:sp>
          <p:nvSpPr>
            <p:cNvPr id="39957" name="Text Box 23"/>
            <p:cNvSpPr txBox="1">
              <a:spLocks noChangeArrowheads="1"/>
            </p:cNvSpPr>
            <p:nvPr/>
          </p:nvSpPr>
          <p:spPr bwMode="auto">
            <a:xfrm>
              <a:off x="1692" y="2352"/>
              <a:ext cx="228" cy="288"/>
            </a:xfrm>
            <a:prstGeom prst="rect">
              <a:avLst/>
            </a:prstGeom>
            <a:noFill/>
            <a:ln w="9525">
              <a:noFill/>
              <a:miter lim="800000"/>
              <a:headEnd/>
              <a:tailEnd/>
            </a:ln>
          </p:spPr>
          <p:txBody>
            <a:bodyPr wrap="none">
              <a:spAutoFit/>
            </a:bodyPr>
            <a:lstStyle/>
            <a:p>
              <a:r>
                <a:rPr lang="en-US" sz="2400"/>
                <a:t>+</a:t>
              </a:r>
            </a:p>
          </p:txBody>
        </p:sp>
        <p:sp>
          <p:nvSpPr>
            <p:cNvPr id="39958" name="Text Box 24"/>
            <p:cNvSpPr txBox="1">
              <a:spLocks noChangeArrowheads="1"/>
            </p:cNvSpPr>
            <p:nvPr/>
          </p:nvSpPr>
          <p:spPr bwMode="auto">
            <a:xfrm>
              <a:off x="2220" y="2160"/>
              <a:ext cx="228" cy="288"/>
            </a:xfrm>
            <a:prstGeom prst="rect">
              <a:avLst/>
            </a:prstGeom>
            <a:noFill/>
            <a:ln w="9525">
              <a:noFill/>
              <a:miter lim="800000"/>
              <a:headEnd/>
              <a:tailEnd/>
            </a:ln>
          </p:spPr>
          <p:txBody>
            <a:bodyPr wrap="none">
              <a:spAutoFit/>
            </a:bodyPr>
            <a:lstStyle/>
            <a:p>
              <a:r>
                <a:rPr lang="en-US" sz="2400"/>
                <a:t>+</a:t>
              </a:r>
            </a:p>
          </p:txBody>
        </p:sp>
        <p:sp>
          <p:nvSpPr>
            <p:cNvPr id="39959" name="Text Box 25"/>
            <p:cNvSpPr txBox="1">
              <a:spLocks noChangeArrowheads="1"/>
            </p:cNvSpPr>
            <p:nvPr/>
          </p:nvSpPr>
          <p:spPr bwMode="auto">
            <a:xfrm>
              <a:off x="2316" y="2256"/>
              <a:ext cx="228" cy="288"/>
            </a:xfrm>
            <a:prstGeom prst="rect">
              <a:avLst/>
            </a:prstGeom>
            <a:noFill/>
            <a:ln w="9525">
              <a:noFill/>
              <a:miter lim="800000"/>
              <a:headEnd/>
              <a:tailEnd/>
            </a:ln>
          </p:spPr>
          <p:txBody>
            <a:bodyPr wrap="none">
              <a:spAutoFit/>
            </a:bodyPr>
            <a:lstStyle/>
            <a:p>
              <a:r>
                <a:rPr lang="en-US" sz="2400"/>
                <a:t>+</a:t>
              </a:r>
            </a:p>
          </p:txBody>
        </p:sp>
        <p:sp>
          <p:nvSpPr>
            <p:cNvPr id="39960" name="Text Box 26"/>
            <p:cNvSpPr txBox="1">
              <a:spLocks noChangeArrowheads="1"/>
            </p:cNvSpPr>
            <p:nvPr/>
          </p:nvSpPr>
          <p:spPr bwMode="auto">
            <a:xfrm>
              <a:off x="2268" y="2400"/>
              <a:ext cx="228" cy="288"/>
            </a:xfrm>
            <a:prstGeom prst="rect">
              <a:avLst/>
            </a:prstGeom>
            <a:noFill/>
            <a:ln w="9525">
              <a:noFill/>
              <a:miter lim="800000"/>
              <a:headEnd/>
              <a:tailEnd/>
            </a:ln>
          </p:spPr>
          <p:txBody>
            <a:bodyPr wrap="none">
              <a:spAutoFit/>
            </a:bodyPr>
            <a:lstStyle/>
            <a:p>
              <a:r>
                <a:rPr lang="en-US" sz="2400"/>
                <a:t>+</a:t>
              </a:r>
            </a:p>
          </p:txBody>
        </p:sp>
        <p:sp>
          <p:nvSpPr>
            <p:cNvPr id="39961" name="Text Box 27"/>
            <p:cNvSpPr txBox="1">
              <a:spLocks noChangeArrowheads="1"/>
            </p:cNvSpPr>
            <p:nvPr/>
          </p:nvSpPr>
          <p:spPr bwMode="auto">
            <a:xfrm>
              <a:off x="2124" y="2352"/>
              <a:ext cx="228" cy="288"/>
            </a:xfrm>
            <a:prstGeom prst="rect">
              <a:avLst/>
            </a:prstGeom>
            <a:noFill/>
            <a:ln w="9525">
              <a:noFill/>
              <a:miter lim="800000"/>
              <a:headEnd/>
              <a:tailEnd/>
            </a:ln>
          </p:spPr>
          <p:txBody>
            <a:bodyPr wrap="none">
              <a:spAutoFit/>
            </a:bodyPr>
            <a:lstStyle/>
            <a:p>
              <a:r>
                <a:rPr lang="en-US" sz="2400"/>
                <a:t>+</a:t>
              </a:r>
            </a:p>
          </p:txBody>
        </p:sp>
      </p:grpSp>
    </p:spTree>
    <p:extLst>
      <p:ext uri="{BB962C8B-B14F-4D97-AF65-F5344CB8AC3E}">
        <p14:creationId xmlns:p14="http://schemas.microsoft.com/office/powerpoint/2010/main" val="1304794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extLst>
      <p:ext uri="{BB962C8B-B14F-4D97-AF65-F5344CB8AC3E}">
        <p14:creationId xmlns:p14="http://schemas.microsoft.com/office/powerpoint/2010/main" val="3255528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3"/>
          <p:cNvGrpSpPr>
            <a:grpSpLocks/>
          </p:cNvGrpSpPr>
          <p:nvPr/>
        </p:nvGrpSpPr>
        <p:grpSpPr bwMode="auto">
          <a:xfrm>
            <a:off x="609600" y="1235075"/>
            <a:ext cx="8329613" cy="5089525"/>
            <a:chOff x="0" y="480"/>
            <a:chExt cx="5728" cy="3692"/>
          </a:xfrm>
        </p:grpSpPr>
        <p:grpSp>
          <p:nvGrpSpPr>
            <p:cNvPr id="3" name="Group 2"/>
            <p:cNvGrpSpPr>
              <a:grpSpLocks/>
            </p:cNvGrpSpPr>
            <p:nvPr/>
          </p:nvGrpSpPr>
          <p:grpSpPr bwMode="auto">
            <a:xfrm>
              <a:off x="2928" y="480"/>
              <a:ext cx="2544" cy="668"/>
              <a:chOff x="2928" y="288"/>
              <a:chExt cx="2544" cy="668"/>
            </a:xfrm>
          </p:grpSpPr>
          <p:sp>
            <p:nvSpPr>
              <p:cNvPr id="42155"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6"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2157" name="Text Box 5"/>
              <p:cNvSpPr txBox="1">
                <a:spLocks noChangeArrowheads="1"/>
              </p:cNvSpPr>
              <p:nvPr/>
            </p:nvSpPr>
            <p:spPr bwMode="auto">
              <a:xfrm>
                <a:off x="3216" y="336"/>
                <a:ext cx="249" cy="332"/>
              </a:xfrm>
              <a:prstGeom prst="rect">
                <a:avLst/>
              </a:prstGeom>
              <a:noFill/>
              <a:ln w="9525">
                <a:noFill/>
                <a:miter lim="800000"/>
                <a:headEnd/>
                <a:tailEnd/>
              </a:ln>
            </p:spPr>
            <p:txBody>
              <a:bodyPr wrap="none">
                <a:spAutoFit/>
              </a:bodyPr>
              <a:lstStyle/>
              <a:p>
                <a:r>
                  <a:rPr lang="en-US" sz="2400"/>
                  <a:t>+</a:t>
                </a:r>
              </a:p>
            </p:txBody>
          </p:sp>
          <p:sp>
            <p:nvSpPr>
              <p:cNvPr id="42158" name="Text Box 6"/>
              <p:cNvSpPr txBox="1">
                <a:spLocks noChangeArrowheads="1"/>
              </p:cNvSpPr>
              <p:nvPr/>
            </p:nvSpPr>
            <p:spPr bwMode="auto">
              <a:xfrm>
                <a:off x="3312" y="432"/>
                <a:ext cx="249" cy="332"/>
              </a:xfrm>
              <a:prstGeom prst="rect">
                <a:avLst/>
              </a:prstGeom>
              <a:noFill/>
              <a:ln w="9525">
                <a:noFill/>
                <a:miter lim="800000"/>
                <a:headEnd/>
                <a:tailEnd/>
              </a:ln>
            </p:spPr>
            <p:txBody>
              <a:bodyPr wrap="none">
                <a:spAutoFit/>
              </a:bodyPr>
              <a:lstStyle/>
              <a:p>
                <a:r>
                  <a:rPr lang="en-US" sz="2400"/>
                  <a:t>+</a:t>
                </a:r>
              </a:p>
            </p:txBody>
          </p:sp>
          <p:sp>
            <p:nvSpPr>
              <p:cNvPr id="42159" name="Text Box 7"/>
              <p:cNvSpPr txBox="1">
                <a:spLocks noChangeArrowheads="1"/>
              </p:cNvSpPr>
              <p:nvPr/>
            </p:nvSpPr>
            <p:spPr bwMode="auto">
              <a:xfrm>
                <a:off x="3312" y="624"/>
                <a:ext cx="249" cy="332"/>
              </a:xfrm>
              <a:prstGeom prst="rect">
                <a:avLst/>
              </a:prstGeom>
              <a:noFill/>
              <a:ln w="9525">
                <a:noFill/>
                <a:miter lim="800000"/>
                <a:headEnd/>
                <a:tailEnd/>
              </a:ln>
            </p:spPr>
            <p:txBody>
              <a:bodyPr wrap="none">
                <a:spAutoFit/>
              </a:bodyPr>
              <a:lstStyle/>
              <a:p>
                <a:r>
                  <a:rPr lang="en-US" sz="2400"/>
                  <a:t>+</a:t>
                </a:r>
              </a:p>
            </p:txBody>
          </p:sp>
          <p:sp>
            <p:nvSpPr>
              <p:cNvPr id="42160" name="Text Box 8"/>
              <p:cNvSpPr txBox="1">
                <a:spLocks noChangeArrowheads="1"/>
              </p:cNvSpPr>
              <p:nvPr/>
            </p:nvSpPr>
            <p:spPr bwMode="auto">
              <a:xfrm>
                <a:off x="3120" y="528"/>
                <a:ext cx="249" cy="331"/>
              </a:xfrm>
              <a:prstGeom prst="rect">
                <a:avLst/>
              </a:prstGeom>
              <a:noFill/>
              <a:ln w="9525">
                <a:noFill/>
                <a:miter lim="800000"/>
                <a:headEnd/>
                <a:tailEnd/>
              </a:ln>
            </p:spPr>
            <p:txBody>
              <a:bodyPr wrap="none">
                <a:spAutoFit/>
              </a:bodyPr>
              <a:lstStyle/>
              <a:p>
                <a:r>
                  <a:rPr lang="en-US" sz="2400"/>
                  <a:t>+</a:t>
                </a:r>
              </a:p>
            </p:txBody>
          </p:sp>
          <p:sp>
            <p:nvSpPr>
              <p:cNvPr id="42161" name="Text Box 9"/>
              <p:cNvSpPr txBox="1">
                <a:spLocks noChangeArrowheads="1"/>
              </p:cNvSpPr>
              <p:nvPr/>
            </p:nvSpPr>
            <p:spPr bwMode="auto">
              <a:xfrm>
                <a:off x="3648" y="336"/>
                <a:ext cx="248" cy="332"/>
              </a:xfrm>
              <a:prstGeom prst="rect">
                <a:avLst/>
              </a:prstGeom>
              <a:noFill/>
              <a:ln w="9525">
                <a:noFill/>
                <a:miter lim="800000"/>
                <a:headEnd/>
                <a:tailEnd/>
              </a:ln>
            </p:spPr>
            <p:txBody>
              <a:bodyPr wrap="none">
                <a:spAutoFit/>
              </a:bodyPr>
              <a:lstStyle/>
              <a:p>
                <a:r>
                  <a:rPr lang="en-US" sz="2400"/>
                  <a:t>+</a:t>
                </a:r>
              </a:p>
            </p:txBody>
          </p:sp>
          <p:sp>
            <p:nvSpPr>
              <p:cNvPr id="42162" name="Text Box 10"/>
              <p:cNvSpPr txBox="1">
                <a:spLocks noChangeArrowheads="1"/>
              </p:cNvSpPr>
              <p:nvPr/>
            </p:nvSpPr>
            <p:spPr bwMode="auto">
              <a:xfrm>
                <a:off x="3744" y="432"/>
                <a:ext cx="249" cy="332"/>
              </a:xfrm>
              <a:prstGeom prst="rect">
                <a:avLst/>
              </a:prstGeom>
              <a:noFill/>
              <a:ln w="9525">
                <a:noFill/>
                <a:miter lim="800000"/>
                <a:headEnd/>
                <a:tailEnd/>
              </a:ln>
            </p:spPr>
            <p:txBody>
              <a:bodyPr wrap="none">
                <a:spAutoFit/>
              </a:bodyPr>
              <a:lstStyle/>
              <a:p>
                <a:r>
                  <a:rPr lang="en-US" sz="2400"/>
                  <a:t>+</a:t>
                </a:r>
              </a:p>
            </p:txBody>
          </p:sp>
          <p:sp>
            <p:nvSpPr>
              <p:cNvPr id="42163" name="Text Box 11"/>
              <p:cNvSpPr txBox="1">
                <a:spLocks noChangeArrowheads="1"/>
              </p:cNvSpPr>
              <p:nvPr/>
            </p:nvSpPr>
            <p:spPr bwMode="auto">
              <a:xfrm>
                <a:off x="3696" y="576"/>
                <a:ext cx="249" cy="332"/>
              </a:xfrm>
              <a:prstGeom prst="rect">
                <a:avLst/>
              </a:prstGeom>
              <a:noFill/>
              <a:ln w="9525">
                <a:noFill/>
                <a:miter lim="800000"/>
                <a:headEnd/>
                <a:tailEnd/>
              </a:ln>
            </p:spPr>
            <p:txBody>
              <a:bodyPr wrap="none">
                <a:spAutoFit/>
              </a:bodyPr>
              <a:lstStyle/>
              <a:p>
                <a:r>
                  <a:rPr lang="en-US" sz="2400"/>
                  <a:t>+</a:t>
                </a:r>
              </a:p>
            </p:txBody>
          </p:sp>
          <p:sp>
            <p:nvSpPr>
              <p:cNvPr id="42164" name="Text Box 12"/>
              <p:cNvSpPr txBox="1">
                <a:spLocks noChangeArrowheads="1"/>
              </p:cNvSpPr>
              <p:nvPr/>
            </p:nvSpPr>
            <p:spPr bwMode="auto">
              <a:xfrm>
                <a:off x="4032" y="336"/>
                <a:ext cx="249" cy="332"/>
              </a:xfrm>
              <a:prstGeom prst="rect">
                <a:avLst/>
              </a:prstGeom>
              <a:noFill/>
              <a:ln w="9525">
                <a:noFill/>
                <a:miter lim="800000"/>
                <a:headEnd/>
                <a:tailEnd/>
              </a:ln>
            </p:spPr>
            <p:txBody>
              <a:bodyPr wrap="none">
                <a:spAutoFit/>
              </a:bodyPr>
              <a:lstStyle/>
              <a:p>
                <a:r>
                  <a:rPr lang="en-US" sz="2400"/>
                  <a:t>+</a:t>
                </a:r>
              </a:p>
            </p:txBody>
          </p:sp>
          <p:sp>
            <p:nvSpPr>
              <p:cNvPr id="42165" name="Text Box 13"/>
              <p:cNvSpPr txBox="1">
                <a:spLocks noChangeArrowheads="1"/>
              </p:cNvSpPr>
              <p:nvPr/>
            </p:nvSpPr>
            <p:spPr bwMode="auto">
              <a:xfrm>
                <a:off x="4128" y="432"/>
                <a:ext cx="249" cy="332"/>
              </a:xfrm>
              <a:prstGeom prst="rect">
                <a:avLst/>
              </a:prstGeom>
              <a:noFill/>
              <a:ln w="9525">
                <a:noFill/>
                <a:miter lim="800000"/>
                <a:headEnd/>
                <a:tailEnd/>
              </a:ln>
            </p:spPr>
            <p:txBody>
              <a:bodyPr wrap="none">
                <a:spAutoFit/>
              </a:bodyPr>
              <a:lstStyle/>
              <a:p>
                <a:r>
                  <a:rPr lang="en-US" sz="2400"/>
                  <a:t>+</a:t>
                </a:r>
              </a:p>
            </p:txBody>
          </p:sp>
          <p:sp>
            <p:nvSpPr>
              <p:cNvPr id="42166" name="Text Box 14"/>
              <p:cNvSpPr txBox="1">
                <a:spLocks noChangeArrowheads="1"/>
              </p:cNvSpPr>
              <p:nvPr/>
            </p:nvSpPr>
            <p:spPr bwMode="auto">
              <a:xfrm>
                <a:off x="4080" y="576"/>
                <a:ext cx="249" cy="332"/>
              </a:xfrm>
              <a:prstGeom prst="rect">
                <a:avLst/>
              </a:prstGeom>
              <a:noFill/>
              <a:ln w="9525">
                <a:noFill/>
                <a:miter lim="800000"/>
                <a:headEnd/>
                <a:tailEnd/>
              </a:ln>
            </p:spPr>
            <p:txBody>
              <a:bodyPr wrap="none">
                <a:spAutoFit/>
              </a:bodyPr>
              <a:lstStyle/>
              <a:p>
                <a:r>
                  <a:rPr lang="en-US" sz="2400"/>
                  <a:t>+</a:t>
                </a:r>
              </a:p>
            </p:txBody>
          </p:sp>
          <p:sp>
            <p:nvSpPr>
              <p:cNvPr id="42167" name="Text Box 15"/>
              <p:cNvSpPr txBox="1">
                <a:spLocks noChangeArrowheads="1"/>
              </p:cNvSpPr>
              <p:nvPr/>
            </p:nvSpPr>
            <p:spPr bwMode="auto">
              <a:xfrm>
                <a:off x="3936" y="528"/>
                <a:ext cx="249" cy="331"/>
              </a:xfrm>
              <a:prstGeom prst="rect">
                <a:avLst/>
              </a:prstGeom>
              <a:noFill/>
              <a:ln w="9525">
                <a:noFill/>
                <a:miter lim="800000"/>
                <a:headEnd/>
                <a:tailEnd/>
              </a:ln>
            </p:spPr>
            <p:txBody>
              <a:bodyPr wrap="none">
                <a:spAutoFit/>
              </a:bodyPr>
              <a:lstStyle/>
              <a:p>
                <a:r>
                  <a:rPr lang="en-US" sz="2400"/>
                  <a:t>+</a:t>
                </a:r>
              </a:p>
            </p:txBody>
          </p:sp>
          <p:sp>
            <p:nvSpPr>
              <p:cNvPr id="42168" name="Text Box 16"/>
              <p:cNvSpPr txBox="1">
                <a:spLocks noChangeArrowheads="1"/>
              </p:cNvSpPr>
              <p:nvPr/>
            </p:nvSpPr>
            <p:spPr bwMode="auto">
              <a:xfrm>
                <a:off x="4476" y="336"/>
                <a:ext cx="249" cy="332"/>
              </a:xfrm>
              <a:prstGeom prst="rect">
                <a:avLst/>
              </a:prstGeom>
              <a:noFill/>
              <a:ln w="9525">
                <a:noFill/>
                <a:miter lim="800000"/>
                <a:headEnd/>
                <a:tailEnd/>
              </a:ln>
            </p:spPr>
            <p:txBody>
              <a:bodyPr wrap="none">
                <a:spAutoFit/>
              </a:bodyPr>
              <a:lstStyle/>
              <a:p>
                <a:r>
                  <a:rPr lang="en-US" sz="2400"/>
                  <a:t>+</a:t>
                </a:r>
              </a:p>
            </p:txBody>
          </p:sp>
          <p:sp>
            <p:nvSpPr>
              <p:cNvPr id="42169" name="Text Box 17"/>
              <p:cNvSpPr txBox="1">
                <a:spLocks noChangeArrowheads="1"/>
              </p:cNvSpPr>
              <p:nvPr/>
            </p:nvSpPr>
            <p:spPr bwMode="auto">
              <a:xfrm>
                <a:off x="4572" y="432"/>
                <a:ext cx="249" cy="332"/>
              </a:xfrm>
              <a:prstGeom prst="rect">
                <a:avLst/>
              </a:prstGeom>
              <a:noFill/>
              <a:ln w="9525">
                <a:noFill/>
                <a:miter lim="800000"/>
                <a:headEnd/>
                <a:tailEnd/>
              </a:ln>
            </p:spPr>
            <p:txBody>
              <a:bodyPr wrap="none">
                <a:spAutoFit/>
              </a:bodyPr>
              <a:lstStyle/>
              <a:p>
                <a:r>
                  <a:rPr lang="en-US" sz="2400"/>
                  <a:t>+</a:t>
                </a:r>
              </a:p>
            </p:txBody>
          </p:sp>
          <p:sp>
            <p:nvSpPr>
              <p:cNvPr id="42170" name="Text Box 18"/>
              <p:cNvSpPr txBox="1">
                <a:spLocks noChangeArrowheads="1"/>
              </p:cNvSpPr>
              <p:nvPr/>
            </p:nvSpPr>
            <p:spPr bwMode="auto">
              <a:xfrm>
                <a:off x="4524" y="576"/>
                <a:ext cx="249" cy="332"/>
              </a:xfrm>
              <a:prstGeom prst="rect">
                <a:avLst/>
              </a:prstGeom>
              <a:noFill/>
              <a:ln w="9525">
                <a:noFill/>
                <a:miter lim="800000"/>
                <a:headEnd/>
                <a:tailEnd/>
              </a:ln>
            </p:spPr>
            <p:txBody>
              <a:bodyPr wrap="none">
                <a:spAutoFit/>
              </a:bodyPr>
              <a:lstStyle/>
              <a:p>
                <a:r>
                  <a:rPr lang="en-US" sz="2400"/>
                  <a:t>+</a:t>
                </a:r>
              </a:p>
            </p:txBody>
          </p:sp>
          <p:sp>
            <p:nvSpPr>
              <p:cNvPr id="42171" name="Text Box 19"/>
              <p:cNvSpPr txBox="1">
                <a:spLocks noChangeArrowheads="1"/>
              </p:cNvSpPr>
              <p:nvPr/>
            </p:nvSpPr>
            <p:spPr bwMode="auto">
              <a:xfrm>
                <a:off x="4380" y="528"/>
                <a:ext cx="249" cy="331"/>
              </a:xfrm>
              <a:prstGeom prst="rect">
                <a:avLst/>
              </a:prstGeom>
              <a:noFill/>
              <a:ln w="9525">
                <a:noFill/>
                <a:miter lim="800000"/>
                <a:headEnd/>
                <a:tailEnd/>
              </a:ln>
            </p:spPr>
            <p:txBody>
              <a:bodyPr wrap="none">
                <a:spAutoFit/>
              </a:bodyPr>
              <a:lstStyle/>
              <a:p>
                <a:r>
                  <a:rPr lang="en-US" sz="2400"/>
                  <a:t>+</a:t>
                </a:r>
              </a:p>
            </p:txBody>
          </p:sp>
          <p:sp>
            <p:nvSpPr>
              <p:cNvPr id="42172" name="Text Box 20"/>
              <p:cNvSpPr txBox="1">
                <a:spLocks noChangeArrowheads="1"/>
              </p:cNvSpPr>
              <p:nvPr/>
            </p:nvSpPr>
            <p:spPr bwMode="auto">
              <a:xfrm>
                <a:off x="4908" y="336"/>
                <a:ext cx="248" cy="332"/>
              </a:xfrm>
              <a:prstGeom prst="rect">
                <a:avLst/>
              </a:prstGeom>
              <a:noFill/>
              <a:ln w="9525">
                <a:noFill/>
                <a:miter lim="800000"/>
                <a:headEnd/>
                <a:tailEnd/>
              </a:ln>
            </p:spPr>
            <p:txBody>
              <a:bodyPr wrap="none">
                <a:spAutoFit/>
              </a:bodyPr>
              <a:lstStyle/>
              <a:p>
                <a:r>
                  <a:rPr lang="en-US" sz="2400"/>
                  <a:t>+</a:t>
                </a:r>
              </a:p>
            </p:txBody>
          </p:sp>
          <p:sp>
            <p:nvSpPr>
              <p:cNvPr id="42173" name="Text Box 21"/>
              <p:cNvSpPr txBox="1">
                <a:spLocks noChangeArrowheads="1"/>
              </p:cNvSpPr>
              <p:nvPr/>
            </p:nvSpPr>
            <p:spPr bwMode="auto">
              <a:xfrm>
                <a:off x="5004" y="432"/>
                <a:ext cx="249" cy="332"/>
              </a:xfrm>
              <a:prstGeom prst="rect">
                <a:avLst/>
              </a:prstGeom>
              <a:noFill/>
              <a:ln w="9525">
                <a:noFill/>
                <a:miter lim="800000"/>
                <a:headEnd/>
                <a:tailEnd/>
              </a:ln>
            </p:spPr>
            <p:txBody>
              <a:bodyPr wrap="none">
                <a:spAutoFit/>
              </a:bodyPr>
              <a:lstStyle/>
              <a:p>
                <a:r>
                  <a:rPr lang="en-US" sz="2400"/>
                  <a:t>+</a:t>
                </a:r>
              </a:p>
            </p:txBody>
          </p:sp>
          <p:sp>
            <p:nvSpPr>
              <p:cNvPr id="42174" name="Text Box 22"/>
              <p:cNvSpPr txBox="1">
                <a:spLocks noChangeArrowheads="1"/>
              </p:cNvSpPr>
              <p:nvPr/>
            </p:nvSpPr>
            <p:spPr bwMode="auto">
              <a:xfrm>
                <a:off x="4956" y="576"/>
                <a:ext cx="248" cy="332"/>
              </a:xfrm>
              <a:prstGeom prst="rect">
                <a:avLst/>
              </a:prstGeom>
              <a:noFill/>
              <a:ln w="9525">
                <a:noFill/>
                <a:miter lim="800000"/>
                <a:headEnd/>
                <a:tailEnd/>
              </a:ln>
            </p:spPr>
            <p:txBody>
              <a:bodyPr wrap="none">
                <a:spAutoFit/>
              </a:bodyPr>
              <a:lstStyle/>
              <a:p>
                <a:r>
                  <a:rPr lang="en-US" sz="2400"/>
                  <a:t>+</a:t>
                </a:r>
              </a:p>
            </p:txBody>
          </p:sp>
          <p:sp>
            <p:nvSpPr>
              <p:cNvPr id="42175" name="Text Box 23"/>
              <p:cNvSpPr txBox="1">
                <a:spLocks noChangeArrowheads="1"/>
              </p:cNvSpPr>
              <p:nvPr/>
            </p:nvSpPr>
            <p:spPr bwMode="auto">
              <a:xfrm>
                <a:off x="4813" y="528"/>
                <a:ext cx="248" cy="331"/>
              </a:xfrm>
              <a:prstGeom prst="rect">
                <a:avLst/>
              </a:prstGeom>
              <a:noFill/>
              <a:ln w="9525">
                <a:noFill/>
                <a:miter lim="800000"/>
                <a:headEnd/>
                <a:tailEnd/>
              </a:ln>
            </p:spPr>
            <p:txBody>
              <a:bodyPr wrap="none">
                <a:spAutoFit/>
              </a:bodyPr>
              <a:lstStyle/>
              <a:p>
                <a:r>
                  <a:rPr lang="en-US" sz="2400"/>
                  <a:t>+</a:t>
                </a:r>
              </a:p>
            </p:txBody>
          </p:sp>
          <p:sp>
            <p:nvSpPr>
              <p:cNvPr id="42176" name="Text Box 24"/>
              <p:cNvSpPr txBox="1">
                <a:spLocks noChangeArrowheads="1"/>
              </p:cNvSpPr>
              <p:nvPr/>
            </p:nvSpPr>
            <p:spPr bwMode="auto">
              <a:xfrm>
                <a:off x="5052" y="480"/>
                <a:ext cx="196" cy="332"/>
              </a:xfrm>
              <a:prstGeom prst="rect">
                <a:avLst/>
              </a:prstGeom>
              <a:noFill/>
              <a:ln w="9525">
                <a:noFill/>
                <a:miter lim="800000"/>
                <a:headEnd/>
                <a:tailEnd/>
              </a:ln>
            </p:spPr>
            <p:txBody>
              <a:bodyPr wrap="none">
                <a:spAutoFit/>
              </a:bodyPr>
              <a:lstStyle/>
              <a:p>
                <a:r>
                  <a:rPr lang="en-US" sz="2400"/>
                  <a:t>-</a:t>
                </a:r>
              </a:p>
            </p:txBody>
          </p:sp>
          <p:sp>
            <p:nvSpPr>
              <p:cNvPr id="42177" name="Text Box 25"/>
              <p:cNvSpPr txBox="1">
                <a:spLocks noChangeArrowheads="1"/>
              </p:cNvSpPr>
              <p:nvPr/>
            </p:nvSpPr>
            <p:spPr bwMode="auto">
              <a:xfrm>
                <a:off x="5148" y="576"/>
                <a:ext cx="196" cy="332"/>
              </a:xfrm>
              <a:prstGeom prst="rect">
                <a:avLst/>
              </a:prstGeom>
              <a:noFill/>
              <a:ln w="9525">
                <a:noFill/>
                <a:miter lim="800000"/>
                <a:headEnd/>
                <a:tailEnd/>
              </a:ln>
            </p:spPr>
            <p:txBody>
              <a:bodyPr wrap="none">
                <a:spAutoFit/>
              </a:bodyPr>
              <a:lstStyle/>
              <a:p>
                <a:r>
                  <a:rPr lang="en-US" sz="2400"/>
                  <a:t>-</a:t>
                </a:r>
              </a:p>
            </p:txBody>
          </p:sp>
          <p:sp>
            <p:nvSpPr>
              <p:cNvPr id="42178" name="Text Box 26"/>
              <p:cNvSpPr txBox="1">
                <a:spLocks noChangeArrowheads="1"/>
              </p:cNvSpPr>
              <p:nvPr/>
            </p:nvSpPr>
            <p:spPr bwMode="auto">
              <a:xfrm>
                <a:off x="4956" y="384"/>
                <a:ext cx="196" cy="331"/>
              </a:xfrm>
              <a:prstGeom prst="rect">
                <a:avLst/>
              </a:prstGeom>
              <a:noFill/>
              <a:ln w="9525">
                <a:noFill/>
                <a:miter lim="800000"/>
                <a:headEnd/>
                <a:tailEnd/>
              </a:ln>
            </p:spPr>
            <p:txBody>
              <a:bodyPr wrap="none">
                <a:spAutoFit/>
              </a:bodyPr>
              <a:lstStyle/>
              <a:p>
                <a:r>
                  <a:rPr lang="en-US" sz="2400"/>
                  <a:t>-</a:t>
                </a:r>
              </a:p>
            </p:txBody>
          </p:sp>
          <p:sp>
            <p:nvSpPr>
              <p:cNvPr id="42179" name="Text Box 27"/>
              <p:cNvSpPr txBox="1">
                <a:spLocks noChangeArrowheads="1"/>
              </p:cNvSpPr>
              <p:nvPr/>
            </p:nvSpPr>
            <p:spPr bwMode="auto">
              <a:xfrm>
                <a:off x="4859" y="624"/>
                <a:ext cx="197" cy="332"/>
              </a:xfrm>
              <a:prstGeom prst="rect">
                <a:avLst/>
              </a:prstGeom>
              <a:noFill/>
              <a:ln w="9525">
                <a:noFill/>
                <a:miter lim="800000"/>
                <a:headEnd/>
                <a:tailEnd/>
              </a:ln>
            </p:spPr>
            <p:txBody>
              <a:bodyPr wrap="none">
                <a:spAutoFit/>
              </a:bodyPr>
              <a:lstStyle/>
              <a:p>
                <a:r>
                  <a:rPr lang="en-US" sz="2400"/>
                  <a:t>-</a:t>
                </a:r>
              </a:p>
            </p:txBody>
          </p:sp>
          <p:sp>
            <p:nvSpPr>
              <p:cNvPr id="42180" name="Text Box 28"/>
              <p:cNvSpPr txBox="1">
                <a:spLocks noChangeArrowheads="1"/>
              </p:cNvSpPr>
              <p:nvPr/>
            </p:nvSpPr>
            <p:spPr bwMode="auto">
              <a:xfrm>
                <a:off x="5244" y="432"/>
                <a:ext cx="196" cy="332"/>
              </a:xfrm>
              <a:prstGeom prst="rect">
                <a:avLst/>
              </a:prstGeom>
              <a:noFill/>
              <a:ln w="9525">
                <a:noFill/>
                <a:miter lim="800000"/>
                <a:headEnd/>
                <a:tailEnd/>
              </a:ln>
            </p:spPr>
            <p:txBody>
              <a:bodyPr wrap="none">
                <a:spAutoFit/>
              </a:bodyPr>
              <a:lstStyle/>
              <a:p>
                <a:r>
                  <a:rPr lang="en-US" sz="2400"/>
                  <a:t>-</a:t>
                </a:r>
              </a:p>
            </p:txBody>
          </p:sp>
          <p:sp>
            <p:nvSpPr>
              <p:cNvPr id="42181" name="Text Box 29"/>
              <p:cNvSpPr txBox="1">
                <a:spLocks noChangeArrowheads="1"/>
              </p:cNvSpPr>
              <p:nvPr/>
            </p:nvSpPr>
            <p:spPr bwMode="auto">
              <a:xfrm>
                <a:off x="4092" y="480"/>
                <a:ext cx="196" cy="332"/>
              </a:xfrm>
              <a:prstGeom prst="rect">
                <a:avLst/>
              </a:prstGeom>
              <a:noFill/>
              <a:ln w="9525">
                <a:noFill/>
                <a:miter lim="800000"/>
                <a:headEnd/>
                <a:tailEnd/>
              </a:ln>
            </p:spPr>
            <p:txBody>
              <a:bodyPr wrap="none">
                <a:spAutoFit/>
              </a:bodyPr>
              <a:lstStyle/>
              <a:p>
                <a:r>
                  <a:rPr lang="en-US" sz="2400"/>
                  <a:t>-</a:t>
                </a:r>
              </a:p>
            </p:txBody>
          </p:sp>
          <p:sp>
            <p:nvSpPr>
              <p:cNvPr id="42182" name="Text Box 30"/>
              <p:cNvSpPr txBox="1">
                <a:spLocks noChangeArrowheads="1"/>
              </p:cNvSpPr>
              <p:nvPr/>
            </p:nvSpPr>
            <p:spPr bwMode="auto">
              <a:xfrm>
                <a:off x="4188" y="576"/>
                <a:ext cx="197" cy="332"/>
              </a:xfrm>
              <a:prstGeom prst="rect">
                <a:avLst/>
              </a:prstGeom>
              <a:noFill/>
              <a:ln w="9525">
                <a:noFill/>
                <a:miter lim="800000"/>
                <a:headEnd/>
                <a:tailEnd/>
              </a:ln>
            </p:spPr>
            <p:txBody>
              <a:bodyPr wrap="none">
                <a:spAutoFit/>
              </a:bodyPr>
              <a:lstStyle/>
              <a:p>
                <a:r>
                  <a:rPr lang="en-US" sz="2400"/>
                  <a:t>-</a:t>
                </a:r>
              </a:p>
            </p:txBody>
          </p:sp>
          <p:sp>
            <p:nvSpPr>
              <p:cNvPr id="42183" name="Text Box 31"/>
              <p:cNvSpPr txBox="1">
                <a:spLocks noChangeArrowheads="1"/>
              </p:cNvSpPr>
              <p:nvPr/>
            </p:nvSpPr>
            <p:spPr bwMode="auto">
              <a:xfrm>
                <a:off x="3996" y="384"/>
                <a:ext cx="196" cy="331"/>
              </a:xfrm>
              <a:prstGeom prst="rect">
                <a:avLst/>
              </a:prstGeom>
              <a:noFill/>
              <a:ln w="9525">
                <a:noFill/>
                <a:miter lim="800000"/>
                <a:headEnd/>
                <a:tailEnd/>
              </a:ln>
            </p:spPr>
            <p:txBody>
              <a:bodyPr wrap="none">
                <a:spAutoFit/>
              </a:bodyPr>
              <a:lstStyle/>
              <a:p>
                <a:r>
                  <a:rPr lang="en-US" sz="2400"/>
                  <a:t>-</a:t>
                </a:r>
              </a:p>
            </p:txBody>
          </p:sp>
          <p:sp>
            <p:nvSpPr>
              <p:cNvPr id="42184" name="Text Box 32"/>
              <p:cNvSpPr txBox="1">
                <a:spLocks noChangeArrowheads="1"/>
              </p:cNvSpPr>
              <p:nvPr/>
            </p:nvSpPr>
            <p:spPr bwMode="auto">
              <a:xfrm>
                <a:off x="3900" y="624"/>
                <a:ext cx="196" cy="332"/>
              </a:xfrm>
              <a:prstGeom prst="rect">
                <a:avLst/>
              </a:prstGeom>
              <a:noFill/>
              <a:ln w="9525">
                <a:noFill/>
                <a:miter lim="800000"/>
                <a:headEnd/>
                <a:tailEnd/>
              </a:ln>
            </p:spPr>
            <p:txBody>
              <a:bodyPr wrap="none">
                <a:spAutoFit/>
              </a:bodyPr>
              <a:lstStyle/>
              <a:p>
                <a:r>
                  <a:rPr lang="en-US" sz="2400"/>
                  <a:t>-</a:t>
                </a:r>
              </a:p>
            </p:txBody>
          </p:sp>
          <p:sp>
            <p:nvSpPr>
              <p:cNvPr id="42185" name="Text Box 33"/>
              <p:cNvSpPr txBox="1">
                <a:spLocks noChangeArrowheads="1"/>
              </p:cNvSpPr>
              <p:nvPr/>
            </p:nvSpPr>
            <p:spPr bwMode="auto">
              <a:xfrm>
                <a:off x="4284" y="432"/>
                <a:ext cx="197" cy="332"/>
              </a:xfrm>
              <a:prstGeom prst="rect">
                <a:avLst/>
              </a:prstGeom>
              <a:noFill/>
              <a:ln w="9525">
                <a:noFill/>
                <a:miter lim="800000"/>
                <a:headEnd/>
                <a:tailEnd/>
              </a:ln>
            </p:spPr>
            <p:txBody>
              <a:bodyPr wrap="none">
                <a:spAutoFit/>
              </a:bodyPr>
              <a:lstStyle/>
              <a:p>
                <a:r>
                  <a:rPr lang="en-US" sz="2400"/>
                  <a:t>-</a:t>
                </a:r>
              </a:p>
            </p:txBody>
          </p:sp>
          <p:sp>
            <p:nvSpPr>
              <p:cNvPr id="42186" name="Text Box 34"/>
              <p:cNvSpPr txBox="1">
                <a:spLocks noChangeArrowheads="1"/>
              </p:cNvSpPr>
              <p:nvPr/>
            </p:nvSpPr>
            <p:spPr bwMode="auto">
              <a:xfrm>
                <a:off x="4620" y="480"/>
                <a:ext cx="197" cy="332"/>
              </a:xfrm>
              <a:prstGeom prst="rect">
                <a:avLst/>
              </a:prstGeom>
              <a:noFill/>
              <a:ln w="9525">
                <a:noFill/>
                <a:miter lim="800000"/>
                <a:headEnd/>
                <a:tailEnd/>
              </a:ln>
            </p:spPr>
            <p:txBody>
              <a:bodyPr wrap="none">
                <a:spAutoFit/>
              </a:bodyPr>
              <a:lstStyle/>
              <a:p>
                <a:r>
                  <a:rPr lang="en-US" sz="2400"/>
                  <a:t>-</a:t>
                </a:r>
              </a:p>
            </p:txBody>
          </p:sp>
          <p:sp>
            <p:nvSpPr>
              <p:cNvPr id="42187" name="Text Box 35"/>
              <p:cNvSpPr txBox="1">
                <a:spLocks noChangeArrowheads="1"/>
              </p:cNvSpPr>
              <p:nvPr/>
            </p:nvSpPr>
            <p:spPr bwMode="auto">
              <a:xfrm>
                <a:off x="4716" y="576"/>
                <a:ext cx="197" cy="332"/>
              </a:xfrm>
              <a:prstGeom prst="rect">
                <a:avLst/>
              </a:prstGeom>
              <a:noFill/>
              <a:ln w="9525">
                <a:noFill/>
                <a:miter lim="800000"/>
                <a:headEnd/>
                <a:tailEnd/>
              </a:ln>
            </p:spPr>
            <p:txBody>
              <a:bodyPr wrap="none">
                <a:spAutoFit/>
              </a:bodyPr>
              <a:lstStyle/>
              <a:p>
                <a:r>
                  <a:rPr lang="en-US" sz="2400"/>
                  <a:t>-</a:t>
                </a:r>
              </a:p>
            </p:txBody>
          </p:sp>
          <p:sp>
            <p:nvSpPr>
              <p:cNvPr id="42188" name="Text Box 36"/>
              <p:cNvSpPr txBox="1">
                <a:spLocks noChangeArrowheads="1"/>
              </p:cNvSpPr>
              <p:nvPr/>
            </p:nvSpPr>
            <p:spPr bwMode="auto">
              <a:xfrm>
                <a:off x="4524" y="384"/>
                <a:ext cx="197" cy="331"/>
              </a:xfrm>
              <a:prstGeom prst="rect">
                <a:avLst/>
              </a:prstGeom>
              <a:noFill/>
              <a:ln w="9525">
                <a:noFill/>
                <a:miter lim="800000"/>
                <a:headEnd/>
                <a:tailEnd/>
              </a:ln>
            </p:spPr>
            <p:txBody>
              <a:bodyPr wrap="none">
                <a:spAutoFit/>
              </a:bodyPr>
              <a:lstStyle/>
              <a:p>
                <a:r>
                  <a:rPr lang="en-US" sz="2400"/>
                  <a:t>-</a:t>
                </a:r>
              </a:p>
            </p:txBody>
          </p:sp>
          <p:sp>
            <p:nvSpPr>
              <p:cNvPr id="42189" name="Text Box 37"/>
              <p:cNvSpPr txBox="1">
                <a:spLocks noChangeArrowheads="1"/>
              </p:cNvSpPr>
              <p:nvPr/>
            </p:nvSpPr>
            <p:spPr bwMode="auto">
              <a:xfrm>
                <a:off x="4428" y="624"/>
                <a:ext cx="197" cy="332"/>
              </a:xfrm>
              <a:prstGeom prst="rect">
                <a:avLst/>
              </a:prstGeom>
              <a:noFill/>
              <a:ln w="9525">
                <a:noFill/>
                <a:miter lim="800000"/>
                <a:headEnd/>
                <a:tailEnd/>
              </a:ln>
            </p:spPr>
            <p:txBody>
              <a:bodyPr wrap="none">
                <a:spAutoFit/>
              </a:bodyPr>
              <a:lstStyle/>
              <a:p>
                <a:r>
                  <a:rPr lang="en-US" sz="2400"/>
                  <a:t>-</a:t>
                </a:r>
              </a:p>
            </p:txBody>
          </p:sp>
          <p:sp>
            <p:nvSpPr>
              <p:cNvPr id="42190" name="Text Box 38"/>
              <p:cNvSpPr txBox="1">
                <a:spLocks noChangeArrowheads="1"/>
              </p:cNvSpPr>
              <p:nvPr/>
            </p:nvSpPr>
            <p:spPr bwMode="auto">
              <a:xfrm>
                <a:off x="4813" y="432"/>
                <a:ext cx="196" cy="332"/>
              </a:xfrm>
              <a:prstGeom prst="rect">
                <a:avLst/>
              </a:prstGeom>
              <a:noFill/>
              <a:ln w="9525">
                <a:noFill/>
                <a:miter lim="800000"/>
                <a:headEnd/>
                <a:tailEnd/>
              </a:ln>
            </p:spPr>
            <p:txBody>
              <a:bodyPr wrap="none">
                <a:spAutoFit/>
              </a:bodyPr>
              <a:lstStyle/>
              <a:p>
                <a:r>
                  <a:rPr lang="en-US" sz="2400"/>
                  <a:t>-</a:t>
                </a:r>
              </a:p>
            </p:txBody>
          </p:sp>
          <p:sp>
            <p:nvSpPr>
              <p:cNvPr id="42191" name="Text Box 39"/>
              <p:cNvSpPr txBox="1">
                <a:spLocks noChangeArrowheads="1"/>
              </p:cNvSpPr>
              <p:nvPr/>
            </p:nvSpPr>
            <p:spPr bwMode="auto">
              <a:xfrm>
                <a:off x="3553" y="432"/>
                <a:ext cx="196" cy="332"/>
              </a:xfrm>
              <a:prstGeom prst="rect">
                <a:avLst/>
              </a:prstGeom>
              <a:noFill/>
              <a:ln w="9525">
                <a:noFill/>
                <a:miter lim="800000"/>
                <a:headEnd/>
                <a:tailEnd/>
              </a:ln>
            </p:spPr>
            <p:txBody>
              <a:bodyPr wrap="none">
                <a:spAutoFit/>
              </a:bodyPr>
              <a:lstStyle/>
              <a:p>
                <a:r>
                  <a:rPr lang="en-US" sz="2400"/>
                  <a:t>-</a:t>
                </a:r>
              </a:p>
            </p:txBody>
          </p:sp>
          <p:sp>
            <p:nvSpPr>
              <p:cNvPr id="42192" name="Text Box 40"/>
              <p:cNvSpPr txBox="1">
                <a:spLocks noChangeArrowheads="1"/>
              </p:cNvSpPr>
              <p:nvPr/>
            </p:nvSpPr>
            <p:spPr bwMode="auto">
              <a:xfrm>
                <a:off x="3553" y="288"/>
                <a:ext cx="196" cy="332"/>
              </a:xfrm>
              <a:prstGeom prst="rect">
                <a:avLst/>
              </a:prstGeom>
              <a:noFill/>
              <a:ln w="9525">
                <a:noFill/>
                <a:miter lim="800000"/>
                <a:headEnd/>
                <a:tailEnd/>
              </a:ln>
            </p:spPr>
            <p:txBody>
              <a:bodyPr wrap="none">
                <a:spAutoFit/>
              </a:bodyPr>
              <a:lstStyle/>
              <a:p>
                <a:r>
                  <a:rPr lang="en-US" sz="2400"/>
                  <a:t>-</a:t>
                </a:r>
              </a:p>
            </p:txBody>
          </p:sp>
          <p:sp>
            <p:nvSpPr>
              <p:cNvPr id="42193" name="Text Box 41"/>
              <p:cNvSpPr txBox="1">
                <a:spLocks noChangeArrowheads="1"/>
              </p:cNvSpPr>
              <p:nvPr/>
            </p:nvSpPr>
            <p:spPr bwMode="auto">
              <a:xfrm>
                <a:off x="3468" y="384"/>
                <a:ext cx="197" cy="331"/>
              </a:xfrm>
              <a:prstGeom prst="rect">
                <a:avLst/>
              </a:prstGeom>
              <a:noFill/>
              <a:ln w="9525">
                <a:noFill/>
                <a:miter lim="800000"/>
                <a:headEnd/>
                <a:tailEnd/>
              </a:ln>
            </p:spPr>
            <p:txBody>
              <a:bodyPr wrap="none">
                <a:spAutoFit/>
              </a:bodyPr>
              <a:lstStyle/>
              <a:p>
                <a:r>
                  <a:rPr lang="en-US" sz="2400"/>
                  <a:t>-</a:t>
                </a:r>
              </a:p>
            </p:txBody>
          </p:sp>
          <p:sp>
            <p:nvSpPr>
              <p:cNvPr id="42194" name="Text Box 42"/>
              <p:cNvSpPr txBox="1">
                <a:spLocks noChangeArrowheads="1"/>
              </p:cNvSpPr>
              <p:nvPr/>
            </p:nvSpPr>
            <p:spPr bwMode="auto">
              <a:xfrm>
                <a:off x="3282" y="528"/>
                <a:ext cx="196" cy="331"/>
              </a:xfrm>
              <a:prstGeom prst="rect">
                <a:avLst/>
              </a:prstGeom>
              <a:noFill/>
              <a:ln w="9525">
                <a:noFill/>
                <a:miter lim="800000"/>
                <a:headEnd/>
                <a:tailEnd/>
              </a:ln>
            </p:spPr>
            <p:txBody>
              <a:bodyPr wrap="none">
                <a:spAutoFit/>
              </a:bodyPr>
              <a:lstStyle/>
              <a:p>
                <a:r>
                  <a:rPr lang="en-US" sz="2400"/>
                  <a:t>-</a:t>
                </a:r>
              </a:p>
            </p:txBody>
          </p:sp>
          <p:sp>
            <p:nvSpPr>
              <p:cNvPr id="42195" name="Text Box 43"/>
              <p:cNvSpPr txBox="1">
                <a:spLocks noChangeArrowheads="1"/>
              </p:cNvSpPr>
              <p:nvPr/>
            </p:nvSpPr>
            <p:spPr bwMode="auto">
              <a:xfrm>
                <a:off x="3756" y="432"/>
                <a:ext cx="196" cy="332"/>
              </a:xfrm>
              <a:prstGeom prst="rect">
                <a:avLst/>
              </a:prstGeom>
              <a:noFill/>
              <a:ln w="9525">
                <a:noFill/>
                <a:miter lim="800000"/>
                <a:headEnd/>
                <a:tailEnd/>
              </a:ln>
            </p:spPr>
            <p:txBody>
              <a:bodyPr wrap="none">
                <a:spAutoFit/>
              </a:bodyPr>
              <a:lstStyle/>
              <a:p>
                <a:r>
                  <a:rPr lang="en-US" sz="2400"/>
                  <a:t>-</a:t>
                </a:r>
              </a:p>
            </p:txBody>
          </p:sp>
          <p:sp>
            <p:nvSpPr>
              <p:cNvPr id="42196" name="Text Box 44"/>
              <p:cNvSpPr txBox="1">
                <a:spLocks noChangeArrowheads="1"/>
              </p:cNvSpPr>
              <p:nvPr/>
            </p:nvSpPr>
            <p:spPr bwMode="auto">
              <a:xfrm>
                <a:off x="3192" y="384"/>
                <a:ext cx="197" cy="331"/>
              </a:xfrm>
              <a:prstGeom prst="rect">
                <a:avLst/>
              </a:prstGeom>
              <a:noFill/>
              <a:ln w="9525">
                <a:noFill/>
                <a:miter lim="800000"/>
                <a:headEnd/>
                <a:tailEnd/>
              </a:ln>
            </p:spPr>
            <p:txBody>
              <a:bodyPr wrap="none">
                <a:spAutoFit/>
              </a:bodyPr>
              <a:lstStyle/>
              <a:p>
                <a:r>
                  <a:rPr lang="en-US" sz="2400"/>
                  <a:t>-</a:t>
                </a:r>
              </a:p>
            </p:txBody>
          </p:sp>
          <p:sp>
            <p:nvSpPr>
              <p:cNvPr id="42197" name="Text Box 45"/>
              <p:cNvSpPr txBox="1">
                <a:spLocks noChangeArrowheads="1"/>
              </p:cNvSpPr>
              <p:nvPr/>
            </p:nvSpPr>
            <p:spPr bwMode="auto">
              <a:xfrm>
                <a:off x="3096" y="624"/>
                <a:ext cx="197" cy="332"/>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344"/>
              <a:ext cx="5424" cy="716"/>
              <a:chOff x="0" y="1152"/>
              <a:chExt cx="5424" cy="716"/>
            </a:xfrm>
          </p:grpSpPr>
          <p:sp>
            <p:nvSpPr>
              <p:cNvPr id="42093"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94" name="Text Box 48"/>
              <p:cNvSpPr txBox="1">
                <a:spLocks noChangeArrowheads="1"/>
              </p:cNvSpPr>
              <p:nvPr/>
            </p:nvSpPr>
            <p:spPr bwMode="auto">
              <a:xfrm>
                <a:off x="2112"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5" name="Text Box 49"/>
              <p:cNvSpPr txBox="1">
                <a:spLocks noChangeArrowheads="1"/>
              </p:cNvSpPr>
              <p:nvPr/>
            </p:nvSpPr>
            <p:spPr bwMode="auto">
              <a:xfrm>
                <a:off x="2208"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6" name="Text Box 50"/>
              <p:cNvSpPr txBox="1">
                <a:spLocks noChangeArrowheads="1"/>
              </p:cNvSpPr>
              <p:nvPr/>
            </p:nvSpPr>
            <p:spPr bwMode="auto">
              <a:xfrm>
                <a:off x="2016"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7" name="Text Box 51"/>
              <p:cNvSpPr txBox="1">
                <a:spLocks noChangeArrowheads="1"/>
              </p:cNvSpPr>
              <p:nvPr/>
            </p:nvSpPr>
            <p:spPr bwMode="auto">
              <a:xfrm>
                <a:off x="1920"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8" name="Text Box 52"/>
              <p:cNvSpPr txBox="1">
                <a:spLocks noChangeArrowheads="1"/>
              </p:cNvSpPr>
              <p:nvPr/>
            </p:nvSpPr>
            <p:spPr bwMode="auto">
              <a:xfrm>
                <a:off x="2304"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9" name="Text Box 53"/>
              <p:cNvSpPr txBox="1">
                <a:spLocks noChangeArrowheads="1"/>
              </p:cNvSpPr>
              <p:nvPr/>
            </p:nvSpPr>
            <p:spPr bwMode="auto">
              <a:xfrm>
                <a:off x="1152"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0" name="Text Box 54"/>
              <p:cNvSpPr txBox="1">
                <a:spLocks noChangeArrowheads="1"/>
              </p:cNvSpPr>
              <p:nvPr/>
            </p:nvSpPr>
            <p:spPr bwMode="auto">
              <a:xfrm>
                <a:off x="1248"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1" name="Text Box 55"/>
              <p:cNvSpPr txBox="1">
                <a:spLocks noChangeArrowheads="1"/>
              </p:cNvSpPr>
              <p:nvPr/>
            </p:nvSpPr>
            <p:spPr bwMode="auto">
              <a:xfrm>
                <a:off x="1056"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2" name="Text Box 56"/>
              <p:cNvSpPr txBox="1">
                <a:spLocks noChangeArrowheads="1"/>
              </p:cNvSpPr>
              <p:nvPr/>
            </p:nvSpPr>
            <p:spPr bwMode="auto">
              <a:xfrm>
                <a:off x="959"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3" name="Text Box 57"/>
              <p:cNvSpPr txBox="1">
                <a:spLocks noChangeArrowheads="1"/>
              </p:cNvSpPr>
              <p:nvPr/>
            </p:nvSpPr>
            <p:spPr bwMode="auto">
              <a:xfrm>
                <a:off x="1344" y="12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4" name="Text Box 58"/>
              <p:cNvSpPr txBox="1">
                <a:spLocks noChangeArrowheads="1"/>
              </p:cNvSpPr>
              <p:nvPr/>
            </p:nvSpPr>
            <p:spPr bwMode="auto">
              <a:xfrm>
                <a:off x="1680"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5" name="Text Box 59"/>
              <p:cNvSpPr txBox="1">
                <a:spLocks noChangeArrowheads="1"/>
              </p:cNvSpPr>
              <p:nvPr/>
            </p:nvSpPr>
            <p:spPr bwMode="auto">
              <a:xfrm>
                <a:off x="1776"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6" name="Text Box 60"/>
              <p:cNvSpPr txBox="1">
                <a:spLocks noChangeArrowheads="1"/>
              </p:cNvSpPr>
              <p:nvPr/>
            </p:nvSpPr>
            <p:spPr bwMode="auto">
              <a:xfrm>
                <a:off x="1584"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7" name="Text Box 61"/>
              <p:cNvSpPr txBox="1">
                <a:spLocks noChangeArrowheads="1"/>
              </p:cNvSpPr>
              <p:nvPr/>
            </p:nvSpPr>
            <p:spPr bwMode="auto">
              <a:xfrm>
                <a:off x="1488" y="1488"/>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8" name="Text Box 62"/>
              <p:cNvSpPr txBox="1">
                <a:spLocks noChangeArrowheads="1"/>
              </p:cNvSpPr>
              <p:nvPr/>
            </p:nvSpPr>
            <p:spPr bwMode="auto">
              <a:xfrm>
                <a:off x="1872"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9" name="Text Box 63"/>
              <p:cNvSpPr txBox="1">
                <a:spLocks noChangeArrowheads="1"/>
              </p:cNvSpPr>
              <p:nvPr/>
            </p:nvSpPr>
            <p:spPr bwMode="auto">
              <a:xfrm>
                <a:off x="624"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0" name="Text Box 64"/>
              <p:cNvSpPr txBox="1">
                <a:spLocks noChangeArrowheads="1"/>
              </p:cNvSpPr>
              <p:nvPr/>
            </p:nvSpPr>
            <p:spPr bwMode="auto">
              <a:xfrm>
                <a:off x="720"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1" name="Text Box 65"/>
              <p:cNvSpPr txBox="1">
                <a:spLocks noChangeArrowheads="1"/>
              </p:cNvSpPr>
              <p:nvPr/>
            </p:nvSpPr>
            <p:spPr bwMode="auto">
              <a:xfrm>
                <a:off x="528"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2" name="Text Box 66"/>
              <p:cNvSpPr txBox="1">
                <a:spLocks noChangeArrowheads="1"/>
              </p:cNvSpPr>
              <p:nvPr/>
            </p:nvSpPr>
            <p:spPr bwMode="auto">
              <a:xfrm>
                <a:off x="342" y="1391"/>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3" name="Text Box 67"/>
              <p:cNvSpPr txBox="1">
                <a:spLocks noChangeArrowheads="1"/>
              </p:cNvSpPr>
              <p:nvPr/>
            </p:nvSpPr>
            <p:spPr bwMode="auto">
              <a:xfrm>
                <a:off x="816"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4" name="Text Box 68"/>
              <p:cNvSpPr txBox="1">
                <a:spLocks noChangeArrowheads="1"/>
              </p:cNvSpPr>
              <p:nvPr/>
            </p:nvSpPr>
            <p:spPr bwMode="auto">
              <a:xfrm>
                <a:off x="252"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5" name="Text Box 69"/>
              <p:cNvSpPr txBox="1">
                <a:spLocks noChangeArrowheads="1"/>
              </p:cNvSpPr>
              <p:nvPr/>
            </p:nvSpPr>
            <p:spPr bwMode="auto">
              <a:xfrm>
                <a:off x="156"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6" name="Text Box 70"/>
              <p:cNvSpPr txBox="1">
                <a:spLocks noChangeArrowheads="1"/>
              </p:cNvSpPr>
              <p:nvPr/>
            </p:nvSpPr>
            <p:spPr bwMode="auto">
              <a:xfrm>
                <a:off x="3120" y="1296"/>
                <a:ext cx="249" cy="33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2153"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4"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118" name="Text Box 74"/>
              <p:cNvSpPr txBox="1">
                <a:spLocks noChangeArrowheads="1"/>
              </p:cNvSpPr>
              <p:nvPr/>
            </p:nvSpPr>
            <p:spPr bwMode="auto">
              <a:xfrm>
                <a:off x="3216" y="1391"/>
                <a:ext cx="249" cy="332"/>
              </a:xfrm>
              <a:prstGeom prst="rect">
                <a:avLst/>
              </a:prstGeom>
              <a:noFill/>
              <a:ln w="9525">
                <a:noFill/>
                <a:miter lim="800000"/>
                <a:headEnd/>
                <a:tailEnd/>
              </a:ln>
            </p:spPr>
            <p:txBody>
              <a:bodyPr wrap="none">
                <a:spAutoFit/>
              </a:bodyPr>
              <a:lstStyle/>
              <a:p>
                <a:r>
                  <a:rPr lang="en-US" sz="2400"/>
                  <a:t>+</a:t>
                </a:r>
              </a:p>
            </p:txBody>
          </p:sp>
          <p:sp>
            <p:nvSpPr>
              <p:cNvPr id="42119" name="Text Box 75"/>
              <p:cNvSpPr txBox="1">
                <a:spLocks noChangeArrowheads="1"/>
              </p:cNvSpPr>
              <p:nvPr/>
            </p:nvSpPr>
            <p:spPr bwMode="auto">
              <a:xfrm>
                <a:off x="3168" y="1536"/>
                <a:ext cx="249" cy="332"/>
              </a:xfrm>
              <a:prstGeom prst="rect">
                <a:avLst/>
              </a:prstGeom>
              <a:noFill/>
              <a:ln w="9525">
                <a:noFill/>
                <a:miter lim="800000"/>
                <a:headEnd/>
                <a:tailEnd/>
              </a:ln>
            </p:spPr>
            <p:txBody>
              <a:bodyPr wrap="none">
                <a:spAutoFit/>
              </a:bodyPr>
              <a:lstStyle/>
              <a:p>
                <a:r>
                  <a:rPr lang="en-US" sz="2400"/>
                  <a:t>+</a:t>
                </a:r>
              </a:p>
            </p:txBody>
          </p:sp>
          <p:sp>
            <p:nvSpPr>
              <p:cNvPr id="42120" name="Text Box 76"/>
              <p:cNvSpPr txBox="1">
                <a:spLocks noChangeArrowheads="1"/>
              </p:cNvSpPr>
              <p:nvPr/>
            </p:nvSpPr>
            <p:spPr bwMode="auto">
              <a:xfrm>
                <a:off x="3552" y="1296"/>
                <a:ext cx="249" cy="331"/>
              </a:xfrm>
              <a:prstGeom prst="rect">
                <a:avLst/>
              </a:prstGeom>
              <a:noFill/>
              <a:ln w="9525">
                <a:noFill/>
                <a:miter lim="800000"/>
                <a:headEnd/>
                <a:tailEnd/>
              </a:ln>
            </p:spPr>
            <p:txBody>
              <a:bodyPr wrap="none">
                <a:spAutoFit/>
              </a:bodyPr>
              <a:lstStyle/>
              <a:p>
                <a:r>
                  <a:rPr lang="en-US" sz="2400"/>
                  <a:t>+</a:t>
                </a:r>
              </a:p>
            </p:txBody>
          </p:sp>
          <p:sp>
            <p:nvSpPr>
              <p:cNvPr id="42121" name="Text Box 77"/>
              <p:cNvSpPr txBox="1">
                <a:spLocks noChangeArrowheads="1"/>
              </p:cNvSpPr>
              <p:nvPr/>
            </p:nvSpPr>
            <p:spPr bwMode="auto">
              <a:xfrm>
                <a:off x="3648" y="1391"/>
                <a:ext cx="249" cy="332"/>
              </a:xfrm>
              <a:prstGeom prst="rect">
                <a:avLst/>
              </a:prstGeom>
              <a:noFill/>
              <a:ln w="9525">
                <a:noFill/>
                <a:miter lim="800000"/>
                <a:headEnd/>
                <a:tailEnd/>
              </a:ln>
            </p:spPr>
            <p:txBody>
              <a:bodyPr wrap="none">
                <a:spAutoFit/>
              </a:bodyPr>
              <a:lstStyle/>
              <a:p>
                <a:r>
                  <a:rPr lang="en-US" sz="2400"/>
                  <a:t>+</a:t>
                </a:r>
              </a:p>
            </p:txBody>
          </p:sp>
          <p:sp>
            <p:nvSpPr>
              <p:cNvPr id="42122" name="Text Box 78"/>
              <p:cNvSpPr txBox="1">
                <a:spLocks noChangeArrowheads="1"/>
              </p:cNvSpPr>
              <p:nvPr/>
            </p:nvSpPr>
            <p:spPr bwMode="auto">
              <a:xfrm>
                <a:off x="3600" y="1536"/>
                <a:ext cx="249" cy="332"/>
              </a:xfrm>
              <a:prstGeom prst="rect">
                <a:avLst/>
              </a:prstGeom>
              <a:noFill/>
              <a:ln w="9525">
                <a:noFill/>
                <a:miter lim="800000"/>
                <a:headEnd/>
                <a:tailEnd/>
              </a:ln>
            </p:spPr>
            <p:txBody>
              <a:bodyPr wrap="none">
                <a:spAutoFit/>
              </a:bodyPr>
              <a:lstStyle/>
              <a:p>
                <a:r>
                  <a:rPr lang="en-US" sz="2400"/>
                  <a:t>+</a:t>
                </a:r>
              </a:p>
            </p:txBody>
          </p:sp>
          <p:sp>
            <p:nvSpPr>
              <p:cNvPr id="42123" name="Text Box 79"/>
              <p:cNvSpPr txBox="1">
                <a:spLocks noChangeArrowheads="1"/>
              </p:cNvSpPr>
              <p:nvPr/>
            </p:nvSpPr>
            <p:spPr bwMode="auto">
              <a:xfrm>
                <a:off x="3456" y="1488"/>
                <a:ext cx="249" cy="332"/>
              </a:xfrm>
              <a:prstGeom prst="rect">
                <a:avLst/>
              </a:prstGeom>
              <a:noFill/>
              <a:ln w="9525">
                <a:noFill/>
                <a:miter lim="800000"/>
                <a:headEnd/>
                <a:tailEnd/>
              </a:ln>
            </p:spPr>
            <p:txBody>
              <a:bodyPr wrap="none">
                <a:spAutoFit/>
              </a:bodyPr>
              <a:lstStyle/>
              <a:p>
                <a:r>
                  <a:rPr lang="en-US" sz="2400"/>
                  <a:t>+</a:t>
                </a:r>
              </a:p>
            </p:txBody>
          </p:sp>
          <p:sp>
            <p:nvSpPr>
              <p:cNvPr id="42124" name="Text Box 80"/>
              <p:cNvSpPr txBox="1">
                <a:spLocks noChangeArrowheads="1"/>
              </p:cNvSpPr>
              <p:nvPr/>
            </p:nvSpPr>
            <p:spPr bwMode="auto">
              <a:xfrm>
                <a:off x="3936" y="1296"/>
                <a:ext cx="249" cy="331"/>
              </a:xfrm>
              <a:prstGeom prst="rect">
                <a:avLst/>
              </a:prstGeom>
              <a:noFill/>
              <a:ln w="9525">
                <a:noFill/>
                <a:miter lim="800000"/>
                <a:headEnd/>
                <a:tailEnd/>
              </a:ln>
            </p:spPr>
            <p:txBody>
              <a:bodyPr wrap="none">
                <a:spAutoFit/>
              </a:bodyPr>
              <a:lstStyle/>
              <a:p>
                <a:r>
                  <a:rPr lang="en-US" sz="2400"/>
                  <a:t>+</a:t>
                </a:r>
              </a:p>
            </p:txBody>
          </p:sp>
          <p:sp>
            <p:nvSpPr>
              <p:cNvPr id="42125" name="Text Box 81"/>
              <p:cNvSpPr txBox="1">
                <a:spLocks noChangeArrowheads="1"/>
              </p:cNvSpPr>
              <p:nvPr/>
            </p:nvSpPr>
            <p:spPr bwMode="auto">
              <a:xfrm>
                <a:off x="4032" y="1391"/>
                <a:ext cx="249" cy="332"/>
              </a:xfrm>
              <a:prstGeom prst="rect">
                <a:avLst/>
              </a:prstGeom>
              <a:noFill/>
              <a:ln w="9525">
                <a:noFill/>
                <a:miter lim="800000"/>
                <a:headEnd/>
                <a:tailEnd/>
              </a:ln>
            </p:spPr>
            <p:txBody>
              <a:bodyPr wrap="none">
                <a:spAutoFit/>
              </a:bodyPr>
              <a:lstStyle/>
              <a:p>
                <a:r>
                  <a:rPr lang="en-US" sz="2400"/>
                  <a:t>+</a:t>
                </a:r>
              </a:p>
            </p:txBody>
          </p:sp>
          <p:sp>
            <p:nvSpPr>
              <p:cNvPr id="42126" name="Text Box 82"/>
              <p:cNvSpPr txBox="1">
                <a:spLocks noChangeArrowheads="1"/>
              </p:cNvSpPr>
              <p:nvPr/>
            </p:nvSpPr>
            <p:spPr bwMode="auto">
              <a:xfrm>
                <a:off x="3984" y="1536"/>
                <a:ext cx="249" cy="332"/>
              </a:xfrm>
              <a:prstGeom prst="rect">
                <a:avLst/>
              </a:prstGeom>
              <a:noFill/>
              <a:ln w="9525">
                <a:noFill/>
                <a:miter lim="800000"/>
                <a:headEnd/>
                <a:tailEnd/>
              </a:ln>
            </p:spPr>
            <p:txBody>
              <a:bodyPr wrap="none">
                <a:spAutoFit/>
              </a:bodyPr>
              <a:lstStyle/>
              <a:p>
                <a:r>
                  <a:rPr lang="en-US" sz="2400"/>
                  <a:t>+</a:t>
                </a:r>
              </a:p>
            </p:txBody>
          </p:sp>
          <p:sp>
            <p:nvSpPr>
              <p:cNvPr id="42127" name="Text Box 83"/>
              <p:cNvSpPr txBox="1">
                <a:spLocks noChangeArrowheads="1"/>
              </p:cNvSpPr>
              <p:nvPr/>
            </p:nvSpPr>
            <p:spPr bwMode="auto">
              <a:xfrm>
                <a:off x="3840" y="1488"/>
                <a:ext cx="249" cy="332"/>
              </a:xfrm>
              <a:prstGeom prst="rect">
                <a:avLst/>
              </a:prstGeom>
              <a:noFill/>
              <a:ln w="9525">
                <a:noFill/>
                <a:miter lim="800000"/>
                <a:headEnd/>
                <a:tailEnd/>
              </a:ln>
            </p:spPr>
            <p:txBody>
              <a:bodyPr wrap="none">
                <a:spAutoFit/>
              </a:bodyPr>
              <a:lstStyle/>
              <a:p>
                <a:r>
                  <a:rPr lang="en-US" sz="2400"/>
                  <a:t>+</a:t>
                </a:r>
              </a:p>
            </p:txBody>
          </p:sp>
          <p:sp>
            <p:nvSpPr>
              <p:cNvPr id="42128" name="Text Box 84"/>
              <p:cNvSpPr txBox="1">
                <a:spLocks noChangeArrowheads="1"/>
              </p:cNvSpPr>
              <p:nvPr/>
            </p:nvSpPr>
            <p:spPr bwMode="auto">
              <a:xfrm>
                <a:off x="4380" y="1296"/>
                <a:ext cx="249" cy="331"/>
              </a:xfrm>
              <a:prstGeom prst="rect">
                <a:avLst/>
              </a:prstGeom>
              <a:noFill/>
              <a:ln w="9525">
                <a:noFill/>
                <a:miter lim="800000"/>
                <a:headEnd/>
                <a:tailEnd/>
              </a:ln>
            </p:spPr>
            <p:txBody>
              <a:bodyPr wrap="none">
                <a:spAutoFit/>
              </a:bodyPr>
              <a:lstStyle/>
              <a:p>
                <a:r>
                  <a:rPr lang="en-US" sz="2400"/>
                  <a:t>+</a:t>
                </a:r>
              </a:p>
            </p:txBody>
          </p:sp>
          <p:sp>
            <p:nvSpPr>
              <p:cNvPr id="42129" name="Text Box 85"/>
              <p:cNvSpPr txBox="1">
                <a:spLocks noChangeArrowheads="1"/>
              </p:cNvSpPr>
              <p:nvPr/>
            </p:nvSpPr>
            <p:spPr bwMode="auto">
              <a:xfrm>
                <a:off x="4477" y="1391"/>
                <a:ext cx="248" cy="332"/>
              </a:xfrm>
              <a:prstGeom prst="rect">
                <a:avLst/>
              </a:prstGeom>
              <a:noFill/>
              <a:ln w="9525">
                <a:noFill/>
                <a:miter lim="800000"/>
                <a:headEnd/>
                <a:tailEnd/>
              </a:ln>
            </p:spPr>
            <p:txBody>
              <a:bodyPr wrap="none">
                <a:spAutoFit/>
              </a:bodyPr>
              <a:lstStyle/>
              <a:p>
                <a:r>
                  <a:rPr lang="en-US" sz="2400"/>
                  <a:t>+</a:t>
                </a:r>
              </a:p>
            </p:txBody>
          </p:sp>
          <p:sp>
            <p:nvSpPr>
              <p:cNvPr id="42130" name="Text Box 86"/>
              <p:cNvSpPr txBox="1">
                <a:spLocks noChangeArrowheads="1"/>
              </p:cNvSpPr>
              <p:nvPr/>
            </p:nvSpPr>
            <p:spPr bwMode="auto">
              <a:xfrm>
                <a:off x="4428" y="1536"/>
                <a:ext cx="249" cy="332"/>
              </a:xfrm>
              <a:prstGeom prst="rect">
                <a:avLst/>
              </a:prstGeom>
              <a:noFill/>
              <a:ln w="9525">
                <a:noFill/>
                <a:miter lim="800000"/>
                <a:headEnd/>
                <a:tailEnd/>
              </a:ln>
            </p:spPr>
            <p:txBody>
              <a:bodyPr wrap="none">
                <a:spAutoFit/>
              </a:bodyPr>
              <a:lstStyle/>
              <a:p>
                <a:r>
                  <a:rPr lang="en-US" sz="2400"/>
                  <a:t>+</a:t>
                </a:r>
              </a:p>
            </p:txBody>
          </p:sp>
          <p:sp>
            <p:nvSpPr>
              <p:cNvPr id="42131" name="Text Box 87"/>
              <p:cNvSpPr txBox="1">
                <a:spLocks noChangeArrowheads="1"/>
              </p:cNvSpPr>
              <p:nvPr/>
            </p:nvSpPr>
            <p:spPr bwMode="auto">
              <a:xfrm>
                <a:off x="4284" y="1488"/>
                <a:ext cx="249" cy="332"/>
              </a:xfrm>
              <a:prstGeom prst="rect">
                <a:avLst/>
              </a:prstGeom>
              <a:noFill/>
              <a:ln w="9525">
                <a:noFill/>
                <a:miter lim="800000"/>
                <a:headEnd/>
                <a:tailEnd/>
              </a:ln>
            </p:spPr>
            <p:txBody>
              <a:bodyPr wrap="none">
                <a:spAutoFit/>
              </a:bodyPr>
              <a:lstStyle/>
              <a:p>
                <a:r>
                  <a:rPr lang="en-US" sz="2400"/>
                  <a:t>+</a:t>
                </a:r>
              </a:p>
            </p:txBody>
          </p:sp>
          <p:sp>
            <p:nvSpPr>
              <p:cNvPr id="42132" name="Text Box 88"/>
              <p:cNvSpPr txBox="1">
                <a:spLocks noChangeArrowheads="1"/>
              </p:cNvSpPr>
              <p:nvPr/>
            </p:nvSpPr>
            <p:spPr bwMode="auto">
              <a:xfrm>
                <a:off x="4812" y="1296"/>
                <a:ext cx="249" cy="331"/>
              </a:xfrm>
              <a:prstGeom prst="rect">
                <a:avLst/>
              </a:prstGeom>
              <a:noFill/>
              <a:ln w="9525">
                <a:noFill/>
                <a:miter lim="800000"/>
                <a:headEnd/>
                <a:tailEnd/>
              </a:ln>
            </p:spPr>
            <p:txBody>
              <a:bodyPr wrap="none">
                <a:spAutoFit/>
              </a:bodyPr>
              <a:lstStyle/>
              <a:p>
                <a:r>
                  <a:rPr lang="en-US" sz="2400"/>
                  <a:t>+</a:t>
                </a:r>
              </a:p>
            </p:txBody>
          </p:sp>
          <p:sp>
            <p:nvSpPr>
              <p:cNvPr id="42133" name="Text Box 89"/>
              <p:cNvSpPr txBox="1">
                <a:spLocks noChangeArrowheads="1"/>
              </p:cNvSpPr>
              <p:nvPr/>
            </p:nvSpPr>
            <p:spPr bwMode="auto">
              <a:xfrm>
                <a:off x="4908" y="1391"/>
                <a:ext cx="249" cy="332"/>
              </a:xfrm>
              <a:prstGeom prst="rect">
                <a:avLst/>
              </a:prstGeom>
              <a:noFill/>
              <a:ln w="9525">
                <a:noFill/>
                <a:miter lim="800000"/>
                <a:headEnd/>
                <a:tailEnd/>
              </a:ln>
            </p:spPr>
            <p:txBody>
              <a:bodyPr wrap="none">
                <a:spAutoFit/>
              </a:bodyPr>
              <a:lstStyle/>
              <a:p>
                <a:r>
                  <a:rPr lang="en-US" sz="2400"/>
                  <a:t>+</a:t>
                </a:r>
              </a:p>
            </p:txBody>
          </p:sp>
          <p:sp>
            <p:nvSpPr>
              <p:cNvPr id="42134" name="Text Box 90"/>
              <p:cNvSpPr txBox="1">
                <a:spLocks noChangeArrowheads="1"/>
              </p:cNvSpPr>
              <p:nvPr/>
            </p:nvSpPr>
            <p:spPr bwMode="auto">
              <a:xfrm>
                <a:off x="4860" y="1536"/>
                <a:ext cx="249" cy="332"/>
              </a:xfrm>
              <a:prstGeom prst="rect">
                <a:avLst/>
              </a:prstGeom>
              <a:noFill/>
              <a:ln w="9525">
                <a:noFill/>
                <a:miter lim="800000"/>
                <a:headEnd/>
                <a:tailEnd/>
              </a:ln>
            </p:spPr>
            <p:txBody>
              <a:bodyPr wrap="none">
                <a:spAutoFit/>
              </a:bodyPr>
              <a:lstStyle/>
              <a:p>
                <a:r>
                  <a:rPr lang="en-US" sz="2400"/>
                  <a:t>+</a:t>
                </a:r>
              </a:p>
            </p:txBody>
          </p:sp>
          <p:sp>
            <p:nvSpPr>
              <p:cNvPr id="42135" name="Text Box 91"/>
              <p:cNvSpPr txBox="1">
                <a:spLocks noChangeArrowheads="1"/>
              </p:cNvSpPr>
              <p:nvPr/>
            </p:nvSpPr>
            <p:spPr bwMode="auto">
              <a:xfrm>
                <a:off x="4716" y="1488"/>
                <a:ext cx="248" cy="331"/>
              </a:xfrm>
              <a:prstGeom prst="rect">
                <a:avLst/>
              </a:prstGeom>
              <a:noFill/>
              <a:ln w="9525">
                <a:noFill/>
                <a:miter lim="800000"/>
                <a:headEnd/>
                <a:tailEnd/>
              </a:ln>
            </p:spPr>
            <p:txBody>
              <a:bodyPr wrap="none">
                <a:spAutoFit/>
              </a:bodyPr>
              <a:lstStyle/>
              <a:p>
                <a:r>
                  <a:rPr lang="en-US" sz="2400"/>
                  <a:t>+</a:t>
                </a:r>
              </a:p>
            </p:txBody>
          </p:sp>
          <p:sp>
            <p:nvSpPr>
              <p:cNvPr id="42136" name="Text Box 92"/>
              <p:cNvSpPr txBox="1">
                <a:spLocks noChangeArrowheads="1"/>
              </p:cNvSpPr>
              <p:nvPr/>
            </p:nvSpPr>
            <p:spPr bwMode="auto">
              <a:xfrm>
                <a:off x="4992" y="1344"/>
                <a:ext cx="196" cy="332"/>
              </a:xfrm>
              <a:prstGeom prst="rect">
                <a:avLst/>
              </a:prstGeom>
              <a:noFill/>
              <a:ln w="9525">
                <a:noFill/>
                <a:miter lim="800000"/>
                <a:headEnd/>
                <a:tailEnd/>
              </a:ln>
            </p:spPr>
            <p:txBody>
              <a:bodyPr wrap="none">
                <a:spAutoFit/>
              </a:bodyPr>
              <a:lstStyle/>
              <a:p>
                <a:r>
                  <a:rPr lang="en-US" sz="2400"/>
                  <a:t>-</a:t>
                </a:r>
              </a:p>
            </p:txBody>
          </p:sp>
          <p:sp>
            <p:nvSpPr>
              <p:cNvPr id="42137" name="Text Box 93"/>
              <p:cNvSpPr txBox="1">
                <a:spLocks noChangeArrowheads="1"/>
              </p:cNvSpPr>
              <p:nvPr/>
            </p:nvSpPr>
            <p:spPr bwMode="auto">
              <a:xfrm>
                <a:off x="5088" y="1440"/>
                <a:ext cx="196" cy="331"/>
              </a:xfrm>
              <a:prstGeom prst="rect">
                <a:avLst/>
              </a:prstGeom>
              <a:noFill/>
              <a:ln w="9525">
                <a:noFill/>
                <a:miter lim="800000"/>
                <a:headEnd/>
                <a:tailEnd/>
              </a:ln>
            </p:spPr>
            <p:txBody>
              <a:bodyPr wrap="none">
                <a:spAutoFit/>
              </a:bodyPr>
              <a:lstStyle/>
              <a:p>
                <a:r>
                  <a:rPr lang="en-US" sz="2400"/>
                  <a:t>-</a:t>
                </a:r>
              </a:p>
            </p:txBody>
          </p:sp>
          <p:sp>
            <p:nvSpPr>
              <p:cNvPr id="42138" name="Text Box 94"/>
              <p:cNvSpPr txBox="1">
                <a:spLocks noChangeArrowheads="1"/>
              </p:cNvSpPr>
              <p:nvPr/>
            </p:nvSpPr>
            <p:spPr bwMode="auto">
              <a:xfrm>
                <a:off x="4896" y="1248"/>
                <a:ext cx="196" cy="331"/>
              </a:xfrm>
              <a:prstGeom prst="rect">
                <a:avLst/>
              </a:prstGeom>
              <a:noFill/>
              <a:ln w="9525">
                <a:noFill/>
                <a:miter lim="800000"/>
                <a:headEnd/>
                <a:tailEnd/>
              </a:ln>
            </p:spPr>
            <p:txBody>
              <a:bodyPr wrap="none">
                <a:spAutoFit/>
              </a:bodyPr>
              <a:lstStyle/>
              <a:p>
                <a:r>
                  <a:rPr lang="en-US" sz="2400"/>
                  <a:t>-</a:t>
                </a:r>
              </a:p>
            </p:txBody>
          </p:sp>
          <p:sp>
            <p:nvSpPr>
              <p:cNvPr id="42139" name="Text Box 95"/>
              <p:cNvSpPr txBox="1">
                <a:spLocks noChangeArrowheads="1"/>
              </p:cNvSpPr>
              <p:nvPr/>
            </p:nvSpPr>
            <p:spPr bwMode="auto">
              <a:xfrm>
                <a:off x="4800" y="1488"/>
                <a:ext cx="196" cy="331"/>
              </a:xfrm>
              <a:prstGeom prst="rect">
                <a:avLst/>
              </a:prstGeom>
              <a:noFill/>
              <a:ln w="9525">
                <a:noFill/>
                <a:miter lim="800000"/>
                <a:headEnd/>
                <a:tailEnd/>
              </a:ln>
            </p:spPr>
            <p:txBody>
              <a:bodyPr wrap="none">
                <a:spAutoFit/>
              </a:bodyPr>
              <a:lstStyle/>
              <a:p>
                <a:r>
                  <a:rPr lang="en-US" sz="2400"/>
                  <a:t>-</a:t>
                </a:r>
              </a:p>
            </p:txBody>
          </p:sp>
          <p:sp>
            <p:nvSpPr>
              <p:cNvPr id="42140" name="Text Box 96"/>
              <p:cNvSpPr txBox="1">
                <a:spLocks noChangeArrowheads="1"/>
              </p:cNvSpPr>
              <p:nvPr/>
            </p:nvSpPr>
            <p:spPr bwMode="auto">
              <a:xfrm>
                <a:off x="5184" y="1296"/>
                <a:ext cx="196" cy="331"/>
              </a:xfrm>
              <a:prstGeom prst="rect">
                <a:avLst/>
              </a:prstGeom>
              <a:noFill/>
              <a:ln w="9525">
                <a:noFill/>
                <a:miter lim="800000"/>
                <a:headEnd/>
                <a:tailEnd/>
              </a:ln>
            </p:spPr>
            <p:txBody>
              <a:bodyPr wrap="none">
                <a:spAutoFit/>
              </a:bodyPr>
              <a:lstStyle/>
              <a:p>
                <a:r>
                  <a:rPr lang="en-US" sz="2400"/>
                  <a:t>-</a:t>
                </a:r>
              </a:p>
            </p:txBody>
          </p:sp>
          <p:sp>
            <p:nvSpPr>
              <p:cNvPr id="42141" name="Text Box 97"/>
              <p:cNvSpPr txBox="1">
                <a:spLocks noChangeArrowheads="1"/>
              </p:cNvSpPr>
              <p:nvPr/>
            </p:nvSpPr>
            <p:spPr bwMode="auto">
              <a:xfrm>
                <a:off x="4559" y="1344"/>
                <a:ext cx="197" cy="332"/>
              </a:xfrm>
              <a:prstGeom prst="rect">
                <a:avLst/>
              </a:prstGeom>
              <a:noFill/>
              <a:ln w="9525">
                <a:noFill/>
                <a:miter lim="800000"/>
                <a:headEnd/>
                <a:tailEnd/>
              </a:ln>
            </p:spPr>
            <p:txBody>
              <a:bodyPr wrap="none">
                <a:spAutoFit/>
              </a:bodyPr>
              <a:lstStyle/>
              <a:p>
                <a:r>
                  <a:rPr lang="en-US" sz="2400"/>
                  <a:t>-</a:t>
                </a:r>
              </a:p>
            </p:txBody>
          </p:sp>
          <p:sp>
            <p:nvSpPr>
              <p:cNvPr id="42142" name="Text Box 98"/>
              <p:cNvSpPr txBox="1">
                <a:spLocks noChangeArrowheads="1"/>
              </p:cNvSpPr>
              <p:nvPr/>
            </p:nvSpPr>
            <p:spPr bwMode="auto">
              <a:xfrm>
                <a:off x="4656" y="1440"/>
                <a:ext cx="196" cy="331"/>
              </a:xfrm>
              <a:prstGeom prst="rect">
                <a:avLst/>
              </a:prstGeom>
              <a:noFill/>
              <a:ln w="9525">
                <a:noFill/>
                <a:miter lim="800000"/>
                <a:headEnd/>
                <a:tailEnd/>
              </a:ln>
            </p:spPr>
            <p:txBody>
              <a:bodyPr wrap="none">
                <a:spAutoFit/>
              </a:bodyPr>
              <a:lstStyle/>
              <a:p>
                <a:r>
                  <a:rPr lang="en-US" sz="2400"/>
                  <a:t>-</a:t>
                </a:r>
              </a:p>
            </p:txBody>
          </p:sp>
          <p:sp>
            <p:nvSpPr>
              <p:cNvPr id="42143" name="Text Box 99"/>
              <p:cNvSpPr txBox="1">
                <a:spLocks noChangeArrowheads="1"/>
              </p:cNvSpPr>
              <p:nvPr/>
            </p:nvSpPr>
            <p:spPr bwMode="auto">
              <a:xfrm>
                <a:off x="4752" y="1296"/>
                <a:ext cx="196" cy="331"/>
              </a:xfrm>
              <a:prstGeom prst="rect">
                <a:avLst/>
              </a:prstGeom>
              <a:noFill/>
              <a:ln w="9525">
                <a:noFill/>
                <a:miter lim="800000"/>
                <a:headEnd/>
                <a:tailEnd/>
              </a:ln>
            </p:spPr>
            <p:txBody>
              <a:bodyPr wrap="none">
                <a:spAutoFit/>
              </a:bodyPr>
              <a:lstStyle/>
              <a:p>
                <a:r>
                  <a:rPr lang="en-US" sz="2400"/>
                  <a:t>-</a:t>
                </a:r>
              </a:p>
            </p:txBody>
          </p:sp>
          <p:sp>
            <p:nvSpPr>
              <p:cNvPr id="42144" name="Text Box 100"/>
              <p:cNvSpPr txBox="1">
                <a:spLocks noChangeArrowheads="1"/>
              </p:cNvSpPr>
              <p:nvPr/>
            </p:nvSpPr>
            <p:spPr bwMode="auto">
              <a:xfrm>
                <a:off x="4800" y="1200"/>
                <a:ext cx="196" cy="332"/>
              </a:xfrm>
              <a:prstGeom prst="rect">
                <a:avLst/>
              </a:prstGeom>
              <a:noFill/>
              <a:ln w="9525">
                <a:noFill/>
                <a:miter lim="800000"/>
                <a:headEnd/>
                <a:tailEnd/>
              </a:ln>
            </p:spPr>
            <p:txBody>
              <a:bodyPr wrap="none">
                <a:spAutoFit/>
              </a:bodyPr>
              <a:lstStyle/>
              <a:p>
                <a:r>
                  <a:rPr lang="en-US" sz="2400"/>
                  <a:t>-</a:t>
                </a:r>
              </a:p>
            </p:txBody>
          </p:sp>
          <p:sp>
            <p:nvSpPr>
              <p:cNvPr id="42145" name="Text Box 101"/>
              <p:cNvSpPr txBox="1">
                <a:spLocks noChangeArrowheads="1"/>
              </p:cNvSpPr>
              <p:nvPr/>
            </p:nvSpPr>
            <p:spPr bwMode="auto">
              <a:xfrm>
                <a:off x="4992" y="1488"/>
                <a:ext cx="196" cy="331"/>
              </a:xfrm>
              <a:prstGeom prst="rect">
                <a:avLst/>
              </a:prstGeom>
              <a:noFill/>
              <a:ln w="9525">
                <a:noFill/>
                <a:miter lim="800000"/>
                <a:headEnd/>
                <a:tailEnd/>
              </a:ln>
            </p:spPr>
            <p:txBody>
              <a:bodyPr wrap="none">
                <a:spAutoFit/>
              </a:bodyPr>
              <a:lstStyle/>
              <a:p>
                <a:r>
                  <a:rPr lang="en-US" sz="2400"/>
                  <a:t>-</a:t>
                </a:r>
              </a:p>
            </p:txBody>
          </p:sp>
          <p:sp>
            <p:nvSpPr>
              <p:cNvPr id="42146" name="Text Box 102"/>
              <p:cNvSpPr txBox="1">
                <a:spLocks noChangeArrowheads="1"/>
              </p:cNvSpPr>
              <p:nvPr/>
            </p:nvSpPr>
            <p:spPr bwMode="auto">
              <a:xfrm>
                <a:off x="3792" y="1248"/>
                <a:ext cx="197" cy="331"/>
              </a:xfrm>
              <a:prstGeom prst="rect">
                <a:avLst/>
              </a:prstGeom>
              <a:noFill/>
              <a:ln w="9525">
                <a:noFill/>
                <a:miter lim="800000"/>
                <a:headEnd/>
                <a:tailEnd/>
              </a:ln>
            </p:spPr>
            <p:txBody>
              <a:bodyPr wrap="none">
                <a:spAutoFit/>
              </a:bodyPr>
              <a:lstStyle/>
              <a:p>
                <a:r>
                  <a:rPr lang="en-US" sz="2400"/>
                  <a:t>-</a:t>
                </a:r>
              </a:p>
            </p:txBody>
          </p:sp>
          <p:sp>
            <p:nvSpPr>
              <p:cNvPr id="42147" name="Text Box 103"/>
              <p:cNvSpPr txBox="1">
                <a:spLocks noChangeArrowheads="1"/>
              </p:cNvSpPr>
              <p:nvPr/>
            </p:nvSpPr>
            <p:spPr bwMode="auto">
              <a:xfrm>
                <a:off x="3792" y="1392"/>
                <a:ext cx="197" cy="332"/>
              </a:xfrm>
              <a:prstGeom prst="rect">
                <a:avLst/>
              </a:prstGeom>
              <a:noFill/>
              <a:ln w="9525">
                <a:noFill/>
                <a:miter lim="800000"/>
                <a:headEnd/>
                <a:tailEnd/>
              </a:ln>
            </p:spPr>
            <p:txBody>
              <a:bodyPr wrap="none">
                <a:spAutoFit/>
              </a:bodyPr>
              <a:lstStyle/>
              <a:p>
                <a:r>
                  <a:rPr lang="en-US" sz="2400"/>
                  <a:t>-</a:t>
                </a:r>
              </a:p>
            </p:txBody>
          </p:sp>
          <p:sp>
            <p:nvSpPr>
              <p:cNvPr id="42148" name="Text Box 104"/>
              <p:cNvSpPr txBox="1">
                <a:spLocks noChangeArrowheads="1"/>
              </p:cNvSpPr>
              <p:nvPr/>
            </p:nvSpPr>
            <p:spPr bwMode="auto">
              <a:xfrm>
                <a:off x="5088" y="1344"/>
                <a:ext cx="196" cy="332"/>
              </a:xfrm>
              <a:prstGeom prst="rect">
                <a:avLst/>
              </a:prstGeom>
              <a:noFill/>
              <a:ln w="9525">
                <a:noFill/>
                <a:miter lim="800000"/>
                <a:headEnd/>
                <a:tailEnd/>
              </a:ln>
            </p:spPr>
            <p:txBody>
              <a:bodyPr wrap="none">
                <a:spAutoFit/>
              </a:bodyPr>
              <a:lstStyle/>
              <a:p>
                <a:r>
                  <a:rPr lang="en-US" sz="2400"/>
                  <a:t>-</a:t>
                </a:r>
              </a:p>
            </p:txBody>
          </p:sp>
          <p:sp>
            <p:nvSpPr>
              <p:cNvPr id="42149" name="Text Box 105"/>
              <p:cNvSpPr txBox="1">
                <a:spLocks noChangeArrowheads="1"/>
              </p:cNvSpPr>
              <p:nvPr/>
            </p:nvSpPr>
            <p:spPr bwMode="auto">
              <a:xfrm>
                <a:off x="4416" y="1152"/>
                <a:ext cx="197" cy="331"/>
              </a:xfrm>
              <a:prstGeom prst="rect">
                <a:avLst/>
              </a:prstGeom>
              <a:noFill/>
              <a:ln w="9525">
                <a:noFill/>
                <a:miter lim="800000"/>
                <a:headEnd/>
                <a:tailEnd/>
              </a:ln>
            </p:spPr>
            <p:txBody>
              <a:bodyPr wrap="none">
                <a:spAutoFit/>
              </a:bodyPr>
              <a:lstStyle/>
              <a:p>
                <a:r>
                  <a:rPr lang="en-US" sz="2400"/>
                  <a:t>-</a:t>
                </a:r>
              </a:p>
            </p:txBody>
          </p:sp>
          <p:sp>
            <p:nvSpPr>
              <p:cNvPr id="42150" name="Text Box 106"/>
              <p:cNvSpPr txBox="1">
                <a:spLocks noChangeArrowheads="1"/>
              </p:cNvSpPr>
              <p:nvPr/>
            </p:nvSpPr>
            <p:spPr bwMode="auto">
              <a:xfrm>
                <a:off x="5088" y="1200"/>
                <a:ext cx="196" cy="332"/>
              </a:xfrm>
              <a:prstGeom prst="rect">
                <a:avLst/>
              </a:prstGeom>
              <a:noFill/>
              <a:ln w="9525">
                <a:noFill/>
                <a:miter lim="800000"/>
                <a:headEnd/>
                <a:tailEnd/>
              </a:ln>
            </p:spPr>
            <p:txBody>
              <a:bodyPr wrap="none">
                <a:spAutoFit/>
              </a:bodyPr>
              <a:lstStyle/>
              <a:p>
                <a:r>
                  <a:rPr lang="en-US" sz="2400"/>
                  <a:t>-</a:t>
                </a:r>
              </a:p>
            </p:txBody>
          </p:sp>
          <p:sp>
            <p:nvSpPr>
              <p:cNvPr id="42151" name="Text Box 107"/>
              <p:cNvSpPr txBox="1">
                <a:spLocks noChangeArrowheads="1"/>
              </p:cNvSpPr>
              <p:nvPr/>
            </p:nvSpPr>
            <p:spPr bwMode="auto">
              <a:xfrm>
                <a:off x="3408" y="1344"/>
                <a:ext cx="196" cy="332"/>
              </a:xfrm>
              <a:prstGeom prst="rect">
                <a:avLst/>
              </a:prstGeom>
              <a:noFill/>
              <a:ln w="9525">
                <a:noFill/>
                <a:miter lim="800000"/>
                <a:headEnd/>
                <a:tailEnd/>
              </a:ln>
            </p:spPr>
            <p:txBody>
              <a:bodyPr wrap="none">
                <a:spAutoFit/>
              </a:bodyPr>
              <a:lstStyle/>
              <a:p>
                <a:r>
                  <a:rPr lang="en-US" sz="2400"/>
                  <a:t>-</a:t>
                </a:r>
              </a:p>
            </p:txBody>
          </p:sp>
          <p:sp>
            <p:nvSpPr>
              <p:cNvPr id="42152" name="Text Box 108"/>
              <p:cNvSpPr txBox="1">
                <a:spLocks noChangeArrowheads="1"/>
              </p:cNvSpPr>
              <p:nvPr/>
            </p:nvSpPr>
            <p:spPr bwMode="auto">
              <a:xfrm>
                <a:off x="3264" y="1200"/>
                <a:ext cx="249" cy="332"/>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0" y="2400"/>
              <a:ext cx="5728" cy="816"/>
              <a:chOff x="0" y="2208"/>
              <a:chExt cx="5728" cy="816"/>
            </a:xfrm>
          </p:grpSpPr>
          <p:grpSp>
            <p:nvGrpSpPr>
              <p:cNvPr id="7" name="Group 110"/>
              <p:cNvGrpSpPr>
                <a:grpSpLocks/>
              </p:cNvGrpSpPr>
              <p:nvPr/>
            </p:nvGrpSpPr>
            <p:grpSpPr bwMode="auto">
              <a:xfrm>
                <a:off x="0" y="2208"/>
                <a:ext cx="5728" cy="816"/>
                <a:chOff x="0" y="2208"/>
                <a:chExt cx="5728" cy="816"/>
              </a:xfrm>
            </p:grpSpPr>
            <p:sp>
              <p:nvSpPr>
                <p:cNvPr id="42026" name="AutoShape 111"/>
                <p:cNvSpPr>
                  <a:spLocks noChangeArrowheads="1"/>
                </p:cNvSpPr>
                <p:nvPr/>
              </p:nvSpPr>
              <p:spPr bwMode="auto">
                <a:xfrm>
                  <a:off x="0"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27" name="Text Box 112"/>
                <p:cNvSpPr txBox="1">
                  <a:spLocks noChangeArrowheads="1"/>
                </p:cNvSpPr>
                <p:nvPr/>
              </p:nvSpPr>
              <p:spPr bwMode="auto">
                <a:xfrm>
                  <a:off x="2112"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8" name="Text Box 113"/>
                <p:cNvSpPr txBox="1">
                  <a:spLocks noChangeArrowheads="1"/>
                </p:cNvSpPr>
                <p:nvPr/>
              </p:nvSpPr>
              <p:spPr bwMode="auto">
                <a:xfrm>
                  <a:off x="2208"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9" name="Text Box 114"/>
                <p:cNvSpPr txBox="1">
                  <a:spLocks noChangeArrowheads="1"/>
                </p:cNvSpPr>
                <p:nvPr/>
              </p:nvSpPr>
              <p:spPr bwMode="auto">
                <a:xfrm>
                  <a:off x="2016"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0" name="Text Box 115"/>
                <p:cNvSpPr txBox="1">
                  <a:spLocks noChangeArrowheads="1"/>
                </p:cNvSpPr>
                <p:nvPr/>
              </p:nvSpPr>
              <p:spPr bwMode="auto">
                <a:xfrm>
                  <a:off x="1920"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1" name="Text Box 116"/>
                <p:cNvSpPr txBox="1">
                  <a:spLocks noChangeArrowheads="1"/>
                </p:cNvSpPr>
                <p:nvPr/>
              </p:nvSpPr>
              <p:spPr bwMode="auto">
                <a:xfrm>
                  <a:off x="2305"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2" name="Text Box 117"/>
                <p:cNvSpPr txBox="1">
                  <a:spLocks noChangeArrowheads="1"/>
                </p:cNvSpPr>
                <p:nvPr/>
              </p:nvSpPr>
              <p:spPr bwMode="auto">
                <a:xfrm>
                  <a:off x="1152" y="2352"/>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3" name="Text Box 118"/>
                <p:cNvSpPr txBox="1">
                  <a:spLocks noChangeArrowheads="1"/>
                </p:cNvSpPr>
                <p:nvPr/>
              </p:nvSpPr>
              <p:spPr bwMode="auto">
                <a:xfrm>
                  <a:off x="1248"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4" name="Text Box 119"/>
                <p:cNvSpPr txBox="1">
                  <a:spLocks noChangeArrowheads="1"/>
                </p:cNvSpPr>
                <p:nvPr/>
              </p:nvSpPr>
              <p:spPr bwMode="auto">
                <a:xfrm>
                  <a:off x="1056" y="2256"/>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5" name="Text Box 120"/>
                <p:cNvSpPr txBox="1">
                  <a:spLocks noChangeArrowheads="1"/>
                </p:cNvSpPr>
                <p:nvPr/>
              </p:nvSpPr>
              <p:spPr bwMode="auto">
                <a:xfrm>
                  <a:off x="960"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6" name="Text Box 121"/>
                <p:cNvSpPr txBox="1">
                  <a:spLocks noChangeArrowheads="1"/>
                </p:cNvSpPr>
                <p:nvPr/>
              </p:nvSpPr>
              <p:spPr bwMode="auto">
                <a:xfrm>
                  <a:off x="1344"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7" name="Text Box 122"/>
                <p:cNvSpPr txBox="1">
                  <a:spLocks noChangeArrowheads="1"/>
                </p:cNvSpPr>
                <p:nvPr/>
              </p:nvSpPr>
              <p:spPr bwMode="auto">
                <a:xfrm>
                  <a:off x="1680"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8" name="Text Box 123"/>
                <p:cNvSpPr txBox="1">
                  <a:spLocks noChangeArrowheads="1"/>
                </p:cNvSpPr>
                <p:nvPr/>
              </p:nvSpPr>
              <p:spPr bwMode="auto">
                <a:xfrm>
                  <a:off x="1776"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9" name="Text Box 124"/>
                <p:cNvSpPr txBox="1">
                  <a:spLocks noChangeArrowheads="1"/>
                </p:cNvSpPr>
                <p:nvPr/>
              </p:nvSpPr>
              <p:spPr bwMode="auto">
                <a:xfrm>
                  <a:off x="1584"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0" name="Text Box 125"/>
                <p:cNvSpPr txBox="1">
                  <a:spLocks noChangeArrowheads="1"/>
                </p:cNvSpPr>
                <p:nvPr/>
              </p:nvSpPr>
              <p:spPr bwMode="auto">
                <a:xfrm>
                  <a:off x="1488"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1" name="Text Box 126"/>
                <p:cNvSpPr txBox="1">
                  <a:spLocks noChangeArrowheads="1"/>
                </p:cNvSpPr>
                <p:nvPr/>
              </p:nvSpPr>
              <p:spPr bwMode="auto">
                <a:xfrm>
                  <a:off x="1872"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2" name="Text Box 127"/>
                <p:cNvSpPr txBox="1">
                  <a:spLocks noChangeArrowheads="1"/>
                </p:cNvSpPr>
                <p:nvPr/>
              </p:nvSpPr>
              <p:spPr bwMode="auto">
                <a:xfrm>
                  <a:off x="624"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3" name="Text Box 128"/>
                <p:cNvSpPr txBox="1">
                  <a:spLocks noChangeArrowheads="1"/>
                </p:cNvSpPr>
                <p:nvPr/>
              </p:nvSpPr>
              <p:spPr bwMode="auto">
                <a:xfrm>
                  <a:off x="721"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4" name="Text Box 129"/>
                <p:cNvSpPr txBox="1">
                  <a:spLocks noChangeArrowheads="1"/>
                </p:cNvSpPr>
                <p:nvPr/>
              </p:nvSpPr>
              <p:spPr bwMode="auto">
                <a:xfrm>
                  <a:off x="528"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5" name="Text Box 130"/>
                <p:cNvSpPr txBox="1">
                  <a:spLocks noChangeArrowheads="1"/>
                </p:cNvSpPr>
                <p:nvPr/>
              </p:nvSpPr>
              <p:spPr bwMode="auto">
                <a:xfrm>
                  <a:off x="342" y="2400"/>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6" name="Text Box 131"/>
                <p:cNvSpPr txBox="1">
                  <a:spLocks noChangeArrowheads="1"/>
                </p:cNvSpPr>
                <p:nvPr/>
              </p:nvSpPr>
              <p:spPr bwMode="auto">
                <a:xfrm>
                  <a:off x="815"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7" name="Text Box 132"/>
                <p:cNvSpPr txBox="1">
                  <a:spLocks noChangeArrowheads="1"/>
                </p:cNvSpPr>
                <p:nvPr/>
              </p:nvSpPr>
              <p:spPr bwMode="auto">
                <a:xfrm>
                  <a:off x="252"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8" name="Text Box 133"/>
                <p:cNvSpPr txBox="1">
                  <a:spLocks noChangeArrowheads="1"/>
                </p:cNvSpPr>
                <p:nvPr/>
              </p:nvSpPr>
              <p:spPr bwMode="auto">
                <a:xfrm>
                  <a:off x="156"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9" name="Text Box 134"/>
                <p:cNvSpPr txBox="1">
                  <a:spLocks noChangeArrowheads="1"/>
                </p:cNvSpPr>
                <p:nvPr/>
              </p:nvSpPr>
              <p:spPr bwMode="auto">
                <a:xfrm>
                  <a:off x="3120" y="2304"/>
                  <a:ext cx="249" cy="331"/>
                </a:xfrm>
                <a:prstGeom prst="rect">
                  <a:avLst/>
                </a:prstGeom>
                <a:noFill/>
                <a:ln w="9525">
                  <a:noFill/>
                  <a:miter lim="800000"/>
                  <a:headEnd/>
                  <a:tailEnd/>
                </a:ln>
              </p:spPr>
              <p:txBody>
                <a:bodyPr wrap="none">
                  <a:spAutoFit/>
                </a:bodyPr>
                <a:lstStyle/>
                <a:p>
                  <a:r>
                    <a:rPr lang="en-US" sz="2400"/>
                    <a:t>+</a:t>
                  </a:r>
                </a:p>
              </p:txBody>
            </p:sp>
            <p:grpSp>
              <p:nvGrpSpPr>
                <p:cNvPr id="8" name="Group 135"/>
                <p:cNvGrpSpPr>
                  <a:grpSpLocks/>
                </p:cNvGrpSpPr>
                <p:nvPr/>
              </p:nvGrpSpPr>
              <p:grpSpPr bwMode="auto">
                <a:xfrm>
                  <a:off x="2880" y="2256"/>
                  <a:ext cx="2544" cy="528"/>
                  <a:chOff x="2880" y="2592"/>
                  <a:chExt cx="2544" cy="528"/>
                </a:xfrm>
              </p:grpSpPr>
              <p:sp>
                <p:nvSpPr>
                  <p:cNvPr id="42091" name="AutoShape 13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92" name="Freeform 13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051" name="Text Box 138"/>
                <p:cNvSpPr txBox="1">
                  <a:spLocks noChangeArrowheads="1"/>
                </p:cNvSpPr>
                <p:nvPr/>
              </p:nvSpPr>
              <p:spPr bwMode="auto">
                <a:xfrm>
                  <a:off x="3216" y="2400"/>
                  <a:ext cx="249" cy="332"/>
                </a:xfrm>
                <a:prstGeom prst="rect">
                  <a:avLst/>
                </a:prstGeom>
                <a:noFill/>
                <a:ln w="9525">
                  <a:noFill/>
                  <a:miter lim="800000"/>
                  <a:headEnd/>
                  <a:tailEnd/>
                </a:ln>
              </p:spPr>
              <p:txBody>
                <a:bodyPr wrap="none">
                  <a:spAutoFit/>
                </a:bodyPr>
                <a:lstStyle/>
                <a:p>
                  <a:r>
                    <a:rPr lang="en-US" sz="2400"/>
                    <a:t>+</a:t>
                  </a:r>
                </a:p>
              </p:txBody>
            </p:sp>
            <p:sp>
              <p:nvSpPr>
                <p:cNvPr id="42052" name="Text Box 139"/>
                <p:cNvSpPr txBox="1">
                  <a:spLocks noChangeArrowheads="1"/>
                </p:cNvSpPr>
                <p:nvPr/>
              </p:nvSpPr>
              <p:spPr bwMode="auto">
                <a:xfrm>
                  <a:off x="3168" y="2544"/>
                  <a:ext cx="249" cy="332"/>
                </a:xfrm>
                <a:prstGeom prst="rect">
                  <a:avLst/>
                </a:prstGeom>
                <a:noFill/>
                <a:ln w="9525">
                  <a:noFill/>
                  <a:miter lim="800000"/>
                  <a:headEnd/>
                  <a:tailEnd/>
                </a:ln>
              </p:spPr>
              <p:txBody>
                <a:bodyPr wrap="none">
                  <a:spAutoFit/>
                </a:bodyPr>
                <a:lstStyle/>
                <a:p>
                  <a:r>
                    <a:rPr lang="en-US" sz="2400"/>
                    <a:t>+</a:t>
                  </a:r>
                </a:p>
              </p:txBody>
            </p:sp>
            <p:sp>
              <p:nvSpPr>
                <p:cNvPr id="42053" name="Text Box 140"/>
                <p:cNvSpPr txBox="1">
                  <a:spLocks noChangeArrowheads="1"/>
                </p:cNvSpPr>
                <p:nvPr/>
              </p:nvSpPr>
              <p:spPr bwMode="auto">
                <a:xfrm>
                  <a:off x="3552" y="2304"/>
                  <a:ext cx="249" cy="331"/>
                </a:xfrm>
                <a:prstGeom prst="rect">
                  <a:avLst/>
                </a:prstGeom>
                <a:noFill/>
                <a:ln w="9525">
                  <a:noFill/>
                  <a:miter lim="800000"/>
                  <a:headEnd/>
                  <a:tailEnd/>
                </a:ln>
              </p:spPr>
              <p:txBody>
                <a:bodyPr wrap="none">
                  <a:spAutoFit/>
                </a:bodyPr>
                <a:lstStyle/>
                <a:p>
                  <a:r>
                    <a:rPr lang="en-US" sz="2400"/>
                    <a:t>+</a:t>
                  </a:r>
                </a:p>
              </p:txBody>
            </p:sp>
            <p:sp>
              <p:nvSpPr>
                <p:cNvPr id="42054" name="Text Box 141"/>
                <p:cNvSpPr txBox="1">
                  <a:spLocks noChangeArrowheads="1"/>
                </p:cNvSpPr>
                <p:nvPr/>
              </p:nvSpPr>
              <p:spPr bwMode="auto">
                <a:xfrm>
                  <a:off x="3648" y="2400"/>
                  <a:ext cx="249" cy="332"/>
                </a:xfrm>
                <a:prstGeom prst="rect">
                  <a:avLst/>
                </a:prstGeom>
                <a:noFill/>
                <a:ln w="9525">
                  <a:noFill/>
                  <a:miter lim="800000"/>
                  <a:headEnd/>
                  <a:tailEnd/>
                </a:ln>
              </p:spPr>
              <p:txBody>
                <a:bodyPr wrap="none">
                  <a:spAutoFit/>
                </a:bodyPr>
                <a:lstStyle/>
                <a:p>
                  <a:r>
                    <a:rPr lang="en-US" sz="2400"/>
                    <a:t>+</a:t>
                  </a:r>
                </a:p>
              </p:txBody>
            </p:sp>
            <p:sp>
              <p:nvSpPr>
                <p:cNvPr id="42055" name="Text Box 142"/>
                <p:cNvSpPr txBox="1">
                  <a:spLocks noChangeArrowheads="1"/>
                </p:cNvSpPr>
                <p:nvPr/>
              </p:nvSpPr>
              <p:spPr bwMode="auto">
                <a:xfrm>
                  <a:off x="3600" y="2544"/>
                  <a:ext cx="249" cy="332"/>
                </a:xfrm>
                <a:prstGeom prst="rect">
                  <a:avLst/>
                </a:prstGeom>
                <a:noFill/>
                <a:ln w="9525">
                  <a:noFill/>
                  <a:miter lim="800000"/>
                  <a:headEnd/>
                  <a:tailEnd/>
                </a:ln>
              </p:spPr>
              <p:txBody>
                <a:bodyPr wrap="none">
                  <a:spAutoFit/>
                </a:bodyPr>
                <a:lstStyle/>
                <a:p>
                  <a:r>
                    <a:rPr lang="en-US" sz="2400"/>
                    <a:t>+</a:t>
                  </a:r>
                </a:p>
              </p:txBody>
            </p:sp>
            <p:sp>
              <p:nvSpPr>
                <p:cNvPr id="42056" name="Text Box 143"/>
                <p:cNvSpPr txBox="1">
                  <a:spLocks noChangeArrowheads="1"/>
                </p:cNvSpPr>
                <p:nvPr/>
              </p:nvSpPr>
              <p:spPr bwMode="auto">
                <a:xfrm>
                  <a:off x="3456" y="2496"/>
                  <a:ext cx="249" cy="331"/>
                </a:xfrm>
                <a:prstGeom prst="rect">
                  <a:avLst/>
                </a:prstGeom>
                <a:noFill/>
                <a:ln w="9525">
                  <a:noFill/>
                  <a:miter lim="800000"/>
                  <a:headEnd/>
                  <a:tailEnd/>
                </a:ln>
              </p:spPr>
              <p:txBody>
                <a:bodyPr wrap="none">
                  <a:spAutoFit/>
                </a:bodyPr>
                <a:lstStyle/>
                <a:p>
                  <a:r>
                    <a:rPr lang="en-US" sz="2400"/>
                    <a:t>+</a:t>
                  </a:r>
                </a:p>
              </p:txBody>
            </p:sp>
            <p:sp>
              <p:nvSpPr>
                <p:cNvPr id="42057" name="Text Box 144"/>
                <p:cNvSpPr txBox="1">
                  <a:spLocks noChangeArrowheads="1"/>
                </p:cNvSpPr>
                <p:nvPr/>
              </p:nvSpPr>
              <p:spPr bwMode="auto">
                <a:xfrm>
                  <a:off x="3935" y="2304"/>
                  <a:ext cx="249" cy="331"/>
                </a:xfrm>
                <a:prstGeom prst="rect">
                  <a:avLst/>
                </a:prstGeom>
                <a:noFill/>
                <a:ln w="9525">
                  <a:noFill/>
                  <a:miter lim="800000"/>
                  <a:headEnd/>
                  <a:tailEnd/>
                </a:ln>
              </p:spPr>
              <p:txBody>
                <a:bodyPr wrap="none">
                  <a:spAutoFit/>
                </a:bodyPr>
                <a:lstStyle/>
                <a:p>
                  <a:r>
                    <a:rPr lang="en-US" sz="2400"/>
                    <a:t>+</a:t>
                  </a:r>
                </a:p>
              </p:txBody>
            </p:sp>
            <p:sp>
              <p:nvSpPr>
                <p:cNvPr id="42058" name="Text Box 145"/>
                <p:cNvSpPr txBox="1">
                  <a:spLocks noChangeArrowheads="1"/>
                </p:cNvSpPr>
                <p:nvPr/>
              </p:nvSpPr>
              <p:spPr bwMode="auto">
                <a:xfrm>
                  <a:off x="4032" y="2400"/>
                  <a:ext cx="248" cy="332"/>
                </a:xfrm>
                <a:prstGeom prst="rect">
                  <a:avLst/>
                </a:prstGeom>
                <a:noFill/>
                <a:ln w="9525">
                  <a:noFill/>
                  <a:miter lim="800000"/>
                  <a:headEnd/>
                  <a:tailEnd/>
                </a:ln>
              </p:spPr>
              <p:txBody>
                <a:bodyPr wrap="none">
                  <a:spAutoFit/>
                </a:bodyPr>
                <a:lstStyle/>
                <a:p>
                  <a:r>
                    <a:rPr lang="en-US" sz="2400"/>
                    <a:t>+</a:t>
                  </a:r>
                </a:p>
              </p:txBody>
            </p:sp>
            <p:sp>
              <p:nvSpPr>
                <p:cNvPr id="42059" name="Text Box 146"/>
                <p:cNvSpPr txBox="1">
                  <a:spLocks noChangeArrowheads="1"/>
                </p:cNvSpPr>
                <p:nvPr/>
              </p:nvSpPr>
              <p:spPr bwMode="auto">
                <a:xfrm>
                  <a:off x="3984" y="2544"/>
                  <a:ext cx="248" cy="332"/>
                </a:xfrm>
                <a:prstGeom prst="rect">
                  <a:avLst/>
                </a:prstGeom>
                <a:noFill/>
                <a:ln w="9525">
                  <a:noFill/>
                  <a:miter lim="800000"/>
                  <a:headEnd/>
                  <a:tailEnd/>
                </a:ln>
              </p:spPr>
              <p:txBody>
                <a:bodyPr wrap="none">
                  <a:spAutoFit/>
                </a:bodyPr>
                <a:lstStyle/>
                <a:p>
                  <a:r>
                    <a:rPr lang="en-US" sz="2400"/>
                    <a:t>+</a:t>
                  </a:r>
                </a:p>
              </p:txBody>
            </p:sp>
            <p:sp>
              <p:nvSpPr>
                <p:cNvPr id="42060" name="Text Box 147"/>
                <p:cNvSpPr txBox="1">
                  <a:spLocks noChangeArrowheads="1"/>
                </p:cNvSpPr>
                <p:nvPr/>
              </p:nvSpPr>
              <p:spPr bwMode="auto">
                <a:xfrm>
                  <a:off x="3841" y="2496"/>
                  <a:ext cx="248" cy="331"/>
                </a:xfrm>
                <a:prstGeom prst="rect">
                  <a:avLst/>
                </a:prstGeom>
                <a:noFill/>
                <a:ln w="9525">
                  <a:noFill/>
                  <a:miter lim="800000"/>
                  <a:headEnd/>
                  <a:tailEnd/>
                </a:ln>
              </p:spPr>
              <p:txBody>
                <a:bodyPr wrap="none">
                  <a:spAutoFit/>
                </a:bodyPr>
                <a:lstStyle/>
                <a:p>
                  <a:r>
                    <a:rPr lang="en-US" sz="2400"/>
                    <a:t>+</a:t>
                  </a:r>
                </a:p>
              </p:txBody>
            </p:sp>
            <p:sp>
              <p:nvSpPr>
                <p:cNvPr id="42061" name="Text Box 148"/>
                <p:cNvSpPr txBox="1">
                  <a:spLocks noChangeArrowheads="1"/>
                </p:cNvSpPr>
                <p:nvPr/>
              </p:nvSpPr>
              <p:spPr bwMode="auto">
                <a:xfrm>
                  <a:off x="4380" y="2304"/>
                  <a:ext cx="249" cy="331"/>
                </a:xfrm>
                <a:prstGeom prst="rect">
                  <a:avLst/>
                </a:prstGeom>
                <a:noFill/>
                <a:ln w="9525">
                  <a:noFill/>
                  <a:miter lim="800000"/>
                  <a:headEnd/>
                  <a:tailEnd/>
                </a:ln>
              </p:spPr>
              <p:txBody>
                <a:bodyPr wrap="none">
                  <a:spAutoFit/>
                </a:bodyPr>
                <a:lstStyle/>
                <a:p>
                  <a:r>
                    <a:rPr lang="en-US" sz="2400"/>
                    <a:t>+</a:t>
                  </a:r>
                </a:p>
              </p:txBody>
            </p:sp>
            <p:sp>
              <p:nvSpPr>
                <p:cNvPr id="42062" name="Text Box 149"/>
                <p:cNvSpPr txBox="1">
                  <a:spLocks noChangeArrowheads="1"/>
                </p:cNvSpPr>
                <p:nvPr/>
              </p:nvSpPr>
              <p:spPr bwMode="auto">
                <a:xfrm>
                  <a:off x="4476" y="2400"/>
                  <a:ext cx="249" cy="332"/>
                </a:xfrm>
                <a:prstGeom prst="rect">
                  <a:avLst/>
                </a:prstGeom>
                <a:noFill/>
                <a:ln w="9525">
                  <a:noFill/>
                  <a:miter lim="800000"/>
                  <a:headEnd/>
                  <a:tailEnd/>
                </a:ln>
              </p:spPr>
              <p:txBody>
                <a:bodyPr wrap="none">
                  <a:spAutoFit/>
                </a:bodyPr>
                <a:lstStyle/>
                <a:p>
                  <a:r>
                    <a:rPr lang="en-US" sz="2400"/>
                    <a:t>+</a:t>
                  </a:r>
                </a:p>
              </p:txBody>
            </p:sp>
            <p:sp>
              <p:nvSpPr>
                <p:cNvPr id="42063" name="Text Box 150"/>
                <p:cNvSpPr txBox="1">
                  <a:spLocks noChangeArrowheads="1"/>
                </p:cNvSpPr>
                <p:nvPr/>
              </p:nvSpPr>
              <p:spPr bwMode="auto">
                <a:xfrm>
                  <a:off x="4428" y="2544"/>
                  <a:ext cx="249" cy="332"/>
                </a:xfrm>
                <a:prstGeom prst="rect">
                  <a:avLst/>
                </a:prstGeom>
                <a:noFill/>
                <a:ln w="9525">
                  <a:noFill/>
                  <a:miter lim="800000"/>
                  <a:headEnd/>
                  <a:tailEnd/>
                </a:ln>
              </p:spPr>
              <p:txBody>
                <a:bodyPr wrap="none">
                  <a:spAutoFit/>
                </a:bodyPr>
                <a:lstStyle/>
                <a:p>
                  <a:r>
                    <a:rPr lang="en-US" sz="2400"/>
                    <a:t>+</a:t>
                  </a:r>
                </a:p>
              </p:txBody>
            </p:sp>
            <p:sp>
              <p:nvSpPr>
                <p:cNvPr id="42064" name="Text Box 151"/>
                <p:cNvSpPr txBox="1">
                  <a:spLocks noChangeArrowheads="1"/>
                </p:cNvSpPr>
                <p:nvPr/>
              </p:nvSpPr>
              <p:spPr bwMode="auto">
                <a:xfrm>
                  <a:off x="4284" y="2496"/>
                  <a:ext cx="249" cy="331"/>
                </a:xfrm>
                <a:prstGeom prst="rect">
                  <a:avLst/>
                </a:prstGeom>
                <a:noFill/>
                <a:ln w="9525">
                  <a:noFill/>
                  <a:miter lim="800000"/>
                  <a:headEnd/>
                  <a:tailEnd/>
                </a:ln>
              </p:spPr>
              <p:txBody>
                <a:bodyPr wrap="none">
                  <a:spAutoFit/>
                </a:bodyPr>
                <a:lstStyle/>
                <a:p>
                  <a:r>
                    <a:rPr lang="en-US" sz="2400"/>
                    <a:t>+</a:t>
                  </a:r>
                </a:p>
              </p:txBody>
            </p:sp>
            <p:sp>
              <p:nvSpPr>
                <p:cNvPr id="42065" name="Text Box 152"/>
                <p:cNvSpPr txBox="1">
                  <a:spLocks noChangeArrowheads="1"/>
                </p:cNvSpPr>
                <p:nvPr/>
              </p:nvSpPr>
              <p:spPr bwMode="auto">
                <a:xfrm>
                  <a:off x="4812" y="2304"/>
                  <a:ext cx="249" cy="331"/>
                </a:xfrm>
                <a:prstGeom prst="rect">
                  <a:avLst/>
                </a:prstGeom>
                <a:noFill/>
                <a:ln w="9525">
                  <a:noFill/>
                  <a:miter lim="800000"/>
                  <a:headEnd/>
                  <a:tailEnd/>
                </a:ln>
              </p:spPr>
              <p:txBody>
                <a:bodyPr wrap="none">
                  <a:spAutoFit/>
                </a:bodyPr>
                <a:lstStyle/>
                <a:p>
                  <a:r>
                    <a:rPr lang="en-US" sz="2400"/>
                    <a:t>+</a:t>
                  </a:r>
                </a:p>
              </p:txBody>
            </p:sp>
            <p:sp>
              <p:nvSpPr>
                <p:cNvPr id="42066" name="Text Box 153"/>
                <p:cNvSpPr txBox="1">
                  <a:spLocks noChangeArrowheads="1"/>
                </p:cNvSpPr>
                <p:nvPr/>
              </p:nvSpPr>
              <p:spPr bwMode="auto">
                <a:xfrm>
                  <a:off x="4908" y="2400"/>
                  <a:ext cx="249" cy="332"/>
                </a:xfrm>
                <a:prstGeom prst="rect">
                  <a:avLst/>
                </a:prstGeom>
                <a:noFill/>
                <a:ln w="9525">
                  <a:noFill/>
                  <a:miter lim="800000"/>
                  <a:headEnd/>
                  <a:tailEnd/>
                </a:ln>
              </p:spPr>
              <p:txBody>
                <a:bodyPr wrap="none">
                  <a:spAutoFit/>
                </a:bodyPr>
                <a:lstStyle/>
                <a:p>
                  <a:r>
                    <a:rPr lang="en-US" sz="2400"/>
                    <a:t>+</a:t>
                  </a:r>
                </a:p>
              </p:txBody>
            </p:sp>
            <p:sp>
              <p:nvSpPr>
                <p:cNvPr id="42067" name="Text Box 154"/>
                <p:cNvSpPr txBox="1">
                  <a:spLocks noChangeArrowheads="1"/>
                </p:cNvSpPr>
                <p:nvPr/>
              </p:nvSpPr>
              <p:spPr bwMode="auto">
                <a:xfrm>
                  <a:off x="4860" y="2544"/>
                  <a:ext cx="249" cy="332"/>
                </a:xfrm>
                <a:prstGeom prst="rect">
                  <a:avLst/>
                </a:prstGeom>
                <a:noFill/>
                <a:ln w="9525">
                  <a:noFill/>
                  <a:miter lim="800000"/>
                  <a:headEnd/>
                  <a:tailEnd/>
                </a:ln>
              </p:spPr>
              <p:txBody>
                <a:bodyPr wrap="none">
                  <a:spAutoFit/>
                </a:bodyPr>
                <a:lstStyle/>
                <a:p>
                  <a:r>
                    <a:rPr lang="en-US" sz="2400"/>
                    <a:t>+</a:t>
                  </a:r>
                </a:p>
              </p:txBody>
            </p:sp>
            <p:sp>
              <p:nvSpPr>
                <p:cNvPr id="42068" name="Text Box 155"/>
                <p:cNvSpPr txBox="1">
                  <a:spLocks noChangeArrowheads="1"/>
                </p:cNvSpPr>
                <p:nvPr/>
              </p:nvSpPr>
              <p:spPr bwMode="auto">
                <a:xfrm>
                  <a:off x="4716" y="2496"/>
                  <a:ext cx="249" cy="331"/>
                </a:xfrm>
                <a:prstGeom prst="rect">
                  <a:avLst/>
                </a:prstGeom>
                <a:noFill/>
                <a:ln w="9525">
                  <a:noFill/>
                  <a:miter lim="800000"/>
                  <a:headEnd/>
                  <a:tailEnd/>
                </a:ln>
              </p:spPr>
              <p:txBody>
                <a:bodyPr wrap="none">
                  <a:spAutoFit/>
                </a:bodyPr>
                <a:lstStyle/>
                <a:p>
                  <a:r>
                    <a:rPr lang="en-US" sz="2400"/>
                    <a:t>+</a:t>
                  </a:r>
                </a:p>
              </p:txBody>
            </p:sp>
            <p:sp>
              <p:nvSpPr>
                <p:cNvPr id="42069" name="Text Box 156"/>
                <p:cNvSpPr txBox="1">
                  <a:spLocks noChangeArrowheads="1"/>
                </p:cNvSpPr>
                <p:nvPr/>
              </p:nvSpPr>
              <p:spPr bwMode="auto">
                <a:xfrm>
                  <a:off x="4992" y="2352"/>
                  <a:ext cx="197" cy="331"/>
                </a:xfrm>
                <a:prstGeom prst="rect">
                  <a:avLst/>
                </a:prstGeom>
                <a:noFill/>
                <a:ln w="9525">
                  <a:noFill/>
                  <a:miter lim="800000"/>
                  <a:headEnd/>
                  <a:tailEnd/>
                </a:ln>
              </p:spPr>
              <p:txBody>
                <a:bodyPr wrap="none">
                  <a:spAutoFit/>
                </a:bodyPr>
                <a:lstStyle/>
                <a:p>
                  <a:r>
                    <a:rPr lang="en-US" sz="2400"/>
                    <a:t>-</a:t>
                  </a:r>
                </a:p>
              </p:txBody>
            </p:sp>
            <p:sp>
              <p:nvSpPr>
                <p:cNvPr id="42070" name="Text Box 157"/>
                <p:cNvSpPr txBox="1">
                  <a:spLocks noChangeArrowheads="1"/>
                </p:cNvSpPr>
                <p:nvPr/>
              </p:nvSpPr>
              <p:spPr bwMode="auto">
                <a:xfrm>
                  <a:off x="5088" y="2449"/>
                  <a:ext cx="197" cy="331"/>
                </a:xfrm>
                <a:prstGeom prst="rect">
                  <a:avLst/>
                </a:prstGeom>
                <a:noFill/>
                <a:ln w="9525">
                  <a:noFill/>
                  <a:miter lim="800000"/>
                  <a:headEnd/>
                  <a:tailEnd/>
                </a:ln>
              </p:spPr>
              <p:txBody>
                <a:bodyPr wrap="none">
                  <a:spAutoFit/>
                </a:bodyPr>
                <a:lstStyle/>
                <a:p>
                  <a:r>
                    <a:rPr lang="en-US" sz="2400"/>
                    <a:t>-</a:t>
                  </a:r>
                </a:p>
              </p:txBody>
            </p:sp>
            <p:sp>
              <p:nvSpPr>
                <p:cNvPr id="42071" name="Text Box 158"/>
                <p:cNvSpPr txBox="1">
                  <a:spLocks noChangeArrowheads="1"/>
                </p:cNvSpPr>
                <p:nvPr/>
              </p:nvSpPr>
              <p:spPr bwMode="auto">
                <a:xfrm>
                  <a:off x="4896" y="2256"/>
                  <a:ext cx="197" cy="332"/>
                </a:xfrm>
                <a:prstGeom prst="rect">
                  <a:avLst/>
                </a:prstGeom>
                <a:noFill/>
                <a:ln w="9525">
                  <a:noFill/>
                  <a:miter lim="800000"/>
                  <a:headEnd/>
                  <a:tailEnd/>
                </a:ln>
              </p:spPr>
              <p:txBody>
                <a:bodyPr wrap="none">
                  <a:spAutoFit/>
                </a:bodyPr>
                <a:lstStyle/>
                <a:p>
                  <a:r>
                    <a:rPr lang="en-US" sz="2400"/>
                    <a:t>-</a:t>
                  </a:r>
                </a:p>
              </p:txBody>
            </p:sp>
            <p:sp>
              <p:nvSpPr>
                <p:cNvPr id="42072" name="Text Box 159"/>
                <p:cNvSpPr txBox="1">
                  <a:spLocks noChangeArrowheads="1"/>
                </p:cNvSpPr>
                <p:nvPr/>
              </p:nvSpPr>
              <p:spPr bwMode="auto">
                <a:xfrm>
                  <a:off x="4800" y="2496"/>
                  <a:ext cx="197" cy="331"/>
                </a:xfrm>
                <a:prstGeom prst="rect">
                  <a:avLst/>
                </a:prstGeom>
                <a:noFill/>
                <a:ln w="9525">
                  <a:noFill/>
                  <a:miter lim="800000"/>
                  <a:headEnd/>
                  <a:tailEnd/>
                </a:ln>
              </p:spPr>
              <p:txBody>
                <a:bodyPr wrap="none">
                  <a:spAutoFit/>
                </a:bodyPr>
                <a:lstStyle/>
                <a:p>
                  <a:r>
                    <a:rPr lang="en-US" sz="2400"/>
                    <a:t>-</a:t>
                  </a:r>
                </a:p>
              </p:txBody>
            </p:sp>
            <p:sp>
              <p:nvSpPr>
                <p:cNvPr id="42073" name="Text Box 160"/>
                <p:cNvSpPr txBox="1">
                  <a:spLocks noChangeArrowheads="1"/>
                </p:cNvSpPr>
                <p:nvPr/>
              </p:nvSpPr>
              <p:spPr bwMode="auto">
                <a:xfrm>
                  <a:off x="5184" y="2304"/>
                  <a:ext cx="197" cy="331"/>
                </a:xfrm>
                <a:prstGeom prst="rect">
                  <a:avLst/>
                </a:prstGeom>
                <a:noFill/>
                <a:ln w="9525">
                  <a:noFill/>
                  <a:miter lim="800000"/>
                  <a:headEnd/>
                  <a:tailEnd/>
                </a:ln>
              </p:spPr>
              <p:txBody>
                <a:bodyPr wrap="none">
                  <a:spAutoFit/>
                </a:bodyPr>
                <a:lstStyle/>
                <a:p>
                  <a:r>
                    <a:rPr lang="en-US" sz="2400"/>
                    <a:t>-</a:t>
                  </a:r>
                </a:p>
              </p:txBody>
            </p:sp>
            <p:sp>
              <p:nvSpPr>
                <p:cNvPr id="42074" name="Text Box 161"/>
                <p:cNvSpPr txBox="1">
                  <a:spLocks noChangeArrowheads="1"/>
                </p:cNvSpPr>
                <p:nvPr/>
              </p:nvSpPr>
              <p:spPr bwMode="auto">
                <a:xfrm>
                  <a:off x="5532" y="2449"/>
                  <a:ext cx="196" cy="331"/>
                </a:xfrm>
                <a:prstGeom prst="rect">
                  <a:avLst/>
                </a:prstGeom>
                <a:noFill/>
                <a:ln w="9525">
                  <a:noFill/>
                  <a:miter lim="800000"/>
                  <a:headEnd/>
                  <a:tailEnd/>
                </a:ln>
              </p:spPr>
              <p:txBody>
                <a:bodyPr wrap="none">
                  <a:spAutoFit/>
                </a:bodyPr>
                <a:lstStyle/>
                <a:p>
                  <a:r>
                    <a:rPr lang="en-US" sz="2400"/>
                    <a:t>-</a:t>
                  </a:r>
                </a:p>
              </p:txBody>
            </p:sp>
            <p:sp>
              <p:nvSpPr>
                <p:cNvPr id="42075" name="Text Box 162"/>
                <p:cNvSpPr txBox="1">
                  <a:spLocks noChangeArrowheads="1"/>
                </p:cNvSpPr>
                <p:nvPr/>
              </p:nvSpPr>
              <p:spPr bwMode="auto">
                <a:xfrm>
                  <a:off x="5520" y="2640"/>
                  <a:ext cx="196" cy="331"/>
                </a:xfrm>
                <a:prstGeom prst="rect">
                  <a:avLst/>
                </a:prstGeom>
                <a:noFill/>
                <a:ln w="9525">
                  <a:noFill/>
                  <a:miter lim="800000"/>
                  <a:headEnd/>
                  <a:tailEnd/>
                </a:ln>
              </p:spPr>
              <p:txBody>
                <a:bodyPr wrap="none">
                  <a:spAutoFit/>
                </a:bodyPr>
                <a:lstStyle/>
                <a:p>
                  <a:r>
                    <a:rPr lang="en-US" sz="2400"/>
                    <a:t>-</a:t>
                  </a:r>
                </a:p>
              </p:txBody>
            </p:sp>
            <p:sp>
              <p:nvSpPr>
                <p:cNvPr id="42076" name="Text Box 163"/>
                <p:cNvSpPr txBox="1">
                  <a:spLocks noChangeArrowheads="1"/>
                </p:cNvSpPr>
                <p:nvPr/>
              </p:nvSpPr>
              <p:spPr bwMode="auto">
                <a:xfrm>
                  <a:off x="4752" y="2304"/>
                  <a:ext cx="197" cy="331"/>
                </a:xfrm>
                <a:prstGeom prst="rect">
                  <a:avLst/>
                </a:prstGeom>
                <a:noFill/>
                <a:ln w="9525">
                  <a:noFill/>
                  <a:miter lim="800000"/>
                  <a:headEnd/>
                  <a:tailEnd/>
                </a:ln>
              </p:spPr>
              <p:txBody>
                <a:bodyPr wrap="none">
                  <a:spAutoFit/>
                </a:bodyPr>
                <a:lstStyle/>
                <a:p>
                  <a:r>
                    <a:rPr lang="en-US" sz="2400"/>
                    <a:t>-</a:t>
                  </a:r>
                </a:p>
              </p:txBody>
            </p:sp>
            <p:sp>
              <p:nvSpPr>
                <p:cNvPr id="42077" name="Text Box 164"/>
                <p:cNvSpPr txBox="1">
                  <a:spLocks noChangeArrowheads="1"/>
                </p:cNvSpPr>
                <p:nvPr/>
              </p:nvSpPr>
              <p:spPr bwMode="auto">
                <a:xfrm>
                  <a:off x="4800" y="2208"/>
                  <a:ext cx="197" cy="331"/>
                </a:xfrm>
                <a:prstGeom prst="rect">
                  <a:avLst/>
                </a:prstGeom>
                <a:noFill/>
                <a:ln w="9525">
                  <a:noFill/>
                  <a:miter lim="800000"/>
                  <a:headEnd/>
                  <a:tailEnd/>
                </a:ln>
              </p:spPr>
              <p:txBody>
                <a:bodyPr wrap="none">
                  <a:spAutoFit/>
                </a:bodyPr>
                <a:lstStyle/>
                <a:p>
                  <a:r>
                    <a:rPr lang="en-US" sz="2400"/>
                    <a:t>-</a:t>
                  </a:r>
                </a:p>
              </p:txBody>
            </p:sp>
            <p:sp>
              <p:nvSpPr>
                <p:cNvPr id="42078" name="Text Box 165"/>
                <p:cNvSpPr txBox="1">
                  <a:spLocks noChangeArrowheads="1"/>
                </p:cNvSpPr>
                <p:nvPr/>
              </p:nvSpPr>
              <p:spPr bwMode="auto">
                <a:xfrm>
                  <a:off x="4993" y="2496"/>
                  <a:ext cx="196" cy="331"/>
                </a:xfrm>
                <a:prstGeom prst="rect">
                  <a:avLst/>
                </a:prstGeom>
                <a:noFill/>
                <a:ln w="9525">
                  <a:noFill/>
                  <a:miter lim="800000"/>
                  <a:headEnd/>
                  <a:tailEnd/>
                </a:ln>
              </p:spPr>
              <p:txBody>
                <a:bodyPr wrap="none">
                  <a:spAutoFit/>
                </a:bodyPr>
                <a:lstStyle/>
                <a:p>
                  <a:r>
                    <a:rPr lang="en-US" sz="2400"/>
                    <a:t>-</a:t>
                  </a:r>
                </a:p>
              </p:txBody>
            </p:sp>
            <p:sp>
              <p:nvSpPr>
                <p:cNvPr id="42079" name="Text Box 166"/>
                <p:cNvSpPr txBox="1">
                  <a:spLocks noChangeArrowheads="1"/>
                </p:cNvSpPr>
                <p:nvPr/>
              </p:nvSpPr>
              <p:spPr bwMode="auto">
                <a:xfrm>
                  <a:off x="4704" y="2208"/>
                  <a:ext cx="197" cy="331"/>
                </a:xfrm>
                <a:prstGeom prst="rect">
                  <a:avLst/>
                </a:prstGeom>
                <a:noFill/>
                <a:ln w="9525">
                  <a:noFill/>
                  <a:miter lim="800000"/>
                  <a:headEnd/>
                  <a:tailEnd/>
                </a:ln>
              </p:spPr>
              <p:txBody>
                <a:bodyPr wrap="none">
                  <a:spAutoFit/>
                </a:bodyPr>
                <a:lstStyle/>
                <a:p>
                  <a:r>
                    <a:rPr lang="en-US" sz="2400"/>
                    <a:t>-</a:t>
                  </a:r>
                </a:p>
              </p:txBody>
            </p:sp>
            <p:sp>
              <p:nvSpPr>
                <p:cNvPr id="42080" name="Text Box 167"/>
                <p:cNvSpPr txBox="1">
                  <a:spLocks noChangeArrowheads="1"/>
                </p:cNvSpPr>
                <p:nvPr/>
              </p:nvSpPr>
              <p:spPr bwMode="auto">
                <a:xfrm>
                  <a:off x="4608" y="2496"/>
                  <a:ext cx="197" cy="331"/>
                </a:xfrm>
                <a:prstGeom prst="rect">
                  <a:avLst/>
                </a:prstGeom>
                <a:noFill/>
                <a:ln w="9525">
                  <a:noFill/>
                  <a:miter lim="800000"/>
                  <a:headEnd/>
                  <a:tailEnd/>
                </a:ln>
              </p:spPr>
              <p:txBody>
                <a:bodyPr wrap="none">
                  <a:spAutoFit/>
                </a:bodyPr>
                <a:lstStyle/>
                <a:p>
                  <a:r>
                    <a:rPr lang="en-US" sz="2400"/>
                    <a:t>-</a:t>
                  </a:r>
                </a:p>
              </p:txBody>
            </p:sp>
            <p:sp>
              <p:nvSpPr>
                <p:cNvPr id="42081" name="Text Box 168"/>
                <p:cNvSpPr txBox="1">
                  <a:spLocks noChangeArrowheads="1"/>
                </p:cNvSpPr>
                <p:nvPr/>
              </p:nvSpPr>
              <p:spPr bwMode="auto">
                <a:xfrm>
                  <a:off x="5088" y="2352"/>
                  <a:ext cx="196" cy="331"/>
                </a:xfrm>
                <a:prstGeom prst="rect">
                  <a:avLst/>
                </a:prstGeom>
                <a:noFill/>
                <a:ln w="9525">
                  <a:noFill/>
                  <a:miter lim="800000"/>
                  <a:headEnd/>
                  <a:tailEnd/>
                </a:ln>
              </p:spPr>
              <p:txBody>
                <a:bodyPr wrap="none">
                  <a:spAutoFit/>
                </a:bodyPr>
                <a:lstStyle/>
                <a:p>
                  <a:r>
                    <a:rPr lang="en-US" sz="2400"/>
                    <a:t>-</a:t>
                  </a:r>
                </a:p>
              </p:txBody>
            </p:sp>
            <p:sp>
              <p:nvSpPr>
                <p:cNvPr id="42082" name="Text Box 169"/>
                <p:cNvSpPr txBox="1">
                  <a:spLocks noChangeArrowheads="1"/>
                </p:cNvSpPr>
                <p:nvPr/>
              </p:nvSpPr>
              <p:spPr bwMode="auto">
                <a:xfrm>
                  <a:off x="5376" y="2208"/>
                  <a:ext cx="196" cy="331"/>
                </a:xfrm>
                <a:prstGeom prst="rect">
                  <a:avLst/>
                </a:prstGeom>
                <a:noFill/>
                <a:ln w="9525">
                  <a:noFill/>
                  <a:miter lim="800000"/>
                  <a:headEnd/>
                  <a:tailEnd/>
                </a:ln>
              </p:spPr>
              <p:txBody>
                <a:bodyPr wrap="none">
                  <a:spAutoFit/>
                </a:bodyPr>
                <a:lstStyle/>
                <a:p>
                  <a:r>
                    <a:rPr lang="en-US" sz="2400"/>
                    <a:t>-</a:t>
                  </a:r>
                </a:p>
              </p:txBody>
            </p:sp>
            <p:sp>
              <p:nvSpPr>
                <p:cNvPr id="42083" name="Text Box 170"/>
                <p:cNvSpPr txBox="1">
                  <a:spLocks noChangeArrowheads="1"/>
                </p:cNvSpPr>
                <p:nvPr/>
              </p:nvSpPr>
              <p:spPr bwMode="auto">
                <a:xfrm>
                  <a:off x="5088" y="2208"/>
                  <a:ext cx="196" cy="331"/>
                </a:xfrm>
                <a:prstGeom prst="rect">
                  <a:avLst/>
                </a:prstGeom>
                <a:noFill/>
                <a:ln w="9525">
                  <a:noFill/>
                  <a:miter lim="800000"/>
                  <a:headEnd/>
                  <a:tailEnd/>
                </a:ln>
              </p:spPr>
              <p:txBody>
                <a:bodyPr wrap="none">
                  <a:spAutoFit/>
                </a:bodyPr>
                <a:lstStyle/>
                <a:p>
                  <a:r>
                    <a:rPr lang="en-US" sz="2400"/>
                    <a:t>-</a:t>
                  </a:r>
                </a:p>
              </p:txBody>
            </p:sp>
            <p:sp>
              <p:nvSpPr>
                <p:cNvPr id="42084" name="Text Box 171"/>
                <p:cNvSpPr txBox="1">
                  <a:spLocks noChangeArrowheads="1"/>
                </p:cNvSpPr>
                <p:nvPr/>
              </p:nvSpPr>
              <p:spPr bwMode="auto">
                <a:xfrm>
                  <a:off x="4560" y="2256"/>
                  <a:ext cx="197" cy="332"/>
                </a:xfrm>
                <a:prstGeom prst="rect">
                  <a:avLst/>
                </a:prstGeom>
                <a:noFill/>
                <a:ln w="9525">
                  <a:noFill/>
                  <a:miter lim="800000"/>
                  <a:headEnd/>
                  <a:tailEnd/>
                </a:ln>
              </p:spPr>
              <p:txBody>
                <a:bodyPr wrap="none">
                  <a:spAutoFit/>
                </a:bodyPr>
                <a:lstStyle/>
                <a:p>
                  <a:r>
                    <a:rPr lang="en-US" sz="2400"/>
                    <a:t>-</a:t>
                  </a:r>
                </a:p>
              </p:txBody>
            </p:sp>
            <p:sp>
              <p:nvSpPr>
                <p:cNvPr id="42085" name="Text Box 172"/>
                <p:cNvSpPr txBox="1">
                  <a:spLocks noChangeArrowheads="1"/>
                </p:cNvSpPr>
                <p:nvPr/>
              </p:nvSpPr>
              <p:spPr bwMode="auto">
                <a:xfrm>
                  <a:off x="3264" y="2208"/>
                  <a:ext cx="249" cy="331"/>
                </a:xfrm>
                <a:prstGeom prst="rect">
                  <a:avLst/>
                </a:prstGeom>
                <a:noFill/>
                <a:ln w="9525">
                  <a:noFill/>
                  <a:miter lim="800000"/>
                  <a:headEnd/>
                  <a:tailEnd/>
                </a:ln>
              </p:spPr>
              <p:txBody>
                <a:bodyPr wrap="none">
                  <a:spAutoFit/>
                </a:bodyPr>
                <a:lstStyle/>
                <a:p>
                  <a:r>
                    <a:rPr lang="en-US" sz="2400"/>
                    <a:t>+</a:t>
                  </a:r>
                </a:p>
              </p:txBody>
            </p:sp>
            <p:sp>
              <p:nvSpPr>
                <p:cNvPr id="42086" name="Freeform 173"/>
                <p:cNvSpPr>
                  <a:spLocks/>
                </p:cNvSpPr>
                <p:nvPr/>
              </p:nvSpPr>
              <p:spPr bwMode="auto">
                <a:xfrm>
                  <a:off x="5424" y="2496"/>
                  <a:ext cx="96" cy="432"/>
                </a:xfrm>
                <a:custGeom>
                  <a:avLst/>
                  <a:gdLst>
                    <a:gd name="T0" fmla="*/ 0 w 96"/>
                    <a:gd name="T1" fmla="*/ 0 h 432"/>
                    <a:gd name="T2" fmla="*/ 96 w 96"/>
                    <a:gd name="T3" fmla="*/ 0 h 432"/>
                    <a:gd name="T4" fmla="*/ 96 w 96"/>
                    <a:gd name="T5" fmla="*/ 432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0" y="0"/>
                      </a:moveTo>
                      <a:lnTo>
                        <a:pt x="96" y="0"/>
                      </a:lnTo>
                      <a:lnTo>
                        <a:pt x="96" y="432"/>
                      </a:lnTo>
                    </a:path>
                  </a:pathLst>
                </a:custGeom>
                <a:noFill/>
                <a:ln w="38100">
                  <a:solidFill>
                    <a:schemeClr val="tx1"/>
                  </a:solidFill>
                  <a:round/>
                  <a:headEnd/>
                  <a:tailEnd/>
                </a:ln>
              </p:spPr>
              <p:txBody>
                <a:bodyPr/>
                <a:lstStyle/>
                <a:p>
                  <a:endParaRPr lang="en-US"/>
                </a:p>
              </p:txBody>
            </p:sp>
            <p:sp>
              <p:nvSpPr>
                <p:cNvPr id="42087" name="Line 174"/>
                <p:cNvSpPr>
                  <a:spLocks noChangeShapeType="1"/>
                </p:cNvSpPr>
                <p:nvPr/>
              </p:nvSpPr>
              <p:spPr bwMode="auto">
                <a:xfrm>
                  <a:off x="5376" y="2928"/>
                  <a:ext cx="288" cy="0"/>
                </a:xfrm>
                <a:prstGeom prst="line">
                  <a:avLst/>
                </a:prstGeom>
                <a:noFill/>
                <a:ln w="38100">
                  <a:solidFill>
                    <a:schemeClr val="tx1"/>
                  </a:solidFill>
                  <a:round/>
                  <a:headEnd/>
                  <a:tailEnd/>
                </a:ln>
              </p:spPr>
              <p:txBody>
                <a:bodyPr/>
                <a:lstStyle/>
                <a:p>
                  <a:endParaRPr lang="en-US"/>
                </a:p>
              </p:txBody>
            </p:sp>
            <p:sp>
              <p:nvSpPr>
                <p:cNvPr id="42088" name="Line 175"/>
                <p:cNvSpPr>
                  <a:spLocks noChangeShapeType="1"/>
                </p:cNvSpPr>
                <p:nvPr/>
              </p:nvSpPr>
              <p:spPr bwMode="auto">
                <a:xfrm>
                  <a:off x="5424" y="2976"/>
                  <a:ext cx="192" cy="0"/>
                </a:xfrm>
                <a:prstGeom prst="line">
                  <a:avLst/>
                </a:prstGeom>
                <a:noFill/>
                <a:ln w="38100">
                  <a:solidFill>
                    <a:schemeClr val="tx1"/>
                  </a:solidFill>
                  <a:round/>
                  <a:headEnd/>
                  <a:tailEnd/>
                </a:ln>
              </p:spPr>
              <p:txBody>
                <a:bodyPr/>
                <a:lstStyle/>
                <a:p>
                  <a:endParaRPr lang="en-US"/>
                </a:p>
              </p:txBody>
            </p:sp>
            <p:sp>
              <p:nvSpPr>
                <p:cNvPr id="42089" name="Line 176"/>
                <p:cNvSpPr>
                  <a:spLocks noChangeShapeType="1"/>
                </p:cNvSpPr>
                <p:nvPr/>
              </p:nvSpPr>
              <p:spPr bwMode="auto">
                <a:xfrm>
                  <a:off x="5472" y="3024"/>
                  <a:ext cx="96" cy="0"/>
                </a:xfrm>
                <a:prstGeom prst="line">
                  <a:avLst/>
                </a:prstGeom>
                <a:noFill/>
                <a:ln w="38100">
                  <a:solidFill>
                    <a:schemeClr val="tx1"/>
                  </a:solidFill>
                  <a:round/>
                  <a:headEnd/>
                  <a:tailEnd/>
                </a:ln>
              </p:spPr>
              <p:txBody>
                <a:bodyPr/>
                <a:lstStyle/>
                <a:p>
                  <a:endParaRPr lang="en-US"/>
                </a:p>
              </p:txBody>
            </p:sp>
            <p:sp>
              <p:nvSpPr>
                <p:cNvPr id="42090" name="Freeform 177"/>
                <p:cNvSpPr>
                  <a:spLocks/>
                </p:cNvSpPr>
                <p:nvPr/>
              </p:nvSpPr>
              <p:spPr bwMode="auto">
                <a:xfrm>
                  <a:off x="5472" y="2256"/>
                  <a:ext cx="144" cy="240"/>
                </a:xfrm>
                <a:custGeom>
                  <a:avLst/>
                  <a:gdLst>
                    <a:gd name="T0" fmla="*/ 0 w 152"/>
                    <a:gd name="T1" fmla="*/ 0 h 288"/>
                    <a:gd name="T2" fmla="*/ 86 w 152"/>
                    <a:gd name="T3" fmla="*/ 33 h 288"/>
                    <a:gd name="T4" fmla="*/ 129 w 152"/>
                    <a:gd name="T5" fmla="*/ 100 h 288"/>
                    <a:gd name="T6" fmla="*/ 129 w 152"/>
                    <a:gd name="T7" fmla="*/ 200 h 288"/>
                    <a:gd name="T8" fmla="*/ 0 60000 65536"/>
                    <a:gd name="T9" fmla="*/ 0 60000 65536"/>
                    <a:gd name="T10" fmla="*/ 0 60000 65536"/>
                    <a:gd name="T11" fmla="*/ 0 60000 65536"/>
                    <a:gd name="T12" fmla="*/ 0 w 152"/>
                    <a:gd name="T13" fmla="*/ 0 h 288"/>
                    <a:gd name="T14" fmla="*/ 152 w 152"/>
                    <a:gd name="T15" fmla="*/ 288 h 288"/>
                  </a:gdLst>
                  <a:ahLst/>
                  <a:cxnLst>
                    <a:cxn ang="T8">
                      <a:pos x="T0" y="T1"/>
                    </a:cxn>
                    <a:cxn ang="T9">
                      <a:pos x="T2" y="T3"/>
                    </a:cxn>
                    <a:cxn ang="T10">
                      <a:pos x="T4" y="T5"/>
                    </a:cxn>
                    <a:cxn ang="T11">
                      <a:pos x="T6" y="T7"/>
                    </a:cxn>
                  </a:cxnLst>
                  <a:rect l="T12" t="T13" r="T14" b="T15"/>
                  <a:pathLst>
                    <a:path w="152" h="288">
                      <a:moveTo>
                        <a:pt x="0" y="0"/>
                      </a:moveTo>
                      <a:cubicBezTo>
                        <a:pt x="36" y="12"/>
                        <a:pt x="72" y="24"/>
                        <a:pt x="96" y="48"/>
                      </a:cubicBezTo>
                      <a:cubicBezTo>
                        <a:pt x="120" y="72"/>
                        <a:pt x="136" y="104"/>
                        <a:pt x="144" y="144"/>
                      </a:cubicBezTo>
                      <a:cubicBezTo>
                        <a:pt x="152" y="184"/>
                        <a:pt x="136" y="256"/>
                        <a:pt x="144" y="288"/>
                      </a:cubicBezTo>
                    </a:path>
                  </a:pathLst>
                </a:custGeom>
                <a:noFill/>
                <a:ln w="9525">
                  <a:solidFill>
                    <a:schemeClr val="tx1"/>
                  </a:solidFill>
                  <a:round/>
                  <a:headEnd/>
                  <a:tailEnd type="triangle" w="med" len="med"/>
                </a:ln>
              </p:spPr>
              <p:txBody>
                <a:bodyPr/>
                <a:lstStyle/>
                <a:p>
                  <a:endParaRPr lang="en-US"/>
                </a:p>
              </p:txBody>
            </p:sp>
          </p:grpSp>
          <p:sp>
            <p:nvSpPr>
              <p:cNvPr id="42021" name="Text Box 178"/>
              <p:cNvSpPr txBox="1">
                <a:spLocks noChangeArrowheads="1"/>
              </p:cNvSpPr>
              <p:nvPr/>
            </p:nvSpPr>
            <p:spPr bwMode="auto">
              <a:xfrm>
                <a:off x="3599" y="2449"/>
                <a:ext cx="197" cy="331"/>
              </a:xfrm>
              <a:prstGeom prst="rect">
                <a:avLst/>
              </a:prstGeom>
              <a:noFill/>
              <a:ln w="9525">
                <a:noFill/>
                <a:miter lim="800000"/>
                <a:headEnd/>
                <a:tailEnd/>
              </a:ln>
            </p:spPr>
            <p:txBody>
              <a:bodyPr wrap="none">
                <a:spAutoFit/>
              </a:bodyPr>
              <a:lstStyle/>
              <a:p>
                <a:r>
                  <a:rPr lang="en-US" sz="2400"/>
                  <a:t>-</a:t>
                </a:r>
              </a:p>
            </p:txBody>
          </p:sp>
          <p:sp>
            <p:nvSpPr>
              <p:cNvPr id="42022" name="Text Box 179"/>
              <p:cNvSpPr txBox="1">
                <a:spLocks noChangeArrowheads="1"/>
              </p:cNvSpPr>
              <p:nvPr/>
            </p:nvSpPr>
            <p:spPr bwMode="auto">
              <a:xfrm>
                <a:off x="4224" y="2208"/>
                <a:ext cx="196" cy="331"/>
              </a:xfrm>
              <a:prstGeom prst="rect">
                <a:avLst/>
              </a:prstGeom>
              <a:noFill/>
              <a:ln w="9525">
                <a:noFill/>
                <a:miter lim="800000"/>
                <a:headEnd/>
                <a:tailEnd/>
              </a:ln>
            </p:spPr>
            <p:txBody>
              <a:bodyPr wrap="none">
                <a:spAutoFit/>
              </a:bodyPr>
              <a:lstStyle/>
              <a:p>
                <a:r>
                  <a:rPr lang="en-US" sz="2400"/>
                  <a:t>-</a:t>
                </a:r>
              </a:p>
            </p:txBody>
          </p:sp>
          <p:sp>
            <p:nvSpPr>
              <p:cNvPr id="42023" name="Text Box 180"/>
              <p:cNvSpPr txBox="1">
                <a:spLocks noChangeArrowheads="1"/>
              </p:cNvSpPr>
              <p:nvPr/>
            </p:nvSpPr>
            <p:spPr bwMode="auto">
              <a:xfrm>
                <a:off x="3360" y="2352"/>
                <a:ext cx="197" cy="331"/>
              </a:xfrm>
              <a:prstGeom prst="rect">
                <a:avLst/>
              </a:prstGeom>
              <a:noFill/>
              <a:ln w="9525">
                <a:noFill/>
                <a:miter lim="800000"/>
                <a:headEnd/>
                <a:tailEnd/>
              </a:ln>
            </p:spPr>
            <p:txBody>
              <a:bodyPr wrap="none">
                <a:spAutoFit/>
              </a:bodyPr>
              <a:lstStyle/>
              <a:p>
                <a:r>
                  <a:rPr lang="en-US" sz="2400"/>
                  <a:t>-</a:t>
                </a:r>
              </a:p>
            </p:txBody>
          </p:sp>
          <p:sp>
            <p:nvSpPr>
              <p:cNvPr id="42024" name="Text Box 181"/>
              <p:cNvSpPr txBox="1">
                <a:spLocks noChangeArrowheads="1"/>
              </p:cNvSpPr>
              <p:nvPr/>
            </p:nvSpPr>
            <p:spPr bwMode="auto">
              <a:xfrm>
                <a:off x="3744" y="2256"/>
                <a:ext cx="196" cy="332"/>
              </a:xfrm>
              <a:prstGeom prst="rect">
                <a:avLst/>
              </a:prstGeom>
              <a:noFill/>
              <a:ln w="9525">
                <a:noFill/>
                <a:miter lim="800000"/>
                <a:headEnd/>
                <a:tailEnd/>
              </a:ln>
            </p:spPr>
            <p:txBody>
              <a:bodyPr wrap="none">
                <a:spAutoFit/>
              </a:bodyPr>
              <a:lstStyle/>
              <a:p>
                <a:r>
                  <a:rPr lang="en-US" sz="2400"/>
                  <a:t>-</a:t>
                </a:r>
              </a:p>
            </p:txBody>
          </p:sp>
          <p:sp>
            <p:nvSpPr>
              <p:cNvPr id="42025" name="Text Box 182"/>
              <p:cNvSpPr txBox="1">
                <a:spLocks noChangeArrowheads="1"/>
              </p:cNvSpPr>
              <p:nvPr/>
            </p:nvSpPr>
            <p:spPr bwMode="auto">
              <a:xfrm>
                <a:off x="3792" y="2400"/>
                <a:ext cx="196" cy="332"/>
              </a:xfrm>
              <a:prstGeom prst="rect">
                <a:avLst/>
              </a:prstGeom>
              <a:noFill/>
              <a:ln w="9525">
                <a:noFill/>
                <a:miter lim="800000"/>
                <a:headEnd/>
                <a:tailEnd/>
              </a:ln>
            </p:spPr>
            <p:txBody>
              <a:bodyPr wrap="none">
                <a:spAutoFit/>
              </a:bodyPr>
              <a:lstStyle/>
              <a:p>
                <a:r>
                  <a:rPr lang="en-US" sz="2400"/>
                  <a:t>-</a:t>
                </a:r>
              </a:p>
            </p:txBody>
          </p:sp>
        </p:grpSp>
        <p:grpSp>
          <p:nvGrpSpPr>
            <p:cNvPr id="9" name="Group 183"/>
            <p:cNvGrpSpPr>
              <a:grpSpLocks/>
            </p:cNvGrpSpPr>
            <p:nvPr/>
          </p:nvGrpSpPr>
          <p:grpSpPr bwMode="auto">
            <a:xfrm>
              <a:off x="2880" y="3600"/>
              <a:ext cx="2544" cy="572"/>
              <a:chOff x="2880" y="3408"/>
              <a:chExt cx="2544" cy="572"/>
            </a:xfrm>
          </p:grpSpPr>
          <p:grpSp>
            <p:nvGrpSpPr>
              <p:cNvPr id="10" name="Group 184"/>
              <p:cNvGrpSpPr>
                <a:grpSpLocks/>
              </p:cNvGrpSpPr>
              <p:nvPr/>
            </p:nvGrpSpPr>
            <p:grpSpPr bwMode="auto">
              <a:xfrm>
                <a:off x="2880" y="3408"/>
                <a:ext cx="2544" cy="572"/>
                <a:chOff x="2880" y="3408"/>
                <a:chExt cx="2544" cy="572"/>
              </a:xfrm>
            </p:grpSpPr>
            <p:grpSp>
              <p:nvGrpSpPr>
                <p:cNvPr id="11" name="Group 185"/>
                <p:cNvGrpSpPr>
                  <a:grpSpLocks/>
                </p:cNvGrpSpPr>
                <p:nvPr/>
              </p:nvGrpSpPr>
              <p:grpSpPr bwMode="auto">
                <a:xfrm>
                  <a:off x="2880" y="3408"/>
                  <a:ext cx="2544" cy="528"/>
                  <a:chOff x="2880" y="2592"/>
                  <a:chExt cx="2544" cy="528"/>
                </a:xfrm>
              </p:grpSpPr>
              <p:sp>
                <p:nvSpPr>
                  <p:cNvPr id="42018" name="AutoShape 18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19" name="Freeform 18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1998" name="Text Box 188"/>
                <p:cNvSpPr txBox="1">
                  <a:spLocks noChangeArrowheads="1"/>
                </p:cNvSpPr>
                <p:nvPr/>
              </p:nvSpPr>
              <p:spPr bwMode="auto">
                <a:xfrm>
                  <a:off x="3216" y="3408"/>
                  <a:ext cx="249" cy="331"/>
                </a:xfrm>
                <a:prstGeom prst="rect">
                  <a:avLst/>
                </a:prstGeom>
                <a:noFill/>
                <a:ln w="9525">
                  <a:noFill/>
                  <a:miter lim="800000"/>
                  <a:headEnd/>
                  <a:tailEnd/>
                </a:ln>
              </p:spPr>
              <p:txBody>
                <a:bodyPr wrap="none">
                  <a:spAutoFit/>
                </a:bodyPr>
                <a:lstStyle/>
                <a:p>
                  <a:r>
                    <a:rPr lang="en-US" sz="2400"/>
                    <a:t>+</a:t>
                  </a:r>
                </a:p>
              </p:txBody>
            </p:sp>
            <p:sp>
              <p:nvSpPr>
                <p:cNvPr id="41999" name="Text Box 189"/>
                <p:cNvSpPr txBox="1">
                  <a:spLocks noChangeArrowheads="1"/>
                </p:cNvSpPr>
                <p:nvPr/>
              </p:nvSpPr>
              <p:spPr bwMode="auto">
                <a:xfrm>
                  <a:off x="3312" y="3504"/>
                  <a:ext cx="249" cy="331"/>
                </a:xfrm>
                <a:prstGeom prst="rect">
                  <a:avLst/>
                </a:prstGeom>
                <a:noFill/>
                <a:ln w="9525">
                  <a:noFill/>
                  <a:miter lim="800000"/>
                  <a:headEnd/>
                  <a:tailEnd/>
                </a:ln>
              </p:spPr>
              <p:txBody>
                <a:bodyPr wrap="none">
                  <a:spAutoFit/>
                </a:bodyPr>
                <a:lstStyle/>
                <a:p>
                  <a:r>
                    <a:rPr lang="en-US" sz="2400"/>
                    <a:t>+</a:t>
                  </a:r>
                </a:p>
              </p:txBody>
            </p:sp>
            <p:sp>
              <p:nvSpPr>
                <p:cNvPr id="42000" name="Text Box 190"/>
                <p:cNvSpPr txBox="1">
                  <a:spLocks noChangeArrowheads="1"/>
                </p:cNvSpPr>
                <p:nvPr/>
              </p:nvSpPr>
              <p:spPr bwMode="auto">
                <a:xfrm>
                  <a:off x="3264" y="3649"/>
                  <a:ext cx="249" cy="331"/>
                </a:xfrm>
                <a:prstGeom prst="rect">
                  <a:avLst/>
                </a:prstGeom>
                <a:noFill/>
                <a:ln w="9525">
                  <a:noFill/>
                  <a:miter lim="800000"/>
                  <a:headEnd/>
                  <a:tailEnd/>
                </a:ln>
              </p:spPr>
              <p:txBody>
                <a:bodyPr wrap="none">
                  <a:spAutoFit/>
                </a:bodyPr>
                <a:lstStyle/>
                <a:p>
                  <a:r>
                    <a:rPr lang="en-US" sz="2400"/>
                    <a:t>+</a:t>
                  </a:r>
                </a:p>
              </p:txBody>
            </p:sp>
            <p:sp>
              <p:nvSpPr>
                <p:cNvPr id="42001" name="Text Box 191"/>
                <p:cNvSpPr txBox="1">
                  <a:spLocks noChangeArrowheads="1"/>
                </p:cNvSpPr>
                <p:nvPr/>
              </p:nvSpPr>
              <p:spPr bwMode="auto">
                <a:xfrm>
                  <a:off x="3120" y="3600"/>
                  <a:ext cx="249" cy="332"/>
                </a:xfrm>
                <a:prstGeom prst="rect">
                  <a:avLst/>
                </a:prstGeom>
                <a:noFill/>
                <a:ln w="9525">
                  <a:noFill/>
                  <a:miter lim="800000"/>
                  <a:headEnd/>
                  <a:tailEnd/>
                </a:ln>
              </p:spPr>
              <p:txBody>
                <a:bodyPr wrap="none">
                  <a:spAutoFit/>
                </a:bodyPr>
                <a:lstStyle/>
                <a:p>
                  <a:r>
                    <a:rPr lang="en-US" sz="2400"/>
                    <a:t>+</a:t>
                  </a:r>
                </a:p>
              </p:txBody>
            </p:sp>
            <p:sp>
              <p:nvSpPr>
                <p:cNvPr id="42002" name="Text Box 192"/>
                <p:cNvSpPr txBox="1">
                  <a:spLocks noChangeArrowheads="1"/>
                </p:cNvSpPr>
                <p:nvPr/>
              </p:nvSpPr>
              <p:spPr bwMode="auto">
                <a:xfrm>
                  <a:off x="3648" y="3408"/>
                  <a:ext cx="249" cy="331"/>
                </a:xfrm>
                <a:prstGeom prst="rect">
                  <a:avLst/>
                </a:prstGeom>
                <a:noFill/>
                <a:ln w="9525">
                  <a:noFill/>
                  <a:miter lim="800000"/>
                  <a:headEnd/>
                  <a:tailEnd/>
                </a:ln>
              </p:spPr>
              <p:txBody>
                <a:bodyPr wrap="none">
                  <a:spAutoFit/>
                </a:bodyPr>
                <a:lstStyle/>
                <a:p>
                  <a:r>
                    <a:rPr lang="en-US" sz="2400"/>
                    <a:t>+</a:t>
                  </a:r>
                </a:p>
              </p:txBody>
            </p:sp>
            <p:sp>
              <p:nvSpPr>
                <p:cNvPr id="42003" name="Text Box 193"/>
                <p:cNvSpPr txBox="1">
                  <a:spLocks noChangeArrowheads="1"/>
                </p:cNvSpPr>
                <p:nvPr/>
              </p:nvSpPr>
              <p:spPr bwMode="auto">
                <a:xfrm>
                  <a:off x="3744" y="3504"/>
                  <a:ext cx="249" cy="331"/>
                </a:xfrm>
                <a:prstGeom prst="rect">
                  <a:avLst/>
                </a:prstGeom>
                <a:noFill/>
                <a:ln w="9525">
                  <a:noFill/>
                  <a:miter lim="800000"/>
                  <a:headEnd/>
                  <a:tailEnd/>
                </a:ln>
              </p:spPr>
              <p:txBody>
                <a:bodyPr wrap="none">
                  <a:spAutoFit/>
                </a:bodyPr>
                <a:lstStyle/>
                <a:p>
                  <a:r>
                    <a:rPr lang="en-US" sz="2400"/>
                    <a:t>+</a:t>
                  </a:r>
                </a:p>
              </p:txBody>
            </p:sp>
            <p:sp>
              <p:nvSpPr>
                <p:cNvPr id="42004" name="Text Box 194"/>
                <p:cNvSpPr txBox="1">
                  <a:spLocks noChangeArrowheads="1"/>
                </p:cNvSpPr>
                <p:nvPr/>
              </p:nvSpPr>
              <p:spPr bwMode="auto">
                <a:xfrm>
                  <a:off x="3696" y="3649"/>
                  <a:ext cx="249" cy="331"/>
                </a:xfrm>
                <a:prstGeom prst="rect">
                  <a:avLst/>
                </a:prstGeom>
                <a:noFill/>
                <a:ln w="9525">
                  <a:noFill/>
                  <a:miter lim="800000"/>
                  <a:headEnd/>
                  <a:tailEnd/>
                </a:ln>
              </p:spPr>
              <p:txBody>
                <a:bodyPr wrap="none">
                  <a:spAutoFit/>
                </a:bodyPr>
                <a:lstStyle/>
                <a:p>
                  <a:r>
                    <a:rPr lang="en-US" sz="2400"/>
                    <a:t>+</a:t>
                  </a:r>
                </a:p>
              </p:txBody>
            </p:sp>
            <p:sp>
              <p:nvSpPr>
                <p:cNvPr id="42005" name="Text Box 195"/>
                <p:cNvSpPr txBox="1">
                  <a:spLocks noChangeArrowheads="1"/>
                </p:cNvSpPr>
                <p:nvPr/>
              </p:nvSpPr>
              <p:spPr bwMode="auto">
                <a:xfrm>
                  <a:off x="3551" y="3600"/>
                  <a:ext cx="249" cy="332"/>
                </a:xfrm>
                <a:prstGeom prst="rect">
                  <a:avLst/>
                </a:prstGeom>
                <a:noFill/>
                <a:ln w="9525">
                  <a:noFill/>
                  <a:miter lim="800000"/>
                  <a:headEnd/>
                  <a:tailEnd/>
                </a:ln>
              </p:spPr>
              <p:txBody>
                <a:bodyPr wrap="none">
                  <a:spAutoFit/>
                </a:bodyPr>
                <a:lstStyle/>
                <a:p>
                  <a:r>
                    <a:rPr lang="en-US" sz="2400"/>
                    <a:t>+</a:t>
                  </a:r>
                </a:p>
              </p:txBody>
            </p:sp>
            <p:sp>
              <p:nvSpPr>
                <p:cNvPr id="42006" name="Text Box 196"/>
                <p:cNvSpPr txBox="1">
                  <a:spLocks noChangeArrowheads="1"/>
                </p:cNvSpPr>
                <p:nvPr/>
              </p:nvSpPr>
              <p:spPr bwMode="auto">
                <a:xfrm>
                  <a:off x="4032" y="3408"/>
                  <a:ext cx="249" cy="331"/>
                </a:xfrm>
                <a:prstGeom prst="rect">
                  <a:avLst/>
                </a:prstGeom>
                <a:noFill/>
                <a:ln w="9525">
                  <a:noFill/>
                  <a:miter lim="800000"/>
                  <a:headEnd/>
                  <a:tailEnd/>
                </a:ln>
              </p:spPr>
              <p:txBody>
                <a:bodyPr wrap="none">
                  <a:spAutoFit/>
                </a:bodyPr>
                <a:lstStyle/>
                <a:p>
                  <a:r>
                    <a:rPr lang="en-US" sz="2400"/>
                    <a:t>+</a:t>
                  </a:r>
                </a:p>
              </p:txBody>
            </p:sp>
            <p:sp>
              <p:nvSpPr>
                <p:cNvPr id="42007" name="Text Box 197"/>
                <p:cNvSpPr txBox="1">
                  <a:spLocks noChangeArrowheads="1"/>
                </p:cNvSpPr>
                <p:nvPr/>
              </p:nvSpPr>
              <p:spPr bwMode="auto">
                <a:xfrm>
                  <a:off x="4128" y="3504"/>
                  <a:ext cx="249" cy="331"/>
                </a:xfrm>
                <a:prstGeom prst="rect">
                  <a:avLst/>
                </a:prstGeom>
                <a:noFill/>
                <a:ln w="9525">
                  <a:noFill/>
                  <a:miter lim="800000"/>
                  <a:headEnd/>
                  <a:tailEnd/>
                </a:ln>
              </p:spPr>
              <p:txBody>
                <a:bodyPr wrap="none">
                  <a:spAutoFit/>
                </a:bodyPr>
                <a:lstStyle/>
                <a:p>
                  <a:r>
                    <a:rPr lang="en-US" sz="2400"/>
                    <a:t>+</a:t>
                  </a:r>
                </a:p>
              </p:txBody>
            </p:sp>
            <p:sp>
              <p:nvSpPr>
                <p:cNvPr id="42008" name="Text Box 198"/>
                <p:cNvSpPr txBox="1">
                  <a:spLocks noChangeArrowheads="1"/>
                </p:cNvSpPr>
                <p:nvPr/>
              </p:nvSpPr>
              <p:spPr bwMode="auto">
                <a:xfrm>
                  <a:off x="4080" y="3649"/>
                  <a:ext cx="249" cy="331"/>
                </a:xfrm>
                <a:prstGeom prst="rect">
                  <a:avLst/>
                </a:prstGeom>
                <a:noFill/>
                <a:ln w="9525">
                  <a:noFill/>
                  <a:miter lim="800000"/>
                  <a:headEnd/>
                  <a:tailEnd/>
                </a:ln>
              </p:spPr>
              <p:txBody>
                <a:bodyPr wrap="none">
                  <a:spAutoFit/>
                </a:bodyPr>
                <a:lstStyle/>
                <a:p>
                  <a:r>
                    <a:rPr lang="en-US" sz="2400"/>
                    <a:t>+</a:t>
                  </a:r>
                </a:p>
              </p:txBody>
            </p:sp>
            <p:sp>
              <p:nvSpPr>
                <p:cNvPr id="42009" name="Text Box 199"/>
                <p:cNvSpPr txBox="1">
                  <a:spLocks noChangeArrowheads="1"/>
                </p:cNvSpPr>
                <p:nvPr/>
              </p:nvSpPr>
              <p:spPr bwMode="auto">
                <a:xfrm>
                  <a:off x="3936" y="3600"/>
                  <a:ext cx="249" cy="332"/>
                </a:xfrm>
                <a:prstGeom prst="rect">
                  <a:avLst/>
                </a:prstGeom>
                <a:noFill/>
                <a:ln w="9525">
                  <a:noFill/>
                  <a:miter lim="800000"/>
                  <a:headEnd/>
                  <a:tailEnd/>
                </a:ln>
              </p:spPr>
              <p:txBody>
                <a:bodyPr wrap="none">
                  <a:spAutoFit/>
                </a:bodyPr>
                <a:lstStyle/>
                <a:p>
                  <a:r>
                    <a:rPr lang="en-US" sz="2400"/>
                    <a:t>+</a:t>
                  </a:r>
                </a:p>
              </p:txBody>
            </p:sp>
            <p:sp>
              <p:nvSpPr>
                <p:cNvPr id="42010" name="Text Box 200"/>
                <p:cNvSpPr txBox="1">
                  <a:spLocks noChangeArrowheads="1"/>
                </p:cNvSpPr>
                <p:nvPr/>
              </p:nvSpPr>
              <p:spPr bwMode="auto">
                <a:xfrm>
                  <a:off x="4476" y="3408"/>
                  <a:ext cx="249" cy="331"/>
                </a:xfrm>
                <a:prstGeom prst="rect">
                  <a:avLst/>
                </a:prstGeom>
                <a:noFill/>
                <a:ln w="9525">
                  <a:noFill/>
                  <a:miter lim="800000"/>
                  <a:headEnd/>
                  <a:tailEnd/>
                </a:ln>
              </p:spPr>
              <p:txBody>
                <a:bodyPr wrap="none">
                  <a:spAutoFit/>
                </a:bodyPr>
                <a:lstStyle/>
                <a:p>
                  <a:r>
                    <a:rPr lang="en-US" sz="2400"/>
                    <a:t>+</a:t>
                  </a:r>
                </a:p>
              </p:txBody>
            </p:sp>
            <p:sp>
              <p:nvSpPr>
                <p:cNvPr id="42011" name="Text Box 201"/>
                <p:cNvSpPr txBox="1">
                  <a:spLocks noChangeArrowheads="1"/>
                </p:cNvSpPr>
                <p:nvPr/>
              </p:nvSpPr>
              <p:spPr bwMode="auto">
                <a:xfrm>
                  <a:off x="4572" y="3504"/>
                  <a:ext cx="249" cy="331"/>
                </a:xfrm>
                <a:prstGeom prst="rect">
                  <a:avLst/>
                </a:prstGeom>
                <a:noFill/>
                <a:ln w="9525">
                  <a:noFill/>
                  <a:miter lim="800000"/>
                  <a:headEnd/>
                  <a:tailEnd/>
                </a:ln>
              </p:spPr>
              <p:txBody>
                <a:bodyPr wrap="none">
                  <a:spAutoFit/>
                </a:bodyPr>
                <a:lstStyle/>
                <a:p>
                  <a:r>
                    <a:rPr lang="en-US" sz="2400"/>
                    <a:t>+</a:t>
                  </a:r>
                </a:p>
              </p:txBody>
            </p:sp>
            <p:sp>
              <p:nvSpPr>
                <p:cNvPr id="42012" name="Text Box 202"/>
                <p:cNvSpPr txBox="1">
                  <a:spLocks noChangeArrowheads="1"/>
                </p:cNvSpPr>
                <p:nvPr/>
              </p:nvSpPr>
              <p:spPr bwMode="auto">
                <a:xfrm>
                  <a:off x="4524" y="3649"/>
                  <a:ext cx="249" cy="331"/>
                </a:xfrm>
                <a:prstGeom prst="rect">
                  <a:avLst/>
                </a:prstGeom>
                <a:noFill/>
                <a:ln w="9525">
                  <a:noFill/>
                  <a:miter lim="800000"/>
                  <a:headEnd/>
                  <a:tailEnd/>
                </a:ln>
              </p:spPr>
              <p:txBody>
                <a:bodyPr wrap="none">
                  <a:spAutoFit/>
                </a:bodyPr>
                <a:lstStyle/>
                <a:p>
                  <a:r>
                    <a:rPr lang="en-US" sz="2400"/>
                    <a:t>+</a:t>
                  </a:r>
                </a:p>
              </p:txBody>
            </p:sp>
            <p:sp>
              <p:nvSpPr>
                <p:cNvPr id="42013" name="Text Box 203"/>
                <p:cNvSpPr txBox="1">
                  <a:spLocks noChangeArrowheads="1"/>
                </p:cNvSpPr>
                <p:nvPr/>
              </p:nvSpPr>
              <p:spPr bwMode="auto">
                <a:xfrm>
                  <a:off x="4380" y="3600"/>
                  <a:ext cx="249" cy="332"/>
                </a:xfrm>
                <a:prstGeom prst="rect">
                  <a:avLst/>
                </a:prstGeom>
                <a:noFill/>
                <a:ln w="9525">
                  <a:noFill/>
                  <a:miter lim="800000"/>
                  <a:headEnd/>
                  <a:tailEnd/>
                </a:ln>
              </p:spPr>
              <p:txBody>
                <a:bodyPr wrap="none">
                  <a:spAutoFit/>
                </a:bodyPr>
                <a:lstStyle/>
                <a:p>
                  <a:r>
                    <a:rPr lang="en-US" sz="2400"/>
                    <a:t>+</a:t>
                  </a:r>
                </a:p>
              </p:txBody>
            </p:sp>
            <p:sp>
              <p:nvSpPr>
                <p:cNvPr id="42014" name="Text Box 204"/>
                <p:cNvSpPr txBox="1">
                  <a:spLocks noChangeArrowheads="1"/>
                </p:cNvSpPr>
                <p:nvPr/>
              </p:nvSpPr>
              <p:spPr bwMode="auto">
                <a:xfrm>
                  <a:off x="4908" y="3408"/>
                  <a:ext cx="248" cy="331"/>
                </a:xfrm>
                <a:prstGeom prst="rect">
                  <a:avLst/>
                </a:prstGeom>
                <a:noFill/>
                <a:ln w="9525">
                  <a:noFill/>
                  <a:miter lim="800000"/>
                  <a:headEnd/>
                  <a:tailEnd/>
                </a:ln>
              </p:spPr>
              <p:txBody>
                <a:bodyPr wrap="none">
                  <a:spAutoFit/>
                </a:bodyPr>
                <a:lstStyle/>
                <a:p>
                  <a:r>
                    <a:rPr lang="en-US" sz="2400"/>
                    <a:t>+</a:t>
                  </a:r>
                </a:p>
              </p:txBody>
            </p:sp>
            <p:sp>
              <p:nvSpPr>
                <p:cNvPr id="42015" name="Text Box 205"/>
                <p:cNvSpPr txBox="1">
                  <a:spLocks noChangeArrowheads="1"/>
                </p:cNvSpPr>
                <p:nvPr/>
              </p:nvSpPr>
              <p:spPr bwMode="auto">
                <a:xfrm>
                  <a:off x="5004" y="3504"/>
                  <a:ext cx="249" cy="331"/>
                </a:xfrm>
                <a:prstGeom prst="rect">
                  <a:avLst/>
                </a:prstGeom>
                <a:noFill/>
                <a:ln w="9525">
                  <a:noFill/>
                  <a:miter lim="800000"/>
                  <a:headEnd/>
                  <a:tailEnd/>
                </a:ln>
              </p:spPr>
              <p:txBody>
                <a:bodyPr wrap="none">
                  <a:spAutoFit/>
                </a:bodyPr>
                <a:lstStyle/>
                <a:p>
                  <a:r>
                    <a:rPr lang="en-US" sz="2400"/>
                    <a:t>+</a:t>
                  </a:r>
                </a:p>
              </p:txBody>
            </p:sp>
            <p:sp>
              <p:nvSpPr>
                <p:cNvPr id="42016" name="Text Box 206"/>
                <p:cNvSpPr txBox="1">
                  <a:spLocks noChangeArrowheads="1"/>
                </p:cNvSpPr>
                <p:nvPr/>
              </p:nvSpPr>
              <p:spPr bwMode="auto">
                <a:xfrm>
                  <a:off x="4956" y="3648"/>
                  <a:ext cx="249" cy="332"/>
                </a:xfrm>
                <a:prstGeom prst="rect">
                  <a:avLst/>
                </a:prstGeom>
                <a:noFill/>
                <a:ln w="9525">
                  <a:noFill/>
                  <a:miter lim="800000"/>
                  <a:headEnd/>
                  <a:tailEnd/>
                </a:ln>
              </p:spPr>
              <p:txBody>
                <a:bodyPr wrap="none">
                  <a:spAutoFit/>
                </a:bodyPr>
                <a:lstStyle/>
                <a:p>
                  <a:r>
                    <a:rPr lang="en-US" sz="2400"/>
                    <a:t>+</a:t>
                  </a:r>
                </a:p>
              </p:txBody>
            </p:sp>
            <p:sp>
              <p:nvSpPr>
                <p:cNvPr id="42017" name="Text Box 207"/>
                <p:cNvSpPr txBox="1">
                  <a:spLocks noChangeArrowheads="1"/>
                </p:cNvSpPr>
                <p:nvPr/>
              </p:nvSpPr>
              <p:spPr bwMode="auto">
                <a:xfrm>
                  <a:off x="4811" y="3600"/>
                  <a:ext cx="249" cy="331"/>
                </a:xfrm>
                <a:prstGeom prst="rect">
                  <a:avLst/>
                </a:prstGeom>
                <a:noFill/>
                <a:ln w="9525">
                  <a:noFill/>
                  <a:miter lim="800000"/>
                  <a:headEnd/>
                  <a:tailEnd/>
                </a:ln>
              </p:spPr>
              <p:txBody>
                <a:bodyPr wrap="none">
                  <a:spAutoFit/>
                </a:bodyPr>
                <a:lstStyle/>
                <a:p>
                  <a:r>
                    <a:rPr lang="en-US" sz="2400"/>
                    <a:t>+</a:t>
                  </a:r>
                </a:p>
              </p:txBody>
            </p:sp>
          </p:grpSp>
          <p:sp>
            <p:nvSpPr>
              <p:cNvPr id="41992" name="Text Box 208"/>
              <p:cNvSpPr txBox="1">
                <a:spLocks noChangeArrowheads="1"/>
              </p:cNvSpPr>
              <p:nvPr/>
            </p:nvSpPr>
            <p:spPr bwMode="auto">
              <a:xfrm>
                <a:off x="3072" y="3456"/>
                <a:ext cx="197" cy="332"/>
              </a:xfrm>
              <a:prstGeom prst="rect">
                <a:avLst/>
              </a:prstGeom>
              <a:noFill/>
              <a:ln w="9525">
                <a:noFill/>
                <a:miter lim="800000"/>
                <a:headEnd/>
                <a:tailEnd/>
              </a:ln>
            </p:spPr>
            <p:txBody>
              <a:bodyPr wrap="none">
                <a:spAutoFit/>
              </a:bodyPr>
              <a:lstStyle/>
              <a:p>
                <a:r>
                  <a:rPr lang="en-US" sz="2400"/>
                  <a:t>-</a:t>
                </a:r>
              </a:p>
            </p:txBody>
          </p:sp>
          <p:sp>
            <p:nvSpPr>
              <p:cNvPr id="41993" name="Text Box 209"/>
              <p:cNvSpPr txBox="1">
                <a:spLocks noChangeArrowheads="1"/>
              </p:cNvSpPr>
              <p:nvPr/>
            </p:nvSpPr>
            <p:spPr bwMode="auto">
              <a:xfrm>
                <a:off x="3456" y="3600"/>
                <a:ext cx="197" cy="331"/>
              </a:xfrm>
              <a:prstGeom prst="rect">
                <a:avLst/>
              </a:prstGeom>
              <a:noFill/>
              <a:ln w="9525">
                <a:noFill/>
                <a:miter lim="800000"/>
                <a:headEnd/>
                <a:tailEnd/>
              </a:ln>
            </p:spPr>
            <p:txBody>
              <a:bodyPr wrap="none">
                <a:spAutoFit/>
              </a:bodyPr>
              <a:lstStyle/>
              <a:p>
                <a:r>
                  <a:rPr lang="en-US" sz="2400"/>
                  <a:t>-</a:t>
                </a:r>
              </a:p>
            </p:txBody>
          </p:sp>
          <p:sp>
            <p:nvSpPr>
              <p:cNvPr id="41994" name="Text Box 210"/>
              <p:cNvSpPr txBox="1">
                <a:spLocks noChangeArrowheads="1"/>
              </p:cNvSpPr>
              <p:nvPr/>
            </p:nvSpPr>
            <p:spPr bwMode="auto">
              <a:xfrm>
                <a:off x="3840" y="3408"/>
                <a:ext cx="196" cy="331"/>
              </a:xfrm>
              <a:prstGeom prst="rect">
                <a:avLst/>
              </a:prstGeom>
              <a:noFill/>
              <a:ln w="9525">
                <a:noFill/>
                <a:miter lim="800000"/>
                <a:headEnd/>
                <a:tailEnd/>
              </a:ln>
            </p:spPr>
            <p:txBody>
              <a:bodyPr wrap="none">
                <a:spAutoFit/>
              </a:bodyPr>
              <a:lstStyle/>
              <a:p>
                <a:r>
                  <a:rPr lang="en-US" sz="2400"/>
                  <a:t>-</a:t>
                </a:r>
              </a:p>
            </p:txBody>
          </p:sp>
          <p:sp>
            <p:nvSpPr>
              <p:cNvPr id="41995" name="Text Box 211"/>
              <p:cNvSpPr txBox="1">
                <a:spLocks noChangeArrowheads="1"/>
              </p:cNvSpPr>
              <p:nvPr/>
            </p:nvSpPr>
            <p:spPr bwMode="auto">
              <a:xfrm>
                <a:off x="4320" y="3456"/>
                <a:ext cx="197" cy="332"/>
              </a:xfrm>
              <a:prstGeom prst="rect">
                <a:avLst/>
              </a:prstGeom>
              <a:noFill/>
              <a:ln w="9525">
                <a:noFill/>
                <a:miter lim="800000"/>
                <a:headEnd/>
                <a:tailEnd/>
              </a:ln>
            </p:spPr>
            <p:txBody>
              <a:bodyPr wrap="none">
                <a:spAutoFit/>
              </a:bodyPr>
              <a:lstStyle/>
              <a:p>
                <a:r>
                  <a:rPr lang="en-US" sz="2400"/>
                  <a:t>-</a:t>
                </a:r>
              </a:p>
            </p:txBody>
          </p:sp>
          <p:sp>
            <p:nvSpPr>
              <p:cNvPr id="41996" name="Text Box 212"/>
              <p:cNvSpPr txBox="1">
                <a:spLocks noChangeArrowheads="1"/>
              </p:cNvSpPr>
              <p:nvPr/>
            </p:nvSpPr>
            <p:spPr bwMode="auto">
              <a:xfrm>
                <a:off x="4753" y="3456"/>
                <a:ext cx="196" cy="332"/>
              </a:xfrm>
              <a:prstGeom prst="rect">
                <a:avLst/>
              </a:prstGeom>
              <a:noFill/>
              <a:ln w="9525">
                <a:noFill/>
                <a:miter lim="800000"/>
                <a:headEnd/>
                <a:tailEnd/>
              </a:ln>
            </p:spPr>
            <p:txBody>
              <a:bodyPr wrap="none">
                <a:spAutoFit/>
              </a:bodyPr>
              <a:lstStyle/>
              <a:p>
                <a:r>
                  <a:rPr lang="en-US" sz="2400"/>
                  <a:t>-</a:t>
                </a:r>
              </a:p>
            </p:txBody>
          </p:sp>
        </p:grpSp>
      </p:grpSp>
    </p:spTree>
    <p:extLst>
      <p:ext uri="{BB962C8B-B14F-4D97-AF65-F5344CB8AC3E}">
        <p14:creationId xmlns:p14="http://schemas.microsoft.com/office/powerpoint/2010/main" val="2953476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2"/>
          <p:cNvGrpSpPr>
            <a:grpSpLocks/>
          </p:cNvGrpSpPr>
          <p:nvPr/>
        </p:nvGrpSpPr>
        <p:grpSpPr bwMode="auto">
          <a:xfrm>
            <a:off x="685800" y="1247775"/>
            <a:ext cx="8153400" cy="5305425"/>
            <a:chOff x="0" y="288"/>
            <a:chExt cx="5472" cy="3729"/>
          </a:xfrm>
        </p:grpSpPr>
        <p:grpSp>
          <p:nvGrpSpPr>
            <p:cNvPr id="3" name="Group 2"/>
            <p:cNvGrpSpPr>
              <a:grpSpLocks/>
            </p:cNvGrpSpPr>
            <p:nvPr/>
          </p:nvGrpSpPr>
          <p:grpSpPr bwMode="auto">
            <a:xfrm>
              <a:off x="2928" y="288"/>
              <a:ext cx="2544" cy="657"/>
              <a:chOff x="2928" y="288"/>
              <a:chExt cx="2544" cy="657"/>
            </a:xfrm>
          </p:grpSpPr>
          <p:sp>
            <p:nvSpPr>
              <p:cNvPr id="43148"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9"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3150" name="Text Box 5"/>
              <p:cNvSpPr txBox="1">
                <a:spLocks noChangeArrowheads="1"/>
              </p:cNvSpPr>
              <p:nvPr/>
            </p:nvSpPr>
            <p:spPr bwMode="auto">
              <a:xfrm>
                <a:off x="3216" y="336"/>
                <a:ext cx="243" cy="321"/>
              </a:xfrm>
              <a:prstGeom prst="rect">
                <a:avLst/>
              </a:prstGeom>
              <a:noFill/>
              <a:ln w="9525">
                <a:noFill/>
                <a:miter lim="800000"/>
                <a:headEnd/>
                <a:tailEnd/>
              </a:ln>
            </p:spPr>
            <p:txBody>
              <a:bodyPr wrap="none">
                <a:spAutoFit/>
              </a:bodyPr>
              <a:lstStyle/>
              <a:p>
                <a:r>
                  <a:rPr lang="en-US" sz="2400"/>
                  <a:t>+</a:t>
                </a:r>
              </a:p>
            </p:txBody>
          </p:sp>
          <p:sp>
            <p:nvSpPr>
              <p:cNvPr id="43151" name="Text Box 6"/>
              <p:cNvSpPr txBox="1">
                <a:spLocks noChangeArrowheads="1"/>
              </p:cNvSpPr>
              <p:nvPr/>
            </p:nvSpPr>
            <p:spPr bwMode="auto">
              <a:xfrm>
                <a:off x="3312" y="432"/>
                <a:ext cx="242" cy="321"/>
              </a:xfrm>
              <a:prstGeom prst="rect">
                <a:avLst/>
              </a:prstGeom>
              <a:noFill/>
              <a:ln w="9525">
                <a:noFill/>
                <a:miter lim="800000"/>
                <a:headEnd/>
                <a:tailEnd/>
              </a:ln>
            </p:spPr>
            <p:txBody>
              <a:bodyPr wrap="none">
                <a:spAutoFit/>
              </a:bodyPr>
              <a:lstStyle/>
              <a:p>
                <a:r>
                  <a:rPr lang="en-US" sz="2400"/>
                  <a:t>+</a:t>
                </a:r>
              </a:p>
            </p:txBody>
          </p:sp>
          <p:sp>
            <p:nvSpPr>
              <p:cNvPr id="43152" name="Text Box 7"/>
              <p:cNvSpPr txBox="1">
                <a:spLocks noChangeArrowheads="1"/>
              </p:cNvSpPr>
              <p:nvPr/>
            </p:nvSpPr>
            <p:spPr bwMode="auto">
              <a:xfrm>
                <a:off x="3312" y="624"/>
                <a:ext cx="242" cy="321"/>
              </a:xfrm>
              <a:prstGeom prst="rect">
                <a:avLst/>
              </a:prstGeom>
              <a:noFill/>
              <a:ln w="9525">
                <a:noFill/>
                <a:miter lim="800000"/>
                <a:headEnd/>
                <a:tailEnd/>
              </a:ln>
            </p:spPr>
            <p:txBody>
              <a:bodyPr wrap="none">
                <a:spAutoFit/>
              </a:bodyPr>
              <a:lstStyle/>
              <a:p>
                <a:r>
                  <a:rPr lang="en-US" sz="2400"/>
                  <a:t>+</a:t>
                </a:r>
              </a:p>
            </p:txBody>
          </p:sp>
          <p:sp>
            <p:nvSpPr>
              <p:cNvPr id="43153" name="Text Box 8"/>
              <p:cNvSpPr txBox="1">
                <a:spLocks noChangeArrowheads="1"/>
              </p:cNvSpPr>
              <p:nvPr/>
            </p:nvSpPr>
            <p:spPr bwMode="auto">
              <a:xfrm>
                <a:off x="3120" y="528"/>
                <a:ext cx="243" cy="321"/>
              </a:xfrm>
              <a:prstGeom prst="rect">
                <a:avLst/>
              </a:prstGeom>
              <a:noFill/>
              <a:ln w="9525">
                <a:noFill/>
                <a:miter lim="800000"/>
                <a:headEnd/>
                <a:tailEnd/>
              </a:ln>
            </p:spPr>
            <p:txBody>
              <a:bodyPr wrap="none">
                <a:spAutoFit/>
              </a:bodyPr>
              <a:lstStyle/>
              <a:p>
                <a:r>
                  <a:rPr lang="en-US" sz="2400"/>
                  <a:t>+</a:t>
                </a:r>
              </a:p>
            </p:txBody>
          </p:sp>
          <p:sp>
            <p:nvSpPr>
              <p:cNvPr id="43154" name="Text Box 9"/>
              <p:cNvSpPr txBox="1">
                <a:spLocks noChangeArrowheads="1"/>
              </p:cNvSpPr>
              <p:nvPr/>
            </p:nvSpPr>
            <p:spPr bwMode="auto">
              <a:xfrm>
                <a:off x="3648" y="336"/>
                <a:ext cx="243" cy="321"/>
              </a:xfrm>
              <a:prstGeom prst="rect">
                <a:avLst/>
              </a:prstGeom>
              <a:noFill/>
              <a:ln w="9525">
                <a:noFill/>
                <a:miter lim="800000"/>
                <a:headEnd/>
                <a:tailEnd/>
              </a:ln>
            </p:spPr>
            <p:txBody>
              <a:bodyPr wrap="none">
                <a:spAutoFit/>
              </a:bodyPr>
              <a:lstStyle/>
              <a:p>
                <a:r>
                  <a:rPr lang="en-US" sz="2400"/>
                  <a:t>+</a:t>
                </a:r>
              </a:p>
            </p:txBody>
          </p:sp>
          <p:sp>
            <p:nvSpPr>
              <p:cNvPr id="43155" name="Text Box 10"/>
              <p:cNvSpPr txBox="1">
                <a:spLocks noChangeArrowheads="1"/>
              </p:cNvSpPr>
              <p:nvPr/>
            </p:nvSpPr>
            <p:spPr bwMode="auto">
              <a:xfrm>
                <a:off x="3744" y="432"/>
                <a:ext cx="243" cy="321"/>
              </a:xfrm>
              <a:prstGeom prst="rect">
                <a:avLst/>
              </a:prstGeom>
              <a:noFill/>
              <a:ln w="9525">
                <a:noFill/>
                <a:miter lim="800000"/>
                <a:headEnd/>
                <a:tailEnd/>
              </a:ln>
            </p:spPr>
            <p:txBody>
              <a:bodyPr wrap="none">
                <a:spAutoFit/>
              </a:bodyPr>
              <a:lstStyle/>
              <a:p>
                <a:r>
                  <a:rPr lang="en-US" sz="2400"/>
                  <a:t>+</a:t>
                </a:r>
              </a:p>
            </p:txBody>
          </p:sp>
          <p:sp>
            <p:nvSpPr>
              <p:cNvPr id="43156" name="Text Box 11"/>
              <p:cNvSpPr txBox="1">
                <a:spLocks noChangeArrowheads="1"/>
              </p:cNvSpPr>
              <p:nvPr/>
            </p:nvSpPr>
            <p:spPr bwMode="auto">
              <a:xfrm>
                <a:off x="3696" y="576"/>
                <a:ext cx="243" cy="321"/>
              </a:xfrm>
              <a:prstGeom prst="rect">
                <a:avLst/>
              </a:prstGeom>
              <a:noFill/>
              <a:ln w="9525">
                <a:noFill/>
                <a:miter lim="800000"/>
                <a:headEnd/>
                <a:tailEnd/>
              </a:ln>
            </p:spPr>
            <p:txBody>
              <a:bodyPr wrap="none">
                <a:spAutoFit/>
              </a:bodyPr>
              <a:lstStyle/>
              <a:p>
                <a:r>
                  <a:rPr lang="en-US" sz="2400"/>
                  <a:t>+</a:t>
                </a:r>
              </a:p>
            </p:txBody>
          </p:sp>
          <p:sp>
            <p:nvSpPr>
              <p:cNvPr id="43157" name="Text Box 12"/>
              <p:cNvSpPr txBox="1">
                <a:spLocks noChangeArrowheads="1"/>
              </p:cNvSpPr>
              <p:nvPr/>
            </p:nvSpPr>
            <p:spPr bwMode="auto">
              <a:xfrm>
                <a:off x="4032" y="336"/>
                <a:ext cx="243" cy="321"/>
              </a:xfrm>
              <a:prstGeom prst="rect">
                <a:avLst/>
              </a:prstGeom>
              <a:noFill/>
              <a:ln w="9525">
                <a:noFill/>
                <a:miter lim="800000"/>
                <a:headEnd/>
                <a:tailEnd/>
              </a:ln>
            </p:spPr>
            <p:txBody>
              <a:bodyPr wrap="none">
                <a:spAutoFit/>
              </a:bodyPr>
              <a:lstStyle/>
              <a:p>
                <a:r>
                  <a:rPr lang="en-US" sz="2400"/>
                  <a:t>+</a:t>
                </a:r>
              </a:p>
            </p:txBody>
          </p:sp>
          <p:sp>
            <p:nvSpPr>
              <p:cNvPr id="43158" name="Text Box 13"/>
              <p:cNvSpPr txBox="1">
                <a:spLocks noChangeArrowheads="1"/>
              </p:cNvSpPr>
              <p:nvPr/>
            </p:nvSpPr>
            <p:spPr bwMode="auto">
              <a:xfrm>
                <a:off x="4128" y="432"/>
                <a:ext cx="242" cy="321"/>
              </a:xfrm>
              <a:prstGeom prst="rect">
                <a:avLst/>
              </a:prstGeom>
              <a:noFill/>
              <a:ln w="9525">
                <a:noFill/>
                <a:miter lim="800000"/>
                <a:headEnd/>
                <a:tailEnd/>
              </a:ln>
            </p:spPr>
            <p:txBody>
              <a:bodyPr wrap="none">
                <a:spAutoFit/>
              </a:bodyPr>
              <a:lstStyle/>
              <a:p>
                <a:r>
                  <a:rPr lang="en-US" sz="2400"/>
                  <a:t>+</a:t>
                </a:r>
              </a:p>
            </p:txBody>
          </p:sp>
          <p:sp>
            <p:nvSpPr>
              <p:cNvPr id="43159" name="Text Box 14"/>
              <p:cNvSpPr txBox="1">
                <a:spLocks noChangeArrowheads="1"/>
              </p:cNvSpPr>
              <p:nvPr/>
            </p:nvSpPr>
            <p:spPr bwMode="auto">
              <a:xfrm>
                <a:off x="4080" y="576"/>
                <a:ext cx="243" cy="321"/>
              </a:xfrm>
              <a:prstGeom prst="rect">
                <a:avLst/>
              </a:prstGeom>
              <a:noFill/>
              <a:ln w="9525">
                <a:noFill/>
                <a:miter lim="800000"/>
                <a:headEnd/>
                <a:tailEnd/>
              </a:ln>
            </p:spPr>
            <p:txBody>
              <a:bodyPr wrap="none">
                <a:spAutoFit/>
              </a:bodyPr>
              <a:lstStyle/>
              <a:p>
                <a:r>
                  <a:rPr lang="en-US" sz="2400"/>
                  <a:t>+</a:t>
                </a:r>
              </a:p>
            </p:txBody>
          </p:sp>
          <p:sp>
            <p:nvSpPr>
              <p:cNvPr id="43160" name="Text Box 15"/>
              <p:cNvSpPr txBox="1">
                <a:spLocks noChangeArrowheads="1"/>
              </p:cNvSpPr>
              <p:nvPr/>
            </p:nvSpPr>
            <p:spPr bwMode="auto">
              <a:xfrm>
                <a:off x="3936" y="528"/>
                <a:ext cx="243" cy="321"/>
              </a:xfrm>
              <a:prstGeom prst="rect">
                <a:avLst/>
              </a:prstGeom>
              <a:noFill/>
              <a:ln w="9525">
                <a:noFill/>
                <a:miter lim="800000"/>
                <a:headEnd/>
                <a:tailEnd/>
              </a:ln>
            </p:spPr>
            <p:txBody>
              <a:bodyPr wrap="none">
                <a:spAutoFit/>
              </a:bodyPr>
              <a:lstStyle/>
              <a:p>
                <a:r>
                  <a:rPr lang="en-US" sz="2400"/>
                  <a:t>+</a:t>
                </a:r>
              </a:p>
            </p:txBody>
          </p:sp>
          <p:sp>
            <p:nvSpPr>
              <p:cNvPr id="43161" name="Text Box 16"/>
              <p:cNvSpPr txBox="1">
                <a:spLocks noChangeArrowheads="1"/>
              </p:cNvSpPr>
              <p:nvPr/>
            </p:nvSpPr>
            <p:spPr bwMode="auto">
              <a:xfrm>
                <a:off x="4476" y="336"/>
                <a:ext cx="243" cy="321"/>
              </a:xfrm>
              <a:prstGeom prst="rect">
                <a:avLst/>
              </a:prstGeom>
              <a:noFill/>
              <a:ln w="9525">
                <a:noFill/>
                <a:miter lim="800000"/>
                <a:headEnd/>
                <a:tailEnd/>
              </a:ln>
            </p:spPr>
            <p:txBody>
              <a:bodyPr wrap="none">
                <a:spAutoFit/>
              </a:bodyPr>
              <a:lstStyle/>
              <a:p>
                <a:r>
                  <a:rPr lang="en-US" sz="2400"/>
                  <a:t>+</a:t>
                </a:r>
              </a:p>
            </p:txBody>
          </p:sp>
          <p:sp>
            <p:nvSpPr>
              <p:cNvPr id="43162" name="Text Box 17"/>
              <p:cNvSpPr txBox="1">
                <a:spLocks noChangeArrowheads="1"/>
              </p:cNvSpPr>
              <p:nvPr/>
            </p:nvSpPr>
            <p:spPr bwMode="auto">
              <a:xfrm>
                <a:off x="4572" y="432"/>
                <a:ext cx="243" cy="321"/>
              </a:xfrm>
              <a:prstGeom prst="rect">
                <a:avLst/>
              </a:prstGeom>
              <a:noFill/>
              <a:ln w="9525">
                <a:noFill/>
                <a:miter lim="800000"/>
                <a:headEnd/>
                <a:tailEnd/>
              </a:ln>
            </p:spPr>
            <p:txBody>
              <a:bodyPr wrap="none">
                <a:spAutoFit/>
              </a:bodyPr>
              <a:lstStyle/>
              <a:p>
                <a:r>
                  <a:rPr lang="en-US" sz="2400"/>
                  <a:t>+</a:t>
                </a:r>
              </a:p>
            </p:txBody>
          </p:sp>
          <p:sp>
            <p:nvSpPr>
              <p:cNvPr id="43163" name="Text Box 18"/>
              <p:cNvSpPr txBox="1">
                <a:spLocks noChangeArrowheads="1"/>
              </p:cNvSpPr>
              <p:nvPr/>
            </p:nvSpPr>
            <p:spPr bwMode="auto">
              <a:xfrm>
                <a:off x="4524" y="576"/>
                <a:ext cx="243" cy="321"/>
              </a:xfrm>
              <a:prstGeom prst="rect">
                <a:avLst/>
              </a:prstGeom>
              <a:noFill/>
              <a:ln w="9525">
                <a:noFill/>
                <a:miter lim="800000"/>
                <a:headEnd/>
                <a:tailEnd/>
              </a:ln>
            </p:spPr>
            <p:txBody>
              <a:bodyPr wrap="none">
                <a:spAutoFit/>
              </a:bodyPr>
              <a:lstStyle/>
              <a:p>
                <a:r>
                  <a:rPr lang="en-US" sz="2400"/>
                  <a:t>+</a:t>
                </a:r>
              </a:p>
            </p:txBody>
          </p:sp>
          <p:sp>
            <p:nvSpPr>
              <p:cNvPr id="43164" name="Text Box 19"/>
              <p:cNvSpPr txBox="1">
                <a:spLocks noChangeArrowheads="1"/>
              </p:cNvSpPr>
              <p:nvPr/>
            </p:nvSpPr>
            <p:spPr bwMode="auto">
              <a:xfrm>
                <a:off x="4380" y="528"/>
                <a:ext cx="243" cy="321"/>
              </a:xfrm>
              <a:prstGeom prst="rect">
                <a:avLst/>
              </a:prstGeom>
              <a:noFill/>
              <a:ln w="9525">
                <a:noFill/>
                <a:miter lim="800000"/>
                <a:headEnd/>
                <a:tailEnd/>
              </a:ln>
            </p:spPr>
            <p:txBody>
              <a:bodyPr wrap="none">
                <a:spAutoFit/>
              </a:bodyPr>
              <a:lstStyle/>
              <a:p>
                <a:r>
                  <a:rPr lang="en-US" sz="2400"/>
                  <a:t>+</a:t>
                </a:r>
              </a:p>
            </p:txBody>
          </p:sp>
          <p:sp>
            <p:nvSpPr>
              <p:cNvPr id="43165" name="Text Box 20"/>
              <p:cNvSpPr txBox="1">
                <a:spLocks noChangeArrowheads="1"/>
              </p:cNvSpPr>
              <p:nvPr/>
            </p:nvSpPr>
            <p:spPr bwMode="auto">
              <a:xfrm>
                <a:off x="4908" y="336"/>
                <a:ext cx="243" cy="321"/>
              </a:xfrm>
              <a:prstGeom prst="rect">
                <a:avLst/>
              </a:prstGeom>
              <a:noFill/>
              <a:ln w="9525">
                <a:noFill/>
                <a:miter lim="800000"/>
                <a:headEnd/>
                <a:tailEnd/>
              </a:ln>
            </p:spPr>
            <p:txBody>
              <a:bodyPr wrap="none">
                <a:spAutoFit/>
              </a:bodyPr>
              <a:lstStyle/>
              <a:p>
                <a:r>
                  <a:rPr lang="en-US" sz="2400"/>
                  <a:t>+</a:t>
                </a:r>
              </a:p>
            </p:txBody>
          </p:sp>
          <p:sp>
            <p:nvSpPr>
              <p:cNvPr id="43166" name="Text Box 21"/>
              <p:cNvSpPr txBox="1">
                <a:spLocks noChangeArrowheads="1"/>
              </p:cNvSpPr>
              <p:nvPr/>
            </p:nvSpPr>
            <p:spPr bwMode="auto">
              <a:xfrm>
                <a:off x="5004" y="432"/>
                <a:ext cx="243" cy="321"/>
              </a:xfrm>
              <a:prstGeom prst="rect">
                <a:avLst/>
              </a:prstGeom>
              <a:noFill/>
              <a:ln w="9525">
                <a:noFill/>
                <a:miter lim="800000"/>
                <a:headEnd/>
                <a:tailEnd/>
              </a:ln>
            </p:spPr>
            <p:txBody>
              <a:bodyPr wrap="none">
                <a:spAutoFit/>
              </a:bodyPr>
              <a:lstStyle/>
              <a:p>
                <a:r>
                  <a:rPr lang="en-US" sz="2400"/>
                  <a:t>+</a:t>
                </a:r>
              </a:p>
            </p:txBody>
          </p:sp>
          <p:sp>
            <p:nvSpPr>
              <p:cNvPr id="43167" name="Text Box 22"/>
              <p:cNvSpPr txBox="1">
                <a:spLocks noChangeArrowheads="1"/>
              </p:cNvSpPr>
              <p:nvPr/>
            </p:nvSpPr>
            <p:spPr bwMode="auto">
              <a:xfrm>
                <a:off x="4956" y="576"/>
                <a:ext cx="243" cy="321"/>
              </a:xfrm>
              <a:prstGeom prst="rect">
                <a:avLst/>
              </a:prstGeom>
              <a:noFill/>
              <a:ln w="9525">
                <a:noFill/>
                <a:miter lim="800000"/>
                <a:headEnd/>
                <a:tailEnd/>
              </a:ln>
            </p:spPr>
            <p:txBody>
              <a:bodyPr wrap="none">
                <a:spAutoFit/>
              </a:bodyPr>
              <a:lstStyle/>
              <a:p>
                <a:r>
                  <a:rPr lang="en-US" sz="2400"/>
                  <a:t>+</a:t>
                </a:r>
              </a:p>
            </p:txBody>
          </p:sp>
          <p:sp>
            <p:nvSpPr>
              <p:cNvPr id="43168" name="Text Box 23"/>
              <p:cNvSpPr txBox="1">
                <a:spLocks noChangeArrowheads="1"/>
              </p:cNvSpPr>
              <p:nvPr/>
            </p:nvSpPr>
            <p:spPr bwMode="auto">
              <a:xfrm>
                <a:off x="4811" y="528"/>
                <a:ext cx="243" cy="321"/>
              </a:xfrm>
              <a:prstGeom prst="rect">
                <a:avLst/>
              </a:prstGeom>
              <a:noFill/>
              <a:ln w="9525">
                <a:noFill/>
                <a:miter lim="800000"/>
                <a:headEnd/>
                <a:tailEnd/>
              </a:ln>
            </p:spPr>
            <p:txBody>
              <a:bodyPr wrap="none">
                <a:spAutoFit/>
              </a:bodyPr>
              <a:lstStyle/>
              <a:p>
                <a:r>
                  <a:rPr lang="en-US" sz="2400"/>
                  <a:t>+</a:t>
                </a:r>
              </a:p>
            </p:txBody>
          </p:sp>
          <p:sp>
            <p:nvSpPr>
              <p:cNvPr id="43169" name="Text Box 24"/>
              <p:cNvSpPr txBox="1">
                <a:spLocks noChangeArrowheads="1"/>
              </p:cNvSpPr>
              <p:nvPr/>
            </p:nvSpPr>
            <p:spPr bwMode="auto">
              <a:xfrm>
                <a:off x="5052" y="480"/>
                <a:ext cx="192" cy="321"/>
              </a:xfrm>
              <a:prstGeom prst="rect">
                <a:avLst/>
              </a:prstGeom>
              <a:noFill/>
              <a:ln w="9525">
                <a:noFill/>
                <a:miter lim="800000"/>
                <a:headEnd/>
                <a:tailEnd/>
              </a:ln>
            </p:spPr>
            <p:txBody>
              <a:bodyPr wrap="none">
                <a:spAutoFit/>
              </a:bodyPr>
              <a:lstStyle/>
              <a:p>
                <a:r>
                  <a:rPr lang="en-US" sz="2400"/>
                  <a:t>-</a:t>
                </a:r>
              </a:p>
            </p:txBody>
          </p:sp>
          <p:sp>
            <p:nvSpPr>
              <p:cNvPr id="43170" name="Text Box 25"/>
              <p:cNvSpPr txBox="1">
                <a:spLocks noChangeArrowheads="1"/>
              </p:cNvSpPr>
              <p:nvPr/>
            </p:nvSpPr>
            <p:spPr bwMode="auto">
              <a:xfrm>
                <a:off x="5148" y="576"/>
                <a:ext cx="192" cy="321"/>
              </a:xfrm>
              <a:prstGeom prst="rect">
                <a:avLst/>
              </a:prstGeom>
              <a:noFill/>
              <a:ln w="9525">
                <a:noFill/>
                <a:miter lim="800000"/>
                <a:headEnd/>
                <a:tailEnd/>
              </a:ln>
            </p:spPr>
            <p:txBody>
              <a:bodyPr wrap="none">
                <a:spAutoFit/>
              </a:bodyPr>
              <a:lstStyle/>
              <a:p>
                <a:r>
                  <a:rPr lang="en-US" sz="2400"/>
                  <a:t>-</a:t>
                </a:r>
              </a:p>
            </p:txBody>
          </p:sp>
          <p:sp>
            <p:nvSpPr>
              <p:cNvPr id="43171" name="Text Box 26"/>
              <p:cNvSpPr txBox="1">
                <a:spLocks noChangeArrowheads="1"/>
              </p:cNvSpPr>
              <p:nvPr/>
            </p:nvSpPr>
            <p:spPr bwMode="auto">
              <a:xfrm>
                <a:off x="4956" y="384"/>
                <a:ext cx="192" cy="321"/>
              </a:xfrm>
              <a:prstGeom prst="rect">
                <a:avLst/>
              </a:prstGeom>
              <a:noFill/>
              <a:ln w="9525">
                <a:noFill/>
                <a:miter lim="800000"/>
                <a:headEnd/>
                <a:tailEnd/>
              </a:ln>
            </p:spPr>
            <p:txBody>
              <a:bodyPr wrap="none">
                <a:spAutoFit/>
              </a:bodyPr>
              <a:lstStyle/>
              <a:p>
                <a:r>
                  <a:rPr lang="en-US" sz="2400"/>
                  <a:t>-</a:t>
                </a:r>
              </a:p>
            </p:txBody>
          </p:sp>
          <p:sp>
            <p:nvSpPr>
              <p:cNvPr id="43172" name="Text Box 27"/>
              <p:cNvSpPr txBox="1">
                <a:spLocks noChangeArrowheads="1"/>
              </p:cNvSpPr>
              <p:nvPr/>
            </p:nvSpPr>
            <p:spPr bwMode="auto">
              <a:xfrm>
                <a:off x="4861" y="624"/>
                <a:ext cx="191" cy="321"/>
              </a:xfrm>
              <a:prstGeom prst="rect">
                <a:avLst/>
              </a:prstGeom>
              <a:noFill/>
              <a:ln w="9525">
                <a:noFill/>
                <a:miter lim="800000"/>
                <a:headEnd/>
                <a:tailEnd/>
              </a:ln>
            </p:spPr>
            <p:txBody>
              <a:bodyPr wrap="none">
                <a:spAutoFit/>
              </a:bodyPr>
              <a:lstStyle/>
              <a:p>
                <a:r>
                  <a:rPr lang="en-US" sz="2400"/>
                  <a:t>-</a:t>
                </a:r>
              </a:p>
            </p:txBody>
          </p:sp>
          <p:sp>
            <p:nvSpPr>
              <p:cNvPr id="43173" name="Text Box 28"/>
              <p:cNvSpPr txBox="1">
                <a:spLocks noChangeArrowheads="1"/>
              </p:cNvSpPr>
              <p:nvPr/>
            </p:nvSpPr>
            <p:spPr bwMode="auto">
              <a:xfrm>
                <a:off x="5244" y="432"/>
                <a:ext cx="192" cy="321"/>
              </a:xfrm>
              <a:prstGeom prst="rect">
                <a:avLst/>
              </a:prstGeom>
              <a:noFill/>
              <a:ln w="9525">
                <a:noFill/>
                <a:miter lim="800000"/>
                <a:headEnd/>
                <a:tailEnd/>
              </a:ln>
            </p:spPr>
            <p:txBody>
              <a:bodyPr wrap="none">
                <a:spAutoFit/>
              </a:bodyPr>
              <a:lstStyle/>
              <a:p>
                <a:r>
                  <a:rPr lang="en-US" sz="2400"/>
                  <a:t>-</a:t>
                </a:r>
              </a:p>
            </p:txBody>
          </p:sp>
          <p:sp>
            <p:nvSpPr>
              <p:cNvPr id="43174" name="Text Box 29"/>
              <p:cNvSpPr txBox="1">
                <a:spLocks noChangeArrowheads="1"/>
              </p:cNvSpPr>
              <p:nvPr/>
            </p:nvSpPr>
            <p:spPr bwMode="auto">
              <a:xfrm>
                <a:off x="4092" y="480"/>
                <a:ext cx="192" cy="321"/>
              </a:xfrm>
              <a:prstGeom prst="rect">
                <a:avLst/>
              </a:prstGeom>
              <a:noFill/>
              <a:ln w="9525">
                <a:noFill/>
                <a:miter lim="800000"/>
                <a:headEnd/>
                <a:tailEnd/>
              </a:ln>
            </p:spPr>
            <p:txBody>
              <a:bodyPr wrap="none">
                <a:spAutoFit/>
              </a:bodyPr>
              <a:lstStyle/>
              <a:p>
                <a:r>
                  <a:rPr lang="en-US" sz="2400"/>
                  <a:t>-</a:t>
                </a:r>
              </a:p>
            </p:txBody>
          </p:sp>
          <p:sp>
            <p:nvSpPr>
              <p:cNvPr id="43175" name="Text Box 30"/>
              <p:cNvSpPr txBox="1">
                <a:spLocks noChangeArrowheads="1"/>
              </p:cNvSpPr>
              <p:nvPr/>
            </p:nvSpPr>
            <p:spPr bwMode="auto">
              <a:xfrm>
                <a:off x="4188" y="576"/>
                <a:ext cx="192" cy="321"/>
              </a:xfrm>
              <a:prstGeom prst="rect">
                <a:avLst/>
              </a:prstGeom>
              <a:noFill/>
              <a:ln w="9525">
                <a:noFill/>
                <a:miter lim="800000"/>
                <a:headEnd/>
                <a:tailEnd/>
              </a:ln>
            </p:spPr>
            <p:txBody>
              <a:bodyPr wrap="none">
                <a:spAutoFit/>
              </a:bodyPr>
              <a:lstStyle/>
              <a:p>
                <a:r>
                  <a:rPr lang="en-US" sz="2400"/>
                  <a:t>-</a:t>
                </a:r>
              </a:p>
            </p:txBody>
          </p:sp>
          <p:sp>
            <p:nvSpPr>
              <p:cNvPr id="43176" name="Text Box 31"/>
              <p:cNvSpPr txBox="1">
                <a:spLocks noChangeArrowheads="1"/>
              </p:cNvSpPr>
              <p:nvPr/>
            </p:nvSpPr>
            <p:spPr bwMode="auto">
              <a:xfrm>
                <a:off x="3997" y="384"/>
                <a:ext cx="191" cy="321"/>
              </a:xfrm>
              <a:prstGeom prst="rect">
                <a:avLst/>
              </a:prstGeom>
              <a:noFill/>
              <a:ln w="9525">
                <a:noFill/>
                <a:miter lim="800000"/>
                <a:headEnd/>
                <a:tailEnd/>
              </a:ln>
            </p:spPr>
            <p:txBody>
              <a:bodyPr wrap="none">
                <a:spAutoFit/>
              </a:bodyPr>
              <a:lstStyle/>
              <a:p>
                <a:r>
                  <a:rPr lang="en-US" sz="2400"/>
                  <a:t>-</a:t>
                </a:r>
              </a:p>
            </p:txBody>
          </p:sp>
          <p:sp>
            <p:nvSpPr>
              <p:cNvPr id="43177" name="Text Box 32"/>
              <p:cNvSpPr txBox="1">
                <a:spLocks noChangeArrowheads="1"/>
              </p:cNvSpPr>
              <p:nvPr/>
            </p:nvSpPr>
            <p:spPr bwMode="auto">
              <a:xfrm>
                <a:off x="3900" y="624"/>
                <a:ext cx="191" cy="321"/>
              </a:xfrm>
              <a:prstGeom prst="rect">
                <a:avLst/>
              </a:prstGeom>
              <a:noFill/>
              <a:ln w="9525">
                <a:noFill/>
                <a:miter lim="800000"/>
                <a:headEnd/>
                <a:tailEnd/>
              </a:ln>
            </p:spPr>
            <p:txBody>
              <a:bodyPr wrap="none">
                <a:spAutoFit/>
              </a:bodyPr>
              <a:lstStyle/>
              <a:p>
                <a:r>
                  <a:rPr lang="en-US" sz="2400"/>
                  <a:t>-</a:t>
                </a:r>
              </a:p>
            </p:txBody>
          </p:sp>
          <p:sp>
            <p:nvSpPr>
              <p:cNvPr id="43178" name="Text Box 33"/>
              <p:cNvSpPr txBox="1">
                <a:spLocks noChangeArrowheads="1"/>
              </p:cNvSpPr>
              <p:nvPr/>
            </p:nvSpPr>
            <p:spPr bwMode="auto">
              <a:xfrm>
                <a:off x="4284" y="432"/>
                <a:ext cx="192" cy="321"/>
              </a:xfrm>
              <a:prstGeom prst="rect">
                <a:avLst/>
              </a:prstGeom>
              <a:noFill/>
              <a:ln w="9525">
                <a:noFill/>
                <a:miter lim="800000"/>
                <a:headEnd/>
                <a:tailEnd/>
              </a:ln>
            </p:spPr>
            <p:txBody>
              <a:bodyPr wrap="none">
                <a:spAutoFit/>
              </a:bodyPr>
              <a:lstStyle/>
              <a:p>
                <a:r>
                  <a:rPr lang="en-US" sz="2400"/>
                  <a:t>-</a:t>
                </a:r>
              </a:p>
            </p:txBody>
          </p:sp>
          <p:sp>
            <p:nvSpPr>
              <p:cNvPr id="43179" name="Text Box 34"/>
              <p:cNvSpPr txBox="1">
                <a:spLocks noChangeArrowheads="1"/>
              </p:cNvSpPr>
              <p:nvPr/>
            </p:nvSpPr>
            <p:spPr bwMode="auto">
              <a:xfrm>
                <a:off x="4620" y="480"/>
                <a:ext cx="191" cy="321"/>
              </a:xfrm>
              <a:prstGeom prst="rect">
                <a:avLst/>
              </a:prstGeom>
              <a:noFill/>
              <a:ln w="9525">
                <a:noFill/>
                <a:miter lim="800000"/>
                <a:headEnd/>
                <a:tailEnd/>
              </a:ln>
            </p:spPr>
            <p:txBody>
              <a:bodyPr wrap="none">
                <a:spAutoFit/>
              </a:bodyPr>
              <a:lstStyle/>
              <a:p>
                <a:r>
                  <a:rPr lang="en-US" sz="2400"/>
                  <a:t>-</a:t>
                </a:r>
              </a:p>
            </p:txBody>
          </p:sp>
          <p:sp>
            <p:nvSpPr>
              <p:cNvPr id="43180" name="Text Box 35"/>
              <p:cNvSpPr txBox="1">
                <a:spLocks noChangeArrowheads="1"/>
              </p:cNvSpPr>
              <p:nvPr/>
            </p:nvSpPr>
            <p:spPr bwMode="auto">
              <a:xfrm>
                <a:off x="4716" y="576"/>
                <a:ext cx="191" cy="321"/>
              </a:xfrm>
              <a:prstGeom prst="rect">
                <a:avLst/>
              </a:prstGeom>
              <a:noFill/>
              <a:ln w="9525">
                <a:noFill/>
                <a:miter lim="800000"/>
                <a:headEnd/>
                <a:tailEnd/>
              </a:ln>
            </p:spPr>
            <p:txBody>
              <a:bodyPr wrap="none">
                <a:spAutoFit/>
              </a:bodyPr>
              <a:lstStyle/>
              <a:p>
                <a:r>
                  <a:rPr lang="en-US" sz="2400"/>
                  <a:t>-</a:t>
                </a:r>
              </a:p>
            </p:txBody>
          </p:sp>
          <p:sp>
            <p:nvSpPr>
              <p:cNvPr id="43181" name="Text Box 36"/>
              <p:cNvSpPr txBox="1">
                <a:spLocks noChangeArrowheads="1"/>
              </p:cNvSpPr>
              <p:nvPr/>
            </p:nvSpPr>
            <p:spPr bwMode="auto">
              <a:xfrm>
                <a:off x="4524" y="384"/>
                <a:ext cx="192" cy="321"/>
              </a:xfrm>
              <a:prstGeom prst="rect">
                <a:avLst/>
              </a:prstGeom>
              <a:noFill/>
              <a:ln w="9525">
                <a:noFill/>
                <a:miter lim="800000"/>
                <a:headEnd/>
                <a:tailEnd/>
              </a:ln>
            </p:spPr>
            <p:txBody>
              <a:bodyPr wrap="none">
                <a:spAutoFit/>
              </a:bodyPr>
              <a:lstStyle/>
              <a:p>
                <a:r>
                  <a:rPr lang="en-US" sz="2400"/>
                  <a:t>-</a:t>
                </a:r>
              </a:p>
            </p:txBody>
          </p:sp>
          <p:sp>
            <p:nvSpPr>
              <p:cNvPr id="43182" name="Text Box 37"/>
              <p:cNvSpPr txBox="1">
                <a:spLocks noChangeArrowheads="1"/>
              </p:cNvSpPr>
              <p:nvPr/>
            </p:nvSpPr>
            <p:spPr bwMode="auto">
              <a:xfrm>
                <a:off x="4428" y="624"/>
                <a:ext cx="192" cy="321"/>
              </a:xfrm>
              <a:prstGeom prst="rect">
                <a:avLst/>
              </a:prstGeom>
              <a:noFill/>
              <a:ln w="9525">
                <a:noFill/>
                <a:miter lim="800000"/>
                <a:headEnd/>
                <a:tailEnd/>
              </a:ln>
            </p:spPr>
            <p:txBody>
              <a:bodyPr wrap="none">
                <a:spAutoFit/>
              </a:bodyPr>
              <a:lstStyle/>
              <a:p>
                <a:r>
                  <a:rPr lang="en-US" sz="2400"/>
                  <a:t>-</a:t>
                </a:r>
              </a:p>
            </p:txBody>
          </p:sp>
          <p:sp>
            <p:nvSpPr>
              <p:cNvPr id="43183" name="Text Box 38"/>
              <p:cNvSpPr txBox="1">
                <a:spLocks noChangeArrowheads="1"/>
              </p:cNvSpPr>
              <p:nvPr/>
            </p:nvSpPr>
            <p:spPr bwMode="auto">
              <a:xfrm>
                <a:off x="4811" y="432"/>
                <a:ext cx="192" cy="321"/>
              </a:xfrm>
              <a:prstGeom prst="rect">
                <a:avLst/>
              </a:prstGeom>
              <a:noFill/>
              <a:ln w="9525">
                <a:noFill/>
                <a:miter lim="800000"/>
                <a:headEnd/>
                <a:tailEnd/>
              </a:ln>
            </p:spPr>
            <p:txBody>
              <a:bodyPr wrap="none">
                <a:spAutoFit/>
              </a:bodyPr>
              <a:lstStyle/>
              <a:p>
                <a:r>
                  <a:rPr lang="en-US" sz="2400"/>
                  <a:t>-</a:t>
                </a:r>
              </a:p>
            </p:txBody>
          </p:sp>
          <p:sp>
            <p:nvSpPr>
              <p:cNvPr id="43184" name="Text Box 39"/>
              <p:cNvSpPr txBox="1">
                <a:spLocks noChangeArrowheads="1"/>
              </p:cNvSpPr>
              <p:nvPr/>
            </p:nvSpPr>
            <p:spPr bwMode="auto">
              <a:xfrm>
                <a:off x="3552" y="432"/>
                <a:ext cx="192" cy="321"/>
              </a:xfrm>
              <a:prstGeom prst="rect">
                <a:avLst/>
              </a:prstGeom>
              <a:noFill/>
              <a:ln w="9525">
                <a:noFill/>
                <a:miter lim="800000"/>
                <a:headEnd/>
                <a:tailEnd/>
              </a:ln>
            </p:spPr>
            <p:txBody>
              <a:bodyPr wrap="none">
                <a:spAutoFit/>
              </a:bodyPr>
              <a:lstStyle/>
              <a:p>
                <a:r>
                  <a:rPr lang="en-US" sz="2400"/>
                  <a:t>-</a:t>
                </a:r>
              </a:p>
            </p:txBody>
          </p:sp>
          <p:sp>
            <p:nvSpPr>
              <p:cNvPr id="43185" name="Text Box 40"/>
              <p:cNvSpPr txBox="1">
                <a:spLocks noChangeArrowheads="1"/>
              </p:cNvSpPr>
              <p:nvPr/>
            </p:nvSpPr>
            <p:spPr bwMode="auto">
              <a:xfrm>
                <a:off x="3552" y="288"/>
                <a:ext cx="192" cy="321"/>
              </a:xfrm>
              <a:prstGeom prst="rect">
                <a:avLst/>
              </a:prstGeom>
              <a:noFill/>
              <a:ln w="9525">
                <a:noFill/>
                <a:miter lim="800000"/>
                <a:headEnd/>
                <a:tailEnd/>
              </a:ln>
            </p:spPr>
            <p:txBody>
              <a:bodyPr wrap="none">
                <a:spAutoFit/>
              </a:bodyPr>
              <a:lstStyle/>
              <a:p>
                <a:r>
                  <a:rPr lang="en-US" sz="2400"/>
                  <a:t>-</a:t>
                </a:r>
              </a:p>
            </p:txBody>
          </p:sp>
          <p:sp>
            <p:nvSpPr>
              <p:cNvPr id="43186" name="Text Box 41"/>
              <p:cNvSpPr txBox="1">
                <a:spLocks noChangeArrowheads="1"/>
              </p:cNvSpPr>
              <p:nvPr/>
            </p:nvSpPr>
            <p:spPr bwMode="auto">
              <a:xfrm>
                <a:off x="3468" y="384"/>
                <a:ext cx="192" cy="321"/>
              </a:xfrm>
              <a:prstGeom prst="rect">
                <a:avLst/>
              </a:prstGeom>
              <a:noFill/>
              <a:ln w="9525">
                <a:noFill/>
                <a:miter lim="800000"/>
                <a:headEnd/>
                <a:tailEnd/>
              </a:ln>
            </p:spPr>
            <p:txBody>
              <a:bodyPr wrap="none">
                <a:spAutoFit/>
              </a:bodyPr>
              <a:lstStyle/>
              <a:p>
                <a:r>
                  <a:rPr lang="en-US" sz="2400"/>
                  <a:t>-</a:t>
                </a:r>
              </a:p>
            </p:txBody>
          </p:sp>
          <p:sp>
            <p:nvSpPr>
              <p:cNvPr id="43187" name="Text Box 42"/>
              <p:cNvSpPr txBox="1">
                <a:spLocks noChangeArrowheads="1"/>
              </p:cNvSpPr>
              <p:nvPr/>
            </p:nvSpPr>
            <p:spPr bwMode="auto">
              <a:xfrm>
                <a:off x="3282" y="528"/>
                <a:ext cx="191" cy="321"/>
              </a:xfrm>
              <a:prstGeom prst="rect">
                <a:avLst/>
              </a:prstGeom>
              <a:noFill/>
              <a:ln w="9525">
                <a:noFill/>
                <a:miter lim="800000"/>
                <a:headEnd/>
                <a:tailEnd/>
              </a:ln>
            </p:spPr>
            <p:txBody>
              <a:bodyPr wrap="none">
                <a:spAutoFit/>
              </a:bodyPr>
              <a:lstStyle/>
              <a:p>
                <a:r>
                  <a:rPr lang="en-US" sz="2400"/>
                  <a:t>-</a:t>
                </a:r>
              </a:p>
            </p:txBody>
          </p:sp>
          <p:sp>
            <p:nvSpPr>
              <p:cNvPr id="43188" name="Text Box 43"/>
              <p:cNvSpPr txBox="1">
                <a:spLocks noChangeArrowheads="1"/>
              </p:cNvSpPr>
              <p:nvPr/>
            </p:nvSpPr>
            <p:spPr bwMode="auto">
              <a:xfrm>
                <a:off x="3756" y="432"/>
                <a:ext cx="192" cy="321"/>
              </a:xfrm>
              <a:prstGeom prst="rect">
                <a:avLst/>
              </a:prstGeom>
              <a:noFill/>
              <a:ln w="9525">
                <a:noFill/>
                <a:miter lim="800000"/>
                <a:headEnd/>
                <a:tailEnd/>
              </a:ln>
            </p:spPr>
            <p:txBody>
              <a:bodyPr wrap="none">
                <a:spAutoFit/>
              </a:bodyPr>
              <a:lstStyle/>
              <a:p>
                <a:r>
                  <a:rPr lang="en-US" sz="2400"/>
                  <a:t>-</a:t>
                </a:r>
              </a:p>
            </p:txBody>
          </p:sp>
          <p:sp>
            <p:nvSpPr>
              <p:cNvPr id="43189" name="Text Box 44"/>
              <p:cNvSpPr txBox="1">
                <a:spLocks noChangeArrowheads="1"/>
              </p:cNvSpPr>
              <p:nvPr/>
            </p:nvSpPr>
            <p:spPr bwMode="auto">
              <a:xfrm>
                <a:off x="3192" y="384"/>
                <a:ext cx="192" cy="321"/>
              </a:xfrm>
              <a:prstGeom prst="rect">
                <a:avLst/>
              </a:prstGeom>
              <a:noFill/>
              <a:ln w="9525">
                <a:noFill/>
                <a:miter lim="800000"/>
                <a:headEnd/>
                <a:tailEnd/>
              </a:ln>
            </p:spPr>
            <p:txBody>
              <a:bodyPr wrap="none">
                <a:spAutoFit/>
              </a:bodyPr>
              <a:lstStyle/>
              <a:p>
                <a:r>
                  <a:rPr lang="en-US" sz="2400"/>
                  <a:t>-</a:t>
                </a:r>
              </a:p>
            </p:txBody>
          </p:sp>
          <p:sp>
            <p:nvSpPr>
              <p:cNvPr id="43190" name="Text Box 45"/>
              <p:cNvSpPr txBox="1">
                <a:spLocks noChangeArrowheads="1"/>
              </p:cNvSpPr>
              <p:nvPr/>
            </p:nvSpPr>
            <p:spPr bwMode="auto">
              <a:xfrm>
                <a:off x="3096" y="624"/>
                <a:ext cx="192" cy="321"/>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152"/>
              <a:ext cx="5424" cy="705"/>
              <a:chOff x="0" y="1152"/>
              <a:chExt cx="5424" cy="705"/>
            </a:xfrm>
          </p:grpSpPr>
          <p:sp>
            <p:nvSpPr>
              <p:cNvPr id="43086"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87"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8"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9"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0"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1"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2"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3"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4"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5"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6"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7"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8"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9"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0"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1"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2"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3"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4"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5"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6"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7"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8"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9"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3146"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7"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111"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43112"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43113"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43114"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43115"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43116"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43117"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43118"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43119"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43120"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43121"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43122"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43123"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43124"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43125"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43126"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43127"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43128"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43129"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43130"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43131"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43132"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43133"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43134"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43135"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43136"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43137"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43138"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43139"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43140"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43141"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43142"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43143"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43144"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43145"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336" y="2208"/>
              <a:ext cx="5088" cy="657"/>
              <a:chOff x="336" y="2208"/>
              <a:chExt cx="5088" cy="657"/>
            </a:xfrm>
          </p:grpSpPr>
          <p:sp>
            <p:nvSpPr>
              <p:cNvPr id="43047" name="AutoShape 110"/>
              <p:cNvSpPr>
                <a:spLocks noChangeArrowheads="1"/>
              </p:cNvSpPr>
              <p:nvPr/>
            </p:nvSpPr>
            <p:spPr bwMode="auto">
              <a:xfrm>
                <a:off x="336"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48" name="Text Box 111"/>
              <p:cNvSpPr txBox="1">
                <a:spLocks noChangeArrowheads="1"/>
              </p:cNvSpPr>
              <p:nvPr/>
            </p:nvSpPr>
            <p:spPr bwMode="auto">
              <a:xfrm>
                <a:off x="2592" y="240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49" name="Text Box 112"/>
              <p:cNvSpPr txBox="1">
                <a:spLocks noChangeArrowheads="1"/>
              </p:cNvSpPr>
              <p:nvPr/>
            </p:nvSpPr>
            <p:spPr bwMode="auto">
              <a:xfrm>
                <a:off x="2304"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0" name="Text Box 113"/>
              <p:cNvSpPr txBox="1">
                <a:spLocks noChangeArrowheads="1"/>
              </p:cNvSpPr>
              <p:nvPr/>
            </p:nvSpPr>
            <p:spPr bwMode="auto">
              <a:xfrm>
                <a:off x="2256"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1" name="Text Box 114"/>
              <p:cNvSpPr txBox="1">
                <a:spLocks noChangeArrowheads="1"/>
              </p:cNvSpPr>
              <p:nvPr/>
            </p:nvSpPr>
            <p:spPr bwMode="auto">
              <a:xfrm>
                <a:off x="1296"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2" name="Text Box 115"/>
              <p:cNvSpPr txBox="1">
                <a:spLocks noChangeArrowheads="1"/>
              </p:cNvSpPr>
              <p:nvPr/>
            </p:nvSpPr>
            <p:spPr bwMode="auto">
              <a:xfrm>
                <a:off x="2016" y="235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3" name="Text Box 116"/>
              <p:cNvSpPr txBox="1">
                <a:spLocks noChangeArrowheads="1"/>
              </p:cNvSpPr>
              <p:nvPr/>
            </p:nvSpPr>
            <p:spPr bwMode="auto">
              <a:xfrm>
                <a:off x="1824"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4" name="Text Box 117"/>
              <p:cNvSpPr txBox="1">
                <a:spLocks noChangeArrowheads="1"/>
              </p:cNvSpPr>
              <p:nvPr/>
            </p:nvSpPr>
            <p:spPr bwMode="auto">
              <a:xfrm>
                <a:off x="769"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5" name="Text Box 118"/>
              <p:cNvSpPr txBox="1">
                <a:spLocks noChangeArrowheads="1"/>
              </p:cNvSpPr>
              <p:nvPr/>
            </p:nvSpPr>
            <p:spPr bwMode="auto">
              <a:xfrm>
                <a:off x="1152" y="230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6" name="Text Box 119"/>
              <p:cNvSpPr txBox="1">
                <a:spLocks noChangeArrowheads="1"/>
              </p:cNvSpPr>
              <p:nvPr/>
            </p:nvSpPr>
            <p:spPr bwMode="auto">
              <a:xfrm>
                <a:off x="492"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7" name="Text Box 120"/>
              <p:cNvSpPr txBox="1">
                <a:spLocks noChangeArrowheads="1"/>
              </p:cNvSpPr>
              <p:nvPr/>
            </p:nvSpPr>
            <p:spPr bwMode="auto">
              <a:xfrm>
                <a:off x="3120" y="2304"/>
                <a:ext cx="243" cy="321"/>
              </a:xfrm>
              <a:prstGeom prst="rect">
                <a:avLst/>
              </a:prstGeom>
              <a:noFill/>
              <a:ln w="9525">
                <a:noFill/>
                <a:miter lim="800000"/>
                <a:headEnd/>
                <a:tailEnd/>
              </a:ln>
            </p:spPr>
            <p:txBody>
              <a:bodyPr wrap="none">
                <a:spAutoFit/>
              </a:bodyPr>
              <a:lstStyle/>
              <a:p>
                <a:r>
                  <a:rPr lang="en-US" sz="2400"/>
                  <a:t>+</a:t>
                </a:r>
              </a:p>
            </p:txBody>
          </p:sp>
          <p:grpSp>
            <p:nvGrpSpPr>
              <p:cNvPr id="7" name="Group 121"/>
              <p:cNvGrpSpPr>
                <a:grpSpLocks/>
              </p:cNvGrpSpPr>
              <p:nvPr/>
            </p:nvGrpSpPr>
            <p:grpSpPr bwMode="auto">
              <a:xfrm>
                <a:off x="2880" y="2256"/>
                <a:ext cx="2544" cy="528"/>
                <a:chOff x="2880" y="2592"/>
                <a:chExt cx="2544" cy="528"/>
              </a:xfrm>
            </p:grpSpPr>
            <p:sp>
              <p:nvSpPr>
                <p:cNvPr id="43084" name="AutoShape 12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85" name="Freeform 12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59" name="Text Box 124"/>
              <p:cNvSpPr txBox="1">
                <a:spLocks noChangeArrowheads="1"/>
              </p:cNvSpPr>
              <p:nvPr/>
            </p:nvSpPr>
            <p:spPr bwMode="auto">
              <a:xfrm>
                <a:off x="4380" y="2304"/>
                <a:ext cx="243" cy="321"/>
              </a:xfrm>
              <a:prstGeom prst="rect">
                <a:avLst/>
              </a:prstGeom>
              <a:noFill/>
              <a:ln w="9525">
                <a:noFill/>
                <a:miter lim="800000"/>
                <a:headEnd/>
                <a:tailEnd/>
              </a:ln>
            </p:spPr>
            <p:txBody>
              <a:bodyPr wrap="none">
                <a:spAutoFit/>
              </a:bodyPr>
              <a:lstStyle/>
              <a:p>
                <a:r>
                  <a:rPr lang="en-US" sz="2400"/>
                  <a:t>+</a:t>
                </a:r>
              </a:p>
            </p:txBody>
          </p:sp>
          <p:sp>
            <p:nvSpPr>
              <p:cNvPr id="43060" name="Text Box 125"/>
              <p:cNvSpPr txBox="1">
                <a:spLocks noChangeArrowheads="1"/>
              </p:cNvSpPr>
              <p:nvPr/>
            </p:nvSpPr>
            <p:spPr bwMode="auto">
              <a:xfrm>
                <a:off x="4476" y="2400"/>
                <a:ext cx="243" cy="321"/>
              </a:xfrm>
              <a:prstGeom prst="rect">
                <a:avLst/>
              </a:prstGeom>
              <a:noFill/>
              <a:ln w="9525">
                <a:noFill/>
                <a:miter lim="800000"/>
                <a:headEnd/>
                <a:tailEnd/>
              </a:ln>
            </p:spPr>
            <p:txBody>
              <a:bodyPr wrap="none">
                <a:spAutoFit/>
              </a:bodyPr>
              <a:lstStyle/>
              <a:p>
                <a:r>
                  <a:rPr lang="en-US" sz="2400"/>
                  <a:t>+</a:t>
                </a:r>
              </a:p>
            </p:txBody>
          </p:sp>
          <p:sp>
            <p:nvSpPr>
              <p:cNvPr id="43061" name="Text Box 126"/>
              <p:cNvSpPr txBox="1">
                <a:spLocks noChangeArrowheads="1"/>
              </p:cNvSpPr>
              <p:nvPr/>
            </p:nvSpPr>
            <p:spPr bwMode="auto">
              <a:xfrm>
                <a:off x="4428" y="2544"/>
                <a:ext cx="243" cy="321"/>
              </a:xfrm>
              <a:prstGeom prst="rect">
                <a:avLst/>
              </a:prstGeom>
              <a:noFill/>
              <a:ln w="9525">
                <a:noFill/>
                <a:miter lim="800000"/>
                <a:headEnd/>
                <a:tailEnd/>
              </a:ln>
            </p:spPr>
            <p:txBody>
              <a:bodyPr wrap="none">
                <a:spAutoFit/>
              </a:bodyPr>
              <a:lstStyle/>
              <a:p>
                <a:r>
                  <a:rPr lang="en-US" sz="2400"/>
                  <a:t>+</a:t>
                </a:r>
              </a:p>
            </p:txBody>
          </p:sp>
          <p:sp>
            <p:nvSpPr>
              <p:cNvPr id="43062" name="Text Box 127"/>
              <p:cNvSpPr txBox="1">
                <a:spLocks noChangeArrowheads="1"/>
              </p:cNvSpPr>
              <p:nvPr/>
            </p:nvSpPr>
            <p:spPr bwMode="auto">
              <a:xfrm>
                <a:off x="4284" y="2496"/>
                <a:ext cx="243" cy="321"/>
              </a:xfrm>
              <a:prstGeom prst="rect">
                <a:avLst/>
              </a:prstGeom>
              <a:noFill/>
              <a:ln w="9525">
                <a:noFill/>
                <a:miter lim="800000"/>
                <a:headEnd/>
                <a:tailEnd/>
              </a:ln>
            </p:spPr>
            <p:txBody>
              <a:bodyPr wrap="none">
                <a:spAutoFit/>
              </a:bodyPr>
              <a:lstStyle/>
              <a:p>
                <a:r>
                  <a:rPr lang="en-US" sz="2400"/>
                  <a:t>+</a:t>
                </a:r>
              </a:p>
            </p:txBody>
          </p:sp>
          <p:sp>
            <p:nvSpPr>
              <p:cNvPr id="43063" name="Text Box 128"/>
              <p:cNvSpPr txBox="1">
                <a:spLocks noChangeArrowheads="1"/>
              </p:cNvSpPr>
              <p:nvPr/>
            </p:nvSpPr>
            <p:spPr bwMode="auto">
              <a:xfrm>
                <a:off x="4813" y="2304"/>
                <a:ext cx="242" cy="321"/>
              </a:xfrm>
              <a:prstGeom prst="rect">
                <a:avLst/>
              </a:prstGeom>
              <a:noFill/>
              <a:ln w="9525">
                <a:noFill/>
                <a:miter lim="800000"/>
                <a:headEnd/>
                <a:tailEnd/>
              </a:ln>
            </p:spPr>
            <p:txBody>
              <a:bodyPr wrap="none">
                <a:spAutoFit/>
              </a:bodyPr>
              <a:lstStyle/>
              <a:p>
                <a:r>
                  <a:rPr lang="en-US" sz="2400"/>
                  <a:t>+</a:t>
                </a:r>
              </a:p>
            </p:txBody>
          </p:sp>
          <p:sp>
            <p:nvSpPr>
              <p:cNvPr id="43064" name="Text Box 129"/>
              <p:cNvSpPr txBox="1">
                <a:spLocks noChangeArrowheads="1"/>
              </p:cNvSpPr>
              <p:nvPr/>
            </p:nvSpPr>
            <p:spPr bwMode="auto">
              <a:xfrm>
                <a:off x="4908" y="2400"/>
                <a:ext cx="243" cy="321"/>
              </a:xfrm>
              <a:prstGeom prst="rect">
                <a:avLst/>
              </a:prstGeom>
              <a:noFill/>
              <a:ln w="9525">
                <a:noFill/>
                <a:miter lim="800000"/>
                <a:headEnd/>
                <a:tailEnd/>
              </a:ln>
            </p:spPr>
            <p:txBody>
              <a:bodyPr wrap="none">
                <a:spAutoFit/>
              </a:bodyPr>
              <a:lstStyle/>
              <a:p>
                <a:r>
                  <a:rPr lang="en-US" sz="2400"/>
                  <a:t>+</a:t>
                </a:r>
              </a:p>
            </p:txBody>
          </p:sp>
          <p:sp>
            <p:nvSpPr>
              <p:cNvPr id="43065" name="Text Box 130"/>
              <p:cNvSpPr txBox="1">
                <a:spLocks noChangeArrowheads="1"/>
              </p:cNvSpPr>
              <p:nvPr/>
            </p:nvSpPr>
            <p:spPr bwMode="auto">
              <a:xfrm>
                <a:off x="4860" y="2544"/>
                <a:ext cx="243" cy="321"/>
              </a:xfrm>
              <a:prstGeom prst="rect">
                <a:avLst/>
              </a:prstGeom>
              <a:noFill/>
              <a:ln w="9525">
                <a:noFill/>
                <a:miter lim="800000"/>
                <a:headEnd/>
                <a:tailEnd/>
              </a:ln>
            </p:spPr>
            <p:txBody>
              <a:bodyPr wrap="none">
                <a:spAutoFit/>
              </a:bodyPr>
              <a:lstStyle/>
              <a:p>
                <a:r>
                  <a:rPr lang="en-US" sz="2400"/>
                  <a:t>+</a:t>
                </a:r>
              </a:p>
            </p:txBody>
          </p:sp>
          <p:sp>
            <p:nvSpPr>
              <p:cNvPr id="43066" name="Text Box 131"/>
              <p:cNvSpPr txBox="1">
                <a:spLocks noChangeArrowheads="1"/>
              </p:cNvSpPr>
              <p:nvPr/>
            </p:nvSpPr>
            <p:spPr bwMode="auto">
              <a:xfrm>
                <a:off x="4716" y="2496"/>
                <a:ext cx="242" cy="321"/>
              </a:xfrm>
              <a:prstGeom prst="rect">
                <a:avLst/>
              </a:prstGeom>
              <a:noFill/>
              <a:ln w="9525">
                <a:noFill/>
                <a:miter lim="800000"/>
                <a:headEnd/>
                <a:tailEnd/>
              </a:ln>
            </p:spPr>
            <p:txBody>
              <a:bodyPr wrap="none">
                <a:spAutoFit/>
              </a:bodyPr>
              <a:lstStyle/>
              <a:p>
                <a:r>
                  <a:rPr lang="en-US" sz="2400"/>
                  <a:t>+</a:t>
                </a:r>
              </a:p>
            </p:txBody>
          </p:sp>
          <p:sp>
            <p:nvSpPr>
              <p:cNvPr id="43067" name="Text Box 132"/>
              <p:cNvSpPr txBox="1">
                <a:spLocks noChangeArrowheads="1"/>
              </p:cNvSpPr>
              <p:nvPr/>
            </p:nvSpPr>
            <p:spPr bwMode="auto">
              <a:xfrm>
                <a:off x="4991" y="2352"/>
                <a:ext cx="192" cy="321"/>
              </a:xfrm>
              <a:prstGeom prst="rect">
                <a:avLst/>
              </a:prstGeom>
              <a:noFill/>
              <a:ln w="9525">
                <a:noFill/>
                <a:miter lim="800000"/>
                <a:headEnd/>
                <a:tailEnd/>
              </a:ln>
            </p:spPr>
            <p:txBody>
              <a:bodyPr wrap="none">
                <a:spAutoFit/>
              </a:bodyPr>
              <a:lstStyle/>
              <a:p>
                <a:r>
                  <a:rPr lang="en-US" sz="2400"/>
                  <a:t>-</a:t>
                </a:r>
              </a:p>
            </p:txBody>
          </p:sp>
          <p:sp>
            <p:nvSpPr>
              <p:cNvPr id="43068" name="Text Box 133"/>
              <p:cNvSpPr txBox="1">
                <a:spLocks noChangeArrowheads="1"/>
              </p:cNvSpPr>
              <p:nvPr/>
            </p:nvSpPr>
            <p:spPr bwMode="auto">
              <a:xfrm>
                <a:off x="5088" y="2448"/>
                <a:ext cx="192" cy="321"/>
              </a:xfrm>
              <a:prstGeom prst="rect">
                <a:avLst/>
              </a:prstGeom>
              <a:noFill/>
              <a:ln w="9525">
                <a:noFill/>
                <a:miter lim="800000"/>
                <a:headEnd/>
                <a:tailEnd/>
              </a:ln>
            </p:spPr>
            <p:txBody>
              <a:bodyPr wrap="none">
                <a:spAutoFit/>
              </a:bodyPr>
              <a:lstStyle/>
              <a:p>
                <a:r>
                  <a:rPr lang="en-US" sz="2400"/>
                  <a:t>-</a:t>
                </a:r>
              </a:p>
            </p:txBody>
          </p:sp>
          <p:sp>
            <p:nvSpPr>
              <p:cNvPr id="43069" name="Text Box 134"/>
              <p:cNvSpPr txBox="1">
                <a:spLocks noChangeArrowheads="1"/>
              </p:cNvSpPr>
              <p:nvPr/>
            </p:nvSpPr>
            <p:spPr bwMode="auto">
              <a:xfrm>
                <a:off x="4896" y="2256"/>
                <a:ext cx="191" cy="321"/>
              </a:xfrm>
              <a:prstGeom prst="rect">
                <a:avLst/>
              </a:prstGeom>
              <a:noFill/>
              <a:ln w="9525">
                <a:noFill/>
                <a:miter lim="800000"/>
                <a:headEnd/>
                <a:tailEnd/>
              </a:ln>
            </p:spPr>
            <p:txBody>
              <a:bodyPr wrap="none">
                <a:spAutoFit/>
              </a:bodyPr>
              <a:lstStyle/>
              <a:p>
                <a:r>
                  <a:rPr lang="en-US" sz="2400"/>
                  <a:t>-</a:t>
                </a:r>
              </a:p>
            </p:txBody>
          </p:sp>
          <p:sp>
            <p:nvSpPr>
              <p:cNvPr id="43070" name="Text Box 135"/>
              <p:cNvSpPr txBox="1">
                <a:spLocks noChangeArrowheads="1"/>
              </p:cNvSpPr>
              <p:nvPr/>
            </p:nvSpPr>
            <p:spPr bwMode="auto">
              <a:xfrm>
                <a:off x="4800" y="2496"/>
                <a:ext cx="191" cy="321"/>
              </a:xfrm>
              <a:prstGeom prst="rect">
                <a:avLst/>
              </a:prstGeom>
              <a:noFill/>
              <a:ln w="9525">
                <a:noFill/>
                <a:miter lim="800000"/>
                <a:headEnd/>
                <a:tailEnd/>
              </a:ln>
            </p:spPr>
            <p:txBody>
              <a:bodyPr wrap="none">
                <a:spAutoFit/>
              </a:bodyPr>
              <a:lstStyle/>
              <a:p>
                <a:r>
                  <a:rPr lang="en-US" sz="2400"/>
                  <a:t>-</a:t>
                </a:r>
              </a:p>
            </p:txBody>
          </p:sp>
          <p:sp>
            <p:nvSpPr>
              <p:cNvPr id="43071" name="Text Box 136"/>
              <p:cNvSpPr txBox="1">
                <a:spLocks noChangeArrowheads="1"/>
              </p:cNvSpPr>
              <p:nvPr/>
            </p:nvSpPr>
            <p:spPr bwMode="auto">
              <a:xfrm>
                <a:off x="5184" y="2304"/>
                <a:ext cx="192" cy="321"/>
              </a:xfrm>
              <a:prstGeom prst="rect">
                <a:avLst/>
              </a:prstGeom>
              <a:noFill/>
              <a:ln w="9525">
                <a:noFill/>
                <a:miter lim="800000"/>
                <a:headEnd/>
                <a:tailEnd/>
              </a:ln>
            </p:spPr>
            <p:txBody>
              <a:bodyPr wrap="none">
                <a:spAutoFit/>
              </a:bodyPr>
              <a:lstStyle/>
              <a:p>
                <a:r>
                  <a:rPr lang="en-US" sz="2400"/>
                  <a:t>-</a:t>
                </a:r>
              </a:p>
            </p:txBody>
          </p:sp>
          <p:sp>
            <p:nvSpPr>
              <p:cNvPr id="43072" name="Text Box 137"/>
              <p:cNvSpPr txBox="1">
                <a:spLocks noChangeArrowheads="1"/>
              </p:cNvSpPr>
              <p:nvPr/>
            </p:nvSpPr>
            <p:spPr bwMode="auto">
              <a:xfrm>
                <a:off x="4752" y="2304"/>
                <a:ext cx="192" cy="321"/>
              </a:xfrm>
              <a:prstGeom prst="rect">
                <a:avLst/>
              </a:prstGeom>
              <a:noFill/>
              <a:ln w="9525">
                <a:noFill/>
                <a:miter lim="800000"/>
                <a:headEnd/>
                <a:tailEnd/>
              </a:ln>
            </p:spPr>
            <p:txBody>
              <a:bodyPr wrap="none">
                <a:spAutoFit/>
              </a:bodyPr>
              <a:lstStyle/>
              <a:p>
                <a:r>
                  <a:rPr lang="en-US" sz="2400"/>
                  <a:t>-</a:t>
                </a:r>
              </a:p>
            </p:txBody>
          </p:sp>
          <p:sp>
            <p:nvSpPr>
              <p:cNvPr id="43073" name="Text Box 138"/>
              <p:cNvSpPr txBox="1">
                <a:spLocks noChangeArrowheads="1"/>
              </p:cNvSpPr>
              <p:nvPr/>
            </p:nvSpPr>
            <p:spPr bwMode="auto">
              <a:xfrm>
                <a:off x="4800" y="2208"/>
                <a:ext cx="191" cy="321"/>
              </a:xfrm>
              <a:prstGeom prst="rect">
                <a:avLst/>
              </a:prstGeom>
              <a:noFill/>
              <a:ln w="9525">
                <a:noFill/>
                <a:miter lim="800000"/>
                <a:headEnd/>
                <a:tailEnd/>
              </a:ln>
            </p:spPr>
            <p:txBody>
              <a:bodyPr wrap="none">
                <a:spAutoFit/>
              </a:bodyPr>
              <a:lstStyle/>
              <a:p>
                <a:r>
                  <a:rPr lang="en-US" sz="2400"/>
                  <a:t>-</a:t>
                </a:r>
              </a:p>
            </p:txBody>
          </p:sp>
          <p:sp>
            <p:nvSpPr>
              <p:cNvPr id="43074" name="Text Box 139"/>
              <p:cNvSpPr txBox="1">
                <a:spLocks noChangeArrowheads="1"/>
              </p:cNvSpPr>
              <p:nvPr/>
            </p:nvSpPr>
            <p:spPr bwMode="auto">
              <a:xfrm>
                <a:off x="4991" y="2496"/>
                <a:ext cx="192" cy="321"/>
              </a:xfrm>
              <a:prstGeom prst="rect">
                <a:avLst/>
              </a:prstGeom>
              <a:noFill/>
              <a:ln w="9525">
                <a:noFill/>
                <a:miter lim="800000"/>
                <a:headEnd/>
                <a:tailEnd/>
              </a:ln>
            </p:spPr>
            <p:txBody>
              <a:bodyPr wrap="none">
                <a:spAutoFit/>
              </a:bodyPr>
              <a:lstStyle/>
              <a:p>
                <a:r>
                  <a:rPr lang="en-US" sz="2400"/>
                  <a:t>-</a:t>
                </a:r>
              </a:p>
            </p:txBody>
          </p:sp>
          <p:sp>
            <p:nvSpPr>
              <p:cNvPr id="43075" name="Text Box 140"/>
              <p:cNvSpPr txBox="1">
                <a:spLocks noChangeArrowheads="1"/>
              </p:cNvSpPr>
              <p:nvPr/>
            </p:nvSpPr>
            <p:spPr bwMode="auto">
              <a:xfrm>
                <a:off x="4704" y="2208"/>
                <a:ext cx="192" cy="321"/>
              </a:xfrm>
              <a:prstGeom prst="rect">
                <a:avLst/>
              </a:prstGeom>
              <a:noFill/>
              <a:ln w="9525">
                <a:noFill/>
                <a:miter lim="800000"/>
                <a:headEnd/>
                <a:tailEnd/>
              </a:ln>
            </p:spPr>
            <p:txBody>
              <a:bodyPr wrap="none">
                <a:spAutoFit/>
              </a:bodyPr>
              <a:lstStyle/>
              <a:p>
                <a:r>
                  <a:rPr lang="en-US" sz="2400"/>
                  <a:t>-</a:t>
                </a:r>
              </a:p>
            </p:txBody>
          </p:sp>
          <p:sp>
            <p:nvSpPr>
              <p:cNvPr id="43076" name="Text Box 141"/>
              <p:cNvSpPr txBox="1">
                <a:spLocks noChangeArrowheads="1"/>
              </p:cNvSpPr>
              <p:nvPr/>
            </p:nvSpPr>
            <p:spPr bwMode="auto">
              <a:xfrm>
                <a:off x="4608" y="2496"/>
                <a:ext cx="192" cy="321"/>
              </a:xfrm>
              <a:prstGeom prst="rect">
                <a:avLst/>
              </a:prstGeom>
              <a:noFill/>
              <a:ln w="9525">
                <a:noFill/>
                <a:miter lim="800000"/>
                <a:headEnd/>
                <a:tailEnd/>
              </a:ln>
            </p:spPr>
            <p:txBody>
              <a:bodyPr wrap="none">
                <a:spAutoFit/>
              </a:bodyPr>
              <a:lstStyle/>
              <a:p>
                <a:r>
                  <a:rPr lang="en-US" sz="2400"/>
                  <a:t>-</a:t>
                </a:r>
              </a:p>
            </p:txBody>
          </p:sp>
          <p:sp>
            <p:nvSpPr>
              <p:cNvPr id="43077" name="Text Box 142"/>
              <p:cNvSpPr txBox="1">
                <a:spLocks noChangeArrowheads="1"/>
              </p:cNvSpPr>
              <p:nvPr/>
            </p:nvSpPr>
            <p:spPr bwMode="auto">
              <a:xfrm>
                <a:off x="5088" y="2352"/>
                <a:ext cx="192" cy="321"/>
              </a:xfrm>
              <a:prstGeom prst="rect">
                <a:avLst/>
              </a:prstGeom>
              <a:noFill/>
              <a:ln w="9525">
                <a:noFill/>
                <a:miter lim="800000"/>
                <a:headEnd/>
                <a:tailEnd/>
              </a:ln>
            </p:spPr>
            <p:txBody>
              <a:bodyPr wrap="none">
                <a:spAutoFit/>
              </a:bodyPr>
              <a:lstStyle/>
              <a:p>
                <a:r>
                  <a:rPr lang="en-US" sz="2400"/>
                  <a:t>-</a:t>
                </a:r>
              </a:p>
            </p:txBody>
          </p:sp>
          <p:sp>
            <p:nvSpPr>
              <p:cNvPr id="43078" name="Text Box 143"/>
              <p:cNvSpPr txBox="1">
                <a:spLocks noChangeArrowheads="1"/>
              </p:cNvSpPr>
              <p:nvPr/>
            </p:nvSpPr>
            <p:spPr bwMode="auto">
              <a:xfrm>
                <a:off x="5088" y="2208"/>
                <a:ext cx="192" cy="321"/>
              </a:xfrm>
              <a:prstGeom prst="rect">
                <a:avLst/>
              </a:prstGeom>
              <a:noFill/>
              <a:ln w="9525">
                <a:noFill/>
                <a:miter lim="800000"/>
                <a:headEnd/>
                <a:tailEnd/>
              </a:ln>
            </p:spPr>
            <p:txBody>
              <a:bodyPr wrap="none">
                <a:spAutoFit/>
              </a:bodyPr>
              <a:lstStyle/>
              <a:p>
                <a:r>
                  <a:rPr lang="en-US" sz="2400"/>
                  <a:t>-</a:t>
                </a:r>
              </a:p>
            </p:txBody>
          </p:sp>
          <p:sp>
            <p:nvSpPr>
              <p:cNvPr id="43079" name="Text Box 144"/>
              <p:cNvSpPr txBox="1">
                <a:spLocks noChangeArrowheads="1"/>
              </p:cNvSpPr>
              <p:nvPr/>
            </p:nvSpPr>
            <p:spPr bwMode="auto">
              <a:xfrm>
                <a:off x="4560" y="2256"/>
                <a:ext cx="192" cy="321"/>
              </a:xfrm>
              <a:prstGeom prst="rect">
                <a:avLst/>
              </a:prstGeom>
              <a:noFill/>
              <a:ln w="9525">
                <a:noFill/>
                <a:miter lim="800000"/>
                <a:headEnd/>
                <a:tailEnd/>
              </a:ln>
            </p:spPr>
            <p:txBody>
              <a:bodyPr wrap="none">
                <a:spAutoFit/>
              </a:bodyPr>
              <a:lstStyle/>
              <a:p>
                <a:r>
                  <a:rPr lang="en-US" sz="2400"/>
                  <a:t>-</a:t>
                </a:r>
              </a:p>
            </p:txBody>
          </p:sp>
          <p:sp>
            <p:nvSpPr>
              <p:cNvPr id="43080" name="Text Box 145"/>
              <p:cNvSpPr txBox="1">
                <a:spLocks noChangeArrowheads="1"/>
              </p:cNvSpPr>
              <p:nvPr/>
            </p:nvSpPr>
            <p:spPr bwMode="auto">
              <a:xfrm>
                <a:off x="4224" y="2208"/>
                <a:ext cx="192" cy="321"/>
              </a:xfrm>
              <a:prstGeom prst="rect">
                <a:avLst/>
              </a:prstGeom>
              <a:noFill/>
              <a:ln w="9525">
                <a:noFill/>
                <a:miter lim="800000"/>
                <a:headEnd/>
                <a:tailEnd/>
              </a:ln>
            </p:spPr>
            <p:txBody>
              <a:bodyPr wrap="none">
                <a:spAutoFit/>
              </a:bodyPr>
              <a:lstStyle/>
              <a:p>
                <a:r>
                  <a:rPr lang="en-US" sz="2400"/>
                  <a:t>-</a:t>
                </a:r>
              </a:p>
            </p:txBody>
          </p:sp>
          <p:sp>
            <p:nvSpPr>
              <p:cNvPr id="43081" name="Text Box 146"/>
              <p:cNvSpPr txBox="1">
                <a:spLocks noChangeArrowheads="1"/>
              </p:cNvSpPr>
              <p:nvPr/>
            </p:nvSpPr>
            <p:spPr bwMode="auto">
              <a:xfrm>
                <a:off x="3360" y="2352"/>
                <a:ext cx="192" cy="321"/>
              </a:xfrm>
              <a:prstGeom prst="rect">
                <a:avLst/>
              </a:prstGeom>
              <a:noFill/>
              <a:ln w="9525">
                <a:noFill/>
                <a:miter lim="800000"/>
                <a:headEnd/>
                <a:tailEnd/>
              </a:ln>
            </p:spPr>
            <p:txBody>
              <a:bodyPr wrap="none">
                <a:spAutoFit/>
              </a:bodyPr>
              <a:lstStyle/>
              <a:p>
                <a:r>
                  <a:rPr lang="en-US" sz="2400"/>
                  <a:t>-</a:t>
                </a:r>
              </a:p>
            </p:txBody>
          </p:sp>
          <p:sp>
            <p:nvSpPr>
              <p:cNvPr id="43082" name="Text Box 147"/>
              <p:cNvSpPr txBox="1">
                <a:spLocks noChangeArrowheads="1"/>
              </p:cNvSpPr>
              <p:nvPr/>
            </p:nvSpPr>
            <p:spPr bwMode="auto">
              <a:xfrm>
                <a:off x="3744" y="2256"/>
                <a:ext cx="192" cy="321"/>
              </a:xfrm>
              <a:prstGeom prst="rect">
                <a:avLst/>
              </a:prstGeom>
              <a:noFill/>
              <a:ln w="9525">
                <a:noFill/>
                <a:miter lim="800000"/>
                <a:headEnd/>
                <a:tailEnd/>
              </a:ln>
            </p:spPr>
            <p:txBody>
              <a:bodyPr wrap="none">
                <a:spAutoFit/>
              </a:bodyPr>
              <a:lstStyle/>
              <a:p>
                <a:r>
                  <a:rPr lang="en-US" sz="2400"/>
                  <a:t>-</a:t>
                </a:r>
              </a:p>
            </p:txBody>
          </p:sp>
          <p:sp>
            <p:nvSpPr>
              <p:cNvPr id="43083" name="Text Box 148"/>
              <p:cNvSpPr txBox="1">
                <a:spLocks noChangeArrowheads="1"/>
              </p:cNvSpPr>
              <p:nvPr/>
            </p:nvSpPr>
            <p:spPr bwMode="auto">
              <a:xfrm>
                <a:off x="3792" y="2400"/>
                <a:ext cx="192" cy="321"/>
              </a:xfrm>
              <a:prstGeom prst="rect">
                <a:avLst/>
              </a:prstGeom>
              <a:noFill/>
              <a:ln w="9525">
                <a:noFill/>
                <a:miter lim="800000"/>
                <a:headEnd/>
                <a:tailEnd/>
              </a:ln>
            </p:spPr>
            <p:txBody>
              <a:bodyPr wrap="none">
                <a:spAutoFit/>
              </a:bodyPr>
              <a:lstStyle/>
              <a:p>
                <a:r>
                  <a:rPr lang="en-US" sz="2400"/>
                  <a:t>-</a:t>
                </a:r>
              </a:p>
            </p:txBody>
          </p:sp>
        </p:grpSp>
        <p:grpSp>
          <p:nvGrpSpPr>
            <p:cNvPr id="8" name="Group 149"/>
            <p:cNvGrpSpPr>
              <a:grpSpLocks/>
            </p:cNvGrpSpPr>
            <p:nvPr/>
          </p:nvGrpSpPr>
          <p:grpSpPr bwMode="auto">
            <a:xfrm>
              <a:off x="2880" y="3408"/>
              <a:ext cx="2544" cy="609"/>
              <a:chOff x="2880" y="3408"/>
              <a:chExt cx="2544" cy="609"/>
            </a:xfrm>
          </p:grpSpPr>
          <p:grpSp>
            <p:nvGrpSpPr>
              <p:cNvPr id="9" name="Group 150"/>
              <p:cNvGrpSpPr>
                <a:grpSpLocks/>
              </p:cNvGrpSpPr>
              <p:nvPr/>
            </p:nvGrpSpPr>
            <p:grpSpPr bwMode="auto">
              <a:xfrm>
                <a:off x="2880" y="3408"/>
                <a:ext cx="2544" cy="528"/>
                <a:chOff x="2880" y="2592"/>
                <a:chExt cx="2544" cy="528"/>
              </a:xfrm>
            </p:grpSpPr>
            <p:sp>
              <p:nvSpPr>
                <p:cNvPr id="43045" name="AutoShape 151"/>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46" name="Freeform 152"/>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16" name="Text Box 153"/>
              <p:cNvSpPr txBox="1">
                <a:spLocks noChangeArrowheads="1"/>
              </p:cNvSpPr>
              <p:nvPr/>
            </p:nvSpPr>
            <p:spPr bwMode="auto">
              <a:xfrm>
                <a:off x="3216" y="3408"/>
                <a:ext cx="242" cy="321"/>
              </a:xfrm>
              <a:prstGeom prst="rect">
                <a:avLst/>
              </a:prstGeom>
              <a:noFill/>
              <a:ln w="9525">
                <a:noFill/>
                <a:miter lim="800000"/>
                <a:headEnd/>
                <a:tailEnd/>
              </a:ln>
            </p:spPr>
            <p:txBody>
              <a:bodyPr wrap="none">
                <a:spAutoFit/>
              </a:bodyPr>
              <a:lstStyle/>
              <a:p>
                <a:r>
                  <a:rPr lang="en-US" sz="2400"/>
                  <a:t>+</a:t>
                </a:r>
              </a:p>
            </p:txBody>
          </p:sp>
          <p:sp>
            <p:nvSpPr>
              <p:cNvPr id="43017" name="Text Box 154"/>
              <p:cNvSpPr txBox="1">
                <a:spLocks noChangeArrowheads="1"/>
              </p:cNvSpPr>
              <p:nvPr/>
            </p:nvSpPr>
            <p:spPr bwMode="auto">
              <a:xfrm>
                <a:off x="3648" y="3408"/>
                <a:ext cx="243" cy="321"/>
              </a:xfrm>
              <a:prstGeom prst="rect">
                <a:avLst/>
              </a:prstGeom>
              <a:noFill/>
              <a:ln w="9525">
                <a:noFill/>
                <a:miter lim="800000"/>
                <a:headEnd/>
                <a:tailEnd/>
              </a:ln>
            </p:spPr>
            <p:txBody>
              <a:bodyPr wrap="none">
                <a:spAutoFit/>
              </a:bodyPr>
              <a:lstStyle/>
              <a:p>
                <a:r>
                  <a:rPr lang="en-US" sz="2400"/>
                  <a:t>+</a:t>
                </a:r>
              </a:p>
            </p:txBody>
          </p:sp>
          <p:sp>
            <p:nvSpPr>
              <p:cNvPr id="43018" name="Text Box 155"/>
              <p:cNvSpPr txBox="1">
                <a:spLocks noChangeArrowheads="1"/>
              </p:cNvSpPr>
              <p:nvPr/>
            </p:nvSpPr>
            <p:spPr bwMode="auto">
              <a:xfrm>
                <a:off x="3696" y="3648"/>
                <a:ext cx="243" cy="321"/>
              </a:xfrm>
              <a:prstGeom prst="rect">
                <a:avLst/>
              </a:prstGeom>
              <a:noFill/>
              <a:ln w="9525">
                <a:noFill/>
                <a:miter lim="800000"/>
                <a:headEnd/>
                <a:tailEnd/>
              </a:ln>
            </p:spPr>
            <p:txBody>
              <a:bodyPr wrap="none">
                <a:spAutoFit/>
              </a:bodyPr>
              <a:lstStyle/>
              <a:p>
                <a:r>
                  <a:rPr lang="en-US" sz="2400"/>
                  <a:t>+</a:t>
                </a:r>
              </a:p>
            </p:txBody>
          </p:sp>
          <p:sp>
            <p:nvSpPr>
              <p:cNvPr id="43019" name="Text Box 156"/>
              <p:cNvSpPr txBox="1">
                <a:spLocks noChangeArrowheads="1"/>
              </p:cNvSpPr>
              <p:nvPr/>
            </p:nvSpPr>
            <p:spPr bwMode="auto">
              <a:xfrm>
                <a:off x="4140" y="3504"/>
                <a:ext cx="243" cy="321"/>
              </a:xfrm>
              <a:prstGeom prst="rect">
                <a:avLst/>
              </a:prstGeom>
              <a:noFill/>
              <a:ln w="9525">
                <a:noFill/>
                <a:miter lim="800000"/>
                <a:headEnd/>
                <a:tailEnd/>
              </a:ln>
            </p:spPr>
            <p:txBody>
              <a:bodyPr wrap="none">
                <a:spAutoFit/>
              </a:bodyPr>
              <a:lstStyle/>
              <a:p>
                <a:r>
                  <a:rPr lang="en-US" sz="2400"/>
                  <a:t>+</a:t>
                </a:r>
              </a:p>
            </p:txBody>
          </p:sp>
          <p:sp>
            <p:nvSpPr>
              <p:cNvPr id="43020" name="Text Box 157"/>
              <p:cNvSpPr txBox="1">
                <a:spLocks noChangeArrowheads="1"/>
              </p:cNvSpPr>
              <p:nvPr/>
            </p:nvSpPr>
            <p:spPr bwMode="auto">
              <a:xfrm>
                <a:off x="4476" y="3408"/>
                <a:ext cx="243" cy="321"/>
              </a:xfrm>
              <a:prstGeom prst="rect">
                <a:avLst/>
              </a:prstGeom>
              <a:noFill/>
              <a:ln w="9525">
                <a:noFill/>
                <a:miter lim="800000"/>
                <a:headEnd/>
                <a:tailEnd/>
              </a:ln>
            </p:spPr>
            <p:txBody>
              <a:bodyPr wrap="none">
                <a:spAutoFit/>
              </a:bodyPr>
              <a:lstStyle/>
              <a:p>
                <a:r>
                  <a:rPr lang="en-US" sz="2400"/>
                  <a:t>+</a:t>
                </a:r>
              </a:p>
            </p:txBody>
          </p:sp>
          <p:sp>
            <p:nvSpPr>
              <p:cNvPr id="43021" name="Text Box 158"/>
              <p:cNvSpPr txBox="1">
                <a:spLocks noChangeArrowheads="1"/>
              </p:cNvSpPr>
              <p:nvPr/>
            </p:nvSpPr>
            <p:spPr bwMode="auto">
              <a:xfrm>
                <a:off x="4572" y="3504"/>
                <a:ext cx="243" cy="321"/>
              </a:xfrm>
              <a:prstGeom prst="rect">
                <a:avLst/>
              </a:prstGeom>
              <a:noFill/>
              <a:ln w="9525">
                <a:noFill/>
                <a:miter lim="800000"/>
                <a:headEnd/>
                <a:tailEnd/>
              </a:ln>
            </p:spPr>
            <p:txBody>
              <a:bodyPr wrap="none">
                <a:spAutoFit/>
              </a:bodyPr>
              <a:lstStyle/>
              <a:p>
                <a:r>
                  <a:rPr lang="en-US" sz="2400"/>
                  <a:t>+</a:t>
                </a:r>
              </a:p>
            </p:txBody>
          </p:sp>
          <p:sp>
            <p:nvSpPr>
              <p:cNvPr id="43022" name="Text Box 159"/>
              <p:cNvSpPr txBox="1">
                <a:spLocks noChangeArrowheads="1"/>
              </p:cNvSpPr>
              <p:nvPr/>
            </p:nvSpPr>
            <p:spPr bwMode="auto">
              <a:xfrm>
                <a:off x="4908" y="3408"/>
                <a:ext cx="243" cy="321"/>
              </a:xfrm>
              <a:prstGeom prst="rect">
                <a:avLst/>
              </a:prstGeom>
              <a:noFill/>
              <a:ln w="9525">
                <a:noFill/>
                <a:miter lim="800000"/>
                <a:headEnd/>
                <a:tailEnd/>
              </a:ln>
            </p:spPr>
            <p:txBody>
              <a:bodyPr wrap="none">
                <a:spAutoFit/>
              </a:bodyPr>
              <a:lstStyle/>
              <a:p>
                <a:r>
                  <a:rPr lang="en-US" sz="2400"/>
                  <a:t>+</a:t>
                </a:r>
              </a:p>
            </p:txBody>
          </p:sp>
          <p:sp>
            <p:nvSpPr>
              <p:cNvPr id="43023" name="Text Box 160"/>
              <p:cNvSpPr txBox="1">
                <a:spLocks noChangeArrowheads="1"/>
              </p:cNvSpPr>
              <p:nvPr/>
            </p:nvSpPr>
            <p:spPr bwMode="auto">
              <a:xfrm>
                <a:off x="4991" y="3552"/>
                <a:ext cx="192" cy="321"/>
              </a:xfrm>
              <a:prstGeom prst="rect">
                <a:avLst/>
              </a:prstGeom>
              <a:noFill/>
              <a:ln w="9525">
                <a:noFill/>
                <a:miter lim="800000"/>
                <a:headEnd/>
                <a:tailEnd/>
              </a:ln>
            </p:spPr>
            <p:txBody>
              <a:bodyPr wrap="none">
                <a:spAutoFit/>
              </a:bodyPr>
              <a:lstStyle/>
              <a:p>
                <a:r>
                  <a:rPr lang="en-US" sz="2400"/>
                  <a:t>-</a:t>
                </a:r>
              </a:p>
            </p:txBody>
          </p:sp>
          <p:sp>
            <p:nvSpPr>
              <p:cNvPr id="43024" name="Text Box 161"/>
              <p:cNvSpPr txBox="1">
                <a:spLocks noChangeArrowheads="1"/>
              </p:cNvSpPr>
              <p:nvPr/>
            </p:nvSpPr>
            <p:spPr bwMode="auto">
              <a:xfrm>
                <a:off x="5088" y="3648"/>
                <a:ext cx="192" cy="321"/>
              </a:xfrm>
              <a:prstGeom prst="rect">
                <a:avLst/>
              </a:prstGeom>
              <a:noFill/>
              <a:ln w="9525">
                <a:noFill/>
                <a:miter lim="800000"/>
                <a:headEnd/>
                <a:tailEnd/>
              </a:ln>
            </p:spPr>
            <p:txBody>
              <a:bodyPr wrap="none">
                <a:spAutoFit/>
              </a:bodyPr>
              <a:lstStyle/>
              <a:p>
                <a:r>
                  <a:rPr lang="en-US" sz="2400"/>
                  <a:t>-</a:t>
                </a:r>
              </a:p>
            </p:txBody>
          </p:sp>
          <p:sp>
            <p:nvSpPr>
              <p:cNvPr id="43025" name="Text Box 162"/>
              <p:cNvSpPr txBox="1">
                <a:spLocks noChangeArrowheads="1"/>
              </p:cNvSpPr>
              <p:nvPr/>
            </p:nvSpPr>
            <p:spPr bwMode="auto">
              <a:xfrm>
                <a:off x="4896" y="3456"/>
                <a:ext cx="191" cy="321"/>
              </a:xfrm>
              <a:prstGeom prst="rect">
                <a:avLst/>
              </a:prstGeom>
              <a:noFill/>
              <a:ln w="9525">
                <a:noFill/>
                <a:miter lim="800000"/>
                <a:headEnd/>
                <a:tailEnd/>
              </a:ln>
            </p:spPr>
            <p:txBody>
              <a:bodyPr wrap="none">
                <a:spAutoFit/>
              </a:bodyPr>
              <a:lstStyle/>
              <a:p>
                <a:r>
                  <a:rPr lang="en-US" sz="2400"/>
                  <a:t>-</a:t>
                </a:r>
              </a:p>
            </p:txBody>
          </p:sp>
          <p:sp>
            <p:nvSpPr>
              <p:cNvPr id="43026" name="Text Box 163"/>
              <p:cNvSpPr txBox="1">
                <a:spLocks noChangeArrowheads="1"/>
              </p:cNvSpPr>
              <p:nvPr/>
            </p:nvSpPr>
            <p:spPr bwMode="auto">
              <a:xfrm>
                <a:off x="4800" y="3696"/>
                <a:ext cx="191" cy="321"/>
              </a:xfrm>
              <a:prstGeom prst="rect">
                <a:avLst/>
              </a:prstGeom>
              <a:noFill/>
              <a:ln w="9525">
                <a:noFill/>
                <a:miter lim="800000"/>
                <a:headEnd/>
                <a:tailEnd/>
              </a:ln>
            </p:spPr>
            <p:txBody>
              <a:bodyPr wrap="none">
                <a:spAutoFit/>
              </a:bodyPr>
              <a:lstStyle/>
              <a:p>
                <a:r>
                  <a:rPr lang="en-US" sz="2400"/>
                  <a:t>-</a:t>
                </a:r>
              </a:p>
            </p:txBody>
          </p:sp>
          <p:sp>
            <p:nvSpPr>
              <p:cNvPr id="43027" name="Text Box 164"/>
              <p:cNvSpPr txBox="1">
                <a:spLocks noChangeArrowheads="1"/>
              </p:cNvSpPr>
              <p:nvPr/>
            </p:nvSpPr>
            <p:spPr bwMode="auto">
              <a:xfrm>
                <a:off x="5184" y="3504"/>
                <a:ext cx="192" cy="321"/>
              </a:xfrm>
              <a:prstGeom prst="rect">
                <a:avLst/>
              </a:prstGeom>
              <a:noFill/>
              <a:ln w="9525">
                <a:noFill/>
                <a:miter lim="800000"/>
                <a:headEnd/>
                <a:tailEnd/>
              </a:ln>
            </p:spPr>
            <p:txBody>
              <a:bodyPr wrap="none">
                <a:spAutoFit/>
              </a:bodyPr>
              <a:lstStyle/>
              <a:p>
                <a:r>
                  <a:rPr lang="en-US" sz="2400"/>
                  <a:t>-</a:t>
                </a:r>
              </a:p>
            </p:txBody>
          </p:sp>
          <p:sp>
            <p:nvSpPr>
              <p:cNvPr id="43028" name="Text Box 165"/>
              <p:cNvSpPr txBox="1">
                <a:spLocks noChangeArrowheads="1"/>
              </p:cNvSpPr>
              <p:nvPr/>
            </p:nvSpPr>
            <p:spPr bwMode="auto">
              <a:xfrm>
                <a:off x="4032" y="3552"/>
                <a:ext cx="191" cy="321"/>
              </a:xfrm>
              <a:prstGeom prst="rect">
                <a:avLst/>
              </a:prstGeom>
              <a:noFill/>
              <a:ln w="9525">
                <a:noFill/>
                <a:miter lim="800000"/>
                <a:headEnd/>
                <a:tailEnd/>
              </a:ln>
            </p:spPr>
            <p:txBody>
              <a:bodyPr wrap="none">
                <a:spAutoFit/>
              </a:bodyPr>
              <a:lstStyle/>
              <a:p>
                <a:r>
                  <a:rPr lang="en-US" sz="2400"/>
                  <a:t>-</a:t>
                </a:r>
              </a:p>
            </p:txBody>
          </p:sp>
          <p:sp>
            <p:nvSpPr>
              <p:cNvPr id="43029" name="Text Box 166"/>
              <p:cNvSpPr txBox="1">
                <a:spLocks noChangeArrowheads="1"/>
              </p:cNvSpPr>
              <p:nvPr/>
            </p:nvSpPr>
            <p:spPr bwMode="auto">
              <a:xfrm>
                <a:off x="4127" y="3648"/>
                <a:ext cx="192" cy="321"/>
              </a:xfrm>
              <a:prstGeom prst="rect">
                <a:avLst/>
              </a:prstGeom>
              <a:noFill/>
              <a:ln w="9525">
                <a:noFill/>
                <a:miter lim="800000"/>
                <a:headEnd/>
                <a:tailEnd/>
              </a:ln>
            </p:spPr>
            <p:txBody>
              <a:bodyPr wrap="none">
                <a:spAutoFit/>
              </a:bodyPr>
              <a:lstStyle/>
              <a:p>
                <a:r>
                  <a:rPr lang="en-US" sz="2400"/>
                  <a:t>-</a:t>
                </a:r>
              </a:p>
            </p:txBody>
          </p:sp>
          <p:sp>
            <p:nvSpPr>
              <p:cNvPr id="43030" name="Text Box 167"/>
              <p:cNvSpPr txBox="1">
                <a:spLocks noChangeArrowheads="1"/>
              </p:cNvSpPr>
              <p:nvPr/>
            </p:nvSpPr>
            <p:spPr bwMode="auto">
              <a:xfrm>
                <a:off x="3936" y="3456"/>
                <a:ext cx="191" cy="321"/>
              </a:xfrm>
              <a:prstGeom prst="rect">
                <a:avLst/>
              </a:prstGeom>
              <a:noFill/>
              <a:ln w="9525">
                <a:noFill/>
                <a:miter lim="800000"/>
                <a:headEnd/>
                <a:tailEnd/>
              </a:ln>
            </p:spPr>
            <p:txBody>
              <a:bodyPr wrap="none">
                <a:spAutoFit/>
              </a:bodyPr>
              <a:lstStyle/>
              <a:p>
                <a:r>
                  <a:rPr lang="en-US" sz="2400"/>
                  <a:t>-</a:t>
                </a:r>
              </a:p>
            </p:txBody>
          </p:sp>
          <p:sp>
            <p:nvSpPr>
              <p:cNvPr id="43031" name="Text Box 168"/>
              <p:cNvSpPr txBox="1">
                <a:spLocks noChangeArrowheads="1"/>
              </p:cNvSpPr>
              <p:nvPr/>
            </p:nvSpPr>
            <p:spPr bwMode="auto">
              <a:xfrm>
                <a:off x="3840" y="3696"/>
                <a:ext cx="192" cy="321"/>
              </a:xfrm>
              <a:prstGeom prst="rect">
                <a:avLst/>
              </a:prstGeom>
              <a:noFill/>
              <a:ln w="9525">
                <a:noFill/>
                <a:miter lim="800000"/>
                <a:headEnd/>
                <a:tailEnd/>
              </a:ln>
            </p:spPr>
            <p:txBody>
              <a:bodyPr wrap="none">
                <a:spAutoFit/>
              </a:bodyPr>
              <a:lstStyle/>
              <a:p>
                <a:r>
                  <a:rPr lang="en-US" sz="2400"/>
                  <a:t>-</a:t>
                </a:r>
              </a:p>
            </p:txBody>
          </p:sp>
          <p:sp>
            <p:nvSpPr>
              <p:cNvPr id="43032" name="Text Box 169"/>
              <p:cNvSpPr txBox="1">
                <a:spLocks noChangeArrowheads="1"/>
              </p:cNvSpPr>
              <p:nvPr/>
            </p:nvSpPr>
            <p:spPr bwMode="auto">
              <a:xfrm>
                <a:off x="4368" y="3552"/>
                <a:ext cx="192" cy="321"/>
              </a:xfrm>
              <a:prstGeom prst="rect">
                <a:avLst/>
              </a:prstGeom>
              <a:noFill/>
              <a:ln w="9525">
                <a:noFill/>
                <a:miter lim="800000"/>
                <a:headEnd/>
                <a:tailEnd/>
              </a:ln>
            </p:spPr>
            <p:txBody>
              <a:bodyPr wrap="none">
                <a:spAutoFit/>
              </a:bodyPr>
              <a:lstStyle/>
              <a:p>
                <a:r>
                  <a:rPr lang="en-US" sz="2400"/>
                  <a:t>-</a:t>
                </a:r>
              </a:p>
            </p:txBody>
          </p:sp>
          <p:sp>
            <p:nvSpPr>
              <p:cNvPr id="43033" name="Text Box 170"/>
              <p:cNvSpPr txBox="1">
                <a:spLocks noChangeArrowheads="1"/>
              </p:cNvSpPr>
              <p:nvPr/>
            </p:nvSpPr>
            <p:spPr bwMode="auto">
              <a:xfrm>
                <a:off x="4560" y="3552"/>
                <a:ext cx="192" cy="321"/>
              </a:xfrm>
              <a:prstGeom prst="rect">
                <a:avLst/>
              </a:prstGeom>
              <a:noFill/>
              <a:ln w="9525">
                <a:noFill/>
                <a:miter lim="800000"/>
                <a:headEnd/>
                <a:tailEnd/>
              </a:ln>
            </p:spPr>
            <p:txBody>
              <a:bodyPr wrap="none">
                <a:spAutoFit/>
              </a:bodyPr>
              <a:lstStyle/>
              <a:p>
                <a:r>
                  <a:rPr lang="en-US" sz="2400"/>
                  <a:t>-</a:t>
                </a:r>
              </a:p>
            </p:txBody>
          </p:sp>
          <p:sp>
            <p:nvSpPr>
              <p:cNvPr id="43034" name="Text Box 171"/>
              <p:cNvSpPr txBox="1">
                <a:spLocks noChangeArrowheads="1"/>
              </p:cNvSpPr>
              <p:nvPr/>
            </p:nvSpPr>
            <p:spPr bwMode="auto">
              <a:xfrm>
                <a:off x="4656" y="3648"/>
                <a:ext cx="192" cy="321"/>
              </a:xfrm>
              <a:prstGeom prst="rect">
                <a:avLst/>
              </a:prstGeom>
              <a:noFill/>
              <a:ln w="9525">
                <a:noFill/>
                <a:miter lim="800000"/>
                <a:headEnd/>
                <a:tailEnd/>
              </a:ln>
            </p:spPr>
            <p:txBody>
              <a:bodyPr wrap="none">
                <a:spAutoFit/>
              </a:bodyPr>
              <a:lstStyle/>
              <a:p>
                <a:r>
                  <a:rPr lang="en-US" sz="2400"/>
                  <a:t>-</a:t>
                </a:r>
              </a:p>
            </p:txBody>
          </p:sp>
          <p:sp>
            <p:nvSpPr>
              <p:cNvPr id="43035" name="Text Box 172"/>
              <p:cNvSpPr txBox="1">
                <a:spLocks noChangeArrowheads="1"/>
              </p:cNvSpPr>
              <p:nvPr/>
            </p:nvSpPr>
            <p:spPr bwMode="auto">
              <a:xfrm>
                <a:off x="4464" y="3456"/>
                <a:ext cx="192" cy="321"/>
              </a:xfrm>
              <a:prstGeom prst="rect">
                <a:avLst/>
              </a:prstGeom>
              <a:noFill/>
              <a:ln w="9525">
                <a:noFill/>
                <a:miter lim="800000"/>
                <a:headEnd/>
                <a:tailEnd/>
              </a:ln>
            </p:spPr>
            <p:txBody>
              <a:bodyPr wrap="none">
                <a:spAutoFit/>
              </a:bodyPr>
              <a:lstStyle/>
              <a:p>
                <a:r>
                  <a:rPr lang="en-US" sz="2400"/>
                  <a:t>-</a:t>
                </a:r>
              </a:p>
            </p:txBody>
          </p:sp>
          <p:sp>
            <p:nvSpPr>
              <p:cNvPr id="43036" name="Text Box 173"/>
              <p:cNvSpPr txBox="1">
                <a:spLocks noChangeArrowheads="1"/>
              </p:cNvSpPr>
              <p:nvPr/>
            </p:nvSpPr>
            <p:spPr bwMode="auto">
              <a:xfrm>
                <a:off x="4368" y="3696"/>
                <a:ext cx="192" cy="321"/>
              </a:xfrm>
              <a:prstGeom prst="rect">
                <a:avLst/>
              </a:prstGeom>
              <a:noFill/>
              <a:ln w="9525">
                <a:noFill/>
                <a:miter lim="800000"/>
                <a:headEnd/>
                <a:tailEnd/>
              </a:ln>
            </p:spPr>
            <p:txBody>
              <a:bodyPr wrap="none">
                <a:spAutoFit/>
              </a:bodyPr>
              <a:lstStyle/>
              <a:p>
                <a:r>
                  <a:rPr lang="en-US" sz="2400"/>
                  <a:t>-</a:t>
                </a:r>
              </a:p>
            </p:txBody>
          </p:sp>
          <p:sp>
            <p:nvSpPr>
              <p:cNvPr id="43037" name="Text Box 174"/>
              <p:cNvSpPr txBox="1">
                <a:spLocks noChangeArrowheads="1"/>
              </p:cNvSpPr>
              <p:nvPr/>
            </p:nvSpPr>
            <p:spPr bwMode="auto">
              <a:xfrm>
                <a:off x="4752" y="3504"/>
                <a:ext cx="192" cy="321"/>
              </a:xfrm>
              <a:prstGeom prst="rect">
                <a:avLst/>
              </a:prstGeom>
              <a:noFill/>
              <a:ln w="9525">
                <a:noFill/>
                <a:miter lim="800000"/>
                <a:headEnd/>
                <a:tailEnd/>
              </a:ln>
            </p:spPr>
            <p:txBody>
              <a:bodyPr wrap="none">
                <a:spAutoFit/>
              </a:bodyPr>
              <a:lstStyle/>
              <a:p>
                <a:r>
                  <a:rPr lang="en-US" sz="2400"/>
                  <a:t>-</a:t>
                </a:r>
              </a:p>
            </p:txBody>
          </p:sp>
          <p:sp>
            <p:nvSpPr>
              <p:cNvPr id="43038" name="Text Box 175"/>
              <p:cNvSpPr txBox="1">
                <a:spLocks noChangeArrowheads="1"/>
              </p:cNvSpPr>
              <p:nvPr/>
            </p:nvSpPr>
            <p:spPr bwMode="auto">
              <a:xfrm>
                <a:off x="3504" y="3552"/>
                <a:ext cx="192" cy="321"/>
              </a:xfrm>
              <a:prstGeom prst="rect">
                <a:avLst/>
              </a:prstGeom>
              <a:noFill/>
              <a:ln w="9525">
                <a:noFill/>
                <a:miter lim="800000"/>
                <a:headEnd/>
                <a:tailEnd/>
              </a:ln>
            </p:spPr>
            <p:txBody>
              <a:bodyPr wrap="none">
                <a:spAutoFit/>
              </a:bodyPr>
              <a:lstStyle/>
              <a:p>
                <a:r>
                  <a:rPr lang="en-US" sz="2400"/>
                  <a:t>-</a:t>
                </a:r>
              </a:p>
            </p:txBody>
          </p:sp>
          <p:sp>
            <p:nvSpPr>
              <p:cNvPr id="43039" name="Text Box 176"/>
              <p:cNvSpPr txBox="1">
                <a:spLocks noChangeArrowheads="1"/>
              </p:cNvSpPr>
              <p:nvPr/>
            </p:nvSpPr>
            <p:spPr bwMode="auto">
              <a:xfrm>
                <a:off x="3600" y="3648"/>
                <a:ext cx="192" cy="321"/>
              </a:xfrm>
              <a:prstGeom prst="rect">
                <a:avLst/>
              </a:prstGeom>
              <a:noFill/>
              <a:ln w="9525">
                <a:noFill/>
                <a:miter lim="800000"/>
                <a:headEnd/>
                <a:tailEnd/>
              </a:ln>
            </p:spPr>
            <p:txBody>
              <a:bodyPr wrap="none">
                <a:spAutoFit/>
              </a:bodyPr>
              <a:lstStyle/>
              <a:p>
                <a:r>
                  <a:rPr lang="en-US" sz="2400"/>
                  <a:t>-</a:t>
                </a:r>
              </a:p>
            </p:txBody>
          </p:sp>
          <p:sp>
            <p:nvSpPr>
              <p:cNvPr id="43040" name="Text Box 177"/>
              <p:cNvSpPr txBox="1">
                <a:spLocks noChangeArrowheads="1"/>
              </p:cNvSpPr>
              <p:nvPr/>
            </p:nvSpPr>
            <p:spPr bwMode="auto">
              <a:xfrm>
                <a:off x="3408" y="3456"/>
                <a:ext cx="192" cy="321"/>
              </a:xfrm>
              <a:prstGeom prst="rect">
                <a:avLst/>
              </a:prstGeom>
              <a:noFill/>
              <a:ln w="9525">
                <a:noFill/>
                <a:miter lim="800000"/>
                <a:headEnd/>
                <a:tailEnd/>
              </a:ln>
            </p:spPr>
            <p:txBody>
              <a:bodyPr wrap="none">
                <a:spAutoFit/>
              </a:bodyPr>
              <a:lstStyle/>
              <a:p>
                <a:r>
                  <a:rPr lang="en-US" sz="2400"/>
                  <a:t>-</a:t>
                </a:r>
              </a:p>
            </p:txBody>
          </p:sp>
          <p:sp>
            <p:nvSpPr>
              <p:cNvPr id="43041" name="Text Box 178"/>
              <p:cNvSpPr txBox="1">
                <a:spLocks noChangeArrowheads="1"/>
              </p:cNvSpPr>
              <p:nvPr/>
            </p:nvSpPr>
            <p:spPr bwMode="auto">
              <a:xfrm>
                <a:off x="3222" y="3600"/>
                <a:ext cx="192" cy="321"/>
              </a:xfrm>
              <a:prstGeom prst="rect">
                <a:avLst/>
              </a:prstGeom>
              <a:noFill/>
              <a:ln w="9525">
                <a:noFill/>
                <a:miter lim="800000"/>
                <a:headEnd/>
                <a:tailEnd/>
              </a:ln>
            </p:spPr>
            <p:txBody>
              <a:bodyPr wrap="none">
                <a:spAutoFit/>
              </a:bodyPr>
              <a:lstStyle/>
              <a:p>
                <a:r>
                  <a:rPr lang="en-US" sz="2400"/>
                  <a:t>-</a:t>
                </a:r>
              </a:p>
            </p:txBody>
          </p:sp>
          <p:sp>
            <p:nvSpPr>
              <p:cNvPr id="43042" name="Text Box 179"/>
              <p:cNvSpPr txBox="1">
                <a:spLocks noChangeArrowheads="1"/>
              </p:cNvSpPr>
              <p:nvPr/>
            </p:nvSpPr>
            <p:spPr bwMode="auto">
              <a:xfrm>
                <a:off x="3696" y="3504"/>
                <a:ext cx="192" cy="321"/>
              </a:xfrm>
              <a:prstGeom prst="rect">
                <a:avLst/>
              </a:prstGeom>
              <a:noFill/>
              <a:ln w="9525">
                <a:noFill/>
                <a:miter lim="800000"/>
                <a:headEnd/>
                <a:tailEnd/>
              </a:ln>
            </p:spPr>
            <p:txBody>
              <a:bodyPr wrap="none">
                <a:spAutoFit/>
              </a:bodyPr>
              <a:lstStyle/>
              <a:p>
                <a:r>
                  <a:rPr lang="en-US" sz="2400"/>
                  <a:t>-</a:t>
                </a:r>
              </a:p>
            </p:txBody>
          </p:sp>
          <p:sp>
            <p:nvSpPr>
              <p:cNvPr id="43043" name="Text Box 180"/>
              <p:cNvSpPr txBox="1">
                <a:spLocks noChangeArrowheads="1"/>
              </p:cNvSpPr>
              <p:nvPr/>
            </p:nvSpPr>
            <p:spPr bwMode="auto">
              <a:xfrm>
                <a:off x="3132" y="3456"/>
                <a:ext cx="192" cy="321"/>
              </a:xfrm>
              <a:prstGeom prst="rect">
                <a:avLst/>
              </a:prstGeom>
              <a:noFill/>
              <a:ln w="9525">
                <a:noFill/>
                <a:miter lim="800000"/>
                <a:headEnd/>
                <a:tailEnd/>
              </a:ln>
            </p:spPr>
            <p:txBody>
              <a:bodyPr wrap="none">
                <a:spAutoFit/>
              </a:bodyPr>
              <a:lstStyle/>
              <a:p>
                <a:r>
                  <a:rPr lang="en-US" sz="2400"/>
                  <a:t>-</a:t>
                </a:r>
              </a:p>
            </p:txBody>
          </p:sp>
          <p:sp>
            <p:nvSpPr>
              <p:cNvPr id="43044" name="Text Box 181"/>
              <p:cNvSpPr txBox="1">
                <a:spLocks noChangeArrowheads="1"/>
              </p:cNvSpPr>
              <p:nvPr/>
            </p:nvSpPr>
            <p:spPr bwMode="auto">
              <a:xfrm>
                <a:off x="3036" y="3696"/>
                <a:ext cx="191" cy="321"/>
              </a:xfrm>
              <a:prstGeom prst="rect">
                <a:avLst/>
              </a:prstGeom>
              <a:noFill/>
              <a:ln w="9525">
                <a:noFill/>
                <a:miter lim="800000"/>
                <a:headEnd/>
                <a:tailEnd/>
              </a:ln>
            </p:spPr>
            <p:txBody>
              <a:bodyPr wrap="none">
                <a:spAutoFit/>
              </a:bodyPr>
              <a:lstStyle/>
              <a:p>
                <a:r>
                  <a:rPr lang="en-US" sz="2400"/>
                  <a:t>-</a:t>
                </a:r>
              </a:p>
            </p:txBody>
          </p:sp>
        </p:grpSp>
      </p:grpSp>
    </p:spTree>
    <p:extLst>
      <p:ext uri="{BB962C8B-B14F-4D97-AF65-F5344CB8AC3E}">
        <p14:creationId xmlns:p14="http://schemas.microsoft.com/office/powerpoint/2010/main" val="2618415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8" y="855198"/>
            <a:ext cx="8719394" cy="539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26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3581400" y="3276600"/>
            <a:ext cx="3657600" cy="106680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162800" y="3733800"/>
            <a:ext cx="2346960" cy="1200329"/>
          </a:xfrm>
          <a:prstGeom prst="rect">
            <a:avLst/>
          </a:prstGeom>
          <a:noFill/>
        </p:spPr>
        <p:txBody>
          <a:bodyPr wrap="square" rtlCol="0">
            <a:spAutoFit/>
          </a:bodyPr>
          <a:lstStyle/>
          <a:p>
            <a:r>
              <a:rPr lang="en-US" sz="2400" i="1" dirty="0" smtClean="0"/>
              <a:t>Nucleus with protons and neutrons</a:t>
            </a:r>
            <a:endParaRPr lang="en-US" sz="2400" i="1" dirty="0"/>
          </a:p>
        </p:txBody>
      </p:sp>
      <p:sp>
        <p:nvSpPr>
          <p:cNvPr id="21" name="TextBox 20"/>
          <p:cNvSpPr txBox="1"/>
          <p:nvPr/>
        </p:nvSpPr>
        <p:spPr>
          <a:xfrm>
            <a:off x="7391400" y="914400"/>
            <a:ext cx="1327608" cy="461665"/>
          </a:xfrm>
          <a:prstGeom prst="rect">
            <a:avLst/>
          </a:prstGeom>
          <a:noFill/>
        </p:spPr>
        <p:txBody>
          <a:bodyPr wrap="none" rtlCol="0">
            <a:spAutoFit/>
          </a:bodyPr>
          <a:lstStyle/>
          <a:p>
            <a:r>
              <a:rPr lang="en-US" sz="2400" i="1" dirty="0" smtClean="0"/>
              <a:t>Electrons</a:t>
            </a:r>
            <a:endParaRPr lang="en-US" sz="2400" i="1" dirty="0"/>
          </a:p>
        </p:txBody>
      </p:sp>
      <p:sp>
        <p:nvSpPr>
          <p:cNvPr id="27" name="TextBox 26"/>
          <p:cNvSpPr txBox="1"/>
          <p:nvPr/>
        </p:nvSpPr>
        <p:spPr>
          <a:xfrm>
            <a:off x="3046491" y="3810000"/>
            <a:ext cx="1207382" cy="461665"/>
          </a:xfrm>
          <a:prstGeom prst="rect">
            <a:avLst/>
          </a:prstGeom>
          <a:noFill/>
        </p:spPr>
        <p:txBody>
          <a:bodyPr wrap="none" rtlCol="0">
            <a:spAutoFit/>
          </a:bodyPr>
          <a:lstStyle/>
          <a:p>
            <a:r>
              <a:rPr lang="en-US" sz="2400" i="1" dirty="0" smtClean="0"/>
              <a:t>Electron</a:t>
            </a:r>
            <a:endParaRPr lang="en-US" sz="2400" i="1" dirty="0"/>
          </a:p>
        </p:txBody>
      </p:sp>
      <p:sp>
        <p:nvSpPr>
          <p:cNvPr id="29" name="TextBox 28"/>
          <p:cNvSpPr txBox="1"/>
          <p:nvPr/>
        </p:nvSpPr>
        <p:spPr>
          <a:xfrm>
            <a:off x="3276600" y="6324600"/>
            <a:ext cx="2761269" cy="369332"/>
          </a:xfrm>
          <a:prstGeom prst="rect">
            <a:avLst/>
          </a:prstGeom>
          <a:noFill/>
        </p:spPr>
        <p:txBody>
          <a:bodyPr wrap="none" rtlCol="0">
            <a:spAutoFit/>
          </a:bodyPr>
          <a:lstStyle/>
          <a:p>
            <a:r>
              <a:rPr lang="en-US" i="1" dirty="0" smtClean="0"/>
              <a:t>Particles not drawn to scale</a:t>
            </a:r>
            <a:endParaRPr lang="en-US" i="1" dirty="0"/>
          </a:p>
        </p:txBody>
      </p:sp>
      <p:sp>
        <p:nvSpPr>
          <p:cNvPr id="28" name="Oval 27"/>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lus 30"/>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lus 33"/>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Minus 40"/>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rot="19417030">
            <a:off x="6219062" y="324655"/>
            <a:ext cx="1328360" cy="16756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42"/>
          <p:cNvSpPr/>
          <p:nvPr/>
        </p:nvSpPr>
        <p:spPr>
          <a:xfrm rot="19417030">
            <a:off x="5253281" y="1500365"/>
            <a:ext cx="2682735" cy="8188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3048000" y="1447800"/>
            <a:ext cx="4846093" cy="3960125"/>
          </a:xfrm>
          <a:custGeom>
            <a:avLst/>
            <a:gdLst>
              <a:gd name="connsiteX0" fmla="*/ 4954138 w 4954138"/>
              <a:gd name="connsiteY0" fmla="*/ 0 h 3960125"/>
              <a:gd name="connsiteX1" fmla="*/ 2497541 w 4954138"/>
              <a:gd name="connsiteY1" fmla="*/ 3480179 h 3960125"/>
              <a:gd name="connsiteX2" fmla="*/ 0 w 4954138"/>
              <a:gd name="connsiteY2" fmla="*/ 2879678 h 3960125"/>
            </a:gdLst>
            <a:ahLst/>
            <a:cxnLst>
              <a:cxn ang="0">
                <a:pos x="connsiteX0" y="connsiteY0"/>
              </a:cxn>
              <a:cxn ang="0">
                <a:pos x="connsiteX1" y="connsiteY1"/>
              </a:cxn>
              <a:cxn ang="0">
                <a:pos x="connsiteX2" y="connsiteY2"/>
              </a:cxn>
            </a:cxnLst>
            <a:rect l="l" t="t" r="r" b="b"/>
            <a:pathLst>
              <a:path w="4954138" h="3960125">
                <a:moveTo>
                  <a:pt x="4954138" y="0"/>
                </a:moveTo>
                <a:cubicBezTo>
                  <a:pt x="4138684" y="1500116"/>
                  <a:pt x="3323231" y="3000233"/>
                  <a:pt x="2497541" y="3480179"/>
                </a:cubicBezTo>
                <a:cubicBezTo>
                  <a:pt x="1671851" y="3960125"/>
                  <a:pt x="0" y="2879678"/>
                  <a:pt x="0" y="2879678"/>
                </a:cubicBezTo>
              </a:path>
            </a:pathLst>
          </a:cu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454117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smtClean="0"/>
              <a:t>Energy Levels in Atoms</a:t>
            </a:r>
          </a:p>
        </p:txBody>
      </p:sp>
      <p:sp>
        <p:nvSpPr>
          <p:cNvPr id="66566" name="Line 4"/>
          <p:cNvSpPr>
            <a:spLocks noChangeShapeType="1"/>
          </p:cNvSpPr>
          <p:nvPr/>
        </p:nvSpPr>
        <p:spPr bwMode="auto">
          <a:xfrm>
            <a:off x="2667000" y="2286000"/>
            <a:ext cx="0" cy="2895600"/>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16200000">
            <a:off x="1963737" y="3522663"/>
            <a:ext cx="827088" cy="336550"/>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2667000" y="518160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3733800" y="335280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99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5089525" y="409892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5029200" y="312420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4435475" y="5665788"/>
            <a:ext cx="1268413" cy="336550"/>
          </a:xfrm>
          <a:prstGeom prst="rect">
            <a:avLst/>
          </a:prstGeom>
          <a:noFill/>
          <a:ln w="9525">
            <a:noFill/>
            <a:miter lim="800000"/>
            <a:headEnd/>
            <a:tailEnd/>
          </a:ln>
        </p:spPr>
        <p:txBody>
          <a:bodyPr wrap="none">
            <a:spAutoFit/>
          </a:bodyPr>
          <a:lstStyle/>
          <a:p>
            <a:r>
              <a:rPr lang="en-US" dirty="0"/>
              <a:t>(Schematic)</a:t>
            </a:r>
          </a:p>
        </p:txBody>
      </p:sp>
      <p:pic>
        <p:nvPicPr>
          <p:cNvPr id="2050" name="Picture 2"/>
          <p:cNvPicPr>
            <a:picLocks noChangeAspect="1" noChangeArrowheads="1"/>
          </p:cNvPicPr>
          <p:nvPr/>
        </p:nvPicPr>
        <p:blipFill>
          <a:blip r:embed="rId2" cstate="print"/>
          <a:srcRect/>
          <a:stretch>
            <a:fillRect/>
          </a:stretch>
        </p:blipFill>
        <p:spPr bwMode="auto">
          <a:xfrm>
            <a:off x="2152650" y="3505200"/>
            <a:ext cx="2323483" cy="1789113"/>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cstate="print"/>
          <a:srcRect/>
          <a:stretch>
            <a:fillRect/>
          </a:stretch>
        </p:blipFill>
        <p:spPr bwMode="auto">
          <a:xfrm>
            <a:off x="2152650" y="1568450"/>
            <a:ext cx="4838700" cy="3725863"/>
          </a:xfrm>
          <a:prstGeom prst="rect">
            <a:avLst/>
          </a:prstGeom>
          <a:noFill/>
          <a:ln w="9525">
            <a:noFill/>
            <a:miter lim="800000"/>
            <a:headEnd/>
            <a:tailEnd/>
          </a:ln>
          <a:effectLst/>
        </p:spPr>
      </p:pic>
    </p:spTree>
    <p:extLst>
      <p:ext uri="{BB962C8B-B14F-4D97-AF65-F5344CB8AC3E}">
        <p14:creationId xmlns:p14="http://schemas.microsoft.com/office/powerpoint/2010/main" val="235279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dirty="0"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err="1" smtClean="0"/>
              <a:t>Majer</a:t>
            </a:r>
            <a:endParaRPr lang="en-US" dirty="0" smtClean="0"/>
          </a:p>
          <a:p>
            <a:pPr lvl="1">
              <a:lnSpc>
                <a:spcPct val="90000"/>
              </a:lnSpc>
            </a:pPr>
            <a:r>
              <a:rPr lang="en-US" dirty="0" smtClean="0"/>
              <a:t>Physics</a:t>
            </a:r>
            <a:endParaRPr lang="en-US" dirty="0" smtClean="0"/>
          </a:p>
          <a:p>
            <a:pPr lvl="1">
              <a:lnSpc>
                <a:spcPct val="90000"/>
              </a:lnSpc>
            </a:pPr>
            <a:r>
              <a:rPr lang="en-US" dirty="0" smtClean="0"/>
              <a:t>Biochemistry</a:t>
            </a:r>
            <a:endParaRPr lang="en-US" dirty="0" smtClean="0"/>
          </a:p>
          <a:p>
            <a:pPr lvl="1">
              <a:lnSpc>
                <a:spcPct val="90000"/>
              </a:lnSpc>
            </a:pPr>
            <a:r>
              <a:rPr lang="en-US" dirty="0" smtClean="0"/>
              <a:t>Chemistry</a:t>
            </a:r>
            <a:endParaRPr lang="en-US" dirty="0" smtClean="0"/>
          </a:p>
          <a:p>
            <a:pPr lvl="1">
              <a:lnSpc>
                <a:spcPct val="90000"/>
              </a:lnSpc>
            </a:pPr>
            <a:r>
              <a:rPr lang="en-US" dirty="0" smtClean="0"/>
              <a:t>Computer science/Engineering</a:t>
            </a:r>
            <a:endParaRPr lang="en-US" dirty="0" smtClean="0"/>
          </a:p>
          <a:p>
            <a:pPr lvl="1">
              <a:lnSpc>
                <a:spcPct val="90000"/>
              </a:lnSpc>
            </a:pPr>
            <a:r>
              <a:rPr lang="en-US" dirty="0" smtClean="0"/>
              <a:t>Civil engineering</a:t>
            </a:r>
          </a:p>
          <a:p>
            <a:pPr lvl="1">
              <a:lnSpc>
                <a:spcPct val="90000"/>
              </a:lnSpc>
            </a:pPr>
            <a:r>
              <a:rPr lang="en-US" dirty="0" smtClean="0"/>
              <a:t>Electrical engineering</a:t>
            </a:r>
            <a:endParaRPr lang="en-US" dirty="0"/>
          </a:p>
          <a:p>
            <a:pPr lvl="1">
              <a:lnSpc>
                <a:spcPct val="90000"/>
              </a:lnSpc>
            </a:pPr>
            <a:endParaRPr lang="en-US" sz="24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2636521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smtClean="0"/>
              <a:t>Bringing Two Atoms Together</a:t>
            </a:r>
          </a:p>
        </p:txBody>
      </p:sp>
      <p:grpSp>
        <p:nvGrpSpPr>
          <p:cNvPr id="2" name="Group 19"/>
          <p:cNvGrpSpPr>
            <a:grpSpLocks/>
          </p:cNvGrpSpPr>
          <p:nvPr/>
        </p:nvGrpSpPr>
        <p:grpSpPr bwMode="auto">
          <a:xfrm>
            <a:off x="1828800" y="2286000"/>
            <a:ext cx="4802188" cy="3716338"/>
            <a:chOff x="1152" y="1440"/>
            <a:chExt cx="3025" cy="2341"/>
          </a:xfrm>
        </p:grpSpPr>
        <p:sp>
          <p:nvSpPr>
            <p:cNvPr id="6656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656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a:t>Distance, r</a:t>
              </a:r>
            </a:p>
          </p:txBody>
        </p:sp>
        <p:sp>
          <p:nvSpPr>
            <p:cNvPr id="6657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657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6574" name="Freeform 13"/>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5"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6"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7"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8"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grpSp>
    </p:spTree>
    <p:extLst>
      <p:ext uri="{BB962C8B-B14F-4D97-AF65-F5344CB8AC3E}">
        <p14:creationId xmlns:p14="http://schemas.microsoft.com/office/powerpoint/2010/main" val="1534345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smtClean="0"/>
              <a:t>Bringing 5 Atoms Together</a:t>
            </a:r>
          </a:p>
        </p:txBody>
      </p:sp>
      <p:grpSp>
        <p:nvGrpSpPr>
          <p:cNvPr id="2" name="Group 24"/>
          <p:cNvGrpSpPr>
            <a:grpSpLocks/>
          </p:cNvGrpSpPr>
          <p:nvPr/>
        </p:nvGrpSpPr>
        <p:grpSpPr bwMode="auto">
          <a:xfrm>
            <a:off x="1828800" y="2286000"/>
            <a:ext cx="4802188" cy="3716338"/>
            <a:chOff x="1152" y="1440"/>
            <a:chExt cx="3025" cy="2341"/>
          </a:xfrm>
        </p:grpSpPr>
        <p:sp>
          <p:nvSpPr>
            <p:cNvPr id="67590"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7591"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7592"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7593"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a:t>Distance, r</a:t>
              </a:r>
            </a:p>
          </p:txBody>
        </p:sp>
        <p:sp>
          <p:nvSpPr>
            <p:cNvPr id="67594"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7595"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7596"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7597"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7598" name="Freeform 12"/>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599" name="Freeform 13"/>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0" name="Freeform 14"/>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601" name="Freeform 15"/>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2" name="Text Box 16"/>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sp>
          <p:nvSpPr>
            <p:cNvPr id="67603" name="Freeform 17"/>
            <p:cNvSpPr>
              <a:spLocks/>
            </p:cNvSpPr>
            <p:nvPr/>
          </p:nvSpPr>
          <p:spPr bwMode="auto">
            <a:xfrm>
              <a:off x="2423" y="1574"/>
              <a:ext cx="938" cy="565"/>
            </a:xfrm>
            <a:custGeom>
              <a:avLst/>
              <a:gdLst>
                <a:gd name="T0" fmla="*/ 938 w 938"/>
                <a:gd name="T1" fmla="*/ 540 h 565"/>
                <a:gd name="T2" fmla="*/ 659 w 938"/>
                <a:gd name="T3" fmla="*/ 546 h 565"/>
                <a:gd name="T4" fmla="*/ 255 w 938"/>
                <a:gd name="T5" fmla="*/ 427 h 565"/>
                <a:gd name="T6" fmla="*/ 0 w 938"/>
                <a:gd name="T7" fmla="*/ 0 h 565"/>
                <a:gd name="T8" fmla="*/ 0 60000 65536"/>
                <a:gd name="T9" fmla="*/ 0 60000 65536"/>
                <a:gd name="T10" fmla="*/ 0 60000 65536"/>
                <a:gd name="T11" fmla="*/ 0 60000 65536"/>
                <a:gd name="T12" fmla="*/ 0 w 938"/>
                <a:gd name="T13" fmla="*/ 0 h 565"/>
                <a:gd name="T14" fmla="*/ 938 w 938"/>
                <a:gd name="T15" fmla="*/ 565 h 565"/>
              </a:gdLst>
              <a:ahLst/>
              <a:cxnLst>
                <a:cxn ang="T8">
                  <a:pos x="T0" y="T1"/>
                </a:cxn>
                <a:cxn ang="T9">
                  <a:pos x="T2" y="T3"/>
                </a:cxn>
                <a:cxn ang="T10">
                  <a:pos x="T4" y="T5"/>
                </a:cxn>
                <a:cxn ang="T11">
                  <a:pos x="T6" y="T7"/>
                </a:cxn>
              </a:cxnLst>
              <a:rect l="T12" t="T13" r="T14" b="T15"/>
              <a:pathLst>
                <a:path w="938" h="565">
                  <a:moveTo>
                    <a:pt x="938" y="540"/>
                  </a:moveTo>
                  <a:cubicBezTo>
                    <a:pt x="855" y="552"/>
                    <a:pt x="773" y="565"/>
                    <a:pt x="659" y="546"/>
                  </a:cubicBezTo>
                  <a:cubicBezTo>
                    <a:pt x="545" y="527"/>
                    <a:pt x="365" y="518"/>
                    <a:pt x="255" y="427"/>
                  </a:cubicBezTo>
                  <a:cubicBezTo>
                    <a:pt x="145" y="336"/>
                    <a:pt x="42" y="72"/>
                    <a:pt x="0" y="0"/>
                  </a:cubicBezTo>
                </a:path>
              </a:pathLst>
            </a:custGeom>
            <a:noFill/>
            <a:ln w="9525">
              <a:solidFill>
                <a:schemeClr val="accent2"/>
              </a:solidFill>
              <a:miter lim="800000"/>
              <a:headEnd/>
              <a:tailEnd/>
            </a:ln>
          </p:spPr>
          <p:txBody>
            <a:bodyPr wrap="none"/>
            <a:lstStyle/>
            <a:p>
              <a:endParaRPr lang="en-US"/>
            </a:p>
          </p:txBody>
        </p:sp>
        <p:sp>
          <p:nvSpPr>
            <p:cNvPr id="67604" name="Freeform 18"/>
            <p:cNvSpPr>
              <a:spLocks/>
            </p:cNvSpPr>
            <p:nvPr/>
          </p:nvSpPr>
          <p:spPr bwMode="auto">
            <a:xfrm>
              <a:off x="2352" y="1585"/>
              <a:ext cx="1015" cy="617"/>
            </a:xfrm>
            <a:custGeom>
              <a:avLst/>
              <a:gdLst>
                <a:gd name="T0" fmla="*/ 1015 w 1015"/>
                <a:gd name="T1" fmla="*/ 529 h 617"/>
                <a:gd name="T2" fmla="*/ 801 w 1015"/>
                <a:gd name="T3" fmla="*/ 594 h 617"/>
                <a:gd name="T4" fmla="*/ 427 w 1015"/>
                <a:gd name="T5" fmla="*/ 582 h 617"/>
                <a:gd name="T6" fmla="*/ 160 w 1015"/>
                <a:gd name="T7" fmla="*/ 381 h 617"/>
                <a:gd name="T8" fmla="*/ 0 w 1015"/>
                <a:gd name="T9" fmla="*/ 0 h 617"/>
                <a:gd name="T10" fmla="*/ 0 60000 65536"/>
                <a:gd name="T11" fmla="*/ 0 60000 65536"/>
                <a:gd name="T12" fmla="*/ 0 60000 65536"/>
                <a:gd name="T13" fmla="*/ 0 60000 65536"/>
                <a:gd name="T14" fmla="*/ 0 60000 65536"/>
                <a:gd name="T15" fmla="*/ 0 w 1015"/>
                <a:gd name="T16" fmla="*/ 0 h 617"/>
                <a:gd name="T17" fmla="*/ 1015 w 1015"/>
                <a:gd name="T18" fmla="*/ 617 h 617"/>
              </a:gdLst>
              <a:ahLst/>
              <a:cxnLst>
                <a:cxn ang="T10">
                  <a:pos x="T0" y="T1"/>
                </a:cxn>
                <a:cxn ang="T11">
                  <a:pos x="T2" y="T3"/>
                </a:cxn>
                <a:cxn ang="T12">
                  <a:pos x="T4" y="T5"/>
                </a:cxn>
                <a:cxn ang="T13">
                  <a:pos x="T6" y="T7"/>
                </a:cxn>
                <a:cxn ang="T14">
                  <a:pos x="T8" y="T9"/>
                </a:cxn>
              </a:cxnLst>
              <a:rect l="T15" t="T16" r="T17" b="T18"/>
              <a:pathLst>
                <a:path w="1015" h="617">
                  <a:moveTo>
                    <a:pt x="1015" y="529"/>
                  </a:moveTo>
                  <a:cubicBezTo>
                    <a:pt x="957" y="557"/>
                    <a:pt x="899" y="585"/>
                    <a:pt x="801" y="594"/>
                  </a:cubicBezTo>
                  <a:cubicBezTo>
                    <a:pt x="703" y="603"/>
                    <a:pt x="534" y="617"/>
                    <a:pt x="427" y="582"/>
                  </a:cubicBezTo>
                  <a:cubicBezTo>
                    <a:pt x="320" y="547"/>
                    <a:pt x="231" y="478"/>
                    <a:pt x="160" y="381"/>
                  </a:cubicBezTo>
                  <a:cubicBezTo>
                    <a:pt x="89" y="284"/>
                    <a:pt x="44" y="142"/>
                    <a:pt x="0" y="0"/>
                  </a:cubicBezTo>
                </a:path>
              </a:pathLst>
            </a:custGeom>
            <a:noFill/>
            <a:ln w="9525">
              <a:solidFill>
                <a:schemeClr val="accent2"/>
              </a:solidFill>
              <a:miter lim="800000"/>
              <a:headEnd/>
              <a:tailEnd/>
            </a:ln>
          </p:spPr>
          <p:txBody>
            <a:bodyPr wrap="none"/>
            <a:lstStyle/>
            <a:p>
              <a:endParaRPr lang="en-US"/>
            </a:p>
          </p:txBody>
        </p:sp>
        <p:sp>
          <p:nvSpPr>
            <p:cNvPr id="67605" name="Freeform 19"/>
            <p:cNvSpPr>
              <a:spLocks/>
            </p:cNvSpPr>
            <p:nvPr/>
          </p:nvSpPr>
          <p:spPr bwMode="auto">
            <a:xfrm>
              <a:off x="2286" y="1574"/>
              <a:ext cx="1057" cy="696"/>
            </a:xfrm>
            <a:custGeom>
              <a:avLst/>
              <a:gdLst>
                <a:gd name="T0" fmla="*/ 1057 w 1057"/>
                <a:gd name="T1" fmla="*/ 552 h 696"/>
                <a:gd name="T2" fmla="*/ 760 w 1057"/>
                <a:gd name="T3" fmla="*/ 677 h 696"/>
                <a:gd name="T4" fmla="*/ 380 w 1057"/>
                <a:gd name="T5" fmla="*/ 635 h 696"/>
                <a:gd name="T6" fmla="*/ 95 w 1057"/>
                <a:gd name="T7" fmla="*/ 308 h 696"/>
                <a:gd name="T8" fmla="*/ 0 w 1057"/>
                <a:gd name="T9" fmla="*/ 0 h 696"/>
                <a:gd name="T10" fmla="*/ 0 60000 65536"/>
                <a:gd name="T11" fmla="*/ 0 60000 65536"/>
                <a:gd name="T12" fmla="*/ 0 60000 65536"/>
                <a:gd name="T13" fmla="*/ 0 60000 65536"/>
                <a:gd name="T14" fmla="*/ 0 60000 65536"/>
                <a:gd name="T15" fmla="*/ 0 w 1057"/>
                <a:gd name="T16" fmla="*/ 0 h 696"/>
                <a:gd name="T17" fmla="*/ 1057 w 1057"/>
                <a:gd name="T18" fmla="*/ 696 h 696"/>
              </a:gdLst>
              <a:ahLst/>
              <a:cxnLst>
                <a:cxn ang="T10">
                  <a:pos x="T0" y="T1"/>
                </a:cxn>
                <a:cxn ang="T11">
                  <a:pos x="T2" y="T3"/>
                </a:cxn>
                <a:cxn ang="T12">
                  <a:pos x="T4" y="T5"/>
                </a:cxn>
                <a:cxn ang="T13">
                  <a:pos x="T6" y="T7"/>
                </a:cxn>
                <a:cxn ang="T14">
                  <a:pos x="T8" y="T9"/>
                </a:cxn>
              </a:cxnLst>
              <a:rect l="T15" t="T16" r="T17" b="T18"/>
              <a:pathLst>
                <a:path w="1057" h="696">
                  <a:moveTo>
                    <a:pt x="1057" y="552"/>
                  </a:moveTo>
                  <a:cubicBezTo>
                    <a:pt x="965" y="607"/>
                    <a:pt x="873" y="663"/>
                    <a:pt x="760" y="677"/>
                  </a:cubicBezTo>
                  <a:cubicBezTo>
                    <a:pt x="647" y="691"/>
                    <a:pt x="491" y="696"/>
                    <a:pt x="380" y="635"/>
                  </a:cubicBezTo>
                  <a:cubicBezTo>
                    <a:pt x="269" y="574"/>
                    <a:pt x="158" y="414"/>
                    <a:pt x="95" y="308"/>
                  </a:cubicBezTo>
                  <a:cubicBezTo>
                    <a:pt x="32" y="202"/>
                    <a:pt x="16" y="52"/>
                    <a:pt x="0" y="0"/>
                  </a:cubicBezTo>
                </a:path>
              </a:pathLst>
            </a:custGeom>
            <a:noFill/>
            <a:ln w="9525">
              <a:solidFill>
                <a:schemeClr val="accent2"/>
              </a:solidFill>
              <a:miter lim="800000"/>
              <a:headEnd/>
              <a:tailEnd/>
            </a:ln>
          </p:spPr>
          <p:txBody>
            <a:bodyPr wrap="none"/>
            <a:lstStyle/>
            <a:p>
              <a:endParaRPr lang="en-US"/>
            </a:p>
          </p:txBody>
        </p:sp>
        <p:sp>
          <p:nvSpPr>
            <p:cNvPr id="67606" name="Freeform 20"/>
            <p:cNvSpPr>
              <a:spLocks/>
            </p:cNvSpPr>
            <p:nvPr/>
          </p:nvSpPr>
          <p:spPr bwMode="auto">
            <a:xfrm>
              <a:off x="1942" y="2161"/>
              <a:ext cx="1490" cy="595"/>
            </a:xfrm>
            <a:custGeom>
              <a:avLst/>
              <a:gdLst>
                <a:gd name="T0" fmla="*/ 1490 w 1490"/>
                <a:gd name="T1" fmla="*/ 565 h 595"/>
                <a:gd name="T2" fmla="*/ 1140 w 1490"/>
                <a:gd name="T3" fmla="*/ 588 h 595"/>
                <a:gd name="T4" fmla="*/ 611 w 1490"/>
                <a:gd name="T5" fmla="*/ 523 h 595"/>
                <a:gd name="T6" fmla="*/ 273 w 1490"/>
                <a:gd name="T7" fmla="*/ 392 h 595"/>
                <a:gd name="T8" fmla="*/ 0 w 1490"/>
                <a:gd name="T9" fmla="*/ 0 h 595"/>
                <a:gd name="T10" fmla="*/ 0 60000 65536"/>
                <a:gd name="T11" fmla="*/ 0 60000 65536"/>
                <a:gd name="T12" fmla="*/ 0 60000 65536"/>
                <a:gd name="T13" fmla="*/ 0 60000 65536"/>
                <a:gd name="T14" fmla="*/ 0 60000 65536"/>
                <a:gd name="T15" fmla="*/ 0 w 1490"/>
                <a:gd name="T16" fmla="*/ 0 h 595"/>
                <a:gd name="T17" fmla="*/ 1490 w 1490"/>
                <a:gd name="T18" fmla="*/ 595 h 595"/>
              </a:gdLst>
              <a:ahLst/>
              <a:cxnLst>
                <a:cxn ang="T10">
                  <a:pos x="T0" y="T1"/>
                </a:cxn>
                <a:cxn ang="T11">
                  <a:pos x="T2" y="T3"/>
                </a:cxn>
                <a:cxn ang="T12">
                  <a:pos x="T4" y="T5"/>
                </a:cxn>
                <a:cxn ang="T13">
                  <a:pos x="T6" y="T7"/>
                </a:cxn>
                <a:cxn ang="T14">
                  <a:pos x="T8" y="T9"/>
                </a:cxn>
              </a:cxnLst>
              <a:rect l="T15" t="T16" r="T17" b="T18"/>
              <a:pathLst>
                <a:path w="1490" h="595">
                  <a:moveTo>
                    <a:pt x="1490" y="565"/>
                  </a:moveTo>
                  <a:cubicBezTo>
                    <a:pt x="1388" y="580"/>
                    <a:pt x="1286" y="595"/>
                    <a:pt x="1140" y="588"/>
                  </a:cubicBezTo>
                  <a:cubicBezTo>
                    <a:pt x="994" y="581"/>
                    <a:pt x="755" y="556"/>
                    <a:pt x="611" y="523"/>
                  </a:cubicBezTo>
                  <a:cubicBezTo>
                    <a:pt x="467" y="490"/>
                    <a:pt x="375" y="479"/>
                    <a:pt x="273" y="392"/>
                  </a:cubicBezTo>
                  <a:cubicBezTo>
                    <a:pt x="171" y="305"/>
                    <a:pt x="47" y="36"/>
                    <a:pt x="0" y="0"/>
                  </a:cubicBezTo>
                </a:path>
              </a:pathLst>
            </a:custGeom>
            <a:noFill/>
            <a:ln w="9525">
              <a:solidFill>
                <a:schemeClr val="accent2"/>
              </a:solidFill>
              <a:miter lim="800000"/>
              <a:headEnd/>
              <a:tailEnd/>
            </a:ln>
          </p:spPr>
          <p:txBody>
            <a:bodyPr wrap="none"/>
            <a:lstStyle/>
            <a:p>
              <a:endParaRPr lang="en-US"/>
            </a:p>
          </p:txBody>
        </p:sp>
        <p:sp>
          <p:nvSpPr>
            <p:cNvPr id="67607" name="Freeform 21"/>
            <p:cNvSpPr>
              <a:spLocks/>
            </p:cNvSpPr>
            <p:nvPr/>
          </p:nvSpPr>
          <p:spPr bwMode="auto">
            <a:xfrm>
              <a:off x="1900" y="2185"/>
              <a:ext cx="1503" cy="634"/>
            </a:xfrm>
            <a:custGeom>
              <a:avLst/>
              <a:gdLst>
                <a:gd name="T0" fmla="*/ 1503 w 1503"/>
                <a:gd name="T1" fmla="*/ 552 h 634"/>
                <a:gd name="T2" fmla="*/ 1194 w 1503"/>
                <a:gd name="T3" fmla="*/ 618 h 634"/>
                <a:gd name="T4" fmla="*/ 737 w 1503"/>
                <a:gd name="T5" fmla="*/ 606 h 634"/>
                <a:gd name="T6" fmla="*/ 303 w 1503"/>
                <a:gd name="T7" fmla="*/ 452 h 634"/>
                <a:gd name="T8" fmla="*/ 0 w 1503"/>
                <a:gd name="T9" fmla="*/ 0 h 634"/>
                <a:gd name="T10" fmla="*/ 0 60000 65536"/>
                <a:gd name="T11" fmla="*/ 0 60000 65536"/>
                <a:gd name="T12" fmla="*/ 0 60000 65536"/>
                <a:gd name="T13" fmla="*/ 0 60000 65536"/>
                <a:gd name="T14" fmla="*/ 0 60000 65536"/>
                <a:gd name="T15" fmla="*/ 0 w 1503"/>
                <a:gd name="T16" fmla="*/ 0 h 634"/>
                <a:gd name="T17" fmla="*/ 1503 w 1503"/>
                <a:gd name="T18" fmla="*/ 634 h 634"/>
              </a:gdLst>
              <a:ahLst/>
              <a:cxnLst>
                <a:cxn ang="T10">
                  <a:pos x="T0" y="T1"/>
                </a:cxn>
                <a:cxn ang="T11">
                  <a:pos x="T2" y="T3"/>
                </a:cxn>
                <a:cxn ang="T12">
                  <a:pos x="T4" y="T5"/>
                </a:cxn>
                <a:cxn ang="T13">
                  <a:pos x="T6" y="T7"/>
                </a:cxn>
                <a:cxn ang="T14">
                  <a:pos x="T8" y="T9"/>
                </a:cxn>
              </a:cxnLst>
              <a:rect l="T15" t="T16" r="T17" b="T18"/>
              <a:pathLst>
                <a:path w="1503" h="634">
                  <a:moveTo>
                    <a:pt x="1503" y="552"/>
                  </a:moveTo>
                  <a:cubicBezTo>
                    <a:pt x="1412" y="580"/>
                    <a:pt x="1322" y="609"/>
                    <a:pt x="1194" y="618"/>
                  </a:cubicBezTo>
                  <a:cubicBezTo>
                    <a:pt x="1066" y="627"/>
                    <a:pt x="885" y="634"/>
                    <a:pt x="737" y="606"/>
                  </a:cubicBezTo>
                  <a:cubicBezTo>
                    <a:pt x="589" y="578"/>
                    <a:pt x="426" y="553"/>
                    <a:pt x="303" y="452"/>
                  </a:cubicBezTo>
                  <a:cubicBezTo>
                    <a:pt x="180" y="351"/>
                    <a:pt x="90" y="175"/>
                    <a:pt x="0" y="0"/>
                  </a:cubicBezTo>
                </a:path>
              </a:pathLst>
            </a:custGeom>
            <a:noFill/>
            <a:ln w="9525">
              <a:solidFill>
                <a:schemeClr val="accent2"/>
              </a:solidFill>
              <a:miter lim="800000"/>
              <a:headEnd/>
              <a:tailEnd/>
            </a:ln>
          </p:spPr>
          <p:txBody>
            <a:bodyPr wrap="none"/>
            <a:lstStyle/>
            <a:p>
              <a:endParaRPr lang="en-US"/>
            </a:p>
          </p:txBody>
        </p:sp>
        <p:sp>
          <p:nvSpPr>
            <p:cNvPr id="67608" name="Freeform 23"/>
            <p:cNvSpPr>
              <a:spLocks/>
            </p:cNvSpPr>
            <p:nvPr/>
          </p:nvSpPr>
          <p:spPr bwMode="auto">
            <a:xfrm>
              <a:off x="1847" y="2167"/>
              <a:ext cx="1550" cy="736"/>
            </a:xfrm>
            <a:custGeom>
              <a:avLst/>
              <a:gdLst>
                <a:gd name="T0" fmla="*/ 1550 w 1550"/>
                <a:gd name="T1" fmla="*/ 570 h 736"/>
                <a:gd name="T2" fmla="*/ 1223 w 1550"/>
                <a:gd name="T3" fmla="*/ 689 h 736"/>
                <a:gd name="T4" fmla="*/ 706 w 1550"/>
                <a:gd name="T5" fmla="*/ 701 h 736"/>
                <a:gd name="T6" fmla="*/ 255 w 1550"/>
                <a:gd name="T7" fmla="*/ 481 h 736"/>
                <a:gd name="T8" fmla="*/ 0 w 1550"/>
                <a:gd name="T9" fmla="*/ 0 h 736"/>
                <a:gd name="T10" fmla="*/ 0 60000 65536"/>
                <a:gd name="T11" fmla="*/ 0 60000 65536"/>
                <a:gd name="T12" fmla="*/ 0 60000 65536"/>
                <a:gd name="T13" fmla="*/ 0 60000 65536"/>
                <a:gd name="T14" fmla="*/ 0 60000 65536"/>
                <a:gd name="T15" fmla="*/ 0 w 1550"/>
                <a:gd name="T16" fmla="*/ 0 h 736"/>
                <a:gd name="T17" fmla="*/ 1550 w 1550"/>
                <a:gd name="T18" fmla="*/ 736 h 736"/>
              </a:gdLst>
              <a:ahLst/>
              <a:cxnLst>
                <a:cxn ang="T10">
                  <a:pos x="T0" y="T1"/>
                </a:cxn>
                <a:cxn ang="T11">
                  <a:pos x="T2" y="T3"/>
                </a:cxn>
                <a:cxn ang="T12">
                  <a:pos x="T4" y="T5"/>
                </a:cxn>
                <a:cxn ang="T13">
                  <a:pos x="T6" y="T7"/>
                </a:cxn>
                <a:cxn ang="T14">
                  <a:pos x="T8" y="T9"/>
                </a:cxn>
              </a:cxnLst>
              <a:rect l="T15" t="T16" r="T17" b="T18"/>
              <a:pathLst>
                <a:path w="1550" h="736">
                  <a:moveTo>
                    <a:pt x="1550" y="570"/>
                  </a:moveTo>
                  <a:cubicBezTo>
                    <a:pt x="1457" y="618"/>
                    <a:pt x="1364" y="667"/>
                    <a:pt x="1223" y="689"/>
                  </a:cubicBezTo>
                  <a:cubicBezTo>
                    <a:pt x="1082" y="711"/>
                    <a:pt x="867" y="736"/>
                    <a:pt x="706" y="701"/>
                  </a:cubicBezTo>
                  <a:cubicBezTo>
                    <a:pt x="545" y="666"/>
                    <a:pt x="373" y="598"/>
                    <a:pt x="255" y="481"/>
                  </a:cubicBezTo>
                  <a:cubicBezTo>
                    <a:pt x="137" y="364"/>
                    <a:pt x="68" y="182"/>
                    <a:pt x="0" y="0"/>
                  </a:cubicBezTo>
                </a:path>
              </a:pathLst>
            </a:custGeom>
            <a:noFill/>
            <a:ln w="9525">
              <a:solidFill>
                <a:schemeClr val="accent2"/>
              </a:solidFill>
              <a:miter lim="800000"/>
              <a:headEnd/>
              <a:tailEnd/>
            </a:ln>
          </p:spPr>
          <p:txBody>
            <a:bodyPr wrap="none"/>
            <a:lstStyle/>
            <a:p>
              <a:endParaRPr lang="en-US"/>
            </a:p>
          </p:txBody>
        </p:sp>
      </p:grpSp>
    </p:spTree>
    <p:extLst>
      <p:ext uri="{BB962C8B-B14F-4D97-AF65-F5344CB8AC3E}">
        <p14:creationId xmlns:p14="http://schemas.microsoft.com/office/powerpoint/2010/main" val="4056666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sz="3200" smtClean="0"/>
              <a:t>Many Atoms Together (A Solid)</a:t>
            </a:r>
          </a:p>
        </p:txBody>
      </p:sp>
      <p:grpSp>
        <p:nvGrpSpPr>
          <p:cNvPr id="2" name="Group 25"/>
          <p:cNvGrpSpPr>
            <a:grpSpLocks/>
          </p:cNvGrpSpPr>
          <p:nvPr/>
        </p:nvGrpSpPr>
        <p:grpSpPr bwMode="auto">
          <a:xfrm>
            <a:off x="1828800" y="2286000"/>
            <a:ext cx="4802188" cy="3716338"/>
            <a:chOff x="1152" y="1440"/>
            <a:chExt cx="3025" cy="2341"/>
          </a:xfrm>
        </p:grpSpPr>
        <p:sp>
          <p:nvSpPr>
            <p:cNvPr id="68614" name="Freeform 24"/>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8615" name="Freeform 2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861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861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861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861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a:t>Distance, r</a:t>
              </a:r>
            </a:p>
          </p:txBody>
        </p:sp>
        <p:sp>
          <p:nvSpPr>
            <p:cNvPr id="6862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862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862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862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8624" name="Freeform 12"/>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5" name="Freeform 13"/>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6" name="Freeform 14"/>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7" name="Freeform 15"/>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8" name="Text Box 16"/>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grpSp>
    </p:spTree>
    <p:extLst>
      <p:ext uri="{BB962C8B-B14F-4D97-AF65-F5344CB8AC3E}">
        <p14:creationId xmlns:p14="http://schemas.microsoft.com/office/powerpoint/2010/main" val="2809047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r>
              <a:rPr lang="en-US" sz="3200" smtClean="0"/>
              <a:t>Many Atoms Together (A Solid)</a:t>
            </a:r>
          </a:p>
        </p:txBody>
      </p:sp>
      <p:grpSp>
        <p:nvGrpSpPr>
          <p:cNvPr id="2" name="Group 21"/>
          <p:cNvGrpSpPr>
            <a:grpSpLocks/>
          </p:cNvGrpSpPr>
          <p:nvPr/>
        </p:nvGrpSpPr>
        <p:grpSpPr bwMode="auto">
          <a:xfrm>
            <a:off x="1828800" y="2082800"/>
            <a:ext cx="4802188" cy="3919538"/>
            <a:chOff x="1152" y="1312"/>
            <a:chExt cx="3025" cy="2469"/>
          </a:xfrm>
        </p:grpSpPr>
        <p:sp>
          <p:nvSpPr>
            <p:cNvPr id="69638" name="Freeform 2"/>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9639" name="Freeform 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9640" name="Line 6"/>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9641" name="Text Box 7"/>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9642" name="Line 8"/>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9643" name="Text Box 9"/>
            <p:cNvSpPr txBox="1">
              <a:spLocks noChangeArrowheads="1"/>
            </p:cNvSpPr>
            <p:nvPr/>
          </p:nvSpPr>
          <p:spPr bwMode="auto">
            <a:xfrm>
              <a:off x="3448" y="3324"/>
              <a:ext cx="728" cy="212"/>
            </a:xfrm>
            <a:prstGeom prst="rect">
              <a:avLst/>
            </a:prstGeom>
            <a:noFill/>
            <a:ln w="9525">
              <a:noFill/>
              <a:miter lim="800000"/>
              <a:headEnd/>
              <a:tailEnd/>
            </a:ln>
          </p:spPr>
          <p:txBody>
            <a:bodyPr wrap="none">
              <a:spAutoFit/>
            </a:bodyPr>
            <a:lstStyle/>
            <a:p>
              <a:r>
                <a:rPr lang="en-US"/>
                <a:t>Distance, r</a:t>
              </a:r>
            </a:p>
          </p:txBody>
        </p:sp>
        <p:sp>
          <p:nvSpPr>
            <p:cNvPr id="69644" name="Line 10"/>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9645" name="Line 11"/>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9646" name="Text Box 12"/>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9647" name="Text Box 13"/>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9648" name="Freeform 14"/>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49"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0"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51"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2"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sp>
          <p:nvSpPr>
            <p:cNvPr id="69653" name="Line 19"/>
            <p:cNvSpPr>
              <a:spLocks noChangeShapeType="1"/>
            </p:cNvSpPr>
            <p:nvPr/>
          </p:nvSpPr>
          <p:spPr bwMode="auto">
            <a:xfrm>
              <a:off x="2749" y="1312"/>
              <a:ext cx="0" cy="1954"/>
            </a:xfrm>
            <a:prstGeom prst="line">
              <a:avLst/>
            </a:prstGeom>
            <a:noFill/>
            <a:ln w="9525">
              <a:solidFill>
                <a:schemeClr val="tx1"/>
              </a:solidFill>
              <a:prstDash val="dash"/>
              <a:miter lim="800000"/>
              <a:headEnd/>
              <a:tailEnd/>
            </a:ln>
          </p:spPr>
          <p:txBody>
            <a:bodyPr wrap="none"/>
            <a:lstStyle/>
            <a:p>
              <a:endParaRPr lang="en-US"/>
            </a:p>
          </p:txBody>
        </p:sp>
        <p:sp>
          <p:nvSpPr>
            <p:cNvPr id="69654" name="Text Box 20"/>
            <p:cNvSpPr txBox="1">
              <a:spLocks noChangeArrowheads="1"/>
            </p:cNvSpPr>
            <p:nvPr/>
          </p:nvSpPr>
          <p:spPr bwMode="auto">
            <a:xfrm>
              <a:off x="2641" y="3283"/>
              <a:ext cx="208" cy="212"/>
            </a:xfrm>
            <a:prstGeom prst="rect">
              <a:avLst/>
            </a:prstGeom>
            <a:noFill/>
            <a:ln w="9525">
              <a:noFill/>
              <a:miter lim="800000"/>
              <a:headEnd/>
              <a:tailEnd/>
            </a:ln>
          </p:spPr>
          <p:txBody>
            <a:bodyPr wrap="none">
              <a:spAutoFit/>
            </a:bodyPr>
            <a:lstStyle/>
            <a:p>
              <a:r>
                <a:rPr lang="en-US"/>
                <a:t>r</a:t>
              </a:r>
              <a:r>
                <a:rPr lang="en-US" baseline="-25000"/>
                <a:t>o</a:t>
              </a:r>
              <a:endParaRPr lang="en-US"/>
            </a:p>
          </p:txBody>
        </p:sp>
      </p:grpSp>
    </p:spTree>
    <p:extLst>
      <p:ext uri="{BB962C8B-B14F-4D97-AF65-F5344CB8AC3E}">
        <p14:creationId xmlns:p14="http://schemas.microsoft.com/office/powerpoint/2010/main" val="1374884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7"/>
          <p:cNvSpPr>
            <a:spLocks noGrp="1" noChangeArrowheads="1"/>
          </p:cNvSpPr>
          <p:nvPr>
            <p:ph type="title"/>
          </p:nvPr>
        </p:nvSpPr>
        <p:spPr/>
        <p:txBody>
          <a:bodyPr/>
          <a:lstStyle/>
          <a:p>
            <a:pPr eaLnBrk="1" hangingPunct="1"/>
            <a:r>
              <a:rPr lang="en-US" smtClean="0"/>
              <a:t>Energy Bands, Detail</a:t>
            </a:r>
          </a:p>
        </p:txBody>
      </p:sp>
      <p:sp>
        <p:nvSpPr>
          <p:cNvPr id="70661" name="Rectangle 8"/>
          <p:cNvSpPr>
            <a:spLocks noGrp="1" noChangeArrowheads="1"/>
          </p:cNvSpPr>
          <p:nvPr>
            <p:ph type="body" sz="half" idx="1"/>
          </p:nvPr>
        </p:nvSpPr>
        <p:spPr>
          <a:xfrm>
            <a:off x="38100" y="1371600"/>
            <a:ext cx="4459288" cy="4459288"/>
          </a:xfrm>
        </p:spPr>
        <p:txBody>
          <a:bodyPr/>
          <a:lstStyle/>
          <a:p>
            <a:pPr eaLnBrk="1" hangingPunct="1">
              <a:lnSpc>
                <a:spcPct val="90000"/>
              </a:lnSpc>
            </a:pPr>
            <a:r>
              <a:rPr lang="en-US" sz="2100" smtClean="0"/>
              <a:t>Sodium example</a:t>
            </a:r>
          </a:p>
          <a:p>
            <a:pPr eaLnBrk="1" hangingPunct="1">
              <a:lnSpc>
                <a:spcPct val="90000"/>
              </a:lnSpc>
            </a:pPr>
            <a:r>
              <a:rPr lang="en-US" sz="2100" smtClean="0"/>
              <a:t>Blue represents energy bands occupied by the sodium electrons when the atoms are in their ground states</a:t>
            </a:r>
          </a:p>
          <a:p>
            <a:pPr eaLnBrk="1" hangingPunct="1">
              <a:lnSpc>
                <a:spcPct val="90000"/>
              </a:lnSpc>
            </a:pPr>
            <a:r>
              <a:rPr lang="en-US" sz="2100" smtClean="0"/>
              <a:t>Gold represents energy bands that are empty</a:t>
            </a:r>
          </a:p>
          <a:p>
            <a:pPr eaLnBrk="1" hangingPunct="1">
              <a:lnSpc>
                <a:spcPct val="90000"/>
              </a:lnSpc>
            </a:pPr>
            <a:r>
              <a:rPr lang="en-US" sz="2100" smtClean="0"/>
              <a:t>White represents energy gaps</a:t>
            </a:r>
          </a:p>
          <a:p>
            <a:pPr eaLnBrk="1" hangingPunct="1">
              <a:lnSpc>
                <a:spcPct val="90000"/>
              </a:lnSpc>
            </a:pPr>
            <a:r>
              <a:rPr lang="en-US" sz="2100" smtClean="0"/>
              <a:t>Electrons can have any energy within the allowed bands</a:t>
            </a:r>
          </a:p>
          <a:p>
            <a:pPr eaLnBrk="1" hangingPunct="1">
              <a:lnSpc>
                <a:spcPct val="90000"/>
              </a:lnSpc>
            </a:pPr>
            <a:r>
              <a:rPr lang="en-US" sz="2100" smtClean="0"/>
              <a:t>Electrons cannot have energies in the gaps</a:t>
            </a:r>
          </a:p>
        </p:txBody>
      </p:sp>
      <p:sp>
        <p:nvSpPr>
          <p:cNvPr id="70662" name="Text Box 18"/>
          <p:cNvSpPr txBox="1">
            <a:spLocks noChangeArrowheads="1"/>
          </p:cNvSpPr>
          <p:nvPr/>
        </p:nvSpPr>
        <p:spPr bwMode="auto">
          <a:xfrm>
            <a:off x="4564063" y="5661025"/>
            <a:ext cx="398462" cy="336550"/>
          </a:xfrm>
          <a:prstGeom prst="rect">
            <a:avLst/>
          </a:prstGeom>
          <a:noFill/>
          <a:ln w="9525">
            <a:noFill/>
            <a:miter lim="800000"/>
            <a:headEnd/>
            <a:tailEnd/>
          </a:ln>
        </p:spPr>
        <p:txBody>
          <a:bodyPr wrap="none">
            <a:spAutoFit/>
          </a:bodyPr>
          <a:lstStyle/>
          <a:p>
            <a:r>
              <a:rPr lang="en-US"/>
              <a:t>1s</a:t>
            </a:r>
          </a:p>
        </p:txBody>
      </p:sp>
      <p:sp>
        <p:nvSpPr>
          <p:cNvPr id="70663" name="Text Box 19"/>
          <p:cNvSpPr txBox="1">
            <a:spLocks noChangeArrowheads="1"/>
          </p:cNvSpPr>
          <p:nvPr/>
        </p:nvSpPr>
        <p:spPr bwMode="auto">
          <a:xfrm>
            <a:off x="4564063" y="4921250"/>
            <a:ext cx="398462" cy="336550"/>
          </a:xfrm>
          <a:prstGeom prst="rect">
            <a:avLst/>
          </a:prstGeom>
          <a:noFill/>
          <a:ln w="9525">
            <a:noFill/>
            <a:miter lim="800000"/>
            <a:headEnd/>
            <a:tailEnd/>
          </a:ln>
        </p:spPr>
        <p:txBody>
          <a:bodyPr wrap="none">
            <a:spAutoFit/>
          </a:bodyPr>
          <a:lstStyle/>
          <a:p>
            <a:r>
              <a:rPr lang="en-US"/>
              <a:t>2s</a:t>
            </a:r>
          </a:p>
        </p:txBody>
      </p:sp>
      <p:sp>
        <p:nvSpPr>
          <p:cNvPr id="70664" name="Text Box 20"/>
          <p:cNvSpPr txBox="1">
            <a:spLocks noChangeArrowheads="1"/>
          </p:cNvSpPr>
          <p:nvPr/>
        </p:nvSpPr>
        <p:spPr bwMode="auto">
          <a:xfrm>
            <a:off x="4557713" y="4062413"/>
            <a:ext cx="409575" cy="336550"/>
          </a:xfrm>
          <a:prstGeom prst="rect">
            <a:avLst/>
          </a:prstGeom>
          <a:noFill/>
          <a:ln w="9525">
            <a:noFill/>
            <a:miter lim="800000"/>
            <a:headEnd/>
            <a:tailEnd/>
          </a:ln>
        </p:spPr>
        <p:txBody>
          <a:bodyPr wrap="none">
            <a:spAutoFit/>
          </a:bodyPr>
          <a:lstStyle/>
          <a:p>
            <a:r>
              <a:rPr lang="en-US"/>
              <a:t>2p</a:t>
            </a:r>
          </a:p>
        </p:txBody>
      </p:sp>
      <p:sp>
        <p:nvSpPr>
          <p:cNvPr id="70665" name="Text Box 21"/>
          <p:cNvSpPr txBox="1">
            <a:spLocks noChangeArrowheads="1"/>
          </p:cNvSpPr>
          <p:nvPr/>
        </p:nvSpPr>
        <p:spPr bwMode="auto">
          <a:xfrm>
            <a:off x="4562475" y="2967038"/>
            <a:ext cx="398463" cy="336550"/>
          </a:xfrm>
          <a:prstGeom prst="rect">
            <a:avLst/>
          </a:prstGeom>
          <a:noFill/>
          <a:ln w="9525">
            <a:noFill/>
            <a:miter lim="800000"/>
            <a:headEnd/>
            <a:tailEnd/>
          </a:ln>
        </p:spPr>
        <p:txBody>
          <a:bodyPr wrap="none">
            <a:spAutoFit/>
          </a:bodyPr>
          <a:lstStyle/>
          <a:p>
            <a:r>
              <a:rPr lang="en-US"/>
              <a:t>3s</a:t>
            </a:r>
          </a:p>
        </p:txBody>
      </p:sp>
      <p:sp>
        <p:nvSpPr>
          <p:cNvPr id="70666" name="Text Box 22"/>
          <p:cNvSpPr txBox="1">
            <a:spLocks noChangeArrowheads="1"/>
          </p:cNvSpPr>
          <p:nvPr/>
        </p:nvSpPr>
        <p:spPr bwMode="auto">
          <a:xfrm>
            <a:off x="4557713" y="2090738"/>
            <a:ext cx="409575" cy="336550"/>
          </a:xfrm>
          <a:prstGeom prst="rect">
            <a:avLst/>
          </a:prstGeom>
          <a:noFill/>
          <a:ln w="9525">
            <a:noFill/>
            <a:miter lim="800000"/>
            <a:headEnd/>
            <a:tailEnd/>
          </a:ln>
        </p:spPr>
        <p:txBody>
          <a:bodyPr wrap="none">
            <a:spAutoFit/>
          </a:bodyPr>
          <a:lstStyle/>
          <a:p>
            <a:r>
              <a:rPr lang="en-US"/>
              <a:t>3p</a:t>
            </a:r>
          </a:p>
        </p:txBody>
      </p:sp>
      <p:sp>
        <p:nvSpPr>
          <p:cNvPr id="70667" name="Rectangle 28"/>
          <p:cNvSpPr>
            <a:spLocks noChangeArrowheads="1"/>
          </p:cNvSpPr>
          <p:nvPr/>
        </p:nvSpPr>
        <p:spPr bwMode="auto">
          <a:xfrm>
            <a:off x="5478463" y="1628775"/>
            <a:ext cx="3200400" cy="1519238"/>
          </a:xfrm>
          <a:prstGeom prst="rect">
            <a:avLst/>
          </a:prstGeom>
          <a:solidFill>
            <a:srgbClr val="FFFF99"/>
          </a:solidFill>
          <a:ln w="9525">
            <a:noFill/>
            <a:miter lim="800000"/>
            <a:headEnd/>
            <a:tailEnd/>
          </a:ln>
        </p:spPr>
        <p:txBody>
          <a:bodyPr wrap="none" anchor="ctr"/>
          <a:lstStyle/>
          <a:p>
            <a:endParaRPr lang="en-US"/>
          </a:p>
        </p:txBody>
      </p:sp>
      <p:sp>
        <p:nvSpPr>
          <p:cNvPr id="70668" name="Rectangle 27"/>
          <p:cNvSpPr>
            <a:spLocks noChangeArrowheads="1"/>
          </p:cNvSpPr>
          <p:nvPr/>
        </p:nvSpPr>
        <p:spPr bwMode="auto">
          <a:xfrm>
            <a:off x="5476875" y="3138488"/>
            <a:ext cx="3200400" cy="271462"/>
          </a:xfrm>
          <a:prstGeom prst="rect">
            <a:avLst/>
          </a:prstGeom>
          <a:solidFill>
            <a:schemeClr val="accent1"/>
          </a:solidFill>
          <a:ln w="9525">
            <a:noFill/>
            <a:miter lim="800000"/>
            <a:headEnd/>
            <a:tailEnd/>
          </a:ln>
        </p:spPr>
        <p:txBody>
          <a:bodyPr wrap="none" anchor="ctr"/>
          <a:lstStyle/>
          <a:p>
            <a:endParaRPr lang="en-US"/>
          </a:p>
        </p:txBody>
      </p:sp>
      <p:sp>
        <p:nvSpPr>
          <p:cNvPr id="70669" name="Rectangle 26"/>
          <p:cNvSpPr>
            <a:spLocks noChangeArrowheads="1"/>
          </p:cNvSpPr>
          <p:nvPr/>
        </p:nvSpPr>
        <p:spPr bwMode="auto">
          <a:xfrm>
            <a:off x="5473700" y="3997325"/>
            <a:ext cx="3200400" cy="474663"/>
          </a:xfrm>
          <a:prstGeom prst="rect">
            <a:avLst/>
          </a:prstGeom>
          <a:solidFill>
            <a:schemeClr val="accent1"/>
          </a:solidFill>
          <a:ln w="9525">
            <a:noFill/>
            <a:miter lim="800000"/>
            <a:headEnd/>
            <a:tailEnd/>
          </a:ln>
        </p:spPr>
        <p:txBody>
          <a:bodyPr wrap="none" anchor="ctr"/>
          <a:lstStyle/>
          <a:p>
            <a:endParaRPr lang="en-US"/>
          </a:p>
        </p:txBody>
      </p:sp>
      <p:sp>
        <p:nvSpPr>
          <p:cNvPr id="70670" name="Rectangle 25"/>
          <p:cNvSpPr>
            <a:spLocks noChangeArrowheads="1"/>
          </p:cNvSpPr>
          <p:nvPr/>
        </p:nvSpPr>
        <p:spPr bwMode="auto">
          <a:xfrm>
            <a:off x="5470525" y="5022850"/>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1" name="Rectangle 24"/>
          <p:cNvSpPr>
            <a:spLocks noChangeArrowheads="1"/>
          </p:cNvSpPr>
          <p:nvPr/>
        </p:nvSpPr>
        <p:spPr bwMode="auto">
          <a:xfrm>
            <a:off x="5459413" y="5749925"/>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2" name="Line 10"/>
          <p:cNvSpPr>
            <a:spLocks noChangeShapeType="1"/>
          </p:cNvSpPr>
          <p:nvPr/>
        </p:nvSpPr>
        <p:spPr bwMode="auto">
          <a:xfrm flipV="1">
            <a:off x="5451475" y="5757863"/>
            <a:ext cx="3217863" cy="1587"/>
          </a:xfrm>
          <a:prstGeom prst="line">
            <a:avLst/>
          </a:prstGeom>
          <a:noFill/>
          <a:ln w="28575">
            <a:solidFill>
              <a:srgbClr val="FF9900"/>
            </a:solidFill>
            <a:miter lim="800000"/>
            <a:headEnd/>
            <a:tailEnd/>
          </a:ln>
        </p:spPr>
        <p:txBody>
          <a:bodyPr wrap="none"/>
          <a:lstStyle/>
          <a:p>
            <a:endParaRPr lang="en-US"/>
          </a:p>
        </p:txBody>
      </p:sp>
      <p:sp>
        <p:nvSpPr>
          <p:cNvPr id="70673" name="Line 11"/>
          <p:cNvSpPr>
            <a:spLocks noChangeShapeType="1"/>
          </p:cNvSpPr>
          <p:nvPr/>
        </p:nvSpPr>
        <p:spPr bwMode="auto">
          <a:xfrm flipV="1">
            <a:off x="5451475" y="5919788"/>
            <a:ext cx="3217863" cy="1587"/>
          </a:xfrm>
          <a:prstGeom prst="line">
            <a:avLst/>
          </a:prstGeom>
          <a:noFill/>
          <a:ln w="28575">
            <a:solidFill>
              <a:srgbClr val="FF9900"/>
            </a:solidFill>
            <a:miter lim="800000"/>
            <a:headEnd/>
            <a:tailEnd/>
          </a:ln>
        </p:spPr>
        <p:txBody>
          <a:bodyPr wrap="none"/>
          <a:lstStyle/>
          <a:p>
            <a:endParaRPr lang="en-US"/>
          </a:p>
        </p:txBody>
      </p:sp>
      <p:sp>
        <p:nvSpPr>
          <p:cNvPr id="70674" name="Line 12"/>
          <p:cNvSpPr>
            <a:spLocks noChangeShapeType="1"/>
          </p:cNvSpPr>
          <p:nvPr/>
        </p:nvSpPr>
        <p:spPr bwMode="auto">
          <a:xfrm flipV="1">
            <a:off x="5464175" y="5178425"/>
            <a:ext cx="3217863" cy="1588"/>
          </a:xfrm>
          <a:prstGeom prst="line">
            <a:avLst/>
          </a:prstGeom>
          <a:noFill/>
          <a:ln w="28575">
            <a:solidFill>
              <a:srgbClr val="FF9900"/>
            </a:solidFill>
            <a:miter lim="800000"/>
            <a:headEnd/>
            <a:tailEnd/>
          </a:ln>
        </p:spPr>
        <p:txBody>
          <a:bodyPr wrap="none"/>
          <a:lstStyle/>
          <a:p>
            <a:endParaRPr lang="en-US"/>
          </a:p>
        </p:txBody>
      </p:sp>
      <p:sp>
        <p:nvSpPr>
          <p:cNvPr id="70675" name="Line 13"/>
          <p:cNvSpPr>
            <a:spLocks noChangeShapeType="1"/>
          </p:cNvSpPr>
          <p:nvPr/>
        </p:nvSpPr>
        <p:spPr bwMode="auto">
          <a:xfrm flipV="1">
            <a:off x="5454650" y="5016500"/>
            <a:ext cx="3217863" cy="1588"/>
          </a:xfrm>
          <a:prstGeom prst="line">
            <a:avLst/>
          </a:prstGeom>
          <a:noFill/>
          <a:ln w="28575">
            <a:solidFill>
              <a:srgbClr val="FF9900"/>
            </a:solidFill>
            <a:miter lim="800000"/>
            <a:headEnd/>
            <a:tailEnd/>
          </a:ln>
        </p:spPr>
        <p:txBody>
          <a:bodyPr wrap="none"/>
          <a:lstStyle/>
          <a:p>
            <a:endParaRPr lang="en-US"/>
          </a:p>
        </p:txBody>
      </p:sp>
      <p:sp>
        <p:nvSpPr>
          <p:cNvPr id="70676" name="Line 14"/>
          <p:cNvSpPr>
            <a:spLocks noChangeShapeType="1"/>
          </p:cNvSpPr>
          <p:nvPr/>
        </p:nvSpPr>
        <p:spPr bwMode="auto">
          <a:xfrm flipV="1">
            <a:off x="5464175" y="4473575"/>
            <a:ext cx="3217863" cy="1588"/>
          </a:xfrm>
          <a:prstGeom prst="line">
            <a:avLst/>
          </a:prstGeom>
          <a:noFill/>
          <a:ln w="28575">
            <a:solidFill>
              <a:srgbClr val="FF9900"/>
            </a:solidFill>
            <a:miter lim="800000"/>
            <a:headEnd/>
            <a:tailEnd/>
          </a:ln>
        </p:spPr>
        <p:txBody>
          <a:bodyPr wrap="none"/>
          <a:lstStyle/>
          <a:p>
            <a:endParaRPr lang="en-US"/>
          </a:p>
        </p:txBody>
      </p:sp>
      <p:sp>
        <p:nvSpPr>
          <p:cNvPr id="70677" name="Line 15"/>
          <p:cNvSpPr>
            <a:spLocks noChangeShapeType="1"/>
          </p:cNvSpPr>
          <p:nvPr/>
        </p:nvSpPr>
        <p:spPr bwMode="auto">
          <a:xfrm flipV="1">
            <a:off x="5464175" y="3997325"/>
            <a:ext cx="3217863" cy="1588"/>
          </a:xfrm>
          <a:prstGeom prst="line">
            <a:avLst/>
          </a:prstGeom>
          <a:noFill/>
          <a:ln w="28575">
            <a:solidFill>
              <a:srgbClr val="FF9900"/>
            </a:solidFill>
            <a:miter lim="800000"/>
            <a:headEnd/>
            <a:tailEnd/>
          </a:ln>
        </p:spPr>
        <p:txBody>
          <a:bodyPr wrap="none"/>
          <a:lstStyle/>
          <a:p>
            <a:endParaRPr lang="en-US"/>
          </a:p>
        </p:txBody>
      </p:sp>
      <p:sp>
        <p:nvSpPr>
          <p:cNvPr id="70678" name="Line 16"/>
          <p:cNvSpPr>
            <a:spLocks noChangeShapeType="1"/>
          </p:cNvSpPr>
          <p:nvPr/>
        </p:nvSpPr>
        <p:spPr bwMode="auto">
          <a:xfrm flipV="1">
            <a:off x="5464175" y="3425825"/>
            <a:ext cx="3217863" cy="1588"/>
          </a:xfrm>
          <a:prstGeom prst="line">
            <a:avLst/>
          </a:prstGeom>
          <a:noFill/>
          <a:ln w="28575">
            <a:solidFill>
              <a:srgbClr val="FF9900"/>
            </a:solidFill>
            <a:miter lim="800000"/>
            <a:headEnd/>
            <a:tailEnd/>
          </a:ln>
        </p:spPr>
        <p:txBody>
          <a:bodyPr wrap="none"/>
          <a:lstStyle/>
          <a:p>
            <a:endParaRPr lang="en-US"/>
          </a:p>
        </p:txBody>
      </p:sp>
      <p:sp>
        <p:nvSpPr>
          <p:cNvPr id="70679" name="Line 17"/>
          <p:cNvSpPr>
            <a:spLocks noChangeShapeType="1"/>
          </p:cNvSpPr>
          <p:nvPr/>
        </p:nvSpPr>
        <p:spPr bwMode="auto">
          <a:xfrm flipV="1">
            <a:off x="5464175" y="1606550"/>
            <a:ext cx="3217863" cy="1588"/>
          </a:xfrm>
          <a:prstGeom prst="line">
            <a:avLst/>
          </a:prstGeom>
          <a:noFill/>
          <a:ln w="28575">
            <a:solidFill>
              <a:srgbClr val="FF9900"/>
            </a:solidFill>
            <a:miter lim="800000"/>
            <a:headEnd/>
            <a:tailEnd/>
          </a:ln>
        </p:spPr>
        <p:txBody>
          <a:bodyPr wrap="none"/>
          <a:lstStyle/>
          <a:p>
            <a:endParaRPr lang="en-US"/>
          </a:p>
        </p:txBody>
      </p:sp>
      <p:grpSp>
        <p:nvGrpSpPr>
          <p:cNvPr id="2" name="Group 32"/>
          <p:cNvGrpSpPr>
            <a:grpSpLocks/>
          </p:cNvGrpSpPr>
          <p:nvPr/>
        </p:nvGrpSpPr>
        <p:grpSpPr bwMode="auto">
          <a:xfrm>
            <a:off x="5086350" y="1628775"/>
            <a:ext cx="190500" cy="1600200"/>
            <a:chOff x="3112" y="1098"/>
            <a:chExt cx="108" cy="408"/>
          </a:xfrm>
        </p:grpSpPr>
        <p:sp>
          <p:nvSpPr>
            <p:cNvPr id="70693" name="Freeform 3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4" name="Freeform 3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3" name="Group 33"/>
          <p:cNvGrpSpPr>
            <a:grpSpLocks/>
          </p:cNvGrpSpPr>
          <p:nvPr/>
        </p:nvGrpSpPr>
        <p:grpSpPr bwMode="auto">
          <a:xfrm>
            <a:off x="5229225" y="5772150"/>
            <a:ext cx="85725" cy="171450"/>
            <a:chOff x="3112" y="1098"/>
            <a:chExt cx="108" cy="408"/>
          </a:xfrm>
        </p:grpSpPr>
        <p:sp>
          <p:nvSpPr>
            <p:cNvPr id="70691" name="Freeform 34"/>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2" name="Freeform 35"/>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4" name="Group 36"/>
          <p:cNvGrpSpPr>
            <a:grpSpLocks/>
          </p:cNvGrpSpPr>
          <p:nvPr/>
        </p:nvGrpSpPr>
        <p:grpSpPr bwMode="auto">
          <a:xfrm>
            <a:off x="5238750" y="5010150"/>
            <a:ext cx="85725" cy="171450"/>
            <a:chOff x="3112" y="1098"/>
            <a:chExt cx="108" cy="408"/>
          </a:xfrm>
        </p:grpSpPr>
        <p:sp>
          <p:nvSpPr>
            <p:cNvPr id="70689" name="Freeform 37"/>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0" name="Freeform 38"/>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5" name="Group 39"/>
          <p:cNvGrpSpPr>
            <a:grpSpLocks/>
          </p:cNvGrpSpPr>
          <p:nvPr/>
        </p:nvGrpSpPr>
        <p:grpSpPr bwMode="auto">
          <a:xfrm>
            <a:off x="5105400" y="4010025"/>
            <a:ext cx="142875" cy="504825"/>
            <a:chOff x="3112" y="1098"/>
            <a:chExt cx="108" cy="408"/>
          </a:xfrm>
        </p:grpSpPr>
        <p:sp>
          <p:nvSpPr>
            <p:cNvPr id="70687" name="Freeform 4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8" name="Freeform 4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6" name="Group 42"/>
          <p:cNvGrpSpPr>
            <a:grpSpLocks/>
          </p:cNvGrpSpPr>
          <p:nvPr/>
        </p:nvGrpSpPr>
        <p:grpSpPr bwMode="auto">
          <a:xfrm>
            <a:off x="5010150" y="2914650"/>
            <a:ext cx="142875" cy="504825"/>
            <a:chOff x="3112" y="1098"/>
            <a:chExt cx="108" cy="408"/>
          </a:xfrm>
        </p:grpSpPr>
        <p:sp>
          <p:nvSpPr>
            <p:cNvPr id="70685" name="Freeform 43"/>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6" name="Freeform 44"/>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spTree>
    <p:extLst>
      <p:ext uri="{BB962C8B-B14F-4D97-AF65-F5344CB8AC3E}">
        <p14:creationId xmlns:p14="http://schemas.microsoft.com/office/powerpoint/2010/main" val="3238540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smtClean="0"/>
              <a:t>Energy Level Definitions</a:t>
            </a:r>
          </a:p>
        </p:txBody>
      </p:sp>
      <p:sp>
        <p:nvSpPr>
          <p:cNvPr id="71685" name="Rectangle 3"/>
          <p:cNvSpPr>
            <a:spLocks noGrp="1" noChangeArrowheads="1"/>
          </p:cNvSpPr>
          <p:nvPr>
            <p:ph type="body" idx="1"/>
          </p:nvPr>
        </p:nvSpPr>
        <p:spPr/>
        <p:txBody>
          <a:bodyPr/>
          <a:lstStyle/>
          <a:p>
            <a:pPr eaLnBrk="1" hangingPunct="1"/>
            <a:r>
              <a:rPr lang="en-US" sz="2800" smtClean="0"/>
              <a:t>The </a:t>
            </a:r>
            <a:r>
              <a:rPr lang="en-US" sz="2800" i="1" smtClean="0"/>
              <a:t>valence band</a:t>
            </a:r>
            <a:r>
              <a:rPr lang="en-US" sz="2800" smtClean="0"/>
              <a:t> is the highest filled band</a:t>
            </a:r>
          </a:p>
          <a:p>
            <a:pPr eaLnBrk="1" hangingPunct="1"/>
            <a:r>
              <a:rPr lang="en-US" sz="2800" smtClean="0"/>
              <a:t>The </a:t>
            </a:r>
            <a:r>
              <a:rPr lang="en-US" sz="2800" i="1" smtClean="0"/>
              <a:t>conduction band</a:t>
            </a:r>
            <a:r>
              <a:rPr lang="en-US" sz="2800" smtClean="0"/>
              <a:t> is the next higher empty band</a:t>
            </a:r>
          </a:p>
          <a:p>
            <a:pPr eaLnBrk="1" hangingPunct="1"/>
            <a:r>
              <a:rPr lang="en-US" sz="2800" smtClean="0"/>
              <a:t>The energy gap has an energy, E</a:t>
            </a:r>
            <a:r>
              <a:rPr lang="en-US" sz="2800" baseline="-25000" smtClean="0"/>
              <a:t>g</a:t>
            </a:r>
            <a:r>
              <a:rPr lang="en-US" sz="2800" smtClean="0"/>
              <a:t>, equal to the difference in energy between the top of the valence band and the bottom of the conduction band</a:t>
            </a:r>
          </a:p>
        </p:txBody>
      </p:sp>
    </p:spTree>
    <p:extLst>
      <p:ext uri="{BB962C8B-B14F-4D97-AF65-F5344CB8AC3E}">
        <p14:creationId xmlns:p14="http://schemas.microsoft.com/office/powerpoint/2010/main" val="345447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smtClean="0"/>
              <a:t>Conductors</a:t>
            </a:r>
          </a:p>
        </p:txBody>
      </p:sp>
      <p:sp>
        <p:nvSpPr>
          <p:cNvPr id="72709" name="Rectangle 3"/>
          <p:cNvSpPr>
            <a:spLocks noGrp="1" noChangeArrowheads="1"/>
          </p:cNvSpPr>
          <p:nvPr>
            <p:ph type="body" sz="half" idx="1"/>
          </p:nvPr>
        </p:nvSpPr>
        <p:spPr>
          <a:xfrm>
            <a:off x="0" y="1371600"/>
            <a:ext cx="4306888" cy="4114800"/>
          </a:xfrm>
        </p:spPr>
        <p:txBody>
          <a:bodyPr/>
          <a:lstStyle/>
          <a:p>
            <a:pPr eaLnBrk="1" hangingPunct="1">
              <a:lnSpc>
                <a:spcPct val="90000"/>
              </a:lnSpc>
            </a:pPr>
            <a:r>
              <a:rPr lang="en-US" sz="2100" smtClean="0"/>
              <a:t>When a voltage is applied to a conductor, the electrons accelerate and gain energy</a:t>
            </a:r>
          </a:p>
          <a:p>
            <a:pPr eaLnBrk="1" hangingPunct="1">
              <a:lnSpc>
                <a:spcPct val="90000"/>
              </a:lnSpc>
            </a:pPr>
            <a:r>
              <a:rPr lang="en-US" sz="2100" smtClean="0"/>
              <a:t>In quantum terms, electron energies increase if there are a high number of unoccupied energy levels for the electron to jump to</a:t>
            </a:r>
          </a:p>
          <a:p>
            <a:pPr eaLnBrk="1" hangingPunct="1">
              <a:lnSpc>
                <a:spcPct val="90000"/>
              </a:lnSpc>
            </a:pPr>
            <a:r>
              <a:rPr lang="en-US" sz="2100" smtClean="0"/>
              <a:t>For example, it takes very little energy for electrons to jump from the partially filled to one of the nearby empty states</a:t>
            </a:r>
          </a:p>
        </p:txBody>
      </p:sp>
      <p:grpSp>
        <p:nvGrpSpPr>
          <p:cNvPr id="2" name="Group 12"/>
          <p:cNvGrpSpPr>
            <a:grpSpLocks/>
          </p:cNvGrpSpPr>
          <p:nvPr/>
        </p:nvGrpSpPr>
        <p:grpSpPr bwMode="auto">
          <a:xfrm>
            <a:off x="5016500" y="2482850"/>
            <a:ext cx="3217863" cy="1582738"/>
            <a:chOff x="3442" y="2218"/>
            <a:chExt cx="2027" cy="601"/>
          </a:xfrm>
        </p:grpSpPr>
        <p:sp>
          <p:nvSpPr>
            <p:cNvPr id="72711" name="Rectangle 11"/>
            <p:cNvSpPr>
              <a:spLocks noChangeArrowheads="1"/>
            </p:cNvSpPr>
            <p:nvPr/>
          </p:nvSpPr>
          <p:spPr bwMode="auto">
            <a:xfrm>
              <a:off x="3448" y="2218"/>
              <a:ext cx="2016" cy="299"/>
            </a:xfrm>
            <a:prstGeom prst="rect">
              <a:avLst/>
            </a:prstGeom>
            <a:solidFill>
              <a:srgbClr val="FFFF99"/>
            </a:solidFill>
            <a:ln w="9525">
              <a:noFill/>
              <a:miter lim="800000"/>
              <a:headEnd/>
              <a:tailEnd/>
            </a:ln>
          </p:spPr>
          <p:txBody>
            <a:bodyPr wrap="none" anchor="ctr"/>
            <a:lstStyle/>
            <a:p>
              <a:endParaRPr lang="en-US"/>
            </a:p>
          </p:txBody>
        </p:sp>
        <p:sp>
          <p:nvSpPr>
            <p:cNvPr id="72712" name="Rectangle 7"/>
            <p:cNvSpPr>
              <a:spLocks noChangeArrowheads="1"/>
            </p:cNvSpPr>
            <p:nvPr/>
          </p:nvSpPr>
          <p:spPr bwMode="auto">
            <a:xfrm>
              <a:off x="3448" y="2518"/>
              <a:ext cx="2016" cy="299"/>
            </a:xfrm>
            <a:prstGeom prst="rect">
              <a:avLst/>
            </a:prstGeom>
            <a:solidFill>
              <a:schemeClr val="accent1"/>
            </a:solidFill>
            <a:ln w="9525">
              <a:noFill/>
              <a:miter lim="800000"/>
              <a:headEnd/>
              <a:tailEnd/>
            </a:ln>
          </p:spPr>
          <p:txBody>
            <a:bodyPr wrap="none" anchor="ctr"/>
            <a:lstStyle/>
            <a:p>
              <a:endParaRPr lang="en-US"/>
            </a:p>
          </p:txBody>
        </p:sp>
        <p:sp>
          <p:nvSpPr>
            <p:cNvPr id="72713" name="Line 8"/>
            <p:cNvSpPr>
              <a:spLocks noChangeShapeType="1"/>
            </p:cNvSpPr>
            <p:nvPr/>
          </p:nvSpPr>
          <p:spPr bwMode="auto">
            <a:xfrm flipV="1">
              <a:off x="3442" y="2818"/>
              <a:ext cx="2027" cy="1"/>
            </a:xfrm>
            <a:prstGeom prst="line">
              <a:avLst/>
            </a:prstGeom>
            <a:noFill/>
            <a:ln w="28575">
              <a:solidFill>
                <a:srgbClr val="FF9900"/>
              </a:solidFill>
              <a:miter lim="800000"/>
              <a:headEnd/>
              <a:tailEnd/>
            </a:ln>
          </p:spPr>
          <p:txBody>
            <a:bodyPr wrap="none"/>
            <a:lstStyle/>
            <a:p>
              <a:endParaRPr lang="en-US"/>
            </a:p>
          </p:txBody>
        </p:sp>
        <p:sp>
          <p:nvSpPr>
            <p:cNvPr id="72714" name="Line 9"/>
            <p:cNvSpPr>
              <a:spLocks noChangeShapeType="1"/>
            </p:cNvSpPr>
            <p:nvPr/>
          </p:nvSpPr>
          <p:spPr bwMode="auto">
            <a:xfrm flipV="1">
              <a:off x="3442" y="2218"/>
              <a:ext cx="2027" cy="1"/>
            </a:xfrm>
            <a:prstGeom prst="line">
              <a:avLst/>
            </a:prstGeom>
            <a:noFill/>
            <a:ln w="28575">
              <a:solidFill>
                <a:srgbClr val="FF9900"/>
              </a:solidFill>
              <a:miter lim="800000"/>
              <a:headEnd/>
              <a:tailEnd/>
            </a:ln>
          </p:spPr>
          <p:txBody>
            <a:bodyPr wrap="none"/>
            <a:lstStyle/>
            <a:p>
              <a:endParaRPr lang="en-US"/>
            </a:p>
          </p:txBody>
        </p:sp>
      </p:grpSp>
    </p:spTree>
    <p:extLst>
      <p:ext uri="{BB962C8B-B14F-4D97-AF65-F5344CB8AC3E}">
        <p14:creationId xmlns:p14="http://schemas.microsoft.com/office/powerpoint/2010/main" val="3288994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smtClean="0"/>
              <a:t>Insulators</a:t>
            </a:r>
          </a:p>
        </p:txBody>
      </p:sp>
      <p:sp>
        <p:nvSpPr>
          <p:cNvPr id="73733" name="Rectangle 3"/>
          <p:cNvSpPr>
            <a:spLocks noGrp="1" noChangeArrowheads="1"/>
          </p:cNvSpPr>
          <p:nvPr>
            <p:ph type="body" sz="half" idx="1"/>
          </p:nvPr>
        </p:nvSpPr>
        <p:spPr>
          <a:xfrm>
            <a:off x="0" y="1295400"/>
            <a:ext cx="4383088" cy="4114800"/>
          </a:xfrm>
        </p:spPr>
        <p:txBody>
          <a:bodyPr/>
          <a:lstStyle/>
          <a:p>
            <a:pPr eaLnBrk="1" hangingPunct="1">
              <a:lnSpc>
                <a:spcPct val="90000"/>
              </a:lnSpc>
            </a:pPr>
            <a:r>
              <a:rPr lang="en-US" sz="2400" smtClean="0"/>
              <a:t>The valence band is completely full of electrons</a:t>
            </a:r>
          </a:p>
          <a:p>
            <a:pPr eaLnBrk="1" hangingPunct="1">
              <a:lnSpc>
                <a:spcPct val="90000"/>
              </a:lnSpc>
            </a:pPr>
            <a:r>
              <a:rPr lang="en-US" sz="2400" smtClean="0"/>
              <a:t>A large band gap separates the valence and conduction bands</a:t>
            </a:r>
          </a:p>
          <a:p>
            <a:pPr eaLnBrk="1" hangingPunct="1">
              <a:lnSpc>
                <a:spcPct val="90000"/>
              </a:lnSpc>
            </a:pPr>
            <a:r>
              <a:rPr lang="en-US" sz="2400" smtClean="0"/>
              <a:t>A large amount of energy is needed for an electron to be able to jump from the valence to the conduction band</a:t>
            </a:r>
          </a:p>
          <a:p>
            <a:pPr lvl="1" eaLnBrk="1" hangingPunct="1">
              <a:lnSpc>
                <a:spcPct val="90000"/>
              </a:lnSpc>
            </a:pPr>
            <a:r>
              <a:rPr lang="en-US" sz="2000" smtClean="0"/>
              <a:t>The minimum required energy is E</a:t>
            </a:r>
            <a:r>
              <a:rPr lang="en-US" sz="2000" baseline="-25000" smtClean="0"/>
              <a:t>g</a:t>
            </a:r>
            <a:endParaRPr lang="en-US" sz="2000" smtClean="0"/>
          </a:p>
          <a:p>
            <a:pPr eaLnBrk="1" hangingPunct="1">
              <a:lnSpc>
                <a:spcPct val="90000"/>
              </a:lnSpc>
            </a:pPr>
            <a:endParaRPr lang="en-US" sz="2400" smtClean="0"/>
          </a:p>
        </p:txBody>
      </p:sp>
      <p:grpSp>
        <p:nvGrpSpPr>
          <p:cNvPr id="2" name="Group 22"/>
          <p:cNvGrpSpPr>
            <a:grpSpLocks/>
          </p:cNvGrpSpPr>
          <p:nvPr/>
        </p:nvGrpSpPr>
        <p:grpSpPr bwMode="auto">
          <a:xfrm>
            <a:off x="5245100" y="2044700"/>
            <a:ext cx="3341688" cy="3492500"/>
            <a:chOff x="3304" y="1288"/>
            <a:chExt cx="2105" cy="2200"/>
          </a:xfrm>
        </p:grpSpPr>
        <p:sp>
          <p:nvSpPr>
            <p:cNvPr id="73735" name="Rectangle 12"/>
            <p:cNvSpPr>
              <a:spLocks noChangeArrowheads="1"/>
            </p:cNvSpPr>
            <p:nvPr/>
          </p:nvSpPr>
          <p:spPr bwMode="auto">
            <a:xfrm>
              <a:off x="3316" y="1288"/>
              <a:ext cx="2016" cy="56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3736" name="Line 10"/>
            <p:cNvSpPr>
              <a:spLocks noChangeShapeType="1"/>
            </p:cNvSpPr>
            <p:nvPr/>
          </p:nvSpPr>
          <p:spPr bwMode="auto">
            <a:xfrm flipV="1">
              <a:off x="3382" y="2985"/>
              <a:ext cx="2027" cy="2"/>
            </a:xfrm>
            <a:prstGeom prst="line">
              <a:avLst/>
            </a:prstGeom>
            <a:noFill/>
            <a:ln w="28575">
              <a:solidFill>
                <a:srgbClr val="FF9900"/>
              </a:solidFill>
              <a:miter lim="800000"/>
              <a:headEnd/>
              <a:tailEnd/>
            </a:ln>
          </p:spPr>
          <p:txBody>
            <a:bodyPr wrap="none"/>
            <a:lstStyle/>
            <a:p>
              <a:endParaRPr lang="en-US"/>
            </a:p>
          </p:txBody>
        </p:sp>
        <p:sp>
          <p:nvSpPr>
            <p:cNvPr id="73737" name="Line 11"/>
            <p:cNvSpPr>
              <a:spLocks noChangeShapeType="1"/>
            </p:cNvSpPr>
            <p:nvPr/>
          </p:nvSpPr>
          <p:spPr bwMode="auto">
            <a:xfrm flipV="1">
              <a:off x="3310" y="1846"/>
              <a:ext cx="2027" cy="2"/>
            </a:xfrm>
            <a:prstGeom prst="line">
              <a:avLst/>
            </a:prstGeom>
            <a:noFill/>
            <a:ln w="28575">
              <a:solidFill>
                <a:srgbClr val="FF9900"/>
              </a:solidFill>
              <a:miter lim="800000"/>
              <a:headEnd/>
              <a:tailEnd/>
            </a:ln>
          </p:spPr>
          <p:txBody>
            <a:bodyPr wrap="none"/>
            <a:lstStyle/>
            <a:p>
              <a:endParaRPr lang="en-US"/>
            </a:p>
          </p:txBody>
        </p:sp>
        <p:sp>
          <p:nvSpPr>
            <p:cNvPr id="73738" name="Rectangle 13"/>
            <p:cNvSpPr>
              <a:spLocks noChangeArrowheads="1"/>
            </p:cNvSpPr>
            <p:nvPr/>
          </p:nvSpPr>
          <p:spPr bwMode="auto">
            <a:xfrm>
              <a:off x="3382" y="2992"/>
              <a:ext cx="2016" cy="496"/>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3739" name="Line 14"/>
            <p:cNvSpPr>
              <a:spLocks noChangeShapeType="1"/>
            </p:cNvSpPr>
            <p:nvPr/>
          </p:nvSpPr>
          <p:spPr bwMode="auto">
            <a:xfrm flipV="1">
              <a:off x="3376" y="3483"/>
              <a:ext cx="2027" cy="2"/>
            </a:xfrm>
            <a:prstGeom prst="line">
              <a:avLst/>
            </a:prstGeom>
            <a:noFill/>
            <a:ln w="28575">
              <a:solidFill>
                <a:srgbClr val="FF9900"/>
              </a:solidFill>
              <a:miter lim="800000"/>
              <a:headEnd/>
              <a:tailEnd/>
            </a:ln>
          </p:spPr>
          <p:txBody>
            <a:bodyPr wrap="none"/>
            <a:lstStyle/>
            <a:p>
              <a:endParaRPr lang="en-US"/>
            </a:p>
          </p:txBody>
        </p:sp>
        <p:sp>
          <p:nvSpPr>
            <p:cNvPr id="73740" name="Line 15"/>
            <p:cNvSpPr>
              <a:spLocks noChangeShapeType="1"/>
            </p:cNvSpPr>
            <p:nvPr/>
          </p:nvSpPr>
          <p:spPr bwMode="auto">
            <a:xfrm flipV="1">
              <a:off x="3304" y="1288"/>
              <a:ext cx="2027" cy="2"/>
            </a:xfrm>
            <a:prstGeom prst="line">
              <a:avLst/>
            </a:prstGeom>
            <a:noFill/>
            <a:ln w="28575">
              <a:solidFill>
                <a:srgbClr val="FF9900"/>
              </a:solidFill>
              <a:miter lim="800000"/>
              <a:headEnd/>
              <a:tailEnd/>
            </a:ln>
          </p:spPr>
          <p:txBody>
            <a:bodyPr wrap="none"/>
            <a:lstStyle/>
            <a:p>
              <a:endParaRPr lang="en-US"/>
            </a:p>
          </p:txBody>
        </p:sp>
        <p:sp>
          <p:nvSpPr>
            <p:cNvPr id="73741" name="Line 19"/>
            <p:cNvSpPr>
              <a:spLocks noChangeShapeType="1"/>
            </p:cNvSpPr>
            <p:nvPr/>
          </p:nvSpPr>
          <p:spPr bwMode="auto">
            <a:xfrm>
              <a:off x="3792" y="1854"/>
              <a:ext cx="0" cy="1122"/>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3742" name="Text Box 20"/>
            <p:cNvSpPr txBox="1">
              <a:spLocks noChangeArrowheads="1"/>
            </p:cNvSpPr>
            <p:nvPr/>
          </p:nvSpPr>
          <p:spPr bwMode="auto">
            <a:xfrm>
              <a:off x="3884" y="2222"/>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extLst>
      <p:ext uri="{BB962C8B-B14F-4D97-AF65-F5344CB8AC3E}">
        <p14:creationId xmlns:p14="http://schemas.microsoft.com/office/powerpoint/2010/main" val="1199783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title"/>
          </p:nvPr>
        </p:nvSpPr>
        <p:spPr/>
        <p:txBody>
          <a:bodyPr/>
          <a:lstStyle/>
          <a:p>
            <a:pPr eaLnBrk="1" hangingPunct="1"/>
            <a:r>
              <a:rPr lang="en-US" smtClean="0"/>
              <a:t>Semiconductors</a:t>
            </a:r>
          </a:p>
        </p:txBody>
      </p:sp>
      <p:sp>
        <p:nvSpPr>
          <p:cNvPr id="74757" name="Rectangle 8"/>
          <p:cNvSpPr>
            <a:spLocks noGrp="1" noChangeArrowheads="1"/>
          </p:cNvSpPr>
          <p:nvPr>
            <p:ph type="body" sz="half" idx="1"/>
          </p:nvPr>
        </p:nvSpPr>
        <p:spPr>
          <a:xfrm>
            <a:off x="0" y="1247775"/>
            <a:ext cx="4306888" cy="4114800"/>
          </a:xfrm>
        </p:spPr>
        <p:txBody>
          <a:bodyPr/>
          <a:lstStyle/>
          <a:p>
            <a:pPr eaLnBrk="1" hangingPunct="1">
              <a:lnSpc>
                <a:spcPct val="90000"/>
              </a:lnSpc>
            </a:pPr>
            <a:r>
              <a:rPr lang="en-US" sz="2200" smtClean="0"/>
              <a:t>A semiconductor has a</a:t>
            </a:r>
            <a:r>
              <a:rPr lang="en-US" sz="2400" smtClean="0"/>
              <a:t> </a:t>
            </a:r>
            <a:r>
              <a:rPr lang="en-US" sz="2200" smtClean="0"/>
              <a:t>small energy gap</a:t>
            </a:r>
          </a:p>
          <a:p>
            <a:pPr eaLnBrk="1" hangingPunct="1">
              <a:lnSpc>
                <a:spcPct val="90000"/>
              </a:lnSpc>
            </a:pPr>
            <a:r>
              <a:rPr lang="en-US" sz="2200" smtClean="0"/>
              <a:t>Thermally excited electrons have enough energy to cross the band gap</a:t>
            </a:r>
          </a:p>
          <a:p>
            <a:pPr eaLnBrk="1" hangingPunct="1">
              <a:lnSpc>
                <a:spcPct val="90000"/>
              </a:lnSpc>
            </a:pPr>
            <a:r>
              <a:rPr lang="en-US" sz="2200" smtClean="0"/>
              <a:t>The resistivity of semiconductors decreases with increases in temperature</a:t>
            </a:r>
          </a:p>
          <a:p>
            <a:pPr eaLnBrk="1" hangingPunct="1">
              <a:lnSpc>
                <a:spcPct val="90000"/>
              </a:lnSpc>
            </a:pPr>
            <a:r>
              <a:rPr lang="en-US" sz="2200" smtClean="0"/>
              <a:t>The white area in the valence band represents holes</a:t>
            </a:r>
          </a:p>
        </p:txBody>
      </p:sp>
      <p:grpSp>
        <p:nvGrpSpPr>
          <p:cNvPr id="2" name="Group 22"/>
          <p:cNvGrpSpPr>
            <a:grpSpLocks/>
          </p:cNvGrpSpPr>
          <p:nvPr/>
        </p:nvGrpSpPr>
        <p:grpSpPr bwMode="auto">
          <a:xfrm>
            <a:off x="5121275" y="1539875"/>
            <a:ext cx="3351213" cy="2273300"/>
            <a:chOff x="3190" y="1858"/>
            <a:chExt cx="2111" cy="1432"/>
          </a:xfrm>
        </p:grpSpPr>
        <p:sp>
          <p:nvSpPr>
            <p:cNvPr id="74759" name="Rectangle 20"/>
            <p:cNvSpPr>
              <a:spLocks noChangeArrowheads="1"/>
            </p:cNvSpPr>
            <p:nvPr/>
          </p:nvSpPr>
          <p:spPr bwMode="auto">
            <a:xfrm>
              <a:off x="3274" y="2788"/>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0" name="Rectangle 21"/>
            <p:cNvSpPr>
              <a:spLocks noChangeArrowheads="1"/>
            </p:cNvSpPr>
            <p:nvPr/>
          </p:nvSpPr>
          <p:spPr bwMode="auto">
            <a:xfrm>
              <a:off x="3208" y="2344"/>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1" name="Rectangle 11"/>
            <p:cNvSpPr>
              <a:spLocks noChangeArrowheads="1"/>
            </p:cNvSpPr>
            <p:nvPr/>
          </p:nvSpPr>
          <p:spPr bwMode="auto">
            <a:xfrm>
              <a:off x="3190" y="1858"/>
              <a:ext cx="2016" cy="50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4762" name="Line 12"/>
            <p:cNvSpPr>
              <a:spLocks noChangeShapeType="1"/>
            </p:cNvSpPr>
            <p:nvPr/>
          </p:nvSpPr>
          <p:spPr bwMode="auto">
            <a:xfrm flipV="1">
              <a:off x="3274" y="2787"/>
              <a:ext cx="2027" cy="2"/>
            </a:xfrm>
            <a:prstGeom prst="line">
              <a:avLst/>
            </a:prstGeom>
            <a:noFill/>
            <a:ln w="28575">
              <a:solidFill>
                <a:srgbClr val="FF9900"/>
              </a:solidFill>
              <a:miter lim="800000"/>
              <a:headEnd/>
              <a:tailEnd/>
            </a:ln>
          </p:spPr>
          <p:txBody>
            <a:bodyPr wrap="none"/>
            <a:lstStyle/>
            <a:p>
              <a:endParaRPr lang="en-US"/>
            </a:p>
          </p:txBody>
        </p:sp>
        <p:sp>
          <p:nvSpPr>
            <p:cNvPr id="74763" name="Line 13"/>
            <p:cNvSpPr>
              <a:spLocks noChangeShapeType="1"/>
            </p:cNvSpPr>
            <p:nvPr/>
          </p:nvSpPr>
          <p:spPr bwMode="auto">
            <a:xfrm flipV="1">
              <a:off x="3202" y="2422"/>
              <a:ext cx="2027" cy="2"/>
            </a:xfrm>
            <a:prstGeom prst="line">
              <a:avLst/>
            </a:prstGeom>
            <a:noFill/>
            <a:ln w="28575">
              <a:solidFill>
                <a:srgbClr val="FF9900"/>
              </a:solidFill>
              <a:miter lim="800000"/>
              <a:headEnd/>
              <a:tailEnd/>
            </a:ln>
          </p:spPr>
          <p:txBody>
            <a:bodyPr wrap="none"/>
            <a:lstStyle/>
            <a:p>
              <a:endParaRPr lang="en-US"/>
            </a:p>
          </p:txBody>
        </p:sp>
        <p:sp>
          <p:nvSpPr>
            <p:cNvPr id="74764" name="Rectangle 14"/>
            <p:cNvSpPr>
              <a:spLocks noChangeArrowheads="1"/>
            </p:cNvSpPr>
            <p:nvPr/>
          </p:nvSpPr>
          <p:spPr bwMode="auto">
            <a:xfrm>
              <a:off x="3274" y="2866"/>
              <a:ext cx="2016" cy="424"/>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4765" name="Line 15"/>
            <p:cNvSpPr>
              <a:spLocks noChangeShapeType="1"/>
            </p:cNvSpPr>
            <p:nvPr/>
          </p:nvSpPr>
          <p:spPr bwMode="auto">
            <a:xfrm flipV="1">
              <a:off x="3268" y="3285"/>
              <a:ext cx="2027" cy="2"/>
            </a:xfrm>
            <a:prstGeom prst="line">
              <a:avLst/>
            </a:prstGeom>
            <a:noFill/>
            <a:ln w="28575">
              <a:solidFill>
                <a:srgbClr val="FF9900"/>
              </a:solidFill>
              <a:miter lim="800000"/>
              <a:headEnd/>
              <a:tailEnd/>
            </a:ln>
          </p:spPr>
          <p:txBody>
            <a:bodyPr wrap="none"/>
            <a:lstStyle/>
            <a:p>
              <a:endParaRPr lang="en-US"/>
            </a:p>
          </p:txBody>
        </p:sp>
        <p:sp>
          <p:nvSpPr>
            <p:cNvPr id="74766" name="Line 16"/>
            <p:cNvSpPr>
              <a:spLocks noChangeShapeType="1"/>
            </p:cNvSpPr>
            <p:nvPr/>
          </p:nvSpPr>
          <p:spPr bwMode="auto">
            <a:xfrm flipV="1">
              <a:off x="3196" y="1864"/>
              <a:ext cx="2027" cy="2"/>
            </a:xfrm>
            <a:prstGeom prst="line">
              <a:avLst/>
            </a:prstGeom>
            <a:noFill/>
            <a:ln w="28575">
              <a:solidFill>
                <a:srgbClr val="FF9900"/>
              </a:solidFill>
              <a:miter lim="800000"/>
              <a:headEnd/>
              <a:tailEnd/>
            </a:ln>
          </p:spPr>
          <p:txBody>
            <a:bodyPr wrap="none"/>
            <a:lstStyle/>
            <a:p>
              <a:endParaRPr lang="en-US"/>
            </a:p>
          </p:txBody>
        </p:sp>
        <p:sp>
          <p:nvSpPr>
            <p:cNvPr id="74767" name="Line 17"/>
            <p:cNvSpPr>
              <a:spLocks noChangeShapeType="1"/>
            </p:cNvSpPr>
            <p:nvPr/>
          </p:nvSpPr>
          <p:spPr bwMode="auto">
            <a:xfrm flipH="1">
              <a:off x="3684" y="2430"/>
              <a:ext cx="6" cy="348"/>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4768" name="Text Box 18"/>
            <p:cNvSpPr txBox="1">
              <a:spLocks noChangeArrowheads="1"/>
            </p:cNvSpPr>
            <p:nvPr/>
          </p:nvSpPr>
          <p:spPr bwMode="auto">
            <a:xfrm>
              <a:off x="3806" y="2486"/>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extLst>
      <p:ext uri="{BB962C8B-B14F-4D97-AF65-F5344CB8AC3E}">
        <p14:creationId xmlns:p14="http://schemas.microsoft.com/office/powerpoint/2010/main" val="4051257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flipV="1">
            <a:off x="961029" y="1602475"/>
            <a:ext cx="3092355" cy="2983173"/>
            <a:chOff x="228600" y="0"/>
            <a:chExt cx="7467600" cy="6934200"/>
          </a:xfrm>
        </p:grpSpPr>
        <p:grpSp>
          <p:nvGrpSpPr>
            <p:cNvPr id="43" name="Group 42"/>
            <p:cNvGrpSpPr/>
            <p:nvPr/>
          </p:nvGrpSpPr>
          <p:grpSpPr>
            <a:xfrm>
              <a:off x="990600" y="1066800"/>
              <a:ext cx="6705600" cy="5867400"/>
              <a:chOff x="533400" y="533400"/>
              <a:chExt cx="6781800" cy="6172200"/>
            </a:xfrm>
          </p:grpSpPr>
          <p:sp>
            <p:nvSpPr>
              <p:cNvPr id="44" name="Oval 43"/>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09600" y="533400"/>
              <a:ext cx="6705600" cy="5867400"/>
              <a:chOff x="533400" y="533400"/>
              <a:chExt cx="6781800" cy="6172200"/>
            </a:xfrm>
          </p:grpSpPr>
          <p:sp>
            <p:nvSpPr>
              <p:cNvPr id="25" name="Oval 24"/>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228600" y="0"/>
              <a:ext cx="6781800" cy="6172200"/>
              <a:chOff x="533400" y="533400"/>
              <a:chExt cx="6781800" cy="6172200"/>
            </a:xfrm>
          </p:grpSpPr>
          <p:sp>
            <p:nvSpPr>
              <p:cNvPr id="6" name="Oval 5"/>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p:cNvGrpSpPr/>
          <p:nvPr/>
        </p:nvGrpSpPr>
        <p:grpSpPr>
          <a:xfrm>
            <a:off x="5117910" y="1801506"/>
            <a:ext cx="2702257" cy="2702255"/>
            <a:chOff x="5117910" y="1801506"/>
            <a:chExt cx="2702257" cy="2702255"/>
          </a:xfrm>
        </p:grpSpPr>
        <p:sp>
          <p:nvSpPr>
            <p:cNvPr id="66" name="Rectangle 65"/>
            <p:cNvSpPr/>
            <p:nvPr/>
          </p:nvSpPr>
          <p:spPr>
            <a:xfrm>
              <a:off x="5117910" y="1801506"/>
              <a:ext cx="2700248" cy="270225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flipV="1">
              <a:off x="5389752"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p:cNvSpPr/>
            <p:nvPr/>
          </p:nvSpPr>
          <p:spPr>
            <a:xfrm flipV="1">
              <a:off x="5760759"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Oval 68"/>
            <p:cNvSpPr/>
            <p:nvPr/>
          </p:nvSpPr>
          <p:spPr>
            <a:xfrm flipV="1">
              <a:off x="6203245"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Oval 69"/>
            <p:cNvSpPr/>
            <p:nvPr/>
          </p:nvSpPr>
          <p:spPr>
            <a:xfrm flipV="1">
              <a:off x="6574252"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p:cNvSpPr/>
            <p:nvPr/>
          </p:nvSpPr>
          <p:spPr>
            <a:xfrm flipV="1">
              <a:off x="6976969"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p:cNvSpPr/>
            <p:nvPr/>
          </p:nvSpPr>
          <p:spPr>
            <a:xfrm flipV="1">
              <a:off x="7347976"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Oval 72"/>
            <p:cNvSpPr/>
            <p:nvPr/>
          </p:nvSpPr>
          <p:spPr>
            <a:xfrm flipV="1">
              <a:off x="5389752"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Oval 73"/>
            <p:cNvSpPr/>
            <p:nvPr/>
          </p:nvSpPr>
          <p:spPr>
            <a:xfrm flipV="1">
              <a:off x="5760759"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Oval 74"/>
            <p:cNvSpPr/>
            <p:nvPr/>
          </p:nvSpPr>
          <p:spPr>
            <a:xfrm flipV="1">
              <a:off x="6203245"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Oval 75"/>
            <p:cNvSpPr/>
            <p:nvPr/>
          </p:nvSpPr>
          <p:spPr>
            <a:xfrm flipV="1">
              <a:off x="6574252"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7" name="Oval 76"/>
            <p:cNvSpPr/>
            <p:nvPr/>
          </p:nvSpPr>
          <p:spPr>
            <a:xfrm flipV="1">
              <a:off x="6976969"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Oval 77"/>
            <p:cNvSpPr/>
            <p:nvPr/>
          </p:nvSpPr>
          <p:spPr>
            <a:xfrm flipV="1">
              <a:off x="7347976"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Oval 78"/>
            <p:cNvSpPr/>
            <p:nvPr/>
          </p:nvSpPr>
          <p:spPr>
            <a:xfrm flipV="1">
              <a:off x="5356024"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Oval 79"/>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1" name="Oval 80"/>
            <p:cNvSpPr/>
            <p:nvPr/>
          </p:nvSpPr>
          <p:spPr>
            <a:xfrm flipV="1">
              <a:off x="6169517"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Oval 81"/>
            <p:cNvSpPr/>
            <p:nvPr/>
          </p:nvSpPr>
          <p:spPr>
            <a:xfrm flipV="1">
              <a:off x="6540524"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Oval 82"/>
            <p:cNvSpPr/>
            <p:nvPr/>
          </p:nvSpPr>
          <p:spPr>
            <a:xfrm flipV="1">
              <a:off x="6943241"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4" name="Oval 83"/>
            <p:cNvSpPr/>
            <p:nvPr/>
          </p:nvSpPr>
          <p:spPr>
            <a:xfrm flipV="1">
              <a:off x="7314248"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5" name="Oval 84"/>
            <p:cNvSpPr/>
            <p:nvPr/>
          </p:nvSpPr>
          <p:spPr>
            <a:xfrm flipV="1">
              <a:off x="5275980"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6" name="Oval 85"/>
            <p:cNvSpPr/>
            <p:nvPr/>
          </p:nvSpPr>
          <p:spPr>
            <a:xfrm flipV="1">
              <a:off x="5646987"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Oval 86"/>
            <p:cNvSpPr/>
            <p:nvPr/>
          </p:nvSpPr>
          <p:spPr>
            <a:xfrm flipV="1">
              <a:off x="6089473"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Oval 87"/>
            <p:cNvSpPr/>
            <p:nvPr/>
          </p:nvSpPr>
          <p:spPr>
            <a:xfrm flipV="1">
              <a:off x="6460480"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9" name="Oval 88"/>
            <p:cNvSpPr/>
            <p:nvPr/>
          </p:nvSpPr>
          <p:spPr>
            <a:xfrm flipV="1">
              <a:off x="6863197"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0" name="Oval 89"/>
            <p:cNvSpPr/>
            <p:nvPr/>
          </p:nvSpPr>
          <p:spPr>
            <a:xfrm flipV="1">
              <a:off x="7234204"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1" name="Oval 90"/>
            <p:cNvSpPr/>
            <p:nvPr/>
          </p:nvSpPr>
          <p:spPr>
            <a:xfrm flipV="1">
              <a:off x="5275980"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Oval 91"/>
            <p:cNvSpPr/>
            <p:nvPr/>
          </p:nvSpPr>
          <p:spPr>
            <a:xfrm flipV="1">
              <a:off x="5646987"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Oval 92"/>
            <p:cNvSpPr/>
            <p:nvPr/>
          </p:nvSpPr>
          <p:spPr>
            <a:xfrm flipV="1">
              <a:off x="6089473"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Oval 93"/>
            <p:cNvSpPr/>
            <p:nvPr/>
          </p:nvSpPr>
          <p:spPr>
            <a:xfrm flipV="1">
              <a:off x="6460480"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Oval 94"/>
            <p:cNvSpPr/>
            <p:nvPr/>
          </p:nvSpPr>
          <p:spPr>
            <a:xfrm flipV="1">
              <a:off x="6863197"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6" name="Oval 95"/>
            <p:cNvSpPr/>
            <p:nvPr/>
          </p:nvSpPr>
          <p:spPr>
            <a:xfrm flipV="1">
              <a:off x="7234204"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7" name="Oval 96"/>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Oval 97"/>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9" name="Oval 98"/>
            <p:cNvSpPr/>
            <p:nvPr/>
          </p:nvSpPr>
          <p:spPr>
            <a:xfrm flipV="1">
              <a:off x="6055745"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0" name="Oval 99"/>
            <p:cNvSpPr/>
            <p:nvPr/>
          </p:nvSpPr>
          <p:spPr>
            <a:xfrm flipV="1">
              <a:off x="6426752"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1" name="Oval 100"/>
            <p:cNvSpPr/>
            <p:nvPr/>
          </p:nvSpPr>
          <p:spPr>
            <a:xfrm flipV="1">
              <a:off x="6829469"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2" name="Oval 101"/>
            <p:cNvSpPr/>
            <p:nvPr/>
          </p:nvSpPr>
          <p:spPr>
            <a:xfrm flipV="1">
              <a:off x="7200476"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3" name="Oval 102"/>
            <p:cNvSpPr/>
            <p:nvPr/>
          </p:nvSpPr>
          <p:spPr>
            <a:xfrm flipV="1">
              <a:off x="5174290"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4" name="Oval 103"/>
            <p:cNvSpPr/>
            <p:nvPr/>
          </p:nvSpPr>
          <p:spPr>
            <a:xfrm flipV="1">
              <a:off x="5545297"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5" name="Oval 104"/>
            <p:cNvSpPr/>
            <p:nvPr/>
          </p:nvSpPr>
          <p:spPr>
            <a:xfrm flipV="1">
              <a:off x="5987783"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6" name="Oval 105"/>
            <p:cNvSpPr/>
            <p:nvPr/>
          </p:nvSpPr>
          <p:spPr>
            <a:xfrm flipV="1">
              <a:off x="6358790"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Oval 106"/>
            <p:cNvSpPr/>
            <p:nvPr/>
          </p:nvSpPr>
          <p:spPr>
            <a:xfrm flipV="1">
              <a:off x="6761507"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Oval 107"/>
            <p:cNvSpPr/>
            <p:nvPr/>
          </p:nvSpPr>
          <p:spPr>
            <a:xfrm flipV="1">
              <a:off x="7132514"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Oval 108"/>
            <p:cNvSpPr/>
            <p:nvPr/>
          </p:nvSpPr>
          <p:spPr>
            <a:xfrm flipV="1">
              <a:off x="5174290"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0" name="Oval 109"/>
            <p:cNvSpPr/>
            <p:nvPr/>
          </p:nvSpPr>
          <p:spPr>
            <a:xfrm flipV="1">
              <a:off x="5545297"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Oval 110"/>
            <p:cNvSpPr/>
            <p:nvPr/>
          </p:nvSpPr>
          <p:spPr>
            <a:xfrm flipV="1">
              <a:off x="5987783"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 name="Oval 111"/>
            <p:cNvSpPr/>
            <p:nvPr/>
          </p:nvSpPr>
          <p:spPr>
            <a:xfrm flipV="1">
              <a:off x="6358790"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3" name="Oval 112"/>
            <p:cNvSpPr/>
            <p:nvPr/>
          </p:nvSpPr>
          <p:spPr>
            <a:xfrm flipV="1">
              <a:off x="6761507"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4" name="Oval 113"/>
            <p:cNvSpPr/>
            <p:nvPr/>
          </p:nvSpPr>
          <p:spPr>
            <a:xfrm flipV="1">
              <a:off x="7132514"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5" name="Oval 114"/>
            <p:cNvSpPr/>
            <p:nvPr/>
          </p:nvSpPr>
          <p:spPr>
            <a:xfrm flipV="1">
              <a:off x="5140562"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6" name="Oval 115"/>
            <p:cNvSpPr/>
            <p:nvPr/>
          </p:nvSpPr>
          <p:spPr>
            <a:xfrm flipV="1">
              <a:off x="5511569"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7" name="Oval 116"/>
            <p:cNvSpPr/>
            <p:nvPr/>
          </p:nvSpPr>
          <p:spPr>
            <a:xfrm flipV="1">
              <a:off x="5954055"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8" name="Oval 117"/>
            <p:cNvSpPr/>
            <p:nvPr/>
          </p:nvSpPr>
          <p:spPr>
            <a:xfrm flipV="1">
              <a:off x="6325062"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9" name="Oval 118"/>
            <p:cNvSpPr/>
            <p:nvPr/>
          </p:nvSpPr>
          <p:spPr>
            <a:xfrm flipV="1">
              <a:off x="6727779"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0" name="Oval 119"/>
            <p:cNvSpPr/>
            <p:nvPr/>
          </p:nvSpPr>
          <p:spPr>
            <a:xfrm flipV="1">
              <a:off x="7098786"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1" name="TextBox 120"/>
          <p:cNvSpPr txBox="1"/>
          <p:nvPr/>
        </p:nvSpPr>
        <p:spPr>
          <a:xfrm>
            <a:off x="1746913" y="4790363"/>
            <a:ext cx="5457776" cy="523220"/>
          </a:xfrm>
          <a:prstGeom prst="rect">
            <a:avLst/>
          </a:prstGeom>
          <a:noFill/>
        </p:spPr>
        <p:txBody>
          <a:bodyPr wrap="none" rtlCol="0">
            <a:spAutoFit/>
          </a:bodyPr>
          <a:lstStyle/>
          <a:p>
            <a:r>
              <a:rPr lang="en-US" sz="2800" dirty="0" smtClean="0"/>
              <a:t>Insulator                              Conductor</a:t>
            </a:r>
            <a:endParaRPr lang="en-US" sz="2800" dirty="0"/>
          </a:p>
        </p:txBody>
      </p:sp>
    </p:spTree>
    <p:extLst>
      <p:ext uri="{BB962C8B-B14F-4D97-AF65-F5344CB8AC3E}">
        <p14:creationId xmlns:p14="http://schemas.microsoft.com/office/powerpoint/2010/main" val="201345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5</a:t>
            </a:fld>
            <a:endParaRPr lang="en-US"/>
          </a:p>
        </p:txBody>
      </p:sp>
      <p:sp>
        <p:nvSpPr>
          <p:cNvPr id="28675" name="Rectangle 2"/>
          <p:cNvSpPr>
            <a:spLocks noGrp="1" noChangeArrowheads="1"/>
          </p:cNvSpPr>
          <p:nvPr>
            <p:ph type="title"/>
          </p:nvPr>
        </p:nvSpPr>
        <p:spPr/>
        <p:txBody>
          <a:bodyPr/>
          <a:lstStyle/>
          <a:p>
            <a:pPr eaLnBrk="1" hangingPunct="1"/>
            <a:r>
              <a:rPr lang="en-US"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smtClean="0"/>
              <a:t>“I have no idea,” was popular</a:t>
            </a:r>
          </a:p>
          <a:p>
            <a:pPr lvl="1">
              <a:lnSpc>
                <a:spcPct val="90000"/>
              </a:lnSpc>
            </a:pPr>
            <a:r>
              <a:rPr lang="en-US" sz="2400" dirty="0"/>
              <a:t>“Laws of the natural world”</a:t>
            </a:r>
          </a:p>
          <a:p>
            <a:pPr lvl="1">
              <a:lnSpc>
                <a:spcPct val="90000"/>
              </a:lnSpc>
            </a:pPr>
            <a:r>
              <a:rPr lang="en-US" sz="2400" dirty="0"/>
              <a:t>“how physics is applied to mechanical engineering”</a:t>
            </a:r>
          </a:p>
          <a:p>
            <a:r>
              <a:rPr lang="en-US" dirty="0"/>
              <a:t> </a:t>
            </a:r>
            <a:r>
              <a:rPr lang="en-US" dirty="0" smtClean="0"/>
              <a:t>What do you hope to do with this new knowledge?</a:t>
            </a:r>
          </a:p>
          <a:p>
            <a:pPr lvl="1" eaLnBrk="1" hangingPunct="1">
              <a:lnSpc>
                <a:spcPct val="90000"/>
              </a:lnSpc>
            </a:pPr>
            <a:r>
              <a:rPr lang="en-US" sz="2400" dirty="0" smtClean="0"/>
              <a:t>Most said they wanted to apply what they learn in Engineering.</a:t>
            </a:r>
          </a:p>
          <a:p>
            <a:pPr lvl="2">
              <a:lnSpc>
                <a:spcPct val="90000"/>
              </a:lnSpc>
            </a:pPr>
            <a:r>
              <a:rPr lang="en-US" sz="2000" dirty="0" smtClean="0"/>
              <a:t>“I </a:t>
            </a:r>
            <a:r>
              <a:rPr lang="en-US" sz="2000" dirty="0"/>
              <a:t>hope to use the new knowledge in my work field. </a:t>
            </a:r>
            <a:r>
              <a:rPr lang="en-US" sz="2000" dirty="0" smtClean="0"/>
              <a:t>“</a:t>
            </a:r>
          </a:p>
          <a:p>
            <a:pPr lvl="2">
              <a:lnSpc>
                <a:spcPct val="90000"/>
              </a:lnSpc>
            </a:pPr>
            <a:r>
              <a:rPr lang="en-US" sz="2000" dirty="0" smtClean="0"/>
              <a:t>“With </a:t>
            </a:r>
            <a:r>
              <a:rPr lang="en-US" sz="2000" dirty="0"/>
              <a:t>this knowledge, I hope to apply it better to my own understanding of the world and it's machines</a:t>
            </a:r>
            <a:r>
              <a:rPr lang="en-US" sz="2000" dirty="0" smtClean="0"/>
              <a:t>.”</a:t>
            </a:r>
            <a:endParaRPr lang="en-US" sz="2000" dirty="0"/>
          </a:p>
          <a:p>
            <a:pPr lvl="2">
              <a:lnSpc>
                <a:spcPct val="90000"/>
              </a:lnSpc>
            </a:pPr>
            <a:endParaRPr lang="en-US" sz="20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1276068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05200" y="2133600"/>
            <a:ext cx="3048000" cy="2895600"/>
            <a:chOff x="2208" y="1344"/>
            <a:chExt cx="1920" cy="1824"/>
          </a:xfrm>
        </p:grpSpPr>
        <p:sp>
          <p:nvSpPr>
            <p:cNvPr id="4403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403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9" name="Line 7"/>
            <p:cNvSpPr>
              <a:spLocks noChangeShapeType="1"/>
            </p:cNvSpPr>
            <p:nvPr/>
          </p:nvSpPr>
          <p:spPr bwMode="auto">
            <a:xfrm flipH="1">
              <a:off x="2304" y="2256"/>
              <a:ext cx="480" cy="0"/>
            </a:xfrm>
            <a:prstGeom prst="line">
              <a:avLst/>
            </a:prstGeom>
            <a:noFill/>
            <a:ln w="57150">
              <a:solidFill>
                <a:schemeClr val="accent2"/>
              </a:solidFill>
              <a:round/>
              <a:headEnd/>
              <a:tailEnd type="triangle" w="med" len="med"/>
            </a:ln>
          </p:spPr>
          <p:txBody>
            <a:bodyPr/>
            <a:lstStyle/>
            <a:p>
              <a:endParaRPr lang="en-US"/>
            </a:p>
          </p:txBody>
        </p:sp>
        <p:sp>
          <p:nvSpPr>
            <p:cNvPr id="44040" name="Line 8"/>
            <p:cNvSpPr>
              <a:spLocks noChangeShapeType="1"/>
            </p:cNvSpPr>
            <p:nvPr/>
          </p:nvSpPr>
          <p:spPr bwMode="auto">
            <a:xfrm>
              <a:off x="3456" y="2256"/>
              <a:ext cx="480" cy="0"/>
            </a:xfrm>
            <a:prstGeom prst="line">
              <a:avLst/>
            </a:prstGeom>
            <a:noFill/>
            <a:ln w="57150">
              <a:solidFill>
                <a:schemeClr val="accent2"/>
              </a:solidFill>
              <a:round/>
              <a:headEnd/>
              <a:tailEnd type="triangle" w="med" len="med"/>
            </a:ln>
          </p:spPr>
          <p:txBody>
            <a:bodyPr/>
            <a:lstStyle/>
            <a:p>
              <a:endParaRPr lang="en-US"/>
            </a:p>
          </p:txBody>
        </p:sp>
      </p:grpSp>
    </p:spTree>
    <p:extLst>
      <p:ext uri="{BB962C8B-B14F-4D97-AF65-F5344CB8AC3E}">
        <p14:creationId xmlns:p14="http://schemas.microsoft.com/office/powerpoint/2010/main" val="1678617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95536" y="1446663"/>
            <a:ext cx="8488907" cy="4312692"/>
            <a:chOff x="-1282890" y="1189626"/>
            <a:chExt cx="10454186" cy="5511425"/>
          </a:xfrm>
        </p:grpSpPr>
        <p:sp>
          <p:nvSpPr>
            <p:cNvPr id="11" name="Rectangle 10"/>
            <p:cNvSpPr/>
            <p:nvPr/>
          </p:nvSpPr>
          <p:spPr>
            <a:xfrm>
              <a:off x="8338782" y="4926842"/>
              <a:ext cx="341194" cy="36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599296" y="1787857"/>
              <a:ext cx="1828800" cy="16650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52382" y="1787857"/>
              <a:ext cx="2715905" cy="1009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 name="Rectangle 3"/>
            <p:cNvSpPr/>
            <p:nvPr/>
          </p:nvSpPr>
          <p:spPr>
            <a:xfrm>
              <a:off x="3340253" y="1838615"/>
              <a:ext cx="1398973" cy="369332"/>
            </a:xfrm>
            <a:prstGeom prst="rect">
              <a:avLst/>
            </a:prstGeom>
          </p:spPr>
          <p:txBody>
            <a:bodyPr wrap="none">
              <a:spAutoFit/>
            </a:bodyPr>
            <a:lstStyle/>
            <a:p>
              <a:pPr algn="ctr"/>
              <a:r>
                <a:rPr lang="en-US" dirty="0" err="1" smtClean="0">
                  <a:solidFill>
                    <a:schemeClr val="bg1"/>
                  </a:solidFill>
                </a:rPr>
                <a:t>TurboBlow</a:t>
              </a:r>
              <a:r>
                <a:rPr lang="en-US" baseline="30000" dirty="0" err="1" smtClean="0">
                  <a:solidFill>
                    <a:schemeClr val="bg1"/>
                  </a:solidFill>
                </a:rPr>
                <a:t>TM</a:t>
              </a:r>
              <a:endParaRPr lang="en-US" baseline="30000" dirty="0">
                <a:solidFill>
                  <a:schemeClr val="bg1"/>
                </a:solidFill>
              </a:endParaRPr>
            </a:p>
          </p:txBody>
        </p:sp>
        <p:sp>
          <p:nvSpPr>
            <p:cNvPr id="5" name="Rectangle 4"/>
            <p:cNvSpPr/>
            <p:nvPr/>
          </p:nvSpPr>
          <p:spPr>
            <a:xfrm>
              <a:off x="3454520" y="2348805"/>
              <a:ext cx="1334212" cy="584775"/>
            </a:xfrm>
            <a:prstGeom prst="rect">
              <a:avLst/>
            </a:prstGeom>
          </p:spPr>
          <p:txBody>
            <a:bodyPr wrap="none">
              <a:spAutoFit/>
            </a:bodyPr>
            <a:lstStyle/>
            <a:p>
              <a:pPr algn="ctr"/>
              <a:r>
                <a:rPr lang="en-US" sz="4800" baseline="30000" dirty="0" smtClean="0">
                  <a:solidFill>
                    <a:schemeClr val="bg1"/>
                  </a:solidFill>
                  <a:latin typeface="Amienne" pitchFamily="82" charset="0"/>
                </a:rPr>
                <a:t>Blow Dryer</a:t>
              </a:r>
              <a:endParaRPr lang="en-US" sz="4800" baseline="30000" dirty="0">
                <a:solidFill>
                  <a:schemeClr val="bg1"/>
                </a:solidFill>
                <a:latin typeface="Amienne" pitchFamily="82" charset="0"/>
              </a:endParaRPr>
            </a:p>
          </p:txBody>
        </p:sp>
        <p:sp>
          <p:nvSpPr>
            <p:cNvPr id="6" name="Rectangle 5"/>
            <p:cNvSpPr/>
            <p:nvPr/>
          </p:nvSpPr>
          <p:spPr>
            <a:xfrm rot="4616409">
              <a:off x="4895363" y="3000654"/>
              <a:ext cx="1605703" cy="899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7" name="Freeform 6"/>
            <p:cNvSpPr/>
            <p:nvPr/>
          </p:nvSpPr>
          <p:spPr>
            <a:xfrm>
              <a:off x="5145206" y="3398293"/>
              <a:ext cx="218364" cy="450376"/>
            </a:xfrm>
            <a:custGeom>
              <a:avLst/>
              <a:gdLst>
                <a:gd name="connsiteX0" fmla="*/ 0 w 218364"/>
                <a:gd name="connsiteY0" fmla="*/ 0 h 450376"/>
                <a:gd name="connsiteX1" fmla="*/ 27295 w 218364"/>
                <a:gd name="connsiteY1" fmla="*/ 450376 h 450376"/>
                <a:gd name="connsiteX2" fmla="*/ 218364 w 218364"/>
                <a:gd name="connsiteY2" fmla="*/ 436728 h 450376"/>
                <a:gd name="connsiteX3" fmla="*/ 95534 w 218364"/>
                <a:gd name="connsiteY3" fmla="*/ 0 h 450376"/>
                <a:gd name="connsiteX4" fmla="*/ 0 w 218364"/>
                <a:gd name="connsiteY4" fmla="*/ 0 h 4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64" h="450376">
                  <a:moveTo>
                    <a:pt x="0" y="0"/>
                  </a:moveTo>
                  <a:lnTo>
                    <a:pt x="27295" y="450376"/>
                  </a:lnTo>
                  <a:lnTo>
                    <a:pt x="218364" y="436728"/>
                  </a:lnTo>
                  <a:lnTo>
                    <a:pt x="95534"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209731" y="4135272"/>
              <a:ext cx="2361063" cy="887104"/>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6143766" y="4151193"/>
              <a:ext cx="2361063" cy="1021307"/>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6064154" y="4180763"/>
              <a:ext cx="2361063" cy="1128215"/>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8325134" y="4954136"/>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25134" y="5090615"/>
              <a:ext cx="512927" cy="98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25134" y="5259457"/>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21" y="1378424"/>
              <a:ext cx="2238233" cy="2852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282890" y="18060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52400" y="15080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304800" y="16604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251045" y="24657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1098645" y="26181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764275" y="2729552"/>
              <a:ext cx="286603" cy="491320"/>
            </a:xfrm>
            <a:custGeom>
              <a:avLst/>
              <a:gdLst>
                <a:gd name="connsiteX0" fmla="*/ 95534 w 286603"/>
                <a:gd name="connsiteY0" fmla="*/ 0 h 491320"/>
                <a:gd name="connsiteX1" fmla="*/ 0 w 286603"/>
                <a:gd name="connsiteY1" fmla="*/ 477672 h 491320"/>
                <a:gd name="connsiteX2" fmla="*/ 286603 w 286603"/>
                <a:gd name="connsiteY2" fmla="*/ 491320 h 491320"/>
              </a:gdLst>
              <a:ahLst/>
              <a:cxnLst>
                <a:cxn ang="0">
                  <a:pos x="connsiteX0" y="connsiteY0"/>
                </a:cxn>
                <a:cxn ang="0">
                  <a:pos x="connsiteX1" y="connsiteY1"/>
                </a:cxn>
                <a:cxn ang="0">
                  <a:pos x="connsiteX2" y="connsiteY2"/>
                </a:cxn>
              </a:cxnLst>
              <a:rect l="l" t="t" r="r" b="b"/>
              <a:pathLst>
                <a:path w="286603" h="491320">
                  <a:moveTo>
                    <a:pt x="95534" y="0"/>
                  </a:moveTo>
                  <a:lnTo>
                    <a:pt x="0" y="477672"/>
                  </a:lnTo>
                  <a:lnTo>
                    <a:pt x="286603" y="491320"/>
                  </a:ln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Elbow Connector 26"/>
            <p:cNvCxnSpPr>
              <a:stCxn id="14" idx="3"/>
            </p:cNvCxnSpPr>
            <p:nvPr/>
          </p:nvCxnSpPr>
          <p:spPr>
            <a:xfrm>
              <a:off x="8838061" y="5291042"/>
              <a:ext cx="114870" cy="1109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8666328" y="6359857"/>
              <a:ext cx="504968" cy="341194"/>
              <a:chOff x="2715904" y="5036024"/>
              <a:chExt cx="504968" cy="341194"/>
            </a:xfrm>
          </p:grpSpPr>
          <p:sp>
            <p:nvSpPr>
              <p:cNvPr id="30" name="Rectangle 29"/>
              <p:cNvSpPr/>
              <p:nvPr/>
            </p:nvSpPr>
            <p:spPr>
              <a:xfrm>
                <a:off x="2715904" y="5036024"/>
                <a:ext cx="5049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813712" y="5161128"/>
                <a:ext cx="338920" cy="523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11520" y="5313528"/>
                <a:ext cx="172873" cy="63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33"/>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964442" y="1373879"/>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689212" y="2331497"/>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918950" y="1528554"/>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561830" y="1189626"/>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4230806" y="4926841"/>
            <a:ext cx="3916907" cy="646331"/>
          </a:xfrm>
          <a:prstGeom prst="rect">
            <a:avLst/>
          </a:prstGeom>
          <a:noFill/>
        </p:spPr>
        <p:txBody>
          <a:bodyPr wrap="square" rtlCol="0">
            <a:spAutoFit/>
          </a:bodyPr>
          <a:lstStyle/>
          <a:p>
            <a:r>
              <a:rPr lang="en-US" dirty="0" smtClean="0"/>
              <a:t>The third wire in electrical devices is connect to the ground</a:t>
            </a:r>
            <a:endParaRPr lang="en-US" dirty="0"/>
          </a:p>
        </p:txBody>
      </p:sp>
      <p:sp>
        <p:nvSpPr>
          <p:cNvPr id="43" name="Freeform 42"/>
          <p:cNvSpPr/>
          <p:nvPr/>
        </p:nvSpPr>
        <p:spPr>
          <a:xfrm>
            <a:off x="7820167" y="4776716"/>
            <a:ext cx="491320" cy="300251"/>
          </a:xfrm>
          <a:custGeom>
            <a:avLst/>
            <a:gdLst>
              <a:gd name="connsiteX0" fmla="*/ 0 w 491320"/>
              <a:gd name="connsiteY0" fmla="*/ 300251 h 300251"/>
              <a:gd name="connsiteX1" fmla="*/ 286603 w 491320"/>
              <a:gd name="connsiteY1" fmla="*/ 232012 h 300251"/>
              <a:gd name="connsiteX2" fmla="*/ 491320 w 491320"/>
              <a:gd name="connsiteY2" fmla="*/ 0 h 300251"/>
            </a:gdLst>
            <a:ahLst/>
            <a:cxnLst>
              <a:cxn ang="0">
                <a:pos x="connsiteX0" y="connsiteY0"/>
              </a:cxn>
              <a:cxn ang="0">
                <a:pos x="connsiteX1" y="connsiteY1"/>
              </a:cxn>
              <a:cxn ang="0">
                <a:pos x="connsiteX2" y="connsiteY2"/>
              </a:cxn>
            </a:cxnLst>
            <a:rect l="l" t="t" r="r" b="b"/>
            <a:pathLst>
              <a:path w="491320" h="300251">
                <a:moveTo>
                  <a:pt x="0" y="300251"/>
                </a:moveTo>
                <a:cubicBezTo>
                  <a:pt x="102358" y="291152"/>
                  <a:pt x="204716" y="282054"/>
                  <a:pt x="286603" y="232012"/>
                </a:cubicBezTo>
                <a:cubicBezTo>
                  <a:pt x="368490" y="181970"/>
                  <a:pt x="429905" y="90985"/>
                  <a:pt x="491320" y="0"/>
                </a:cubicBezTo>
              </a:path>
            </a:pathLst>
          </a:cu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646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extLst>
      <p:ext uri="{BB962C8B-B14F-4D97-AF65-F5344CB8AC3E}">
        <p14:creationId xmlns:p14="http://schemas.microsoft.com/office/powerpoint/2010/main" val="384438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extLst>
      <p:ext uri="{BB962C8B-B14F-4D97-AF65-F5344CB8AC3E}">
        <p14:creationId xmlns:p14="http://schemas.microsoft.com/office/powerpoint/2010/main" val="2168915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4" name="Oval 4"/>
          <p:cNvSpPr>
            <a:spLocks noChangeArrowheads="1"/>
          </p:cNvSpPr>
          <p:nvPr/>
        </p:nvSpPr>
        <p:spPr bwMode="auto">
          <a:xfrm>
            <a:off x="53340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 name="Text Box 5"/>
          <p:cNvSpPr txBox="1">
            <a:spLocks noChangeArrowheads="1"/>
          </p:cNvSpPr>
          <p:nvPr/>
        </p:nvSpPr>
        <p:spPr bwMode="auto">
          <a:xfrm>
            <a:off x="5646474" y="3886200"/>
            <a:ext cx="361950" cy="457200"/>
          </a:xfrm>
          <a:prstGeom prst="rect">
            <a:avLst/>
          </a:prstGeom>
          <a:noFill/>
          <a:ln w="9525">
            <a:noFill/>
            <a:miter lim="800000"/>
            <a:headEnd/>
            <a:tailEnd/>
          </a:ln>
        </p:spPr>
        <p:txBody>
          <a:bodyPr wrap="none">
            <a:spAutoFit/>
          </a:bodyPr>
          <a:lstStyle/>
          <a:p>
            <a:r>
              <a:rPr lang="en-US" sz="2400" dirty="0"/>
              <a:t>+</a:t>
            </a:r>
          </a:p>
        </p:txBody>
      </p:sp>
      <p:sp>
        <p:nvSpPr>
          <p:cNvPr id="6" name="Text Box 6"/>
          <p:cNvSpPr txBox="1">
            <a:spLocks noChangeArrowheads="1"/>
          </p:cNvSpPr>
          <p:nvPr/>
        </p:nvSpPr>
        <p:spPr bwMode="auto">
          <a:xfrm>
            <a:off x="5627424" y="3276600"/>
            <a:ext cx="361950" cy="457200"/>
          </a:xfrm>
          <a:prstGeom prst="rect">
            <a:avLst/>
          </a:prstGeom>
          <a:noFill/>
          <a:ln w="9525">
            <a:noFill/>
            <a:miter lim="800000"/>
            <a:headEnd/>
            <a:tailEnd/>
          </a:ln>
        </p:spPr>
        <p:txBody>
          <a:bodyPr wrap="none">
            <a:spAutoFit/>
          </a:bodyPr>
          <a:lstStyle/>
          <a:p>
            <a:r>
              <a:rPr lang="en-US" sz="2400" dirty="0"/>
              <a:t>+</a:t>
            </a:r>
          </a:p>
        </p:txBody>
      </p:sp>
      <p:sp>
        <p:nvSpPr>
          <p:cNvPr id="9"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0"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1"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2"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3" name="Text Box 13"/>
          <p:cNvSpPr txBox="1">
            <a:spLocks noChangeArrowheads="1"/>
          </p:cNvSpPr>
          <p:nvPr/>
        </p:nvSpPr>
        <p:spPr bwMode="auto">
          <a:xfrm>
            <a:off x="5334000" y="3581400"/>
            <a:ext cx="1059906" cy="461665"/>
          </a:xfrm>
          <a:prstGeom prst="rect">
            <a:avLst/>
          </a:prstGeom>
          <a:noFill/>
          <a:ln w="9525">
            <a:noFill/>
            <a:miter lim="800000"/>
            <a:headEnd/>
            <a:tailEnd/>
          </a:ln>
        </p:spPr>
        <p:txBody>
          <a:bodyPr wrap="none">
            <a:spAutoFit/>
          </a:bodyPr>
          <a:lstStyle/>
          <a:p>
            <a:r>
              <a:rPr lang="en-US" sz="2400" dirty="0" smtClean="0"/>
              <a:t>+  +  +  </a:t>
            </a:r>
            <a:endParaRPr lang="en-US" sz="2400" dirty="0"/>
          </a:p>
        </p:txBody>
      </p:sp>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smtClean="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smtClean="0"/>
              <a:t>Center of Negative Charge</a:t>
            </a:r>
          </a:p>
        </p:txBody>
      </p:sp>
    </p:spTree>
    <p:extLst>
      <p:ext uri="{BB962C8B-B14F-4D97-AF65-F5344CB8AC3E}">
        <p14:creationId xmlns:p14="http://schemas.microsoft.com/office/powerpoint/2010/main" val="2068398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smtClean="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smtClean="0"/>
              <a:t>Center of Negative Charge</a:t>
            </a:r>
          </a:p>
        </p:txBody>
      </p:sp>
      <p:cxnSp>
        <p:nvCxnSpPr>
          <p:cNvPr id="18" name="Straight Connector 17"/>
          <p:cNvCxnSpPr>
            <a:stCxn id="42" idx="6"/>
            <a:endCxn id="43" idx="2"/>
          </p:cNvCxnSpPr>
          <p:nvPr/>
        </p:nvCxnSpPr>
        <p:spPr>
          <a:xfrm flipV="1">
            <a:off x="5943600" y="3787820"/>
            <a:ext cx="1001992" cy="11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93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3234519" y="297521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60813" y="2347415"/>
            <a:ext cx="1883391" cy="1200329"/>
          </a:xfrm>
          <a:prstGeom prst="rect">
            <a:avLst/>
          </a:prstGeom>
          <a:noFill/>
        </p:spPr>
        <p:txBody>
          <a:bodyPr wrap="square" rtlCol="0">
            <a:spAutoFit/>
          </a:bodyPr>
          <a:lstStyle/>
          <a:p>
            <a:r>
              <a:rPr lang="en-US" sz="2400" dirty="0" smtClean="0"/>
              <a:t>Center of Positive Charge</a:t>
            </a:r>
          </a:p>
        </p:txBody>
      </p:sp>
      <p:grpSp>
        <p:nvGrpSpPr>
          <p:cNvPr id="2" name="Group 1"/>
          <p:cNvGrpSpPr/>
          <p:nvPr/>
        </p:nvGrpSpPr>
        <p:grpSpPr>
          <a:xfrm rot="10800000">
            <a:off x="4205884" y="2084529"/>
            <a:ext cx="2107797" cy="2288554"/>
            <a:chOff x="4285396" y="1912253"/>
            <a:chExt cx="2107797" cy="2288554"/>
          </a:xfrm>
        </p:grpSpPr>
        <p:grpSp>
          <p:nvGrpSpPr>
            <p:cNvPr id="9" name="Group 8"/>
            <p:cNvGrpSpPr/>
            <p:nvPr/>
          </p:nvGrpSpPr>
          <p:grpSpPr>
            <a:xfrm>
              <a:off x="5242252" y="1912253"/>
              <a:ext cx="843198" cy="852005"/>
              <a:chOff x="5242252" y="1912253"/>
              <a:chExt cx="843198" cy="852005"/>
            </a:xfrm>
          </p:grpSpPr>
          <p:sp>
            <p:nvSpPr>
              <p:cNvPr id="3" name="Oval 2"/>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Oval 3"/>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Oval 4"/>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 name="Group 7"/>
            <p:cNvGrpSpPr/>
            <p:nvPr/>
          </p:nvGrpSpPr>
          <p:grpSpPr>
            <a:xfrm>
              <a:off x="5549995" y="3348802"/>
              <a:ext cx="843198" cy="852005"/>
              <a:chOff x="4212514" y="2666414"/>
              <a:chExt cx="843198" cy="852005"/>
            </a:xfrm>
          </p:grpSpPr>
          <p:sp>
            <p:nvSpPr>
              <p:cNvPr id="6" name="Oval 5"/>
              <p:cNvSpPr/>
              <p:nvPr/>
            </p:nvSpPr>
            <p:spPr>
              <a:xfrm flipV="1">
                <a:off x="4212514" y="2666414"/>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p:cNvSpPr/>
              <p:nvPr/>
            </p:nvSpPr>
            <p:spPr>
              <a:xfrm flipV="1">
                <a:off x="4583521" y="3056917"/>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 name="Oval 11"/>
            <p:cNvSpPr/>
            <p:nvPr/>
          </p:nvSpPr>
          <p:spPr>
            <a:xfrm flipV="1">
              <a:off x="4285396" y="2511189"/>
              <a:ext cx="1474782" cy="1429052"/>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p:cNvSpPr/>
            <p:nvPr/>
          </p:nvSpPr>
          <p:spPr>
            <a:xfrm flipV="1">
              <a:off x="4947946" y="3152525"/>
              <a:ext cx="117983" cy="1190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Oval 13"/>
            <p:cNvSpPr/>
            <p:nvPr/>
          </p:nvSpPr>
          <p:spPr>
            <a:xfrm>
              <a:off x="5442045" y="2893325"/>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1132" y="3086667"/>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a:off x="3452883" y="1091822"/>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9566" y="479945"/>
            <a:ext cx="1883391" cy="1200329"/>
          </a:xfrm>
          <a:prstGeom prst="rect">
            <a:avLst/>
          </a:prstGeom>
          <a:noFill/>
        </p:spPr>
        <p:txBody>
          <a:bodyPr wrap="square" rtlCol="0">
            <a:spAutoFit/>
          </a:bodyPr>
          <a:lstStyle/>
          <a:p>
            <a:r>
              <a:rPr lang="en-US" sz="2400" dirty="0" smtClean="0"/>
              <a:t>Center of Negative Charge</a:t>
            </a:r>
          </a:p>
        </p:txBody>
      </p:sp>
    </p:spTree>
    <p:extLst>
      <p:ext uri="{BB962C8B-B14F-4D97-AF65-F5344CB8AC3E}">
        <p14:creationId xmlns:p14="http://schemas.microsoft.com/office/powerpoint/2010/main" val="1656768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3505200" y="2133600"/>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20672327">
            <a:off x="4876800" y="4191000"/>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Tree>
    <p:extLst>
      <p:ext uri="{BB962C8B-B14F-4D97-AF65-F5344CB8AC3E}">
        <p14:creationId xmlns:p14="http://schemas.microsoft.com/office/powerpoint/2010/main" val="254963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C0C0C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grpSp>
        <p:nvGrpSpPr>
          <p:cNvPr id="24" name="Group 23"/>
          <p:cNvGrpSpPr/>
          <p:nvPr/>
        </p:nvGrpSpPr>
        <p:grpSpPr>
          <a:xfrm>
            <a:off x="1180525" y="1883391"/>
            <a:ext cx="3068750" cy="3177717"/>
            <a:chOff x="1180525" y="1883391"/>
            <a:chExt cx="3068750" cy="3177717"/>
          </a:xfrm>
        </p:grpSpPr>
        <p:grpSp>
          <p:nvGrpSpPr>
            <p:cNvPr id="23" name="Group 22"/>
            <p:cNvGrpSpPr/>
            <p:nvPr/>
          </p:nvGrpSpPr>
          <p:grpSpPr>
            <a:xfrm>
              <a:off x="1285161" y="3211775"/>
              <a:ext cx="2964114" cy="1849333"/>
              <a:chOff x="1285161" y="3211775"/>
              <a:chExt cx="2964114" cy="1849333"/>
            </a:xfrm>
          </p:grpSpPr>
          <p:grpSp>
            <p:nvGrpSpPr>
              <p:cNvPr id="13" name="Group 12"/>
              <p:cNvGrpSpPr/>
              <p:nvPr/>
            </p:nvGrpSpPr>
            <p:grpSpPr>
              <a:xfrm rot="10800000">
                <a:off x="1285161" y="3755412"/>
                <a:ext cx="1556121" cy="1305696"/>
                <a:chOff x="2704531" y="2035791"/>
                <a:chExt cx="1556121" cy="1305696"/>
              </a:xfrm>
            </p:grpSpPr>
            <p:sp>
              <p:nvSpPr>
                <p:cNvPr id="10" name="TextBox 9"/>
                <p:cNvSpPr txBox="1"/>
                <p:nvPr/>
              </p:nvSpPr>
              <p:spPr>
                <a:xfrm>
                  <a:off x="2704531" y="2035791"/>
                  <a:ext cx="364202" cy="523220"/>
                </a:xfrm>
                <a:prstGeom prst="rect">
                  <a:avLst/>
                </a:prstGeom>
                <a:noFill/>
              </p:spPr>
              <p:txBody>
                <a:bodyPr wrap="none" rtlCol="0">
                  <a:spAutoFit/>
                </a:bodyPr>
                <a:lstStyle/>
                <a:p>
                  <a:r>
                    <a:rPr lang="en-US" sz="2800" dirty="0"/>
                    <a:t>+</a:t>
                  </a:r>
                </a:p>
              </p:txBody>
            </p:sp>
            <p:sp>
              <p:nvSpPr>
                <p:cNvPr id="11" name="TextBox 10"/>
                <p:cNvSpPr txBox="1"/>
                <p:nvPr/>
              </p:nvSpPr>
              <p:spPr>
                <a:xfrm>
                  <a:off x="3375555" y="2188191"/>
                  <a:ext cx="364202" cy="523220"/>
                </a:xfrm>
                <a:prstGeom prst="rect">
                  <a:avLst/>
                </a:prstGeom>
                <a:noFill/>
              </p:spPr>
              <p:txBody>
                <a:bodyPr wrap="none" rtlCol="0">
                  <a:spAutoFit/>
                </a:bodyPr>
                <a:lstStyle/>
                <a:p>
                  <a:r>
                    <a:rPr lang="en-US" sz="2800" dirty="0"/>
                    <a:t>+</a:t>
                  </a:r>
                </a:p>
              </p:txBody>
            </p:sp>
            <p:sp>
              <p:nvSpPr>
                <p:cNvPr id="12" name="TextBox 11"/>
                <p:cNvSpPr txBox="1"/>
                <p:nvPr/>
              </p:nvSpPr>
              <p:spPr>
                <a:xfrm>
                  <a:off x="3896450" y="2818267"/>
                  <a:ext cx="364202" cy="523220"/>
                </a:xfrm>
                <a:prstGeom prst="rect">
                  <a:avLst/>
                </a:prstGeom>
                <a:noFill/>
              </p:spPr>
              <p:txBody>
                <a:bodyPr wrap="none" rtlCol="0">
                  <a:spAutoFit/>
                </a:bodyPr>
                <a:lstStyle/>
                <a:p>
                  <a:r>
                    <a:rPr lang="en-US" sz="2800" dirty="0"/>
                    <a:t>+</a:t>
                  </a:r>
                </a:p>
              </p:txBody>
            </p:sp>
          </p:grpSp>
          <p:grpSp>
            <p:nvGrpSpPr>
              <p:cNvPr id="14" name="Group 13"/>
              <p:cNvGrpSpPr/>
              <p:nvPr/>
            </p:nvGrpSpPr>
            <p:grpSpPr>
              <a:xfrm rot="10800000" flipH="1">
                <a:off x="3184473" y="3211775"/>
                <a:ext cx="1064802" cy="1687835"/>
                <a:chOff x="2854656" y="1940256"/>
                <a:chExt cx="1064802" cy="1687835"/>
              </a:xfrm>
            </p:grpSpPr>
            <p:sp>
              <p:nvSpPr>
                <p:cNvPr id="15"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16" name="TextBox 15"/>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17" name="TextBox 16"/>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nvGrpSpPr>
            <p:cNvPr id="22" name="Group 21"/>
            <p:cNvGrpSpPr/>
            <p:nvPr/>
          </p:nvGrpSpPr>
          <p:grpSpPr>
            <a:xfrm>
              <a:off x="1180525" y="1883391"/>
              <a:ext cx="2955022" cy="1790193"/>
              <a:chOff x="1180525" y="1883391"/>
              <a:chExt cx="2955022" cy="1790193"/>
            </a:xfrm>
          </p:grpSpPr>
          <p:sp>
            <p:nvSpPr>
              <p:cNvPr id="6" name="TextBox 5"/>
              <p:cNvSpPr txBox="1"/>
              <p:nvPr/>
            </p:nvSpPr>
            <p:spPr>
              <a:xfrm>
                <a:off x="2552131" y="1883391"/>
                <a:ext cx="364202" cy="523220"/>
              </a:xfrm>
              <a:prstGeom prst="rect">
                <a:avLst/>
              </a:prstGeom>
              <a:noFill/>
            </p:spPr>
            <p:txBody>
              <a:bodyPr wrap="none" rtlCol="0">
                <a:spAutoFit/>
              </a:bodyPr>
              <a:lstStyle/>
              <a:p>
                <a:r>
                  <a:rPr lang="en-US" sz="2800" dirty="0"/>
                  <a:t>+</a:t>
                </a:r>
              </a:p>
            </p:txBody>
          </p:sp>
          <p:sp>
            <p:nvSpPr>
              <p:cNvPr id="7" name="TextBox 6"/>
              <p:cNvSpPr txBox="1"/>
              <p:nvPr/>
            </p:nvSpPr>
            <p:spPr>
              <a:xfrm>
                <a:off x="3223155" y="2035791"/>
                <a:ext cx="364202" cy="523220"/>
              </a:xfrm>
              <a:prstGeom prst="rect">
                <a:avLst/>
              </a:prstGeom>
              <a:noFill/>
            </p:spPr>
            <p:txBody>
              <a:bodyPr wrap="none" rtlCol="0">
                <a:spAutoFit/>
              </a:bodyPr>
              <a:lstStyle/>
              <a:p>
                <a:r>
                  <a:rPr lang="en-US" sz="2800" dirty="0"/>
                  <a:t>+</a:t>
                </a:r>
              </a:p>
            </p:txBody>
          </p:sp>
          <p:sp>
            <p:nvSpPr>
              <p:cNvPr id="8" name="TextBox 7"/>
              <p:cNvSpPr txBox="1"/>
              <p:nvPr/>
            </p:nvSpPr>
            <p:spPr>
              <a:xfrm>
                <a:off x="3771345" y="2624925"/>
                <a:ext cx="364202" cy="523220"/>
              </a:xfrm>
              <a:prstGeom prst="rect">
                <a:avLst/>
              </a:prstGeom>
              <a:noFill/>
            </p:spPr>
            <p:txBody>
              <a:bodyPr wrap="none" rtlCol="0">
                <a:spAutoFit/>
              </a:bodyPr>
              <a:lstStyle/>
              <a:p>
                <a:r>
                  <a:rPr lang="en-US" sz="2800" dirty="0"/>
                  <a:t>+</a:t>
                </a:r>
              </a:p>
            </p:txBody>
          </p:sp>
          <p:grpSp>
            <p:nvGrpSpPr>
              <p:cNvPr id="18" name="Group 17"/>
              <p:cNvGrpSpPr/>
              <p:nvPr/>
            </p:nvGrpSpPr>
            <p:grpSpPr>
              <a:xfrm rot="10800000" flipV="1">
                <a:off x="1180525" y="1985749"/>
                <a:ext cx="1064802" cy="1687835"/>
                <a:chOff x="2854656" y="1940256"/>
                <a:chExt cx="1064802" cy="1687835"/>
              </a:xfrm>
            </p:grpSpPr>
            <p:sp>
              <p:nvSpPr>
                <p:cNvPr id="19" name="TextBox 18"/>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20" name="TextBox 19"/>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21" name="TextBox 20"/>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grpSp>
        <p:nvGrpSpPr>
          <p:cNvPr id="25" name="Group 24"/>
          <p:cNvGrpSpPr/>
          <p:nvPr/>
        </p:nvGrpSpPr>
        <p:grpSpPr>
          <a:xfrm>
            <a:off x="4941524" y="1953902"/>
            <a:ext cx="3030278" cy="3239273"/>
            <a:chOff x="1199761" y="1883391"/>
            <a:chExt cx="3030278" cy="3239273"/>
          </a:xfrm>
        </p:grpSpPr>
        <p:grpSp>
          <p:nvGrpSpPr>
            <p:cNvPr id="26" name="Group 22"/>
            <p:cNvGrpSpPr/>
            <p:nvPr/>
          </p:nvGrpSpPr>
          <p:grpSpPr>
            <a:xfrm>
              <a:off x="1304397" y="3150220"/>
              <a:ext cx="2925642" cy="1972444"/>
              <a:chOff x="1304397" y="3150220"/>
              <a:chExt cx="2925642" cy="1972444"/>
            </a:xfrm>
          </p:grpSpPr>
          <p:grpSp>
            <p:nvGrpSpPr>
              <p:cNvPr id="35" name="Group 12"/>
              <p:cNvGrpSpPr/>
              <p:nvPr/>
            </p:nvGrpSpPr>
            <p:grpSpPr>
              <a:xfrm rot="10800000">
                <a:off x="1304397" y="3693857"/>
                <a:ext cx="1517649" cy="1428807"/>
                <a:chOff x="2723767" y="1974235"/>
                <a:chExt cx="1517649" cy="1428807"/>
              </a:xfrm>
            </p:grpSpPr>
            <p:sp>
              <p:nvSpPr>
                <p:cNvPr id="40" name="TextBox 39"/>
                <p:cNvSpPr txBox="1"/>
                <p:nvPr/>
              </p:nvSpPr>
              <p:spPr>
                <a:xfrm>
                  <a:off x="2723767" y="1974235"/>
                  <a:ext cx="325730" cy="646331"/>
                </a:xfrm>
                <a:prstGeom prst="rect">
                  <a:avLst/>
                </a:prstGeom>
                <a:noFill/>
              </p:spPr>
              <p:txBody>
                <a:bodyPr wrap="none" rtlCol="0">
                  <a:spAutoFit/>
                </a:bodyPr>
                <a:lstStyle/>
                <a:p>
                  <a:r>
                    <a:rPr lang="en-US" sz="3600" dirty="0" smtClean="0"/>
                    <a:t>-</a:t>
                  </a:r>
                  <a:endParaRPr lang="en-US" sz="3600" dirty="0"/>
                </a:p>
              </p:txBody>
            </p:sp>
            <p:sp>
              <p:nvSpPr>
                <p:cNvPr id="41" name="TextBox 40"/>
                <p:cNvSpPr txBox="1"/>
                <p:nvPr/>
              </p:nvSpPr>
              <p:spPr>
                <a:xfrm>
                  <a:off x="3394791" y="2126635"/>
                  <a:ext cx="325730" cy="646331"/>
                </a:xfrm>
                <a:prstGeom prst="rect">
                  <a:avLst/>
                </a:prstGeom>
                <a:noFill/>
              </p:spPr>
              <p:txBody>
                <a:bodyPr wrap="none" rtlCol="0">
                  <a:spAutoFit/>
                </a:bodyPr>
                <a:lstStyle/>
                <a:p>
                  <a:r>
                    <a:rPr lang="en-US" sz="3600" dirty="0" smtClean="0"/>
                    <a:t>-</a:t>
                  </a:r>
                  <a:endParaRPr lang="en-US" sz="3600" dirty="0"/>
                </a:p>
              </p:txBody>
            </p:sp>
            <p:sp>
              <p:nvSpPr>
                <p:cNvPr id="42" name="TextBox 11"/>
                <p:cNvSpPr txBox="1"/>
                <p:nvPr/>
              </p:nvSpPr>
              <p:spPr>
                <a:xfrm>
                  <a:off x="3915686" y="2756711"/>
                  <a:ext cx="325730" cy="646331"/>
                </a:xfrm>
                <a:prstGeom prst="rect">
                  <a:avLst/>
                </a:prstGeom>
                <a:noFill/>
              </p:spPr>
              <p:txBody>
                <a:bodyPr wrap="none" rtlCol="0">
                  <a:spAutoFit/>
                </a:bodyPr>
                <a:lstStyle/>
                <a:p>
                  <a:r>
                    <a:rPr lang="en-US" sz="3600" dirty="0" smtClean="0"/>
                    <a:t>-</a:t>
                  </a:r>
                  <a:endParaRPr lang="en-US" sz="3600" dirty="0"/>
                </a:p>
              </p:txBody>
            </p:sp>
          </p:grpSp>
          <p:grpSp>
            <p:nvGrpSpPr>
              <p:cNvPr id="36" name="Group 13"/>
              <p:cNvGrpSpPr/>
              <p:nvPr/>
            </p:nvGrpSpPr>
            <p:grpSpPr>
              <a:xfrm rot="10800000" flipH="1">
                <a:off x="3203709" y="3150220"/>
                <a:ext cx="1026330" cy="1810946"/>
                <a:chOff x="2873892" y="1878700"/>
                <a:chExt cx="1026330" cy="1810946"/>
              </a:xfrm>
            </p:grpSpPr>
            <p:sp>
              <p:nvSpPr>
                <p:cNvPr id="37" name="TextBox 36"/>
                <p:cNvSpPr txBox="1"/>
                <p:nvPr/>
              </p:nvSpPr>
              <p:spPr>
                <a:xfrm>
                  <a:off x="2873892" y="1878700"/>
                  <a:ext cx="325730" cy="646331"/>
                </a:xfrm>
                <a:prstGeom prst="rect">
                  <a:avLst/>
                </a:prstGeom>
                <a:noFill/>
              </p:spPr>
              <p:txBody>
                <a:bodyPr wrap="none" rtlCol="0">
                  <a:spAutoFit/>
                </a:bodyPr>
                <a:lstStyle/>
                <a:p>
                  <a:r>
                    <a:rPr lang="en-US" sz="3600" dirty="0" smtClean="0"/>
                    <a:t>-</a:t>
                  </a:r>
                  <a:endParaRPr lang="en-US" sz="3600" dirty="0"/>
                </a:p>
              </p:txBody>
            </p:sp>
            <p:sp>
              <p:nvSpPr>
                <p:cNvPr id="38" name="TextBox 37"/>
                <p:cNvSpPr txBox="1"/>
                <p:nvPr/>
              </p:nvSpPr>
              <p:spPr>
                <a:xfrm>
                  <a:off x="3394791" y="2331352"/>
                  <a:ext cx="325730" cy="646331"/>
                </a:xfrm>
                <a:prstGeom prst="rect">
                  <a:avLst/>
                </a:prstGeom>
                <a:noFill/>
              </p:spPr>
              <p:txBody>
                <a:bodyPr wrap="none" rtlCol="0">
                  <a:spAutoFit/>
                </a:bodyPr>
                <a:lstStyle/>
                <a:p>
                  <a:r>
                    <a:rPr lang="en-US" sz="3600" dirty="0" smtClean="0"/>
                    <a:t>-</a:t>
                  </a:r>
                  <a:endParaRPr lang="en-US" sz="3600" dirty="0"/>
                </a:p>
              </p:txBody>
            </p:sp>
            <p:sp>
              <p:nvSpPr>
                <p:cNvPr id="39" name="TextBox 38"/>
                <p:cNvSpPr txBox="1"/>
                <p:nvPr/>
              </p:nvSpPr>
              <p:spPr>
                <a:xfrm>
                  <a:off x="3574492" y="3043315"/>
                  <a:ext cx="325730" cy="646331"/>
                </a:xfrm>
                <a:prstGeom prst="rect">
                  <a:avLst/>
                </a:prstGeom>
                <a:noFill/>
              </p:spPr>
              <p:txBody>
                <a:bodyPr wrap="none" rtlCol="0">
                  <a:spAutoFit/>
                </a:bodyPr>
                <a:lstStyle/>
                <a:p>
                  <a:r>
                    <a:rPr lang="en-US" sz="3600" dirty="0" smtClean="0"/>
                    <a:t>-</a:t>
                  </a:r>
                  <a:endParaRPr lang="en-US" sz="3600" dirty="0"/>
                </a:p>
              </p:txBody>
            </p:sp>
          </p:grpSp>
        </p:grpSp>
        <p:grpSp>
          <p:nvGrpSpPr>
            <p:cNvPr id="27" name="Group 21"/>
            <p:cNvGrpSpPr/>
            <p:nvPr/>
          </p:nvGrpSpPr>
          <p:grpSpPr>
            <a:xfrm>
              <a:off x="1199761" y="1883391"/>
              <a:ext cx="2897314" cy="1851749"/>
              <a:chOff x="1199761" y="1883391"/>
              <a:chExt cx="2897314" cy="1851749"/>
            </a:xfrm>
          </p:grpSpPr>
          <p:sp>
            <p:nvSpPr>
              <p:cNvPr id="28" name="TextBox 27"/>
              <p:cNvSpPr txBox="1"/>
              <p:nvPr/>
            </p:nvSpPr>
            <p:spPr>
              <a:xfrm>
                <a:off x="2552131" y="1883391"/>
                <a:ext cx="325730" cy="646331"/>
              </a:xfrm>
              <a:prstGeom prst="rect">
                <a:avLst/>
              </a:prstGeom>
              <a:noFill/>
            </p:spPr>
            <p:txBody>
              <a:bodyPr wrap="none" rtlCol="0">
                <a:spAutoFit/>
              </a:bodyPr>
              <a:lstStyle/>
              <a:p>
                <a:r>
                  <a:rPr lang="en-US" sz="3600" dirty="0" smtClean="0"/>
                  <a:t>-</a:t>
                </a:r>
                <a:endParaRPr lang="en-US" sz="3600" dirty="0"/>
              </a:p>
            </p:txBody>
          </p:sp>
          <p:sp>
            <p:nvSpPr>
              <p:cNvPr id="29" name="TextBox 28"/>
              <p:cNvSpPr txBox="1"/>
              <p:nvPr/>
            </p:nvSpPr>
            <p:spPr>
              <a:xfrm>
                <a:off x="3223155" y="2035791"/>
                <a:ext cx="325730" cy="646331"/>
              </a:xfrm>
              <a:prstGeom prst="rect">
                <a:avLst/>
              </a:prstGeom>
              <a:noFill/>
            </p:spPr>
            <p:txBody>
              <a:bodyPr wrap="none" rtlCol="0">
                <a:spAutoFit/>
              </a:bodyPr>
              <a:lstStyle/>
              <a:p>
                <a:r>
                  <a:rPr lang="en-US" sz="3600" dirty="0" smtClean="0"/>
                  <a:t>-</a:t>
                </a:r>
                <a:endParaRPr lang="en-US" sz="3600" dirty="0"/>
              </a:p>
            </p:txBody>
          </p:sp>
          <p:sp>
            <p:nvSpPr>
              <p:cNvPr id="30" name="TextBox 29"/>
              <p:cNvSpPr txBox="1"/>
              <p:nvPr/>
            </p:nvSpPr>
            <p:spPr>
              <a:xfrm>
                <a:off x="3771345" y="2624925"/>
                <a:ext cx="325730" cy="646331"/>
              </a:xfrm>
              <a:prstGeom prst="rect">
                <a:avLst/>
              </a:prstGeom>
              <a:noFill/>
            </p:spPr>
            <p:txBody>
              <a:bodyPr wrap="none" rtlCol="0">
                <a:spAutoFit/>
              </a:bodyPr>
              <a:lstStyle/>
              <a:p>
                <a:r>
                  <a:rPr lang="en-US" sz="3600" dirty="0" smtClean="0"/>
                  <a:t>-</a:t>
                </a:r>
                <a:endParaRPr lang="en-US" sz="3600" dirty="0"/>
              </a:p>
            </p:txBody>
          </p:sp>
          <p:grpSp>
            <p:nvGrpSpPr>
              <p:cNvPr id="31" name="Group 17"/>
              <p:cNvGrpSpPr/>
              <p:nvPr/>
            </p:nvGrpSpPr>
            <p:grpSpPr>
              <a:xfrm rot="10800000" flipV="1">
                <a:off x="1199761" y="1924194"/>
                <a:ext cx="1026330" cy="1810946"/>
                <a:chOff x="2873892" y="1878701"/>
                <a:chExt cx="1026330" cy="1810946"/>
              </a:xfrm>
            </p:grpSpPr>
            <p:sp>
              <p:nvSpPr>
                <p:cNvPr id="32" name="TextBox 31"/>
                <p:cNvSpPr txBox="1"/>
                <p:nvPr/>
              </p:nvSpPr>
              <p:spPr>
                <a:xfrm>
                  <a:off x="2873892" y="1878701"/>
                  <a:ext cx="325730"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3394791" y="2331353"/>
                  <a:ext cx="325730" cy="646331"/>
                </a:xfrm>
                <a:prstGeom prst="rect">
                  <a:avLst/>
                </a:prstGeom>
                <a:noFill/>
              </p:spPr>
              <p:txBody>
                <a:bodyPr wrap="none" rtlCol="0">
                  <a:spAutoFit/>
                </a:bodyPr>
                <a:lstStyle/>
                <a:p>
                  <a:r>
                    <a:rPr lang="en-US" sz="3600" dirty="0" smtClean="0"/>
                    <a:t>-</a:t>
                  </a:r>
                  <a:endParaRPr lang="en-US" sz="3600" dirty="0"/>
                </a:p>
              </p:txBody>
            </p:sp>
            <p:sp>
              <p:nvSpPr>
                <p:cNvPr id="34" name="TextBox 33"/>
                <p:cNvSpPr txBox="1"/>
                <p:nvPr/>
              </p:nvSpPr>
              <p:spPr>
                <a:xfrm>
                  <a:off x="3574492" y="3043316"/>
                  <a:ext cx="325730" cy="646331"/>
                </a:xfrm>
                <a:prstGeom prst="rect">
                  <a:avLst/>
                </a:prstGeom>
                <a:noFill/>
              </p:spPr>
              <p:txBody>
                <a:bodyPr wrap="none" rtlCol="0">
                  <a:spAutoFit/>
                </a:bodyPr>
                <a:lstStyle/>
                <a:p>
                  <a:r>
                    <a:rPr lang="en-US" sz="3600" dirty="0" smtClean="0"/>
                    <a:t>-</a:t>
                  </a:r>
                  <a:endParaRPr lang="en-US" sz="3600" dirty="0"/>
                </a:p>
              </p:txBody>
            </p:sp>
          </p:grpSp>
        </p:grpSp>
      </p:grpSp>
    </p:spTree>
    <p:extLst>
      <p:ext uri="{BB962C8B-B14F-4D97-AF65-F5344CB8AC3E}">
        <p14:creationId xmlns:p14="http://schemas.microsoft.com/office/powerpoint/2010/main" val="1268897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FFC00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FFC00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3" name="TextBox 42"/>
          <p:cNvSpPr txBox="1"/>
          <p:nvPr/>
        </p:nvSpPr>
        <p:spPr>
          <a:xfrm>
            <a:off x="1160060" y="3179928"/>
            <a:ext cx="3127779" cy="584775"/>
          </a:xfrm>
          <a:prstGeom prst="rect">
            <a:avLst/>
          </a:prstGeom>
          <a:noFill/>
        </p:spPr>
        <p:txBody>
          <a:bodyPr wrap="none" rtlCol="0">
            <a:spAutoFit/>
          </a:bodyPr>
          <a:lstStyle/>
          <a:p>
            <a:r>
              <a:rPr lang="en-US" sz="3200" dirty="0" smtClean="0"/>
              <a:t>+  +  +  +  +  +  +  +</a:t>
            </a:r>
            <a:endParaRPr lang="en-US" sz="3200" dirty="0"/>
          </a:p>
        </p:txBody>
      </p:sp>
      <p:sp>
        <p:nvSpPr>
          <p:cNvPr id="44" name="TextBox 43"/>
          <p:cNvSpPr txBox="1"/>
          <p:nvPr/>
        </p:nvSpPr>
        <p:spPr>
          <a:xfrm>
            <a:off x="1380698" y="2718179"/>
            <a:ext cx="2736647" cy="584775"/>
          </a:xfrm>
          <a:prstGeom prst="rect">
            <a:avLst/>
          </a:prstGeom>
          <a:noFill/>
        </p:spPr>
        <p:txBody>
          <a:bodyPr wrap="none" rtlCol="0">
            <a:spAutoFit/>
          </a:bodyPr>
          <a:lstStyle/>
          <a:p>
            <a:r>
              <a:rPr lang="en-US" sz="3200" dirty="0" smtClean="0"/>
              <a:t>+  +  +  +  +  +  +</a:t>
            </a:r>
            <a:endParaRPr lang="en-US" sz="3200" dirty="0"/>
          </a:p>
        </p:txBody>
      </p:sp>
      <p:sp>
        <p:nvSpPr>
          <p:cNvPr id="45" name="TextBox 44"/>
          <p:cNvSpPr txBox="1"/>
          <p:nvPr/>
        </p:nvSpPr>
        <p:spPr>
          <a:xfrm>
            <a:off x="1355677" y="3566615"/>
            <a:ext cx="2736647" cy="584775"/>
          </a:xfrm>
          <a:prstGeom prst="rect">
            <a:avLst/>
          </a:prstGeom>
          <a:noFill/>
        </p:spPr>
        <p:txBody>
          <a:bodyPr wrap="none" rtlCol="0">
            <a:spAutoFit/>
          </a:bodyPr>
          <a:lstStyle/>
          <a:p>
            <a:r>
              <a:rPr lang="en-US" sz="3200" dirty="0" smtClean="0"/>
              <a:t>+  +  +  +  +  +  +</a:t>
            </a:r>
            <a:endParaRPr lang="en-US" sz="3200" dirty="0"/>
          </a:p>
        </p:txBody>
      </p:sp>
      <p:sp>
        <p:nvSpPr>
          <p:cNvPr id="46" name="TextBox 45"/>
          <p:cNvSpPr txBox="1"/>
          <p:nvPr/>
        </p:nvSpPr>
        <p:spPr>
          <a:xfrm>
            <a:off x="1603611" y="3937379"/>
            <a:ext cx="2345514" cy="584775"/>
          </a:xfrm>
          <a:prstGeom prst="rect">
            <a:avLst/>
          </a:prstGeom>
          <a:noFill/>
        </p:spPr>
        <p:txBody>
          <a:bodyPr wrap="none" rtlCol="0">
            <a:spAutoFit/>
          </a:bodyPr>
          <a:lstStyle/>
          <a:p>
            <a:r>
              <a:rPr lang="en-US" sz="3200" dirty="0" smtClean="0"/>
              <a:t>+  +  +  +  +  +</a:t>
            </a:r>
            <a:endParaRPr lang="en-US" sz="3200" dirty="0"/>
          </a:p>
        </p:txBody>
      </p:sp>
      <p:sp>
        <p:nvSpPr>
          <p:cNvPr id="47" name="TextBox 46"/>
          <p:cNvSpPr txBox="1"/>
          <p:nvPr/>
        </p:nvSpPr>
        <p:spPr>
          <a:xfrm>
            <a:off x="1633181" y="2356513"/>
            <a:ext cx="2345514" cy="584775"/>
          </a:xfrm>
          <a:prstGeom prst="rect">
            <a:avLst/>
          </a:prstGeom>
          <a:noFill/>
        </p:spPr>
        <p:txBody>
          <a:bodyPr wrap="none" rtlCol="0">
            <a:spAutoFit/>
          </a:bodyPr>
          <a:lstStyle/>
          <a:p>
            <a:r>
              <a:rPr lang="en-US" sz="3200" dirty="0" smtClean="0"/>
              <a:t>+  +  +  +  +  +</a:t>
            </a:r>
            <a:endParaRPr lang="en-US" sz="3200" dirty="0"/>
          </a:p>
        </p:txBody>
      </p:sp>
      <p:sp>
        <p:nvSpPr>
          <p:cNvPr id="48" name="TextBox 47"/>
          <p:cNvSpPr txBox="1"/>
          <p:nvPr/>
        </p:nvSpPr>
        <p:spPr>
          <a:xfrm>
            <a:off x="1935706" y="2031241"/>
            <a:ext cx="1563248" cy="584775"/>
          </a:xfrm>
          <a:prstGeom prst="rect">
            <a:avLst/>
          </a:prstGeom>
          <a:noFill/>
        </p:spPr>
        <p:txBody>
          <a:bodyPr wrap="none" rtlCol="0">
            <a:spAutoFit/>
          </a:bodyPr>
          <a:lstStyle/>
          <a:p>
            <a:r>
              <a:rPr lang="en-US" sz="3200" dirty="0" smtClean="0"/>
              <a:t>+  +  +  +</a:t>
            </a:r>
            <a:endParaRPr lang="en-US" sz="3200" dirty="0"/>
          </a:p>
        </p:txBody>
      </p:sp>
      <p:sp>
        <p:nvSpPr>
          <p:cNvPr id="49" name="TextBox 48"/>
          <p:cNvSpPr txBox="1"/>
          <p:nvPr/>
        </p:nvSpPr>
        <p:spPr>
          <a:xfrm>
            <a:off x="1978924" y="4299044"/>
            <a:ext cx="1563248" cy="584775"/>
          </a:xfrm>
          <a:prstGeom prst="rect">
            <a:avLst/>
          </a:prstGeom>
          <a:noFill/>
        </p:spPr>
        <p:txBody>
          <a:bodyPr wrap="none" rtlCol="0">
            <a:spAutoFit/>
          </a:bodyPr>
          <a:lstStyle/>
          <a:p>
            <a:r>
              <a:rPr lang="en-US" sz="3200" dirty="0" smtClean="0"/>
              <a:t>+  +  +  +</a:t>
            </a:r>
            <a:endParaRPr lang="en-US" sz="3200" dirty="0"/>
          </a:p>
        </p:txBody>
      </p:sp>
      <p:sp>
        <p:nvSpPr>
          <p:cNvPr id="58" name="TextBox 57"/>
          <p:cNvSpPr txBox="1"/>
          <p:nvPr/>
        </p:nvSpPr>
        <p:spPr>
          <a:xfrm>
            <a:off x="4888174" y="3318680"/>
            <a:ext cx="3057247" cy="707886"/>
          </a:xfrm>
          <a:prstGeom prst="rect">
            <a:avLst/>
          </a:prstGeom>
          <a:noFill/>
        </p:spPr>
        <p:txBody>
          <a:bodyPr wrap="none" rtlCol="0">
            <a:spAutoFit/>
          </a:bodyPr>
          <a:lstStyle/>
          <a:p>
            <a:r>
              <a:rPr lang="en-US" sz="4000" dirty="0" smtClean="0"/>
              <a:t>-  -  -  -  -  -  -  -</a:t>
            </a:r>
            <a:endParaRPr lang="en-US" sz="4000" dirty="0"/>
          </a:p>
        </p:txBody>
      </p:sp>
      <p:sp>
        <p:nvSpPr>
          <p:cNvPr id="59" name="TextBox 58"/>
          <p:cNvSpPr txBox="1"/>
          <p:nvPr/>
        </p:nvSpPr>
        <p:spPr>
          <a:xfrm>
            <a:off x="5108812" y="2856931"/>
            <a:ext cx="2669320" cy="707886"/>
          </a:xfrm>
          <a:prstGeom prst="rect">
            <a:avLst/>
          </a:prstGeom>
          <a:noFill/>
        </p:spPr>
        <p:txBody>
          <a:bodyPr wrap="none" rtlCol="0">
            <a:spAutoFit/>
          </a:bodyPr>
          <a:lstStyle/>
          <a:p>
            <a:r>
              <a:rPr lang="en-US" sz="4000" dirty="0" smtClean="0"/>
              <a:t>-  -  -  -  -  -  -</a:t>
            </a:r>
            <a:endParaRPr lang="en-US" sz="4000" dirty="0"/>
          </a:p>
        </p:txBody>
      </p:sp>
      <p:sp>
        <p:nvSpPr>
          <p:cNvPr id="62" name="TextBox 61"/>
          <p:cNvSpPr txBox="1"/>
          <p:nvPr/>
        </p:nvSpPr>
        <p:spPr>
          <a:xfrm>
            <a:off x="5361295" y="2495265"/>
            <a:ext cx="2281394" cy="707886"/>
          </a:xfrm>
          <a:prstGeom prst="rect">
            <a:avLst/>
          </a:prstGeom>
          <a:noFill/>
        </p:spPr>
        <p:txBody>
          <a:bodyPr wrap="none" rtlCol="0">
            <a:spAutoFit/>
          </a:bodyPr>
          <a:lstStyle/>
          <a:p>
            <a:r>
              <a:rPr lang="en-US" sz="4000" dirty="0" smtClean="0"/>
              <a:t>-  -  -  -  -  -</a:t>
            </a:r>
            <a:endParaRPr lang="en-US" sz="4000" dirty="0"/>
          </a:p>
        </p:txBody>
      </p:sp>
      <p:sp>
        <p:nvSpPr>
          <p:cNvPr id="63" name="TextBox 62"/>
          <p:cNvSpPr txBox="1"/>
          <p:nvPr/>
        </p:nvSpPr>
        <p:spPr>
          <a:xfrm>
            <a:off x="5663820" y="2169993"/>
            <a:ext cx="1505540" cy="707886"/>
          </a:xfrm>
          <a:prstGeom prst="rect">
            <a:avLst/>
          </a:prstGeom>
          <a:noFill/>
        </p:spPr>
        <p:txBody>
          <a:bodyPr wrap="none" rtlCol="0">
            <a:spAutoFit/>
          </a:bodyPr>
          <a:lstStyle/>
          <a:p>
            <a:r>
              <a:rPr lang="en-US" sz="4000" dirty="0" smtClean="0"/>
              <a:t>-  -  -  -</a:t>
            </a:r>
            <a:endParaRPr lang="en-US" sz="4000" dirty="0"/>
          </a:p>
        </p:txBody>
      </p:sp>
      <p:sp>
        <p:nvSpPr>
          <p:cNvPr id="64" name="TextBox 63"/>
          <p:cNvSpPr txBox="1"/>
          <p:nvPr/>
        </p:nvSpPr>
        <p:spPr>
          <a:xfrm>
            <a:off x="5707038" y="4437796"/>
            <a:ext cx="1242648" cy="584775"/>
          </a:xfrm>
          <a:prstGeom prst="rect">
            <a:avLst/>
          </a:prstGeom>
          <a:noFill/>
        </p:spPr>
        <p:txBody>
          <a:bodyPr wrap="none" rtlCol="0">
            <a:spAutoFit/>
          </a:bodyPr>
          <a:lstStyle/>
          <a:p>
            <a:r>
              <a:rPr lang="en-US" sz="3200" dirty="0" smtClean="0"/>
              <a:t>-  -  -  -</a:t>
            </a:r>
            <a:endParaRPr lang="en-US" sz="3200" dirty="0"/>
          </a:p>
        </p:txBody>
      </p:sp>
      <p:sp>
        <p:nvSpPr>
          <p:cNvPr id="65" name="TextBox 64"/>
          <p:cNvSpPr txBox="1"/>
          <p:nvPr/>
        </p:nvSpPr>
        <p:spPr>
          <a:xfrm>
            <a:off x="5111087" y="3664421"/>
            <a:ext cx="2669320" cy="707886"/>
          </a:xfrm>
          <a:prstGeom prst="rect">
            <a:avLst/>
          </a:prstGeom>
          <a:noFill/>
        </p:spPr>
        <p:txBody>
          <a:bodyPr wrap="none" rtlCol="0">
            <a:spAutoFit/>
          </a:bodyPr>
          <a:lstStyle/>
          <a:p>
            <a:r>
              <a:rPr lang="en-US" sz="4000" dirty="0" smtClean="0"/>
              <a:t>-  -  -  -  -  -  -</a:t>
            </a:r>
            <a:endParaRPr lang="en-US" sz="4000" dirty="0"/>
          </a:p>
        </p:txBody>
      </p:sp>
      <p:sp>
        <p:nvSpPr>
          <p:cNvPr id="66" name="TextBox 65"/>
          <p:cNvSpPr txBox="1"/>
          <p:nvPr/>
        </p:nvSpPr>
        <p:spPr>
          <a:xfrm>
            <a:off x="5322629" y="4012438"/>
            <a:ext cx="2281394" cy="707886"/>
          </a:xfrm>
          <a:prstGeom prst="rect">
            <a:avLst/>
          </a:prstGeom>
          <a:noFill/>
        </p:spPr>
        <p:txBody>
          <a:bodyPr wrap="none" rtlCol="0">
            <a:spAutoFit/>
          </a:bodyPr>
          <a:lstStyle/>
          <a:p>
            <a:r>
              <a:rPr lang="en-US" sz="4000" dirty="0" smtClean="0"/>
              <a:t>-  -  -  -  -  -</a:t>
            </a:r>
            <a:endParaRPr lang="en-US" sz="4000" dirty="0"/>
          </a:p>
        </p:txBody>
      </p:sp>
    </p:spTree>
    <p:extLst>
      <p:ext uri="{BB962C8B-B14F-4D97-AF65-F5344CB8AC3E}">
        <p14:creationId xmlns:p14="http://schemas.microsoft.com/office/powerpoint/2010/main" val="287831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6</a:t>
            </a:fld>
            <a:endParaRPr lang="en-US"/>
          </a:p>
        </p:txBody>
      </p:sp>
      <p:sp>
        <p:nvSpPr>
          <p:cNvPr id="29699" name="Rectangle 2"/>
          <p:cNvSpPr>
            <a:spLocks noGrp="1" noChangeArrowheads="1"/>
          </p:cNvSpPr>
          <p:nvPr>
            <p:ph type="title"/>
          </p:nvPr>
        </p:nvSpPr>
        <p:spPr/>
        <p:txBody>
          <a:bodyPr/>
          <a:lstStyle/>
          <a:p>
            <a:pPr eaLnBrk="1" hangingPunct="1"/>
            <a:r>
              <a:rPr lang="en-US" smtClean="0"/>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smtClean="0"/>
              <a:t>What do you expect the lectures to do for you?</a:t>
            </a:r>
          </a:p>
          <a:p>
            <a:pPr lvl="1" eaLnBrk="1" hangingPunct="1">
              <a:lnSpc>
                <a:spcPct val="90000"/>
              </a:lnSpc>
            </a:pPr>
            <a:r>
              <a:rPr lang="en-US" dirty="0" smtClean="0"/>
              <a:t>Most wanted the lectures to answer questions and clarify concepts</a:t>
            </a:r>
          </a:p>
          <a:p>
            <a:pPr lvl="2" eaLnBrk="1" hangingPunct="1">
              <a:lnSpc>
                <a:spcPct val="90000"/>
              </a:lnSpc>
            </a:pPr>
            <a:r>
              <a:rPr lang="en-US" dirty="0" smtClean="0"/>
              <a:t>This is in keeping with the Learning Model</a:t>
            </a:r>
          </a:p>
          <a:p>
            <a:pPr marL="342900" lvl="1" indent="-342900">
              <a:lnSpc>
                <a:spcPct val="90000"/>
              </a:lnSpc>
              <a:buFont typeface="Arial" pitchFamily="34" charset="0"/>
              <a:buChar char="•"/>
            </a:pPr>
            <a:r>
              <a:rPr lang="en-US" sz="3200" dirty="0"/>
              <a:t>Some wanted the lectures to be the primary learning </a:t>
            </a:r>
            <a:r>
              <a:rPr lang="en-US" sz="3200" dirty="0" smtClean="0"/>
              <a:t>vehicle</a:t>
            </a:r>
          </a:p>
          <a:p>
            <a:pPr marL="742950" lvl="2" indent="-342900">
              <a:lnSpc>
                <a:spcPct val="90000"/>
              </a:lnSpc>
            </a:pPr>
            <a:r>
              <a:rPr lang="en-US" dirty="0" smtClean="0"/>
              <a:t>Sometimes this will be true, but sometimes it will </a:t>
            </a:r>
            <a:r>
              <a:rPr lang="en-US" dirty="0" smtClean="0"/>
              <a:t>not</a:t>
            </a:r>
          </a:p>
          <a:p>
            <a:pPr marL="742950" lvl="2" indent="-342900">
              <a:lnSpc>
                <a:spcPct val="90000"/>
              </a:lnSpc>
            </a:pPr>
            <a:r>
              <a:rPr lang="en-US" dirty="0" smtClean="0"/>
              <a:t>I will try to strike a balance</a:t>
            </a:r>
            <a:endParaRPr lang="en-US" dirty="0" smtClean="0"/>
          </a:p>
          <a:p>
            <a:pPr marL="742950" lvl="2" indent="-342900">
              <a:lnSpc>
                <a:spcPct val="90000"/>
              </a:lnSpc>
            </a:pPr>
            <a:r>
              <a:rPr lang="en-US" dirty="0" smtClean="0"/>
              <a:t>Learning to read is important—no professors in industry</a:t>
            </a:r>
            <a:endParaRPr lang="en-US" dirty="0"/>
          </a:p>
          <a:p>
            <a:pPr lvl="2">
              <a:lnSpc>
                <a:spcPct val="90000"/>
              </a:lnSpc>
            </a:pPr>
            <a:endParaRPr lang="en-US" dirty="0" smtClean="0"/>
          </a:p>
        </p:txBody>
      </p:sp>
    </p:spTree>
    <p:extLst>
      <p:ext uri="{BB962C8B-B14F-4D97-AF65-F5344CB8AC3E}">
        <p14:creationId xmlns:p14="http://schemas.microsoft.com/office/powerpoint/2010/main" val="1381591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Comparison to Gravity</a:t>
            </a:r>
          </a:p>
        </p:txBody>
      </p:sp>
      <p:pic>
        <p:nvPicPr>
          <p:cNvPr id="35843" name="Picture 4"/>
          <p:cNvPicPr>
            <a:picLocks noChangeAspect="1" noChangeArrowheads="1"/>
          </p:cNvPicPr>
          <p:nvPr/>
        </p:nvPicPr>
        <p:blipFill>
          <a:blip r:embed="rId2" cstate="print"/>
          <a:srcRect/>
          <a:stretch>
            <a:fillRect/>
          </a:stretch>
        </p:blipFill>
        <p:spPr bwMode="auto">
          <a:xfrm>
            <a:off x="293688" y="2484438"/>
            <a:ext cx="8542337" cy="1285875"/>
          </a:xfrm>
          <a:prstGeom prst="rect">
            <a:avLst/>
          </a:prstGeom>
          <a:noFill/>
          <a:ln w="9525">
            <a:noFill/>
            <a:miter lim="800000"/>
            <a:headEnd/>
            <a:tailEnd/>
          </a:ln>
        </p:spPr>
      </p:pic>
    </p:spTree>
    <p:extLst>
      <p:ext uri="{BB962C8B-B14F-4D97-AF65-F5344CB8AC3E}">
        <p14:creationId xmlns:p14="http://schemas.microsoft.com/office/powerpoint/2010/main" val="273295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7</a:t>
            </a:fld>
            <a:endParaRPr lang="en-US"/>
          </a:p>
        </p:txBody>
      </p:sp>
      <p:sp>
        <p:nvSpPr>
          <p:cNvPr id="30723" name="Rectangle 2"/>
          <p:cNvSpPr>
            <a:spLocks noGrp="1" noChangeArrowheads="1"/>
          </p:cNvSpPr>
          <p:nvPr>
            <p:ph type="title"/>
          </p:nvPr>
        </p:nvSpPr>
        <p:spPr/>
        <p:txBody>
          <a:bodyPr/>
          <a:lstStyle/>
          <a:p>
            <a:pPr eaLnBrk="1" hangingPunct="1"/>
            <a:r>
              <a:rPr lang="en-US" smtClean="0"/>
              <a:t>Survey Results</a:t>
            </a:r>
          </a:p>
        </p:txBody>
      </p:sp>
      <p:sp>
        <p:nvSpPr>
          <p:cNvPr id="30724" name="Rectangle 3"/>
          <p:cNvSpPr>
            <a:spLocks noGrp="1" noChangeArrowheads="1"/>
          </p:cNvSpPr>
          <p:nvPr>
            <p:ph type="body" idx="1"/>
          </p:nvPr>
        </p:nvSpPr>
        <p:spPr/>
        <p:txBody>
          <a:bodyPr>
            <a:normAutofit/>
          </a:bodyPr>
          <a:lstStyle/>
          <a:p>
            <a:pPr eaLnBrk="1" hangingPunct="1">
              <a:lnSpc>
                <a:spcPct val="80000"/>
              </a:lnSpc>
            </a:pPr>
            <a:r>
              <a:rPr lang="en-US" dirty="0" smtClean="0"/>
              <a:t>What do you expect the book to do for you?</a:t>
            </a:r>
          </a:p>
          <a:p>
            <a:pPr lvl="1" eaLnBrk="1" hangingPunct="1">
              <a:lnSpc>
                <a:spcPct val="80000"/>
              </a:lnSpc>
            </a:pPr>
            <a:r>
              <a:rPr lang="en-US" dirty="0" smtClean="0"/>
              <a:t>Answers varied</a:t>
            </a:r>
          </a:p>
          <a:p>
            <a:pPr lvl="1">
              <a:lnSpc>
                <a:spcPct val="80000"/>
              </a:lnSpc>
            </a:pPr>
            <a:r>
              <a:rPr lang="en-US" dirty="0"/>
              <a:t>Most said the book would </a:t>
            </a:r>
            <a:r>
              <a:rPr lang="en-US" dirty="0" smtClean="0"/>
              <a:t>be a source for learning the concepts we will study.</a:t>
            </a:r>
          </a:p>
          <a:p>
            <a:pPr lvl="2"/>
            <a:r>
              <a:rPr lang="en-US" dirty="0"/>
              <a:t>help me understand the material better</a:t>
            </a:r>
            <a:endParaRPr lang="en-US" sz="3600" dirty="0"/>
          </a:p>
          <a:p>
            <a:pPr lvl="2"/>
            <a:r>
              <a:rPr lang="en-US" dirty="0"/>
              <a:t>Give be a general idea of principles we are learning and help me identify things </a:t>
            </a:r>
            <a:r>
              <a:rPr lang="en-US" dirty="0" err="1"/>
              <a:t>i</a:t>
            </a:r>
            <a:r>
              <a:rPr lang="en-US" dirty="0"/>
              <a:t> don't understand</a:t>
            </a:r>
            <a:r>
              <a:rPr lang="en-US" dirty="0" smtClean="0"/>
              <a:t>.</a:t>
            </a:r>
          </a:p>
          <a:p>
            <a:pPr lvl="2"/>
            <a:r>
              <a:rPr lang="en-US" dirty="0"/>
              <a:t>Allow me to practice what I have learned through applicable exercises</a:t>
            </a:r>
          </a:p>
          <a:p>
            <a:pPr lvl="2"/>
            <a:endParaRPr lang="en-US" dirty="0"/>
          </a:p>
          <a:p>
            <a:pPr lvl="1" eaLnBrk="1" hangingPunct="1">
              <a:lnSpc>
                <a:spcPct val="80000"/>
              </a:lnSpc>
            </a:pPr>
            <a:endParaRPr lang="en-US" sz="2000" dirty="0" smtClean="0"/>
          </a:p>
          <a:p>
            <a:pPr eaLnBrk="1" hangingPunct="1">
              <a:lnSpc>
                <a:spcPct val="80000"/>
              </a:lnSpc>
            </a:pPr>
            <a:endParaRPr lang="en-US" sz="2400" dirty="0" smtClean="0"/>
          </a:p>
        </p:txBody>
      </p:sp>
    </p:spTree>
    <p:extLst>
      <p:ext uri="{BB962C8B-B14F-4D97-AF65-F5344CB8AC3E}">
        <p14:creationId xmlns:p14="http://schemas.microsoft.com/office/powerpoint/2010/main" val="280323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smtClean="0"/>
              <a:t>Some Studies show reading can be important</a:t>
            </a:r>
          </a:p>
          <a:p>
            <a:pPr lvl="1">
              <a:lnSpc>
                <a:spcPct val="80000"/>
              </a:lnSpc>
            </a:pPr>
            <a:r>
              <a:rPr lang="en-US" sz="2000" dirty="0" smtClean="0"/>
              <a:t>Studies in 1990’s showed that in introductory physics courses…”</a:t>
            </a:r>
          </a:p>
          <a:p>
            <a:pPr lvl="2">
              <a:lnSpc>
                <a:spcPct val="80000"/>
              </a:lnSpc>
            </a:pPr>
            <a:r>
              <a:rPr lang="en-US" sz="1600" dirty="0" smtClean="0"/>
              <a:t>30% of students read the book</a:t>
            </a:r>
          </a:p>
          <a:p>
            <a:pPr lvl="2">
              <a:lnSpc>
                <a:spcPct val="80000"/>
              </a:lnSpc>
            </a:pPr>
            <a:r>
              <a:rPr lang="en-US" sz="1600" dirty="0" smtClean="0"/>
              <a:t>30% of students pass the course</a:t>
            </a:r>
          </a:p>
          <a:p>
            <a:pPr lvl="1">
              <a:lnSpc>
                <a:spcPct val="80000"/>
              </a:lnSpc>
            </a:pPr>
            <a:r>
              <a:rPr lang="en-US" sz="2000" dirty="0" smtClean="0"/>
              <a:t>The studies showed that the book is most helpful if read in advance of lecture and homework</a:t>
            </a:r>
          </a:p>
          <a:p>
            <a:pPr lvl="2">
              <a:lnSpc>
                <a:spcPct val="80000"/>
              </a:lnSpc>
            </a:pPr>
            <a:r>
              <a:rPr lang="en-US" sz="1600" dirty="0" smtClean="0"/>
              <a:t>Think of an English class, could you discuss and understand </a:t>
            </a:r>
            <a:r>
              <a:rPr lang="en-US" sz="1600" i="1" dirty="0" smtClean="0"/>
              <a:t>Hamlet</a:t>
            </a:r>
            <a:r>
              <a:rPr lang="en-US" sz="1600" dirty="0" smtClean="0"/>
              <a:t> without reading it?</a:t>
            </a:r>
          </a:p>
          <a:p>
            <a:pPr>
              <a:lnSpc>
                <a:spcPct val="80000"/>
              </a:lnSpc>
            </a:pPr>
            <a:r>
              <a:rPr lang="en-US" sz="2400" dirty="0" smtClean="0"/>
              <a:t>I wanted to capitalize on this gain.</a:t>
            </a:r>
          </a:p>
          <a:p>
            <a:pPr lvl="1">
              <a:lnSpc>
                <a:spcPct val="80000"/>
              </a:lnSpc>
            </a:pPr>
            <a:r>
              <a:rPr lang="en-US" sz="2000" dirty="0" smtClean="0"/>
              <a:t>I want every advantage we can get!</a:t>
            </a:r>
          </a:p>
          <a:p>
            <a:pPr lvl="1">
              <a:lnSpc>
                <a:spcPct val="80000"/>
              </a:lnSpc>
            </a:pPr>
            <a:r>
              <a:rPr lang="en-US" sz="2000" dirty="0" smtClean="0"/>
              <a:t>Post graduate learning is mostly from books working on your own.</a:t>
            </a:r>
          </a:p>
          <a:p>
            <a:pPr>
              <a:lnSpc>
                <a:spcPct val="80000"/>
              </a:lnSpc>
            </a:pPr>
            <a:r>
              <a:rPr lang="en-US" sz="2400" dirty="0" smtClean="0"/>
              <a:t>How to do this?</a:t>
            </a:r>
          </a:p>
          <a:p>
            <a:pPr lvl="1">
              <a:lnSpc>
                <a:spcPct val="80000"/>
              </a:lnSpc>
            </a:pPr>
            <a:r>
              <a:rPr lang="en-US" sz="2000" dirty="0" smtClean="0"/>
              <a:t>We picked the best, most easy to read book we could find! (but it weights to much)</a:t>
            </a:r>
          </a:p>
          <a:p>
            <a:pPr lvl="1">
              <a:lnSpc>
                <a:spcPct val="80000"/>
              </a:lnSpc>
            </a:pPr>
            <a:r>
              <a:rPr lang="en-US" sz="2000" dirty="0" smtClean="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Tree>
    <p:extLst>
      <p:ext uri="{BB962C8B-B14F-4D97-AF65-F5344CB8AC3E}">
        <p14:creationId xmlns:p14="http://schemas.microsoft.com/office/powerpoint/2010/main" val="204131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9</a:t>
            </a:fld>
            <a:endParaRPr lang="en-US"/>
          </a:p>
        </p:txBody>
      </p:sp>
      <p:sp>
        <p:nvSpPr>
          <p:cNvPr id="31747" name="Rectangle 2"/>
          <p:cNvSpPr>
            <a:spLocks noGrp="1" noChangeArrowheads="1"/>
          </p:cNvSpPr>
          <p:nvPr>
            <p:ph type="title"/>
          </p:nvPr>
        </p:nvSpPr>
        <p:spPr/>
        <p:txBody>
          <a:bodyPr/>
          <a:lstStyle/>
          <a:p>
            <a:pPr eaLnBrk="1" hangingPunct="1"/>
            <a:r>
              <a:rPr lang="en-US" smtClean="0"/>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92500" lnSpcReduction="20000"/>
          </a:bodyPr>
          <a:lstStyle/>
          <a:p>
            <a:pPr eaLnBrk="1" hangingPunct="1"/>
            <a:r>
              <a:rPr lang="en-US" sz="2800" dirty="0" smtClean="0"/>
              <a:t>How many hours a week do you think it will take to learn all you need to know from this course?</a:t>
            </a:r>
          </a:p>
          <a:p>
            <a:pPr lvl="1" eaLnBrk="1" hangingPunct="1"/>
            <a:r>
              <a:rPr lang="en-US" sz="2400" dirty="0" smtClean="0"/>
              <a:t>Answers varied from 6 to </a:t>
            </a:r>
            <a:r>
              <a:rPr lang="en-US" sz="2400" dirty="0" smtClean="0"/>
              <a:t>infinity.</a:t>
            </a:r>
            <a:endParaRPr lang="en-US" sz="2400" dirty="0" smtClean="0"/>
          </a:p>
          <a:p>
            <a:pPr lvl="1" eaLnBrk="1" hangingPunct="1"/>
            <a:r>
              <a:rPr lang="en-US" sz="2400" dirty="0" smtClean="0"/>
              <a:t>Average was about 12</a:t>
            </a:r>
          </a:p>
          <a:p>
            <a:pPr lvl="1" eaLnBrk="1" hangingPunct="1"/>
            <a:r>
              <a:rPr lang="en-US" sz="2400" dirty="0" smtClean="0"/>
              <a:t>I hope that it will be no more than 15</a:t>
            </a:r>
          </a:p>
          <a:p>
            <a:pPr lvl="1" eaLnBrk="1" hangingPunct="1"/>
            <a:r>
              <a:rPr lang="en-US" sz="2400" dirty="0" smtClean="0"/>
              <a:t>We meet 5 days a week and you expect two hours out of class for every hour in class = 15 hours</a:t>
            </a:r>
          </a:p>
          <a:p>
            <a:pPr lvl="1" eaLnBrk="1" hangingPunct="1"/>
            <a:r>
              <a:rPr lang="en-US" sz="2400" dirty="0" smtClean="0"/>
              <a:t>It </a:t>
            </a:r>
            <a:r>
              <a:rPr lang="en-US" sz="2400" dirty="0" smtClean="0"/>
              <a:t>takes time and effort to grow new neurological connections that support these new skills</a:t>
            </a:r>
          </a:p>
          <a:p>
            <a:pPr lvl="1" eaLnBrk="1" hangingPunct="1"/>
            <a:r>
              <a:rPr lang="en-US" sz="2400" dirty="0" smtClean="0"/>
              <a:t>I want you to tell me how we are doing.  </a:t>
            </a:r>
          </a:p>
          <a:p>
            <a:pPr lvl="2"/>
            <a:r>
              <a:rPr lang="en-US" sz="2000" dirty="0" smtClean="0"/>
              <a:t>If you feel the load is too heavy</a:t>
            </a:r>
          </a:p>
          <a:p>
            <a:pPr lvl="2"/>
            <a:r>
              <a:rPr lang="en-US" sz="2000" dirty="0" smtClean="0"/>
              <a:t>If you feel the load is too light</a:t>
            </a:r>
          </a:p>
          <a:p>
            <a:pPr lvl="2"/>
            <a:r>
              <a:rPr lang="en-US" sz="2000" dirty="0" smtClean="0"/>
              <a:t>It will take some cooperation to make sure we neither kill you off nor send you to your jobs unprepared.</a:t>
            </a:r>
          </a:p>
        </p:txBody>
      </p:sp>
    </p:spTree>
    <p:extLst>
      <p:ext uri="{BB962C8B-B14F-4D97-AF65-F5344CB8AC3E}">
        <p14:creationId xmlns:p14="http://schemas.microsoft.com/office/powerpoint/2010/main" val="129198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3085</Words>
  <Application>Microsoft Office PowerPoint</Application>
  <PresentationFormat>On-screen Show (4:3)</PresentationFormat>
  <Paragraphs>1111</Paragraphs>
  <Slides>60</Slides>
  <Notes>14</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Physics 220</vt:lpstr>
      <vt:lpstr>Instructor Introduction</vt:lpstr>
      <vt:lpstr>Course Description </vt:lpstr>
      <vt:lpstr>Survey Results:</vt:lpstr>
      <vt:lpstr>Survey Results:</vt:lpstr>
      <vt:lpstr>Survey Results</vt:lpstr>
      <vt:lpstr>Survey Results</vt:lpstr>
      <vt:lpstr>Reading</vt:lpstr>
      <vt:lpstr>Survey Results</vt:lpstr>
      <vt:lpstr>Course Objectives</vt:lpstr>
      <vt:lpstr>General Philosophy of the Course</vt:lpstr>
      <vt:lpstr>Learning Model Implementation</vt:lpstr>
      <vt:lpstr>Learning Model Implementation</vt:lpstr>
      <vt:lpstr>Learning Model Implementation</vt:lpstr>
      <vt:lpstr>Class Policies</vt:lpstr>
      <vt:lpstr>Procedures  </vt:lpstr>
      <vt:lpstr>Procedures </vt:lpstr>
      <vt:lpstr>Grading (1 of 2)</vt:lpstr>
      <vt:lpstr>Grading (2 of 2)</vt:lpstr>
      <vt:lpstr>Homework</vt:lpstr>
      <vt:lpstr>Solution Manuals</vt:lpstr>
      <vt:lpstr>Examinations</vt:lpstr>
      <vt:lpstr>Teaching Method</vt:lpstr>
      <vt:lpstr>Disclaimer for Today’s Demonstrations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Energy Levels in Atoms</vt:lpstr>
      <vt:lpstr>Bringing Two Atoms Together</vt:lpstr>
      <vt:lpstr>Bringing 5 Atoms Together</vt:lpstr>
      <vt:lpstr>Many Atoms Together (A Solid)</vt:lpstr>
      <vt:lpstr>Many Atoms Together (A Solid)</vt:lpstr>
      <vt:lpstr>Energy Bands, Detail</vt:lpstr>
      <vt:lpstr>Energy Level Definitions</vt:lpstr>
      <vt:lpstr>Conductors</vt:lpstr>
      <vt:lpstr>Insulators</vt:lpstr>
      <vt:lpstr>Semiconductors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to Gravity</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rtlines</cp:lastModifiedBy>
  <cp:revision>20</cp:revision>
  <dcterms:created xsi:type="dcterms:W3CDTF">2011-09-10T22:05:17Z</dcterms:created>
  <dcterms:modified xsi:type="dcterms:W3CDTF">2014-09-15T14:50:08Z</dcterms:modified>
</cp:coreProperties>
</file>