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8" r:id="rId5"/>
    <p:sldId id="268" r:id="rId6"/>
    <p:sldId id="257" r:id="rId7"/>
    <p:sldId id="269" r:id="rId8"/>
    <p:sldId id="259" r:id="rId9"/>
    <p:sldId id="270" r:id="rId10"/>
    <p:sldId id="260" r:id="rId11"/>
    <p:sldId id="261" r:id="rId12"/>
    <p:sldId id="262" r:id="rId13"/>
    <p:sldId id="264" r:id="rId14"/>
    <p:sldId id="265" r:id="rId15"/>
    <p:sldId id="266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DA3-7C77-4F10-B41B-91E9EA50124A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Configurations of Charge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143" y="16820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Point charge</a:t>
            </a:r>
          </a:p>
          <a:p>
            <a:r>
              <a:rPr lang="en-US" dirty="0" smtClean="0"/>
              <a:t>Several point charges</a:t>
            </a:r>
          </a:p>
          <a:p>
            <a:r>
              <a:rPr lang="en-US" dirty="0" smtClean="0"/>
              <a:t>Line of Charge</a:t>
            </a:r>
          </a:p>
          <a:p>
            <a:r>
              <a:rPr lang="en-US" dirty="0" smtClean="0"/>
              <a:t>Semi-</a:t>
            </a:r>
            <a:r>
              <a:rPr lang="en-US" dirty="0" err="1" smtClean="0"/>
              <a:t>infinate</a:t>
            </a:r>
            <a:r>
              <a:rPr lang="en-US" dirty="0" smtClean="0"/>
              <a:t> sheet of charge</a:t>
            </a:r>
          </a:p>
          <a:p>
            <a:r>
              <a:rPr lang="en-US" dirty="0" smtClean="0"/>
              <a:t>Charged sphere</a:t>
            </a:r>
          </a:p>
          <a:p>
            <a:r>
              <a:rPr lang="en-US" dirty="0" smtClean="0"/>
              <a:t>Charged spherical shell</a:t>
            </a:r>
          </a:p>
          <a:p>
            <a:r>
              <a:rPr lang="en-US" dirty="0" smtClean="0"/>
              <a:t>Ring of Charge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231201" y="1542197"/>
          <a:ext cx="2508539" cy="77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825480" imgH="253800" progId="Equation.3">
                  <p:embed/>
                </p:oleObj>
              </mc:Choice>
              <mc:Fallback>
                <p:oleObj name="Equation" r:id="rId3" imgW="825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01" y="1542197"/>
                        <a:ext cx="2508539" cy="771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6033" y="33412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9" name="Straight Arrow Connector 48"/>
          <p:cNvCxnSpPr>
            <a:stCxn id="17" idx="6"/>
          </p:cNvCxnSpPr>
          <p:nvPr/>
        </p:nvCxnSpPr>
        <p:spPr>
          <a:xfrm flipV="1">
            <a:off x="5576215" y="3398294"/>
            <a:ext cx="2618532" cy="170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35353" y="274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959" y="2747963"/>
            <a:ext cx="6322681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 -  -  -  -  --  -  -  -  -  -   </a:t>
            </a:r>
          </a:p>
          <a:p>
            <a:pPr algn="ctr"/>
            <a:r>
              <a:rPr lang="en-US" sz="4000" dirty="0" smtClean="0"/>
              <a:t>   </a:t>
            </a:r>
            <a:endParaRPr lang="en-US" sz="4000" dirty="0"/>
          </a:p>
        </p:txBody>
      </p:sp>
      <p:sp>
        <p:nvSpPr>
          <p:cNvPr id="6" name="Freeform 5"/>
          <p:cNvSpPr/>
          <p:nvPr/>
        </p:nvSpPr>
        <p:spPr>
          <a:xfrm>
            <a:off x="7506263" y="2747964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561827" y="2745476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7" y="2568068"/>
            <a:ext cx="790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 -  -  -  -  -  -  -  -  -  -  - -  -  -  -  -  - -  -  -  -  - -  -  -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916176">
            <a:off x="1325641" y="1670557"/>
            <a:ext cx="6014015" cy="2534236"/>
          </a:xfrm>
          <a:prstGeom prst="parallelogram">
            <a:avLst>
              <a:gd name="adj" fmla="val 9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2189" y="18970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45976" y="214497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466" y="239290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7069" y="265449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672" y="291607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9923" y="321859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2269" y="19402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6056" y="21881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2546" y="243612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7149" y="269770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31752" y="29592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0003" y="326181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0589" y="19834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4376" y="22314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0866" y="247934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05469" y="274092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0072" y="30025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8323" y="330502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479" y="22541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1266" y="25020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7756" y="275002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12359" y="30116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36962" y="327318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5213" y="357571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77559" y="229737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1346" y="25453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7836" y="27932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42439" y="305482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7042" y="331640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5293" y="361892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5879" y="23405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9666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6156" y="28364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0759" y="309803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5362" y="335961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03613" y="360755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1565" y="357798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50445" y="385094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80525" y="389416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37459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71246" y="28364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77736" y="30843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2339" y="33459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6942" y="360755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65193" y="38554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401" y="412844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3041144" y="1833345"/>
            <a:ext cx="3048000" cy="2895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398" y="3059368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9036" y="259761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519" y="2235953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044" y="1910681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262" y="417848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  -  -  -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311" y="34051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2853" y="375312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 rot="20672327">
            <a:off x="4385481" y="3904398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067153" y="2026290"/>
            <a:ext cx="2989263" cy="266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06866" y="2207265"/>
            <a:ext cx="2495550" cy="229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24291" y="3194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9716" y="32026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18116" y="19342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83191" y="44091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03716" y="2224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97603" y="40328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60853" y="4083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457928" y="24072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16603" y="20961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78378" y="1986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173516" y="26184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37003" y="36423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003" y="431705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65803" y="42948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40491" y="36788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77003" y="27565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681288" y="1665026"/>
            <a:ext cx="1100137" cy="256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080" y="1872017"/>
            <a:ext cx="653102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86708" y="2947916"/>
            <a:ext cx="1534396" cy="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8032" y="637964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93856" y="2964480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869279" y="2064544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74032" y="2443163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957513" y="177165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285970" y="17621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85991" y="20288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14574" y="2471739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702595" y="2833687"/>
            <a:ext cx="159685" cy="209551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47912" y="2857501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61564" y="2947918"/>
            <a:ext cx="4033692" cy="13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2754965" y="3276672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595507" y="3305248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88315" y="3698237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514552" y="3705382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28950" y="396240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57407" y="395287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92" y="511350"/>
            <a:ext cx="4114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 smtClean="0"/>
              <a:t>Find the field find due to two charges, one positive and one negative, at a point, P, along the axis between the two charges as shown to the right.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What is the field if L is very large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-23227"/>
            <a:ext cx="3659918" cy="370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356520"/>
            <a:ext cx="43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 smtClean="0"/>
              <a:t>Find the field find due to two three positive charges at a point, P, along the axis shown to the right</a:t>
            </a:r>
          </a:p>
          <a:p>
            <a:pPr marL="457200" indent="-457200">
              <a:buFontTx/>
              <a:buAutoNum type="alphaLcParenR"/>
            </a:pPr>
            <a:r>
              <a:rPr lang="en-US" sz="2400" dirty="0"/>
              <a:t>What is the field if L is very large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3871640"/>
            <a:ext cx="3415566" cy="2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8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12" name="Arc 11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16" name="Arc 15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348371" y="3657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255" y="220641"/>
            <a:ext cx="6371333" cy="6380437"/>
            <a:chOff x="1387255" y="220641"/>
            <a:chExt cx="6371333" cy="6380437"/>
          </a:xfrm>
        </p:grpSpPr>
        <p:grpSp>
          <p:nvGrpSpPr>
            <p:cNvPr id="29" name="Group 28"/>
            <p:cNvGrpSpPr/>
            <p:nvPr/>
          </p:nvGrpSpPr>
          <p:grpSpPr>
            <a:xfrm rot="2700000">
              <a:off x="1907269" y="793842"/>
              <a:ext cx="5318077" cy="5318077"/>
              <a:chOff x="1904997" y="777922"/>
              <a:chExt cx="5318077" cy="5318077"/>
            </a:xfrm>
          </p:grpSpPr>
          <p:grpSp>
            <p:nvGrpSpPr>
              <p:cNvPr id="30" name="Group 23"/>
              <p:cNvGrpSpPr/>
              <p:nvPr/>
            </p:nvGrpSpPr>
            <p:grpSpPr>
              <a:xfrm>
                <a:off x="4551527" y="777922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24"/>
              <p:cNvGrpSpPr/>
              <p:nvPr/>
            </p:nvGrpSpPr>
            <p:grpSpPr>
              <a:xfrm rot="16200000">
                <a:off x="4553799" y="752898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387255" y="232017"/>
              <a:ext cx="6369061" cy="6369061"/>
              <a:chOff x="1387255" y="232017"/>
              <a:chExt cx="6369061" cy="63690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28448" y="294336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80848" y="3324367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269472" y="3326639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731827" y="3411940"/>
                <a:ext cx="3655325" cy="2275"/>
                <a:chOff x="2731827" y="3411940"/>
                <a:chExt cx="3655325" cy="227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459104" y="3411940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31827" y="3414215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4096602" y="2065360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98877" y="4792637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 rot="2700000">
                <a:off x="2734099" y="1589960"/>
                <a:ext cx="3655325" cy="3655325"/>
                <a:chOff x="2884227" y="1753736"/>
                <a:chExt cx="3655325" cy="36553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884227" y="3564340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2886501" y="3580261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904997" y="777922"/>
                <a:ext cx="5318077" cy="5318077"/>
                <a:chOff x="1904997" y="777922"/>
                <a:chExt cx="5318077" cy="531807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51527" y="777922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4553799" y="752898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387255" y="232017"/>
                <a:ext cx="6369061" cy="6369061"/>
                <a:chOff x="1387255" y="232017"/>
                <a:chExt cx="6369061" cy="636906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63010" y="232017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 rot="16200000">
                  <a:off x="4565282" y="234289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oup 56"/>
            <p:cNvGrpSpPr/>
            <p:nvPr/>
          </p:nvGrpSpPr>
          <p:grpSpPr>
            <a:xfrm rot="2700000">
              <a:off x="1389527" y="220641"/>
              <a:ext cx="6369061" cy="6369061"/>
              <a:chOff x="1387255" y="232017"/>
              <a:chExt cx="6369061" cy="6369061"/>
            </a:xfrm>
          </p:grpSpPr>
          <p:grpSp>
            <p:nvGrpSpPr>
              <p:cNvPr id="58" name="Group 48"/>
              <p:cNvGrpSpPr/>
              <p:nvPr/>
            </p:nvGrpSpPr>
            <p:grpSpPr>
              <a:xfrm>
                <a:off x="4563010" y="232017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9"/>
              <p:cNvGrpSpPr/>
              <p:nvPr/>
            </p:nvGrpSpPr>
            <p:grpSpPr>
              <a:xfrm rot="16200000">
                <a:off x="4565282" y="234289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72382" y="307244"/>
            <a:ext cx="4971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charges are separated by a distance d.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87325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5472752" y="2402006"/>
            <a:ext cx="27263" cy="9371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6740" y="180832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1313682" y="3485925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1307232" y="4472723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7232" y="4480488"/>
            <a:ext cx="3210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537" y="1419367"/>
            <a:ext cx="10695" cy="431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029" y="5284526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1122029" y="3237931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0295" y="3446060"/>
            <a:ext cx="0" cy="204659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96" y="4347949"/>
            <a:ext cx="1234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183764" y="3411371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183764" y="545796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1957737" y="4323098"/>
            <a:ext cx="2712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06" y="4453776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q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2605481" y="4452013"/>
            <a:ext cx="216070" cy="277504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75251" y="4929362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3729" y="4249062"/>
            <a:ext cx="398047" cy="217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75251" y="3737543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6638" y="4154318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q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2606401" y="4216957"/>
            <a:ext cx="216070" cy="277504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1035851" y="296789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1050138" y="50228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2604" y="216462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474" y="145262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endParaRPr lang="en-US" sz="1200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186036" y="547388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" name="Straight Arrow Connector 27"/>
          <p:cNvCxnSpPr>
            <a:stCxn id="33" idx="4"/>
          </p:cNvCxnSpPr>
          <p:nvPr/>
        </p:nvCxnSpPr>
        <p:spPr>
          <a:xfrm>
            <a:off x="1295986" y="1883375"/>
            <a:ext cx="551" cy="846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65119" y="1813999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296537" y="1468552"/>
            <a:ext cx="5645" cy="34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08288" y="1877978"/>
            <a:ext cx="1400" cy="4985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79688" y="192809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57488" y="4243388"/>
            <a:ext cx="400778" cy="211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0"/>
          </p:cNvCxnSpPr>
          <p:nvPr/>
        </p:nvCxnSpPr>
        <p:spPr>
          <a:xfrm flipH="1" flipV="1">
            <a:off x="3152633" y="4012442"/>
            <a:ext cx="12139" cy="4333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3905" y="4445791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053627" y="457688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9" y="1633311"/>
            <a:ext cx="8593807" cy="26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29552" y="2579427"/>
            <a:ext cx="0" cy="360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791" y="5232205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2509791" y="2948173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2583018" y="3141735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583018" y="5425767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 rot="5400000">
            <a:off x="2569156" y="5429020"/>
            <a:ext cx="309699" cy="7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4" name="Straight Arrow Connector 43"/>
          <p:cNvCxnSpPr>
            <a:stCxn id="10" idx="4"/>
          </p:cNvCxnSpPr>
          <p:nvPr/>
        </p:nvCxnSpPr>
        <p:spPr>
          <a:xfrm>
            <a:off x="2729472" y="3412722"/>
            <a:ext cx="13728" cy="26605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06973" y="2934269"/>
            <a:ext cx="1078173" cy="1296537"/>
          </a:xfrm>
          <a:custGeom>
            <a:avLst/>
            <a:gdLst>
              <a:gd name="connsiteX0" fmla="*/ 1078173 w 1078173"/>
              <a:gd name="connsiteY0" fmla="*/ 0 h 1296537"/>
              <a:gd name="connsiteX1" fmla="*/ 723331 w 1078173"/>
              <a:gd name="connsiteY1" fmla="*/ 409432 h 1296537"/>
              <a:gd name="connsiteX2" fmla="*/ 941696 w 1078173"/>
              <a:gd name="connsiteY2" fmla="*/ 423080 h 1296537"/>
              <a:gd name="connsiteX3" fmla="*/ 0 w 1078173"/>
              <a:gd name="connsiteY3" fmla="*/ 1296537 h 12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1296537">
                <a:moveTo>
                  <a:pt x="1078173" y="0"/>
                </a:moveTo>
                <a:cubicBezTo>
                  <a:pt x="912125" y="169459"/>
                  <a:pt x="746077" y="338919"/>
                  <a:pt x="723331" y="409432"/>
                </a:cubicBezTo>
                <a:cubicBezTo>
                  <a:pt x="700585" y="479945"/>
                  <a:pt x="1062251" y="275229"/>
                  <a:pt x="941696" y="423080"/>
                </a:cubicBezTo>
                <a:cubicBezTo>
                  <a:pt x="821141" y="570931"/>
                  <a:pt x="0" y="1296537"/>
                  <a:pt x="0" y="129653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272" y="2852382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Dipole Moment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63116" y="269884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49468" y="48984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baseline="-25000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1433" y="32777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42" name="Rectangle 41"/>
          <p:cNvSpPr/>
          <p:nvPr/>
        </p:nvSpPr>
        <p:spPr>
          <a:xfrm>
            <a:off x="3672382" y="307244"/>
            <a:ext cx="4971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Three </a:t>
            </a:r>
            <a:r>
              <a:rPr lang="en-US" sz="2400" dirty="0"/>
              <a:t>charges are separated by a distance </a:t>
            </a:r>
            <a:r>
              <a:rPr lang="en-US" sz="2400" dirty="0" smtClean="0"/>
              <a:t>d as shown. </a:t>
            </a:r>
            <a:r>
              <a:rPr lang="en-US" sz="2400" dirty="0"/>
              <a:t>What is the field a distance L from the center of the two charges?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339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Standard Configurations of Charge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13</cp:revision>
  <cp:lastPrinted>2013-10-22T14:49:15Z</cp:lastPrinted>
  <dcterms:created xsi:type="dcterms:W3CDTF">2011-10-18T02:37:49Z</dcterms:created>
  <dcterms:modified xsi:type="dcterms:W3CDTF">2014-08-19T05:17:09Z</dcterms:modified>
</cp:coreProperties>
</file>