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2" r:id="rId5"/>
    <p:sldId id="256" r:id="rId6"/>
    <p:sldId id="259" r:id="rId7"/>
    <p:sldId id="263" r:id="rId8"/>
    <p:sldId id="260" r:id="rId9"/>
    <p:sldId id="268" r:id="rId10"/>
    <p:sldId id="261" r:id="rId11"/>
    <p:sldId id="25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A7AD-3644-4FD9-AB8D-0B617DF79C2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lstad.com/vector3d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ans7870/8/8.02T/f04/visualizations/electrostatics/07-LineIntegration/07-LineInt320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ans7870/8/8.02T/f04/visualizations/electrostatics/09-RingIntegration/09-ringInt320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795558" y="1439056"/>
            <a:ext cx="5707602" cy="3607630"/>
            <a:chOff x="1795558" y="1439056"/>
            <a:chExt cx="5707602" cy="3607630"/>
          </a:xfrm>
        </p:grpSpPr>
        <p:grpSp>
          <p:nvGrpSpPr>
            <p:cNvPr id="188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89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2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29" name="Isosceles Triangle 22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Isosceles Triangle 22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Isosceles Triangle 23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Isosceles Triangle 23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1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19" name="Isosceles Triangle 21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Isosceles Triangle 21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Isosceles Triangle 22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Isosceles Triangle 22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0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09" name="Isosceles Triangle 20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Isosceles Triangle 21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Isosceles Triangle 21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2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9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99" name="Isosceles Triangle 19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Isosceles Triangle 19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Isosceles Triangle 20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Isosceles Triangle 20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" name="Parallelogram 8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79" name="Isosceles Triangle 7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5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Isosceles Triangle 161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Isosceles Triangle 162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6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2" name="Isosceles Triangle 171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Isosceles Triangle 172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3" name="Isosceles Triangle 18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672840"/>
            <a:ext cx="356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http://www.falstad.com/vector3de/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4" name="Arc 23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Oval 28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777" y="282672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2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V="1">
            <a:off x="6111014" y="30099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2070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0700" y="289010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85" y="3583466"/>
            <a:ext cx="814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http://ocw.mit.edu/ans7870/8/8.02T/f04/visualizations/electrostatics/07-LineIntegration/07-LineInt320.html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19360" y="4025142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83" y="3015521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573830" y="295474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62458" y="268406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43350" y="2933700"/>
            <a:ext cx="1951841" cy="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0980" y="230886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239259" y="2109143"/>
            <a:ext cx="430477" cy="82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2840" y="205975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  <a:sym typeface="Symbol"/>
              </a:rPr>
              <a:t></a:t>
            </a:r>
            <a:endParaRPr lang="en-US" sz="2400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52" y="2415927"/>
            <a:ext cx="814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http://ocw.mit.edu/ans7870/8/8.02T/f04/visualizations/electrostatics/09-RingIntegration/09-ringInt320.html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0"/>
          </p:cNvCxnSpPr>
          <p:nvPr/>
        </p:nvCxnSpPr>
        <p:spPr>
          <a:xfrm flipH="1" flipV="1">
            <a:off x="1694757" y="1665026"/>
            <a:ext cx="4965351" cy="128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94757" y="2947916"/>
            <a:ext cx="4869816" cy="128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64574" y="2934269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7" y="2957349"/>
            <a:ext cx="534697" cy="536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77922" y="2210937"/>
            <a:ext cx="218365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78175" y="2497542"/>
            <a:ext cx="204715" cy="191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6978" y="18970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760333" y="231101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132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26</cp:revision>
  <dcterms:created xsi:type="dcterms:W3CDTF">2011-10-18T18:18:20Z</dcterms:created>
  <dcterms:modified xsi:type="dcterms:W3CDTF">2014-04-28T16:40:27Z</dcterms:modified>
</cp:coreProperties>
</file>