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0" r:id="rId5"/>
    <p:sldId id="259" r:id="rId6"/>
    <p:sldId id="269" r:id="rId7"/>
    <p:sldId id="257" r:id="rId8"/>
    <p:sldId id="262" r:id="rId9"/>
    <p:sldId id="268" r:id="rId10"/>
    <p:sldId id="261" r:id="rId11"/>
    <p:sldId id="263" r:id="rId12"/>
    <p:sldId id="266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Sept 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BC2F36-837F-4235-B4B4-CE112ED52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76D1-DFA9-404F-A784-0D888C362EB8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743112" y="3572392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2581970" y="3246353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77772" y="3027441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772" y="3027441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2880620" y="158895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6464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L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44430" y="4013343"/>
            <a:ext cx="614595" cy="74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92895" y="389744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716756" y="2713220"/>
            <a:ext cx="523493" cy="1933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>
            <a:off x="6209589" y="2556805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431227" y="236787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227" y="2367873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>
            <a:off x="2878111" y="2938072"/>
            <a:ext cx="3732551" cy="781986"/>
          </a:xfrm>
          <a:custGeom>
            <a:avLst/>
            <a:gdLst>
              <a:gd name="connsiteX0" fmla="*/ 0 w 3732551"/>
              <a:gd name="connsiteY0" fmla="*/ 779489 h 781986"/>
              <a:gd name="connsiteX1" fmla="*/ 689548 w 3732551"/>
              <a:gd name="connsiteY1" fmla="*/ 764498 h 781986"/>
              <a:gd name="connsiteX2" fmla="*/ 1424066 w 3732551"/>
              <a:gd name="connsiteY2" fmla="*/ 674558 h 781986"/>
              <a:gd name="connsiteX3" fmla="*/ 2128604 w 3732551"/>
              <a:gd name="connsiteY3" fmla="*/ 524656 h 781986"/>
              <a:gd name="connsiteX4" fmla="*/ 2968053 w 3732551"/>
              <a:gd name="connsiteY4" fmla="*/ 284813 h 781986"/>
              <a:gd name="connsiteX5" fmla="*/ 3732551 w 3732551"/>
              <a:gd name="connsiteY5" fmla="*/ 0 h 78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2551" h="781986">
                <a:moveTo>
                  <a:pt x="0" y="779489"/>
                </a:moveTo>
                <a:cubicBezTo>
                  <a:pt x="226102" y="780737"/>
                  <a:pt x="452204" y="781986"/>
                  <a:pt x="689548" y="764498"/>
                </a:cubicBezTo>
                <a:cubicBezTo>
                  <a:pt x="926892" y="747010"/>
                  <a:pt x="1184223" y="714532"/>
                  <a:pt x="1424066" y="674558"/>
                </a:cubicBezTo>
                <a:cubicBezTo>
                  <a:pt x="1663909" y="634584"/>
                  <a:pt x="1871273" y="589613"/>
                  <a:pt x="2128604" y="524656"/>
                </a:cubicBezTo>
                <a:cubicBezTo>
                  <a:pt x="2385935" y="459699"/>
                  <a:pt x="2700729" y="372256"/>
                  <a:pt x="2968053" y="284813"/>
                </a:cubicBezTo>
                <a:cubicBezTo>
                  <a:pt x="3235378" y="197370"/>
                  <a:pt x="3483964" y="98685"/>
                  <a:pt x="373255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82995" y="2970550"/>
            <a:ext cx="12481" cy="74701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400712" y="2852863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863122" y="3717560"/>
            <a:ext cx="365759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868130" y="160644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013630" y="3044825"/>
          <a:ext cx="463770" cy="55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5" imgW="203040" imgH="241200" progId="Equation.3">
                  <p:embed/>
                </p:oleObj>
              </mc:Choice>
              <mc:Fallback>
                <p:oleObj name="Equation" r:id="rId5" imgW="2030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30" y="3044825"/>
                        <a:ext cx="463770" cy="552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7450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L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charged Parallel </a:t>
            </a:r>
            <a:r>
              <a:rPr lang="en-US" dirty="0"/>
              <a:t>Plates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62250" y="2062163"/>
            <a:ext cx="3740150" cy="2847975"/>
            <a:chOff x="1740" y="1299"/>
            <a:chExt cx="2356" cy="1794"/>
          </a:xfrm>
        </p:grpSpPr>
        <p:sp>
          <p:nvSpPr>
            <p:cNvPr id="93189" name="AutoShape 5"/>
            <p:cNvSpPr>
              <a:spLocks noChangeArrowheads="1"/>
            </p:cNvSpPr>
            <p:nvPr/>
          </p:nvSpPr>
          <p:spPr bwMode="auto">
            <a:xfrm rot="16292241" flipH="1">
              <a:off x="1983" y="2044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 rot="16292241" flipH="1">
              <a:off x="2362" y="2180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Freeform 7"/>
            <p:cNvSpPr>
              <a:spLocks/>
            </p:cNvSpPr>
            <p:nvPr/>
          </p:nvSpPr>
          <p:spPr bwMode="auto">
            <a:xfrm>
              <a:off x="2041" y="1617"/>
              <a:ext cx="263" cy="4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273"/>
                </a:cxn>
                <a:cxn ang="0">
                  <a:pos x="152" y="222"/>
                </a:cxn>
                <a:cxn ang="0">
                  <a:pos x="263" y="455"/>
                </a:cxn>
              </a:cxnLst>
              <a:rect l="0" t="0" r="r" b="b"/>
              <a:pathLst>
                <a:path w="263" h="455">
                  <a:moveTo>
                    <a:pt x="0" y="0"/>
                  </a:moveTo>
                  <a:cubicBezTo>
                    <a:pt x="28" y="118"/>
                    <a:pt x="56" y="236"/>
                    <a:pt x="81" y="273"/>
                  </a:cubicBezTo>
                  <a:cubicBezTo>
                    <a:pt x="106" y="310"/>
                    <a:pt x="122" y="192"/>
                    <a:pt x="152" y="222"/>
                  </a:cubicBezTo>
                  <a:cubicBezTo>
                    <a:pt x="182" y="252"/>
                    <a:pt x="245" y="418"/>
                    <a:pt x="263" y="4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40" y="1299"/>
              <a:ext cx="4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smtClean="0"/>
                <a:t>+Q</a:t>
              </a:r>
              <a:endParaRPr lang="en-US" sz="3200" dirty="0"/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3696" y="1719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-Q</a:t>
              </a:r>
            </a:p>
          </p:txBody>
        </p:sp>
        <p:sp>
          <p:nvSpPr>
            <p:cNvPr id="93194" name="Freeform 10"/>
            <p:cNvSpPr>
              <a:spLocks/>
            </p:cNvSpPr>
            <p:nvPr/>
          </p:nvSpPr>
          <p:spPr bwMode="auto">
            <a:xfrm>
              <a:off x="3143" y="1981"/>
              <a:ext cx="586" cy="545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364" y="222"/>
                </a:cxn>
                <a:cxn ang="0">
                  <a:pos x="444" y="262"/>
                </a:cxn>
                <a:cxn ang="0">
                  <a:pos x="0" y="545"/>
                </a:cxn>
              </a:cxnLst>
              <a:rect l="0" t="0" r="r" b="b"/>
              <a:pathLst>
                <a:path w="586" h="545">
                  <a:moveTo>
                    <a:pt x="586" y="0"/>
                  </a:moveTo>
                  <a:cubicBezTo>
                    <a:pt x="487" y="89"/>
                    <a:pt x="388" y="178"/>
                    <a:pt x="364" y="222"/>
                  </a:cubicBezTo>
                  <a:cubicBezTo>
                    <a:pt x="340" y="266"/>
                    <a:pt x="505" y="208"/>
                    <a:pt x="444" y="262"/>
                  </a:cubicBezTo>
                  <a:cubicBezTo>
                    <a:pt x="383" y="316"/>
                    <a:pt x="191" y="430"/>
                    <a:pt x="0" y="5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1009" y="52422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http://stargazers.gsfc.nasa.gov/images/geospace_images/electricity/charged_plates.jpg]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113" y="703523"/>
            <a:ext cx="4959402" cy="434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3" y="119246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899" y="393816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070" y="127387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" y="108150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75" y="40016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5762" y="149476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V="1">
            <a:off x="2303251" y="298053"/>
            <a:ext cx="3325319" cy="914401"/>
            <a:chOff x="2953062" y="1906247"/>
            <a:chExt cx="3325319" cy="91440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1975968" y="4257955"/>
            <a:ext cx="3325319" cy="914401"/>
            <a:chOff x="2953062" y="1906247"/>
            <a:chExt cx="3325319" cy="91440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963476" y="258080"/>
            <a:ext cx="3325319" cy="914401"/>
            <a:chOff x="2953062" y="1906247"/>
            <a:chExt cx="3325319" cy="91440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65974" y="1489772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290757" y="4257955"/>
            <a:ext cx="3325319" cy="914401"/>
            <a:chOff x="2953062" y="1906247"/>
            <a:chExt cx="3325319" cy="914401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979920" y="305300"/>
            <a:ext cx="217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are equal in strength and opposite in direction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2880" y="1692140"/>
            <a:ext cx="1417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Fields are equal in strength and in the same direction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5090160" y="1356360"/>
            <a:ext cx="1844040" cy="3474720"/>
          </a:xfrm>
          <a:custGeom>
            <a:avLst/>
            <a:gdLst>
              <a:gd name="connsiteX0" fmla="*/ 1158240 w 1158240"/>
              <a:gd name="connsiteY0" fmla="*/ 0 h 3276600"/>
              <a:gd name="connsiteX1" fmla="*/ 640080 w 1158240"/>
              <a:gd name="connsiteY1" fmla="*/ 1524000 h 3276600"/>
              <a:gd name="connsiteX2" fmla="*/ 868680 w 1158240"/>
              <a:gd name="connsiteY2" fmla="*/ 1386840 h 3276600"/>
              <a:gd name="connsiteX3" fmla="*/ 0 w 115824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3276600">
                <a:moveTo>
                  <a:pt x="1158240" y="0"/>
                </a:moveTo>
                <a:cubicBezTo>
                  <a:pt x="923290" y="646430"/>
                  <a:pt x="688340" y="1292860"/>
                  <a:pt x="640080" y="1524000"/>
                </a:cubicBezTo>
                <a:cubicBezTo>
                  <a:pt x="591820" y="1755140"/>
                  <a:pt x="975360" y="1094740"/>
                  <a:pt x="868680" y="1386840"/>
                </a:cubicBezTo>
                <a:cubicBezTo>
                  <a:pt x="762000" y="1678940"/>
                  <a:pt x="147320" y="2964180"/>
                  <a:pt x="0" y="32766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029200" y="640080"/>
            <a:ext cx="1783080" cy="21336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2551699">
            <a:off x="1539239" y="2692401"/>
            <a:ext cx="1051560" cy="23368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4375" y="37730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6480" y="591132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All bets are off near the edges</a:t>
            </a:r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 rot="1416620" flipV="1">
            <a:off x="1253376" y="5179108"/>
            <a:ext cx="2544758" cy="236873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20183380" flipH="1" flipV="1">
            <a:off x="3710934" y="5228381"/>
            <a:ext cx="2544758" cy="193778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File:Scheme of Millikan’s oil-drop apparat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901"/>
            <a:ext cx="4847771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7" name="Picture 9" descr="http://upload.wikimedia.org/wikipedia/commons/6/6f/Millikan%E2%80%99s_oil-drop_apparatu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1" y="1625900"/>
            <a:ext cx="4818728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5257" y="681466"/>
            <a:ext cx="149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Atomizer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82481" y="1204686"/>
            <a:ext cx="0" cy="10014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9200" y="5718983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Telescope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77371" y="5065486"/>
            <a:ext cx="3265715" cy="899885"/>
          </a:xfrm>
          <a:custGeom>
            <a:avLst/>
            <a:gdLst>
              <a:gd name="connsiteX0" fmla="*/ 3265715 w 3265715"/>
              <a:gd name="connsiteY0" fmla="*/ 899885 h 899885"/>
              <a:gd name="connsiteX1" fmla="*/ 566058 w 3265715"/>
              <a:gd name="connsiteY1" fmla="*/ 682171 h 899885"/>
              <a:gd name="connsiteX2" fmla="*/ 0 w 3265715"/>
              <a:gd name="connsiteY2" fmla="*/ 0 h 89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5715" h="899885">
                <a:moveTo>
                  <a:pt x="3265715" y="899885"/>
                </a:moveTo>
                <a:cubicBezTo>
                  <a:pt x="2188029" y="866018"/>
                  <a:pt x="1110344" y="832152"/>
                  <a:pt x="566058" y="682171"/>
                </a:cubicBezTo>
                <a:cubicBezTo>
                  <a:pt x="21772" y="532190"/>
                  <a:pt x="67733" y="12579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90780" y="4136571"/>
            <a:ext cx="529449" cy="1828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flipH="1">
            <a:off x="3324024" y="1204686"/>
            <a:ext cx="3258457" cy="21553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3004" y="564999"/>
            <a:ext cx="2341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Charged Plates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10228" y="1088219"/>
            <a:ext cx="181429" cy="35418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91657" y="1088219"/>
            <a:ext cx="0" cy="3694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3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420290" y="1676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4290" y="1783081"/>
            <a:ext cx="83820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420290" y="4343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7151" y="33278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33538" y="221854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3656" y="305799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0" name="Cross 19"/>
          <p:cNvSpPr/>
          <p:nvPr/>
        </p:nvSpPr>
        <p:spPr>
          <a:xfrm>
            <a:off x="4312410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989466" y="2238376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5531610" y="2195904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6013793" y="2138442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3767767" y="2245871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3125689" y="2248369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2558561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58197" y="43921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40777" y="45445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18027" y="4636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05337" y="4354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7937" y="4492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5277" y="463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82587" y="435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5187" y="449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17497" y="4641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04807" y="4359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7407" y="4497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54707" y="46144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42017" y="43321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94617" y="44695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6927" y="46319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64237" y="43496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16837" y="44870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54177" y="464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41487" y="436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94087" y="450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11112" y="4517047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88757" y="442960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41357" y="45670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 flipH="1">
            <a:off x="527159" y="1661256"/>
            <a:ext cx="2123527" cy="3285498"/>
            <a:chOff x="5923620" y="1646265"/>
            <a:chExt cx="2123527" cy="3285498"/>
          </a:xfrm>
        </p:grpSpPr>
        <p:sp>
          <p:nvSpPr>
            <p:cNvPr id="18" name="Freeform 17"/>
            <p:cNvSpPr/>
            <p:nvPr/>
          </p:nvSpPr>
          <p:spPr>
            <a:xfrm flipV="1">
              <a:off x="5923620" y="3987383"/>
              <a:ext cx="1873770" cy="944380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208947" y="2771777"/>
              <a:ext cx="838200" cy="1347785"/>
              <a:chOff x="7772400" y="2081215"/>
              <a:chExt cx="838200" cy="1347785"/>
            </a:xfrm>
          </p:grpSpPr>
          <p:sp>
            <p:nvSpPr>
              <p:cNvPr id="7" name="Can 6"/>
              <p:cNvSpPr/>
              <p:nvPr/>
            </p:nvSpPr>
            <p:spPr>
              <a:xfrm>
                <a:off x="7772400" y="2514600"/>
                <a:ext cx="838200" cy="914400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7772400" y="2133600"/>
                <a:ext cx="838200" cy="6096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8039100" y="2081215"/>
                <a:ext cx="304800" cy="1524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ross 9"/>
              <p:cNvSpPr/>
              <p:nvPr/>
            </p:nvSpPr>
            <p:spPr>
              <a:xfrm>
                <a:off x="7867650" y="2324100"/>
                <a:ext cx="147638" cy="128588"/>
              </a:xfrm>
              <a:prstGeom prst="plus">
                <a:avLst>
                  <a:gd name="adj" fmla="val 361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858125" y="3252788"/>
                <a:ext cx="133350" cy="52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6011062" y="1846289"/>
              <a:ext cx="1873770" cy="941881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6166196" y="164626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6948183" y="1708724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7700189" y="198104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7717678" y="2493209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H="1" flipV="1">
              <a:off x="6183436" y="4805106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H="1" flipV="1">
              <a:off x="6695600" y="4822595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H="1" flipV="1">
              <a:off x="7192774" y="4750142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flipH="1" flipV="1">
              <a:off x="7510065" y="4497808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H="1" flipV="1">
              <a:off x="7497573" y="4185513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4811846" y="3087974"/>
            <a:ext cx="0" cy="689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12436" y="32378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4934265" y="318041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endParaRPr lang="en-US" sz="2800" dirty="0"/>
          </a:p>
        </p:txBody>
      </p:sp>
      <p:sp>
        <p:nvSpPr>
          <p:cNvPr id="64" name="Oval 63"/>
          <p:cNvSpPr/>
          <p:nvPr/>
        </p:nvSpPr>
        <p:spPr>
          <a:xfrm>
            <a:off x="7947288" y="3030510"/>
            <a:ext cx="252328" cy="2673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4"/>
          </p:cNvCxnSpPr>
          <p:nvPr/>
        </p:nvCxnSpPr>
        <p:spPr>
          <a:xfrm flipH="1">
            <a:off x="8064705" y="3297835"/>
            <a:ext cx="8747" cy="86943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87524" y="346522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endParaRPr lang="en-US" sz="2800" baseline="-25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037225" y="2413416"/>
            <a:ext cx="12491" cy="60210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85091" y="2553325"/>
            <a:ext cx="46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/>
              <a:t>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129667" y="2700728"/>
            <a:ext cx="9990" cy="35726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252088" y="2615784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D</a:t>
            </a:r>
            <a:endParaRPr lang="en-US" sz="28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4499551" y="88694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272871" y="7845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27301" y="150403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946752" y="599607"/>
            <a:ext cx="1142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Oil Drops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Analogy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34188" y="2330245"/>
            <a:ext cx="1076632" cy="2654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360" y="1519084"/>
            <a:ext cx="393290" cy="43212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2020536" y="2736595"/>
            <a:ext cx="604684" cy="1156979"/>
            <a:chOff x="2477728" y="2662852"/>
            <a:chExt cx="840659" cy="1717419"/>
          </a:xfrm>
        </p:grpSpPr>
        <p:grpSp>
          <p:nvGrpSpPr>
            <p:cNvPr id="4" name="Group 10"/>
            <p:cNvGrpSpPr/>
            <p:nvPr/>
          </p:nvGrpSpPr>
          <p:grpSpPr>
            <a:xfrm rot="10800000">
              <a:off x="2477728" y="3672348"/>
              <a:ext cx="840659" cy="707923"/>
              <a:chOff x="2477728" y="3672348"/>
              <a:chExt cx="840659" cy="707923"/>
            </a:xfrm>
            <a:solidFill>
              <a:srgbClr val="FF6600"/>
            </a:solidFill>
          </p:grpSpPr>
          <p:sp>
            <p:nvSpPr>
              <p:cNvPr id="9" name="Trapezoid 8"/>
              <p:cNvSpPr/>
              <p:nvPr/>
            </p:nvSpPr>
            <p:spPr bwMode="auto">
              <a:xfrm>
                <a:off x="2536723" y="3672348"/>
                <a:ext cx="722671" cy="604684"/>
              </a:xfrm>
              <a:prstGeom prst="trapezoid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77728" y="4193458"/>
                <a:ext cx="840659" cy="1868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2875935" y="3052916"/>
              <a:ext cx="105697" cy="589936"/>
            </a:xfrm>
            <a:custGeom>
              <a:avLst/>
              <a:gdLst>
                <a:gd name="connsiteX0" fmla="*/ 14749 w 105697"/>
                <a:gd name="connsiteY0" fmla="*/ 589936 h 589936"/>
                <a:gd name="connsiteX1" fmla="*/ 103239 w 105697"/>
                <a:gd name="connsiteY1" fmla="*/ 176981 h 589936"/>
                <a:gd name="connsiteX2" fmla="*/ 0 w 105697"/>
                <a:gd name="connsiteY2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97" h="589936">
                  <a:moveTo>
                    <a:pt x="14749" y="589936"/>
                  </a:moveTo>
                  <a:cubicBezTo>
                    <a:pt x="60223" y="432620"/>
                    <a:pt x="105697" y="275304"/>
                    <a:pt x="103239" y="176981"/>
                  </a:cubicBezTo>
                  <a:cubicBezTo>
                    <a:pt x="100781" y="78658"/>
                    <a:pt x="50390" y="39329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21089" y="2662852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rot="19322275">
              <a:off x="2731371" y="3259086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411993">
              <a:off x="2997301" y="3224827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19764281">
              <a:off x="2725839" y="271047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16575176">
              <a:off x="2668688" y="284382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14045872">
              <a:off x="2954437" y="2753339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263775" y="4741863"/>
          <a:ext cx="944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482400" imgH="241200" progId="Equation.3">
                  <p:embed/>
                </p:oleObj>
              </mc:Choice>
              <mc:Fallback>
                <p:oleObj name="Equation" r:id="rId3" imgW="4824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741863"/>
                        <a:ext cx="9445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rot="16200000" flipH="1">
            <a:off x="1843556" y="4218037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303639" y="1873045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249562" y="5830529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1666568" y="3849329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95369" y="3746091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7983794" y="1833716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929717" y="5791200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6346723" y="3810000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175524" y="3706762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388084" y="1627239"/>
            <a:ext cx="2443310" cy="26055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     +    +    +    +    +    +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07749" y="5914103"/>
            <a:ext cx="2443310" cy="2654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   -    -    -    -   -</a:t>
            </a:r>
            <a:endParaRPr kumimoji="0" lang="en-US" sz="24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27058" y="3406879"/>
            <a:ext cx="545690" cy="560439"/>
          </a:xfrm>
          <a:prstGeom prst="ellipse">
            <a:avLst/>
          </a:prstGeom>
          <a:gradFill flip="none" rotWithShape="1">
            <a:gsLst>
              <a:gs pos="61000">
                <a:schemeClr val="accent1">
                  <a:shade val="30000"/>
                  <a:satMod val="115000"/>
                </a:schemeClr>
              </a:gs>
              <a:gs pos="32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rot="16200000" flipH="1">
            <a:off x="6125504" y="4399935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823075" y="46736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673600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727960" y="518160"/>
          <a:ext cx="37953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1320800" imgH="914400" progId="Equation.3">
                  <p:embed/>
                </p:oleObj>
              </mc:Choice>
              <mc:Fallback>
                <p:oleObj name="Equation" r:id="rId3" imgW="1320800" imgH="914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0" y="518160"/>
                        <a:ext cx="3795395" cy="2621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709862" y="3870960"/>
          <a:ext cx="3950018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5" imgW="1358900" imgH="914400" progId="Equation.3">
                  <p:embed/>
                </p:oleObj>
              </mc:Choice>
              <mc:Fallback>
                <p:oleObj name="Equation" r:id="rId5" imgW="13589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2" y="3870960"/>
                        <a:ext cx="3950018" cy="265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777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Two charged Parallel Plates</vt:lpstr>
      <vt:lpstr>PowerPoint Presentation</vt:lpstr>
      <vt:lpstr>PowerPoint Presentation</vt:lpstr>
      <vt:lpstr>PowerPoint Presentation</vt:lpstr>
      <vt:lpstr>PowerPoint Presentation</vt:lpstr>
      <vt:lpstr>Gravity 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10</cp:revision>
  <dcterms:created xsi:type="dcterms:W3CDTF">2011-10-20T22:20:46Z</dcterms:created>
  <dcterms:modified xsi:type="dcterms:W3CDTF">2014-04-30T16:49:41Z</dcterms:modified>
</cp:coreProperties>
</file>