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9" r:id="rId5"/>
    <p:sldId id="278" r:id="rId6"/>
    <p:sldId id="273" r:id="rId7"/>
    <p:sldId id="274" r:id="rId8"/>
    <p:sldId id="258" r:id="rId9"/>
    <p:sldId id="260" r:id="rId10"/>
    <p:sldId id="261" r:id="rId11"/>
    <p:sldId id="280" r:id="rId12"/>
    <p:sldId id="281" r:id="rId13"/>
    <p:sldId id="259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E146C-580C-4918-9B66-F389E04C6C4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43200" y="1600200"/>
            <a:ext cx="3657600" cy="914400"/>
            <a:chOff x="2743200" y="1600200"/>
            <a:chExt cx="3657600" cy="914400"/>
          </a:xfrm>
        </p:grpSpPr>
        <p:sp>
          <p:nvSpPr>
            <p:cNvPr id="8" name="Rectangle 7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286000" y="2209800"/>
            <a:ext cx="591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00B050"/>
                </a:solidFill>
              </a:rPr>
              <a:t>F</a:t>
            </a:r>
            <a:r>
              <a:rPr lang="en-US" sz="4800" i="1" baseline="-25000" dirty="0" smtClean="0">
                <a:solidFill>
                  <a:srgbClr val="00B050"/>
                </a:solidFill>
              </a:rPr>
              <a:t>-</a:t>
            </a:r>
            <a:endParaRPr lang="en-US" sz="4800" i="1" baseline="-250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9800" y="3657600"/>
            <a:ext cx="671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32" name="Left Arrow 31"/>
          <p:cNvSpPr/>
          <p:nvPr/>
        </p:nvSpPr>
        <p:spPr>
          <a:xfrm>
            <a:off x="1828800" y="2057400"/>
            <a:ext cx="20574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Arrow 33"/>
          <p:cNvSpPr/>
          <p:nvPr/>
        </p:nvSpPr>
        <p:spPr>
          <a:xfrm flipH="1">
            <a:off x="5181600" y="4495800"/>
            <a:ext cx="20574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Arrow 37"/>
          <p:cNvSpPr/>
          <p:nvPr/>
        </p:nvSpPr>
        <p:spPr>
          <a:xfrm rot="3725108" flipH="1" flipV="1">
            <a:off x="4809909" y="5126727"/>
            <a:ext cx="1337537" cy="136227"/>
          </a:xfrm>
          <a:prstGeom prst="leftArrow">
            <a:avLst>
              <a:gd name="adj1" fmla="val 42132"/>
              <a:gd name="adj2" fmla="val 795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733800" y="1066800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/>
              <a:t>r</a:t>
            </a:r>
            <a:r>
              <a:rPr lang="en-US" sz="4000" i="1" baseline="-25000" dirty="0" smtClean="0"/>
              <a:t>-</a:t>
            </a:r>
            <a:endParaRPr lang="en-US" sz="4000" i="1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4876800" y="4953000"/>
            <a:ext cx="497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r</a:t>
            </a:r>
            <a:r>
              <a:rPr lang="en-US" sz="3600" i="1" baseline="-25000" dirty="0" smtClean="0"/>
              <a:t>+</a:t>
            </a:r>
            <a:endParaRPr lang="en-US" sz="3600" i="1" baseline="-25000" dirty="0"/>
          </a:p>
        </p:txBody>
      </p:sp>
      <p:sp>
        <p:nvSpPr>
          <p:cNvPr id="47" name="Left Arrow 46"/>
          <p:cNvSpPr/>
          <p:nvPr/>
        </p:nvSpPr>
        <p:spPr>
          <a:xfrm rot="3725108">
            <a:off x="2920353" y="1518845"/>
            <a:ext cx="1337537" cy="136227"/>
          </a:xfrm>
          <a:prstGeom prst="leftArrow">
            <a:avLst>
              <a:gd name="adj1" fmla="val 42132"/>
              <a:gd name="adj2" fmla="val 795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/>
          <p:cNvSpPr/>
          <p:nvPr/>
        </p:nvSpPr>
        <p:spPr>
          <a:xfrm rot="15897403">
            <a:off x="3086421" y="1562423"/>
            <a:ext cx="914400" cy="91440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667000" y="13716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ym typeface="Symbol"/>
              </a:rPr>
              <a:t></a:t>
            </a:r>
            <a:endParaRPr lang="en-US" sz="2800" i="1" baseline="-25000" dirty="0"/>
          </a:p>
        </p:txBody>
      </p:sp>
      <p:sp>
        <p:nvSpPr>
          <p:cNvPr id="52" name="Arc 51"/>
          <p:cNvSpPr/>
          <p:nvPr/>
        </p:nvSpPr>
        <p:spPr>
          <a:xfrm rot="5097403">
            <a:off x="5067622" y="4305622"/>
            <a:ext cx="914400" cy="91440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867400" y="48768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ym typeface="Symbol"/>
              </a:rPr>
              <a:t></a:t>
            </a:r>
            <a:endParaRPr lang="en-US" sz="2800" i="1" baseline="-25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528764"/>
            <a:ext cx="8215312" cy="459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F</a:t>
            </a:r>
            <a:r>
              <a:rPr lang="en-US" sz="4400" dirty="0" smtClean="0"/>
              <a:t>ind and expression for the </a:t>
            </a:r>
            <a:r>
              <a:rPr lang="en-US" sz="4400" dirty="0"/>
              <a:t>maximum angular acceleration for a dipole.</a:t>
            </a:r>
          </a:p>
        </p:txBody>
      </p:sp>
    </p:spTree>
    <p:extLst>
      <p:ext uri="{BB962C8B-B14F-4D97-AF65-F5344CB8AC3E}">
        <p14:creationId xmlns:p14="http://schemas.microsoft.com/office/powerpoint/2010/main" val="3280241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428750"/>
            <a:ext cx="8215312" cy="4697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What is the maximum angular acceleration </a:t>
            </a:r>
            <a:r>
              <a:rPr lang="en-US" sz="4400" dirty="0"/>
              <a:t>for a water molecule in a microwave </a:t>
            </a:r>
            <a:r>
              <a:rPr lang="en-US" sz="4400" dirty="0" smtClean="0"/>
              <a:t>oven</a:t>
            </a:r>
            <a:r>
              <a:rPr lang="en-US" sz="4400" dirty="0"/>
              <a:t> </a:t>
            </a:r>
            <a:r>
              <a:rPr lang="en-US" sz="4400" dirty="0" smtClean="0"/>
              <a:t>if the </a:t>
            </a:r>
            <a:r>
              <a:rPr lang="en-US" sz="4400" dirty="0"/>
              <a:t>oven has a field strength of E=200V /m </a:t>
            </a:r>
            <a:r>
              <a:rPr lang="en-US" sz="4400" dirty="0" smtClean="0"/>
              <a:t>?</a:t>
            </a: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5338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/>
        </p:nvGrpSpPr>
        <p:grpSpPr>
          <a:xfrm>
            <a:off x="1456635" y="2209800"/>
            <a:ext cx="6410738" cy="4267200"/>
            <a:chOff x="1456635" y="2209800"/>
            <a:chExt cx="6410738" cy="42672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1456635" y="22098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456635" y="50546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456635" y="64770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881243" y="22098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456635" y="36322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881243" y="64770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305852" y="22098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305852" y="64770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30460" y="22098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730460" y="64770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155069" y="22098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155069" y="36322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155069" y="50546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7155069" y="64770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angle 108"/>
          <p:cNvSpPr/>
          <p:nvPr/>
        </p:nvSpPr>
        <p:spPr>
          <a:xfrm>
            <a:off x="1295400" y="2057400"/>
            <a:ext cx="6629400" cy="457200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>
            <a:off x="1812787" y="2980267"/>
            <a:ext cx="712304" cy="23706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19200" y="4047067"/>
            <a:ext cx="461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00B050"/>
                </a:solidFill>
              </a:rPr>
              <a:t>F</a:t>
            </a:r>
            <a:r>
              <a:rPr lang="en-US" sz="4800" i="1" baseline="-25000" dirty="0" smtClean="0">
                <a:solidFill>
                  <a:srgbClr val="00B050"/>
                </a:solidFill>
              </a:rPr>
              <a:t>-</a:t>
            </a:r>
            <a:endParaRPr lang="en-US" sz="4800" i="1" baseline="-250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29938" y="4165600"/>
            <a:ext cx="523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+</a:t>
            </a:r>
          </a:p>
        </p:txBody>
      </p:sp>
      <p:grpSp>
        <p:nvGrpSpPr>
          <p:cNvPr id="37" name="Group 9"/>
          <p:cNvGrpSpPr/>
          <p:nvPr/>
        </p:nvGrpSpPr>
        <p:grpSpPr>
          <a:xfrm>
            <a:off x="2525091" y="2802467"/>
            <a:ext cx="1662043" cy="474133"/>
            <a:chOff x="2743200" y="1600200"/>
            <a:chExt cx="3657600" cy="914400"/>
          </a:xfrm>
        </p:grpSpPr>
        <p:sp>
          <p:nvSpPr>
            <p:cNvPr id="38" name="Rectangle 37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9"/>
          <p:cNvGrpSpPr/>
          <p:nvPr/>
        </p:nvGrpSpPr>
        <p:grpSpPr>
          <a:xfrm>
            <a:off x="3890341" y="3513667"/>
            <a:ext cx="1662043" cy="474133"/>
            <a:chOff x="2743200" y="1600200"/>
            <a:chExt cx="3657600" cy="914400"/>
          </a:xfrm>
        </p:grpSpPr>
        <p:sp>
          <p:nvSpPr>
            <p:cNvPr id="45" name="Rectangle 44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9"/>
          <p:cNvGrpSpPr/>
          <p:nvPr/>
        </p:nvGrpSpPr>
        <p:grpSpPr>
          <a:xfrm>
            <a:off x="2643808" y="4224867"/>
            <a:ext cx="1662043" cy="474133"/>
            <a:chOff x="2743200" y="1600200"/>
            <a:chExt cx="3657600" cy="914400"/>
          </a:xfrm>
        </p:grpSpPr>
        <p:sp>
          <p:nvSpPr>
            <p:cNvPr id="52" name="Rectangle 51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9"/>
          <p:cNvGrpSpPr/>
          <p:nvPr/>
        </p:nvGrpSpPr>
        <p:grpSpPr>
          <a:xfrm>
            <a:off x="3949700" y="4995333"/>
            <a:ext cx="1662043" cy="474133"/>
            <a:chOff x="2743200" y="1600200"/>
            <a:chExt cx="3657600" cy="914400"/>
          </a:xfrm>
        </p:grpSpPr>
        <p:sp>
          <p:nvSpPr>
            <p:cNvPr id="59" name="Rectangle 58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9"/>
          <p:cNvGrpSpPr/>
          <p:nvPr/>
        </p:nvGrpSpPr>
        <p:grpSpPr>
          <a:xfrm>
            <a:off x="5077515" y="2802467"/>
            <a:ext cx="1662043" cy="474133"/>
            <a:chOff x="2743200" y="1600200"/>
            <a:chExt cx="3657600" cy="914400"/>
          </a:xfrm>
        </p:grpSpPr>
        <p:sp>
          <p:nvSpPr>
            <p:cNvPr id="66" name="Rectangle 65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9"/>
          <p:cNvGrpSpPr/>
          <p:nvPr/>
        </p:nvGrpSpPr>
        <p:grpSpPr>
          <a:xfrm>
            <a:off x="5136873" y="4284133"/>
            <a:ext cx="1662043" cy="474133"/>
            <a:chOff x="2743200" y="1600200"/>
            <a:chExt cx="3657600" cy="914400"/>
          </a:xfrm>
        </p:grpSpPr>
        <p:sp>
          <p:nvSpPr>
            <p:cNvPr id="73" name="Rectangle 72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9"/>
          <p:cNvGrpSpPr/>
          <p:nvPr/>
        </p:nvGrpSpPr>
        <p:grpSpPr>
          <a:xfrm>
            <a:off x="2643808" y="5647267"/>
            <a:ext cx="1662043" cy="474133"/>
            <a:chOff x="2743200" y="1600200"/>
            <a:chExt cx="3657600" cy="914400"/>
          </a:xfrm>
        </p:grpSpPr>
        <p:sp>
          <p:nvSpPr>
            <p:cNvPr id="80" name="Rectangle 79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9"/>
          <p:cNvGrpSpPr/>
          <p:nvPr/>
        </p:nvGrpSpPr>
        <p:grpSpPr>
          <a:xfrm>
            <a:off x="5255591" y="5706533"/>
            <a:ext cx="1662043" cy="474133"/>
            <a:chOff x="2743200" y="1600200"/>
            <a:chExt cx="3657600" cy="914400"/>
          </a:xfrm>
        </p:grpSpPr>
        <p:sp>
          <p:nvSpPr>
            <p:cNvPr id="87" name="Rectangle 86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Left Arrow 92"/>
          <p:cNvSpPr/>
          <p:nvPr/>
        </p:nvSpPr>
        <p:spPr>
          <a:xfrm>
            <a:off x="1931504" y="4343400"/>
            <a:ext cx="712304" cy="23706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Arrow 93"/>
          <p:cNvSpPr/>
          <p:nvPr/>
        </p:nvSpPr>
        <p:spPr>
          <a:xfrm>
            <a:off x="1931504" y="5765800"/>
            <a:ext cx="712304" cy="23706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Left Arrow 94"/>
          <p:cNvSpPr/>
          <p:nvPr/>
        </p:nvSpPr>
        <p:spPr>
          <a:xfrm flipH="1">
            <a:off x="6739558" y="2921000"/>
            <a:ext cx="712304" cy="23706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Left Arrow 95"/>
          <p:cNvSpPr/>
          <p:nvPr/>
        </p:nvSpPr>
        <p:spPr>
          <a:xfrm flipH="1">
            <a:off x="6798917" y="4402667"/>
            <a:ext cx="712304" cy="23706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Left Arrow 96"/>
          <p:cNvSpPr/>
          <p:nvPr/>
        </p:nvSpPr>
        <p:spPr>
          <a:xfrm flipH="1">
            <a:off x="6917634" y="5825067"/>
            <a:ext cx="712304" cy="23706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 rot="20393821">
            <a:off x="3558391" y="2489826"/>
            <a:ext cx="1066800" cy="1828800"/>
          </a:xfrm>
          <a:prstGeom prst="ellipse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667000" y="7620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Interior charges from one dipole cancel charges from another dipole</a:t>
            </a:r>
            <a:endParaRPr lang="en-US" sz="2000" dirty="0"/>
          </a:p>
        </p:txBody>
      </p:sp>
      <p:sp>
        <p:nvSpPr>
          <p:cNvPr id="101" name="Freeform 100"/>
          <p:cNvSpPr/>
          <p:nvPr/>
        </p:nvSpPr>
        <p:spPr>
          <a:xfrm>
            <a:off x="3962400" y="1447800"/>
            <a:ext cx="352268" cy="1019332"/>
          </a:xfrm>
          <a:custGeom>
            <a:avLst/>
            <a:gdLst>
              <a:gd name="connsiteX0" fmla="*/ 269823 w 352268"/>
              <a:gd name="connsiteY0" fmla="*/ 0 h 1019332"/>
              <a:gd name="connsiteX1" fmla="*/ 134911 w 352268"/>
              <a:gd name="connsiteY1" fmla="*/ 374754 h 1019332"/>
              <a:gd name="connsiteX2" fmla="*/ 329783 w 352268"/>
              <a:gd name="connsiteY2" fmla="*/ 344774 h 1019332"/>
              <a:gd name="connsiteX3" fmla="*/ 0 w 352268"/>
              <a:gd name="connsiteY3" fmla="*/ 1019332 h 1019332"/>
              <a:gd name="connsiteX4" fmla="*/ 0 w 352268"/>
              <a:gd name="connsiteY4" fmla="*/ 1019332 h 101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268" h="1019332">
                <a:moveTo>
                  <a:pt x="269823" y="0"/>
                </a:moveTo>
                <a:cubicBezTo>
                  <a:pt x="197370" y="158646"/>
                  <a:pt x="124918" y="317292"/>
                  <a:pt x="134911" y="374754"/>
                </a:cubicBezTo>
                <a:cubicBezTo>
                  <a:pt x="144904" y="432216"/>
                  <a:pt x="352268" y="237344"/>
                  <a:pt x="329783" y="344774"/>
                </a:cubicBezTo>
                <a:cubicBezTo>
                  <a:pt x="307298" y="452204"/>
                  <a:pt x="0" y="1019332"/>
                  <a:pt x="0" y="1019332"/>
                </a:cubicBezTo>
                <a:lnTo>
                  <a:pt x="0" y="1019332"/>
                </a:lnTo>
              </a:path>
            </a:pathLst>
          </a:custGeom>
          <a:noFill/>
          <a:ln w="25400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 rot="20393821">
            <a:off x="2106308" y="2438357"/>
            <a:ext cx="1066800" cy="1410320"/>
          </a:xfrm>
          <a:prstGeom prst="ellipse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 rot="19649620" flipH="1">
            <a:off x="1171606" y="1695507"/>
            <a:ext cx="473063" cy="1378743"/>
          </a:xfrm>
          <a:custGeom>
            <a:avLst/>
            <a:gdLst>
              <a:gd name="connsiteX0" fmla="*/ 269823 w 352268"/>
              <a:gd name="connsiteY0" fmla="*/ 0 h 1019332"/>
              <a:gd name="connsiteX1" fmla="*/ 134911 w 352268"/>
              <a:gd name="connsiteY1" fmla="*/ 374754 h 1019332"/>
              <a:gd name="connsiteX2" fmla="*/ 329783 w 352268"/>
              <a:gd name="connsiteY2" fmla="*/ 344774 h 1019332"/>
              <a:gd name="connsiteX3" fmla="*/ 0 w 352268"/>
              <a:gd name="connsiteY3" fmla="*/ 1019332 h 1019332"/>
              <a:gd name="connsiteX4" fmla="*/ 0 w 352268"/>
              <a:gd name="connsiteY4" fmla="*/ 1019332 h 101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268" h="1019332">
                <a:moveTo>
                  <a:pt x="269823" y="0"/>
                </a:moveTo>
                <a:cubicBezTo>
                  <a:pt x="197370" y="158646"/>
                  <a:pt x="124918" y="317292"/>
                  <a:pt x="134911" y="374754"/>
                </a:cubicBezTo>
                <a:cubicBezTo>
                  <a:pt x="144904" y="432216"/>
                  <a:pt x="352268" y="237344"/>
                  <a:pt x="329783" y="344774"/>
                </a:cubicBezTo>
                <a:cubicBezTo>
                  <a:pt x="307298" y="452204"/>
                  <a:pt x="0" y="1019332"/>
                  <a:pt x="0" y="1019332"/>
                </a:cubicBezTo>
                <a:lnTo>
                  <a:pt x="0" y="1019332"/>
                </a:lnTo>
              </a:path>
            </a:pathLst>
          </a:custGeom>
          <a:noFill/>
          <a:ln w="25400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0" y="152400"/>
            <a:ext cx="175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Excess negative  charge on the surface will experience a force</a:t>
            </a:r>
            <a:endParaRPr lang="en-US" sz="2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391400" y="381000"/>
            <a:ext cx="175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Excess negative  charge on the surface will experience a force</a:t>
            </a:r>
            <a:endParaRPr lang="en-US" sz="2000" dirty="0"/>
          </a:p>
        </p:txBody>
      </p:sp>
      <p:sp>
        <p:nvSpPr>
          <p:cNvPr id="106" name="Freeform 105"/>
          <p:cNvSpPr/>
          <p:nvPr/>
        </p:nvSpPr>
        <p:spPr>
          <a:xfrm rot="1431362">
            <a:off x="7128365" y="1555111"/>
            <a:ext cx="373333" cy="1039036"/>
          </a:xfrm>
          <a:custGeom>
            <a:avLst/>
            <a:gdLst>
              <a:gd name="connsiteX0" fmla="*/ 269823 w 352268"/>
              <a:gd name="connsiteY0" fmla="*/ 0 h 1019332"/>
              <a:gd name="connsiteX1" fmla="*/ 134911 w 352268"/>
              <a:gd name="connsiteY1" fmla="*/ 374754 h 1019332"/>
              <a:gd name="connsiteX2" fmla="*/ 329783 w 352268"/>
              <a:gd name="connsiteY2" fmla="*/ 344774 h 1019332"/>
              <a:gd name="connsiteX3" fmla="*/ 0 w 352268"/>
              <a:gd name="connsiteY3" fmla="*/ 1019332 h 1019332"/>
              <a:gd name="connsiteX4" fmla="*/ 0 w 352268"/>
              <a:gd name="connsiteY4" fmla="*/ 1019332 h 101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268" h="1019332">
                <a:moveTo>
                  <a:pt x="269823" y="0"/>
                </a:moveTo>
                <a:cubicBezTo>
                  <a:pt x="197370" y="158646"/>
                  <a:pt x="124918" y="317292"/>
                  <a:pt x="134911" y="374754"/>
                </a:cubicBezTo>
                <a:cubicBezTo>
                  <a:pt x="144904" y="432216"/>
                  <a:pt x="352268" y="237344"/>
                  <a:pt x="329783" y="344774"/>
                </a:cubicBezTo>
                <a:cubicBezTo>
                  <a:pt x="307298" y="452204"/>
                  <a:pt x="0" y="1019332"/>
                  <a:pt x="0" y="1019332"/>
                </a:cubicBezTo>
                <a:lnTo>
                  <a:pt x="0" y="1019332"/>
                </a:lnTo>
              </a:path>
            </a:pathLst>
          </a:custGeom>
          <a:noFill/>
          <a:ln w="25400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 rot="1602449">
            <a:off x="5924873" y="2273974"/>
            <a:ext cx="1066800" cy="1410320"/>
          </a:xfrm>
          <a:prstGeom prst="ellipse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227550" y="2895600"/>
            <a:ext cx="1828800" cy="533400"/>
            <a:chOff x="5715000" y="2971800"/>
            <a:chExt cx="1828800" cy="609600"/>
          </a:xfrm>
        </p:grpSpPr>
        <p:sp>
          <p:nvSpPr>
            <p:cNvPr id="3" name="Rectangle 2"/>
            <p:cNvSpPr/>
            <p:nvPr/>
          </p:nvSpPr>
          <p:spPr>
            <a:xfrm>
              <a:off x="6134100" y="3225800"/>
              <a:ext cx="990600" cy="15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715000" y="2971800"/>
              <a:ext cx="457200" cy="609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829300" y="3225800"/>
              <a:ext cx="228600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086600" y="2971800"/>
              <a:ext cx="457200" cy="60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200900" y="3225800"/>
              <a:ext cx="228600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7162800" y="3238500"/>
              <a:ext cx="3048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550" y="228600"/>
            <a:ext cx="6431050" cy="6507250"/>
            <a:chOff x="-457200" y="228600"/>
            <a:chExt cx="6431050" cy="6507250"/>
          </a:xfrm>
        </p:grpSpPr>
        <p:grpSp>
          <p:nvGrpSpPr>
            <p:cNvPr id="57" name="Group 56"/>
            <p:cNvGrpSpPr/>
            <p:nvPr/>
          </p:nvGrpSpPr>
          <p:grpSpPr>
            <a:xfrm>
              <a:off x="-457200" y="228600"/>
              <a:ext cx="6400800" cy="6400800"/>
              <a:chOff x="-381000" y="228600"/>
              <a:chExt cx="6400800" cy="64008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590800" y="3200400"/>
                <a:ext cx="457200" cy="457200"/>
                <a:chOff x="2743200" y="3276600"/>
                <a:chExt cx="457200" cy="609600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2743200" y="3276600"/>
                  <a:ext cx="457200" cy="609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00" dirty="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857500" y="3530600"/>
                  <a:ext cx="228600" cy="101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 rot="5400000">
                  <a:off x="2819400" y="35433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447800" y="2057400"/>
                <a:ext cx="2743200" cy="2743200"/>
                <a:chOff x="457200" y="2057400"/>
                <a:chExt cx="2743200" cy="2743200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2286000" y="3429000"/>
                  <a:ext cx="914400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 flipH="1">
                  <a:off x="457200" y="3429000"/>
                  <a:ext cx="914400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rot="5400000">
                  <a:off x="1371600" y="4343400"/>
                  <a:ext cx="914400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 rot="5400000" flipH="1">
                  <a:off x="1371600" y="2514600"/>
                  <a:ext cx="914400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 rot="2700000">
                <a:off x="1406336" y="2092136"/>
                <a:ext cx="2743200" cy="2743200"/>
                <a:chOff x="457200" y="2057400"/>
                <a:chExt cx="2743200" cy="2743200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286000" y="3429000"/>
                  <a:ext cx="914400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457200" y="3429000"/>
                  <a:ext cx="914400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 rot="5400000">
                  <a:off x="1371600" y="4343400"/>
                  <a:ext cx="914400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rot="5400000" flipH="1">
                  <a:off x="1371600" y="2514600"/>
                  <a:ext cx="914400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Arrow Connector 27"/>
              <p:cNvCxnSpPr/>
              <p:nvPr/>
            </p:nvCxnSpPr>
            <p:spPr>
              <a:xfrm flipV="1">
                <a:off x="2819400" y="1066800"/>
                <a:ext cx="0" cy="5334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>
                <a:off x="2819400" y="5257800"/>
                <a:ext cx="0" cy="5334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rot="5400000" flipV="1">
                <a:off x="4914900" y="3162300"/>
                <a:ext cx="0" cy="5334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rot="5400000" flipH="1">
                <a:off x="647700" y="3162300"/>
                <a:ext cx="0" cy="5334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/>
              <p:cNvGrpSpPr/>
              <p:nvPr/>
            </p:nvGrpSpPr>
            <p:grpSpPr>
              <a:xfrm rot="2700000">
                <a:off x="357697" y="1157797"/>
                <a:ext cx="4800600" cy="4724400"/>
                <a:chOff x="381000" y="1066800"/>
                <a:chExt cx="4800600" cy="4724400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2819400" y="1066800"/>
                  <a:ext cx="0" cy="53340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flipH="1">
                  <a:off x="2819400" y="5257800"/>
                  <a:ext cx="0" cy="53340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 rot="5400000" flipV="1">
                  <a:off x="4914900" y="3162300"/>
                  <a:ext cx="0" cy="53340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 rot="5400000" flipH="1">
                  <a:off x="647700" y="3162300"/>
                  <a:ext cx="0" cy="53340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/>
              <p:cNvGrpSpPr/>
              <p:nvPr/>
            </p:nvGrpSpPr>
            <p:grpSpPr>
              <a:xfrm>
                <a:off x="-381000" y="228600"/>
                <a:ext cx="6400800" cy="6400800"/>
                <a:chOff x="-381000" y="228600"/>
                <a:chExt cx="6400800" cy="6400800"/>
              </a:xfrm>
            </p:grpSpPr>
            <p:cxnSp>
              <p:nvCxnSpPr>
                <p:cNvPr id="44" name="Straight Arrow Connector 43"/>
                <p:cNvCxnSpPr/>
                <p:nvPr/>
              </p:nvCxnSpPr>
              <p:spPr>
                <a:xfrm flipV="1">
                  <a:off x="2819400" y="228600"/>
                  <a:ext cx="0" cy="30480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2819400" y="6324600"/>
                  <a:ext cx="0" cy="30480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 48"/>
                <p:cNvGrpSpPr/>
                <p:nvPr/>
              </p:nvGrpSpPr>
              <p:grpSpPr>
                <a:xfrm rot="5400000">
                  <a:off x="2819400" y="228600"/>
                  <a:ext cx="0" cy="6400800"/>
                  <a:chOff x="2971800" y="381000"/>
                  <a:chExt cx="0" cy="6400800"/>
                </a:xfrm>
              </p:grpSpPr>
              <p:cxnSp>
                <p:nvCxnSpPr>
                  <p:cNvPr id="47" name="Straight Arrow Connector 46"/>
                  <p:cNvCxnSpPr/>
                  <p:nvPr/>
                </p:nvCxnSpPr>
                <p:spPr>
                  <a:xfrm flipV="1">
                    <a:off x="2971800" y="381000"/>
                    <a:ext cx="0" cy="304800"/>
                  </a:xfrm>
                  <a:prstGeom prst="straightConnector1">
                    <a:avLst/>
                  </a:prstGeom>
                  <a:ln w="5715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2971800" y="6477000"/>
                    <a:ext cx="0" cy="304800"/>
                  </a:xfrm>
                  <a:prstGeom prst="straightConnector1">
                    <a:avLst/>
                  </a:prstGeom>
                  <a:ln w="5715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1" name="Group 50"/>
            <p:cNvGrpSpPr/>
            <p:nvPr/>
          </p:nvGrpSpPr>
          <p:grpSpPr>
            <a:xfrm rot="2700000">
              <a:off x="-426950" y="335050"/>
              <a:ext cx="6400800" cy="6400800"/>
              <a:chOff x="-381000" y="228600"/>
              <a:chExt cx="6400800" cy="640080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2819400" y="228600"/>
                <a:ext cx="0" cy="3048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2819400" y="6324600"/>
                <a:ext cx="0" cy="3048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48"/>
              <p:cNvGrpSpPr/>
              <p:nvPr/>
            </p:nvGrpSpPr>
            <p:grpSpPr>
              <a:xfrm rot="5400000">
                <a:off x="2819400" y="228600"/>
                <a:ext cx="0" cy="6400800"/>
                <a:chOff x="2971800" y="381000"/>
                <a:chExt cx="0" cy="6400800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>
                <a:xfrm flipV="1">
                  <a:off x="2971800" y="381000"/>
                  <a:ext cx="0" cy="30480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2971800" y="6477000"/>
                  <a:ext cx="0" cy="30480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5227550" y="2895600"/>
            <a:ext cx="1828800" cy="533400"/>
            <a:chOff x="5715000" y="2971800"/>
            <a:chExt cx="1828800" cy="609600"/>
          </a:xfrm>
        </p:grpSpPr>
        <p:sp>
          <p:nvSpPr>
            <p:cNvPr id="3" name="Rectangle 2"/>
            <p:cNvSpPr/>
            <p:nvPr/>
          </p:nvSpPr>
          <p:spPr>
            <a:xfrm>
              <a:off x="6134100" y="3225800"/>
              <a:ext cx="990600" cy="15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715000" y="2971800"/>
              <a:ext cx="457200" cy="609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829300" y="3225800"/>
              <a:ext cx="228600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086600" y="2971800"/>
              <a:ext cx="457200" cy="60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200900" y="3225800"/>
              <a:ext cx="228600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7162800" y="3238500"/>
              <a:ext cx="3048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741650" y="3390900"/>
            <a:ext cx="2286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3741650" y="3390900"/>
            <a:ext cx="2286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13150" y="34290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V="1">
            <a:off x="5951450" y="3162300"/>
            <a:ext cx="0" cy="5334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 flipV="1">
            <a:off x="6903950" y="3276600"/>
            <a:ext cx="0" cy="304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62400" y="2209800"/>
            <a:ext cx="591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00B050"/>
                </a:solidFill>
              </a:rPr>
              <a:t>F</a:t>
            </a:r>
            <a:r>
              <a:rPr lang="en-US" sz="4800" i="1" baseline="-25000" dirty="0" smtClean="0">
                <a:solidFill>
                  <a:srgbClr val="00B050"/>
                </a:solidFill>
              </a:rPr>
              <a:t>-</a:t>
            </a:r>
            <a:endParaRPr lang="en-US" sz="4800" i="1" baseline="-25000" dirty="0">
              <a:solidFill>
                <a:srgbClr val="00B050"/>
              </a:solidFill>
            </a:endParaRPr>
          </a:p>
        </p:txBody>
      </p:sp>
      <p:sp>
        <p:nvSpPr>
          <p:cNvPr id="50" name="Left Arrow 49"/>
          <p:cNvSpPr/>
          <p:nvPr/>
        </p:nvSpPr>
        <p:spPr>
          <a:xfrm>
            <a:off x="3200400" y="3048000"/>
            <a:ext cx="20574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Arrow 50"/>
          <p:cNvSpPr/>
          <p:nvPr/>
        </p:nvSpPr>
        <p:spPr>
          <a:xfrm flipH="1">
            <a:off x="7010400" y="3048000"/>
            <a:ext cx="7620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239000" y="2133600"/>
            <a:ext cx="671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+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1295400"/>
            <a:ext cx="2281449" cy="4062619"/>
            <a:chOff x="3836567" y="3213846"/>
            <a:chExt cx="1488467" cy="2796989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4535963" y="5418907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V="1">
              <a:off x="4541146" y="4444412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4589514" y="3420483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549783" y="355290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539419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556694" y="361218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4211205" y="362166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218114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541146" y="377578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4155925" y="378052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535964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553239" y="448235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4207750" y="449183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4214659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537691" y="464595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152471" y="465069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532509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4549784" y="545922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4204295" y="546870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4211205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534236" y="5622817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149016" y="5627559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104"/>
            <p:cNvGrpSpPr/>
            <p:nvPr/>
          </p:nvGrpSpPr>
          <p:grpSpPr>
            <a:xfrm>
              <a:off x="5096560" y="3778152"/>
              <a:ext cx="228474" cy="1853847"/>
              <a:chOff x="6709758" y="1861949"/>
              <a:chExt cx="627854" cy="3377922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108"/>
            <p:cNvGrpSpPr/>
            <p:nvPr/>
          </p:nvGrpSpPr>
          <p:grpSpPr>
            <a:xfrm flipH="1">
              <a:off x="3836567" y="3780612"/>
              <a:ext cx="228474" cy="1853847"/>
              <a:chOff x="6709758" y="1861949"/>
              <a:chExt cx="627854" cy="3377922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12"/>
            <p:cNvGrpSpPr/>
            <p:nvPr/>
          </p:nvGrpSpPr>
          <p:grpSpPr>
            <a:xfrm>
              <a:off x="4908705" y="3501663"/>
              <a:ext cx="162639" cy="1948833"/>
              <a:chOff x="6230779" y="1358153"/>
              <a:chExt cx="344833" cy="3550998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16"/>
            <p:cNvGrpSpPr/>
            <p:nvPr/>
          </p:nvGrpSpPr>
          <p:grpSpPr>
            <a:xfrm flipH="1">
              <a:off x="4022905" y="3526263"/>
              <a:ext cx="162639" cy="1948833"/>
              <a:chOff x="6230779" y="1358153"/>
              <a:chExt cx="344833" cy="3550998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>
              <a:off x="4912934" y="397643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915048" y="483988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910819" y="583863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4014449" y="397151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4016563" y="483496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012334" y="583371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585287" y="4308530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4568374" y="5285135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518368" y="3213846"/>
              <a:ext cx="53872" cy="270060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>
              <a:off x="4504870" y="378289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4454033" y="4038837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4496232" y="4674403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4451918" y="4921963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4491050" y="5648898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449804" y="5886268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724400" y="2362200"/>
            <a:ext cx="3995642" cy="2286000"/>
            <a:chOff x="1795558" y="1439056"/>
            <a:chExt cx="5707602" cy="3607630"/>
          </a:xfrm>
        </p:grpSpPr>
        <p:grpSp>
          <p:nvGrpSpPr>
            <p:cNvPr id="57" name="Group 187"/>
            <p:cNvGrpSpPr/>
            <p:nvPr/>
          </p:nvGrpSpPr>
          <p:grpSpPr>
            <a:xfrm flipH="1" flipV="1">
              <a:off x="2084882" y="2266012"/>
              <a:ext cx="5002967" cy="2780674"/>
              <a:chOff x="2067393" y="1439056"/>
              <a:chExt cx="5002967" cy="2780674"/>
            </a:xfrm>
          </p:grpSpPr>
          <p:grpSp>
            <p:nvGrpSpPr>
              <p:cNvPr id="144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7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84" name="Isosceles Triangle 18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Isosceles Triangle 18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Isosceles Triangle 18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Isosceles Triangle 18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80" name="Rectangle 17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ctangle 18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ctangle 18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5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6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74" name="Isosceles Triangle 17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Isosceles Triangle 17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Isosceles Triangle 17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Isosceles Triangle 17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6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5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64" name="Isosceles Triangle 16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Isosceles Triangle 16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Isosceles Triangle 16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Isosceles Triangle 16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60" name="Rectangle 15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7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4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54" name="Isosceles Triangle 15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Isosceles Triangle 15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Isosceles Triangle 15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Isosceles Triangle 15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50" name="Rectangle 14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58" name="Parallelogram 57"/>
            <p:cNvSpPr/>
            <p:nvPr/>
          </p:nvSpPr>
          <p:spPr>
            <a:xfrm rot="916176">
              <a:off x="1795558" y="1977120"/>
              <a:ext cx="5707602" cy="2231069"/>
            </a:xfrm>
            <a:prstGeom prst="parallelogram">
              <a:avLst>
                <a:gd name="adj" fmla="val 918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58110" y="196527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891897" y="221321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498387" y="246114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022990" y="272273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547593" y="298431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85844" y="328683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521977" y="225642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128467" y="250436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653070" y="276594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177673" y="302752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715924" y="333005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220297" y="229964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826787" y="254758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351390" y="280916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75993" y="307074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414244" y="337326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27187" y="257032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933677" y="281826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458280" y="307984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82883" y="334142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521134" y="364395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957267" y="261354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563757" y="286147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088360" y="3123061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612963" y="338464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151214" y="368716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655587" y="265676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262077" y="290469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786680" y="316627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311283" y="342785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849534" y="367579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977486" y="364622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796366" y="391918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426446" y="396240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917167" y="290469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523657" y="315262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048260" y="3414211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572863" y="367579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111114" y="392372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15322" y="419668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186"/>
            <p:cNvGrpSpPr/>
            <p:nvPr/>
          </p:nvGrpSpPr>
          <p:grpSpPr>
            <a:xfrm>
              <a:off x="2067393" y="1439056"/>
              <a:ext cx="5002967" cy="2780674"/>
              <a:chOff x="2067393" y="1439056"/>
              <a:chExt cx="5002967" cy="2780674"/>
            </a:xfrm>
          </p:grpSpPr>
          <p:grpSp>
            <p:nvGrpSpPr>
              <p:cNvPr id="100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34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40" name="Isosceles Triangle 139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Isosceles Triangle 79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Isosceles Triangle 80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Isosceles Triangle 142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5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36" name="Rectangle 135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1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24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30" name="Isosceles Triangle 129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Isosceles Triangle 130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Isosceles Triangle 131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Isosceles Triangle 132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5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26" name="Rectangle 125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2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14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20" name="Isosceles Triangle 119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Isosceles Triangle 120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Isosceles Triangle 121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Isosceles Triangle 122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5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16" name="Rectangle 115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Rectangle 116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Rectangle 117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3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04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10" name="Isosceles Triangle 109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Isosceles Triangle 110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Isosceles Triangle 111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Isosceles Triangle 112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5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188" name="TextBox 187"/>
          <p:cNvSpPr txBox="1"/>
          <p:nvPr/>
        </p:nvSpPr>
        <p:spPr>
          <a:xfrm>
            <a:off x="762000" y="5486400"/>
            <a:ext cx="2923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Infinite Line of Charge</a:t>
            </a:r>
            <a:endParaRPr lang="en-US" sz="2400" dirty="0"/>
          </a:p>
        </p:txBody>
      </p:sp>
      <p:sp>
        <p:nvSpPr>
          <p:cNvPr id="189" name="TextBox 188"/>
          <p:cNvSpPr txBox="1"/>
          <p:nvPr/>
        </p:nvSpPr>
        <p:spPr>
          <a:xfrm>
            <a:off x="4800600" y="4953000"/>
            <a:ext cx="3817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Semi-infinite Sheet of Charge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5400000">
            <a:off x="4419600" y="457200"/>
            <a:ext cx="304800" cy="5943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 rot="5400000">
            <a:off x="7121236" y="3158836"/>
            <a:ext cx="304800" cy="54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6040582" y="3158836"/>
            <a:ext cx="304800" cy="54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500255" y="3158836"/>
            <a:ext cx="304800" cy="54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4959927" y="3158836"/>
            <a:ext cx="304800" cy="54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4419600" y="3158836"/>
            <a:ext cx="304800" cy="54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3879273" y="3158836"/>
            <a:ext cx="304800" cy="54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3338945" y="3158836"/>
            <a:ext cx="304800" cy="54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2798618" y="3158836"/>
            <a:ext cx="304800" cy="54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2258291" y="3158836"/>
            <a:ext cx="304800" cy="54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1717964" y="3158836"/>
            <a:ext cx="304800" cy="54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216200" y="1371600"/>
            <a:ext cx="5626000" cy="2057400"/>
            <a:chOff x="2216200" y="1371600"/>
            <a:chExt cx="5626000" cy="2057400"/>
          </a:xfrm>
        </p:grpSpPr>
        <p:sp>
          <p:nvSpPr>
            <p:cNvPr id="15" name="Left Arrow 14"/>
            <p:cNvSpPr/>
            <p:nvPr/>
          </p:nvSpPr>
          <p:spPr>
            <a:xfrm rot="7039071">
              <a:off x="1263700" y="2324100"/>
              <a:ext cx="2057400" cy="1524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/>
            <p:cNvSpPr/>
            <p:nvPr/>
          </p:nvSpPr>
          <p:spPr>
            <a:xfrm rot="7039071">
              <a:off x="2406700" y="2324100"/>
              <a:ext cx="2057400" cy="1524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Arrow 16"/>
            <p:cNvSpPr/>
            <p:nvPr/>
          </p:nvSpPr>
          <p:spPr>
            <a:xfrm rot="7039071">
              <a:off x="3460700" y="2324100"/>
              <a:ext cx="2057400" cy="1524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Arrow 17"/>
            <p:cNvSpPr/>
            <p:nvPr/>
          </p:nvSpPr>
          <p:spPr>
            <a:xfrm rot="7039071">
              <a:off x="4540300" y="2324100"/>
              <a:ext cx="2057400" cy="1524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Arrow 18"/>
            <p:cNvSpPr/>
            <p:nvPr/>
          </p:nvSpPr>
          <p:spPr>
            <a:xfrm rot="7039071">
              <a:off x="5607100" y="2324100"/>
              <a:ext cx="2057400" cy="1524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Arrow 19"/>
            <p:cNvSpPr/>
            <p:nvPr/>
          </p:nvSpPr>
          <p:spPr>
            <a:xfrm rot="7039071">
              <a:off x="6737300" y="2324100"/>
              <a:ext cx="2057400" cy="1524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flipV="1">
            <a:off x="2209800" y="3429000"/>
            <a:ext cx="5626000" cy="2057400"/>
            <a:chOff x="2216200" y="1371600"/>
            <a:chExt cx="5626000" cy="2057400"/>
          </a:xfrm>
        </p:grpSpPr>
        <p:sp>
          <p:nvSpPr>
            <p:cNvPr id="23" name="Left Arrow 22"/>
            <p:cNvSpPr/>
            <p:nvPr/>
          </p:nvSpPr>
          <p:spPr>
            <a:xfrm rot="7039071">
              <a:off x="1263700" y="2324100"/>
              <a:ext cx="2057400" cy="1524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Arrow 23"/>
            <p:cNvSpPr/>
            <p:nvPr/>
          </p:nvSpPr>
          <p:spPr>
            <a:xfrm rot="7039071">
              <a:off x="2406700" y="2324100"/>
              <a:ext cx="2057400" cy="1524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eft Arrow 24"/>
            <p:cNvSpPr/>
            <p:nvPr/>
          </p:nvSpPr>
          <p:spPr>
            <a:xfrm rot="7039071">
              <a:off x="3460700" y="2324100"/>
              <a:ext cx="2057400" cy="1524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Arrow 25"/>
            <p:cNvSpPr/>
            <p:nvPr/>
          </p:nvSpPr>
          <p:spPr>
            <a:xfrm rot="7039071">
              <a:off x="4540300" y="2324100"/>
              <a:ext cx="2057400" cy="1524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Arrow 26"/>
            <p:cNvSpPr/>
            <p:nvPr/>
          </p:nvSpPr>
          <p:spPr>
            <a:xfrm rot="7039071">
              <a:off x="5607100" y="2324100"/>
              <a:ext cx="2057400" cy="1524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Left Arrow 27"/>
            <p:cNvSpPr/>
            <p:nvPr/>
          </p:nvSpPr>
          <p:spPr>
            <a:xfrm rot="7039071">
              <a:off x="6737300" y="2324100"/>
              <a:ext cx="2057400" cy="1524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&quot;No&quot; Symbol 29"/>
          <p:cNvSpPr/>
          <p:nvPr/>
        </p:nvSpPr>
        <p:spPr>
          <a:xfrm>
            <a:off x="2895600" y="1371600"/>
            <a:ext cx="3962400" cy="4114800"/>
          </a:xfrm>
          <a:prstGeom prst="noSmoking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 flipH="1">
            <a:off x="1600200" y="1371600"/>
            <a:ext cx="6242000" cy="4114800"/>
            <a:chOff x="1600200" y="1371600"/>
            <a:chExt cx="6242000" cy="4114800"/>
          </a:xfrm>
        </p:grpSpPr>
        <p:sp>
          <p:nvSpPr>
            <p:cNvPr id="2" name="Rectangle 1"/>
            <p:cNvSpPr/>
            <p:nvPr/>
          </p:nvSpPr>
          <p:spPr>
            <a:xfrm rot="5400000">
              <a:off x="4419600" y="457200"/>
              <a:ext cx="304800" cy="5943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 smtClean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 smtClean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 smtClean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 smtClean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 smtClean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 smtClean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 smtClean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 smtClean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 smtClean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4" name="Rectangle 3"/>
            <p:cNvSpPr/>
            <p:nvPr/>
          </p:nvSpPr>
          <p:spPr>
            <a:xfrm rot="5400000">
              <a:off x="7121236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5400000">
              <a:off x="6040582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5500255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4959927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4419600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3879273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3338945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2798618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2258291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1717964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0"/>
            <p:cNvGrpSpPr/>
            <p:nvPr/>
          </p:nvGrpSpPr>
          <p:grpSpPr>
            <a:xfrm>
              <a:off x="2216200" y="1371600"/>
              <a:ext cx="5626000" cy="2057400"/>
              <a:chOff x="2216200" y="1371600"/>
              <a:chExt cx="5626000" cy="2057400"/>
            </a:xfrm>
          </p:grpSpPr>
          <p:sp>
            <p:nvSpPr>
              <p:cNvPr id="15" name="Left Arrow 14"/>
              <p:cNvSpPr/>
              <p:nvPr/>
            </p:nvSpPr>
            <p:spPr>
              <a:xfrm rot="7039071">
                <a:off x="1263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 Arrow 15"/>
              <p:cNvSpPr/>
              <p:nvPr/>
            </p:nvSpPr>
            <p:spPr>
              <a:xfrm rot="7039071">
                <a:off x="2406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Left Arrow 16"/>
              <p:cNvSpPr/>
              <p:nvPr/>
            </p:nvSpPr>
            <p:spPr>
              <a:xfrm rot="7039071">
                <a:off x="3460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Left Arrow 17"/>
              <p:cNvSpPr/>
              <p:nvPr/>
            </p:nvSpPr>
            <p:spPr>
              <a:xfrm rot="7039071">
                <a:off x="4540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Left Arrow 18"/>
              <p:cNvSpPr/>
              <p:nvPr/>
            </p:nvSpPr>
            <p:spPr>
              <a:xfrm rot="7039071">
                <a:off x="56071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Left Arrow 19"/>
              <p:cNvSpPr/>
              <p:nvPr/>
            </p:nvSpPr>
            <p:spPr>
              <a:xfrm rot="7039071">
                <a:off x="6737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21"/>
            <p:cNvGrpSpPr/>
            <p:nvPr/>
          </p:nvGrpSpPr>
          <p:grpSpPr>
            <a:xfrm flipV="1">
              <a:off x="2209800" y="3429000"/>
              <a:ext cx="5626000" cy="2057400"/>
              <a:chOff x="2216200" y="1371600"/>
              <a:chExt cx="5626000" cy="2057400"/>
            </a:xfrm>
          </p:grpSpPr>
          <p:sp>
            <p:nvSpPr>
              <p:cNvPr id="23" name="Left Arrow 22"/>
              <p:cNvSpPr/>
              <p:nvPr/>
            </p:nvSpPr>
            <p:spPr>
              <a:xfrm rot="7039071">
                <a:off x="1263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Left Arrow 23"/>
              <p:cNvSpPr/>
              <p:nvPr/>
            </p:nvSpPr>
            <p:spPr>
              <a:xfrm rot="7039071">
                <a:off x="2406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Left Arrow 24"/>
              <p:cNvSpPr/>
              <p:nvPr/>
            </p:nvSpPr>
            <p:spPr>
              <a:xfrm rot="7039071">
                <a:off x="3460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Left Arrow 25"/>
              <p:cNvSpPr/>
              <p:nvPr/>
            </p:nvSpPr>
            <p:spPr>
              <a:xfrm rot="7039071">
                <a:off x="4540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Left Arrow 26"/>
              <p:cNvSpPr/>
              <p:nvPr/>
            </p:nvSpPr>
            <p:spPr>
              <a:xfrm rot="7039071">
                <a:off x="56071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Left Arrow 27"/>
              <p:cNvSpPr/>
              <p:nvPr/>
            </p:nvSpPr>
            <p:spPr>
              <a:xfrm rot="7039071">
                <a:off x="6737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&quot;No&quot; Symbol 29"/>
            <p:cNvSpPr/>
            <p:nvPr/>
          </p:nvSpPr>
          <p:spPr>
            <a:xfrm>
              <a:off x="2895600" y="1371600"/>
              <a:ext cx="3962400" cy="4114800"/>
            </a:xfrm>
            <a:prstGeom prst="noSmoking">
              <a:avLst/>
            </a:prstGeom>
            <a:solidFill>
              <a:srgbClr val="FF0000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896910" y="495175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Line of Charge, End View</a:t>
            </a:r>
            <a:endParaRPr lang="en-US" sz="20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4954646" y="1581462"/>
            <a:ext cx="3020121" cy="2945567"/>
            <a:chOff x="607499" y="1326630"/>
            <a:chExt cx="4174006" cy="4126041"/>
          </a:xfrm>
        </p:grpSpPr>
        <p:sp>
          <p:nvSpPr>
            <p:cNvPr id="30" name="&quot;No&quot; Symbol 29"/>
            <p:cNvSpPr/>
            <p:nvPr/>
          </p:nvSpPr>
          <p:spPr>
            <a:xfrm flipH="1">
              <a:off x="740634" y="1326630"/>
              <a:ext cx="3962400" cy="4114800"/>
            </a:xfrm>
            <a:prstGeom prst="noSmoking">
              <a:avLst/>
            </a:prstGeom>
            <a:solidFill>
              <a:srgbClr val="FF0000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347234" y="3003030"/>
              <a:ext cx="762000" cy="685800"/>
              <a:chOff x="6934200" y="381000"/>
              <a:chExt cx="457200" cy="53340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934200" y="381000"/>
                <a:ext cx="457200" cy="5334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048500" y="603250"/>
                <a:ext cx="228600" cy="889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5400000">
                <a:off x="7029450" y="609600"/>
                <a:ext cx="266700" cy="76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40854" y="1326630"/>
              <a:ext cx="4114800" cy="4099810"/>
              <a:chOff x="2514600" y="1371600"/>
              <a:chExt cx="4114800" cy="4099810"/>
            </a:xfrm>
          </p:grpSpPr>
          <p:sp>
            <p:nvSpPr>
              <p:cNvPr id="39" name="Left Arrow 38"/>
              <p:cNvSpPr/>
              <p:nvPr/>
            </p:nvSpPr>
            <p:spPr>
              <a:xfrm>
                <a:off x="2514600" y="298132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Left Arrow 39"/>
              <p:cNvSpPr/>
              <p:nvPr/>
            </p:nvSpPr>
            <p:spPr>
              <a:xfrm rot="16200000">
                <a:off x="3215390" y="4328410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Left Arrow 40"/>
              <p:cNvSpPr/>
              <p:nvPr/>
            </p:nvSpPr>
            <p:spPr>
              <a:xfrm rot="10800000">
                <a:off x="4572000" y="357187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Left Arrow 41"/>
              <p:cNvSpPr/>
              <p:nvPr/>
            </p:nvSpPr>
            <p:spPr>
              <a:xfrm rot="5400000" flipV="1">
                <a:off x="3876675" y="2286000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2700000">
              <a:off x="637102" y="1308268"/>
              <a:ext cx="4114800" cy="4174006"/>
              <a:chOff x="2514600" y="1297404"/>
              <a:chExt cx="4114800" cy="4174006"/>
            </a:xfrm>
          </p:grpSpPr>
          <p:sp>
            <p:nvSpPr>
              <p:cNvPr id="50" name="Left Arrow 49"/>
              <p:cNvSpPr/>
              <p:nvPr/>
            </p:nvSpPr>
            <p:spPr>
              <a:xfrm>
                <a:off x="2514600" y="298132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Left Arrow 50"/>
              <p:cNvSpPr/>
              <p:nvPr/>
            </p:nvSpPr>
            <p:spPr>
              <a:xfrm rot="16200000">
                <a:off x="3215390" y="4328410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Left Arrow 51"/>
              <p:cNvSpPr/>
              <p:nvPr/>
            </p:nvSpPr>
            <p:spPr>
              <a:xfrm rot="10800000">
                <a:off x="4572000" y="357187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Left Arrow 52"/>
              <p:cNvSpPr/>
              <p:nvPr/>
            </p:nvSpPr>
            <p:spPr>
              <a:xfrm rot="5400000" flipV="1">
                <a:off x="3844879" y="2211804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 flipH="1">
            <a:off x="759852" y="1583961"/>
            <a:ext cx="3122600" cy="2808157"/>
            <a:chOff x="607499" y="1326630"/>
            <a:chExt cx="4174006" cy="4126041"/>
          </a:xfrm>
        </p:grpSpPr>
        <p:sp>
          <p:nvSpPr>
            <p:cNvPr id="56" name="&quot;No&quot; Symbol 55"/>
            <p:cNvSpPr/>
            <p:nvPr/>
          </p:nvSpPr>
          <p:spPr>
            <a:xfrm flipH="1">
              <a:off x="740634" y="1326630"/>
              <a:ext cx="3962400" cy="4114800"/>
            </a:xfrm>
            <a:prstGeom prst="noSmoking">
              <a:avLst/>
            </a:prstGeom>
            <a:solidFill>
              <a:srgbClr val="FF0000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7" name="Group 36"/>
            <p:cNvGrpSpPr/>
            <p:nvPr/>
          </p:nvGrpSpPr>
          <p:grpSpPr>
            <a:xfrm>
              <a:off x="2347234" y="3003030"/>
              <a:ext cx="762000" cy="685800"/>
              <a:chOff x="6934200" y="381000"/>
              <a:chExt cx="457200" cy="5334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6934200" y="381000"/>
                <a:ext cx="457200" cy="5334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00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048500" y="603250"/>
                <a:ext cx="228600" cy="889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rot="5400000">
                <a:off x="7029450" y="609600"/>
                <a:ext cx="266700" cy="76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42"/>
            <p:cNvGrpSpPr/>
            <p:nvPr/>
          </p:nvGrpSpPr>
          <p:grpSpPr>
            <a:xfrm>
              <a:off x="640854" y="1326630"/>
              <a:ext cx="4114800" cy="4099810"/>
              <a:chOff x="2514600" y="1371600"/>
              <a:chExt cx="4114800" cy="4099810"/>
            </a:xfrm>
          </p:grpSpPr>
          <p:sp>
            <p:nvSpPr>
              <p:cNvPr id="64" name="Left Arrow 63"/>
              <p:cNvSpPr/>
              <p:nvPr/>
            </p:nvSpPr>
            <p:spPr>
              <a:xfrm>
                <a:off x="2514600" y="298132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Left Arrow 64"/>
              <p:cNvSpPr/>
              <p:nvPr/>
            </p:nvSpPr>
            <p:spPr>
              <a:xfrm rot="16200000">
                <a:off x="3215390" y="4328410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Left Arrow 65"/>
              <p:cNvSpPr/>
              <p:nvPr/>
            </p:nvSpPr>
            <p:spPr>
              <a:xfrm rot="10800000">
                <a:off x="4572000" y="357187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Left Arrow 66"/>
              <p:cNvSpPr/>
              <p:nvPr/>
            </p:nvSpPr>
            <p:spPr>
              <a:xfrm rot="5400000" flipV="1">
                <a:off x="3876675" y="2286000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48"/>
            <p:cNvGrpSpPr/>
            <p:nvPr/>
          </p:nvGrpSpPr>
          <p:grpSpPr>
            <a:xfrm rot="2700000">
              <a:off x="637102" y="1308268"/>
              <a:ext cx="4114800" cy="4174006"/>
              <a:chOff x="2514600" y="1297404"/>
              <a:chExt cx="4114800" cy="4174006"/>
            </a:xfrm>
          </p:grpSpPr>
          <p:sp>
            <p:nvSpPr>
              <p:cNvPr id="60" name="Left Arrow 59"/>
              <p:cNvSpPr/>
              <p:nvPr/>
            </p:nvSpPr>
            <p:spPr>
              <a:xfrm>
                <a:off x="2514600" y="298132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Left Arrow 60"/>
              <p:cNvSpPr/>
              <p:nvPr/>
            </p:nvSpPr>
            <p:spPr>
              <a:xfrm rot="16200000">
                <a:off x="3215390" y="4328410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Left Arrow 61"/>
              <p:cNvSpPr/>
              <p:nvPr/>
            </p:nvSpPr>
            <p:spPr>
              <a:xfrm rot="10800000">
                <a:off x="4572000" y="357187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Left Arrow 62"/>
              <p:cNvSpPr/>
              <p:nvPr/>
            </p:nvSpPr>
            <p:spPr>
              <a:xfrm rot="5400000" flipV="1">
                <a:off x="3844879" y="2211804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5111645" y="4924269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Line of Charge, Reflection</a:t>
            </a:r>
            <a:endParaRPr lang="en-US" sz="20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2248525" y="991849"/>
            <a:ext cx="59960" cy="380750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463259" y="991849"/>
            <a:ext cx="59960" cy="380750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2438400" y="2895600"/>
            <a:ext cx="3657600" cy="914400"/>
            <a:chOff x="2743200" y="1600200"/>
            <a:chExt cx="3657600" cy="914400"/>
          </a:xfrm>
        </p:grpSpPr>
        <p:sp>
          <p:nvSpPr>
            <p:cNvPr id="8" name="Rectangle 7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85837" y="685800"/>
            <a:ext cx="8229600" cy="5486400"/>
            <a:chOff x="985837" y="685800"/>
            <a:chExt cx="8229600" cy="54864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985837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85837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85837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985837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814637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814637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814637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814637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643437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643437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643437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643437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472237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472237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472237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45795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8301037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8301037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8301037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2296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Left Arrow 31"/>
          <p:cNvSpPr/>
          <p:nvPr/>
        </p:nvSpPr>
        <p:spPr>
          <a:xfrm>
            <a:off x="685800" y="3200400"/>
            <a:ext cx="16002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95400" y="3276600"/>
            <a:ext cx="591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00B050"/>
                </a:solidFill>
              </a:rPr>
              <a:t>F</a:t>
            </a:r>
            <a:r>
              <a:rPr lang="en-US" sz="4800" i="1" baseline="-25000" dirty="0" smtClean="0">
                <a:solidFill>
                  <a:srgbClr val="00B050"/>
                </a:solidFill>
              </a:rPr>
              <a:t>-</a:t>
            </a:r>
            <a:endParaRPr lang="en-US" sz="4800" i="1" baseline="-25000" dirty="0">
              <a:solidFill>
                <a:srgbClr val="00B050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 flipH="1">
            <a:off x="6172200" y="3200400"/>
            <a:ext cx="16002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781800" y="3276600"/>
            <a:ext cx="671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+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205370" y="495175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Line of Charge, End View</a:t>
            </a:r>
            <a:endParaRPr lang="en-US" sz="2000" dirty="0"/>
          </a:p>
        </p:txBody>
      </p:sp>
      <p:grpSp>
        <p:nvGrpSpPr>
          <p:cNvPr id="7" name="Group 36"/>
          <p:cNvGrpSpPr/>
          <p:nvPr/>
        </p:nvGrpSpPr>
        <p:grpSpPr>
          <a:xfrm flipH="1">
            <a:off x="4334336" y="2698230"/>
            <a:ext cx="522451" cy="493430"/>
            <a:chOff x="6934200" y="381000"/>
            <a:chExt cx="457200" cy="533400"/>
          </a:xfrm>
        </p:grpSpPr>
        <p:sp>
          <p:nvSpPr>
            <p:cNvPr id="68" name="Oval 67"/>
            <p:cNvSpPr/>
            <p:nvPr/>
          </p:nvSpPr>
          <p:spPr>
            <a:xfrm>
              <a:off x="6934200" y="381000"/>
              <a:ext cx="457200" cy="533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048500" y="603250"/>
              <a:ext cx="228600" cy="88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7029450" y="609600"/>
              <a:ext cx="2667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Left Arrow 63"/>
          <p:cNvSpPr/>
          <p:nvPr/>
        </p:nvSpPr>
        <p:spPr>
          <a:xfrm flipH="1">
            <a:off x="4866645" y="2844419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Arrow 64"/>
          <p:cNvSpPr/>
          <p:nvPr/>
        </p:nvSpPr>
        <p:spPr>
          <a:xfrm rot="5400000" flipH="1">
            <a:off x="3902170" y="3813480"/>
            <a:ext cx="1400253" cy="17101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Arrow 65"/>
          <p:cNvSpPr/>
          <p:nvPr/>
        </p:nvSpPr>
        <p:spPr>
          <a:xfrm rot="10800000" flipH="1">
            <a:off x="2787851" y="2826624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 Arrow 66"/>
          <p:cNvSpPr/>
          <p:nvPr/>
        </p:nvSpPr>
        <p:spPr>
          <a:xfrm rot="16200000" flipH="1" flipV="1">
            <a:off x="3872149" y="1928759"/>
            <a:ext cx="1400253" cy="17101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4556985" y="991849"/>
            <a:ext cx="59960" cy="380750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Arrow 44"/>
          <p:cNvSpPr/>
          <p:nvPr/>
        </p:nvSpPr>
        <p:spPr>
          <a:xfrm rot="2700000" flipH="1">
            <a:off x="4549756" y="3581897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Arrow 45"/>
          <p:cNvSpPr/>
          <p:nvPr/>
        </p:nvSpPr>
        <p:spPr>
          <a:xfrm rot="8100000" flipH="1">
            <a:off x="3205452" y="3513325"/>
            <a:ext cx="1400253" cy="17101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Arrow 46"/>
          <p:cNvSpPr/>
          <p:nvPr/>
        </p:nvSpPr>
        <p:spPr>
          <a:xfrm rot="13500000" flipH="1">
            <a:off x="3096800" y="2148745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Arrow 47"/>
          <p:cNvSpPr/>
          <p:nvPr/>
        </p:nvSpPr>
        <p:spPr>
          <a:xfrm rot="18900000" flipH="1" flipV="1">
            <a:off x="4528276" y="2184234"/>
            <a:ext cx="1400253" cy="17101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0706" y="189091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9391" y="463661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8563" y="194234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6052" y="176496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9869" y="47000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3191254" y="219321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1"/>
          <p:cNvGrpSpPr/>
          <p:nvPr/>
        </p:nvGrpSpPr>
        <p:grpSpPr>
          <a:xfrm>
            <a:off x="2871467" y="2188223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619868" y="44714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826833" y="614597"/>
            <a:ext cx="3432747" cy="4974186"/>
            <a:chOff x="1469037" y="380052"/>
            <a:chExt cx="6097503" cy="6872639"/>
          </a:xfrm>
        </p:grpSpPr>
        <p:sp>
          <p:nvSpPr>
            <p:cNvPr id="40" name="Left Arrow 39"/>
            <p:cNvSpPr/>
            <p:nvPr/>
          </p:nvSpPr>
          <p:spPr>
            <a:xfrm rot="12610027" flipH="1" flipV="1">
              <a:off x="3455233" y="779656"/>
              <a:ext cx="651068" cy="18722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Arrow 14"/>
            <p:cNvSpPr/>
            <p:nvPr/>
          </p:nvSpPr>
          <p:spPr>
            <a:xfrm rot="8990512" flipV="1">
              <a:off x="5176583" y="777156"/>
              <a:ext cx="651068" cy="18722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00363" y="952235"/>
              <a:ext cx="3343275" cy="582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Left Arrow 6"/>
            <p:cNvSpPr/>
            <p:nvPr/>
          </p:nvSpPr>
          <p:spPr>
            <a:xfrm rot="10800000" flipH="1">
              <a:off x="3462728" y="1309295"/>
              <a:ext cx="798472" cy="174731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Arrow 7"/>
            <p:cNvSpPr/>
            <p:nvPr/>
          </p:nvSpPr>
          <p:spPr>
            <a:xfrm rot="10800000">
              <a:off x="4874301" y="1311793"/>
              <a:ext cx="776991" cy="18722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Arrow 10"/>
            <p:cNvSpPr/>
            <p:nvPr/>
          </p:nvSpPr>
          <p:spPr>
            <a:xfrm rot="10800000">
              <a:off x="6193395" y="1479183"/>
              <a:ext cx="651068" cy="18722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Arrow 16"/>
            <p:cNvSpPr/>
            <p:nvPr/>
          </p:nvSpPr>
          <p:spPr>
            <a:xfrm rot="8990512" flipV="1">
              <a:off x="4768126" y="1131224"/>
              <a:ext cx="310123" cy="15015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Arrow 18"/>
            <p:cNvSpPr/>
            <p:nvPr/>
          </p:nvSpPr>
          <p:spPr>
            <a:xfrm rot="10800000">
              <a:off x="6180905" y="3880083"/>
              <a:ext cx="651068" cy="18722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223545" y="1356763"/>
              <a:ext cx="676048" cy="4869103"/>
              <a:chOff x="2238535" y="1356763"/>
              <a:chExt cx="676048" cy="4869103"/>
            </a:xfrm>
          </p:grpSpPr>
          <p:sp>
            <p:nvSpPr>
              <p:cNvPr id="10" name="Left Arrow 9"/>
              <p:cNvSpPr/>
              <p:nvPr/>
            </p:nvSpPr>
            <p:spPr>
              <a:xfrm rot="10800000" flipH="1">
                <a:off x="2263515" y="135676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Left Arrow 17"/>
              <p:cNvSpPr/>
              <p:nvPr/>
            </p:nvSpPr>
            <p:spPr>
              <a:xfrm rot="10800000" flipH="1">
                <a:off x="2251025" y="375766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Left Arrow 20"/>
              <p:cNvSpPr/>
              <p:nvPr/>
            </p:nvSpPr>
            <p:spPr>
              <a:xfrm rot="10800000" flipH="1">
                <a:off x="2238535" y="603864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Left Arrow 21"/>
            <p:cNvSpPr/>
            <p:nvPr/>
          </p:nvSpPr>
          <p:spPr>
            <a:xfrm rot="10800000">
              <a:off x="6168415" y="6161063"/>
              <a:ext cx="651068" cy="18722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3155433" y="1943876"/>
              <a:ext cx="676048" cy="4869103"/>
              <a:chOff x="3155433" y="1943876"/>
              <a:chExt cx="676048" cy="4869103"/>
            </a:xfrm>
          </p:grpSpPr>
          <p:sp>
            <p:nvSpPr>
              <p:cNvPr id="14" name="Left Arrow 13"/>
              <p:cNvSpPr/>
              <p:nvPr/>
            </p:nvSpPr>
            <p:spPr>
              <a:xfrm rot="8990512" flipH="1">
                <a:off x="3180413" y="194387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Left Arrow 19"/>
              <p:cNvSpPr/>
              <p:nvPr/>
            </p:nvSpPr>
            <p:spPr>
              <a:xfrm rot="8990512" flipH="1">
                <a:off x="3167923" y="434477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Left Arrow 22"/>
              <p:cNvSpPr/>
              <p:nvPr/>
            </p:nvSpPr>
            <p:spPr>
              <a:xfrm rot="8990512" flipH="1">
                <a:off x="3155433" y="662575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469037" y="1359263"/>
              <a:ext cx="473695" cy="4869103"/>
              <a:chOff x="2238535" y="1356763"/>
              <a:chExt cx="676048" cy="4869103"/>
            </a:xfrm>
          </p:grpSpPr>
          <p:sp>
            <p:nvSpPr>
              <p:cNvPr id="27" name="Left Arrow 26"/>
              <p:cNvSpPr/>
              <p:nvPr/>
            </p:nvSpPr>
            <p:spPr>
              <a:xfrm rot="10800000" flipH="1">
                <a:off x="2263515" y="135676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Left Arrow 27"/>
              <p:cNvSpPr/>
              <p:nvPr/>
            </p:nvSpPr>
            <p:spPr>
              <a:xfrm rot="10800000" flipH="1">
                <a:off x="2251025" y="375766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Left Arrow 28"/>
              <p:cNvSpPr/>
              <p:nvPr/>
            </p:nvSpPr>
            <p:spPr>
              <a:xfrm rot="10800000" flipH="1">
                <a:off x="2238535" y="603864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flipH="1">
              <a:off x="7092845" y="1481684"/>
              <a:ext cx="473695" cy="4869103"/>
              <a:chOff x="2238535" y="1356763"/>
              <a:chExt cx="676048" cy="4869103"/>
            </a:xfrm>
          </p:grpSpPr>
          <p:sp>
            <p:nvSpPr>
              <p:cNvPr id="31" name="Left Arrow 30"/>
              <p:cNvSpPr/>
              <p:nvPr/>
            </p:nvSpPr>
            <p:spPr>
              <a:xfrm rot="10800000" flipH="1">
                <a:off x="2263515" y="135676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Left Arrow 31"/>
              <p:cNvSpPr/>
              <p:nvPr/>
            </p:nvSpPr>
            <p:spPr>
              <a:xfrm rot="10800000" flipH="1">
                <a:off x="2251025" y="375766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Left Arrow 32"/>
              <p:cNvSpPr/>
              <p:nvPr/>
            </p:nvSpPr>
            <p:spPr>
              <a:xfrm rot="10800000" flipH="1">
                <a:off x="2238535" y="603864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Left Arrow 33"/>
            <p:cNvSpPr/>
            <p:nvPr/>
          </p:nvSpPr>
          <p:spPr>
            <a:xfrm rot="8990512" flipV="1">
              <a:off x="5919122" y="407532"/>
              <a:ext cx="398237" cy="20076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503359" y="2366099"/>
              <a:ext cx="521154" cy="4869103"/>
              <a:chOff x="3155433" y="1943876"/>
              <a:chExt cx="676048" cy="4869103"/>
            </a:xfrm>
          </p:grpSpPr>
          <p:sp>
            <p:nvSpPr>
              <p:cNvPr id="37" name="Left Arrow 36"/>
              <p:cNvSpPr/>
              <p:nvPr/>
            </p:nvSpPr>
            <p:spPr>
              <a:xfrm rot="8990512" flipH="1">
                <a:off x="3180413" y="194387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Left Arrow 37"/>
              <p:cNvSpPr/>
              <p:nvPr/>
            </p:nvSpPr>
            <p:spPr>
              <a:xfrm rot="8990512" flipH="1">
                <a:off x="3167923" y="434477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Left Arrow 38"/>
              <p:cNvSpPr/>
              <p:nvPr/>
            </p:nvSpPr>
            <p:spPr>
              <a:xfrm rot="8990512" flipH="1">
                <a:off x="3155433" y="662575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Left Arrow 42"/>
            <p:cNvSpPr/>
            <p:nvPr/>
          </p:nvSpPr>
          <p:spPr>
            <a:xfrm rot="12610027" flipH="1" flipV="1">
              <a:off x="4150836" y="1137055"/>
              <a:ext cx="270087" cy="137132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 flipH="1">
              <a:off x="5361484" y="1988897"/>
              <a:ext cx="676048" cy="4869103"/>
              <a:chOff x="3155433" y="1943876"/>
              <a:chExt cx="676048" cy="4869103"/>
            </a:xfrm>
          </p:grpSpPr>
          <p:sp>
            <p:nvSpPr>
              <p:cNvPr id="48" name="Left Arrow 47"/>
              <p:cNvSpPr/>
              <p:nvPr/>
            </p:nvSpPr>
            <p:spPr>
              <a:xfrm rot="8990512" flipH="1">
                <a:off x="3180413" y="194387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Left Arrow 48"/>
              <p:cNvSpPr/>
              <p:nvPr/>
            </p:nvSpPr>
            <p:spPr>
              <a:xfrm rot="8990512" flipH="1">
                <a:off x="3167923" y="434477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Left Arrow 49"/>
              <p:cNvSpPr/>
              <p:nvPr/>
            </p:nvSpPr>
            <p:spPr>
              <a:xfrm rot="8990512" flipH="1">
                <a:off x="3155433" y="662575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Left Arrow 50"/>
            <p:cNvSpPr/>
            <p:nvPr/>
          </p:nvSpPr>
          <p:spPr>
            <a:xfrm rot="12609488" flipH="1" flipV="1">
              <a:off x="2938612" y="380052"/>
              <a:ext cx="398237" cy="20076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 flipH="1">
              <a:off x="6118486" y="2383588"/>
              <a:ext cx="521154" cy="4869103"/>
              <a:chOff x="3155433" y="1943876"/>
              <a:chExt cx="676048" cy="4869103"/>
            </a:xfrm>
          </p:grpSpPr>
          <p:sp>
            <p:nvSpPr>
              <p:cNvPr id="53" name="Left Arrow 52"/>
              <p:cNvSpPr/>
              <p:nvPr/>
            </p:nvSpPr>
            <p:spPr>
              <a:xfrm rot="8990512" flipH="1">
                <a:off x="3180413" y="194387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Left Arrow 53"/>
              <p:cNvSpPr/>
              <p:nvPr/>
            </p:nvSpPr>
            <p:spPr>
              <a:xfrm rot="8990512" flipH="1">
                <a:off x="3167923" y="434477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Left Arrow 54"/>
              <p:cNvSpPr/>
              <p:nvPr/>
            </p:nvSpPr>
            <p:spPr>
              <a:xfrm rot="8990512" flipH="1">
                <a:off x="3155433" y="662575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Left Arrow 15"/>
            <p:cNvSpPr/>
            <p:nvPr/>
          </p:nvSpPr>
          <p:spPr>
            <a:xfrm rot="8990512" flipH="1">
              <a:off x="4051222" y="1508464"/>
              <a:ext cx="448466" cy="146909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143000" y="1115520"/>
            <a:ext cx="2281449" cy="4062619"/>
            <a:chOff x="3836567" y="3213846"/>
            <a:chExt cx="1488467" cy="2796989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4535963" y="5418907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4541146" y="4444412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589514" y="3420483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4549783" y="355290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4539419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4556694" y="361218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4211205" y="362166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4218114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4541146" y="377578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4155925" y="378052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535964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553239" y="448235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4207750" y="449183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4214659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537691" y="464595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4152471" y="465069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4532509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4549784" y="545922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 flipV="1">
              <a:off x="4204295" y="546870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4211205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4534236" y="5622817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>
              <a:off x="4149016" y="5627559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104"/>
            <p:cNvGrpSpPr/>
            <p:nvPr/>
          </p:nvGrpSpPr>
          <p:grpSpPr>
            <a:xfrm>
              <a:off x="5096560" y="3778152"/>
              <a:ext cx="228474" cy="1853847"/>
              <a:chOff x="6709758" y="1861949"/>
              <a:chExt cx="627854" cy="3377922"/>
            </a:xfrm>
          </p:grpSpPr>
          <p:cxnSp>
            <p:nvCxnSpPr>
              <p:cNvPr id="109" name="Straight Arrow Connector 108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108"/>
            <p:cNvGrpSpPr/>
            <p:nvPr/>
          </p:nvGrpSpPr>
          <p:grpSpPr>
            <a:xfrm flipH="1">
              <a:off x="3836567" y="3780612"/>
              <a:ext cx="228474" cy="1853847"/>
              <a:chOff x="6709758" y="1861949"/>
              <a:chExt cx="627854" cy="3377922"/>
            </a:xfrm>
          </p:grpSpPr>
          <p:cxnSp>
            <p:nvCxnSpPr>
              <p:cNvPr id="106" name="Straight Arrow Connector 105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112"/>
            <p:cNvGrpSpPr/>
            <p:nvPr/>
          </p:nvGrpSpPr>
          <p:grpSpPr>
            <a:xfrm>
              <a:off x="4908705" y="3501663"/>
              <a:ext cx="162639" cy="1948833"/>
              <a:chOff x="6230779" y="1358153"/>
              <a:chExt cx="344833" cy="3550998"/>
            </a:xfrm>
          </p:grpSpPr>
          <p:cxnSp>
            <p:nvCxnSpPr>
              <p:cNvPr id="103" name="Straight Arrow Connector 102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116"/>
            <p:cNvGrpSpPr/>
            <p:nvPr/>
          </p:nvGrpSpPr>
          <p:grpSpPr>
            <a:xfrm flipH="1">
              <a:off x="4022905" y="3526263"/>
              <a:ext cx="162639" cy="1948833"/>
              <a:chOff x="6230779" y="1358153"/>
              <a:chExt cx="344833" cy="3550998"/>
            </a:xfrm>
          </p:grpSpPr>
          <p:cxnSp>
            <p:nvCxnSpPr>
              <p:cNvPr id="100" name="Straight Arrow Connector 99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Arrow Connector 84"/>
            <p:cNvCxnSpPr/>
            <p:nvPr/>
          </p:nvCxnSpPr>
          <p:spPr>
            <a:xfrm>
              <a:off x="4912934" y="397643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4915048" y="483988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910819" y="583863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H="1">
              <a:off x="4014449" y="397151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>
              <a:off x="4016563" y="483496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>
              <a:off x="4012334" y="583371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4585287" y="4308530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4568374" y="5285135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4518368" y="3213846"/>
              <a:ext cx="53872" cy="270060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H="1">
              <a:off x="4504870" y="378289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4454033" y="4038837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>
              <a:off x="4496232" y="4674403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H="1">
              <a:off x="4451918" y="4921963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4491050" y="5648898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H="1">
              <a:off x="4449804" y="5886268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/>
          <p:cNvSpPr txBox="1"/>
          <p:nvPr/>
        </p:nvSpPr>
        <p:spPr>
          <a:xfrm>
            <a:off x="762000" y="5486400"/>
            <a:ext cx="2923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Infinite Line of Charge</a:t>
            </a:r>
            <a:endParaRPr lang="en-US" sz="2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036697" y="5863652"/>
            <a:ext cx="3391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Charged Coaxial Cylinders</a:t>
            </a:r>
            <a:endParaRPr lang="en-US" sz="2400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5786205" y="1973711"/>
            <a:ext cx="239842" cy="229846"/>
            <a:chOff x="4362138" y="1853786"/>
            <a:chExt cx="359764" cy="359764"/>
          </a:xfrm>
        </p:grpSpPr>
        <p:sp>
          <p:nvSpPr>
            <p:cNvPr id="115" name="Rectangle 114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418290" y="2156092"/>
            <a:ext cx="239842" cy="229846"/>
            <a:chOff x="4362138" y="1853786"/>
            <a:chExt cx="359764" cy="359764"/>
          </a:xfrm>
        </p:grpSpPr>
        <p:sp>
          <p:nvSpPr>
            <p:cNvPr id="119" name="Rectangle 118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7020396" y="2038668"/>
            <a:ext cx="239842" cy="229846"/>
            <a:chOff x="4362138" y="1853786"/>
            <a:chExt cx="359764" cy="359764"/>
          </a:xfrm>
        </p:grpSpPr>
        <p:sp>
          <p:nvSpPr>
            <p:cNvPr id="122" name="Rectangle 121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788705" y="2905591"/>
            <a:ext cx="239842" cy="229846"/>
            <a:chOff x="4362138" y="1853786"/>
            <a:chExt cx="359764" cy="359764"/>
          </a:xfrm>
        </p:grpSpPr>
        <p:sp>
          <p:nvSpPr>
            <p:cNvPr id="125" name="Rectangle 124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420790" y="3087972"/>
            <a:ext cx="239842" cy="229846"/>
            <a:chOff x="4362138" y="1853786"/>
            <a:chExt cx="359764" cy="359764"/>
          </a:xfrm>
        </p:grpSpPr>
        <p:sp>
          <p:nvSpPr>
            <p:cNvPr id="128" name="Rectangle 127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7022896" y="2970548"/>
            <a:ext cx="239842" cy="229846"/>
            <a:chOff x="4362138" y="1853786"/>
            <a:chExt cx="359764" cy="359764"/>
          </a:xfrm>
        </p:grpSpPr>
        <p:sp>
          <p:nvSpPr>
            <p:cNvPr id="131" name="Rectangle 130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791205" y="3717551"/>
            <a:ext cx="239842" cy="229846"/>
            <a:chOff x="4362138" y="1853786"/>
            <a:chExt cx="359764" cy="359764"/>
          </a:xfrm>
        </p:grpSpPr>
        <p:sp>
          <p:nvSpPr>
            <p:cNvPr id="134" name="Rectangle 133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423290" y="3899932"/>
            <a:ext cx="239842" cy="229846"/>
            <a:chOff x="4362138" y="1853786"/>
            <a:chExt cx="359764" cy="359764"/>
          </a:xfrm>
        </p:grpSpPr>
        <p:sp>
          <p:nvSpPr>
            <p:cNvPr id="137" name="Rectangle 136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025396" y="3782508"/>
            <a:ext cx="239842" cy="229846"/>
            <a:chOff x="4362138" y="1853786"/>
            <a:chExt cx="359764" cy="359764"/>
          </a:xfrm>
        </p:grpSpPr>
        <p:sp>
          <p:nvSpPr>
            <p:cNvPr id="140" name="Rectangle 139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748735" y="4529511"/>
            <a:ext cx="239842" cy="229846"/>
            <a:chOff x="4362138" y="1853786"/>
            <a:chExt cx="359764" cy="359764"/>
          </a:xfrm>
        </p:grpSpPr>
        <p:sp>
          <p:nvSpPr>
            <p:cNvPr id="143" name="Rectangle 142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380820" y="4711892"/>
            <a:ext cx="239842" cy="229846"/>
            <a:chOff x="4362138" y="1853786"/>
            <a:chExt cx="359764" cy="359764"/>
          </a:xfrm>
        </p:grpSpPr>
        <p:sp>
          <p:nvSpPr>
            <p:cNvPr id="146" name="Rectangle 145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982926" y="4594468"/>
            <a:ext cx="239842" cy="229846"/>
            <a:chOff x="4362138" y="1853786"/>
            <a:chExt cx="359764" cy="359764"/>
          </a:xfrm>
        </p:grpSpPr>
        <p:sp>
          <p:nvSpPr>
            <p:cNvPr id="149" name="Rectangle 148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480749" y="1334131"/>
            <a:ext cx="239842" cy="229846"/>
            <a:chOff x="4362138" y="1853786"/>
            <a:chExt cx="359764" cy="359764"/>
          </a:xfrm>
        </p:grpSpPr>
        <p:sp>
          <p:nvSpPr>
            <p:cNvPr id="152" name="Rectangle 151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/>
          <p:nvPr/>
        </p:nvGrpSpPr>
        <p:grpSpPr>
          <a:xfrm>
            <a:off x="5632635" y="1028724"/>
            <a:ext cx="1882183" cy="4219052"/>
            <a:chOff x="2900363" y="952235"/>
            <a:chExt cx="3343275" cy="582930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00363" y="952235"/>
              <a:ext cx="3343275" cy="582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Left Arrow 6"/>
            <p:cNvSpPr/>
            <p:nvPr/>
          </p:nvSpPr>
          <p:spPr>
            <a:xfrm rot="10800000" flipH="1">
              <a:off x="3462728" y="1309295"/>
              <a:ext cx="798472" cy="174731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Arrow 7"/>
            <p:cNvSpPr/>
            <p:nvPr/>
          </p:nvSpPr>
          <p:spPr>
            <a:xfrm rot="10800000">
              <a:off x="4874301" y="1311793"/>
              <a:ext cx="776991" cy="18722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Arrow 16"/>
            <p:cNvSpPr/>
            <p:nvPr/>
          </p:nvSpPr>
          <p:spPr>
            <a:xfrm rot="8990512" flipV="1">
              <a:off x="4768126" y="1131224"/>
              <a:ext cx="310123" cy="15015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Arrow 42"/>
            <p:cNvSpPr/>
            <p:nvPr/>
          </p:nvSpPr>
          <p:spPr>
            <a:xfrm rot="12610027" flipH="1" flipV="1">
              <a:off x="4150836" y="1137055"/>
              <a:ext cx="270087" cy="137132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/>
            <p:cNvSpPr/>
            <p:nvPr/>
          </p:nvSpPr>
          <p:spPr>
            <a:xfrm rot="8990512" flipH="1">
              <a:off x="4051222" y="1508464"/>
              <a:ext cx="448466" cy="146909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4841828" y="5428942"/>
            <a:ext cx="385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Oppositely Charged Coaxial Cylinders</a:t>
            </a:r>
            <a:endParaRPr lang="en-US" sz="2400" dirty="0"/>
          </a:p>
        </p:txBody>
      </p:sp>
      <p:grpSp>
        <p:nvGrpSpPr>
          <p:cNvPr id="7182" name="Group 150"/>
          <p:cNvGrpSpPr/>
          <p:nvPr/>
        </p:nvGrpSpPr>
        <p:grpSpPr>
          <a:xfrm>
            <a:off x="6480749" y="1334131"/>
            <a:ext cx="239842" cy="229846"/>
            <a:chOff x="4362138" y="1853786"/>
            <a:chExt cx="359764" cy="359764"/>
          </a:xfrm>
        </p:grpSpPr>
        <p:sp>
          <p:nvSpPr>
            <p:cNvPr id="152" name="Rectangle 151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6418290" y="2245475"/>
            <a:ext cx="239842" cy="47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5806191" y="2098072"/>
            <a:ext cx="239842" cy="47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7080355" y="2113061"/>
            <a:ext cx="239842" cy="47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>
            <a:off x="5763721" y="2999972"/>
            <a:ext cx="1514006" cy="195288"/>
            <a:chOff x="5806191" y="2098072"/>
            <a:chExt cx="1514006" cy="195288"/>
          </a:xfrm>
        </p:grpSpPr>
        <p:sp>
          <p:nvSpPr>
            <p:cNvPr id="151" name="Rectangle 150"/>
            <p:cNvSpPr/>
            <p:nvPr/>
          </p:nvSpPr>
          <p:spPr>
            <a:xfrm>
              <a:off x="6418290" y="2245475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806191" y="209807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7080355" y="2113061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796201" y="3871892"/>
            <a:ext cx="1514006" cy="195288"/>
            <a:chOff x="5806191" y="2098072"/>
            <a:chExt cx="1514006" cy="195288"/>
          </a:xfrm>
        </p:grpSpPr>
        <p:sp>
          <p:nvSpPr>
            <p:cNvPr id="157" name="Rectangle 156"/>
            <p:cNvSpPr/>
            <p:nvPr/>
          </p:nvSpPr>
          <p:spPr>
            <a:xfrm>
              <a:off x="6418290" y="2245475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806191" y="209807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080355" y="2113061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5798701" y="4698842"/>
            <a:ext cx="1514006" cy="195288"/>
            <a:chOff x="5806191" y="2098072"/>
            <a:chExt cx="1514006" cy="195288"/>
          </a:xfrm>
        </p:grpSpPr>
        <p:sp>
          <p:nvSpPr>
            <p:cNvPr id="161" name="Rectangle 160"/>
            <p:cNvSpPr/>
            <p:nvPr/>
          </p:nvSpPr>
          <p:spPr>
            <a:xfrm>
              <a:off x="6418290" y="2245475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806191" y="209807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080355" y="2113061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eft Arrow 42"/>
          <p:cNvSpPr/>
          <p:nvPr/>
        </p:nvSpPr>
        <p:spPr>
          <a:xfrm rot="12241529" flipH="1">
            <a:off x="484383" y="2792902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9358471">
            <a:off x="3140140" y="2780411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24284" y="2083627"/>
            <a:ext cx="2728210" cy="26832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99093" y="2493362"/>
            <a:ext cx="1434059" cy="1314139"/>
          </a:xfrm>
          <a:prstGeom prst="ellipse">
            <a:avLst/>
          </a:prstGeom>
          <a:solidFill>
            <a:schemeClr val="accent6">
              <a:lumMod val="20000"/>
              <a:lumOff val="8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31516" y="2490861"/>
            <a:ext cx="881921" cy="911903"/>
          </a:xfrm>
          <a:prstGeom prst="ellipse">
            <a:avLst/>
          </a:prstGeom>
          <a:solidFill>
            <a:schemeClr val="accent6">
              <a:lumMod val="20000"/>
              <a:lumOff val="8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8964" y="2463381"/>
            <a:ext cx="624590" cy="714532"/>
          </a:xfrm>
          <a:prstGeom prst="ellipse">
            <a:avLst/>
          </a:prstGeom>
          <a:solidFill>
            <a:schemeClr val="accent6">
              <a:lumMod val="20000"/>
              <a:lumOff val="8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696435" y="4089801"/>
            <a:ext cx="239842" cy="229846"/>
            <a:chOff x="4362138" y="1853786"/>
            <a:chExt cx="359764" cy="359764"/>
          </a:xfrm>
        </p:grpSpPr>
        <p:sp>
          <p:nvSpPr>
            <p:cNvPr id="9" name="Rectangle 8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88480" y="4122282"/>
            <a:ext cx="239842" cy="229846"/>
            <a:chOff x="4362138" y="1853786"/>
            <a:chExt cx="359764" cy="359764"/>
          </a:xfrm>
        </p:grpSpPr>
        <p:sp>
          <p:nvSpPr>
            <p:cNvPr id="12" name="Rectangle 11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65536" y="4034838"/>
            <a:ext cx="239842" cy="229846"/>
            <a:chOff x="4362138" y="1853786"/>
            <a:chExt cx="359764" cy="359764"/>
          </a:xfrm>
        </p:grpSpPr>
        <p:sp>
          <p:nvSpPr>
            <p:cNvPr id="15" name="Rectangle 14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71260" y="3375282"/>
            <a:ext cx="239842" cy="229846"/>
            <a:chOff x="4362138" y="1853786"/>
            <a:chExt cx="359764" cy="359764"/>
          </a:xfrm>
        </p:grpSpPr>
        <p:sp>
          <p:nvSpPr>
            <p:cNvPr id="18" name="Rectangle 17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68230" y="3377782"/>
            <a:ext cx="239842" cy="229846"/>
            <a:chOff x="4362138" y="1853786"/>
            <a:chExt cx="359764" cy="359764"/>
          </a:xfrm>
        </p:grpSpPr>
        <p:sp>
          <p:nvSpPr>
            <p:cNvPr id="21" name="Rectangle 20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22710" y="3335312"/>
            <a:ext cx="177402" cy="262322"/>
            <a:chOff x="4362138" y="1853786"/>
            <a:chExt cx="359764" cy="359764"/>
          </a:xfrm>
        </p:grpSpPr>
        <p:sp>
          <p:nvSpPr>
            <p:cNvPr id="24" name="Rectangle 23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246700" y="3352803"/>
            <a:ext cx="177402" cy="262322"/>
            <a:chOff x="4362138" y="1853786"/>
            <a:chExt cx="359764" cy="359764"/>
          </a:xfrm>
        </p:grpSpPr>
        <p:sp>
          <p:nvSpPr>
            <p:cNvPr id="27" name="Rectangle 26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683945" y="2563321"/>
            <a:ext cx="239842" cy="229846"/>
            <a:chOff x="4362138" y="1853786"/>
            <a:chExt cx="359764" cy="359764"/>
          </a:xfrm>
        </p:grpSpPr>
        <p:sp>
          <p:nvSpPr>
            <p:cNvPr id="30" name="Rectangle 29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375990" y="2490872"/>
            <a:ext cx="239842" cy="229846"/>
            <a:chOff x="4362138" y="1853786"/>
            <a:chExt cx="359764" cy="359764"/>
          </a:xfrm>
        </p:grpSpPr>
        <p:sp>
          <p:nvSpPr>
            <p:cNvPr id="33" name="Rectangle 32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53046" y="2523348"/>
            <a:ext cx="239842" cy="229846"/>
            <a:chOff x="4362138" y="1853786"/>
            <a:chExt cx="359764" cy="359764"/>
          </a:xfrm>
        </p:grpSpPr>
        <p:sp>
          <p:nvSpPr>
            <p:cNvPr id="36" name="Rectangle 35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Left Arrow 40"/>
          <p:cNvSpPr/>
          <p:nvPr/>
        </p:nvSpPr>
        <p:spPr>
          <a:xfrm rot="5400000" flipH="1">
            <a:off x="1723571" y="5449897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Arrow 41"/>
          <p:cNvSpPr/>
          <p:nvPr/>
        </p:nvSpPr>
        <p:spPr>
          <a:xfrm rot="16200000" flipH="1" flipV="1">
            <a:off x="1711079" y="1231425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Arrow 44"/>
          <p:cNvSpPr/>
          <p:nvPr/>
        </p:nvSpPr>
        <p:spPr>
          <a:xfrm rot="9358471" flipH="1" flipV="1">
            <a:off x="157099" y="4024595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Arrow 45"/>
          <p:cNvSpPr/>
          <p:nvPr/>
        </p:nvSpPr>
        <p:spPr>
          <a:xfrm rot="12241529" flipV="1">
            <a:off x="3157630" y="3967134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2237" y="1790283"/>
            <a:ext cx="3277068" cy="315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0" name="Group 49"/>
          <p:cNvGrpSpPr/>
          <p:nvPr/>
        </p:nvGrpSpPr>
        <p:grpSpPr>
          <a:xfrm>
            <a:off x="6590732" y="3272849"/>
            <a:ext cx="239842" cy="229846"/>
            <a:chOff x="4362138" y="1853786"/>
            <a:chExt cx="359764" cy="359764"/>
          </a:xfrm>
        </p:grpSpPr>
        <p:sp>
          <p:nvSpPr>
            <p:cNvPr id="51" name="Rectangle 50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5716251" y="2562762"/>
            <a:ext cx="239842" cy="47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917951" y="1950672"/>
            <a:ext cx="239842" cy="47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119651" y="2567762"/>
            <a:ext cx="239842" cy="47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376981" y="3394712"/>
            <a:ext cx="239842" cy="47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441441" y="3397212"/>
            <a:ext cx="239842" cy="47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 flipV="1">
            <a:off x="5703759" y="4201695"/>
            <a:ext cx="2643242" cy="664975"/>
            <a:chOff x="5868651" y="2103072"/>
            <a:chExt cx="2643242" cy="664975"/>
          </a:xfrm>
        </p:grpSpPr>
        <p:sp>
          <p:nvSpPr>
            <p:cNvPr id="68" name="Rectangle 67"/>
            <p:cNvSpPr/>
            <p:nvPr/>
          </p:nvSpPr>
          <p:spPr>
            <a:xfrm>
              <a:off x="5868651" y="271516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070351" y="210307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272051" y="272016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087902" y="3485209"/>
            <a:ext cx="239842" cy="229846"/>
            <a:chOff x="4362138" y="1853786"/>
            <a:chExt cx="359764" cy="359764"/>
          </a:xfrm>
        </p:grpSpPr>
        <p:sp>
          <p:nvSpPr>
            <p:cNvPr id="73" name="Rectangle 72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745632" y="3502699"/>
            <a:ext cx="239842" cy="229846"/>
            <a:chOff x="4362138" y="1853786"/>
            <a:chExt cx="359764" cy="359764"/>
          </a:xfrm>
        </p:grpSpPr>
        <p:sp>
          <p:nvSpPr>
            <p:cNvPr id="76" name="Rectangle 75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923012" y="3245369"/>
            <a:ext cx="239842" cy="229846"/>
            <a:chOff x="4362138" y="1853786"/>
            <a:chExt cx="359764" cy="359764"/>
          </a:xfrm>
        </p:grpSpPr>
        <p:sp>
          <p:nvSpPr>
            <p:cNvPr id="79" name="Rectangle 78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270282" y="3277849"/>
            <a:ext cx="239842" cy="229846"/>
            <a:chOff x="4362138" y="1853786"/>
            <a:chExt cx="359764" cy="359764"/>
          </a:xfrm>
        </p:grpSpPr>
        <p:sp>
          <p:nvSpPr>
            <p:cNvPr id="82" name="Rectangle 81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060422" y="2978049"/>
            <a:ext cx="239842" cy="229846"/>
            <a:chOff x="4362138" y="1853786"/>
            <a:chExt cx="359764" cy="359764"/>
          </a:xfrm>
        </p:grpSpPr>
        <p:sp>
          <p:nvSpPr>
            <p:cNvPr id="85" name="Rectangle 84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718152" y="2995539"/>
            <a:ext cx="239842" cy="229846"/>
            <a:chOff x="4362138" y="1853786"/>
            <a:chExt cx="359764" cy="359764"/>
          </a:xfrm>
        </p:grpSpPr>
        <p:sp>
          <p:nvSpPr>
            <p:cNvPr id="88" name="Rectangle 87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 rot="3151438">
            <a:off x="5941253" y="2787555"/>
            <a:ext cx="2133994" cy="1263340"/>
            <a:chOff x="5941253" y="2787555"/>
            <a:chExt cx="2133994" cy="1263340"/>
          </a:xfrm>
        </p:grpSpPr>
        <p:sp>
          <p:nvSpPr>
            <p:cNvPr id="90" name="Left Arrow 89"/>
            <p:cNvSpPr/>
            <p:nvPr/>
          </p:nvSpPr>
          <p:spPr>
            <a:xfrm rot="13023285" flipV="1">
              <a:off x="7273256" y="3832177"/>
              <a:ext cx="801991" cy="21871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Left Arrow 90"/>
            <p:cNvSpPr/>
            <p:nvPr/>
          </p:nvSpPr>
          <p:spPr>
            <a:xfrm rot="2223285" flipV="1">
              <a:off x="5941253" y="2787555"/>
              <a:ext cx="762773" cy="222962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 rot="6941799">
            <a:off x="5928763" y="2775065"/>
            <a:ext cx="2133994" cy="1263340"/>
            <a:chOff x="5941253" y="2787555"/>
            <a:chExt cx="2133994" cy="1263340"/>
          </a:xfrm>
        </p:grpSpPr>
        <p:sp>
          <p:nvSpPr>
            <p:cNvPr id="94" name="Left Arrow 93"/>
            <p:cNvSpPr/>
            <p:nvPr/>
          </p:nvSpPr>
          <p:spPr>
            <a:xfrm rot="13023285" flipV="1">
              <a:off x="7273256" y="3832177"/>
              <a:ext cx="801991" cy="21871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Left Arrow 94"/>
            <p:cNvSpPr/>
            <p:nvPr/>
          </p:nvSpPr>
          <p:spPr>
            <a:xfrm rot="2223285" flipV="1">
              <a:off x="5941253" y="2787555"/>
              <a:ext cx="762773" cy="222962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 rot="10441712">
            <a:off x="5946253" y="2762575"/>
            <a:ext cx="2133994" cy="1263340"/>
            <a:chOff x="5941253" y="2787555"/>
            <a:chExt cx="2133994" cy="1263340"/>
          </a:xfrm>
        </p:grpSpPr>
        <p:sp>
          <p:nvSpPr>
            <p:cNvPr id="97" name="Left Arrow 96"/>
            <p:cNvSpPr/>
            <p:nvPr/>
          </p:nvSpPr>
          <p:spPr>
            <a:xfrm rot="13023285" flipV="1">
              <a:off x="7273256" y="3832177"/>
              <a:ext cx="801991" cy="21871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Left Arrow 97"/>
            <p:cNvSpPr/>
            <p:nvPr/>
          </p:nvSpPr>
          <p:spPr>
            <a:xfrm rot="2223285" flipV="1">
              <a:off x="5941253" y="2787555"/>
              <a:ext cx="762773" cy="222962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-31510" y="214310"/>
            <a:ext cx="8994033" cy="575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9"/>
          <p:cNvGrpSpPr/>
          <p:nvPr/>
        </p:nvGrpSpPr>
        <p:grpSpPr>
          <a:xfrm>
            <a:off x="1171576" y="2429504"/>
            <a:ext cx="6686550" cy="1590649"/>
            <a:chOff x="2743200" y="1600200"/>
            <a:chExt cx="3657600" cy="914400"/>
          </a:xfrm>
        </p:grpSpPr>
        <p:sp>
          <p:nvSpPr>
            <p:cNvPr id="8" name="Rectangle 7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-31510" y="214310"/>
            <a:ext cx="8994033" cy="575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9"/>
          <p:cNvGrpSpPr/>
          <p:nvPr/>
        </p:nvGrpSpPr>
        <p:grpSpPr>
          <a:xfrm>
            <a:off x="1171576" y="2429504"/>
            <a:ext cx="6686550" cy="1590649"/>
            <a:chOff x="2743200" y="1600200"/>
            <a:chExt cx="3657600" cy="914400"/>
          </a:xfrm>
        </p:grpSpPr>
        <p:sp>
          <p:nvSpPr>
            <p:cNvPr id="8" name="Rectangle 7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4980795" y="4868863"/>
            <a:ext cx="392242" cy="36975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dirty="0"/>
          </a:p>
        </p:txBody>
      </p:sp>
      <p:sp>
        <p:nvSpPr>
          <p:cNvPr id="11" name="Oval 10"/>
          <p:cNvSpPr/>
          <p:nvPr/>
        </p:nvSpPr>
        <p:spPr>
          <a:xfrm rot="20393821">
            <a:off x="4639123" y="4607087"/>
            <a:ext cx="1066800" cy="1060275"/>
          </a:xfrm>
          <a:prstGeom prst="ellipse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65480" y="6275305"/>
            <a:ext cx="291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Yet another charge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 rot="12753113">
            <a:off x="3899017" y="5241100"/>
            <a:ext cx="481435" cy="1363779"/>
          </a:xfrm>
          <a:custGeom>
            <a:avLst/>
            <a:gdLst>
              <a:gd name="connsiteX0" fmla="*/ 269823 w 352268"/>
              <a:gd name="connsiteY0" fmla="*/ 0 h 1019332"/>
              <a:gd name="connsiteX1" fmla="*/ 134911 w 352268"/>
              <a:gd name="connsiteY1" fmla="*/ 374754 h 1019332"/>
              <a:gd name="connsiteX2" fmla="*/ 329783 w 352268"/>
              <a:gd name="connsiteY2" fmla="*/ 344774 h 1019332"/>
              <a:gd name="connsiteX3" fmla="*/ 0 w 352268"/>
              <a:gd name="connsiteY3" fmla="*/ 1019332 h 1019332"/>
              <a:gd name="connsiteX4" fmla="*/ 0 w 352268"/>
              <a:gd name="connsiteY4" fmla="*/ 1019332 h 101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268" h="1019332">
                <a:moveTo>
                  <a:pt x="269823" y="0"/>
                </a:moveTo>
                <a:cubicBezTo>
                  <a:pt x="197370" y="158646"/>
                  <a:pt x="124918" y="317292"/>
                  <a:pt x="134911" y="374754"/>
                </a:cubicBezTo>
                <a:cubicBezTo>
                  <a:pt x="144904" y="432216"/>
                  <a:pt x="352268" y="237344"/>
                  <a:pt x="329783" y="344774"/>
                </a:cubicBezTo>
                <a:cubicBezTo>
                  <a:pt x="307298" y="452204"/>
                  <a:pt x="0" y="1019332"/>
                  <a:pt x="0" y="1019332"/>
                </a:cubicBezTo>
                <a:lnTo>
                  <a:pt x="0" y="1019332"/>
                </a:lnTo>
              </a:path>
            </a:pathLst>
          </a:custGeom>
          <a:noFill/>
          <a:ln w="25400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88777" y="5014221"/>
            <a:ext cx="213609" cy="10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5033806" y="5024221"/>
            <a:ext cx="306063" cy="71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00025" y="214310"/>
            <a:ext cx="9015412" cy="5957890"/>
            <a:chOff x="985837" y="685800"/>
            <a:chExt cx="8229600" cy="5486400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985837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985837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985837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985837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814637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814637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814637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814637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643437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643437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643437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643437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6472237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72237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6472237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45795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8301037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8301037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8301037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82296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319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2438400" y="2895600"/>
            <a:ext cx="3657600" cy="914400"/>
            <a:chOff x="2743200" y="1600200"/>
            <a:chExt cx="3657600" cy="914400"/>
          </a:xfrm>
        </p:grpSpPr>
        <p:sp>
          <p:nvSpPr>
            <p:cNvPr id="8" name="Rectangle 7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9144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44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144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144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432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432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432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20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20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20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720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008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008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008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008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2296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296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2296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2296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Arrow 31"/>
          <p:cNvSpPr/>
          <p:nvPr/>
        </p:nvSpPr>
        <p:spPr>
          <a:xfrm>
            <a:off x="685800" y="3200400"/>
            <a:ext cx="16002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95400" y="3276600"/>
            <a:ext cx="591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00B050"/>
                </a:solidFill>
              </a:rPr>
              <a:t>F</a:t>
            </a:r>
            <a:r>
              <a:rPr lang="en-US" sz="4800" i="1" baseline="-25000" dirty="0" smtClean="0">
                <a:solidFill>
                  <a:srgbClr val="00B050"/>
                </a:solidFill>
              </a:rPr>
              <a:t>-</a:t>
            </a:r>
            <a:endParaRPr lang="en-US" sz="4800" i="1" baseline="-25000" dirty="0">
              <a:solidFill>
                <a:srgbClr val="00B050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 flipH="1">
            <a:off x="6172200" y="3200400"/>
            <a:ext cx="16002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781800" y="3276600"/>
            <a:ext cx="671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+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454640" y="2049905"/>
            <a:ext cx="3991131" cy="2671997"/>
            <a:chOff x="685800" y="685800"/>
            <a:chExt cx="8458200" cy="5486400"/>
          </a:xfrm>
        </p:grpSpPr>
        <p:grpSp>
          <p:nvGrpSpPr>
            <p:cNvPr id="2" name="Group 9"/>
            <p:cNvGrpSpPr/>
            <p:nvPr/>
          </p:nvGrpSpPr>
          <p:grpSpPr>
            <a:xfrm>
              <a:off x="2438400" y="2895600"/>
              <a:ext cx="3657600" cy="914400"/>
              <a:chOff x="2743200" y="1600200"/>
              <a:chExt cx="3657600" cy="914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581400" y="1981200"/>
                <a:ext cx="1981200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743200" y="1600200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971800" y="1981200"/>
                <a:ext cx="4572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5486400" y="1600200"/>
                <a:ext cx="914400" cy="9144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715000" y="1981200"/>
                <a:ext cx="4572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5400000">
                <a:off x="5715000" y="1981200"/>
                <a:ext cx="4572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9144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144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144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9144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7432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432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7432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5720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5720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20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5720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4008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4008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4008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4008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82296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82296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82296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2296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Left Arrow 31"/>
            <p:cNvSpPr/>
            <p:nvPr/>
          </p:nvSpPr>
          <p:spPr>
            <a:xfrm>
              <a:off x="685800" y="3200400"/>
              <a:ext cx="1600200" cy="2286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95400" y="3276599"/>
              <a:ext cx="822794" cy="947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B050"/>
                  </a:solidFill>
                </a:rPr>
                <a:t>F</a:t>
              </a:r>
              <a:r>
                <a:rPr lang="en-US" sz="2400" i="1" baseline="-25000" dirty="0" smtClean="0">
                  <a:solidFill>
                    <a:srgbClr val="00B050"/>
                  </a:solidFill>
                </a:rPr>
                <a:t>-</a:t>
              </a:r>
              <a:endParaRPr lang="en-US" sz="4400" i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4" name="Left Arrow 33"/>
            <p:cNvSpPr/>
            <p:nvPr/>
          </p:nvSpPr>
          <p:spPr>
            <a:xfrm flipH="1">
              <a:off x="6172200" y="3200400"/>
              <a:ext cx="1600200" cy="2286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81800" y="3276599"/>
              <a:ext cx="907721" cy="947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B050"/>
                  </a:solidFill>
                </a:rPr>
                <a:t>F</a:t>
              </a:r>
              <a:r>
                <a:rPr lang="en-US" sz="2400" i="1" baseline="-25000" dirty="0">
                  <a:solidFill>
                    <a:srgbClr val="00B050"/>
                  </a:solidFill>
                </a:rPr>
                <a:t>+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 rot="16200000">
            <a:off x="-906501" y="3261528"/>
            <a:ext cx="5925695" cy="3187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6200000">
            <a:off x="3873191" y="3265497"/>
            <a:ext cx="5912741" cy="3263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6200000">
            <a:off x="-847278" y="3230705"/>
            <a:ext cx="6021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-1054638" y="3243196"/>
            <a:ext cx="6021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3685838" y="3233380"/>
            <a:ext cx="6032421" cy="400110"/>
          </a:xfrm>
          <a:prstGeom prst="rect">
            <a:avLst/>
          </a:prstGeom>
        </p:spPr>
        <p:txBody>
          <a:bodyPr vert="vert"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 -  -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 rot="16200000">
            <a:off x="3898198" y="3250870"/>
            <a:ext cx="6032421" cy="400110"/>
          </a:xfrm>
          <a:prstGeom prst="rect">
            <a:avLst/>
          </a:prstGeom>
        </p:spPr>
        <p:txBody>
          <a:bodyPr vert="vert"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 -  -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2438400" y="2895600"/>
            <a:ext cx="3657600" cy="914400"/>
            <a:chOff x="2743200" y="1600200"/>
            <a:chExt cx="3657600" cy="914400"/>
          </a:xfrm>
        </p:grpSpPr>
        <p:sp>
          <p:nvSpPr>
            <p:cNvPr id="8" name="Rectangle 7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9144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44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144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144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432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432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432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20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20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20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720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008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008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008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008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2296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296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2296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2296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Arrow 31"/>
          <p:cNvSpPr/>
          <p:nvPr/>
        </p:nvSpPr>
        <p:spPr>
          <a:xfrm>
            <a:off x="685800" y="3200400"/>
            <a:ext cx="16002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95400" y="3276600"/>
            <a:ext cx="591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00B050"/>
                </a:solidFill>
              </a:rPr>
              <a:t>F</a:t>
            </a:r>
            <a:r>
              <a:rPr lang="en-US" sz="4800" i="1" baseline="-25000" dirty="0" smtClean="0">
                <a:solidFill>
                  <a:srgbClr val="00B050"/>
                </a:solidFill>
              </a:rPr>
              <a:t>-</a:t>
            </a:r>
            <a:endParaRPr lang="en-US" sz="4800" i="1" baseline="-25000" dirty="0">
              <a:solidFill>
                <a:srgbClr val="00B050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 flipH="1">
            <a:off x="6172200" y="3200400"/>
            <a:ext cx="16002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781800" y="3276600"/>
            <a:ext cx="671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+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>
          <a:xfrm>
            <a:off x="9144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44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144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144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432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432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432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20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20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20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720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008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008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008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008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2296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296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2296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2296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Arrow 31"/>
          <p:cNvSpPr/>
          <p:nvPr/>
        </p:nvSpPr>
        <p:spPr>
          <a:xfrm>
            <a:off x="1828800" y="2057400"/>
            <a:ext cx="16002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438400" y="1295400"/>
            <a:ext cx="591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00B050"/>
                </a:solidFill>
              </a:rPr>
              <a:t>F</a:t>
            </a:r>
            <a:r>
              <a:rPr lang="en-US" sz="4800" i="1" baseline="-25000" dirty="0" smtClean="0">
                <a:solidFill>
                  <a:srgbClr val="00B050"/>
                </a:solidFill>
              </a:rPr>
              <a:t>-</a:t>
            </a:r>
            <a:endParaRPr lang="en-US" sz="4800" i="1" baseline="-25000" dirty="0">
              <a:solidFill>
                <a:srgbClr val="00B050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 flipH="1">
            <a:off x="5715000" y="4419600"/>
            <a:ext cx="16002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096000" y="4724400"/>
            <a:ext cx="671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+</a:t>
            </a:r>
          </a:p>
        </p:txBody>
      </p:sp>
      <p:grpSp>
        <p:nvGrpSpPr>
          <p:cNvPr id="2" name="Group 9"/>
          <p:cNvGrpSpPr/>
          <p:nvPr/>
        </p:nvGrpSpPr>
        <p:grpSpPr>
          <a:xfrm rot="3615463">
            <a:off x="2752039" y="2881502"/>
            <a:ext cx="3657600" cy="914400"/>
            <a:chOff x="2743200" y="1600200"/>
            <a:chExt cx="3657600" cy="914400"/>
          </a:xfrm>
        </p:grpSpPr>
        <p:sp>
          <p:nvSpPr>
            <p:cNvPr id="8" name="Rectangle 7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00" y="685800"/>
            <a:ext cx="8229600" cy="5486400"/>
            <a:chOff x="914400" y="685800"/>
            <a:chExt cx="8229600" cy="54864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9144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144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144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9144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7432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432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7432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5720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5720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20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5720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4008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4008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4008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4008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82296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82296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82296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2296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762000" y="533400"/>
            <a:ext cx="8382000" cy="579120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828800" y="1295400"/>
            <a:ext cx="5410200" cy="4259997"/>
            <a:chOff x="1828800" y="1295400"/>
            <a:chExt cx="5410200" cy="4259997"/>
          </a:xfrm>
        </p:grpSpPr>
        <p:sp>
          <p:nvSpPr>
            <p:cNvPr id="33" name="TextBox 32"/>
            <p:cNvSpPr txBox="1"/>
            <p:nvPr/>
          </p:nvSpPr>
          <p:spPr>
            <a:xfrm>
              <a:off x="2438400" y="1295400"/>
              <a:ext cx="59182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i="1" dirty="0" smtClean="0">
                  <a:solidFill>
                    <a:srgbClr val="00B050"/>
                  </a:solidFill>
                </a:rPr>
                <a:t>F</a:t>
              </a:r>
              <a:r>
                <a:rPr lang="en-US" sz="4800" i="1" baseline="-25000" dirty="0" smtClean="0">
                  <a:solidFill>
                    <a:srgbClr val="00B050"/>
                  </a:solidFill>
                </a:rPr>
                <a:t>-</a:t>
              </a:r>
              <a:endParaRPr lang="en-US" sz="4800" i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96000" y="4724400"/>
              <a:ext cx="6719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i="1" dirty="0" smtClean="0">
                  <a:solidFill>
                    <a:srgbClr val="00B050"/>
                  </a:solidFill>
                </a:rPr>
                <a:t>F</a:t>
              </a:r>
              <a:r>
                <a:rPr lang="en-US" sz="4800" i="1" baseline="-25000" dirty="0">
                  <a:solidFill>
                    <a:srgbClr val="00B050"/>
                  </a:solidFill>
                </a:rPr>
                <a:t>+</a:t>
              </a:r>
            </a:p>
          </p:txBody>
        </p:sp>
        <p:grpSp>
          <p:nvGrpSpPr>
            <p:cNvPr id="2" name="Group 9"/>
            <p:cNvGrpSpPr/>
            <p:nvPr/>
          </p:nvGrpSpPr>
          <p:grpSpPr>
            <a:xfrm rot="3744497">
              <a:off x="2700045" y="2881502"/>
              <a:ext cx="3657600" cy="914400"/>
              <a:chOff x="2743200" y="1600200"/>
              <a:chExt cx="3657600" cy="914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581400" y="1981200"/>
                <a:ext cx="1981200" cy="228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743200" y="1600200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971800" y="1981200"/>
                <a:ext cx="4572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5486400" y="1600200"/>
                <a:ext cx="914400" cy="9144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715000" y="1981200"/>
                <a:ext cx="4572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5400000">
                <a:off x="5715000" y="1981200"/>
                <a:ext cx="4572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Left Arrow 31"/>
            <p:cNvSpPr/>
            <p:nvPr/>
          </p:nvSpPr>
          <p:spPr>
            <a:xfrm>
              <a:off x="1828800" y="2057400"/>
              <a:ext cx="2057400" cy="2286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Arrow 33"/>
            <p:cNvSpPr/>
            <p:nvPr/>
          </p:nvSpPr>
          <p:spPr>
            <a:xfrm flipH="1">
              <a:off x="5181600" y="4495800"/>
              <a:ext cx="2057400" cy="2286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Arrow 37"/>
            <p:cNvSpPr/>
            <p:nvPr/>
          </p:nvSpPr>
          <p:spPr>
            <a:xfrm rot="3725108" flipH="1" flipV="1">
              <a:off x="4200310" y="3983727"/>
              <a:ext cx="1337537" cy="136227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419600" y="32766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67200" y="2286000"/>
              <a:ext cx="4651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i="1" dirty="0" smtClean="0"/>
                <a:t>r</a:t>
              </a:r>
              <a:r>
                <a:rPr lang="en-US" sz="4000" i="1" baseline="-25000" dirty="0" smtClean="0"/>
                <a:t>-</a:t>
              </a:r>
              <a:endParaRPr lang="en-US" sz="4000" i="1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00600" y="3276600"/>
              <a:ext cx="4972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/>
                <a:t>r</a:t>
              </a:r>
              <a:r>
                <a:rPr lang="en-US" sz="3600" i="1" baseline="-25000" dirty="0" smtClean="0"/>
                <a:t>+</a:t>
              </a:r>
              <a:endParaRPr lang="en-US" sz="3600" i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71800" y="3352800"/>
              <a:ext cx="8181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pivot</a:t>
              </a:r>
              <a:endParaRPr lang="en-US" sz="2400" dirty="0"/>
            </a:p>
          </p:txBody>
        </p:sp>
        <p:sp>
          <p:nvSpPr>
            <p:cNvPr id="47" name="Left Arrow 46"/>
            <p:cNvSpPr/>
            <p:nvPr/>
          </p:nvSpPr>
          <p:spPr>
            <a:xfrm rot="3725108">
              <a:off x="3514510" y="2661845"/>
              <a:ext cx="1337537" cy="136227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3792511" y="3477718"/>
              <a:ext cx="569627" cy="134912"/>
            </a:xfrm>
            <a:custGeom>
              <a:avLst/>
              <a:gdLst>
                <a:gd name="connsiteX0" fmla="*/ 0 w 569627"/>
                <a:gd name="connsiteY0" fmla="*/ 134912 h 134912"/>
                <a:gd name="connsiteX1" fmla="*/ 314794 w 569627"/>
                <a:gd name="connsiteY1" fmla="*/ 44971 h 134912"/>
                <a:gd name="connsiteX2" fmla="*/ 284814 w 569627"/>
                <a:gd name="connsiteY2" fmla="*/ 119921 h 134912"/>
                <a:gd name="connsiteX3" fmla="*/ 569627 w 569627"/>
                <a:gd name="connsiteY3" fmla="*/ 0 h 13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627" h="134912">
                  <a:moveTo>
                    <a:pt x="0" y="134912"/>
                  </a:moveTo>
                  <a:cubicBezTo>
                    <a:pt x="133662" y="91191"/>
                    <a:pt x="267325" y="47470"/>
                    <a:pt x="314794" y="44971"/>
                  </a:cubicBezTo>
                  <a:cubicBezTo>
                    <a:pt x="362263" y="42473"/>
                    <a:pt x="242342" y="127416"/>
                    <a:pt x="284814" y="119921"/>
                  </a:cubicBezTo>
                  <a:cubicBezTo>
                    <a:pt x="327286" y="112426"/>
                    <a:pt x="448456" y="56213"/>
                    <a:pt x="569627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4572000" y="1676400"/>
              <a:ext cx="1295400" cy="243840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5" idx="0"/>
            </p:cNvCxnSpPr>
            <p:nvPr/>
          </p:nvCxnSpPr>
          <p:spPr>
            <a:xfrm flipV="1">
              <a:off x="3961098" y="1447800"/>
              <a:ext cx="991902" cy="64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257800" y="3886200"/>
              <a:ext cx="991902" cy="64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029200" y="2590800"/>
              <a:ext cx="35618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392</Words>
  <Application>Microsoft Office PowerPoint</Application>
  <PresentationFormat>On-screen Show (4:3)</PresentationFormat>
  <Paragraphs>110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Problem</vt:lpstr>
      <vt:lpstr>Example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10</cp:revision>
  <dcterms:created xsi:type="dcterms:W3CDTF">2011-10-22T22:19:28Z</dcterms:created>
  <dcterms:modified xsi:type="dcterms:W3CDTF">2014-05-02T17:15:59Z</dcterms:modified>
</cp:coreProperties>
</file>