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362" r:id="rId2"/>
    <p:sldId id="494" r:id="rId3"/>
    <p:sldId id="496" r:id="rId4"/>
    <p:sldId id="495" r:id="rId5"/>
    <p:sldId id="436" r:id="rId6"/>
    <p:sldId id="498" r:id="rId7"/>
    <p:sldId id="499" r:id="rId8"/>
    <p:sldId id="437" r:id="rId9"/>
    <p:sldId id="505" r:id="rId10"/>
    <p:sldId id="506" r:id="rId11"/>
    <p:sldId id="438" r:id="rId12"/>
    <p:sldId id="507" r:id="rId13"/>
    <p:sldId id="510" r:id="rId14"/>
    <p:sldId id="500" r:id="rId15"/>
    <p:sldId id="439" r:id="rId16"/>
    <p:sldId id="508" r:id="rId17"/>
    <p:sldId id="441" r:id="rId18"/>
    <p:sldId id="442" r:id="rId19"/>
    <p:sldId id="443" r:id="rId20"/>
    <p:sldId id="444" r:id="rId21"/>
    <p:sldId id="445" r:id="rId22"/>
    <p:sldId id="509" r:id="rId23"/>
    <p:sldId id="501" r:id="rId24"/>
    <p:sldId id="502" r:id="rId25"/>
    <p:sldId id="504" r:id="rId26"/>
    <p:sldId id="50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72" d="100"/>
          <a:sy n="72" d="100"/>
        </p:scale>
        <p:origin x="-4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Draw the field lines using symmetry </a:t>
            </a:r>
            <a:endParaRPr lang="en-US" dirty="0"/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0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Find Q</a:t>
            </a:r>
            <a:r>
              <a:rPr lang="en-US" baseline="-25000" dirty="0" smtClean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6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Arbitrary Surface, </a:t>
            </a:r>
            <a:r>
              <a:rPr lang="en-US" i="1" dirty="0" smtClean="0">
                <a:sym typeface="Symbol" pitchFamily="18" charset="2"/>
              </a:rPr>
              <a:t>S</a:t>
            </a:r>
            <a:endParaRPr lang="en-US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Arbitrary Surface, </a:t>
            </a:r>
            <a:r>
              <a:rPr lang="en-US" i="1" dirty="0" smtClean="0">
                <a:sym typeface="Symbol" pitchFamily="18" charset="2"/>
              </a:rPr>
              <a:t>S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897608" y="1858821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63364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7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7"/>
          <p:cNvGrpSpPr/>
          <p:nvPr/>
        </p:nvGrpSpPr>
        <p:grpSpPr>
          <a:xfrm rot="4304324">
            <a:off x="1362989" y="3586"/>
            <a:ext cx="6377738" cy="6815848"/>
            <a:chOff x="1344276" y="24426"/>
            <a:chExt cx="6221093" cy="6815848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7295676">
              <a:off x="5628250" y="1933050"/>
              <a:ext cx="991476" cy="28827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4438591" y="24426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7295676" flipH="1" flipV="1">
              <a:off x="2348743" y="1873355"/>
              <a:ext cx="1109616" cy="31185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460300" y="3390492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" name="Group 12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7" name="Group 32"/>
          <p:cNvGrpSpPr/>
          <p:nvPr/>
        </p:nvGrpSpPr>
        <p:grpSpPr>
          <a:xfrm rot="1277659">
            <a:off x="946177" y="40668"/>
            <a:ext cx="7274035" cy="6858000"/>
            <a:chOff x="942109" y="0"/>
            <a:chExt cx="7301346" cy="68580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24807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40657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6" name="Equation" r:id="rId3" imgW="838080" imgH="444240" progId="">
                  <p:embed/>
                </p:oleObj>
              </mc:Choice>
              <mc:Fallback>
                <p:oleObj name="Equation" r:id="rId3" imgW="83808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</a:t>
            </a:r>
            <a:r>
              <a:rPr lang="en-US" dirty="0" smtClean="0"/>
              <a:t>charge distribution </a:t>
            </a:r>
            <a:endParaRPr lang="en-US" dirty="0"/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2223</TotalTime>
  <Words>579</Words>
  <Application>Microsoft Office PowerPoint</Application>
  <PresentationFormat>On-screen Show (4:3)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Physics 115 lecture Slides Chapter 1</vt:lpstr>
      <vt:lpstr>Equation</vt:lpstr>
      <vt:lpstr>Charge in Closed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Gauss’ Law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PowerPoint Presentation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rtlines</cp:lastModifiedBy>
  <cp:revision>65</cp:revision>
  <cp:lastPrinted>1601-01-01T00:00:00Z</cp:lastPrinted>
  <dcterms:created xsi:type="dcterms:W3CDTF">2002-09-05T20:40:08Z</dcterms:created>
  <dcterms:modified xsi:type="dcterms:W3CDTF">2014-05-07T16:47:39Z</dcterms:modified>
</cp:coreProperties>
</file>