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70" r:id="rId6"/>
    <p:sldId id="267" r:id="rId7"/>
    <p:sldId id="268" r:id="rId8"/>
    <p:sldId id="260" r:id="rId9"/>
    <p:sldId id="257" r:id="rId10"/>
    <p:sldId id="262" r:id="rId11"/>
    <p:sldId id="261" r:id="rId12"/>
    <p:sldId id="263" r:id="rId13"/>
    <p:sldId id="271" r:id="rId14"/>
    <p:sldId id="265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62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Sept 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BC2F36-837F-4235-B4B4-CE112ED52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523C-625A-413B-B76F-874F7D5D1BD4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41960" y="2267732"/>
            <a:ext cx="8323580" cy="1054540"/>
            <a:chOff x="0" y="1152"/>
            <a:chExt cx="5424" cy="705"/>
          </a:xfrm>
        </p:grpSpPr>
        <p:sp>
          <p:nvSpPr>
            <p:cNvPr id="80" name="AutoShape 47"/>
            <p:cNvSpPr>
              <a:spLocks noChangeArrowheads="1"/>
            </p:cNvSpPr>
            <p:nvPr/>
          </p:nvSpPr>
          <p:spPr bwMode="auto">
            <a:xfrm>
              <a:off x="0" y="1248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48"/>
            <p:cNvSpPr txBox="1">
              <a:spLocks noChangeArrowheads="1"/>
            </p:cNvSpPr>
            <p:nvPr/>
          </p:nvSpPr>
          <p:spPr bwMode="auto">
            <a:xfrm>
              <a:off x="2112" y="1344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2208" y="1440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2016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1920" y="148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5" name="Text Box 52"/>
            <p:cNvSpPr txBox="1">
              <a:spLocks noChangeArrowheads="1"/>
            </p:cNvSpPr>
            <p:nvPr/>
          </p:nvSpPr>
          <p:spPr bwMode="auto">
            <a:xfrm>
              <a:off x="2304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6" name="Text Box 53"/>
            <p:cNvSpPr txBox="1">
              <a:spLocks noChangeArrowheads="1"/>
            </p:cNvSpPr>
            <p:nvPr/>
          </p:nvSpPr>
          <p:spPr bwMode="auto">
            <a:xfrm>
              <a:off x="1152" y="1344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1248" y="1440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1056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9" name="Text Box 56"/>
            <p:cNvSpPr txBox="1">
              <a:spLocks noChangeArrowheads="1"/>
            </p:cNvSpPr>
            <p:nvPr/>
          </p:nvSpPr>
          <p:spPr bwMode="auto">
            <a:xfrm>
              <a:off x="960" y="148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0" name="Text Box 57"/>
            <p:cNvSpPr txBox="1">
              <a:spLocks noChangeArrowheads="1"/>
            </p:cNvSpPr>
            <p:nvPr/>
          </p:nvSpPr>
          <p:spPr bwMode="auto">
            <a:xfrm>
              <a:off x="1343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1" name="Text Box 58"/>
            <p:cNvSpPr txBox="1">
              <a:spLocks noChangeArrowheads="1"/>
            </p:cNvSpPr>
            <p:nvPr/>
          </p:nvSpPr>
          <p:spPr bwMode="auto">
            <a:xfrm>
              <a:off x="1680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2" name="Text Box 59"/>
            <p:cNvSpPr txBox="1">
              <a:spLocks noChangeArrowheads="1"/>
            </p:cNvSpPr>
            <p:nvPr/>
          </p:nvSpPr>
          <p:spPr bwMode="auto">
            <a:xfrm>
              <a:off x="1776" y="1440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3" name="Text Box 60"/>
            <p:cNvSpPr txBox="1">
              <a:spLocks noChangeArrowheads="1"/>
            </p:cNvSpPr>
            <p:nvPr/>
          </p:nvSpPr>
          <p:spPr bwMode="auto">
            <a:xfrm>
              <a:off x="1584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1488" y="148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5" name="Text Box 62"/>
            <p:cNvSpPr txBox="1">
              <a:spLocks noChangeArrowheads="1"/>
            </p:cNvSpPr>
            <p:nvPr/>
          </p:nvSpPr>
          <p:spPr bwMode="auto">
            <a:xfrm>
              <a:off x="1872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624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7" name="Text Box 64"/>
            <p:cNvSpPr txBox="1">
              <a:spLocks noChangeArrowheads="1"/>
            </p:cNvSpPr>
            <p:nvPr/>
          </p:nvSpPr>
          <p:spPr bwMode="auto">
            <a:xfrm>
              <a:off x="720" y="1440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8" name="Text Box 65"/>
            <p:cNvSpPr txBox="1">
              <a:spLocks noChangeArrowheads="1"/>
            </p:cNvSpPr>
            <p:nvPr/>
          </p:nvSpPr>
          <p:spPr bwMode="auto">
            <a:xfrm>
              <a:off x="528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342" y="1392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0" name="Text Box 67"/>
            <p:cNvSpPr txBox="1">
              <a:spLocks noChangeArrowheads="1"/>
            </p:cNvSpPr>
            <p:nvPr/>
          </p:nvSpPr>
          <p:spPr bwMode="auto">
            <a:xfrm>
              <a:off x="816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1" name="Text Box 68"/>
            <p:cNvSpPr txBox="1">
              <a:spLocks noChangeArrowheads="1"/>
            </p:cNvSpPr>
            <p:nvPr/>
          </p:nvSpPr>
          <p:spPr bwMode="auto">
            <a:xfrm>
              <a:off x="253" y="1248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2" name="Text Box 69"/>
            <p:cNvSpPr txBox="1">
              <a:spLocks noChangeArrowheads="1"/>
            </p:cNvSpPr>
            <p:nvPr/>
          </p:nvSpPr>
          <p:spPr bwMode="auto">
            <a:xfrm>
              <a:off x="156" y="1488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3" name="Text Box 70"/>
            <p:cNvSpPr txBox="1">
              <a:spLocks noChangeArrowheads="1"/>
            </p:cNvSpPr>
            <p:nvPr/>
          </p:nvSpPr>
          <p:spPr bwMode="auto">
            <a:xfrm>
              <a:off x="3120" y="1296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grpSp>
          <p:nvGrpSpPr>
            <p:cNvPr id="104" name="Group 71"/>
            <p:cNvGrpSpPr>
              <a:grpSpLocks/>
            </p:cNvGrpSpPr>
            <p:nvPr/>
          </p:nvGrpSpPr>
          <p:grpSpPr bwMode="auto">
            <a:xfrm>
              <a:off x="2880" y="1248"/>
              <a:ext cx="2544" cy="528"/>
              <a:chOff x="2880" y="2592"/>
              <a:chExt cx="2544" cy="528"/>
            </a:xfrm>
          </p:grpSpPr>
          <p:sp>
            <p:nvSpPr>
              <p:cNvPr id="140" name="AutoShape 72"/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2544" cy="528"/>
              </a:xfrm>
              <a:prstGeom prst="flowChartTerminator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73"/>
              <p:cNvSpPr>
                <a:spLocks/>
              </p:cNvSpPr>
              <p:nvPr/>
            </p:nvSpPr>
            <p:spPr bwMode="auto">
              <a:xfrm>
                <a:off x="3120" y="2928"/>
                <a:ext cx="2160" cy="144"/>
              </a:xfrm>
              <a:custGeom>
                <a:avLst/>
                <a:gdLst>
                  <a:gd name="T0" fmla="*/ 0 w 2160"/>
                  <a:gd name="T1" fmla="*/ 96 h 144"/>
                  <a:gd name="T2" fmla="*/ 144 w 2160"/>
                  <a:gd name="T3" fmla="*/ 144 h 144"/>
                  <a:gd name="T4" fmla="*/ 1920 w 2160"/>
                  <a:gd name="T5" fmla="*/ 144 h 144"/>
                  <a:gd name="T6" fmla="*/ 2064 w 2160"/>
                  <a:gd name="T7" fmla="*/ 96 h 144"/>
                  <a:gd name="T8" fmla="*/ 2160 w 2160"/>
                  <a:gd name="T9" fmla="*/ 0 h 144"/>
                  <a:gd name="T10" fmla="*/ 2064 w 2160"/>
                  <a:gd name="T11" fmla="*/ 48 h 144"/>
                  <a:gd name="T12" fmla="*/ 1920 w 2160"/>
                  <a:gd name="T13" fmla="*/ 144 h 144"/>
                  <a:gd name="T14" fmla="*/ 1200 w 2160"/>
                  <a:gd name="T15" fmla="*/ 96 h 144"/>
                  <a:gd name="T16" fmla="*/ 144 w 2160"/>
                  <a:gd name="T17" fmla="*/ 96 h 144"/>
                  <a:gd name="T18" fmla="*/ 0 w 2160"/>
                  <a:gd name="T19" fmla="*/ 96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60"/>
                  <a:gd name="T31" fmla="*/ 0 h 144"/>
                  <a:gd name="T32" fmla="*/ 2160 w 2160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" h="144">
                    <a:moveTo>
                      <a:pt x="0" y="96"/>
                    </a:moveTo>
                    <a:lnTo>
                      <a:pt x="144" y="144"/>
                    </a:lnTo>
                    <a:lnTo>
                      <a:pt x="1920" y="144"/>
                    </a:lnTo>
                    <a:lnTo>
                      <a:pt x="2064" y="96"/>
                    </a:lnTo>
                    <a:lnTo>
                      <a:pt x="2160" y="0"/>
                    </a:lnTo>
                    <a:lnTo>
                      <a:pt x="2064" y="48"/>
                    </a:lnTo>
                    <a:lnTo>
                      <a:pt x="1920" y="144"/>
                    </a:lnTo>
                    <a:lnTo>
                      <a:pt x="1200" y="96"/>
                    </a:lnTo>
                    <a:lnTo>
                      <a:pt x="144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Text Box 74"/>
            <p:cNvSpPr txBox="1">
              <a:spLocks noChangeArrowheads="1"/>
            </p:cNvSpPr>
            <p:nvPr/>
          </p:nvSpPr>
          <p:spPr bwMode="auto">
            <a:xfrm>
              <a:off x="3216" y="1392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06" name="Text Box 75"/>
            <p:cNvSpPr txBox="1">
              <a:spLocks noChangeArrowheads="1"/>
            </p:cNvSpPr>
            <p:nvPr/>
          </p:nvSpPr>
          <p:spPr bwMode="auto">
            <a:xfrm>
              <a:off x="3169" y="1536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07" name="Text Box 76"/>
            <p:cNvSpPr txBox="1">
              <a:spLocks noChangeArrowheads="1"/>
            </p:cNvSpPr>
            <p:nvPr/>
          </p:nvSpPr>
          <p:spPr bwMode="auto">
            <a:xfrm>
              <a:off x="3552" y="129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08" name="Text Box 77"/>
            <p:cNvSpPr txBox="1">
              <a:spLocks noChangeArrowheads="1"/>
            </p:cNvSpPr>
            <p:nvPr/>
          </p:nvSpPr>
          <p:spPr bwMode="auto">
            <a:xfrm>
              <a:off x="3648" y="1392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09" name="Text Box 78"/>
            <p:cNvSpPr txBox="1">
              <a:spLocks noChangeArrowheads="1"/>
            </p:cNvSpPr>
            <p:nvPr/>
          </p:nvSpPr>
          <p:spPr bwMode="auto">
            <a:xfrm>
              <a:off x="3600" y="153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0" name="Text Box 79"/>
            <p:cNvSpPr txBox="1">
              <a:spLocks noChangeArrowheads="1"/>
            </p:cNvSpPr>
            <p:nvPr/>
          </p:nvSpPr>
          <p:spPr bwMode="auto">
            <a:xfrm>
              <a:off x="3456" y="1488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1" name="Text Box 80"/>
            <p:cNvSpPr txBox="1">
              <a:spLocks noChangeArrowheads="1"/>
            </p:cNvSpPr>
            <p:nvPr/>
          </p:nvSpPr>
          <p:spPr bwMode="auto">
            <a:xfrm>
              <a:off x="3936" y="129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2" name="Text Box 81"/>
            <p:cNvSpPr txBox="1">
              <a:spLocks noChangeArrowheads="1"/>
            </p:cNvSpPr>
            <p:nvPr/>
          </p:nvSpPr>
          <p:spPr bwMode="auto">
            <a:xfrm>
              <a:off x="4032" y="1392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3" name="Text Box 82"/>
            <p:cNvSpPr txBox="1">
              <a:spLocks noChangeArrowheads="1"/>
            </p:cNvSpPr>
            <p:nvPr/>
          </p:nvSpPr>
          <p:spPr bwMode="auto">
            <a:xfrm>
              <a:off x="3984" y="1536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4" name="Text Box 83"/>
            <p:cNvSpPr txBox="1">
              <a:spLocks noChangeArrowheads="1"/>
            </p:cNvSpPr>
            <p:nvPr/>
          </p:nvSpPr>
          <p:spPr bwMode="auto">
            <a:xfrm>
              <a:off x="3840" y="1488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5" name="Text Box 84"/>
            <p:cNvSpPr txBox="1">
              <a:spLocks noChangeArrowheads="1"/>
            </p:cNvSpPr>
            <p:nvPr/>
          </p:nvSpPr>
          <p:spPr bwMode="auto">
            <a:xfrm>
              <a:off x="4380" y="129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6" name="Text Box 85"/>
            <p:cNvSpPr txBox="1">
              <a:spLocks noChangeArrowheads="1"/>
            </p:cNvSpPr>
            <p:nvPr/>
          </p:nvSpPr>
          <p:spPr bwMode="auto">
            <a:xfrm>
              <a:off x="4476" y="1392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7" name="Text Box 86"/>
            <p:cNvSpPr txBox="1">
              <a:spLocks noChangeArrowheads="1"/>
            </p:cNvSpPr>
            <p:nvPr/>
          </p:nvSpPr>
          <p:spPr bwMode="auto">
            <a:xfrm>
              <a:off x="4428" y="153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8" name="Text Box 87"/>
            <p:cNvSpPr txBox="1">
              <a:spLocks noChangeArrowheads="1"/>
            </p:cNvSpPr>
            <p:nvPr/>
          </p:nvSpPr>
          <p:spPr bwMode="auto">
            <a:xfrm>
              <a:off x="4284" y="1488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9" name="Text Box 88"/>
            <p:cNvSpPr txBox="1">
              <a:spLocks noChangeArrowheads="1"/>
            </p:cNvSpPr>
            <p:nvPr/>
          </p:nvSpPr>
          <p:spPr bwMode="auto">
            <a:xfrm>
              <a:off x="4812" y="129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0" name="Text Box 89"/>
            <p:cNvSpPr txBox="1">
              <a:spLocks noChangeArrowheads="1"/>
            </p:cNvSpPr>
            <p:nvPr/>
          </p:nvSpPr>
          <p:spPr bwMode="auto">
            <a:xfrm>
              <a:off x="4908" y="1392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1" name="Text Box 90"/>
            <p:cNvSpPr txBox="1">
              <a:spLocks noChangeArrowheads="1"/>
            </p:cNvSpPr>
            <p:nvPr/>
          </p:nvSpPr>
          <p:spPr bwMode="auto">
            <a:xfrm>
              <a:off x="4860" y="153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2" name="Text Box 91"/>
            <p:cNvSpPr txBox="1">
              <a:spLocks noChangeArrowheads="1"/>
            </p:cNvSpPr>
            <p:nvPr/>
          </p:nvSpPr>
          <p:spPr bwMode="auto">
            <a:xfrm>
              <a:off x="4716" y="1489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3" name="Text Box 92"/>
            <p:cNvSpPr txBox="1">
              <a:spLocks noChangeArrowheads="1"/>
            </p:cNvSpPr>
            <p:nvPr/>
          </p:nvSpPr>
          <p:spPr bwMode="auto">
            <a:xfrm>
              <a:off x="4993" y="1344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4" name="Text Box 93"/>
            <p:cNvSpPr txBox="1">
              <a:spLocks noChangeArrowheads="1"/>
            </p:cNvSpPr>
            <p:nvPr/>
          </p:nvSpPr>
          <p:spPr bwMode="auto">
            <a:xfrm>
              <a:off x="5088" y="1440"/>
              <a:ext cx="19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5" name="Text Box 94"/>
            <p:cNvSpPr txBox="1">
              <a:spLocks noChangeArrowheads="1"/>
            </p:cNvSpPr>
            <p:nvPr/>
          </p:nvSpPr>
          <p:spPr bwMode="auto">
            <a:xfrm>
              <a:off x="4896" y="1248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6" name="Text Box 95"/>
            <p:cNvSpPr txBox="1">
              <a:spLocks noChangeArrowheads="1"/>
            </p:cNvSpPr>
            <p:nvPr/>
          </p:nvSpPr>
          <p:spPr bwMode="auto">
            <a:xfrm>
              <a:off x="4800" y="1489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7" name="Text Box 96"/>
            <p:cNvSpPr txBox="1">
              <a:spLocks noChangeArrowheads="1"/>
            </p:cNvSpPr>
            <p:nvPr/>
          </p:nvSpPr>
          <p:spPr bwMode="auto">
            <a:xfrm>
              <a:off x="5184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8" name="Text Box 97"/>
            <p:cNvSpPr txBox="1">
              <a:spLocks noChangeArrowheads="1"/>
            </p:cNvSpPr>
            <p:nvPr/>
          </p:nvSpPr>
          <p:spPr bwMode="auto">
            <a:xfrm>
              <a:off x="4560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9" name="Text Box 98"/>
            <p:cNvSpPr txBox="1">
              <a:spLocks noChangeArrowheads="1"/>
            </p:cNvSpPr>
            <p:nvPr/>
          </p:nvSpPr>
          <p:spPr bwMode="auto">
            <a:xfrm>
              <a:off x="4656" y="1440"/>
              <a:ext cx="19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0" name="Text Box 99"/>
            <p:cNvSpPr txBox="1">
              <a:spLocks noChangeArrowheads="1"/>
            </p:cNvSpPr>
            <p:nvPr/>
          </p:nvSpPr>
          <p:spPr bwMode="auto">
            <a:xfrm>
              <a:off x="4752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1" name="Text Box 100"/>
            <p:cNvSpPr txBox="1">
              <a:spLocks noChangeArrowheads="1"/>
            </p:cNvSpPr>
            <p:nvPr/>
          </p:nvSpPr>
          <p:spPr bwMode="auto">
            <a:xfrm>
              <a:off x="4800" y="1200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2" name="Text Box 101"/>
            <p:cNvSpPr txBox="1">
              <a:spLocks noChangeArrowheads="1"/>
            </p:cNvSpPr>
            <p:nvPr/>
          </p:nvSpPr>
          <p:spPr bwMode="auto">
            <a:xfrm>
              <a:off x="4993" y="1489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3" name="Text Box 102"/>
            <p:cNvSpPr txBox="1">
              <a:spLocks noChangeArrowheads="1"/>
            </p:cNvSpPr>
            <p:nvPr/>
          </p:nvSpPr>
          <p:spPr bwMode="auto">
            <a:xfrm>
              <a:off x="3792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4" name="Text Box 103"/>
            <p:cNvSpPr txBox="1">
              <a:spLocks noChangeArrowheads="1"/>
            </p:cNvSpPr>
            <p:nvPr/>
          </p:nvSpPr>
          <p:spPr bwMode="auto">
            <a:xfrm>
              <a:off x="3792" y="1392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5" name="Text Box 104"/>
            <p:cNvSpPr txBox="1">
              <a:spLocks noChangeArrowheads="1"/>
            </p:cNvSpPr>
            <p:nvPr/>
          </p:nvSpPr>
          <p:spPr bwMode="auto">
            <a:xfrm>
              <a:off x="5088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6" name="Text Box 105"/>
            <p:cNvSpPr txBox="1">
              <a:spLocks noChangeArrowheads="1"/>
            </p:cNvSpPr>
            <p:nvPr/>
          </p:nvSpPr>
          <p:spPr bwMode="auto">
            <a:xfrm>
              <a:off x="4416" y="1152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7" name="Text Box 106"/>
            <p:cNvSpPr txBox="1">
              <a:spLocks noChangeArrowheads="1"/>
            </p:cNvSpPr>
            <p:nvPr/>
          </p:nvSpPr>
          <p:spPr bwMode="auto">
            <a:xfrm>
              <a:off x="5088" y="1200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8" name="Text Box 107"/>
            <p:cNvSpPr txBox="1">
              <a:spLocks noChangeArrowheads="1"/>
            </p:cNvSpPr>
            <p:nvPr/>
          </p:nvSpPr>
          <p:spPr bwMode="auto">
            <a:xfrm>
              <a:off x="3408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9" name="Text Box 108"/>
            <p:cNvSpPr txBox="1">
              <a:spLocks noChangeArrowheads="1"/>
            </p:cNvSpPr>
            <p:nvPr/>
          </p:nvSpPr>
          <p:spPr bwMode="auto">
            <a:xfrm>
              <a:off x="3264" y="1200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17538"/>
            <a:ext cx="6096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13" y="227013"/>
            <a:ext cx="9572626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1736725"/>
            <a:ext cx="4800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"/>
          <p:cNvGrpSpPr/>
          <p:nvPr/>
        </p:nvGrpSpPr>
        <p:grpSpPr>
          <a:xfrm>
            <a:off x="2971800" y="761206"/>
            <a:ext cx="3259137" cy="4992687"/>
            <a:chOff x="2971800" y="761206"/>
            <a:chExt cx="3259137" cy="4992687"/>
          </a:xfrm>
        </p:grpSpPr>
        <p:sp>
          <p:nvSpPr>
            <p:cNvPr id="199" name="Freeform 30"/>
            <p:cNvSpPr>
              <a:spLocks/>
            </p:cNvSpPr>
            <p:nvPr/>
          </p:nvSpPr>
          <p:spPr bwMode="auto">
            <a:xfrm>
              <a:off x="3497262" y="1287462"/>
              <a:ext cx="2200275" cy="3925887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" name="Freeform 31"/>
            <p:cNvSpPr>
              <a:spLocks/>
            </p:cNvSpPr>
            <p:nvPr/>
          </p:nvSpPr>
          <p:spPr bwMode="auto">
            <a:xfrm>
              <a:off x="3843850" y="4362569"/>
              <a:ext cx="1334923" cy="623222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4478889" y="2394501"/>
              <a:ext cx="898893" cy="647823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3683000" y="41687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3949700" y="39782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4246562" y="37830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545012" y="3587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4711700" y="32607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529137" y="29495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4318000" y="26241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4295775" y="22256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4419600" y="18256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4557712" y="14700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4752975" y="1301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5037137" y="14684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5189537" y="16208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5341937" y="1773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5378450" y="19827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5341937" y="22510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218112" y="24622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5108575" y="2773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086350" y="29845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5122862" y="32654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5159375" y="36068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>
              <a:off x="5195887" y="3932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5014912" y="42735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4775200" y="4440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4551362" y="45926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1" name="Text Box 58"/>
            <p:cNvSpPr txBox="1">
              <a:spLocks noChangeArrowheads="1"/>
            </p:cNvSpPr>
            <p:nvPr/>
          </p:nvSpPr>
          <p:spPr bwMode="auto">
            <a:xfrm>
              <a:off x="4240212" y="4730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2" name="Text Box 59"/>
            <p:cNvSpPr txBox="1">
              <a:spLocks noChangeArrowheads="1"/>
            </p:cNvSpPr>
            <p:nvPr/>
          </p:nvSpPr>
          <p:spPr bwMode="auto">
            <a:xfrm>
              <a:off x="3941762" y="48545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3" name="Text Box 60"/>
            <p:cNvSpPr txBox="1">
              <a:spLocks noChangeArrowheads="1"/>
            </p:cNvSpPr>
            <p:nvPr/>
          </p:nvSpPr>
          <p:spPr bwMode="auto">
            <a:xfrm>
              <a:off x="3716337" y="47593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608387" y="45196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5" name="Text Box 62"/>
            <p:cNvSpPr txBox="1">
              <a:spLocks noChangeArrowheads="1"/>
            </p:cNvSpPr>
            <p:nvPr/>
          </p:nvSpPr>
          <p:spPr bwMode="auto">
            <a:xfrm>
              <a:off x="3817937" y="48863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3598862" y="43529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7" name="Text Box 64"/>
            <p:cNvSpPr txBox="1">
              <a:spLocks noChangeArrowheads="1"/>
            </p:cNvSpPr>
            <p:nvPr/>
          </p:nvSpPr>
          <p:spPr bwMode="auto">
            <a:xfrm>
              <a:off x="5360987" y="2138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8" name="Text Box 65"/>
            <p:cNvSpPr txBox="1">
              <a:spLocks noChangeArrowheads="1"/>
            </p:cNvSpPr>
            <p:nvPr/>
          </p:nvSpPr>
          <p:spPr bwMode="auto">
            <a:xfrm>
              <a:off x="4627562" y="1376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4908550" y="13858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5114925" y="41132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4259262" y="24796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4383087" y="27749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689350" y="2236787"/>
              <a:ext cx="609600" cy="115887"/>
              <a:chOff x="4123" y="1902"/>
              <a:chExt cx="384" cy="73"/>
            </a:xfrm>
          </p:grpSpPr>
          <p:sp>
            <p:nvSpPr>
              <p:cNvPr id="197" name="Line 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" name="Line 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3"/>
            <p:cNvGrpSpPr>
              <a:grpSpLocks/>
            </p:cNvGrpSpPr>
            <p:nvPr/>
          </p:nvGrpSpPr>
          <p:grpSpPr bwMode="auto">
            <a:xfrm rot="370211">
              <a:off x="3856037" y="1946275"/>
              <a:ext cx="609600" cy="115887"/>
              <a:chOff x="4123" y="1902"/>
              <a:chExt cx="384" cy="73"/>
            </a:xfrm>
          </p:grpSpPr>
          <p:sp>
            <p:nvSpPr>
              <p:cNvPr id="195" name="Line 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" name="Line 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 rot="842174">
              <a:off x="3900487" y="1676400"/>
              <a:ext cx="609600" cy="115887"/>
              <a:chOff x="4123" y="1902"/>
              <a:chExt cx="384" cy="73"/>
            </a:xfrm>
          </p:grpSpPr>
          <p:sp>
            <p:nvSpPr>
              <p:cNvPr id="193" name="Line 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" name="Line 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" name="Group 79"/>
            <p:cNvGrpSpPr>
              <a:grpSpLocks/>
            </p:cNvGrpSpPr>
            <p:nvPr/>
          </p:nvGrpSpPr>
          <p:grpSpPr bwMode="auto">
            <a:xfrm rot="1027818">
              <a:off x="4010025" y="1465262"/>
              <a:ext cx="609600" cy="115887"/>
              <a:chOff x="4123" y="1902"/>
              <a:chExt cx="384" cy="73"/>
            </a:xfrm>
          </p:grpSpPr>
          <p:sp>
            <p:nvSpPr>
              <p:cNvPr id="191" name="Line 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2" name="Line 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" name="Group 82"/>
            <p:cNvGrpSpPr>
              <a:grpSpLocks/>
            </p:cNvGrpSpPr>
            <p:nvPr/>
          </p:nvGrpSpPr>
          <p:grpSpPr bwMode="auto">
            <a:xfrm rot="1580479">
              <a:off x="4103687" y="1255712"/>
              <a:ext cx="609600" cy="115887"/>
              <a:chOff x="4123" y="1902"/>
              <a:chExt cx="384" cy="73"/>
            </a:xfrm>
          </p:grpSpPr>
          <p:sp>
            <p:nvSpPr>
              <p:cNvPr id="189" name="Line 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" name="Line 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" name="Group 85"/>
            <p:cNvGrpSpPr>
              <a:grpSpLocks/>
            </p:cNvGrpSpPr>
            <p:nvPr/>
          </p:nvGrpSpPr>
          <p:grpSpPr bwMode="auto">
            <a:xfrm rot="2422654">
              <a:off x="4227512" y="1117600"/>
              <a:ext cx="609600" cy="115887"/>
              <a:chOff x="4123" y="1902"/>
              <a:chExt cx="384" cy="73"/>
            </a:xfrm>
          </p:grpSpPr>
          <p:sp>
            <p:nvSpPr>
              <p:cNvPr id="187" name="Line 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" name="Line 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" name="Group 88"/>
            <p:cNvGrpSpPr>
              <a:grpSpLocks/>
            </p:cNvGrpSpPr>
            <p:nvPr/>
          </p:nvGrpSpPr>
          <p:grpSpPr bwMode="auto">
            <a:xfrm rot="3949320">
              <a:off x="4392612" y="1008062"/>
              <a:ext cx="609600" cy="115887"/>
              <a:chOff x="4123" y="1902"/>
              <a:chExt cx="384" cy="73"/>
            </a:xfrm>
          </p:grpSpPr>
          <p:sp>
            <p:nvSpPr>
              <p:cNvPr id="185" name="Line 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" name="Line 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7" name="Group 91"/>
            <p:cNvGrpSpPr>
              <a:grpSpLocks/>
            </p:cNvGrpSpPr>
            <p:nvPr/>
          </p:nvGrpSpPr>
          <p:grpSpPr bwMode="auto">
            <a:xfrm rot="5887806">
              <a:off x="4703762" y="1058862"/>
              <a:ext cx="609600" cy="115887"/>
              <a:chOff x="4123" y="1902"/>
              <a:chExt cx="384" cy="73"/>
            </a:xfrm>
          </p:grpSpPr>
          <p:sp>
            <p:nvSpPr>
              <p:cNvPr id="183" name="Line 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" name="Line 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8" name="Group 94"/>
            <p:cNvGrpSpPr>
              <a:grpSpLocks/>
            </p:cNvGrpSpPr>
            <p:nvPr/>
          </p:nvGrpSpPr>
          <p:grpSpPr bwMode="auto">
            <a:xfrm rot="6278994">
              <a:off x="4827587" y="1109662"/>
              <a:ext cx="609600" cy="115887"/>
              <a:chOff x="4123" y="1902"/>
              <a:chExt cx="384" cy="73"/>
            </a:xfrm>
          </p:grpSpPr>
          <p:sp>
            <p:nvSpPr>
              <p:cNvPr id="181" name="Line 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" name="Line 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97"/>
            <p:cNvGrpSpPr>
              <a:grpSpLocks/>
            </p:cNvGrpSpPr>
            <p:nvPr/>
          </p:nvGrpSpPr>
          <p:grpSpPr bwMode="auto">
            <a:xfrm rot="6862649">
              <a:off x="5008562" y="1219200"/>
              <a:ext cx="609600" cy="115887"/>
              <a:chOff x="4123" y="1902"/>
              <a:chExt cx="384" cy="73"/>
            </a:xfrm>
          </p:grpSpPr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0" name="Group 100"/>
            <p:cNvGrpSpPr>
              <a:grpSpLocks/>
            </p:cNvGrpSpPr>
            <p:nvPr/>
          </p:nvGrpSpPr>
          <p:grpSpPr bwMode="auto">
            <a:xfrm rot="6960844">
              <a:off x="5160962" y="1371600"/>
              <a:ext cx="609600" cy="115887"/>
              <a:chOff x="4123" y="1902"/>
              <a:chExt cx="384" cy="73"/>
            </a:xfrm>
          </p:grpSpPr>
          <p:sp>
            <p:nvSpPr>
              <p:cNvPr id="177" name="Line 1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8" name="Line 1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" name="Group 103"/>
            <p:cNvGrpSpPr>
              <a:grpSpLocks/>
            </p:cNvGrpSpPr>
            <p:nvPr/>
          </p:nvGrpSpPr>
          <p:grpSpPr bwMode="auto">
            <a:xfrm rot="7352032">
              <a:off x="5313362" y="1524000"/>
              <a:ext cx="609600" cy="115887"/>
              <a:chOff x="4123" y="1902"/>
              <a:chExt cx="384" cy="73"/>
            </a:xfrm>
          </p:grpSpPr>
          <p:sp>
            <p:nvSpPr>
              <p:cNvPr id="175" name="Line 1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6" name="Line 1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2" name="Group 106"/>
            <p:cNvGrpSpPr>
              <a:grpSpLocks/>
            </p:cNvGrpSpPr>
            <p:nvPr/>
          </p:nvGrpSpPr>
          <p:grpSpPr bwMode="auto">
            <a:xfrm rot="8030629">
              <a:off x="5465762" y="1676400"/>
              <a:ext cx="609600" cy="115887"/>
              <a:chOff x="4123" y="1902"/>
              <a:chExt cx="384" cy="73"/>
            </a:xfrm>
          </p:grpSpPr>
          <p:sp>
            <p:nvSpPr>
              <p:cNvPr id="173" name="Line 1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" name="Line 1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3" name="Group 109"/>
            <p:cNvGrpSpPr>
              <a:grpSpLocks/>
            </p:cNvGrpSpPr>
            <p:nvPr/>
          </p:nvGrpSpPr>
          <p:grpSpPr bwMode="auto">
            <a:xfrm rot="8920217">
              <a:off x="5545137" y="1857375"/>
              <a:ext cx="609600" cy="115887"/>
              <a:chOff x="4123" y="1902"/>
              <a:chExt cx="384" cy="73"/>
            </a:xfrm>
          </p:grpSpPr>
          <p:sp>
            <p:nvSpPr>
              <p:cNvPr id="171" name="Line 1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" name="Line 1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" name="Group 112"/>
            <p:cNvGrpSpPr>
              <a:grpSpLocks/>
            </p:cNvGrpSpPr>
            <p:nvPr/>
          </p:nvGrpSpPr>
          <p:grpSpPr bwMode="auto">
            <a:xfrm rot="4939981">
              <a:off x="4559300" y="1017587"/>
              <a:ext cx="609600" cy="115887"/>
              <a:chOff x="4123" y="1902"/>
              <a:chExt cx="384" cy="73"/>
            </a:xfrm>
          </p:grpSpPr>
          <p:sp>
            <p:nvSpPr>
              <p:cNvPr id="169" name="Line 1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0" name="Line 1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5" name="Group 115"/>
            <p:cNvGrpSpPr>
              <a:grpSpLocks/>
            </p:cNvGrpSpPr>
            <p:nvPr/>
          </p:nvGrpSpPr>
          <p:grpSpPr bwMode="auto">
            <a:xfrm rot="9408023">
              <a:off x="5621337" y="2009775"/>
              <a:ext cx="609600" cy="115887"/>
              <a:chOff x="4123" y="1902"/>
              <a:chExt cx="384" cy="73"/>
            </a:xfrm>
          </p:grpSpPr>
          <p:sp>
            <p:nvSpPr>
              <p:cNvPr id="167" name="Line 1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" name="Line 1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6" name="Group 118"/>
            <p:cNvGrpSpPr>
              <a:grpSpLocks/>
            </p:cNvGrpSpPr>
            <p:nvPr/>
          </p:nvGrpSpPr>
          <p:grpSpPr bwMode="auto">
            <a:xfrm rot="10607010">
              <a:off x="5611812" y="2190750"/>
              <a:ext cx="609600" cy="115887"/>
              <a:chOff x="4123" y="1902"/>
              <a:chExt cx="384" cy="73"/>
            </a:xfrm>
          </p:grpSpPr>
          <p:sp>
            <p:nvSpPr>
              <p:cNvPr id="165" name="Line 1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" name="Line 1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" name="Group 121"/>
            <p:cNvGrpSpPr>
              <a:grpSpLocks/>
            </p:cNvGrpSpPr>
            <p:nvPr/>
          </p:nvGrpSpPr>
          <p:grpSpPr bwMode="auto">
            <a:xfrm rot="11285606">
              <a:off x="5592762" y="2357437"/>
              <a:ext cx="609600" cy="115887"/>
              <a:chOff x="4123" y="1902"/>
              <a:chExt cx="384" cy="73"/>
            </a:xfrm>
          </p:grpSpPr>
          <p:sp>
            <p:nvSpPr>
              <p:cNvPr id="163" name="Line 1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" name="Line 1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" name="Group 124"/>
            <p:cNvGrpSpPr>
              <a:grpSpLocks/>
            </p:cNvGrpSpPr>
            <p:nvPr/>
          </p:nvGrpSpPr>
          <p:grpSpPr bwMode="auto">
            <a:xfrm rot="11964202">
              <a:off x="5513387" y="2509837"/>
              <a:ext cx="609600" cy="115887"/>
              <a:chOff x="4123" y="1902"/>
              <a:chExt cx="384" cy="73"/>
            </a:xfrm>
          </p:grpSpPr>
          <p:sp>
            <p:nvSpPr>
              <p:cNvPr id="161" name="Line 12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" name="Line 12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" name="Group 127"/>
            <p:cNvGrpSpPr>
              <a:grpSpLocks/>
            </p:cNvGrpSpPr>
            <p:nvPr/>
          </p:nvGrpSpPr>
          <p:grpSpPr bwMode="auto">
            <a:xfrm rot="11964202">
              <a:off x="5448300" y="2617787"/>
              <a:ext cx="609600" cy="115887"/>
              <a:chOff x="4123" y="1902"/>
              <a:chExt cx="384" cy="73"/>
            </a:xfrm>
          </p:grpSpPr>
          <p:sp>
            <p:nvSpPr>
              <p:cNvPr id="159" name="Line 12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" name="Line 12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0" name="Group 130"/>
            <p:cNvGrpSpPr>
              <a:grpSpLocks/>
            </p:cNvGrpSpPr>
            <p:nvPr/>
          </p:nvGrpSpPr>
          <p:grpSpPr bwMode="auto">
            <a:xfrm rot="11964202">
              <a:off x="5383212" y="2771775"/>
              <a:ext cx="609600" cy="115887"/>
              <a:chOff x="4123" y="1902"/>
              <a:chExt cx="384" cy="73"/>
            </a:xfrm>
          </p:grpSpPr>
          <p:sp>
            <p:nvSpPr>
              <p:cNvPr id="157" name="Line 13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" name="Line 13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" name="Group 133"/>
            <p:cNvGrpSpPr>
              <a:grpSpLocks/>
            </p:cNvGrpSpPr>
            <p:nvPr/>
          </p:nvGrpSpPr>
          <p:grpSpPr bwMode="auto">
            <a:xfrm rot="11074613">
              <a:off x="5303837" y="2952750"/>
              <a:ext cx="609600" cy="115887"/>
              <a:chOff x="4123" y="1902"/>
              <a:chExt cx="384" cy="73"/>
            </a:xfrm>
          </p:grpSpPr>
          <p:sp>
            <p:nvSpPr>
              <p:cNvPr id="155" name="Line 13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6" name="Line 13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" name="Group 136"/>
            <p:cNvGrpSpPr>
              <a:grpSpLocks/>
            </p:cNvGrpSpPr>
            <p:nvPr/>
          </p:nvGrpSpPr>
          <p:grpSpPr bwMode="auto">
            <a:xfrm rot="9731805">
              <a:off x="5264150" y="3103562"/>
              <a:ext cx="609600" cy="177800"/>
              <a:chOff x="4123" y="1902"/>
              <a:chExt cx="384" cy="73"/>
            </a:xfrm>
          </p:grpSpPr>
          <p:sp>
            <p:nvSpPr>
              <p:cNvPr id="153" name="Line 13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" name="Line 13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3" name="Group 139"/>
            <p:cNvGrpSpPr>
              <a:grpSpLocks/>
            </p:cNvGrpSpPr>
            <p:nvPr/>
          </p:nvGrpSpPr>
          <p:grpSpPr bwMode="auto">
            <a:xfrm rot="9731805">
              <a:off x="5314950" y="3371850"/>
              <a:ext cx="609600" cy="177800"/>
              <a:chOff x="4123" y="1902"/>
              <a:chExt cx="384" cy="73"/>
            </a:xfrm>
          </p:grpSpPr>
          <p:sp>
            <p:nvSpPr>
              <p:cNvPr id="151" name="Line 14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2" name="Line 14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4" name="Group 142"/>
            <p:cNvGrpSpPr>
              <a:grpSpLocks/>
            </p:cNvGrpSpPr>
            <p:nvPr/>
          </p:nvGrpSpPr>
          <p:grpSpPr bwMode="auto">
            <a:xfrm rot="9296613">
              <a:off x="5365750" y="3611562"/>
              <a:ext cx="609600" cy="177800"/>
              <a:chOff x="4123" y="1902"/>
              <a:chExt cx="384" cy="73"/>
            </a:xfrm>
          </p:grpSpPr>
          <p:sp>
            <p:nvSpPr>
              <p:cNvPr id="149" name="Line 14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0" name="Line 14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5" name="Group 145"/>
            <p:cNvGrpSpPr>
              <a:grpSpLocks/>
            </p:cNvGrpSpPr>
            <p:nvPr/>
          </p:nvGrpSpPr>
          <p:grpSpPr bwMode="auto">
            <a:xfrm rot="9546192">
              <a:off x="5400675" y="3821112"/>
              <a:ext cx="609600" cy="177800"/>
              <a:chOff x="4123" y="1902"/>
              <a:chExt cx="384" cy="73"/>
            </a:xfrm>
          </p:grpSpPr>
          <p:sp>
            <p:nvSpPr>
              <p:cNvPr id="147" name="Line 14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8" name="Line 14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6" name="Group 148"/>
            <p:cNvGrpSpPr>
              <a:grpSpLocks/>
            </p:cNvGrpSpPr>
            <p:nvPr/>
          </p:nvGrpSpPr>
          <p:grpSpPr bwMode="auto">
            <a:xfrm rot="10042745">
              <a:off x="5408612" y="4032250"/>
              <a:ext cx="609600" cy="177800"/>
              <a:chOff x="4123" y="1902"/>
              <a:chExt cx="384" cy="73"/>
            </a:xfrm>
          </p:grpSpPr>
          <p:sp>
            <p:nvSpPr>
              <p:cNvPr id="145" name="Line 14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6" name="Line 15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7" name="Group 151"/>
            <p:cNvGrpSpPr>
              <a:grpSpLocks/>
            </p:cNvGrpSpPr>
            <p:nvPr/>
          </p:nvGrpSpPr>
          <p:grpSpPr bwMode="auto">
            <a:xfrm rot="10800000">
              <a:off x="5356225" y="4256087"/>
              <a:ext cx="609600" cy="177800"/>
              <a:chOff x="4123" y="1902"/>
              <a:chExt cx="384" cy="73"/>
            </a:xfrm>
          </p:grpSpPr>
          <p:sp>
            <p:nvSpPr>
              <p:cNvPr id="143" name="Line 15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" name="Line 15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8" name="Group 154"/>
            <p:cNvGrpSpPr>
              <a:grpSpLocks/>
            </p:cNvGrpSpPr>
            <p:nvPr/>
          </p:nvGrpSpPr>
          <p:grpSpPr bwMode="auto">
            <a:xfrm rot="11731447">
              <a:off x="5276850" y="4467225"/>
              <a:ext cx="609600" cy="177800"/>
              <a:chOff x="4123" y="1902"/>
              <a:chExt cx="384" cy="73"/>
            </a:xfrm>
          </p:grpSpPr>
          <p:sp>
            <p:nvSpPr>
              <p:cNvPr id="141" name="Line 15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2" name="Line 15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9" name="Group 157"/>
            <p:cNvGrpSpPr>
              <a:grpSpLocks/>
            </p:cNvGrpSpPr>
            <p:nvPr/>
          </p:nvGrpSpPr>
          <p:grpSpPr bwMode="auto">
            <a:xfrm rot="12228000">
              <a:off x="5140325" y="4633912"/>
              <a:ext cx="609600" cy="177800"/>
              <a:chOff x="4123" y="1902"/>
              <a:chExt cx="384" cy="73"/>
            </a:xfrm>
          </p:grpSpPr>
          <p:sp>
            <p:nvSpPr>
              <p:cNvPr id="139" name="Line 15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" name="Line 15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0" name="Group 160"/>
            <p:cNvGrpSpPr>
              <a:grpSpLocks/>
            </p:cNvGrpSpPr>
            <p:nvPr/>
          </p:nvGrpSpPr>
          <p:grpSpPr bwMode="auto">
            <a:xfrm rot="12549976">
              <a:off x="4967287" y="4784725"/>
              <a:ext cx="609600" cy="207962"/>
              <a:chOff x="4123" y="1902"/>
              <a:chExt cx="384" cy="73"/>
            </a:xfrm>
          </p:grpSpPr>
          <p:sp>
            <p:nvSpPr>
              <p:cNvPr id="137" name="Line 16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" name="Line 16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1" name="Group 163"/>
            <p:cNvGrpSpPr>
              <a:grpSpLocks/>
            </p:cNvGrpSpPr>
            <p:nvPr/>
          </p:nvGrpSpPr>
          <p:grpSpPr bwMode="auto">
            <a:xfrm rot="13142138">
              <a:off x="4719637" y="4951412"/>
              <a:ext cx="609600" cy="207962"/>
              <a:chOff x="4123" y="1902"/>
              <a:chExt cx="384" cy="73"/>
            </a:xfrm>
          </p:grpSpPr>
          <p:sp>
            <p:nvSpPr>
              <p:cNvPr id="135" name="Line 16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6" name="Line 16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" name="Group 166"/>
            <p:cNvGrpSpPr>
              <a:grpSpLocks/>
            </p:cNvGrpSpPr>
            <p:nvPr/>
          </p:nvGrpSpPr>
          <p:grpSpPr bwMode="auto">
            <a:xfrm rot="13249533">
              <a:off x="4495800" y="5075237"/>
              <a:ext cx="609600" cy="207962"/>
              <a:chOff x="4123" y="1902"/>
              <a:chExt cx="384" cy="73"/>
            </a:xfrm>
          </p:grpSpPr>
          <p:sp>
            <p:nvSpPr>
              <p:cNvPr id="133" name="Line 16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" name="Line 16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3" name="Group 169"/>
            <p:cNvGrpSpPr>
              <a:grpSpLocks/>
            </p:cNvGrpSpPr>
            <p:nvPr/>
          </p:nvGrpSpPr>
          <p:grpSpPr bwMode="auto">
            <a:xfrm rot="13517563">
              <a:off x="4256087" y="5199062"/>
              <a:ext cx="609600" cy="207962"/>
              <a:chOff x="4123" y="1902"/>
              <a:chExt cx="384" cy="73"/>
            </a:xfrm>
          </p:grpSpPr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4" name="Group 172"/>
            <p:cNvGrpSpPr>
              <a:grpSpLocks/>
            </p:cNvGrpSpPr>
            <p:nvPr/>
          </p:nvGrpSpPr>
          <p:grpSpPr bwMode="auto">
            <a:xfrm rot="14135853">
              <a:off x="4002087" y="5294312"/>
              <a:ext cx="609600" cy="207962"/>
              <a:chOff x="4123" y="1902"/>
              <a:chExt cx="384" cy="73"/>
            </a:xfrm>
          </p:grpSpPr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5" name="Group 175"/>
            <p:cNvGrpSpPr>
              <a:grpSpLocks/>
            </p:cNvGrpSpPr>
            <p:nvPr/>
          </p:nvGrpSpPr>
          <p:grpSpPr bwMode="auto">
            <a:xfrm rot="14652792">
              <a:off x="3776662" y="5345112"/>
              <a:ext cx="609600" cy="207962"/>
              <a:chOff x="4123" y="1902"/>
              <a:chExt cx="384" cy="73"/>
            </a:xfrm>
          </p:grpSpPr>
          <p:sp>
            <p:nvSpPr>
              <p:cNvPr id="127" name="Line 17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8" name="Line 17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6" name="Group 178"/>
            <p:cNvGrpSpPr>
              <a:grpSpLocks/>
            </p:cNvGrpSpPr>
            <p:nvPr/>
          </p:nvGrpSpPr>
          <p:grpSpPr bwMode="auto">
            <a:xfrm rot="15595309">
              <a:off x="3552825" y="5337175"/>
              <a:ext cx="609600" cy="207962"/>
              <a:chOff x="4123" y="1902"/>
              <a:chExt cx="384" cy="73"/>
            </a:xfrm>
          </p:grpSpPr>
          <p:sp>
            <p:nvSpPr>
              <p:cNvPr id="125" name="Line 17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18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" name="Group 181"/>
            <p:cNvGrpSpPr>
              <a:grpSpLocks/>
            </p:cNvGrpSpPr>
            <p:nvPr/>
          </p:nvGrpSpPr>
          <p:grpSpPr bwMode="auto">
            <a:xfrm rot="16816501">
              <a:off x="3357562" y="5257800"/>
              <a:ext cx="609600" cy="207962"/>
              <a:chOff x="4123" y="1902"/>
              <a:chExt cx="384" cy="73"/>
            </a:xfrm>
          </p:grpSpPr>
          <p:sp>
            <p:nvSpPr>
              <p:cNvPr id="123" name="Line 18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4" name="Line 18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8" name="Group 184"/>
            <p:cNvGrpSpPr>
              <a:grpSpLocks/>
            </p:cNvGrpSpPr>
            <p:nvPr/>
          </p:nvGrpSpPr>
          <p:grpSpPr bwMode="auto">
            <a:xfrm rot="17759019">
              <a:off x="3205162" y="5091112"/>
              <a:ext cx="609600" cy="207962"/>
              <a:chOff x="4123" y="1902"/>
              <a:chExt cx="384" cy="73"/>
            </a:xfrm>
          </p:grpSpPr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" name="Line 18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9" name="Group 187"/>
            <p:cNvGrpSpPr>
              <a:grpSpLocks/>
            </p:cNvGrpSpPr>
            <p:nvPr/>
          </p:nvGrpSpPr>
          <p:grpSpPr bwMode="auto">
            <a:xfrm rot="18800259">
              <a:off x="3067050" y="4908550"/>
              <a:ext cx="609600" cy="207962"/>
              <a:chOff x="4123" y="1902"/>
              <a:chExt cx="384" cy="73"/>
            </a:xfrm>
          </p:grpSpPr>
          <p:sp>
            <p:nvSpPr>
              <p:cNvPr id="119" name="Line 18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0" name="Line 18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0" name="Group 190"/>
            <p:cNvGrpSpPr>
              <a:grpSpLocks/>
            </p:cNvGrpSpPr>
            <p:nvPr/>
          </p:nvGrpSpPr>
          <p:grpSpPr bwMode="auto">
            <a:xfrm rot="19842524">
              <a:off x="2971800" y="4625975"/>
              <a:ext cx="609600" cy="207962"/>
              <a:chOff x="4123" y="1902"/>
              <a:chExt cx="384" cy="73"/>
            </a:xfrm>
          </p:grpSpPr>
          <p:sp>
            <p:nvSpPr>
              <p:cNvPr id="117" name="Line 19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8" name="Line 19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1" name="Group 193"/>
            <p:cNvGrpSpPr>
              <a:grpSpLocks/>
            </p:cNvGrpSpPr>
            <p:nvPr/>
          </p:nvGrpSpPr>
          <p:grpSpPr bwMode="auto">
            <a:xfrm rot="20917104">
              <a:off x="2979737" y="4343400"/>
              <a:ext cx="609600" cy="207962"/>
              <a:chOff x="4123" y="1902"/>
              <a:chExt cx="384" cy="73"/>
            </a:xfrm>
          </p:grpSpPr>
          <p:sp>
            <p:nvSpPr>
              <p:cNvPr id="115" name="Line 19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6" name="Line 19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" name="Group 196"/>
            <p:cNvGrpSpPr>
              <a:grpSpLocks/>
            </p:cNvGrpSpPr>
            <p:nvPr/>
          </p:nvGrpSpPr>
          <p:grpSpPr bwMode="auto">
            <a:xfrm rot="417744">
              <a:off x="3030537" y="4116387"/>
              <a:ext cx="609600" cy="207962"/>
              <a:chOff x="4123" y="1902"/>
              <a:chExt cx="384" cy="73"/>
            </a:xfrm>
          </p:grpSpPr>
          <p:sp>
            <p:nvSpPr>
              <p:cNvPr id="113" name="Line 19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4" name="Line 19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3" name="Group 199"/>
            <p:cNvGrpSpPr>
              <a:grpSpLocks/>
            </p:cNvGrpSpPr>
            <p:nvPr/>
          </p:nvGrpSpPr>
          <p:grpSpPr bwMode="auto">
            <a:xfrm rot="1663330">
              <a:off x="3225800" y="3963987"/>
              <a:ext cx="609600" cy="207962"/>
              <a:chOff x="4123" y="1902"/>
              <a:chExt cx="384" cy="73"/>
            </a:xfrm>
          </p:grpSpPr>
          <p:sp>
            <p:nvSpPr>
              <p:cNvPr id="111" name="Line 20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" name="Line 20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" name="Group 202"/>
            <p:cNvGrpSpPr>
              <a:grpSpLocks/>
            </p:cNvGrpSpPr>
            <p:nvPr/>
          </p:nvGrpSpPr>
          <p:grpSpPr bwMode="auto">
            <a:xfrm rot="2077998">
              <a:off x="3436937" y="3781425"/>
              <a:ext cx="609600" cy="207962"/>
              <a:chOff x="4123" y="1902"/>
              <a:chExt cx="384" cy="73"/>
            </a:xfrm>
          </p:grpSpPr>
          <p:sp>
            <p:nvSpPr>
              <p:cNvPr id="109" name="Line 20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" name="Line 20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5" name="Group 205"/>
            <p:cNvGrpSpPr>
              <a:grpSpLocks/>
            </p:cNvGrpSpPr>
            <p:nvPr/>
          </p:nvGrpSpPr>
          <p:grpSpPr bwMode="auto">
            <a:xfrm rot="2543906">
              <a:off x="3660775" y="3614737"/>
              <a:ext cx="609600" cy="207962"/>
              <a:chOff x="4123" y="1902"/>
              <a:chExt cx="384" cy="73"/>
            </a:xfrm>
          </p:grpSpPr>
          <p:sp>
            <p:nvSpPr>
              <p:cNvPr id="107" name="Line 20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" name="Line 20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6" name="Group 208"/>
            <p:cNvGrpSpPr>
              <a:grpSpLocks/>
            </p:cNvGrpSpPr>
            <p:nvPr/>
          </p:nvGrpSpPr>
          <p:grpSpPr bwMode="auto">
            <a:xfrm rot="2543906">
              <a:off x="4070350" y="3570287"/>
              <a:ext cx="439737" cy="149225"/>
              <a:chOff x="4123" y="1902"/>
              <a:chExt cx="384" cy="73"/>
            </a:xfrm>
          </p:grpSpPr>
          <p:sp>
            <p:nvSpPr>
              <p:cNvPr id="105" name="Line 20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" name="Line 21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" name="Group 211"/>
            <p:cNvGrpSpPr>
              <a:grpSpLocks/>
            </p:cNvGrpSpPr>
            <p:nvPr/>
          </p:nvGrpSpPr>
          <p:grpSpPr bwMode="auto">
            <a:xfrm rot="393647">
              <a:off x="4343400" y="3421062"/>
              <a:ext cx="355600" cy="138112"/>
              <a:chOff x="4123" y="1902"/>
              <a:chExt cx="384" cy="73"/>
            </a:xfrm>
          </p:grpSpPr>
          <p:sp>
            <p:nvSpPr>
              <p:cNvPr id="103" name="Line 21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" name="Line 21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8" name="Group 214"/>
            <p:cNvGrpSpPr>
              <a:grpSpLocks/>
            </p:cNvGrpSpPr>
            <p:nvPr/>
          </p:nvGrpSpPr>
          <p:grpSpPr bwMode="auto">
            <a:xfrm rot="18714023">
              <a:off x="4159250" y="3175000"/>
              <a:ext cx="377825" cy="109537"/>
              <a:chOff x="4123" y="1902"/>
              <a:chExt cx="384" cy="73"/>
            </a:xfrm>
          </p:grpSpPr>
          <p:sp>
            <p:nvSpPr>
              <p:cNvPr id="101" name="Line 21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" name="Line 21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" name="Group 217"/>
            <p:cNvGrpSpPr>
              <a:grpSpLocks/>
            </p:cNvGrpSpPr>
            <p:nvPr/>
          </p:nvGrpSpPr>
          <p:grpSpPr bwMode="auto">
            <a:xfrm rot="21138237">
              <a:off x="3709987" y="2476500"/>
              <a:ext cx="609600" cy="115887"/>
              <a:chOff x="4123" y="1902"/>
              <a:chExt cx="384" cy="73"/>
            </a:xfrm>
          </p:grpSpPr>
          <p:sp>
            <p:nvSpPr>
              <p:cNvPr id="99" name="Line 21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" name="Line 21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0" name="Group 220"/>
            <p:cNvGrpSpPr>
              <a:grpSpLocks/>
            </p:cNvGrpSpPr>
            <p:nvPr/>
          </p:nvGrpSpPr>
          <p:grpSpPr bwMode="auto">
            <a:xfrm rot="20676475">
              <a:off x="3702050" y="2744787"/>
              <a:ext cx="609600" cy="115887"/>
              <a:chOff x="4123" y="1902"/>
              <a:chExt cx="384" cy="73"/>
            </a:xfrm>
          </p:grpSpPr>
          <p:sp>
            <p:nvSpPr>
              <p:cNvPr id="97" name="Line 22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8" name="Line 22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1" name="Group 223"/>
            <p:cNvGrpSpPr>
              <a:grpSpLocks/>
            </p:cNvGrpSpPr>
            <p:nvPr/>
          </p:nvGrpSpPr>
          <p:grpSpPr bwMode="auto">
            <a:xfrm rot="19570378">
              <a:off x="3781425" y="3013075"/>
              <a:ext cx="609600" cy="115887"/>
              <a:chOff x="4123" y="1902"/>
              <a:chExt cx="384" cy="73"/>
            </a:xfrm>
          </p:grpSpPr>
          <p:sp>
            <p:nvSpPr>
              <p:cNvPr id="95" name="Line 22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" name="Line 22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869424" y="2548327"/>
            <a:ext cx="5651297" cy="149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128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97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914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63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44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32183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00204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75044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2977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386863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394678" y="2574976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678" y="2574976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64459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471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670624" y="1828800"/>
            <a:ext cx="227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 Energy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58132" y="4619469"/>
            <a:ext cx="21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 Energy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37875" y="2563318"/>
            <a:ext cx="0" cy="1394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92907" y="2503340"/>
            <a:ext cx="119921" cy="1199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5407" y="3959870"/>
            <a:ext cx="119921" cy="1199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28210" y="23234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45698" y="372005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26727" y="3073634"/>
          <a:ext cx="4222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215640" imgH="177480" progId="Equation.3">
                  <p:embed/>
                </p:oleObj>
              </mc:Choice>
              <mc:Fallback>
                <p:oleObj name="Equation" r:id="rId5" imgW="2156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727" y="3073634"/>
                        <a:ext cx="4222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681274" y="31929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535190" y="2386013"/>
          <a:ext cx="6953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355320" imgH="177480" progId="Equation.3">
                  <p:embed/>
                </p:oleObj>
              </mc:Choice>
              <mc:Fallback>
                <p:oleObj name="Equation" r:id="rId7" imgW="35532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190" y="2386013"/>
                        <a:ext cx="69532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Analogy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34188" y="2330245"/>
            <a:ext cx="1076632" cy="2654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360" y="1519084"/>
            <a:ext cx="393290" cy="43212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2020536" y="2736595"/>
            <a:ext cx="604684" cy="1156979"/>
            <a:chOff x="2477728" y="2662852"/>
            <a:chExt cx="840659" cy="1717419"/>
          </a:xfrm>
        </p:grpSpPr>
        <p:grpSp>
          <p:nvGrpSpPr>
            <p:cNvPr id="4" name="Group 10"/>
            <p:cNvGrpSpPr/>
            <p:nvPr/>
          </p:nvGrpSpPr>
          <p:grpSpPr>
            <a:xfrm rot="10800000">
              <a:off x="2477728" y="3672348"/>
              <a:ext cx="840659" cy="707923"/>
              <a:chOff x="2477728" y="3672348"/>
              <a:chExt cx="840659" cy="707923"/>
            </a:xfrm>
            <a:solidFill>
              <a:srgbClr val="FF6600"/>
            </a:solidFill>
          </p:grpSpPr>
          <p:sp>
            <p:nvSpPr>
              <p:cNvPr id="9" name="Trapezoid 8"/>
              <p:cNvSpPr/>
              <p:nvPr/>
            </p:nvSpPr>
            <p:spPr bwMode="auto">
              <a:xfrm>
                <a:off x="2536723" y="3672348"/>
                <a:ext cx="722671" cy="604684"/>
              </a:xfrm>
              <a:prstGeom prst="trapezoid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77728" y="4193458"/>
                <a:ext cx="840659" cy="1868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2875935" y="3052916"/>
              <a:ext cx="105697" cy="589936"/>
            </a:xfrm>
            <a:custGeom>
              <a:avLst/>
              <a:gdLst>
                <a:gd name="connsiteX0" fmla="*/ 14749 w 105697"/>
                <a:gd name="connsiteY0" fmla="*/ 589936 h 589936"/>
                <a:gd name="connsiteX1" fmla="*/ 103239 w 105697"/>
                <a:gd name="connsiteY1" fmla="*/ 176981 h 589936"/>
                <a:gd name="connsiteX2" fmla="*/ 0 w 105697"/>
                <a:gd name="connsiteY2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97" h="589936">
                  <a:moveTo>
                    <a:pt x="14749" y="589936"/>
                  </a:moveTo>
                  <a:cubicBezTo>
                    <a:pt x="60223" y="432620"/>
                    <a:pt x="105697" y="275304"/>
                    <a:pt x="103239" y="176981"/>
                  </a:cubicBezTo>
                  <a:cubicBezTo>
                    <a:pt x="100781" y="78658"/>
                    <a:pt x="50390" y="39329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21089" y="2662852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rot="19322275">
              <a:off x="2731371" y="3259086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411993">
              <a:off x="2997301" y="3224827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19764281">
              <a:off x="2725839" y="271047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16575176">
              <a:off x="2668688" y="284382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14045872">
              <a:off x="2954437" y="2753339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263775" y="4741863"/>
          <a:ext cx="944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482400" imgH="241200" progId="Equation.3">
                  <p:embed/>
                </p:oleObj>
              </mc:Choice>
              <mc:Fallback>
                <p:oleObj name="Equation" r:id="rId3" imgW="4824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741863"/>
                        <a:ext cx="9445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rot="16200000" flipH="1">
            <a:off x="1843556" y="4218037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303639" y="1873045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249562" y="5830529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1666568" y="3849329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95369" y="3746091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7983794" y="1833716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929717" y="5791200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6346723" y="3810000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175524" y="3706762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388084" y="1627239"/>
            <a:ext cx="2443310" cy="26055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     +    +    +    +    +    +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07749" y="5914103"/>
            <a:ext cx="2443310" cy="2654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   -    -    -    -   -</a:t>
            </a:r>
            <a:endParaRPr kumimoji="0" lang="en-US" sz="24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27058" y="3406879"/>
            <a:ext cx="545690" cy="560439"/>
          </a:xfrm>
          <a:prstGeom prst="ellipse">
            <a:avLst/>
          </a:prstGeom>
          <a:gradFill flip="none" rotWithShape="1">
            <a:gsLst>
              <a:gs pos="61000">
                <a:schemeClr val="accent1">
                  <a:shade val="30000"/>
                  <a:satMod val="115000"/>
                </a:schemeClr>
              </a:gs>
              <a:gs pos="32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rot="16200000" flipH="1">
            <a:off x="6125504" y="4399935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823075" y="46736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673600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94481" y="0"/>
            <a:ext cx="5423058" cy="6902970"/>
            <a:chOff x="794481" y="0"/>
            <a:chExt cx="5423058" cy="690297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794481" y="0"/>
              <a:ext cx="2271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Energy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4834" y="0"/>
              <a:ext cx="215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 Energy</a:t>
              </a:r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869424" y="2548327"/>
                <a:ext cx="5651297" cy="149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7" imgW="355320" imgH="177480" progId="Equation.3">
                    <p:embed/>
                  </p:oleObj>
                </mc:Choice>
                <mc:Fallback>
                  <p:oleObj name="Equation" r:id="rId7" imgW="3553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48000" y="1981200"/>
            <a:ext cx="3048000" cy="2895600"/>
            <a:chOff x="2208" y="1344"/>
            <a:chExt cx="1920" cy="1824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208" y="1344"/>
              <a:ext cx="1920" cy="182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 rot="-927673">
              <a:off x="3072" y="2640"/>
              <a:ext cx="864" cy="296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784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304" y="2275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456" y="2275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30"/>
          <p:cNvSpPr>
            <a:spLocks/>
          </p:cNvSpPr>
          <p:nvPr/>
        </p:nvSpPr>
        <p:spPr bwMode="auto">
          <a:xfrm>
            <a:off x="2920344" y="722870"/>
            <a:ext cx="3440802" cy="5392634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0" name="Freeform 31"/>
          <p:cNvSpPr>
            <a:spLocks/>
          </p:cNvSpPr>
          <p:nvPr/>
        </p:nvSpPr>
        <p:spPr bwMode="auto">
          <a:xfrm>
            <a:off x="3462340" y="4946865"/>
            <a:ext cx="2087560" cy="856063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1" name="Freeform 32"/>
          <p:cNvSpPr>
            <a:spLocks/>
          </p:cNvSpPr>
          <p:nvPr/>
        </p:nvSpPr>
        <p:spPr bwMode="auto">
          <a:xfrm>
            <a:off x="4455418" y="2243509"/>
            <a:ext cx="1405694" cy="889856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3210802" y="468066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3627869" y="4418995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092104" y="4150780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558821" y="388256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4819489" y="3433362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4533996" y="3005963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4203819" y="2558939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4169063" y="201160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4362701" y="146209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4578682" y="973640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4884035" y="74249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5328409" y="971459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5566733" y="118079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5805057" y="1390135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5862156" y="1677975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5805057" y="204649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5611419" y="233651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5440124" y="276391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5405369" y="305393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5462466" y="3439903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5519566" y="3908734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5576663" y="435575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5293654" y="482458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918791" y="5053550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4568752" y="526288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4082174" y="5452602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3615456" y="5622689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3262935" y="5491852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3094122" y="5162580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3421818" y="5666301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079227" y="493361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7" name="Text Box 64"/>
          <p:cNvSpPr txBox="1">
            <a:spLocks noChangeArrowheads="1"/>
          </p:cNvSpPr>
          <p:nvPr/>
        </p:nvSpPr>
        <p:spPr bwMode="auto">
          <a:xfrm>
            <a:off x="5834848" y="1891674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4687914" y="844984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9" name="Text Box 66"/>
          <p:cNvSpPr txBox="1">
            <a:spLocks noChangeArrowheads="1"/>
          </p:cNvSpPr>
          <p:nvPr/>
        </p:nvSpPr>
        <p:spPr bwMode="auto">
          <a:xfrm>
            <a:off x="5127324" y="85806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5450054" y="460434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4111964" y="2360505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2" name="Text Box 69"/>
          <p:cNvSpPr txBox="1">
            <a:spLocks noChangeArrowheads="1"/>
          </p:cNvSpPr>
          <p:nvPr/>
        </p:nvSpPr>
        <p:spPr bwMode="auto">
          <a:xfrm>
            <a:off x="4305602" y="276609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220733" y="2026871"/>
            <a:ext cx="953296" cy="159183"/>
            <a:chOff x="4123" y="1902"/>
            <a:chExt cx="384" cy="73"/>
          </a:xfrm>
        </p:grpSpPr>
        <p:sp>
          <p:nvSpPr>
            <p:cNvPr id="197" name="Line 7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" name="Line 7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 rot="370211">
            <a:off x="3481399" y="1627821"/>
            <a:ext cx="953296" cy="159183"/>
            <a:chOff x="4123" y="1902"/>
            <a:chExt cx="384" cy="73"/>
          </a:xfrm>
        </p:grpSpPr>
        <p:sp>
          <p:nvSpPr>
            <p:cNvPr id="195" name="Line 7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6" name="Line 7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 rot="842174">
            <a:off x="3550910" y="1257119"/>
            <a:ext cx="953296" cy="159183"/>
            <a:chOff x="4123" y="1902"/>
            <a:chExt cx="384" cy="73"/>
          </a:xfrm>
        </p:grpSpPr>
        <p:sp>
          <p:nvSpPr>
            <p:cNvPr id="193" name="Line 7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" name="Line 7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 rot="1027818">
            <a:off x="3722206" y="967098"/>
            <a:ext cx="953296" cy="159183"/>
            <a:chOff x="4123" y="1902"/>
            <a:chExt cx="384" cy="73"/>
          </a:xfrm>
        </p:grpSpPr>
        <p:sp>
          <p:nvSpPr>
            <p:cNvPr id="191" name="Line 8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2" name="Line 8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82"/>
          <p:cNvGrpSpPr>
            <a:grpSpLocks/>
          </p:cNvGrpSpPr>
          <p:nvPr/>
        </p:nvGrpSpPr>
        <p:grpSpPr bwMode="auto">
          <a:xfrm rot="1580479">
            <a:off x="3868675" y="679258"/>
            <a:ext cx="953296" cy="159183"/>
            <a:chOff x="4123" y="1902"/>
            <a:chExt cx="384" cy="73"/>
          </a:xfrm>
        </p:grpSpPr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" name="Group 85"/>
          <p:cNvGrpSpPr>
            <a:grpSpLocks/>
          </p:cNvGrpSpPr>
          <p:nvPr/>
        </p:nvGrpSpPr>
        <p:grpSpPr bwMode="auto">
          <a:xfrm rot="2422654">
            <a:off x="4062313" y="489546"/>
            <a:ext cx="953296" cy="159183"/>
            <a:chOff x="4123" y="1902"/>
            <a:chExt cx="384" cy="73"/>
          </a:xfrm>
        </p:grpSpPr>
        <p:sp>
          <p:nvSpPr>
            <p:cNvPr id="187" name="Line 8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" name="Line 8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" name="Group 88"/>
          <p:cNvGrpSpPr>
            <a:grpSpLocks/>
          </p:cNvGrpSpPr>
          <p:nvPr/>
        </p:nvGrpSpPr>
        <p:grpSpPr bwMode="auto">
          <a:xfrm rot="3949320">
            <a:off x="4378469" y="328063"/>
            <a:ext cx="837352" cy="181225"/>
            <a:chOff x="4123" y="1902"/>
            <a:chExt cx="384" cy="73"/>
          </a:xfrm>
        </p:grpSpPr>
        <p:sp>
          <p:nvSpPr>
            <p:cNvPr id="185" name="Line 8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" name="Line 9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91"/>
          <p:cNvGrpSpPr>
            <a:grpSpLocks/>
          </p:cNvGrpSpPr>
          <p:nvPr/>
        </p:nvGrpSpPr>
        <p:grpSpPr bwMode="auto">
          <a:xfrm rot="5887806">
            <a:off x="4865047" y="397842"/>
            <a:ext cx="837352" cy="181225"/>
            <a:chOff x="4123" y="1902"/>
            <a:chExt cx="384" cy="73"/>
          </a:xfrm>
        </p:grpSpPr>
        <p:sp>
          <p:nvSpPr>
            <p:cNvPr id="183" name="Line 9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" name="Line 9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" name="Group 94"/>
          <p:cNvGrpSpPr>
            <a:grpSpLocks/>
          </p:cNvGrpSpPr>
          <p:nvPr/>
        </p:nvGrpSpPr>
        <p:grpSpPr bwMode="auto">
          <a:xfrm rot="6278994">
            <a:off x="5058686" y="467622"/>
            <a:ext cx="837352" cy="181225"/>
            <a:chOff x="4123" y="1902"/>
            <a:chExt cx="384" cy="73"/>
          </a:xfrm>
        </p:grpSpPr>
        <p:sp>
          <p:nvSpPr>
            <p:cNvPr id="181" name="Line 9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" name="Line 9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" name="Group 97"/>
          <p:cNvGrpSpPr>
            <a:grpSpLocks/>
          </p:cNvGrpSpPr>
          <p:nvPr/>
        </p:nvGrpSpPr>
        <p:grpSpPr bwMode="auto">
          <a:xfrm rot="6862649">
            <a:off x="5341695" y="618084"/>
            <a:ext cx="837352" cy="181225"/>
            <a:chOff x="4123" y="1902"/>
            <a:chExt cx="384" cy="73"/>
          </a:xfrm>
        </p:grpSpPr>
        <p:sp>
          <p:nvSpPr>
            <p:cNvPr id="179" name="Line 9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9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100"/>
          <p:cNvGrpSpPr>
            <a:grpSpLocks/>
          </p:cNvGrpSpPr>
          <p:nvPr/>
        </p:nvGrpSpPr>
        <p:grpSpPr bwMode="auto">
          <a:xfrm rot="6960844">
            <a:off x="5580019" y="827422"/>
            <a:ext cx="837352" cy="181225"/>
            <a:chOff x="4123" y="1902"/>
            <a:chExt cx="384" cy="73"/>
          </a:xfrm>
        </p:grpSpPr>
        <p:sp>
          <p:nvSpPr>
            <p:cNvPr id="177" name="Line 10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10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" name="Group 103"/>
          <p:cNvGrpSpPr>
            <a:grpSpLocks/>
          </p:cNvGrpSpPr>
          <p:nvPr/>
        </p:nvGrpSpPr>
        <p:grpSpPr bwMode="auto">
          <a:xfrm rot="7352032">
            <a:off x="5818343" y="1036760"/>
            <a:ext cx="837352" cy="181225"/>
            <a:chOff x="4123" y="1902"/>
            <a:chExt cx="384" cy="73"/>
          </a:xfrm>
        </p:grpSpPr>
        <p:sp>
          <p:nvSpPr>
            <p:cNvPr id="175" name="Line 10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" name="Line 10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" name="Group 106"/>
          <p:cNvGrpSpPr>
            <a:grpSpLocks/>
          </p:cNvGrpSpPr>
          <p:nvPr/>
        </p:nvGrpSpPr>
        <p:grpSpPr bwMode="auto">
          <a:xfrm rot="8030629">
            <a:off x="6056667" y="1246098"/>
            <a:ext cx="837352" cy="181225"/>
            <a:chOff x="4123" y="1902"/>
            <a:chExt cx="384" cy="73"/>
          </a:xfrm>
        </p:grpSpPr>
        <p:sp>
          <p:nvSpPr>
            <p:cNvPr id="173" name="Line 10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" name="Line 10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09"/>
          <p:cNvGrpSpPr>
            <a:grpSpLocks/>
          </p:cNvGrpSpPr>
          <p:nvPr/>
        </p:nvGrpSpPr>
        <p:grpSpPr bwMode="auto">
          <a:xfrm rot="8920217">
            <a:off x="6122822" y="1505708"/>
            <a:ext cx="953296" cy="159183"/>
            <a:chOff x="4123" y="1902"/>
            <a:chExt cx="384" cy="73"/>
          </a:xfrm>
        </p:grpSpPr>
        <p:sp>
          <p:nvSpPr>
            <p:cNvPr id="171" name="Line 11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11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" name="Group 112"/>
          <p:cNvGrpSpPr>
            <a:grpSpLocks/>
          </p:cNvGrpSpPr>
          <p:nvPr/>
        </p:nvGrpSpPr>
        <p:grpSpPr bwMode="auto">
          <a:xfrm rot="4939981">
            <a:off x="4639137" y="341147"/>
            <a:ext cx="837352" cy="181225"/>
            <a:chOff x="4123" y="1902"/>
            <a:chExt cx="384" cy="73"/>
          </a:xfrm>
        </p:grpSpPr>
        <p:sp>
          <p:nvSpPr>
            <p:cNvPr id="169" name="Line 11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11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" name="Group 115"/>
          <p:cNvGrpSpPr>
            <a:grpSpLocks/>
          </p:cNvGrpSpPr>
          <p:nvPr/>
        </p:nvGrpSpPr>
        <p:grpSpPr bwMode="auto">
          <a:xfrm rot="9408023">
            <a:off x="6241984" y="1715046"/>
            <a:ext cx="953296" cy="159183"/>
            <a:chOff x="4123" y="1902"/>
            <a:chExt cx="384" cy="73"/>
          </a:xfrm>
        </p:grpSpPr>
        <p:sp>
          <p:nvSpPr>
            <p:cNvPr id="167" name="Line 11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11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5" name="Group 118"/>
          <p:cNvGrpSpPr>
            <a:grpSpLocks/>
          </p:cNvGrpSpPr>
          <p:nvPr/>
        </p:nvGrpSpPr>
        <p:grpSpPr bwMode="auto">
          <a:xfrm rot="10607010">
            <a:off x="6227089" y="1963635"/>
            <a:ext cx="953296" cy="159183"/>
            <a:chOff x="4123" y="1902"/>
            <a:chExt cx="384" cy="73"/>
          </a:xfrm>
        </p:grpSpPr>
        <p:sp>
          <p:nvSpPr>
            <p:cNvPr id="165" name="Line 11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12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" name="Group 121"/>
          <p:cNvGrpSpPr>
            <a:grpSpLocks/>
          </p:cNvGrpSpPr>
          <p:nvPr/>
        </p:nvGrpSpPr>
        <p:grpSpPr bwMode="auto">
          <a:xfrm rot="11285606">
            <a:off x="6197298" y="2192597"/>
            <a:ext cx="953296" cy="159183"/>
            <a:chOff x="4123" y="1902"/>
            <a:chExt cx="384" cy="73"/>
          </a:xfrm>
        </p:grpSpPr>
        <p:sp>
          <p:nvSpPr>
            <p:cNvPr id="163" name="Line 12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Line 12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24"/>
          <p:cNvGrpSpPr>
            <a:grpSpLocks/>
          </p:cNvGrpSpPr>
          <p:nvPr/>
        </p:nvGrpSpPr>
        <p:grpSpPr bwMode="auto">
          <a:xfrm rot="11964202">
            <a:off x="6073171" y="2401935"/>
            <a:ext cx="953296" cy="159183"/>
            <a:chOff x="4123" y="1902"/>
            <a:chExt cx="384" cy="73"/>
          </a:xfrm>
        </p:grpSpPr>
        <p:sp>
          <p:nvSpPr>
            <p:cNvPr id="161" name="Line 12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12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" name="Group 127"/>
          <p:cNvGrpSpPr>
            <a:grpSpLocks/>
          </p:cNvGrpSpPr>
          <p:nvPr/>
        </p:nvGrpSpPr>
        <p:grpSpPr bwMode="auto">
          <a:xfrm rot="11964202">
            <a:off x="5971388" y="2550216"/>
            <a:ext cx="953296" cy="159183"/>
            <a:chOff x="4123" y="1902"/>
            <a:chExt cx="384" cy="73"/>
          </a:xfrm>
        </p:grpSpPr>
        <p:sp>
          <p:nvSpPr>
            <p:cNvPr id="159" name="Line 12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Line 12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" name="Group 130"/>
          <p:cNvGrpSpPr>
            <a:grpSpLocks/>
          </p:cNvGrpSpPr>
          <p:nvPr/>
        </p:nvGrpSpPr>
        <p:grpSpPr bwMode="auto">
          <a:xfrm rot="11964202">
            <a:off x="5869603" y="2761736"/>
            <a:ext cx="953296" cy="159183"/>
            <a:chOff x="4123" y="1902"/>
            <a:chExt cx="384" cy="73"/>
          </a:xfrm>
        </p:grpSpPr>
        <p:sp>
          <p:nvSpPr>
            <p:cNvPr id="157" name="Line 13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" name="Line 13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" name="Group 133"/>
          <p:cNvGrpSpPr>
            <a:grpSpLocks/>
          </p:cNvGrpSpPr>
          <p:nvPr/>
        </p:nvGrpSpPr>
        <p:grpSpPr bwMode="auto">
          <a:xfrm rot="11074613">
            <a:off x="5745476" y="3010325"/>
            <a:ext cx="953296" cy="159183"/>
            <a:chOff x="4123" y="1902"/>
            <a:chExt cx="384" cy="73"/>
          </a:xfrm>
        </p:grpSpPr>
        <p:sp>
          <p:nvSpPr>
            <p:cNvPr id="155" name="Line 13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3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" name="Group 136"/>
          <p:cNvGrpSpPr>
            <a:grpSpLocks/>
          </p:cNvGrpSpPr>
          <p:nvPr/>
        </p:nvGrpSpPr>
        <p:grpSpPr bwMode="auto">
          <a:xfrm rot="9731805">
            <a:off x="5683413" y="3217481"/>
            <a:ext cx="953296" cy="244228"/>
            <a:chOff x="4123" y="1902"/>
            <a:chExt cx="384" cy="73"/>
          </a:xfrm>
        </p:grpSpPr>
        <p:sp>
          <p:nvSpPr>
            <p:cNvPr id="153" name="Line 13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" name="Line 13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" name="Group 139"/>
          <p:cNvGrpSpPr>
            <a:grpSpLocks/>
          </p:cNvGrpSpPr>
          <p:nvPr/>
        </p:nvGrpSpPr>
        <p:grpSpPr bwMode="auto">
          <a:xfrm rot="9731805">
            <a:off x="5762855" y="3586004"/>
            <a:ext cx="953296" cy="244228"/>
            <a:chOff x="4123" y="1902"/>
            <a:chExt cx="384" cy="73"/>
          </a:xfrm>
        </p:grpSpPr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" name="Group 142"/>
          <p:cNvGrpSpPr>
            <a:grpSpLocks/>
          </p:cNvGrpSpPr>
          <p:nvPr/>
        </p:nvGrpSpPr>
        <p:grpSpPr bwMode="auto">
          <a:xfrm rot="9296613">
            <a:off x="5842296" y="3915275"/>
            <a:ext cx="953296" cy="244228"/>
            <a:chOff x="4123" y="1902"/>
            <a:chExt cx="384" cy="73"/>
          </a:xfrm>
        </p:grpSpPr>
        <p:sp>
          <p:nvSpPr>
            <p:cNvPr id="149" name="Line 14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14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" name="Group 145"/>
          <p:cNvGrpSpPr>
            <a:grpSpLocks/>
          </p:cNvGrpSpPr>
          <p:nvPr/>
        </p:nvGrpSpPr>
        <p:grpSpPr bwMode="auto">
          <a:xfrm rot="9546192">
            <a:off x="5896912" y="4203115"/>
            <a:ext cx="953296" cy="244228"/>
            <a:chOff x="4123" y="1902"/>
            <a:chExt cx="384" cy="73"/>
          </a:xfrm>
        </p:grpSpPr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5" name="Group 148"/>
          <p:cNvGrpSpPr>
            <a:grpSpLocks/>
          </p:cNvGrpSpPr>
          <p:nvPr/>
        </p:nvGrpSpPr>
        <p:grpSpPr bwMode="auto">
          <a:xfrm rot="10042745">
            <a:off x="5909324" y="4493136"/>
            <a:ext cx="953296" cy="244228"/>
            <a:chOff x="4123" y="1902"/>
            <a:chExt cx="384" cy="73"/>
          </a:xfrm>
        </p:grpSpPr>
        <p:sp>
          <p:nvSpPr>
            <p:cNvPr id="145" name="Line 14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15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151"/>
          <p:cNvGrpSpPr>
            <a:grpSpLocks/>
          </p:cNvGrpSpPr>
          <p:nvPr/>
        </p:nvGrpSpPr>
        <p:grpSpPr bwMode="auto">
          <a:xfrm rot="10800000">
            <a:off x="5827401" y="4800600"/>
            <a:ext cx="953296" cy="244228"/>
            <a:chOff x="4123" y="1902"/>
            <a:chExt cx="384" cy="73"/>
          </a:xfrm>
        </p:grpSpPr>
        <p:sp>
          <p:nvSpPr>
            <p:cNvPr id="143" name="Line 15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15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" name="Group 154"/>
          <p:cNvGrpSpPr>
            <a:grpSpLocks/>
          </p:cNvGrpSpPr>
          <p:nvPr/>
        </p:nvGrpSpPr>
        <p:grpSpPr bwMode="auto">
          <a:xfrm rot="11731447">
            <a:off x="5703274" y="5090621"/>
            <a:ext cx="953296" cy="244228"/>
            <a:chOff x="4123" y="1902"/>
            <a:chExt cx="384" cy="73"/>
          </a:xfrm>
        </p:grpSpPr>
        <p:sp>
          <p:nvSpPr>
            <p:cNvPr id="141" name="Line 15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" name="Line 15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157"/>
          <p:cNvGrpSpPr>
            <a:grpSpLocks/>
          </p:cNvGrpSpPr>
          <p:nvPr/>
        </p:nvGrpSpPr>
        <p:grpSpPr bwMode="auto">
          <a:xfrm rot="12228000">
            <a:off x="5489775" y="5319584"/>
            <a:ext cx="953296" cy="244228"/>
            <a:chOff x="4123" y="1902"/>
            <a:chExt cx="384" cy="73"/>
          </a:xfrm>
        </p:grpSpPr>
        <p:sp>
          <p:nvSpPr>
            <p:cNvPr id="139" name="Line 15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" name="Group 160"/>
          <p:cNvGrpSpPr>
            <a:grpSpLocks/>
          </p:cNvGrpSpPr>
          <p:nvPr/>
        </p:nvGrpSpPr>
        <p:grpSpPr bwMode="auto">
          <a:xfrm rot="12549976">
            <a:off x="5219177" y="5526742"/>
            <a:ext cx="953296" cy="285658"/>
            <a:chOff x="4123" y="1902"/>
            <a:chExt cx="384" cy="73"/>
          </a:xfrm>
        </p:grpSpPr>
        <p:sp>
          <p:nvSpPr>
            <p:cNvPr id="137" name="Line 16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16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" name="Group 163"/>
          <p:cNvGrpSpPr>
            <a:grpSpLocks/>
          </p:cNvGrpSpPr>
          <p:nvPr/>
        </p:nvGrpSpPr>
        <p:grpSpPr bwMode="auto">
          <a:xfrm rot="13142138">
            <a:off x="4831901" y="5755705"/>
            <a:ext cx="953296" cy="285658"/>
            <a:chOff x="4123" y="1902"/>
            <a:chExt cx="384" cy="73"/>
          </a:xfrm>
        </p:grpSpPr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Line 16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" name="Group 166"/>
          <p:cNvGrpSpPr>
            <a:grpSpLocks/>
          </p:cNvGrpSpPr>
          <p:nvPr/>
        </p:nvGrpSpPr>
        <p:grpSpPr bwMode="auto">
          <a:xfrm rot="13249533">
            <a:off x="4481863" y="5925792"/>
            <a:ext cx="953296" cy="285658"/>
            <a:chOff x="4123" y="1902"/>
            <a:chExt cx="384" cy="73"/>
          </a:xfrm>
        </p:grpSpPr>
        <p:sp>
          <p:nvSpPr>
            <p:cNvPr id="133" name="Line 16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Line 16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" name="Group 169"/>
          <p:cNvGrpSpPr>
            <a:grpSpLocks/>
          </p:cNvGrpSpPr>
          <p:nvPr/>
        </p:nvGrpSpPr>
        <p:grpSpPr bwMode="auto">
          <a:xfrm rot="13517563">
            <a:off x="4164971" y="6076102"/>
            <a:ext cx="837352" cy="325212"/>
            <a:chOff x="4123" y="1902"/>
            <a:chExt cx="384" cy="73"/>
          </a:xfrm>
        </p:grpSpPr>
        <p:sp>
          <p:nvSpPr>
            <p:cNvPr id="131" name="Line 17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Line 17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3" name="Group 172"/>
          <p:cNvGrpSpPr>
            <a:grpSpLocks/>
          </p:cNvGrpSpPr>
          <p:nvPr/>
        </p:nvGrpSpPr>
        <p:grpSpPr bwMode="auto">
          <a:xfrm rot="14135853">
            <a:off x="3767764" y="6206939"/>
            <a:ext cx="837352" cy="325212"/>
            <a:chOff x="4123" y="1902"/>
            <a:chExt cx="384" cy="73"/>
          </a:xfrm>
        </p:grpSpPr>
        <p:sp>
          <p:nvSpPr>
            <p:cNvPr id="129" name="Line 17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Line 17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175"/>
          <p:cNvGrpSpPr>
            <a:grpSpLocks/>
          </p:cNvGrpSpPr>
          <p:nvPr/>
        </p:nvGrpSpPr>
        <p:grpSpPr bwMode="auto">
          <a:xfrm rot="14652792">
            <a:off x="3415243" y="6276718"/>
            <a:ext cx="837352" cy="325212"/>
            <a:chOff x="4123" y="1902"/>
            <a:chExt cx="384" cy="73"/>
          </a:xfrm>
        </p:grpSpPr>
        <p:sp>
          <p:nvSpPr>
            <p:cNvPr id="127" name="Line 17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Line 17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178"/>
          <p:cNvGrpSpPr>
            <a:grpSpLocks/>
          </p:cNvGrpSpPr>
          <p:nvPr/>
        </p:nvGrpSpPr>
        <p:grpSpPr bwMode="auto">
          <a:xfrm rot="15595309">
            <a:off x="3065206" y="6265816"/>
            <a:ext cx="837352" cy="325212"/>
            <a:chOff x="4123" y="1902"/>
            <a:chExt cx="384" cy="73"/>
          </a:xfrm>
        </p:grpSpPr>
        <p:sp>
          <p:nvSpPr>
            <p:cNvPr id="125" name="Line 17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Line 18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181"/>
          <p:cNvGrpSpPr>
            <a:grpSpLocks/>
          </p:cNvGrpSpPr>
          <p:nvPr/>
        </p:nvGrpSpPr>
        <p:grpSpPr bwMode="auto">
          <a:xfrm rot="16816501">
            <a:off x="2759853" y="6156785"/>
            <a:ext cx="837352" cy="325212"/>
            <a:chOff x="4123" y="1902"/>
            <a:chExt cx="384" cy="73"/>
          </a:xfrm>
        </p:grpSpPr>
        <p:sp>
          <p:nvSpPr>
            <p:cNvPr id="123" name="Line 18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18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84"/>
          <p:cNvGrpSpPr>
            <a:grpSpLocks/>
          </p:cNvGrpSpPr>
          <p:nvPr/>
        </p:nvGrpSpPr>
        <p:grpSpPr bwMode="auto">
          <a:xfrm rot="17759019">
            <a:off x="2521529" y="5927821"/>
            <a:ext cx="837352" cy="325212"/>
            <a:chOff x="4123" y="1902"/>
            <a:chExt cx="384" cy="73"/>
          </a:xfrm>
        </p:grpSpPr>
        <p:sp>
          <p:nvSpPr>
            <p:cNvPr id="121" name="Line 18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18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187"/>
          <p:cNvGrpSpPr>
            <a:grpSpLocks/>
          </p:cNvGrpSpPr>
          <p:nvPr/>
        </p:nvGrpSpPr>
        <p:grpSpPr bwMode="auto">
          <a:xfrm rot="18800259">
            <a:off x="2305548" y="5677052"/>
            <a:ext cx="837352" cy="325212"/>
            <a:chOff x="4123" y="1902"/>
            <a:chExt cx="384" cy="73"/>
          </a:xfrm>
        </p:grpSpPr>
        <p:sp>
          <p:nvSpPr>
            <p:cNvPr id="119" name="Line 18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8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" name="Group 190"/>
          <p:cNvGrpSpPr>
            <a:grpSpLocks/>
          </p:cNvGrpSpPr>
          <p:nvPr/>
        </p:nvGrpSpPr>
        <p:grpSpPr bwMode="auto">
          <a:xfrm rot="19842524">
            <a:off x="2098624" y="5308682"/>
            <a:ext cx="953296" cy="285658"/>
            <a:chOff x="4123" y="1902"/>
            <a:chExt cx="384" cy="73"/>
          </a:xfrm>
        </p:grpSpPr>
        <p:sp>
          <p:nvSpPr>
            <p:cNvPr id="117" name="Line 19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Line 19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" name="Group 193"/>
          <p:cNvGrpSpPr>
            <a:grpSpLocks/>
          </p:cNvGrpSpPr>
          <p:nvPr/>
        </p:nvGrpSpPr>
        <p:grpSpPr bwMode="auto">
          <a:xfrm rot="20917104">
            <a:off x="2111036" y="4920534"/>
            <a:ext cx="953296" cy="285658"/>
            <a:chOff x="4123" y="1902"/>
            <a:chExt cx="384" cy="73"/>
          </a:xfrm>
        </p:grpSpPr>
        <p:sp>
          <p:nvSpPr>
            <p:cNvPr id="115" name="Line 19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19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" name="Group 196"/>
          <p:cNvGrpSpPr>
            <a:grpSpLocks/>
          </p:cNvGrpSpPr>
          <p:nvPr/>
        </p:nvGrpSpPr>
        <p:grpSpPr bwMode="auto">
          <a:xfrm rot="417744">
            <a:off x="2190477" y="4608707"/>
            <a:ext cx="953296" cy="285658"/>
            <a:chOff x="4123" y="1902"/>
            <a:chExt cx="384" cy="73"/>
          </a:xfrm>
        </p:grpSpPr>
        <p:sp>
          <p:nvSpPr>
            <p:cNvPr id="113" name="Line 19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19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" name="Group 199"/>
          <p:cNvGrpSpPr>
            <a:grpSpLocks/>
          </p:cNvGrpSpPr>
          <p:nvPr/>
        </p:nvGrpSpPr>
        <p:grpSpPr bwMode="auto">
          <a:xfrm rot="1663330">
            <a:off x="2495831" y="4399369"/>
            <a:ext cx="953296" cy="285658"/>
            <a:chOff x="4123" y="1902"/>
            <a:chExt cx="384" cy="73"/>
          </a:xfrm>
        </p:grpSpPr>
        <p:sp>
          <p:nvSpPr>
            <p:cNvPr id="111" name="Line 20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20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202"/>
          <p:cNvGrpSpPr>
            <a:grpSpLocks/>
          </p:cNvGrpSpPr>
          <p:nvPr/>
        </p:nvGrpSpPr>
        <p:grpSpPr bwMode="auto">
          <a:xfrm rot="2077998">
            <a:off x="2826008" y="4148600"/>
            <a:ext cx="953296" cy="285658"/>
            <a:chOff x="4123" y="1902"/>
            <a:chExt cx="384" cy="73"/>
          </a:xfrm>
        </p:grpSpPr>
        <p:sp>
          <p:nvSpPr>
            <p:cNvPr id="109" name="Line 20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Line 20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" name="Group 205"/>
          <p:cNvGrpSpPr>
            <a:grpSpLocks/>
          </p:cNvGrpSpPr>
          <p:nvPr/>
        </p:nvGrpSpPr>
        <p:grpSpPr bwMode="auto">
          <a:xfrm rot="2543906">
            <a:off x="3176047" y="3919636"/>
            <a:ext cx="953296" cy="285658"/>
            <a:chOff x="4123" y="1902"/>
            <a:chExt cx="384" cy="73"/>
          </a:xfrm>
        </p:grpSpPr>
        <p:sp>
          <p:nvSpPr>
            <p:cNvPr id="107" name="Line 20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Line 20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" name="Group 208"/>
          <p:cNvGrpSpPr>
            <a:grpSpLocks/>
          </p:cNvGrpSpPr>
          <p:nvPr/>
        </p:nvGrpSpPr>
        <p:grpSpPr bwMode="auto">
          <a:xfrm rot="2543906">
            <a:off x="3816542" y="3858579"/>
            <a:ext cx="687663" cy="204977"/>
            <a:chOff x="4123" y="1902"/>
            <a:chExt cx="384" cy="73"/>
          </a:xfrm>
        </p:grpSpPr>
        <p:sp>
          <p:nvSpPr>
            <p:cNvPr id="105" name="Line 20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21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211"/>
          <p:cNvGrpSpPr>
            <a:grpSpLocks/>
          </p:cNvGrpSpPr>
          <p:nvPr/>
        </p:nvGrpSpPr>
        <p:grpSpPr bwMode="auto">
          <a:xfrm rot="393647">
            <a:off x="4243539" y="3653602"/>
            <a:ext cx="556089" cy="189712"/>
            <a:chOff x="4123" y="1902"/>
            <a:chExt cx="384" cy="73"/>
          </a:xfrm>
        </p:grpSpPr>
        <p:sp>
          <p:nvSpPr>
            <p:cNvPr id="103" name="Line 21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21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" name="Group 214"/>
          <p:cNvGrpSpPr>
            <a:grpSpLocks/>
          </p:cNvGrpSpPr>
          <p:nvPr/>
        </p:nvGrpSpPr>
        <p:grpSpPr bwMode="auto">
          <a:xfrm rot="18714023">
            <a:off x="3991495" y="3305192"/>
            <a:ext cx="518984" cy="171295"/>
            <a:chOff x="4123" y="1902"/>
            <a:chExt cx="384" cy="73"/>
          </a:xfrm>
        </p:grpSpPr>
        <p:sp>
          <p:nvSpPr>
            <p:cNvPr id="101" name="Line 21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21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" name="Group 217"/>
          <p:cNvGrpSpPr>
            <a:grpSpLocks/>
          </p:cNvGrpSpPr>
          <p:nvPr/>
        </p:nvGrpSpPr>
        <p:grpSpPr bwMode="auto">
          <a:xfrm rot="21138237">
            <a:off x="3253005" y="2356143"/>
            <a:ext cx="953296" cy="159183"/>
            <a:chOff x="4123" y="1902"/>
            <a:chExt cx="384" cy="73"/>
          </a:xfrm>
        </p:grpSpPr>
        <p:sp>
          <p:nvSpPr>
            <p:cNvPr id="99" name="Line 21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21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9" name="Group 220"/>
          <p:cNvGrpSpPr>
            <a:grpSpLocks/>
          </p:cNvGrpSpPr>
          <p:nvPr/>
        </p:nvGrpSpPr>
        <p:grpSpPr bwMode="auto">
          <a:xfrm rot="20676475">
            <a:off x="3240593" y="2724665"/>
            <a:ext cx="953296" cy="159183"/>
            <a:chOff x="4123" y="1902"/>
            <a:chExt cx="384" cy="73"/>
          </a:xfrm>
        </p:grpSpPr>
        <p:sp>
          <p:nvSpPr>
            <p:cNvPr id="97" name="Line 22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22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" name="Group 223"/>
          <p:cNvGrpSpPr>
            <a:grpSpLocks/>
          </p:cNvGrpSpPr>
          <p:nvPr/>
        </p:nvGrpSpPr>
        <p:grpSpPr bwMode="auto">
          <a:xfrm rot="19570378">
            <a:off x="3364720" y="3093188"/>
            <a:ext cx="953296" cy="159183"/>
            <a:chOff x="4123" y="1902"/>
            <a:chExt cx="384" cy="73"/>
          </a:xfrm>
        </p:grpSpPr>
        <p:sp>
          <p:nvSpPr>
            <p:cNvPr id="95" name="Line 22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22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4" name="Freeform 203"/>
          <p:cNvSpPr/>
          <p:nvPr/>
        </p:nvSpPr>
        <p:spPr>
          <a:xfrm>
            <a:off x="3267856" y="1144249"/>
            <a:ext cx="2583304" cy="4624465"/>
          </a:xfrm>
          <a:custGeom>
            <a:avLst/>
            <a:gdLst>
              <a:gd name="connsiteX0" fmla="*/ 1289154 w 2583304"/>
              <a:gd name="connsiteY0" fmla="*/ 849443 h 4624465"/>
              <a:gd name="connsiteX1" fmla="*/ 1678898 w 2583304"/>
              <a:gd name="connsiteY1" fmla="*/ 24984 h 4624465"/>
              <a:gd name="connsiteX2" fmla="*/ 2503357 w 2583304"/>
              <a:gd name="connsiteY2" fmla="*/ 699541 h 4624465"/>
              <a:gd name="connsiteX3" fmla="*/ 2158583 w 2583304"/>
              <a:gd name="connsiteY3" fmla="*/ 1748853 h 4624465"/>
              <a:gd name="connsiteX4" fmla="*/ 2188564 w 2583304"/>
              <a:gd name="connsiteY4" fmla="*/ 2768184 h 4624465"/>
              <a:gd name="connsiteX5" fmla="*/ 2143593 w 2583304"/>
              <a:gd name="connsiteY5" fmla="*/ 3682584 h 4624465"/>
              <a:gd name="connsiteX6" fmla="*/ 1034321 w 2583304"/>
              <a:gd name="connsiteY6" fmla="*/ 4327161 h 4624465"/>
              <a:gd name="connsiteX7" fmla="*/ 359764 w 2583304"/>
              <a:gd name="connsiteY7" fmla="*/ 4567003 h 4624465"/>
              <a:gd name="connsiteX8" fmla="*/ 134911 w 2583304"/>
              <a:gd name="connsiteY8" fmla="*/ 3982387 h 4624465"/>
              <a:gd name="connsiteX9" fmla="*/ 1169233 w 2583304"/>
              <a:gd name="connsiteY9" fmla="*/ 3307830 h 4624465"/>
              <a:gd name="connsiteX10" fmla="*/ 1783829 w 2583304"/>
              <a:gd name="connsiteY10" fmla="*/ 2723213 h 4624465"/>
              <a:gd name="connsiteX11" fmla="*/ 1828800 w 2583304"/>
              <a:gd name="connsiteY11" fmla="*/ 2318479 h 4624465"/>
              <a:gd name="connsiteX12" fmla="*/ 1199213 w 2583304"/>
              <a:gd name="connsiteY12" fmla="*/ 1568971 h 4624465"/>
              <a:gd name="connsiteX13" fmla="*/ 1289154 w 2583304"/>
              <a:gd name="connsiteY13" fmla="*/ 849443 h 46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3304" h="4624465">
                <a:moveTo>
                  <a:pt x="1289154" y="849443"/>
                </a:moveTo>
                <a:cubicBezTo>
                  <a:pt x="1369101" y="592112"/>
                  <a:pt x="1476531" y="49968"/>
                  <a:pt x="1678898" y="24984"/>
                </a:cubicBezTo>
                <a:cubicBezTo>
                  <a:pt x="1881265" y="0"/>
                  <a:pt x="2423410" y="412230"/>
                  <a:pt x="2503357" y="699541"/>
                </a:cubicBezTo>
                <a:cubicBezTo>
                  <a:pt x="2583304" y="986852"/>
                  <a:pt x="2211048" y="1404079"/>
                  <a:pt x="2158583" y="1748853"/>
                </a:cubicBezTo>
                <a:cubicBezTo>
                  <a:pt x="2106118" y="2093627"/>
                  <a:pt x="2191062" y="2445896"/>
                  <a:pt x="2188564" y="2768184"/>
                </a:cubicBezTo>
                <a:cubicBezTo>
                  <a:pt x="2186066" y="3090472"/>
                  <a:pt x="2335967" y="3422754"/>
                  <a:pt x="2143593" y="3682584"/>
                </a:cubicBezTo>
                <a:cubicBezTo>
                  <a:pt x="1951219" y="3942414"/>
                  <a:pt x="1331626" y="4179758"/>
                  <a:pt x="1034321" y="4327161"/>
                </a:cubicBezTo>
                <a:cubicBezTo>
                  <a:pt x="737016" y="4474564"/>
                  <a:pt x="509666" y="4624465"/>
                  <a:pt x="359764" y="4567003"/>
                </a:cubicBezTo>
                <a:cubicBezTo>
                  <a:pt x="209862" y="4509541"/>
                  <a:pt x="0" y="4192249"/>
                  <a:pt x="134911" y="3982387"/>
                </a:cubicBezTo>
                <a:cubicBezTo>
                  <a:pt x="269823" y="3772525"/>
                  <a:pt x="894413" y="3517692"/>
                  <a:pt x="1169233" y="3307830"/>
                </a:cubicBezTo>
                <a:cubicBezTo>
                  <a:pt x="1444053" y="3097968"/>
                  <a:pt x="1673901" y="2888105"/>
                  <a:pt x="1783829" y="2723213"/>
                </a:cubicBezTo>
                <a:cubicBezTo>
                  <a:pt x="1893757" y="2558321"/>
                  <a:pt x="1926236" y="2510853"/>
                  <a:pt x="1828800" y="2318479"/>
                </a:cubicBezTo>
                <a:cubicBezTo>
                  <a:pt x="1731364" y="2126105"/>
                  <a:pt x="1289154" y="1818807"/>
                  <a:pt x="1199213" y="1568971"/>
                </a:cubicBezTo>
                <a:cubicBezTo>
                  <a:pt x="1109272" y="1319135"/>
                  <a:pt x="1209207" y="1106774"/>
                  <a:pt x="1289154" y="84944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08960" y="1981200"/>
            <a:ext cx="2453640" cy="385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09160" y="426720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83080" y="251460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83080" y="341376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83080" y="158496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83080" y="431292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8320" y="524256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83080" y="617220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0640" y="1188720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C000"/>
                </a:solidFill>
              </a:rPr>
              <a:t>E</a:t>
            </a:r>
            <a:endParaRPr lang="en-US" sz="4400" i="1" dirty="0">
              <a:solidFill>
                <a:srgbClr val="FFC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663440" y="960120"/>
            <a:ext cx="640080" cy="1295400"/>
          </a:xfrm>
          <a:custGeom>
            <a:avLst/>
            <a:gdLst>
              <a:gd name="connsiteX0" fmla="*/ 609600 w 640080"/>
              <a:gd name="connsiteY0" fmla="*/ 0 h 1295400"/>
              <a:gd name="connsiteX1" fmla="*/ 563880 w 640080"/>
              <a:gd name="connsiteY1" fmla="*/ 76200 h 1295400"/>
              <a:gd name="connsiteX2" fmla="*/ 457200 w 640080"/>
              <a:gd name="connsiteY2" fmla="*/ 304800 h 1295400"/>
              <a:gd name="connsiteX3" fmla="*/ 563880 w 640080"/>
              <a:gd name="connsiteY3" fmla="*/ 274320 h 1295400"/>
              <a:gd name="connsiteX4" fmla="*/ 0 w 640080"/>
              <a:gd name="connsiteY4" fmla="*/ 1295400 h 1295400"/>
              <a:gd name="connsiteX5" fmla="*/ 0 w 640080"/>
              <a:gd name="connsiteY5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1295400">
                <a:moveTo>
                  <a:pt x="609600" y="0"/>
                </a:moveTo>
                <a:cubicBezTo>
                  <a:pt x="599440" y="12700"/>
                  <a:pt x="589280" y="25400"/>
                  <a:pt x="563880" y="76200"/>
                </a:cubicBezTo>
                <a:cubicBezTo>
                  <a:pt x="538480" y="127000"/>
                  <a:pt x="457200" y="271780"/>
                  <a:pt x="457200" y="304800"/>
                </a:cubicBezTo>
                <a:cubicBezTo>
                  <a:pt x="457200" y="337820"/>
                  <a:pt x="640080" y="109220"/>
                  <a:pt x="563880" y="274320"/>
                </a:cubicBezTo>
                <a:cubicBezTo>
                  <a:pt x="487680" y="439420"/>
                  <a:pt x="0" y="1295400"/>
                  <a:pt x="0" y="1295400"/>
                </a:cubicBezTo>
                <a:lnTo>
                  <a:pt x="0" y="12954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08960" y="1981200"/>
            <a:ext cx="2453640" cy="385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0640" y="1188720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C000"/>
                </a:solidFill>
              </a:rPr>
              <a:t>E</a:t>
            </a:r>
            <a:endParaRPr lang="en-US" sz="4400" i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9720" y="472440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  <p:sp>
        <p:nvSpPr>
          <p:cNvPr id="15" name="Freeform 14"/>
          <p:cNvSpPr/>
          <p:nvPr/>
        </p:nvSpPr>
        <p:spPr>
          <a:xfrm>
            <a:off x="5242560" y="960120"/>
            <a:ext cx="518160" cy="990600"/>
          </a:xfrm>
          <a:custGeom>
            <a:avLst/>
            <a:gdLst>
              <a:gd name="connsiteX0" fmla="*/ 609600 w 640080"/>
              <a:gd name="connsiteY0" fmla="*/ 0 h 1295400"/>
              <a:gd name="connsiteX1" fmla="*/ 563880 w 640080"/>
              <a:gd name="connsiteY1" fmla="*/ 76200 h 1295400"/>
              <a:gd name="connsiteX2" fmla="*/ 457200 w 640080"/>
              <a:gd name="connsiteY2" fmla="*/ 304800 h 1295400"/>
              <a:gd name="connsiteX3" fmla="*/ 563880 w 640080"/>
              <a:gd name="connsiteY3" fmla="*/ 274320 h 1295400"/>
              <a:gd name="connsiteX4" fmla="*/ 0 w 640080"/>
              <a:gd name="connsiteY4" fmla="*/ 1295400 h 1295400"/>
              <a:gd name="connsiteX5" fmla="*/ 0 w 640080"/>
              <a:gd name="connsiteY5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1295400">
                <a:moveTo>
                  <a:pt x="609600" y="0"/>
                </a:moveTo>
                <a:cubicBezTo>
                  <a:pt x="599440" y="12700"/>
                  <a:pt x="589280" y="25400"/>
                  <a:pt x="563880" y="76200"/>
                </a:cubicBezTo>
                <a:cubicBezTo>
                  <a:pt x="538480" y="127000"/>
                  <a:pt x="457200" y="271780"/>
                  <a:pt x="457200" y="304800"/>
                </a:cubicBezTo>
                <a:cubicBezTo>
                  <a:pt x="457200" y="337820"/>
                  <a:pt x="640080" y="109220"/>
                  <a:pt x="563880" y="274320"/>
                </a:cubicBezTo>
                <a:cubicBezTo>
                  <a:pt x="487680" y="439420"/>
                  <a:pt x="0" y="1295400"/>
                  <a:pt x="0" y="1295400"/>
                </a:cubicBezTo>
                <a:lnTo>
                  <a:pt x="0" y="12954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8020" y="219456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8020" y="294132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8020" y="390144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8020" y="464820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8020" y="553212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73980" y="222504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73980" y="294132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73980" y="393192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73980" y="464820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73980" y="556260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173980" y="220980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5173980" y="292608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5173980" y="391668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5173980" y="463296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5173980" y="554736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66160" y="222504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566160" y="297180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66160" y="391668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566160" y="466344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550920" y="557784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83080" y="251460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83080" y="341376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83080" y="156972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83080" y="431292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8320" y="524256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83080" y="617220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088" y="1162050"/>
            <a:ext cx="39338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5" y="1038225"/>
            <a:ext cx="39433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253" y="630226"/>
            <a:ext cx="6520721" cy="57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2971800" y="761206"/>
            <a:ext cx="3259137" cy="4992687"/>
            <a:chOff x="2971800" y="761206"/>
            <a:chExt cx="3259137" cy="4992687"/>
          </a:xfrm>
        </p:grpSpPr>
        <p:sp>
          <p:nvSpPr>
            <p:cNvPr id="199" name="Freeform 30"/>
            <p:cNvSpPr>
              <a:spLocks/>
            </p:cNvSpPr>
            <p:nvPr/>
          </p:nvSpPr>
          <p:spPr bwMode="auto">
            <a:xfrm>
              <a:off x="3497262" y="1287462"/>
              <a:ext cx="2200275" cy="3925887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" name="Freeform 31"/>
            <p:cNvSpPr>
              <a:spLocks/>
            </p:cNvSpPr>
            <p:nvPr/>
          </p:nvSpPr>
          <p:spPr bwMode="auto">
            <a:xfrm>
              <a:off x="3843850" y="4362569"/>
              <a:ext cx="1334923" cy="623222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4478889" y="2394501"/>
              <a:ext cx="898893" cy="647823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3683000" y="41687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3949700" y="39782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4246562" y="37830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545012" y="3587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4711700" y="32607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529137" y="29495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4318000" y="26241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4295775" y="22256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4419600" y="18256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4557712" y="14700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4752975" y="1301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5037137" y="14684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5189537" y="16208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5341937" y="1773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5378450" y="19827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5341937" y="22510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218112" y="24622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5108575" y="2773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086350" y="29845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5122862" y="32654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5159375" y="36068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>
              <a:off x="5195887" y="3932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5014912" y="42735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4775200" y="4440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4551362" y="45926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1" name="Text Box 58"/>
            <p:cNvSpPr txBox="1">
              <a:spLocks noChangeArrowheads="1"/>
            </p:cNvSpPr>
            <p:nvPr/>
          </p:nvSpPr>
          <p:spPr bwMode="auto">
            <a:xfrm>
              <a:off x="4240212" y="4730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2" name="Text Box 59"/>
            <p:cNvSpPr txBox="1">
              <a:spLocks noChangeArrowheads="1"/>
            </p:cNvSpPr>
            <p:nvPr/>
          </p:nvSpPr>
          <p:spPr bwMode="auto">
            <a:xfrm>
              <a:off x="3941762" y="48545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3" name="Text Box 60"/>
            <p:cNvSpPr txBox="1">
              <a:spLocks noChangeArrowheads="1"/>
            </p:cNvSpPr>
            <p:nvPr/>
          </p:nvSpPr>
          <p:spPr bwMode="auto">
            <a:xfrm>
              <a:off x="3716337" y="47593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608387" y="45196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5" name="Text Box 62"/>
            <p:cNvSpPr txBox="1">
              <a:spLocks noChangeArrowheads="1"/>
            </p:cNvSpPr>
            <p:nvPr/>
          </p:nvSpPr>
          <p:spPr bwMode="auto">
            <a:xfrm>
              <a:off x="3817937" y="48863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3598862" y="43529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7" name="Text Box 64"/>
            <p:cNvSpPr txBox="1">
              <a:spLocks noChangeArrowheads="1"/>
            </p:cNvSpPr>
            <p:nvPr/>
          </p:nvSpPr>
          <p:spPr bwMode="auto">
            <a:xfrm>
              <a:off x="5360987" y="2138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8" name="Text Box 65"/>
            <p:cNvSpPr txBox="1">
              <a:spLocks noChangeArrowheads="1"/>
            </p:cNvSpPr>
            <p:nvPr/>
          </p:nvSpPr>
          <p:spPr bwMode="auto">
            <a:xfrm>
              <a:off x="4627562" y="1376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4908550" y="13858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5114925" y="41132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4259262" y="24796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4383087" y="27749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43" name="Group 70"/>
            <p:cNvGrpSpPr>
              <a:grpSpLocks/>
            </p:cNvGrpSpPr>
            <p:nvPr/>
          </p:nvGrpSpPr>
          <p:grpSpPr bwMode="auto">
            <a:xfrm>
              <a:off x="3689350" y="2236787"/>
              <a:ext cx="609600" cy="115887"/>
              <a:chOff x="4123" y="1902"/>
              <a:chExt cx="384" cy="73"/>
            </a:xfrm>
          </p:grpSpPr>
          <p:sp>
            <p:nvSpPr>
              <p:cNvPr id="197" name="Line 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" name="Line 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" name="Group 73"/>
            <p:cNvGrpSpPr>
              <a:grpSpLocks/>
            </p:cNvGrpSpPr>
            <p:nvPr/>
          </p:nvGrpSpPr>
          <p:grpSpPr bwMode="auto">
            <a:xfrm rot="370211">
              <a:off x="3856037" y="1946275"/>
              <a:ext cx="609600" cy="115887"/>
              <a:chOff x="4123" y="1902"/>
              <a:chExt cx="384" cy="73"/>
            </a:xfrm>
          </p:grpSpPr>
          <p:sp>
            <p:nvSpPr>
              <p:cNvPr id="195" name="Line 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" name="Line 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" name="Group 76"/>
            <p:cNvGrpSpPr>
              <a:grpSpLocks/>
            </p:cNvGrpSpPr>
            <p:nvPr/>
          </p:nvGrpSpPr>
          <p:grpSpPr bwMode="auto">
            <a:xfrm rot="842174">
              <a:off x="3900487" y="1676400"/>
              <a:ext cx="609600" cy="115887"/>
              <a:chOff x="4123" y="1902"/>
              <a:chExt cx="384" cy="73"/>
            </a:xfrm>
          </p:grpSpPr>
          <p:sp>
            <p:nvSpPr>
              <p:cNvPr id="193" name="Line 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" name="Line 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" name="Group 79"/>
            <p:cNvGrpSpPr>
              <a:grpSpLocks/>
            </p:cNvGrpSpPr>
            <p:nvPr/>
          </p:nvGrpSpPr>
          <p:grpSpPr bwMode="auto">
            <a:xfrm rot="1027818">
              <a:off x="4010025" y="1465262"/>
              <a:ext cx="609600" cy="115887"/>
              <a:chOff x="4123" y="1902"/>
              <a:chExt cx="384" cy="73"/>
            </a:xfrm>
          </p:grpSpPr>
          <p:sp>
            <p:nvSpPr>
              <p:cNvPr id="191" name="Line 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2" name="Line 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7" name="Group 82"/>
            <p:cNvGrpSpPr>
              <a:grpSpLocks/>
            </p:cNvGrpSpPr>
            <p:nvPr/>
          </p:nvGrpSpPr>
          <p:grpSpPr bwMode="auto">
            <a:xfrm rot="1580479">
              <a:off x="4103687" y="1255712"/>
              <a:ext cx="609600" cy="115887"/>
              <a:chOff x="4123" y="1902"/>
              <a:chExt cx="384" cy="73"/>
            </a:xfrm>
          </p:grpSpPr>
          <p:sp>
            <p:nvSpPr>
              <p:cNvPr id="189" name="Line 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" name="Line 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8" name="Group 85"/>
            <p:cNvGrpSpPr>
              <a:grpSpLocks/>
            </p:cNvGrpSpPr>
            <p:nvPr/>
          </p:nvGrpSpPr>
          <p:grpSpPr bwMode="auto">
            <a:xfrm rot="2422654">
              <a:off x="4227512" y="1117600"/>
              <a:ext cx="609600" cy="115887"/>
              <a:chOff x="4123" y="1902"/>
              <a:chExt cx="384" cy="73"/>
            </a:xfrm>
          </p:grpSpPr>
          <p:sp>
            <p:nvSpPr>
              <p:cNvPr id="187" name="Line 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" name="Line 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88"/>
            <p:cNvGrpSpPr>
              <a:grpSpLocks/>
            </p:cNvGrpSpPr>
            <p:nvPr/>
          </p:nvGrpSpPr>
          <p:grpSpPr bwMode="auto">
            <a:xfrm rot="3949320">
              <a:off x="4392612" y="1008062"/>
              <a:ext cx="609600" cy="115887"/>
              <a:chOff x="4123" y="1902"/>
              <a:chExt cx="384" cy="73"/>
            </a:xfrm>
          </p:grpSpPr>
          <p:sp>
            <p:nvSpPr>
              <p:cNvPr id="185" name="Line 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" name="Line 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0" name="Group 91"/>
            <p:cNvGrpSpPr>
              <a:grpSpLocks/>
            </p:cNvGrpSpPr>
            <p:nvPr/>
          </p:nvGrpSpPr>
          <p:grpSpPr bwMode="auto">
            <a:xfrm rot="5887806">
              <a:off x="4703762" y="1058862"/>
              <a:ext cx="609600" cy="115887"/>
              <a:chOff x="4123" y="1902"/>
              <a:chExt cx="384" cy="73"/>
            </a:xfrm>
          </p:grpSpPr>
          <p:sp>
            <p:nvSpPr>
              <p:cNvPr id="183" name="Line 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" name="Line 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" name="Group 94"/>
            <p:cNvGrpSpPr>
              <a:grpSpLocks/>
            </p:cNvGrpSpPr>
            <p:nvPr/>
          </p:nvGrpSpPr>
          <p:grpSpPr bwMode="auto">
            <a:xfrm rot="6278994">
              <a:off x="4827587" y="1109662"/>
              <a:ext cx="609600" cy="115887"/>
              <a:chOff x="4123" y="1902"/>
              <a:chExt cx="384" cy="73"/>
            </a:xfrm>
          </p:grpSpPr>
          <p:sp>
            <p:nvSpPr>
              <p:cNvPr id="181" name="Line 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" name="Line 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2" name="Group 97"/>
            <p:cNvGrpSpPr>
              <a:grpSpLocks/>
            </p:cNvGrpSpPr>
            <p:nvPr/>
          </p:nvGrpSpPr>
          <p:grpSpPr bwMode="auto">
            <a:xfrm rot="6862649">
              <a:off x="5008562" y="1219200"/>
              <a:ext cx="609600" cy="115887"/>
              <a:chOff x="4123" y="1902"/>
              <a:chExt cx="384" cy="73"/>
            </a:xfrm>
          </p:grpSpPr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3" name="Group 100"/>
            <p:cNvGrpSpPr>
              <a:grpSpLocks/>
            </p:cNvGrpSpPr>
            <p:nvPr/>
          </p:nvGrpSpPr>
          <p:grpSpPr bwMode="auto">
            <a:xfrm rot="6960844">
              <a:off x="5160962" y="1371600"/>
              <a:ext cx="609600" cy="115887"/>
              <a:chOff x="4123" y="1902"/>
              <a:chExt cx="384" cy="73"/>
            </a:xfrm>
          </p:grpSpPr>
          <p:sp>
            <p:nvSpPr>
              <p:cNvPr id="177" name="Line 1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8" name="Line 1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" name="Group 103"/>
            <p:cNvGrpSpPr>
              <a:grpSpLocks/>
            </p:cNvGrpSpPr>
            <p:nvPr/>
          </p:nvGrpSpPr>
          <p:grpSpPr bwMode="auto">
            <a:xfrm rot="7352032">
              <a:off x="5313362" y="1524000"/>
              <a:ext cx="609600" cy="115887"/>
              <a:chOff x="4123" y="1902"/>
              <a:chExt cx="384" cy="73"/>
            </a:xfrm>
          </p:grpSpPr>
          <p:sp>
            <p:nvSpPr>
              <p:cNvPr id="175" name="Line 1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6" name="Line 1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5" name="Group 106"/>
            <p:cNvGrpSpPr>
              <a:grpSpLocks/>
            </p:cNvGrpSpPr>
            <p:nvPr/>
          </p:nvGrpSpPr>
          <p:grpSpPr bwMode="auto">
            <a:xfrm rot="8030629">
              <a:off x="5465762" y="1676400"/>
              <a:ext cx="609600" cy="115887"/>
              <a:chOff x="4123" y="1902"/>
              <a:chExt cx="384" cy="73"/>
            </a:xfrm>
          </p:grpSpPr>
          <p:sp>
            <p:nvSpPr>
              <p:cNvPr id="173" name="Line 1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" name="Line 1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6" name="Group 109"/>
            <p:cNvGrpSpPr>
              <a:grpSpLocks/>
            </p:cNvGrpSpPr>
            <p:nvPr/>
          </p:nvGrpSpPr>
          <p:grpSpPr bwMode="auto">
            <a:xfrm rot="8920217">
              <a:off x="5545137" y="1857375"/>
              <a:ext cx="609600" cy="115887"/>
              <a:chOff x="4123" y="1902"/>
              <a:chExt cx="384" cy="73"/>
            </a:xfrm>
          </p:grpSpPr>
          <p:sp>
            <p:nvSpPr>
              <p:cNvPr id="171" name="Line 1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" name="Line 1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" name="Group 112"/>
            <p:cNvGrpSpPr>
              <a:grpSpLocks/>
            </p:cNvGrpSpPr>
            <p:nvPr/>
          </p:nvGrpSpPr>
          <p:grpSpPr bwMode="auto">
            <a:xfrm rot="4939981">
              <a:off x="4559300" y="1017587"/>
              <a:ext cx="609600" cy="115887"/>
              <a:chOff x="4123" y="1902"/>
              <a:chExt cx="384" cy="73"/>
            </a:xfrm>
          </p:grpSpPr>
          <p:sp>
            <p:nvSpPr>
              <p:cNvPr id="169" name="Line 1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0" name="Line 1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" name="Group 115"/>
            <p:cNvGrpSpPr>
              <a:grpSpLocks/>
            </p:cNvGrpSpPr>
            <p:nvPr/>
          </p:nvGrpSpPr>
          <p:grpSpPr bwMode="auto">
            <a:xfrm rot="9408023">
              <a:off x="5621337" y="2009775"/>
              <a:ext cx="609600" cy="115887"/>
              <a:chOff x="4123" y="1902"/>
              <a:chExt cx="384" cy="73"/>
            </a:xfrm>
          </p:grpSpPr>
          <p:sp>
            <p:nvSpPr>
              <p:cNvPr id="167" name="Line 1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" name="Line 1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" name="Group 118"/>
            <p:cNvGrpSpPr>
              <a:grpSpLocks/>
            </p:cNvGrpSpPr>
            <p:nvPr/>
          </p:nvGrpSpPr>
          <p:grpSpPr bwMode="auto">
            <a:xfrm rot="10607010">
              <a:off x="5611812" y="2190750"/>
              <a:ext cx="609600" cy="115887"/>
              <a:chOff x="4123" y="1902"/>
              <a:chExt cx="384" cy="73"/>
            </a:xfrm>
          </p:grpSpPr>
          <p:sp>
            <p:nvSpPr>
              <p:cNvPr id="165" name="Line 1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" name="Line 1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0" name="Group 121"/>
            <p:cNvGrpSpPr>
              <a:grpSpLocks/>
            </p:cNvGrpSpPr>
            <p:nvPr/>
          </p:nvGrpSpPr>
          <p:grpSpPr bwMode="auto">
            <a:xfrm rot="11285606">
              <a:off x="5592762" y="2357437"/>
              <a:ext cx="609600" cy="115887"/>
              <a:chOff x="4123" y="1902"/>
              <a:chExt cx="384" cy="73"/>
            </a:xfrm>
          </p:grpSpPr>
          <p:sp>
            <p:nvSpPr>
              <p:cNvPr id="163" name="Line 1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" name="Line 1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" name="Group 124"/>
            <p:cNvGrpSpPr>
              <a:grpSpLocks/>
            </p:cNvGrpSpPr>
            <p:nvPr/>
          </p:nvGrpSpPr>
          <p:grpSpPr bwMode="auto">
            <a:xfrm rot="11964202">
              <a:off x="5513387" y="2509837"/>
              <a:ext cx="609600" cy="115887"/>
              <a:chOff x="4123" y="1902"/>
              <a:chExt cx="384" cy="73"/>
            </a:xfrm>
          </p:grpSpPr>
          <p:sp>
            <p:nvSpPr>
              <p:cNvPr id="161" name="Line 12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" name="Line 12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" name="Group 127"/>
            <p:cNvGrpSpPr>
              <a:grpSpLocks/>
            </p:cNvGrpSpPr>
            <p:nvPr/>
          </p:nvGrpSpPr>
          <p:grpSpPr bwMode="auto">
            <a:xfrm rot="11964202">
              <a:off x="5448300" y="2617787"/>
              <a:ext cx="609600" cy="115887"/>
              <a:chOff x="4123" y="1902"/>
              <a:chExt cx="384" cy="73"/>
            </a:xfrm>
          </p:grpSpPr>
          <p:sp>
            <p:nvSpPr>
              <p:cNvPr id="159" name="Line 12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" name="Line 12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3" name="Group 130"/>
            <p:cNvGrpSpPr>
              <a:grpSpLocks/>
            </p:cNvGrpSpPr>
            <p:nvPr/>
          </p:nvGrpSpPr>
          <p:grpSpPr bwMode="auto">
            <a:xfrm rot="11964202">
              <a:off x="5383212" y="2771775"/>
              <a:ext cx="609600" cy="115887"/>
              <a:chOff x="4123" y="1902"/>
              <a:chExt cx="384" cy="73"/>
            </a:xfrm>
          </p:grpSpPr>
          <p:sp>
            <p:nvSpPr>
              <p:cNvPr id="157" name="Line 13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" name="Line 13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4" name="Group 133"/>
            <p:cNvGrpSpPr>
              <a:grpSpLocks/>
            </p:cNvGrpSpPr>
            <p:nvPr/>
          </p:nvGrpSpPr>
          <p:grpSpPr bwMode="auto">
            <a:xfrm rot="11074613">
              <a:off x="5303837" y="2952750"/>
              <a:ext cx="609600" cy="115887"/>
              <a:chOff x="4123" y="1902"/>
              <a:chExt cx="384" cy="73"/>
            </a:xfrm>
          </p:grpSpPr>
          <p:sp>
            <p:nvSpPr>
              <p:cNvPr id="155" name="Line 13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6" name="Line 13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5" name="Group 136"/>
            <p:cNvGrpSpPr>
              <a:grpSpLocks/>
            </p:cNvGrpSpPr>
            <p:nvPr/>
          </p:nvGrpSpPr>
          <p:grpSpPr bwMode="auto">
            <a:xfrm rot="9731805">
              <a:off x="5264150" y="3103562"/>
              <a:ext cx="609600" cy="177800"/>
              <a:chOff x="4123" y="1902"/>
              <a:chExt cx="384" cy="73"/>
            </a:xfrm>
          </p:grpSpPr>
          <p:sp>
            <p:nvSpPr>
              <p:cNvPr id="153" name="Line 13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" name="Line 13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6" name="Group 139"/>
            <p:cNvGrpSpPr>
              <a:grpSpLocks/>
            </p:cNvGrpSpPr>
            <p:nvPr/>
          </p:nvGrpSpPr>
          <p:grpSpPr bwMode="auto">
            <a:xfrm rot="9731805">
              <a:off x="5314950" y="3371850"/>
              <a:ext cx="609600" cy="177800"/>
              <a:chOff x="4123" y="1902"/>
              <a:chExt cx="384" cy="73"/>
            </a:xfrm>
          </p:grpSpPr>
          <p:sp>
            <p:nvSpPr>
              <p:cNvPr id="151" name="Line 14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2" name="Line 14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7" name="Group 142"/>
            <p:cNvGrpSpPr>
              <a:grpSpLocks/>
            </p:cNvGrpSpPr>
            <p:nvPr/>
          </p:nvGrpSpPr>
          <p:grpSpPr bwMode="auto">
            <a:xfrm rot="9296613">
              <a:off x="5365750" y="3611562"/>
              <a:ext cx="609600" cy="177800"/>
              <a:chOff x="4123" y="1902"/>
              <a:chExt cx="384" cy="73"/>
            </a:xfrm>
          </p:grpSpPr>
          <p:sp>
            <p:nvSpPr>
              <p:cNvPr id="149" name="Line 14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0" name="Line 14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8" name="Group 145"/>
            <p:cNvGrpSpPr>
              <a:grpSpLocks/>
            </p:cNvGrpSpPr>
            <p:nvPr/>
          </p:nvGrpSpPr>
          <p:grpSpPr bwMode="auto">
            <a:xfrm rot="9546192">
              <a:off x="5400675" y="3821112"/>
              <a:ext cx="609600" cy="177800"/>
              <a:chOff x="4123" y="1902"/>
              <a:chExt cx="384" cy="73"/>
            </a:xfrm>
          </p:grpSpPr>
          <p:sp>
            <p:nvSpPr>
              <p:cNvPr id="147" name="Line 14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8" name="Line 14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9" name="Group 148"/>
            <p:cNvGrpSpPr>
              <a:grpSpLocks/>
            </p:cNvGrpSpPr>
            <p:nvPr/>
          </p:nvGrpSpPr>
          <p:grpSpPr bwMode="auto">
            <a:xfrm rot="10042745">
              <a:off x="5408612" y="4032250"/>
              <a:ext cx="609600" cy="177800"/>
              <a:chOff x="4123" y="1902"/>
              <a:chExt cx="384" cy="73"/>
            </a:xfrm>
          </p:grpSpPr>
          <p:sp>
            <p:nvSpPr>
              <p:cNvPr id="145" name="Line 14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6" name="Line 15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0" name="Group 151"/>
            <p:cNvGrpSpPr>
              <a:grpSpLocks/>
            </p:cNvGrpSpPr>
            <p:nvPr/>
          </p:nvGrpSpPr>
          <p:grpSpPr bwMode="auto">
            <a:xfrm rot="10800000">
              <a:off x="5356225" y="4256087"/>
              <a:ext cx="609600" cy="177800"/>
              <a:chOff x="4123" y="1902"/>
              <a:chExt cx="384" cy="73"/>
            </a:xfrm>
          </p:grpSpPr>
          <p:sp>
            <p:nvSpPr>
              <p:cNvPr id="143" name="Line 15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" name="Line 15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1" name="Group 154"/>
            <p:cNvGrpSpPr>
              <a:grpSpLocks/>
            </p:cNvGrpSpPr>
            <p:nvPr/>
          </p:nvGrpSpPr>
          <p:grpSpPr bwMode="auto">
            <a:xfrm rot="11731447">
              <a:off x="5276850" y="4467225"/>
              <a:ext cx="609600" cy="177800"/>
              <a:chOff x="4123" y="1902"/>
              <a:chExt cx="384" cy="73"/>
            </a:xfrm>
          </p:grpSpPr>
          <p:sp>
            <p:nvSpPr>
              <p:cNvPr id="141" name="Line 15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2" name="Line 15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" name="Group 157"/>
            <p:cNvGrpSpPr>
              <a:grpSpLocks/>
            </p:cNvGrpSpPr>
            <p:nvPr/>
          </p:nvGrpSpPr>
          <p:grpSpPr bwMode="auto">
            <a:xfrm rot="12228000">
              <a:off x="5140325" y="4633912"/>
              <a:ext cx="609600" cy="177800"/>
              <a:chOff x="4123" y="1902"/>
              <a:chExt cx="384" cy="73"/>
            </a:xfrm>
          </p:grpSpPr>
          <p:sp>
            <p:nvSpPr>
              <p:cNvPr id="139" name="Line 15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" name="Line 15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3" name="Group 160"/>
            <p:cNvGrpSpPr>
              <a:grpSpLocks/>
            </p:cNvGrpSpPr>
            <p:nvPr/>
          </p:nvGrpSpPr>
          <p:grpSpPr bwMode="auto">
            <a:xfrm rot="12549976">
              <a:off x="4967287" y="4784725"/>
              <a:ext cx="609600" cy="207962"/>
              <a:chOff x="4123" y="1902"/>
              <a:chExt cx="384" cy="73"/>
            </a:xfrm>
          </p:grpSpPr>
          <p:sp>
            <p:nvSpPr>
              <p:cNvPr id="137" name="Line 16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" name="Line 16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4" name="Group 163"/>
            <p:cNvGrpSpPr>
              <a:grpSpLocks/>
            </p:cNvGrpSpPr>
            <p:nvPr/>
          </p:nvGrpSpPr>
          <p:grpSpPr bwMode="auto">
            <a:xfrm rot="13142138">
              <a:off x="4719637" y="4951412"/>
              <a:ext cx="609600" cy="207962"/>
              <a:chOff x="4123" y="1902"/>
              <a:chExt cx="384" cy="73"/>
            </a:xfrm>
          </p:grpSpPr>
          <p:sp>
            <p:nvSpPr>
              <p:cNvPr id="135" name="Line 16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6" name="Line 16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5" name="Group 166"/>
            <p:cNvGrpSpPr>
              <a:grpSpLocks/>
            </p:cNvGrpSpPr>
            <p:nvPr/>
          </p:nvGrpSpPr>
          <p:grpSpPr bwMode="auto">
            <a:xfrm rot="13249533">
              <a:off x="4495800" y="5075237"/>
              <a:ext cx="609600" cy="207962"/>
              <a:chOff x="4123" y="1902"/>
              <a:chExt cx="384" cy="73"/>
            </a:xfrm>
          </p:grpSpPr>
          <p:sp>
            <p:nvSpPr>
              <p:cNvPr id="133" name="Line 16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" name="Line 16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6" name="Group 169"/>
            <p:cNvGrpSpPr>
              <a:grpSpLocks/>
            </p:cNvGrpSpPr>
            <p:nvPr/>
          </p:nvGrpSpPr>
          <p:grpSpPr bwMode="auto">
            <a:xfrm rot="13517563">
              <a:off x="4256087" y="5199062"/>
              <a:ext cx="609600" cy="207962"/>
              <a:chOff x="4123" y="1902"/>
              <a:chExt cx="384" cy="73"/>
            </a:xfrm>
          </p:grpSpPr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" name="Group 172"/>
            <p:cNvGrpSpPr>
              <a:grpSpLocks/>
            </p:cNvGrpSpPr>
            <p:nvPr/>
          </p:nvGrpSpPr>
          <p:grpSpPr bwMode="auto">
            <a:xfrm rot="14135853">
              <a:off x="4002087" y="5294312"/>
              <a:ext cx="609600" cy="207962"/>
              <a:chOff x="4123" y="1902"/>
              <a:chExt cx="384" cy="73"/>
            </a:xfrm>
          </p:grpSpPr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8" name="Group 175"/>
            <p:cNvGrpSpPr>
              <a:grpSpLocks/>
            </p:cNvGrpSpPr>
            <p:nvPr/>
          </p:nvGrpSpPr>
          <p:grpSpPr bwMode="auto">
            <a:xfrm rot="14652792">
              <a:off x="3776662" y="5345112"/>
              <a:ext cx="609600" cy="207962"/>
              <a:chOff x="4123" y="1902"/>
              <a:chExt cx="384" cy="73"/>
            </a:xfrm>
          </p:grpSpPr>
          <p:sp>
            <p:nvSpPr>
              <p:cNvPr id="127" name="Line 17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8" name="Line 17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9" name="Group 178"/>
            <p:cNvGrpSpPr>
              <a:grpSpLocks/>
            </p:cNvGrpSpPr>
            <p:nvPr/>
          </p:nvGrpSpPr>
          <p:grpSpPr bwMode="auto">
            <a:xfrm rot="15595309">
              <a:off x="3552825" y="5337175"/>
              <a:ext cx="609600" cy="207962"/>
              <a:chOff x="4123" y="1902"/>
              <a:chExt cx="384" cy="73"/>
            </a:xfrm>
          </p:grpSpPr>
          <p:sp>
            <p:nvSpPr>
              <p:cNvPr id="125" name="Line 17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18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0" name="Group 181"/>
            <p:cNvGrpSpPr>
              <a:grpSpLocks/>
            </p:cNvGrpSpPr>
            <p:nvPr/>
          </p:nvGrpSpPr>
          <p:grpSpPr bwMode="auto">
            <a:xfrm rot="16816501">
              <a:off x="3357562" y="5257800"/>
              <a:ext cx="609600" cy="207962"/>
              <a:chOff x="4123" y="1902"/>
              <a:chExt cx="384" cy="73"/>
            </a:xfrm>
          </p:grpSpPr>
          <p:sp>
            <p:nvSpPr>
              <p:cNvPr id="123" name="Line 18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4" name="Line 18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1" name="Group 184"/>
            <p:cNvGrpSpPr>
              <a:grpSpLocks/>
            </p:cNvGrpSpPr>
            <p:nvPr/>
          </p:nvGrpSpPr>
          <p:grpSpPr bwMode="auto">
            <a:xfrm rot="17759019">
              <a:off x="3205162" y="5091112"/>
              <a:ext cx="609600" cy="207962"/>
              <a:chOff x="4123" y="1902"/>
              <a:chExt cx="384" cy="73"/>
            </a:xfrm>
          </p:grpSpPr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" name="Line 18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" name="Group 187"/>
            <p:cNvGrpSpPr>
              <a:grpSpLocks/>
            </p:cNvGrpSpPr>
            <p:nvPr/>
          </p:nvGrpSpPr>
          <p:grpSpPr bwMode="auto">
            <a:xfrm rot="18800259">
              <a:off x="3067050" y="4908550"/>
              <a:ext cx="609600" cy="207962"/>
              <a:chOff x="4123" y="1902"/>
              <a:chExt cx="384" cy="73"/>
            </a:xfrm>
          </p:grpSpPr>
          <p:sp>
            <p:nvSpPr>
              <p:cNvPr id="119" name="Line 18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0" name="Line 18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3" name="Group 190"/>
            <p:cNvGrpSpPr>
              <a:grpSpLocks/>
            </p:cNvGrpSpPr>
            <p:nvPr/>
          </p:nvGrpSpPr>
          <p:grpSpPr bwMode="auto">
            <a:xfrm rot="19842524">
              <a:off x="2971800" y="4625975"/>
              <a:ext cx="609600" cy="207962"/>
              <a:chOff x="4123" y="1902"/>
              <a:chExt cx="384" cy="73"/>
            </a:xfrm>
          </p:grpSpPr>
          <p:sp>
            <p:nvSpPr>
              <p:cNvPr id="117" name="Line 19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8" name="Line 19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" name="Group 193"/>
            <p:cNvGrpSpPr>
              <a:grpSpLocks/>
            </p:cNvGrpSpPr>
            <p:nvPr/>
          </p:nvGrpSpPr>
          <p:grpSpPr bwMode="auto">
            <a:xfrm rot="20917104">
              <a:off x="2979737" y="4343400"/>
              <a:ext cx="609600" cy="207962"/>
              <a:chOff x="4123" y="1902"/>
              <a:chExt cx="384" cy="73"/>
            </a:xfrm>
          </p:grpSpPr>
          <p:sp>
            <p:nvSpPr>
              <p:cNvPr id="115" name="Line 19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6" name="Line 19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5" name="Group 196"/>
            <p:cNvGrpSpPr>
              <a:grpSpLocks/>
            </p:cNvGrpSpPr>
            <p:nvPr/>
          </p:nvGrpSpPr>
          <p:grpSpPr bwMode="auto">
            <a:xfrm rot="417744">
              <a:off x="3030537" y="4116387"/>
              <a:ext cx="609600" cy="207962"/>
              <a:chOff x="4123" y="1902"/>
              <a:chExt cx="384" cy="73"/>
            </a:xfrm>
          </p:grpSpPr>
          <p:sp>
            <p:nvSpPr>
              <p:cNvPr id="113" name="Line 19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4" name="Line 19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6" name="Group 199"/>
            <p:cNvGrpSpPr>
              <a:grpSpLocks/>
            </p:cNvGrpSpPr>
            <p:nvPr/>
          </p:nvGrpSpPr>
          <p:grpSpPr bwMode="auto">
            <a:xfrm rot="1663330">
              <a:off x="3225800" y="3963987"/>
              <a:ext cx="609600" cy="207962"/>
              <a:chOff x="4123" y="1902"/>
              <a:chExt cx="384" cy="73"/>
            </a:xfrm>
          </p:grpSpPr>
          <p:sp>
            <p:nvSpPr>
              <p:cNvPr id="111" name="Line 20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" name="Line 20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" name="Group 202"/>
            <p:cNvGrpSpPr>
              <a:grpSpLocks/>
            </p:cNvGrpSpPr>
            <p:nvPr/>
          </p:nvGrpSpPr>
          <p:grpSpPr bwMode="auto">
            <a:xfrm rot="2077998">
              <a:off x="3436937" y="3781425"/>
              <a:ext cx="609600" cy="207962"/>
              <a:chOff x="4123" y="1902"/>
              <a:chExt cx="384" cy="73"/>
            </a:xfrm>
          </p:grpSpPr>
          <p:sp>
            <p:nvSpPr>
              <p:cNvPr id="109" name="Line 20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" name="Line 20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8" name="Group 205"/>
            <p:cNvGrpSpPr>
              <a:grpSpLocks/>
            </p:cNvGrpSpPr>
            <p:nvPr/>
          </p:nvGrpSpPr>
          <p:grpSpPr bwMode="auto">
            <a:xfrm rot="2543906">
              <a:off x="3660775" y="3614737"/>
              <a:ext cx="609600" cy="207962"/>
              <a:chOff x="4123" y="1902"/>
              <a:chExt cx="384" cy="73"/>
            </a:xfrm>
          </p:grpSpPr>
          <p:sp>
            <p:nvSpPr>
              <p:cNvPr id="107" name="Line 20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" name="Line 20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" name="Group 208"/>
            <p:cNvGrpSpPr>
              <a:grpSpLocks/>
            </p:cNvGrpSpPr>
            <p:nvPr/>
          </p:nvGrpSpPr>
          <p:grpSpPr bwMode="auto">
            <a:xfrm rot="2543906">
              <a:off x="4070350" y="3570287"/>
              <a:ext cx="439737" cy="149225"/>
              <a:chOff x="4123" y="1902"/>
              <a:chExt cx="384" cy="73"/>
            </a:xfrm>
          </p:grpSpPr>
          <p:sp>
            <p:nvSpPr>
              <p:cNvPr id="105" name="Line 20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" name="Line 21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0" name="Group 211"/>
            <p:cNvGrpSpPr>
              <a:grpSpLocks/>
            </p:cNvGrpSpPr>
            <p:nvPr/>
          </p:nvGrpSpPr>
          <p:grpSpPr bwMode="auto">
            <a:xfrm rot="393647">
              <a:off x="4343400" y="3421062"/>
              <a:ext cx="355600" cy="138112"/>
              <a:chOff x="4123" y="1902"/>
              <a:chExt cx="384" cy="73"/>
            </a:xfrm>
          </p:grpSpPr>
          <p:sp>
            <p:nvSpPr>
              <p:cNvPr id="103" name="Line 21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" name="Line 21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1" name="Group 214"/>
            <p:cNvGrpSpPr>
              <a:grpSpLocks/>
            </p:cNvGrpSpPr>
            <p:nvPr/>
          </p:nvGrpSpPr>
          <p:grpSpPr bwMode="auto">
            <a:xfrm rot="18714023">
              <a:off x="4159250" y="3175000"/>
              <a:ext cx="377825" cy="109537"/>
              <a:chOff x="4123" y="1902"/>
              <a:chExt cx="384" cy="73"/>
            </a:xfrm>
          </p:grpSpPr>
          <p:sp>
            <p:nvSpPr>
              <p:cNvPr id="101" name="Line 21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" name="Line 21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2" name="Group 217"/>
            <p:cNvGrpSpPr>
              <a:grpSpLocks/>
            </p:cNvGrpSpPr>
            <p:nvPr/>
          </p:nvGrpSpPr>
          <p:grpSpPr bwMode="auto">
            <a:xfrm rot="21138237">
              <a:off x="3709987" y="2476500"/>
              <a:ext cx="609600" cy="115887"/>
              <a:chOff x="4123" y="1902"/>
              <a:chExt cx="384" cy="73"/>
            </a:xfrm>
          </p:grpSpPr>
          <p:sp>
            <p:nvSpPr>
              <p:cNvPr id="99" name="Line 21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" name="Line 21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" name="Group 220"/>
            <p:cNvGrpSpPr>
              <a:grpSpLocks/>
            </p:cNvGrpSpPr>
            <p:nvPr/>
          </p:nvGrpSpPr>
          <p:grpSpPr bwMode="auto">
            <a:xfrm rot="20676475">
              <a:off x="3702050" y="2744787"/>
              <a:ext cx="609600" cy="115887"/>
              <a:chOff x="4123" y="1902"/>
              <a:chExt cx="384" cy="73"/>
            </a:xfrm>
          </p:grpSpPr>
          <p:sp>
            <p:nvSpPr>
              <p:cNvPr id="97" name="Line 22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8" name="Line 22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" name="Group 223"/>
            <p:cNvGrpSpPr>
              <a:grpSpLocks/>
            </p:cNvGrpSpPr>
            <p:nvPr/>
          </p:nvGrpSpPr>
          <p:grpSpPr bwMode="auto">
            <a:xfrm rot="19570378">
              <a:off x="3781425" y="3013075"/>
              <a:ext cx="609600" cy="115887"/>
              <a:chOff x="4123" y="1902"/>
              <a:chExt cx="384" cy="73"/>
            </a:xfrm>
          </p:grpSpPr>
          <p:sp>
            <p:nvSpPr>
              <p:cNvPr id="95" name="Line 22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" name="Line 22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444</Words>
  <Application>Microsoft Office PowerPoint</Application>
  <PresentationFormat>On-screen Show (4:3)</PresentationFormat>
  <Paragraphs>204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Gravity Analogy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2011-10-25T21:01:02Z</dcterms:created>
  <dcterms:modified xsi:type="dcterms:W3CDTF">2014-05-09T16:33:40Z</dcterms:modified>
</cp:coreProperties>
</file>