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8" r:id="rId4"/>
    <p:sldId id="264" r:id="rId5"/>
    <p:sldId id="259" r:id="rId6"/>
    <p:sldId id="265" r:id="rId7"/>
    <p:sldId id="260" r:id="rId8"/>
    <p:sldId id="262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-2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E9F2-8E0C-4331-AA83-592F2759428B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5A57-C4EC-400A-B14B-02648FB67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E9F2-8E0C-4331-AA83-592F2759428B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5A57-C4EC-400A-B14B-02648FB67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E9F2-8E0C-4331-AA83-592F2759428B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5A57-C4EC-400A-B14B-02648FB67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E9F2-8E0C-4331-AA83-592F2759428B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5A57-C4EC-400A-B14B-02648FB67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E9F2-8E0C-4331-AA83-592F2759428B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5A57-C4EC-400A-B14B-02648FB67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E9F2-8E0C-4331-AA83-592F2759428B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5A57-C4EC-400A-B14B-02648FB67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E9F2-8E0C-4331-AA83-592F2759428B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5A57-C4EC-400A-B14B-02648FB67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E9F2-8E0C-4331-AA83-592F2759428B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5A57-C4EC-400A-B14B-02648FB67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E9F2-8E0C-4331-AA83-592F2759428B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5A57-C4EC-400A-B14B-02648FB67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E9F2-8E0C-4331-AA83-592F2759428B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5A57-C4EC-400A-B14B-02648FB67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E9F2-8E0C-4331-AA83-592F2759428B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5A57-C4EC-400A-B14B-02648FB67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0E9F2-8E0C-4331-AA83-592F2759428B}" type="datetimeFigureOut">
              <a:rPr lang="en-US" smtClean="0"/>
              <a:pPr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65A57-C4EC-400A-B14B-02648FB67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image" Target="../media/image4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3.wmf"/><Relationship Id="rId4" Type="http://schemas.openxmlformats.org/officeDocument/2006/relationships/image" Target="../media/image5.png"/><Relationship Id="rId9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1798820" y="3462728"/>
            <a:ext cx="0" cy="92939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474658" y="3435246"/>
            <a:ext cx="0" cy="92939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94479" y="3402767"/>
            <a:ext cx="7959777" cy="1499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94751" y="3042586"/>
            <a:ext cx="750322" cy="79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00685" y="2724515"/>
            <a:ext cx="1377224" cy="1397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030588"/>
              </p:ext>
            </p:extLst>
          </p:nvPr>
        </p:nvGraphicFramePr>
        <p:xfrm>
          <a:off x="1357545" y="4373563"/>
          <a:ext cx="872507" cy="452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5" imgW="342720" imgH="177480" progId="Equation.3">
                  <p:embed/>
                </p:oleObj>
              </mc:Choice>
              <mc:Fallback>
                <p:oleObj name="Equation" r:id="rId5" imgW="342720" imgH="177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545" y="4373563"/>
                        <a:ext cx="872507" cy="4524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Connector 15"/>
          <p:cNvCxnSpPr/>
          <p:nvPr/>
        </p:nvCxnSpPr>
        <p:spPr>
          <a:xfrm>
            <a:off x="8219607" y="3437744"/>
            <a:ext cx="0" cy="92939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869584" y="3057994"/>
            <a:ext cx="689549" cy="749508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397627"/>
              </p:ext>
            </p:extLst>
          </p:nvPr>
        </p:nvGraphicFramePr>
        <p:xfrm>
          <a:off x="4954270" y="4373563"/>
          <a:ext cx="1001713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7" imgW="393480" imgH="215640" progId="Equation.3">
                  <p:embed/>
                </p:oleObj>
              </mc:Choice>
              <mc:Fallback>
                <p:oleObj name="Equation" r:id="rId7" imgW="393480" imgH="215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4270" y="4373563"/>
                        <a:ext cx="1001713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59244"/>
              </p:ext>
            </p:extLst>
          </p:nvPr>
        </p:nvGraphicFramePr>
        <p:xfrm>
          <a:off x="7637915" y="4373563"/>
          <a:ext cx="10350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9" imgW="406080" imgH="215640" progId="Equation.3">
                  <p:embed/>
                </p:oleObj>
              </mc:Choice>
              <mc:Fallback>
                <p:oleObj name="Equation" r:id="rId9" imgW="406080" imgH="215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7915" y="4373563"/>
                        <a:ext cx="1035050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Left Arrow 19"/>
          <p:cNvSpPr/>
          <p:nvPr/>
        </p:nvSpPr>
        <p:spPr>
          <a:xfrm>
            <a:off x="4362887" y="3268106"/>
            <a:ext cx="1143039" cy="299803"/>
          </a:xfrm>
          <a:prstGeom prst="leftArrow">
            <a:avLst>
              <a:gd name="adj1" fmla="val 18229"/>
              <a:gd name="adj2" fmla="val 766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Arrow 20"/>
          <p:cNvSpPr/>
          <p:nvPr/>
        </p:nvSpPr>
        <p:spPr>
          <a:xfrm flipH="1">
            <a:off x="5477826" y="3244239"/>
            <a:ext cx="2751774" cy="337162"/>
          </a:xfrm>
          <a:prstGeom prst="leftArrow">
            <a:avLst>
              <a:gd name="adj1" fmla="val 20014"/>
              <a:gd name="adj2" fmla="val 10890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467819" y="2578308"/>
            <a:ext cx="620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600" b="1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en-US" sz="3600" b="1" baseline="-25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78250" y="2670746"/>
            <a:ext cx="67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r</a:t>
            </a:r>
            <a:endParaRPr lang="en-US" sz="3600" b="1" baseline="-25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Left Arrow 24"/>
          <p:cNvSpPr/>
          <p:nvPr/>
        </p:nvSpPr>
        <p:spPr>
          <a:xfrm flipH="1">
            <a:off x="4594025" y="2580807"/>
            <a:ext cx="398449" cy="177383"/>
          </a:xfrm>
          <a:prstGeom prst="leftArrow">
            <a:avLst>
              <a:gd name="adj1" fmla="val 18229"/>
              <a:gd name="adj2" fmla="val 766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Arrow 25"/>
          <p:cNvSpPr/>
          <p:nvPr/>
        </p:nvSpPr>
        <p:spPr>
          <a:xfrm flipH="1">
            <a:off x="6754358" y="2718217"/>
            <a:ext cx="398449" cy="177383"/>
          </a:xfrm>
          <a:prstGeom prst="leftArrow">
            <a:avLst>
              <a:gd name="adj1" fmla="val 18229"/>
              <a:gd name="adj2" fmla="val 7669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303" y="1797368"/>
            <a:ext cx="8207273" cy="3597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1798820" y="3462728"/>
            <a:ext cx="0" cy="92939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428938" y="3435246"/>
            <a:ext cx="0" cy="92939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94479" y="3402767"/>
            <a:ext cx="7959777" cy="1499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1357545" y="4434381"/>
          <a:ext cx="872507" cy="452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3" imgW="342720" imgH="177480" progId="Equation.3">
                  <p:embed/>
                </p:oleObj>
              </mc:Choice>
              <mc:Fallback>
                <p:oleObj name="Equation" r:id="rId3" imgW="342720" imgH="177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545" y="4434381"/>
                        <a:ext cx="872507" cy="4524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Connector 15"/>
          <p:cNvCxnSpPr/>
          <p:nvPr/>
        </p:nvCxnSpPr>
        <p:spPr>
          <a:xfrm>
            <a:off x="8219607" y="3437744"/>
            <a:ext cx="0" cy="92939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884824" y="3057994"/>
            <a:ext cx="689549" cy="749508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4908550" y="4373563"/>
          <a:ext cx="1001713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5" imgW="393480" imgH="215640" progId="Equation.3">
                  <p:embed/>
                </p:oleObj>
              </mc:Choice>
              <mc:Fallback>
                <p:oleObj name="Equation" r:id="rId5" imgW="39348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8550" y="4373563"/>
                        <a:ext cx="1001713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7653155" y="4451350"/>
          <a:ext cx="10350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7" imgW="406080" imgH="215640" progId="Equation.3">
                  <p:embed/>
                </p:oleObj>
              </mc:Choice>
              <mc:Fallback>
                <p:oleObj name="Equation" r:id="rId7" imgW="40608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3155" y="4451350"/>
                        <a:ext cx="1035050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Left Arrow 19"/>
          <p:cNvSpPr/>
          <p:nvPr/>
        </p:nvSpPr>
        <p:spPr>
          <a:xfrm>
            <a:off x="4317167" y="3252866"/>
            <a:ext cx="1143039" cy="299803"/>
          </a:xfrm>
          <a:prstGeom prst="leftArrow">
            <a:avLst>
              <a:gd name="adj1" fmla="val 18229"/>
              <a:gd name="adj2" fmla="val 766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Arrow 20"/>
          <p:cNvSpPr/>
          <p:nvPr/>
        </p:nvSpPr>
        <p:spPr>
          <a:xfrm flipH="1">
            <a:off x="5462586" y="3244238"/>
            <a:ext cx="2722044" cy="338411"/>
          </a:xfrm>
          <a:prstGeom prst="leftArrow">
            <a:avLst>
              <a:gd name="adj1" fmla="val 20014"/>
              <a:gd name="adj2" fmla="val 10890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422099" y="2578308"/>
            <a:ext cx="603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78250" y="2670746"/>
            <a:ext cx="67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r</a:t>
            </a:r>
            <a:endParaRPr lang="en-US" sz="3600" b="1" baseline="-25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Left Arrow 24"/>
          <p:cNvSpPr/>
          <p:nvPr/>
        </p:nvSpPr>
        <p:spPr>
          <a:xfrm flipH="1">
            <a:off x="4548305" y="2580807"/>
            <a:ext cx="398449" cy="177383"/>
          </a:xfrm>
          <a:prstGeom prst="leftArrow">
            <a:avLst>
              <a:gd name="adj1" fmla="val 18229"/>
              <a:gd name="adj2" fmla="val 766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Arrow 25"/>
          <p:cNvSpPr/>
          <p:nvPr/>
        </p:nvSpPr>
        <p:spPr>
          <a:xfrm flipH="1">
            <a:off x="6754358" y="2718217"/>
            <a:ext cx="398449" cy="177383"/>
          </a:xfrm>
          <a:prstGeom prst="leftArrow">
            <a:avLst>
              <a:gd name="adj1" fmla="val 18229"/>
              <a:gd name="adj2" fmla="val 7669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09272" y="2698231"/>
            <a:ext cx="1364105" cy="1394084"/>
          </a:xfrm>
          <a:prstGeom prst="ellipse">
            <a:avLst/>
          </a:prstGeom>
          <a:solidFill>
            <a:srgbClr val="FFC000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084161" y="3060492"/>
            <a:ext cx="689549" cy="749508"/>
          </a:xfrm>
          <a:prstGeom prst="ellipse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186597" y="3357797"/>
            <a:ext cx="479685" cy="1499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561476" y="3330315"/>
            <a:ext cx="479685" cy="1499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5400000">
            <a:off x="1548986" y="3317825"/>
            <a:ext cx="479685" cy="1499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748" y="1661160"/>
            <a:ext cx="9180748" cy="3215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1798820" y="3462728"/>
            <a:ext cx="0" cy="92939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428938" y="3435246"/>
            <a:ext cx="0" cy="92939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94479" y="3402767"/>
            <a:ext cx="7959777" cy="1499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1357545" y="4434381"/>
          <a:ext cx="872507" cy="452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3" imgW="342720" imgH="177480" progId="Equation.3">
                  <p:embed/>
                </p:oleObj>
              </mc:Choice>
              <mc:Fallback>
                <p:oleObj name="Equation" r:id="rId3" imgW="342720" imgH="177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545" y="4434381"/>
                        <a:ext cx="872507" cy="4524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Connector 15"/>
          <p:cNvCxnSpPr/>
          <p:nvPr/>
        </p:nvCxnSpPr>
        <p:spPr>
          <a:xfrm>
            <a:off x="8219607" y="3437744"/>
            <a:ext cx="0" cy="92939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884824" y="3057994"/>
            <a:ext cx="689549" cy="749508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4908550" y="4373563"/>
          <a:ext cx="1001713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5" imgW="393480" imgH="215640" progId="Equation.3">
                  <p:embed/>
                </p:oleObj>
              </mc:Choice>
              <mc:Fallback>
                <p:oleObj name="Equation" r:id="rId5" imgW="39348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8550" y="4373563"/>
                        <a:ext cx="1001713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7653155" y="4451350"/>
          <a:ext cx="10350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7" imgW="406080" imgH="215640" progId="Equation.3">
                  <p:embed/>
                </p:oleObj>
              </mc:Choice>
              <mc:Fallback>
                <p:oleObj name="Equation" r:id="rId7" imgW="40608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3155" y="4451350"/>
                        <a:ext cx="1035050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Left Arrow 20"/>
          <p:cNvSpPr/>
          <p:nvPr/>
        </p:nvSpPr>
        <p:spPr>
          <a:xfrm flipH="1">
            <a:off x="5462586" y="3244238"/>
            <a:ext cx="2722044" cy="338411"/>
          </a:xfrm>
          <a:prstGeom prst="leftArrow">
            <a:avLst>
              <a:gd name="adj1" fmla="val 20014"/>
              <a:gd name="adj2" fmla="val 10890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/>
          <p:cNvSpPr/>
          <p:nvPr/>
        </p:nvSpPr>
        <p:spPr>
          <a:xfrm flipH="1">
            <a:off x="5441429" y="3252866"/>
            <a:ext cx="1143039" cy="299803"/>
          </a:xfrm>
          <a:prstGeom prst="leftArrow">
            <a:avLst>
              <a:gd name="adj1" fmla="val 18229"/>
              <a:gd name="adj2" fmla="val 766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696249" y="2653258"/>
            <a:ext cx="603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78250" y="2670746"/>
            <a:ext cx="67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r</a:t>
            </a:r>
            <a:endParaRPr lang="en-US" sz="3600" b="1" baseline="-25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Left Arrow 24"/>
          <p:cNvSpPr/>
          <p:nvPr/>
        </p:nvSpPr>
        <p:spPr>
          <a:xfrm flipH="1">
            <a:off x="5822455" y="2655757"/>
            <a:ext cx="398449" cy="177383"/>
          </a:xfrm>
          <a:prstGeom prst="leftArrow">
            <a:avLst>
              <a:gd name="adj1" fmla="val 18229"/>
              <a:gd name="adj2" fmla="val 766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Arrow 25"/>
          <p:cNvSpPr/>
          <p:nvPr/>
        </p:nvSpPr>
        <p:spPr>
          <a:xfrm flipH="1">
            <a:off x="6754358" y="2718217"/>
            <a:ext cx="398449" cy="177383"/>
          </a:xfrm>
          <a:prstGeom prst="leftArrow">
            <a:avLst>
              <a:gd name="adj1" fmla="val 18229"/>
              <a:gd name="adj2" fmla="val 7669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09272" y="2698231"/>
            <a:ext cx="1364105" cy="1394084"/>
          </a:xfrm>
          <a:prstGeom prst="ellipse">
            <a:avLst/>
          </a:prstGeom>
          <a:solidFill>
            <a:srgbClr val="FFC000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084161" y="3060492"/>
            <a:ext cx="689549" cy="749508"/>
          </a:xfrm>
          <a:prstGeom prst="ellipse">
            <a:avLst/>
          </a:prstGeom>
          <a:solidFill>
            <a:srgbClr val="FFC000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186597" y="3357797"/>
            <a:ext cx="479685" cy="1499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561476" y="3330315"/>
            <a:ext cx="479685" cy="1499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5400000">
            <a:off x="1548986" y="3317825"/>
            <a:ext cx="479685" cy="1499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5400000">
            <a:off x="5179106" y="3350304"/>
            <a:ext cx="479685" cy="1499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0573" y="1600200"/>
            <a:ext cx="9138827" cy="3627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/>
          <p:nvPr/>
        </p:nvCxnSpPr>
        <p:spPr>
          <a:xfrm>
            <a:off x="9144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144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144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144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7432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7432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7432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7432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5720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5720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720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5720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4008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4008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4008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4008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82296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2296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2296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2296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 rot="3615463">
            <a:off x="3443189" y="1690589"/>
            <a:ext cx="914400" cy="914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00" dirty="0"/>
          </a:p>
        </p:txBody>
      </p:sp>
      <p:sp>
        <p:nvSpPr>
          <p:cNvPr id="5" name="Rectangle 4"/>
          <p:cNvSpPr/>
          <p:nvPr/>
        </p:nvSpPr>
        <p:spPr>
          <a:xfrm>
            <a:off x="3671789" y="2071589"/>
            <a:ext cx="4572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3615463">
            <a:off x="4804089" y="4072415"/>
            <a:ext cx="914400" cy="914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00" dirty="0"/>
          </a:p>
        </p:txBody>
      </p:sp>
      <p:sp>
        <p:nvSpPr>
          <p:cNvPr id="7" name="Rectangle 6"/>
          <p:cNvSpPr/>
          <p:nvPr/>
        </p:nvSpPr>
        <p:spPr>
          <a:xfrm>
            <a:off x="5032689" y="4453415"/>
            <a:ext cx="4572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5032689" y="4453415"/>
            <a:ext cx="4572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Arrow 33"/>
          <p:cNvSpPr/>
          <p:nvPr/>
        </p:nvSpPr>
        <p:spPr>
          <a:xfrm rot="3583509" flipH="1">
            <a:off x="3200122" y="3237278"/>
            <a:ext cx="2745158" cy="299690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691921" y="2773181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4"/>
                </a:solidFill>
              </a:rPr>
              <a:t>p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769370" y="2921833"/>
            <a:ext cx="237345" cy="1249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44774" y="269823"/>
            <a:ext cx="5229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E</a:t>
            </a:r>
            <a:endParaRPr lang="en-US" sz="5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02" y="1691640"/>
            <a:ext cx="9135298" cy="3398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794479" y="2533347"/>
            <a:ext cx="7959777" cy="1499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eft Arrow 19"/>
          <p:cNvSpPr/>
          <p:nvPr/>
        </p:nvSpPr>
        <p:spPr>
          <a:xfrm flipH="1">
            <a:off x="1394085" y="1349124"/>
            <a:ext cx="1143039" cy="299803"/>
          </a:xfrm>
          <a:prstGeom prst="leftArrow">
            <a:avLst>
              <a:gd name="adj1" fmla="val 18229"/>
              <a:gd name="adj2" fmla="val 766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693875" y="1454054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endParaRPr lang="en-US" sz="3600" b="1" baseline="-25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910466" y="1828811"/>
            <a:ext cx="1364105" cy="1394084"/>
          </a:xfrm>
          <a:prstGeom prst="ellipse">
            <a:avLst/>
          </a:prstGeom>
          <a:solidFill>
            <a:srgbClr val="FFC000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79q</a:t>
            </a:r>
            <a:r>
              <a:rPr lang="en-US" sz="2800" baseline="-25000" dirty="0" smtClean="0">
                <a:solidFill>
                  <a:schemeClr val="tx1"/>
                </a:solidFill>
              </a:rPr>
              <a:t>e</a:t>
            </a:r>
            <a:endParaRPr lang="en-US" sz="2800" baseline="-250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1591453" y="2161092"/>
            <a:ext cx="689549" cy="749508"/>
          </a:xfrm>
          <a:prstGeom prst="ellipse">
            <a:avLst/>
          </a:prstGeom>
          <a:solidFill>
            <a:srgbClr val="FFC000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2q</a:t>
            </a:r>
            <a:r>
              <a:rPr lang="en-US" sz="1600" baseline="-25000" dirty="0" smtClean="0">
                <a:solidFill>
                  <a:schemeClr val="tx1"/>
                </a:solidFill>
              </a:rPr>
              <a:t>e</a:t>
            </a:r>
          </a:p>
          <a:p>
            <a:pPr algn="ctr"/>
            <a:endParaRPr lang="en-US" sz="16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811969" y="5518878"/>
            <a:ext cx="7959777" cy="1499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Left Arrow 31"/>
          <p:cNvSpPr/>
          <p:nvPr/>
        </p:nvSpPr>
        <p:spPr>
          <a:xfrm>
            <a:off x="1411575" y="4334655"/>
            <a:ext cx="1143039" cy="299803"/>
          </a:xfrm>
          <a:prstGeom prst="leftArrow">
            <a:avLst>
              <a:gd name="adj1" fmla="val 18229"/>
              <a:gd name="adj2" fmla="val 766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711365" y="4439585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endParaRPr lang="en-US" sz="3600" b="1" baseline="-25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927956" y="4814342"/>
            <a:ext cx="1364105" cy="1394084"/>
          </a:xfrm>
          <a:prstGeom prst="ellipse">
            <a:avLst/>
          </a:prstGeom>
          <a:solidFill>
            <a:srgbClr val="FFC000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79q</a:t>
            </a:r>
            <a:r>
              <a:rPr lang="en-US" sz="2800" baseline="-25000" dirty="0" smtClean="0">
                <a:solidFill>
                  <a:schemeClr val="tx1"/>
                </a:solidFill>
              </a:rPr>
              <a:t>e</a:t>
            </a:r>
            <a:endParaRPr lang="en-US" sz="2800" baseline="-250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87384" y="479685"/>
            <a:ext cx="1420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Before</a:t>
            </a:r>
            <a:endParaRPr lang="en-US" sz="3600" dirty="0"/>
          </a:p>
        </p:txBody>
      </p:sp>
      <p:sp>
        <p:nvSpPr>
          <p:cNvPr id="37" name="TextBox 36"/>
          <p:cNvSpPr txBox="1"/>
          <p:nvPr/>
        </p:nvSpPr>
        <p:spPr>
          <a:xfrm>
            <a:off x="4139784" y="3675088"/>
            <a:ext cx="1131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After</a:t>
            </a:r>
            <a:endParaRPr lang="en-US" sz="3600" dirty="0"/>
          </a:p>
        </p:txBody>
      </p:sp>
      <p:sp>
        <p:nvSpPr>
          <p:cNvPr id="38" name="Oval 37"/>
          <p:cNvSpPr/>
          <p:nvPr/>
        </p:nvSpPr>
        <p:spPr>
          <a:xfrm>
            <a:off x="1608942" y="5161623"/>
            <a:ext cx="689549" cy="749508"/>
          </a:xfrm>
          <a:prstGeom prst="ellipse">
            <a:avLst/>
          </a:prstGeom>
          <a:solidFill>
            <a:srgbClr val="FFC000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2q</a:t>
            </a:r>
            <a:r>
              <a:rPr lang="en-US" sz="1600" baseline="-25000" dirty="0" smtClean="0">
                <a:solidFill>
                  <a:schemeClr val="tx1"/>
                </a:solidFill>
              </a:rPr>
              <a:t>e</a:t>
            </a:r>
          </a:p>
          <a:p>
            <a:pPr algn="ctr"/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19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rtlines</cp:lastModifiedBy>
  <cp:revision>6</cp:revision>
  <dcterms:created xsi:type="dcterms:W3CDTF">2011-10-29T22:19:06Z</dcterms:created>
  <dcterms:modified xsi:type="dcterms:W3CDTF">2014-05-09T16:40:12Z</dcterms:modified>
</cp:coreProperties>
</file>