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59" r:id="rId5"/>
    <p:sldId id="266" r:id="rId6"/>
    <p:sldId id="261" r:id="rId7"/>
    <p:sldId id="262" r:id="rId8"/>
    <p:sldId id="263" r:id="rId9"/>
    <p:sldId id="260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6A753-9053-4C2C-9B2C-0220926BE43E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107950"/>
            <a:ext cx="7000875" cy="66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371600" y="2857500"/>
            <a:ext cx="6029325" cy="1371600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5992" y="3372730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693458" y="3840479"/>
            <a:ext cx="326320" cy="322737"/>
            <a:chOff x="6035208" y="3329149"/>
            <a:chExt cx="472118" cy="472118"/>
          </a:xfrm>
        </p:grpSpPr>
        <p:sp>
          <p:nvSpPr>
            <p:cNvPr id="23" name="Rectangle 22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3952142" y="1852979"/>
            <a:ext cx="1143000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48443" y="1758461"/>
            <a:ext cx="429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</a:t>
            </a:r>
            <a:endParaRPr lang="en-US" sz="4000" dirty="0">
              <a:solidFill>
                <a:srgbClr val="FF00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747385" y="3289494"/>
            <a:ext cx="326320" cy="322737"/>
            <a:chOff x="6035208" y="3329149"/>
            <a:chExt cx="472118" cy="472118"/>
          </a:xfrm>
        </p:grpSpPr>
        <p:sp>
          <p:nvSpPr>
            <p:cNvPr id="41" name="Rectangle 40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05890" y="3554437"/>
            <a:ext cx="326320" cy="322737"/>
            <a:chOff x="6035208" y="3329149"/>
            <a:chExt cx="472118" cy="472118"/>
          </a:xfrm>
        </p:grpSpPr>
        <p:sp>
          <p:nvSpPr>
            <p:cNvPr id="44" name="Rectangle 43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50327" y="3805310"/>
            <a:ext cx="326320" cy="322737"/>
            <a:chOff x="6035208" y="3329149"/>
            <a:chExt cx="472118" cy="472118"/>
          </a:xfrm>
        </p:grpSpPr>
        <p:sp>
          <p:nvSpPr>
            <p:cNvPr id="47" name="Rectangle 46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07306" y="3437206"/>
            <a:ext cx="326320" cy="322737"/>
            <a:chOff x="6035208" y="3329149"/>
            <a:chExt cx="472118" cy="472118"/>
          </a:xfrm>
        </p:grpSpPr>
        <p:sp>
          <p:nvSpPr>
            <p:cNvPr id="50" name="Rectangle 49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372247" y="3223847"/>
            <a:ext cx="326320" cy="322737"/>
            <a:chOff x="6035208" y="3329149"/>
            <a:chExt cx="472118" cy="472118"/>
          </a:xfrm>
        </p:grpSpPr>
        <p:sp>
          <p:nvSpPr>
            <p:cNvPr id="53" name="Rectangle 52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1618392" y="3581402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447228" y="3776006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599628" y="3984678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906776" y="3813514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32564" y="3346922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761400" y="2936602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590236" y="3089002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862271" y="2897945"/>
            <a:ext cx="326320" cy="322737"/>
            <a:chOff x="6035208" y="3329149"/>
            <a:chExt cx="472118" cy="472118"/>
          </a:xfrm>
        </p:grpSpPr>
        <p:sp>
          <p:nvSpPr>
            <p:cNvPr id="63" name="Rectangle 62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339422" y="2839330"/>
            <a:ext cx="326320" cy="322737"/>
            <a:chOff x="6035208" y="3329149"/>
            <a:chExt cx="472118" cy="472118"/>
          </a:xfrm>
        </p:grpSpPr>
        <p:sp>
          <p:nvSpPr>
            <p:cNvPr id="66" name="Rectangle 65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9" y="386956"/>
            <a:ext cx="5434012" cy="56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742950"/>
            <a:ext cx="5886450" cy="545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65277" y="822960"/>
          <a:ext cx="9078723" cy="528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2831760" imgH="1650960" progId="Equation.3">
                  <p:embed/>
                </p:oleObj>
              </mc:Choice>
              <mc:Fallback>
                <p:oleObj name="Equation" r:id="rId3" imgW="2831760" imgH="165096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7" y="822960"/>
                        <a:ext cx="9078723" cy="5288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74" y="592455"/>
            <a:ext cx="3865245" cy="56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834" y="260033"/>
            <a:ext cx="3865245" cy="6072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945993"/>
            <a:ext cx="7972425" cy="4828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3"/>
          <p:cNvSpPr>
            <a:spLocks noChangeAspect="1" noChangeArrowheads="1" noTextEdit="1"/>
          </p:cNvSpPr>
          <p:nvPr/>
        </p:nvSpPr>
        <p:spPr bwMode="auto">
          <a:xfrm>
            <a:off x="-92075" y="1200150"/>
            <a:ext cx="90170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7" name="Freeform 5"/>
          <p:cNvSpPr>
            <a:spLocks/>
          </p:cNvSpPr>
          <p:nvPr/>
        </p:nvSpPr>
        <p:spPr bwMode="auto">
          <a:xfrm>
            <a:off x="1096963" y="2681288"/>
            <a:ext cx="7788275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7" y="562"/>
              </a:cxn>
              <a:cxn ang="0">
                <a:pos x="15" y="641"/>
              </a:cxn>
              <a:cxn ang="0">
                <a:pos x="22" y="676"/>
              </a:cxn>
              <a:cxn ang="0">
                <a:pos x="28" y="708"/>
              </a:cxn>
              <a:cxn ang="0">
                <a:pos x="35" y="739"/>
              </a:cxn>
              <a:cxn ang="0">
                <a:pos x="44" y="767"/>
              </a:cxn>
              <a:cxn ang="0">
                <a:pos x="55" y="794"/>
              </a:cxn>
              <a:cxn ang="0">
                <a:pos x="63" y="815"/>
              </a:cxn>
              <a:cxn ang="0">
                <a:pos x="74" y="833"/>
              </a:cxn>
              <a:cxn ang="0">
                <a:pos x="85" y="848"/>
              </a:cxn>
              <a:cxn ang="0">
                <a:pos x="96" y="859"/>
              </a:cxn>
              <a:cxn ang="0">
                <a:pos x="109" y="865"/>
              </a:cxn>
              <a:cxn ang="0">
                <a:pos x="120" y="868"/>
              </a:cxn>
              <a:cxn ang="0">
                <a:pos x="4793" y="868"/>
              </a:cxn>
              <a:cxn ang="0">
                <a:pos x="4804" y="861"/>
              </a:cxn>
              <a:cxn ang="0">
                <a:pos x="4817" y="855"/>
              </a:cxn>
              <a:cxn ang="0">
                <a:pos x="4828" y="841"/>
              </a:cxn>
              <a:cxn ang="0">
                <a:pos x="4839" y="824"/>
              </a:cxn>
              <a:cxn ang="0">
                <a:pos x="4850" y="804"/>
              </a:cxn>
              <a:cxn ang="0">
                <a:pos x="4858" y="780"/>
              </a:cxn>
              <a:cxn ang="0">
                <a:pos x="4867" y="754"/>
              </a:cxn>
              <a:cxn ang="0">
                <a:pos x="4876" y="726"/>
              </a:cxn>
              <a:cxn ang="0">
                <a:pos x="4882" y="693"/>
              </a:cxn>
              <a:cxn ang="0">
                <a:pos x="4889" y="658"/>
              </a:cxn>
              <a:cxn ang="0">
                <a:pos x="4897" y="602"/>
              </a:cxn>
              <a:cxn ang="0">
                <a:pos x="4904" y="521"/>
              </a:cxn>
              <a:cxn ang="0">
                <a:pos x="4906" y="434"/>
              </a:cxn>
              <a:cxn ang="0">
                <a:pos x="4904" y="347"/>
              </a:cxn>
              <a:cxn ang="0">
                <a:pos x="4897" y="264"/>
              </a:cxn>
              <a:cxn ang="0">
                <a:pos x="4889" y="209"/>
              </a:cxn>
              <a:cxn ang="0">
                <a:pos x="4882" y="174"/>
              </a:cxn>
              <a:cxn ang="0">
                <a:pos x="4876" y="142"/>
              </a:cxn>
              <a:cxn ang="0">
                <a:pos x="4867" y="111"/>
              </a:cxn>
              <a:cxn ang="0">
                <a:pos x="4858" y="85"/>
              </a:cxn>
              <a:cxn ang="0">
                <a:pos x="4850" y="63"/>
              </a:cxn>
              <a:cxn ang="0">
                <a:pos x="4839" y="41"/>
              </a:cxn>
              <a:cxn ang="0">
                <a:pos x="4828" y="26"/>
              </a:cxn>
              <a:cxn ang="0">
                <a:pos x="4817" y="13"/>
              </a:cxn>
              <a:cxn ang="0">
                <a:pos x="4804" y="4"/>
              </a:cxn>
              <a:cxn ang="0">
                <a:pos x="4793" y="0"/>
              </a:cxn>
              <a:cxn ang="0">
                <a:pos x="120" y="0"/>
              </a:cxn>
              <a:cxn ang="0">
                <a:pos x="109" y="2"/>
              </a:cxn>
              <a:cxn ang="0">
                <a:pos x="96" y="9"/>
              </a:cxn>
              <a:cxn ang="0">
                <a:pos x="85" y="20"/>
              </a:cxn>
              <a:cxn ang="0">
                <a:pos x="74" y="33"/>
              </a:cxn>
              <a:cxn ang="0">
                <a:pos x="63" y="52"/>
              </a:cxn>
              <a:cxn ang="0">
                <a:pos x="55" y="74"/>
              </a:cxn>
              <a:cxn ang="0">
                <a:pos x="44" y="98"/>
              </a:cxn>
              <a:cxn ang="0">
                <a:pos x="35" y="126"/>
              </a:cxn>
              <a:cxn ang="0">
                <a:pos x="28" y="157"/>
              </a:cxn>
              <a:cxn ang="0">
                <a:pos x="22" y="192"/>
              </a:cxn>
              <a:cxn ang="0">
                <a:pos x="15" y="227"/>
              </a:cxn>
              <a:cxn ang="0">
                <a:pos x="7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4906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7" y="562"/>
                </a:lnTo>
                <a:lnTo>
                  <a:pt x="9" y="602"/>
                </a:lnTo>
                <a:lnTo>
                  <a:pt x="15" y="641"/>
                </a:lnTo>
                <a:lnTo>
                  <a:pt x="18" y="658"/>
                </a:lnTo>
                <a:lnTo>
                  <a:pt x="22" y="676"/>
                </a:lnTo>
                <a:lnTo>
                  <a:pt x="24" y="693"/>
                </a:lnTo>
                <a:lnTo>
                  <a:pt x="28" y="708"/>
                </a:lnTo>
                <a:lnTo>
                  <a:pt x="33" y="726"/>
                </a:lnTo>
                <a:lnTo>
                  <a:pt x="35" y="739"/>
                </a:lnTo>
                <a:lnTo>
                  <a:pt x="39" y="754"/>
                </a:lnTo>
                <a:lnTo>
                  <a:pt x="44" y="767"/>
                </a:lnTo>
                <a:lnTo>
                  <a:pt x="48" y="780"/>
                </a:lnTo>
                <a:lnTo>
                  <a:pt x="55" y="794"/>
                </a:lnTo>
                <a:lnTo>
                  <a:pt x="59" y="804"/>
                </a:lnTo>
                <a:lnTo>
                  <a:pt x="63" y="815"/>
                </a:lnTo>
                <a:lnTo>
                  <a:pt x="68" y="824"/>
                </a:lnTo>
                <a:lnTo>
                  <a:pt x="74" y="833"/>
                </a:lnTo>
                <a:lnTo>
                  <a:pt x="78" y="841"/>
                </a:lnTo>
                <a:lnTo>
                  <a:pt x="85" y="848"/>
                </a:lnTo>
                <a:lnTo>
                  <a:pt x="92" y="855"/>
                </a:lnTo>
                <a:lnTo>
                  <a:pt x="96" y="859"/>
                </a:lnTo>
                <a:lnTo>
                  <a:pt x="102" y="861"/>
                </a:lnTo>
                <a:lnTo>
                  <a:pt x="109" y="865"/>
                </a:lnTo>
                <a:lnTo>
                  <a:pt x="116" y="868"/>
                </a:lnTo>
                <a:lnTo>
                  <a:pt x="120" y="868"/>
                </a:lnTo>
                <a:lnTo>
                  <a:pt x="4786" y="868"/>
                </a:lnTo>
                <a:lnTo>
                  <a:pt x="4793" y="868"/>
                </a:lnTo>
                <a:lnTo>
                  <a:pt x="4799" y="865"/>
                </a:lnTo>
                <a:lnTo>
                  <a:pt x="4804" y="861"/>
                </a:lnTo>
                <a:lnTo>
                  <a:pt x="4810" y="859"/>
                </a:lnTo>
                <a:lnTo>
                  <a:pt x="4817" y="855"/>
                </a:lnTo>
                <a:lnTo>
                  <a:pt x="4821" y="848"/>
                </a:lnTo>
                <a:lnTo>
                  <a:pt x="4828" y="841"/>
                </a:lnTo>
                <a:lnTo>
                  <a:pt x="4834" y="833"/>
                </a:lnTo>
                <a:lnTo>
                  <a:pt x="4839" y="824"/>
                </a:lnTo>
                <a:lnTo>
                  <a:pt x="4843" y="815"/>
                </a:lnTo>
                <a:lnTo>
                  <a:pt x="4850" y="804"/>
                </a:lnTo>
                <a:lnTo>
                  <a:pt x="4854" y="794"/>
                </a:lnTo>
                <a:lnTo>
                  <a:pt x="4858" y="780"/>
                </a:lnTo>
                <a:lnTo>
                  <a:pt x="4863" y="767"/>
                </a:lnTo>
                <a:lnTo>
                  <a:pt x="4867" y="754"/>
                </a:lnTo>
                <a:lnTo>
                  <a:pt x="4871" y="739"/>
                </a:lnTo>
                <a:lnTo>
                  <a:pt x="4876" y="726"/>
                </a:lnTo>
                <a:lnTo>
                  <a:pt x="4880" y="708"/>
                </a:lnTo>
                <a:lnTo>
                  <a:pt x="4882" y="693"/>
                </a:lnTo>
                <a:lnTo>
                  <a:pt x="4887" y="676"/>
                </a:lnTo>
                <a:lnTo>
                  <a:pt x="4889" y="658"/>
                </a:lnTo>
                <a:lnTo>
                  <a:pt x="4893" y="641"/>
                </a:lnTo>
                <a:lnTo>
                  <a:pt x="4897" y="602"/>
                </a:lnTo>
                <a:lnTo>
                  <a:pt x="4902" y="562"/>
                </a:lnTo>
                <a:lnTo>
                  <a:pt x="4904" y="521"/>
                </a:lnTo>
                <a:lnTo>
                  <a:pt x="4906" y="477"/>
                </a:lnTo>
                <a:lnTo>
                  <a:pt x="4906" y="434"/>
                </a:lnTo>
                <a:lnTo>
                  <a:pt x="4906" y="388"/>
                </a:lnTo>
                <a:lnTo>
                  <a:pt x="4904" y="347"/>
                </a:lnTo>
                <a:lnTo>
                  <a:pt x="4902" y="305"/>
                </a:lnTo>
                <a:lnTo>
                  <a:pt x="4897" y="264"/>
                </a:lnTo>
                <a:lnTo>
                  <a:pt x="4893" y="227"/>
                </a:lnTo>
                <a:lnTo>
                  <a:pt x="4889" y="209"/>
                </a:lnTo>
                <a:lnTo>
                  <a:pt x="4887" y="192"/>
                </a:lnTo>
                <a:lnTo>
                  <a:pt x="4882" y="174"/>
                </a:lnTo>
                <a:lnTo>
                  <a:pt x="4880" y="157"/>
                </a:lnTo>
                <a:lnTo>
                  <a:pt x="4876" y="142"/>
                </a:lnTo>
                <a:lnTo>
                  <a:pt x="4871" y="126"/>
                </a:lnTo>
                <a:lnTo>
                  <a:pt x="4867" y="111"/>
                </a:lnTo>
                <a:lnTo>
                  <a:pt x="4863" y="98"/>
                </a:lnTo>
                <a:lnTo>
                  <a:pt x="4858" y="85"/>
                </a:lnTo>
                <a:lnTo>
                  <a:pt x="4854" y="74"/>
                </a:lnTo>
                <a:lnTo>
                  <a:pt x="4850" y="63"/>
                </a:lnTo>
                <a:lnTo>
                  <a:pt x="4843" y="52"/>
                </a:lnTo>
                <a:lnTo>
                  <a:pt x="4839" y="41"/>
                </a:lnTo>
                <a:lnTo>
                  <a:pt x="4834" y="33"/>
                </a:lnTo>
                <a:lnTo>
                  <a:pt x="4828" y="26"/>
                </a:lnTo>
                <a:lnTo>
                  <a:pt x="4821" y="20"/>
                </a:lnTo>
                <a:lnTo>
                  <a:pt x="4817" y="13"/>
                </a:lnTo>
                <a:lnTo>
                  <a:pt x="4810" y="9"/>
                </a:lnTo>
                <a:lnTo>
                  <a:pt x="4804" y="4"/>
                </a:lnTo>
                <a:lnTo>
                  <a:pt x="4799" y="2"/>
                </a:lnTo>
                <a:lnTo>
                  <a:pt x="4793" y="0"/>
                </a:lnTo>
                <a:lnTo>
                  <a:pt x="4786" y="0"/>
                </a:lnTo>
                <a:lnTo>
                  <a:pt x="120" y="0"/>
                </a:lnTo>
                <a:lnTo>
                  <a:pt x="116" y="0"/>
                </a:lnTo>
                <a:lnTo>
                  <a:pt x="109" y="2"/>
                </a:lnTo>
                <a:lnTo>
                  <a:pt x="102" y="4"/>
                </a:lnTo>
                <a:lnTo>
                  <a:pt x="96" y="9"/>
                </a:lnTo>
                <a:lnTo>
                  <a:pt x="92" y="13"/>
                </a:lnTo>
                <a:lnTo>
                  <a:pt x="85" y="20"/>
                </a:lnTo>
                <a:lnTo>
                  <a:pt x="78" y="26"/>
                </a:lnTo>
                <a:lnTo>
                  <a:pt x="74" y="33"/>
                </a:lnTo>
                <a:lnTo>
                  <a:pt x="68" y="41"/>
                </a:lnTo>
                <a:lnTo>
                  <a:pt x="63" y="52"/>
                </a:lnTo>
                <a:lnTo>
                  <a:pt x="59" y="63"/>
                </a:lnTo>
                <a:lnTo>
                  <a:pt x="55" y="74"/>
                </a:lnTo>
                <a:lnTo>
                  <a:pt x="48" y="85"/>
                </a:lnTo>
                <a:lnTo>
                  <a:pt x="44" y="98"/>
                </a:lnTo>
                <a:lnTo>
                  <a:pt x="39" y="111"/>
                </a:lnTo>
                <a:lnTo>
                  <a:pt x="35" y="126"/>
                </a:lnTo>
                <a:lnTo>
                  <a:pt x="33" y="142"/>
                </a:lnTo>
                <a:lnTo>
                  <a:pt x="28" y="157"/>
                </a:lnTo>
                <a:lnTo>
                  <a:pt x="24" y="174"/>
                </a:lnTo>
                <a:lnTo>
                  <a:pt x="22" y="192"/>
                </a:lnTo>
                <a:lnTo>
                  <a:pt x="18" y="209"/>
                </a:lnTo>
                <a:lnTo>
                  <a:pt x="15" y="227"/>
                </a:lnTo>
                <a:lnTo>
                  <a:pt x="9" y="264"/>
                </a:lnTo>
                <a:lnTo>
                  <a:pt x="7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  <a:close/>
              </a:path>
            </a:pathLst>
          </a:cu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1096963" y="2681288"/>
            <a:ext cx="384175" cy="1377950"/>
          </a:xfrm>
          <a:custGeom>
            <a:avLst/>
            <a:gdLst/>
            <a:ahLst/>
            <a:cxnLst>
              <a:cxn ang="0">
                <a:pos x="126" y="868"/>
              </a:cxn>
              <a:cxn ang="0">
                <a:pos x="139" y="861"/>
              </a:cxn>
              <a:cxn ang="0">
                <a:pos x="150" y="855"/>
              </a:cxn>
              <a:cxn ang="0">
                <a:pos x="161" y="841"/>
              </a:cxn>
              <a:cxn ang="0">
                <a:pos x="172" y="824"/>
              </a:cxn>
              <a:cxn ang="0">
                <a:pos x="183" y="804"/>
              </a:cxn>
              <a:cxn ang="0">
                <a:pos x="192" y="780"/>
              </a:cxn>
              <a:cxn ang="0">
                <a:pos x="203" y="754"/>
              </a:cxn>
              <a:cxn ang="0">
                <a:pos x="209" y="726"/>
              </a:cxn>
              <a:cxn ang="0">
                <a:pos x="218" y="693"/>
              </a:cxn>
              <a:cxn ang="0">
                <a:pos x="224" y="658"/>
              </a:cxn>
              <a:cxn ang="0">
                <a:pos x="231" y="602"/>
              </a:cxn>
              <a:cxn ang="0">
                <a:pos x="240" y="521"/>
              </a:cxn>
              <a:cxn ang="0">
                <a:pos x="242" y="434"/>
              </a:cxn>
              <a:cxn ang="0">
                <a:pos x="240" y="347"/>
              </a:cxn>
              <a:cxn ang="0">
                <a:pos x="231" y="264"/>
              </a:cxn>
              <a:cxn ang="0">
                <a:pos x="224" y="209"/>
              </a:cxn>
              <a:cxn ang="0">
                <a:pos x="218" y="174"/>
              </a:cxn>
              <a:cxn ang="0">
                <a:pos x="209" y="142"/>
              </a:cxn>
              <a:cxn ang="0">
                <a:pos x="203" y="111"/>
              </a:cxn>
              <a:cxn ang="0">
                <a:pos x="192" y="85"/>
              </a:cxn>
              <a:cxn ang="0">
                <a:pos x="183" y="63"/>
              </a:cxn>
              <a:cxn ang="0">
                <a:pos x="172" y="41"/>
              </a:cxn>
              <a:cxn ang="0">
                <a:pos x="161" y="26"/>
              </a:cxn>
              <a:cxn ang="0">
                <a:pos x="150" y="13"/>
              </a:cxn>
              <a:cxn ang="0">
                <a:pos x="139" y="4"/>
              </a:cxn>
              <a:cxn ang="0">
                <a:pos x="126" y="0"/>
              </a:cxn>
              <a:cxn ang="0">
                <a:pos x="116" y="0"/>
              </a:cxn>
              <a:cxn ang="0">
                <a:pos x="102" y="4"/>
              </a:cxn>
              <a:cxn ang="0">
                <a:pos x="92" y="13"/>
              </a:cxn>
              <a:cxn ang="0">
                <a:pos x="78" y="26"/>
              </a:cxn>
              <a:cxn ang="0">
                <a:pos x="68" y="41"/>
              </a:cxn>
              <a:cxn ang="0">
                <a:pos x="59" y="63"/>
              </a:cxn>
              <a:cxn ang="0">
                <a:pos x="48" y="85"/>
              </a:cxn>
              <a:cxn ang="0">
                <a:pos x="39" y="111"/>
              </a:cxn>
              <a:cxn ang="0">
                <a:pos x="33" y="142"/>
              </a:cxn>
              <a:cxn ang="0">
                <a:pos x="24" y="174"/>
              </a:cxn>
              <a:cxn ang="0">
                <a:pos x="18" y="209"/>
              </a:cxn>
              <a:cxn ang="0">
                <a:pos x="9" y="264"/>
              </a:cxn>
              <a:cxn ang="0">
                <a:pos x="2" y="347"/>
              </a:cxn>
              <a:cxn ang="0">
                <a:pos x="0" y="434"/>
              </a:cxn>
              <a:cxn ang="0">
                <a:pos x="2" y="521"/>
              </a:cxn>
              <a:cxn ang="0">
                <a:pos x="9" y="602"/>
              </a:cxn>
              <a:cxn ang="0">
                <a:pos x="18" y="658"/>
              </a:cxn>
              <a:cxn ang="0">
                <a:pos x="24" y="693"/>
              </a:cxn>
              <a:cxn ang="0">
                <a:pos x="33" y="726"/>
              </a:cxn>
              <a:cxn ang="0">
                <a:pos x="39" y="754"/>
              </a:cxn>
              <a:cxn ang="0">
                <a:pos x="48" y="780"/>
              </a:cxn>
              <a:cxn ang="0">
                <a:pos x="59" y="804"/>
              </a:cxn>
              <a:cxn ang="0">
                <a:pos x="68" y="824"/>
              </a:cxn>
              <a:cxn ang="0">
                <a:pos x="78" y="841"/>
              </a:cxn>
              <a:cxn ang="0">
                <a:pos x="92" y="855"/>
              </a:cxn>
              <a:cxn ang="0">
                <a:pos x="102" y="861"/>
              </a:cxn>
              <a:cxn ang="0">
                <a:pos x="116" y="868"/>
              </a:cxn>
            </a:cxnLst>
            <a:rect l="0" t="0" r="r" b="b"/>
            <a:pathLst>
              <a:path w="242" h="868">
                <a:moveTo>
                  <a:pt x="120" y="868"/>
                </a:moveTo>
                <a:lnTo>
                  <a:pt x="126" y="868"/>
                </a:lnTo>
                <a:lnTo>
                  <a:pt x="133" y="865"/>
                </a:lnTo>
                <a:lnTo>
                  <a:pt x="139" y="861"/>
                </a:lnTo>
                <a:lnTo>
                  <a:pt x="146" y="859"/>
                </a:lnTo>
                <a:lnTo>
                  <a:pt x="150" y="855"/>
                </a:lnTo>
                <a:lnTo>
                  <a:pt x="157" y="848"/>
                </a:lnTo>
                <a:lnTo>
                  <a:pt x="161" y="841"/>
                </a:lnTo>
                <a:lnTo>
                  <a:pt x="168" y="833"/>
                </a:lnTo>
                <a:lnTo>
                  <a:pt x="172" y="824"/>
                </a:lnTo>
                <a:lnTo>
                  <a:pt x="179" y="815"/>
                </a:lnTo>
                <a:lnTo>
                  <a:pt x="183" y="804"/>
                </a:lnTo>
                <a:lnTo>
                  <a:pt x="187" y="794"/>
                </a:lnTo>
                <a:lnTo>
                  <a:pt x="192" y="780"/>
                </a:lnTo>
                <a:lnTo>
                  <a:pt x="198" y="767"/>
                </a:lnTo>
                <a:lnTo>
                  <a:pt x="203" y="754"/>
                </a:lnTo>
                <a:lnTo>
                  <a:pt x="205" y="739"/>
                </a:lnTo>
                <a:lnTo>
                  <a:pt x="209" y="726"/>
                </a:lnTo>
                <a:lnTo>
                  <a:pt x="213" y="708"/>
                </a:lnTo>
                <a:lnTo>
                  <a:pt x="218" y="693"/>
                </a:lnTo>
                <a:lnTo>
                  <a:pt x="220" y="676"/>
                </a:lnTo>
                <a:lnTo>
                  <a:pt x="224" y="658"/>
                </a:lnTo>
                <a:lnTo>
                  <a:pt x="227" y="641"/>
                </a:lnTo>
                <a:lnTo>
                  <a:pt x="231" y="602"/>
                </a:lnTo>
                <a:lnTo>
                  <a:pt x="235" y="562"/>
                </a:lnTo>
                <a:lnTo>
                  <a:pt x="240" y="521"/>
                </a:lnTo>
                <a:lnTo>
                  <a:pt x="240" y="477"/>
                </a:lnTo>
                <a:lnTo>
                  <a:pt x="242" y="434"/>
                </a:lnTo>
                <a:lnTo>
                  <a:pt x="240" y="388"/>
                </a:lnTo>
                <a:lnTo>
                  <a:pt x="240" y="347"/>
                </a:lnTo>
                <a:lnTo>
                  <a:pt x="235" y="305"/>
                </a:lnTo>
                <a:lnTo>
                  <a:pt x="231" y="264"/>
                </a:lnTo>
                <a:lnTo>
                  <a:pt x="227" y="227"/>
                </a:lnTo>
                <a:lnTo>
                  <a:pt x="224" y="209"/>
                </a:lnTo>
                <a:lnTo>
                  <a:pt x="220" y="192"/>
                </a:lnTo>
                <a:lnTo>
                  <a:pt x="218" y="174"/>
                </a:lnTo>
                <a:lnTo>
                  <a:pt x="213" y="157"/>
                </a:lnTo>
                <a:lnTo>
                  <a:pt x="209" y="142"/>
                </a:lnTo>
                <a:lnTo>
                  <a:pt x="205" y="126"/>
                </a:lnTo>
                <a:lnTo>
                  <a:pt x="203" y="111"/>
                </a:lnTo>
                <a:lnTo>
                  <a:pt x="198" y="98"/>
                </a:lnTo>
                <a:lnTo>
                  <a:pt x="192" y="85"/>
                </a:lnTo>
                <a:lnTo>
                  <a:pt x="187" y="74"/>
                </a:lnTo>
                <a:lnTo>
                  <a:pt x="183" y="63"/>
                </a:lnTo>
                <a:lnTo>
                  <a:pt x="179" y="52"/>
                </a:lnTo>
                <a:lnTo>
                  <a:pt x="172" y="41"/>
                </a:lnTo>
                <a:lnTo>
                  <a:pt x="168" y="33"/>
                </a:lnTo>
                <a:lnTo>
                  <a:pt x="161" y="26"/>
                </a:lnTo>
                <a:lnTo>
                  <a:pt x="157" y="20"/>
                </a:lnTo>
                <a:lnTo>
                  <a:pt x="150" y="13"/>
                </a:lnTo>
                <a:lnTo>
                  <a:pt x="146" y="9"/>
                </a:lnTo>
                <a:lnTo>
                  <a:pt x="139" y="4"/>
                </a:lnTo>
                <a:lnTo>
                  <a:pt x="133" y="2"/>
                </a:lnTo>
                <a:lnTo>
                  <a:pt x="126" y="0"/>
                </a:lnTo>
                <a:lnTo>
                  <a:pt x="120" y="0"/>
                </a:lnTo>
                <a:lnTo>
                  <a:pt x="116" y="0"/>
                </a:lnTo>
                <a:lnTo>
                  <a:pt x="109" y="2"/>
                </a:lnTo>
                <a:lnTo>
                  <a:pt x="102" y="4"/>
                </a:lnTo>
                <a:lnTo>
                  <a:pt x="96" y="9"/>
                </a:lnTo>
                <a:lnTo>
                  <a:pt x="92" y="13"/>
                </a:lnTo>
                <a:lnTo>
                  <a:pt x="85" y="20"/>
                </a:lnTo>
                <a:lnTo>
                  <a:pt x="78" y="26"/>
                </a:lnTo>
                <a:lnTo>
                  <a:pt x="74" y="33"/>
                </a:lnTo>
                <a:lnTo>
                  <a:pt x="68" y="41"/>
                </a:lnTo>
                <a:lnTo>
                  <a:pt x="63" y="52"/>
                </a:lnTo>
                <a:lnTo>
                  <a:pt x="59" y="63"/>
                </a:lnTo>
                <a:lnTo>
                  <a:pt x="55" y="74"/>
                </a:lnTo>
                <a:lnTo>
                  <a:pt x="48" y="85"/>
                </a:lnTo>
                <a:lnTo>
                  <a:pt x="44" y="98"/>
                </a:lnTo>
                <a:lnTo>
                  <a:pt x="39" y="111"/>
                </a:lnTo>
                <a:lnTo>
                  <a:pt x="35" y="126"/>
                </a:lnTo>
                <a:lnTo>
                  <a:pt x="33" y="142"/>
                </a:lnTo>
                <a:lnTo>
                  <a:pt x="28" y="157"/>
                </a:lnTo>
                <a:lnTo>
                  <a:pt x="24" y="174"/>
                </a:lnTo>
                <a:lnTo>
                  <a:pt x="22" y="192"/>
                </a:lnTo>
                <a:lnTo>
                  <a:pt x="18" y="209"/>
                </a:lnTo>
                <a:lnTo>
                  <a:pt x="15" y="227"/>
                </a:lnTo>
                <a:lnTo>
                  <a:pt x="9" y="264"/>
                </a:lnTo>
                <a:lnTo>
                  <a:pt x="7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77"/>
                </a:lnTo>
                <a:lnTo>
                  <a:pt x="2" y="521"/>
                </a:lnTo>
                <a:lnTo>
                  <a:pt x="7" y="562"/>
                </a:lnTo>
                <a:lnTo>
                  <a:pt x="9" y="602"/>
                </a:lnTo>
                <a:lnTo>
                  <a:pt x="15" y="641"/>
                </a:lnTo>
                <a:lnTo>
                  <a:pt x="18" y="658"/>
                </a:lnTo>
                <a:lnTo>
                  <a:pt x="22" y="676"/>
                </a:lnTo>
                <a:lnTo>
                  <a:pt x="24" y="693"/>
                </a:lnTo>
                <a:lnTo>
                  <a:pt x="28" y="708"/>
                </a:lnTo>
                <a:lnTo>
                  <a:pt x="33" y="726"/>
                </a:lnTo>
                <a:lnTo>
                  <a:pt x="35" y="739"/>
                </a:lnTo>
                <a:lnTo>
                  <a:pt x="39" y="754"/>
                </a:lnTo>
                <a:lnTo>
                  <a:pt x="44" y="767"/>
                </a:lnTo>
                <a:lnTo>
                  <a:pt x="48" y="780"/>
                </a:lnTo>
                <a:lnTo>
                  <a:pt x="55" y="794"/>
                </a:lnTo>
                <a:lnTo>
                  <a:pt x="59" y="804"/>
                </a:lnTo>
                <a:lnTo>
                  <a:pt x="63" y="815"/>
                </a:lnTo>
                <a:lnTo>
                  <a:pt x="68" y="824"/>
                </a:lnTo>
                <a:lnTo>
                  <a:pt x="74" y="833"/>
                </a:lnTo>
                <a:lnTo>
                  <a:pt x="78" y="841"/>
                </a:lnTo>
                <a:lnTo>
                  <a:pt x="85" y="848"/>
                </a:lnTo>
                <a:lnTo>
                  <a:pt x="92" y="855"/>
                </a:lnTo>
                <a:lnTo>
                  <a:pt x="96" y="859"/>
                </a:lnTo>
                <a:lnTo>
                  <a:pt x="102" y="861"/>
                </a:lnTo>
                <a:lnTo>
                  <a:pt x="109" y="865"/>
                </a:lnTo>
                <a:lnTo>
                  <a:pt x="116" y="868"/>
                </a:lnTo>
                <a:lnTo>
                  <a:pt x="120" y="868"/>
                </a:lnTo>
                <a:close/>
              </a:path>
            </a:pathLst>
          </a:custGeom>
          <a:solidFill>
            <a:srgbClr val="C9E6E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9" name="Freeform 7"/>
          <p:cNvSpPr>
            <a:spLocks/>
          </p:cNvSpPr>
          <p:nvPr/>
        </p:nvSpPr>
        <p:spPr bwMode="auto">
          <a:xfrm>
            <a:off x="1096963" y="2681288"/>
            <a:ext cx="7788275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7" y="562"/>
              </a:cxn>
              <a:cxn ang="0">
                <a:pos x="15" y="641"/>
              </a:cxn>
              <a:cxn ang="0">
                <a:pos x="22" y="676"/>
              </a:cxn>
              <a:cxn ang="0">
                <a:pos x="28" y="708"/>
              </a:cxn>
              <a:cxn ang="0">
                <a:pos x="35" y="739"/>
              </a:cxn>
              <a:cxn ang="0">
                <a:pos x="44" y="767"/>
              </a:cxn>
              <a:cxn ang="0">
                <a:pos x="55" y="794"/>
              </a:cxn>
              <a:cxn ang="0">
                <a:pos x="63" y="815"/>
              </a:cxn>
              <a:cxn ang="0">
                <a:pos x="74" y="833"/>
              </a:cxn>
              <a:cxn ang="0">
                <a:pos x="85" y="848"/>
              </a:cxn>
              <a:cxn ang="0">
                <a:pos x="96" y="859"/>
              </a:cxn>
              <a:cxn ang="0">
                <a:pos x="109" y="865"/>
              </a:cxn>
              <a:cxn ang="0">
                <a:pos x="120" y="868"/>
              </a:cxn>
              <a:cxn ang="0">
                <a:pos x="4793" y="868"/>
              </a:cxn>
              <a:cxn ang="0">
                <a:pos x="4804" y="861"/>
              </a:cxn>
              <a:cxn ang="0">
                <a:pos x="4817" y="855"/>
              </a:cxn>
              <a:cxn ang="0">
                <a:pos x="4828" y="841"/>
              </a:cxn>
              <a:cxn ang="0">
                <a:pos x="4839" y="824"/>
              </a:cxn>
              <a:cxn ang="0">
                <a:pos x="4850" y="804"/>
              </a:cxn>
              <a:cxn ang="0">
                <a:pos x="4858" y="780"/>
              </a:cxn>
              <a:cxn ang="0">
                <a:pos x="4867" y="754"/>
              </a:cxn>
              <a:cxn ang="0">
                <a:pos x="4876" y="726"/>
              </a:cxn>
              <a:cxn ang="0">
                <a:pos x="4882" y="693"/>
              </a:cxn>
              <a:cxn ang="0">
                <a:pos x="4889" y="658"/>
              </a:cxn>
              <a:cxn ang="0">
                <a:pos x="4897" y="602"/>
              </a:cxn>
              <a:cxn ang="0">
                <a:pos x="4904" y="521"/>
              </a:cxn>
              <a:cxn ang="0">
                <a:pos x="4906" y="434"/>
              </a:cxn>
              <a:cxn ang="0">
                <a:pos x="4904" y="347"/>
              </a:cxn>
              <a:cxn ang="0">
                <a:pos x="4897" y="264"/>
              </a:cxn>
              <a:cxn ang="0">
                <a:pos x="4889" y="209"/>
              </a:cxn>
              <a:cxn ang="0">
                <a:pos x="4882" y="174"/>
              </a:cxn>
              <a:cxn ang="0">
                <a:pos x="4876" y="142"/>
              </a:cxn>
              <a:cxn ang="0">
                <a:pos x="4867" y="111"/>
              </a:cxn>
              <a:cxn ang="0">
                <a:pos x="4858" y="85"/>
              </a:cxn>
              <a:cxn ang="0">
                <a:pos x="4850" y="63"/>
              </a:cxn>
              <a:cxn ang="0">
                <a:pos x="4839" y="41"/>
              </a:cxn>
              <a:cxn ang="0">
                <a:pos x="4828" y="26"/>
              </a:cxn>
              <a:cxn ang="0">
                <a:pos x="4817" y="13"/>
              </a:cxn>
              <a:cxn ang="0">
                <a:pos x="4804" y="4"/>
              </a:cxn>
              <a:cxn ang="0">
                <a:pos x="4793" y="0"/>
              </a:cxn>
              <a:cxn ang="0">
                <a:pos x="120" y="0"/>
              </a:cxn>
              <a:cxn ang="0">
                <a:pos x="109" y="2"/>
              </a:cxn>
              <a:cxn ang="0">
                <a:pos x="96" y="9"/>
              </a:cxn>
              <a:cxn ang="0">
                <a:pos x="85" y="20"/>
              </a:cxn>
              <a:cxn ang="0">
                <a:pos x="74" y="33"/>
              </a:cxn>
              <a:cxn ang="0">
                <a:pos x="63" y="52"/>
              </a:cxn>
              <a:cxn ang="0">
                <a:pos x="55" y="74"/>
              </a:cxn>
              <a:cxn ang="0">
                <a:pos x="44" y="98"/>
              </a:cxn>
              <a:cxn ang="0">
                <a:pos x="35" y="126"/>
              </a:cxn>
              <a:cxn ang="0">
                <a:pos x="28" y="157"/>
              </a:cxn>
              <a:cxn ang="0">
                <a:pos x="22" y="192"/>
              </a:cxn>
              <a:cxn ang="0">
                <a:pos x="15" y="227"/>
              </a:cxn>
              <a:cxn ang="0">
                <a:pos x="7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4906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7" y="562"/>
                </a:lnTo>
                <a:lnTo>
                  <a:pt x="9" y="602"/>
                </a:lnTo>
                <a:lnTo>
                  <a:pt x="15" y="641"/>
                </a:lnTo>
                <a:lnTo>
                  <a:pt x="18" y="658"/>
                </a:lnTo>
                <a:lnTo>
                  <a:pt x="22" y="676"/>
                </a:lnTo>
                <a:lnTo>
                  <a:pt x="24" y="693"/>
                </a:lnTo>
                <a:lnTo>
                  <a:pt x="28" y="708"/>
                </a:lnTo>
                <a:lnTo>
                  <a:pt x="33" y="726"/>
                </a:lnTo>
                <a:lnTo>
                  <a:pt x="35" y="739"/>
                </a:lnTo>
                <a:lnTo>
                  <a:pt x="39" y="754"/>
                </a:lnTo>
                <a:lnTo>
                  <a:pt x="44" y="767"/>
                </a:lnTo>
                <a:lnTo>
                  <a:pt x="48" y="780"/>
                </a:lnTo>
                <a:lnTo>
                  <a:pt x="55" y="794"/>
                </a:lnTo>
                <a:lnTo>
                  <a:pt x="59" y="804"/>
                </a:lnTo>
                <a:lnTo>
                  <a:pt x="63" y="815"/>
                </a:lnTo>
                <a:lnTo>
                  <a:pt x="68" y="824"/>
                </a:lnTo>
                <a:lnTo>
                  <a:pt x="74" y="833"/>
                </a:lnTo>
                <a:lnTo>
                  <a:pt x="78" y="841"/>
                </a:lnTo>
                <a:lnTo>
                  <a:pt x="85" y="848"/>
                </a:lnTo>
                <a:lnTo>
                  <a:pt x="92" y="855"/>
                </a:lnTo>
                <a:lnTo>
                  <a:pt x="96" y="859"/>
                </a:lnTo>
                <a:lnTo>
                  <a:pt x="102" y="861"/>
                </a:lnTo>
                <a:lnTo>
                  <a:pt x="109" y="865"/>
                </a:lnTo>
                <a:lnTo>
                  <a:pt x="116" y="868"/>
                </a:lnTo>
                <a:lnTo>
                  <a:pt x="120" y="868"/>
                </a:lnTo>
                <a:lnTo>
                  <a:pt x="4786" y="868"/>
                </a:lnTo>
                <a:lnTo>
                  <a:pt x="4793" y="868"/>
                </a:lnTo>
                <a:lnTo>
                  <a:pt x="4799" y="865"/>
                </a:lnTo>
                <a:lnTo>
                  <a:pt x="4804" y="861"/>
                </a:lnTo>
                <a:lnTo>
                  <a:pt x="4810" y="859"/>
                </a:lnTo>
                <a:lnTo>
                  <a:pt x="4817" y="855"/>
                </a:lnTo>
                <a:lnTo>
                  <a:pt x="4821" y="848"/>
                </a:lnTo>
                <a:lnTo>
                  <a:pt x="4828" y="841"/>
                </a:lnTo>
                <a:lnTo>
                  <a:pt x="4834" y="833"/>
                </a:lnTo>
                <a:lnTo>
                  <a:pt x="4839" y="824"/>
                </a:lnTo>
                <a:lnTo>
                  <a:pt x="4843" y="815"/>
                </a:lnTo>
                <a:lnTo>
                  <a:pt x="4850" y="804"/>
                </a:lnTo>
                <a:lnTo>
                  <a:pt x="4854" y="794"/>
                </a:lnTo>
                <a:lnTo>
                  <a:pt x="4858" y="780"/>
                </a:lnTo>
                <a:lnTo>
                  <a:pt x="4863" y="767"/>
                </a:lnTo>
                <a:lnTo>
                  <a:pt x="4867" y="754"/>
                </a:lnTo>
                <a:lnTo>
                  <a:pt x="4871" y="739"/>
                </a:lnTo>
                <a:lnTo>
                  <a:pt x="4876" y="726"/>
                </a:lnTo>
                <a:lnTo>
                  <a:pt x="4880" y="708"/>
                </a:lnTo>
                <a:lnTo>
                  <a:pt x="4882" y="693"/>
                </a:lnTo>
                <a:lnTo>
                  <a:pt x="4887" y="676"/>
                </a:lnTo>
                <a:lnTo>
                  <a:pt x="4889" y="658"/>
                </a:lnTo>
                <a:lnTo>
                  <a:pt x="4893" y="641"/>
                </a:lnTo>
                <a:lnTo>
                  <a:pt x="4897" y="602"/>
                </a:lnTo>
                <a:lnTo>
                  <a:pt x="4902" y="562"/>
                </a:lnTo>
                <a:lnTo>
                  <a:pt x="4904" y="521"/>
                </a:lnTo>
                <a:lnTo>
                  <a:pt x="4906" y="477"/>
                </a:lnTo>
                <a:lnTo>
                  <a:pt x="4906" y="434"/>
                </a:lnTo>
                <a:lnTo>
                  <a:pt x="4906" y="388"/>
                </a:lnTo>
                <a:lnTo>
                  <a:pt x="4904" y="347"/>
                </a:lnTo>
                <a:lnTo>
                  <a:pt x="4902" y="305"/>
                </a:lnTo>
                <a:lnTo>
                  <a:pt x="4897" y="264"/>
                </a:lnTo>
                <a:lnTo>
                  <a:pt x="4893" y="227"/>
                </a:lnTo>
                <a:lnTo>
                  <a:pt x="4889" y="209"/>
                </a:lnTo>
                <a:lnTo>
                  <a:pt x="4887" y="192"/>
                </a:lnTo>
                <a:lnTo>
                  <a:pt x="4882" y="174"/>
                </a:lnTo>
                <a:lnTo>
                  <a:pt x="4880" y="157"/>
                </a:lnTo>
                <a:lnTo>
                  <a:pt x="4876" y="142"/>
                </a:lnTo>
                <a:lnTo>
                  <a:pt x="4871" y="126"/>
                </a:lnTo>
                <a:lnTo>
                  <a:pt x="4867" y="111"/>
                </a:lnTo>
                <a:lnTo>
                  <a:pt x="4863" y="98"/>
                </a:lnTo>
                <a:lnTo>
                  <a:pt x="4858" y="85"/>
                </a:lnTo>
                <a:lnTo>
                  <a:pt x="4854" y="74"/>
                </a:lnTo>
                <a:lnTo>
                  <a:pt x="4850" y="63"/>
                </a:lnTo>
                <a:lnTo>
                  <a:pt x="4843" y="52"/>
                </a:lnTo>
                <a:lnTo>
                  <a:pt x="4839" y="41"/>
                </a:lnTo>
                <a:lnTo>
                  <a:pt x="4834" y="33"/>
                </a:lnTo>
                <a:lnTo>
                  <a:pt x="4828" y="26"/>
                </a:lnTo>
                <a:lnTo>
                  <a:pt x="4821" y="20"/>
                </a:lnTo>
                <a:lnTo>
                  <a:pt x="4817" y="13"/>
                </a:lnTo>
                <a:lnTo>
                  <a:pt x="4810" y="9"/>
                </a:lnTo>
                <a:lnTo>
                  <a:pt x="4804" y="4"/>
                </a:lnTo>
                <a:lnTo>
                  <a:pt x="4799" y="2"/>
                </a:lnTo>
                <a:lnTo>
                  <a:pt x="4793" y="0"/>
                </a:lnTo>
                <a:lnTo>
                  <a:pt x="4786" y="0"/>
                </a:lnTo>
                <a:lnTo>
                  <a:pt x="120" y="0"/>
                </a:lnTo>
                <a:lnTo>
                  <a:pt x="116" y="0"/>
                </a:lnTo>
                <a:lnTo>
                  <a:pt x="109" y="2"/>
                </a:lnTo>
                <a:lnTo>
                  <a:pt x="102" y="4"/>
                </a:lnTo>
                <a:lnTo>
                  <a:pt x="96" y="9"/>
                </a:lnTo>
                <a:lnTo>
                  <a:pt x="92" y="13"/>
                </a:lnTo>
                <a:lnTo>
                  <a:pt x="85" y="20"/>
                </a:lnTo>
                <a:lnTo>
                  <a:pt x="78" y="26"/>
                </a:lnTo>
                <a:lnTo>
                  <a:pt x="74" y="33"/>
                </a:lnTo>
                <a:lnTo>
                  <a:pt x="68" y="41"/>
                </a:lnTo>
                <a:lnTo>
                  <a:pt x="63" y="52"/>
                </a:lnTo>
                <a:lnTo>
                  <a:pt x="59" y="63"/>
                </a:lnTo>
                <a:lnTo>
                  <a:pt x="55" y="74"/>
                </a:lnTo>
                <a:lnTo>
                  <a:pt x="48" y="85"/>
                </a:lnTo>
                <a:lnTo>
                  <a:pt x="44" y="98"/>
                </a:lnTo>
                <a:lnTo>
                  <a:pt x="39" y="111"/>
                </a:lnTo>
                <a:lnTo>
                  <a:pt x="35" y="126"/>
                </a:lnTo>
                <a:lnTo>
                  <a:pt x="33" y="142"/>
                </a:lnTo>
                <a:lnTo>
                  <a:pt x="28" y="157"/>
                </a:lnTo>
                <a:lnTo>
                  <a:pt x="24" y="174"/>
                </a:lnTo>
                <a:lnTo>
                  <a:pt x="22" y="192"/>
                </a:lnTo>
                <a:lnTo>
                  <a:pt x="18" y="209"/>
                </a:lnTo>
                <a:lnTo>
                  <a:pt x="15" y="227"/>
                </a:lnTo>
                <a:lnTo>
                  <a:pt x="9" y="264"/>
                </a:lnTo>
                <a:lnTo>
                  <a:pt x="7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Freeform 8"/>
          <p:cNvSpPr>
            <a:spLocks/>
          </p:cNvSpPr>
          <p:nvPr/>
        </p:nvSpPr>
        <p:spPr bwMode="auto">
          <a:xfrm>
            <a:off x="1287463" y="2681288"/>
            <a:ext cx="193675" cy="1377950"/>
          </a:xfrm>
          <a:custGeom>
            <a:avLst/>
            <a:gdLst/>
            <a:ahLst/>
            <a:cxnLst>
              <a:cxn ang="0">
                <a:pos x="0" y="868"/>
              </a:cxn>
              <a:cxn ang="0">
                <a:pos x="6" y="868"/>
              </a:cxn>
              <a:cxn ang="0">
                <a:pos x="13" y="865"/>
              </a:cxn>
              <a:cxn ang="0">
                <a:pos x="19" y="861"/>
              </a:cxn>
              <a:cxn ang="0">
                <a:pos x="26" y="859"/>
              </a:cxn>
              <a:cxn ang="0">
                <a:pos x="30" y="855"/>
              </a:cxn>
              <a:cxn ang="0">
                <a:pos x="37" y="848"/>
              </a:cxn>
              <a:cxn ang="0">
                <a:pos x="41" y="841"/>
              </a:cxn>
              <a:cxn ang="0">
                <a:pos x="48" y="833"/>
              </a:cxn>
              <a:cxn ang="0">
                <a:pos x="52" y="824"/>
              </a:cxn>
              <a:cxn ang="0">
                <a:pos x="59" y="815"/>
              </a:cxn>
              <a:cxn ang="0">
                <a:pos x="63" y="804"/>
              </a:cxn>
              <a:cxn ang="0">
                <a:pos x="67" y="794"/>
              </a:cxn>
              <a:cxn ang="0">
                <a:pos x="72" y="780"/>
              </a:cxn>
              <a:cxn ang="0">
                <a:pos x="78" y="767"/>
              </a:cxn>
              <a:cxn ang="0">
                <a:pos x="83" y="754"/>
              </a:cxn>
              <a:cxn ang="0">
                <a:pos x="85" y="739"/>
              </a:cxn>
              <a:cxn ang="0">
                <a:pos x="89" y="726"/>
              </a:cxn>
              <a:cxn ang="0">
                <a:pos x="93" y="708"/>
              </a:cxn>
              <a:cxn ang="0">
                <a:pos x="98" y="693"/>
              </a:cxn>
              <a:cxn ang="0">
                <a:pos x="100" y="676"/>
              </a:cxn>
              <a:cxn ang="0">
                <a:pos x="104" y="658"/>
              </a:cxn>
              <a:cxn ang="0">
                <a:pos x="107" y="641"/>
              </a:cxn>
              <a:cxn ang="0">
                <a:pos x="111" y="602"/>
              </a:cxn>
              <a:cxn ang="0">
                <a:pos x="115" y="562"/>
              </a:cxn>
              <a:cxn ang="0">
                <a:pos x="120" y="521"/>
              </a:cxn>
              <a:cxn ang="0">
                <a:pos x="120" y="477"/>
              </a:cxn>
              <a:cxn ang="0">
                <a:pos x="122" y="434"/>
              </a:cxn>
              <a:cxn ang="0">
                <a:pos x="120" y="388"/>
              </a:cxn>
              <a:cxn ang="0">
                <a:pos x="120" y="347"/>
              </a:cxn>
              <a:cxn ang="0">
                <a:pos x="115" y="305"/>
              </a:cxn>
              <a:cxn ang="0">
                <a:pos x="111" y="264"/>
              </a:cxn>
              <a:cxn ang="0">
                <a:pos x="107" y="227"/>
              </a:cxn>
              <a:cxn ang="0">
                <a:pos x="104" y="209"/>
              </a:cxn>
              <a:cxn ang="0">
                <a:pos x="100" y="192"/>
              </a:cxn>
              <a:cxn ang="0">
                <a:pos x="98" y="174"/>
              </a:cxn>
              <a:cxn ang="0">
                <a:pos x="93" y="157"/>
              </a:cxn>
              <a:cxn ang="0">
                <a:pos x="89" y="142"/>
              </a:cxn>
              <a:cxn ang="0">
                <a:pos x="85" y="126"/>
              </a:cxn>
              <a:cxn ang="0">
                <a:pos x="83" y="111"/>
              </a:cxn>
              <a:cxn ang="0">
                <a:pos x="78" y="98"/>
              </a:cxn>
              <a:cxn ang="0">
                <a:pos x="72" y="85"/>
              </a:cxn>
              <a:cxn ang="0">
                <a:pos x="67" y="74"/>
              </a:cxn>
              <a:cxn ang="0">
                <a:pos x="63" y="63"/>
              </a:cxn>
              <a:cxn ang="0">
                <a:pos x="59" y="52"/>
              </a:cxn>
              <a:cxn ang="0">
                <a:pos x="52" y="41"/>
              </a:cxn>
              <a:cxn ang="0">
                <a:pos x="48" y="33"/>
              </a:cxn>
              <a:cxn ang="0">
                <a:pos x="41" y="26"/>
              </a:cxn>
              <a:cxn ang="0">
                <a:pos x="37" y="20"/>
              </a:cxn>
              <a:cxn ang="0">
                <a:pos x="30" y="13"/>
              </a:cxn>
              <a:cxn ang="0">
                <a:pos x="26" y="9"/>
              </a:cxn>
              <a:cxn ang="0">
                <a:pos x="19" y="4"/>
              </a:cxn>
              <a:cxn ang="0">
                <a:pos x="13" y="2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122" h="868">
                <a:moveTo>
                  <a:pt x="0" y="868"/>
                </a:moveTo>
                <a:lnTo>
                  <a:pt x="6" y="868"/>
                </a:lnTo>
                <a:lnTo>
                  <a:pt x="13" y="865"/>
                </a:lnTo>
                <a:lnTo>
                  <a:pt x="19" y="861"/>
                </a:lnTo>
                <a:lnTo>
                  <a:pt x="26" y="859"/>
                </a:lnTo>
                <a:lnTo>
                  <a:pt x="30" y="855"/>
                </a:lnTo>
                <a:lnTo>
                  <a:pt x="37" y="848"/>
                </a:lnTo>
                <a:lnTo>
                  <a:pt x="41" y="841"/>
                </a:lnTo>
                <a:lnTo>
                  <a:pt x="48" y="833"/>
                </a:lnTo>
                <a:lnTo>
                  <a:pt x="52" y="824"/>
                </a:lnTo>
                <a:lnTo>
                  <a:pt x="59" y="815"/>
                </a:lnTo>
                <a:lnTo>
                  <a:pt x="63" y="804"/>
                </a:lnTo>
                <a:lnTo>
                  <a:pt x="67" y="794"/>
                </a:lnTo>
                <a:lnTo>
                  <a:pt x="72" y="780"/>
                </a:lnTo>
                <a:lnTo>
                  <a:pt x="78" y="767"/>
                </a:lnTo>
                <a:lnTo>
                  <a:pt x="83" y="754"/>
                </a:lnTo>
                <a:lnTo>
                  <a:pt x="85" y="739"/>
                </a:lnTo>
                <a:lnTo>
                  <a:pt x="89" y="726"/>
                </a:lnTo>
                <a:lnTo>
                  <a:pt x="93" y="708"/>
                </a:lnTo>
                <a:lnTo>
                  <a:pt x="98" y="693"/>
                </a:lnTo>
                <a:lnTo>
                  <a:pt x="100" y="676"/>
                </a:lnTo>
                <a:lnTo>
                  <a:pt x="104" y="658"/>
                </a:lnTo>
                <a:lnTo>
                  <a:pt x="107" y="641"/>
                </a:lnTo>
                <a:lnTo>
                  <a:pt x="111" y="602"/>
                </a:lnTo>
                <a:lnTo>
                  <a:pt x="115" y="562"/>
                </a:lnTo>
                <a:lnTo>
                  <a:pt x="120" y="521"/>
                </a:lnTo>
                <a:lnTo>
                  <a:pt x="120" y="477"/>
                </a:lnTo>
                <a:lnTo>
                  <a:pt x="122" y="434"/>
                </a:lnTo>
                <a:lnTo>
                  <a:pt x="120" y="388"/>
                </a:lnTo>
                <a:lnTo>
                  <a:pt x="120" y="347"/>
                </a:lnTo>
                <a:lnTo>
                  <a:pt x="115" y="305"/>
                </a:lnTo>
                <a:lnTo>
                  <a:pt x="111" y="264"/>
                </a:lnTo>
                <a:lnTo>
                  <a:pt x="107" y="227"/>
                </a:lnTo>
                <a:lnTo>
                  <a:pt x="104" y="209"/>
                </a:lnTo>
                <a:lnTo>
                  <a:pt x="100" y="192"/>
                </a:lnTo>
                <a:lnTo>
                  <a:pt x="98" y="174"/>
                </a:lnTo>
                <a:lnTo>
                  <a:pt x="93" y="157"/>
                </a:lnTo>
                <a:lnTo>
                  <a:pt x="89" y="142"/>
                </a:lnTo>
                <a:lnTo>
                  <a:pt x="85" y="126"/>
                </a:lnTo>
                <a:lnTo>
                  <a:pt x="83" y="111"/>
                </a:lnTo>
                <a:lnTo>
                  <a:pt x="78" y="98"/>
                </a:lnTo>
                <a:lnTo>
                  <a:pt x="72" y="85"/>
                </a:lnTo>
                <a:lnTo>
                  <a:pt x="67" y="74"/>
                </a:lnTo>
                <a:lnTo>
                  <a:pt x="63" y="63"/>
                </a:lnTo>
                <a:lnTo>
                  <a:pt x="59" y="52"/>
                </a:lnTo>
                <a:lnTo>
                  <a:pt x="52" y="41"/>
                </a:lnTo>
                <a:lnTo>
                  <a:pt x="48" y="33"/>
                </a:lnTo>
                <a:lnTo>
                  <a:pt x="41" y="26"/>
                </a:lnTo>
                <a:lnTo>
                  <a:pt x="37" y="20"/>
                </a:lnTo>
                <a:lnTo>
                  <a:pt x="30" y="13"/>
                </a:lnTo>
                <a:lnTo>
                  <a:pt x="26" y="9"/>
                </a:lnTo>
                <a:lnTo>
                  <a:pt x="19" y="4"/>
                </a:lnTo>
                <a:lnTo>
                  <a:pt x="13" y="2"/>
                </a:lnTo>
                <a:lnTo>
                  <a:pt x="6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1" name="Freeform 9"/>
          <p:cNvSpPr>
            <a:spLocks/>
          </p:cNvSpPr>
          <p:nvPr/>
        </p:nvSpPr>
        <p:spPr bwMode="auto">
          <a:xfrm>
            <a:off x="8539163" y="2670175"/>
            <a:ext cx="339725" cy="1354138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92" y="5"/>
              </a:cxn>
              <a:cxn ang="0">
                <a:pos x="81" y="14"/>
              </a:cxn>
              <a:cxn ang="0">
                <a:pos x="70" y="27"/>
              </a:cxn>
              <a:cxn ang="0">
                <a:pos x="61" y="42"/>
              </a:cxn>
              <a:cxn ang="0">
                <a:pos x="53" y="62"/>
              </a:cxn>
              <a:cxn ang="0">
                <a:pos x="44" y="85"/>
              </a:cxn>
              <a:cxn ang="0">
                <a:pos x="35" y="112"/>
              </a:cxn>
              <a:cxn ang="0">
                <a:pos x="29" y="140"/>
              </a:cxn>
              <a:cxn ang="0">
                <a:pos x="22" y="171"/>
              </a:cxn>
              <a:cxn ang="0">
                <a:pos x="16" y="205"/>
              </a:cxn>
              <a:cxn ang="0">
                <a:pos x="9" y="260"/>
              </a:cxn>
              <a:cxn ang="0">
                <a:pos x="3" y="341"/>
              </a:cxn>
              <a:cxn ang="0">
                <a:pos x="0" y="428"/>
              </a:cxn>
              <a:cxn ang="0">
                <a:pos x="3" y="513"/>
              </a:cxn>
              <a:cxn ang="0">
                <a:pos x="9" y="593"/>
              </a:cxn>
              <a:cxn ang="0">
                <a:pos x="16" y="648"/>
              </a:cxn>
              <a:cxn ang="0">
                <a:pos x="22" y="683"/>
              </a:cxn>
              <a:cxn ang="0">
                <a:pos x="29" y="713"/>
              </a:cxn>
              <a:cxn ang="0">
                <a:pos x="35" y="742"/>
              </a:cxn>
              <a:cxn ang="0">
                <a:pos x="44" y="768"/>
              </a:cxn>
              <a:cxn ang="0">
                <a:pos x="53" y="792"/>
              </a:cxn>
              <a:cxn ang="0">
                <a:pos x="61" y="811"/>
              </a:cxn>
              <a:cxn ang="0">
                <a:pos x="70" y="829"/>
              </a:cxn>
              <a:cxn ang="0">
                <a:pos x="81" y="840"/>
              </a:cxn>
              <a:cxn ang="0">
                <a:pos x="92" y="848"/>
              </a:cxn>
              <a:cxn ang="0">
                <a:pos x="103" y="853"/>
              </a:cxn>
              <a:cxn ang="0">
                <a:pos x="114" y="853"/>
              </a:cxn>
              <a:cxn ang="0">
                <a:pos x="125" y="848"/>
              </a:cxn>
              <a:cxn ang="0">
                <a:pos x="133" y="840"/>
              </a:cxn>
              <a:cxn ang="0">
                <a:pos x="144" y="829"/>
              </a:cxn>
              <a:cxn ang="0">
                <a:pos x="153" y="811"/>
              </a:cxn>
              <a:cxn ang="0">
                <a:pos x="164" y="792"/>
              </a:cxn>
              <a:cxn ang="0">
                <a:pos x="172" y="768"/>
              </a:cxn>
              <a:cxn ang="0">
                <a:pos x="179" y="742"/>
              </a:cxn>
              <a:cxn ang="0">
                <a:pos x="186" y="713"/>
              </a:cxn>
              <a:cxn ang="0">
                <a:pos x="192" y="683"/>
              </a:cxn>
              <a:cxn ang="0">
                <a:pos x="199" y="648"/>
              </a:cxn>
              <a:cxn ang="0">
                <a:pos x="205" y="593"/>
              </a:cxn>
              <a:cxn ang="0">
                <a:pos x="212" y="513"/>
              </a:cxn>
              <a:cxn ang="0">
                <a:pos x="214" y="428"/>
              </a:cxn>
              <a:cxn ang="0">
                <a:pos x="212" y="341"/>
              </a:cxn>
              <a:cxn ang="0">
                <a:pos x="205" y="260"/>
              </a:cxn>
              <a:cxn ang="0">
                <a:pos x="199" y="205"/>
              </a:cxn>
              <a:cxn ang="0">
                <a:pos x="192" y="171"/>
              </a:cxn>
              <a:cxn ang="0">
                <a:pos x="186" y="140"/>
              </a:cxn>
              <a:cxn ang="0">
                <a:pos x="179" y="112"/>
              </a:cxn>
              <a:cxn ang="0">
                <a:pos x="172" y="85"/>
              </a:cxn>
              <a:cxn ang="0">
                <a:pos x="164" y="62"/>
              </a:cxn>
              <a:cxn ang="0">
                <a:pos x="153" y="42"/>
              </a:cxn>
              <a:cxn ang="0">
                <a:pos x="144" y="27"/>
              </a:cxn>
              <a:cxn ang="0">
                <a:pos x="133" y="14"/>
              </a:cxn>
              <a:cxn ang="0">
                <a:pos x="125" y="5"/>
              </a:cxn>
              <a:cxn ang="0">
                <a:pos x="114" y="0"/>
              </a:cxn>
            </a:cxnLst>
            <a:rect l="0" t="0" r="r" b="b"/>
            <a:pathLst>
              <a:path w="214" h="853">
                <a:moveTo>
                  <a:pt x="107" y="0"/>
                </a:moveTo>
                <a:lnTo>
                  <a:pt x="103" y="0"/>
                </a:lnTo>
                <a:lnTo>
                  <a:pt x="96" y="3"/>
                </a:lnTo>
                <a:lnTo>
                  <a:pt x="92" y="5"/>
                </a:lnTo>
                <a:lnTo>
                  <a:pt x="85" y="9"/>
                </a:lnTo>
                <a:lnTo>
                  <a:pt x="81" y="14"/>
                </a:lnTo>
                <a:lnTo>
                  <a:pt x="77" y="18"/>
                </a:lnTo>
                <a:lnTo>
                  <a:pt x="70" y="27"/>
                </a:lnTo>
                <a:lnTo>
                  <a:pt x="66" y="33"/>
                </a:lnTo>
                <a:lnTo>
                  <a:pt x="61" y="42"/>
                </a:lnTo>
                <a:lnTo>
                  <a:pt x="57" y="51"/>
                </a:lnTo>
                <a:lnTo>
                  <a:pt x="53" y="62"/>
                </a:lnTo>
                <a:lnTo>
                  <a:pt x="48" y="72"/>
                </a:lnTo>
                <a:lnTo>
                  <a:pt x="44" y="85"/>
                </a:lnTo>
                <a:lnTo>
                  <a:pt x="40" y="96"/>
                </a:lnTo>
                <a:lnTo>
                  <a:pt x="35" y="112"/>
                </a:lnTo>
                <a:lnTo>
                  <a:pt x="33" y="125"/>
                </a:lnTo>
                <a:lnTo>
                  <a:pt x="29" y="140"/>
                </a:lnTo>
                <a:lnTo>
                  <a:pt x="24" y="155"/>
                </a:lnTo>
                <a:lnTo>
                  <a:pt x="22" y="171"/>
                </a:lnTo>
                <a:lnTo>
                  <a:pt x="20" y="188"/>
                </a:lnTo>
                <a:lnTo>
                  <a:pt x="16" y="205"/>
                </a:lnTo>
                <a:lnTo>
                  <a:pt x="14" y="223"/>
                </a:lnTo>
                <a:lnTo>
                  <a:pt x="9" y="260"/>
                </a:lnTo>
                <a:lnTo>
                  <a:pt x="5" y="299"/>
                </a:lnTo>
                <a:lnTo>
                  <a:pt x="3" y="341"/>
                </a:lnTo>
                <a:lnTo>
                  <a:pt x="3" y="382"/>
                </a:lnTo>
                <a:lnTo>
                  <a:pt x="0" y="428"/>
                </a:lnTo>
                <a:lnTo>
                  <a:pt x="3" y="471"/>
                </a:lnTo>
                <a:lnTo>
                  <a:pt x="3" y="513"/>
                </a:lnTo>
                <a:lnTo>
                  <a:pt x="5" y="554"/>
                </a:lnTo>
                <a:lnTo>
                  <a:pt x="9" y="593"/>
                </a:lnTo>
                <a:lnTo>
                  <a:pt x="14" y="630"/>
                </a:lnTo>
                <a:lnTo>
                  <a:pt x="16" y="648"/>
                </a:lnTo>
                <a:lnTo>
                  <a:pt x="20" y="665"/>
                </a:lnTo>
                <a:lnTo>
                  <a:pt x="22" y="683"/>
                </a:lnTo>
                <a:lnTo>
                  <a:pt x="24" y="698"/>
                </a:lnTo>
                <a:lnTo>
                  <a:pt x="29" y="713"/>
                </a:lnTo>
                <a:lnTo>
                  <a:pt x="33" y="729"/>
                </a:lnTo>
                <a:lnTo>
                  <a:pt x="35" y="742"/>
                </a:lnTo>
                <a:lnTo>
                  <a:pt x="40" y="757"/>
                </a:lnTo>
                <a:lnTo>
                  <a:pt x="44" y="768"/>
                </a:lnTo>
                <a:lnTo>
                  <a:pt x="48" y="781"/>
                </a:lnTo>
                <a:lnTo>
                  <a:pt x="53" y="792"/>
                </a:lnTo>
                <a:lnTo>
                  <a:pt x="57" y="803"/>
                </a:lnTo>
                <a:lnTo>
                  <a:pt x="61" y="811"/>
                </a:lnTo>
                <a:lnTo>
                  <a:pt x="66" y="820"/>
                </a:lnTo>
                <a:lnTo>
                  <a:pt x="70" y="829"/>
                </a:lnTo>
                <a:lnTo>
                  <a:pt x="77" y="835"/>
                </a:lnTo>
                <a:lnTo>
                  <a:pt x="81" y="840"/>
                </a:lnTo>
                <a:lnTo>
                  <a:pt x="85" y="844"/>
                </a:lnTo>
                <a:lnTo>
                  <a:pt x="92" y="848"/>
                </a:lnTo>
                <a:lnTo>
                  <a:pt x="96" y="851"/>
                </a:lnTo>
                <a:lnTo>
                  <a:pt x="103" y="853"/>
                </a:lnTo>
                <a:lnTo>
                  <a:pt x="107" y="853"/>
                </a:lnTo>
                <a:lnTo>
                  <a:pt x="114" y="853"/>
                </a:lnTo>
                <a:lnTo>
                  <a:pt x="118" y="851"/>
                </a:lnTo>
                <a:lnTo>
                  <a:pt x="125" y="848"/>
                </a:lnTo>
                <a:lnTo>
                  <a:pt x="129" y="844"/>
                </a:lnTo>
                <a:lnTo>
                  <a:pt x="133" y="840"/>
                </a:lnTo>
                <a:lnTo>
                  <a:pt x="140" y="835"/>
                </a:lnTo>
                <a:lnTo>
                  <a:pt x="144" y="829"/>
                </a:lnTo>
                <a:lnTo>
                  <a:pt x="149" y="820"/>
                </a:lnTo>
                <a:lnTo>
                  <a:pt x="153" y="811"/>
                </a:lnTo>
                <a:lnTo>
                  <a:pt x="159" y="803"/>
                </a:lnTo>
                <a:lnTo>
                  <a:pt x="164" y="792"/>
                </a:lnTo>
                <a:lnTo>
                  <a:pt x="168" y="781"/>
                </a:lnTo>
                <a:lnTo>
                  <a:pt x="172" y="768"/>
                </a:lnTo>
                <a:lnTo>
                  <a:pt x="175" y="757"/>
                </a:lnTo>
                <a:lnTo>
                  <a:pt x="179" y="742"/>
                </a:lnTo>
                <a:lnTo>
                  <a:pt x="183" y="729"/>
                </a:lnTo>
                <a:lnTo>
                  <a:pt x="186" y="713"/>
                </a:lnTo>
                <a:lnTo>
                  <a:pt x="190" y="698"/>
                </a:lnTo>
                <a:lnTo>
                  <a:pt x="192" y="683"/>
                </a:lnTo>
                <a:lnTo>
                  <a:pt x="196" y="665"/>
                </a:lnTo>
                <a:lnTo>
                  <a:pt x="199" y="648"/>
                </a:lnTo>
                <a:lnTo>
                  <a:pt x="201" y="630"/>
                </a:lnTo>
                <a:lnTo>
                  <a:pt x="205" y="593"/>
                </a:lnTo>
                <a:lnTo>
                  <a:pt x="209" y="554"/>
                </a:lnTo>
                <a:lnTo>
                  <a:pt x="212" y="513"/>
                </a:lnTo>
                <a:lnTo>
                  <a:pt x="214" y="471"/>
                </a:lnTo>
                <a:lnTo>
                  <a:pt x="214" y="428"/>
                </a:lnTo>
                <a:lnTo>
                  <a:pt x="214" y="384"/>
                </a:lnTo>
                <a:lnTo>
                  <a:pt x="212" y="341"/>
                </a:lnTo>
                <a:lnTo>
                  <a:pt x="209" y="299"/>
                </a:lnTo>
                <a:lnTo>
                  <a:pt x="205" y="260"/>
                </a:lnTo>
                <a:lnTo>
                  <a:pt x="201" y="223"/>
                </a:lnTo>
                <a:lnTo>
                  <a:pt x="199" y="205"/>
                </a:lnTo>
                <a:lnTo>
                  <a:pt x="196" y="188"/>
                </a:lnTo>
                <a:lnTo>
                  <a:pt x="192" y="171"/>
                </a:lnTo>
                <a:lnTo>
                  <a:pt x="190" y="155"/>
                </a:lnTo>
                <a:lnTo>
                  <a:pt x="186" y="140"/>
                </a:lnTo>
                <a:lnTo>
                  <a:pt x="183" y="125"/>
                </a:lnTo>
                <a:lnTo>
                  <a:pt x="179" y="112"/>
                </a:lnTo>
                <a:lnTo>
                  <a:pt x="175" y="96"/>
                </a:lnTo>
                <a:lnTo>
                  <a:pt x="172" y="85"/>
                </a:lnTo>
                <a:lnTo>
                  <a:pt x="168" y="72"/>
                </a:lnTo>
                <a:lnTo>
                  <a:pt x="164" y="62"/>
                </a:lnTo>
                <a:lnTo>
                  <a:pt x="159" y="51"/>
                </a:lnTo>
                <a:lnTo>
                  <a:pt x="153" y="42"/>
                </a:lnTo>
                <a:lnTo>
                  <a:pt x="149" y="33"/>
                </a:lnTo>
                <a:lnTo>
                  <a:pt x="144" y="27"/>
                </a:lnTo>
                <a:lnTo>
                  <a:pt x="140" y="18"/>
                </a:lnTo>
                <a:lnTo>
                  <a:pt x="133" y="14"/>
                </a:lnTo>
                <a:lnTo>
                  <a:pt x="129" y="9"/>
                </a:lnTo>
                <a:lnTo>
                  <a:pt x="125" y="5"/>
                </a:lnTo>
                <a:lnTo>
                  <a:pt x="118" y="3"/>
                </a:lnTo>
                <a:lnTo>
                  <a:pt x="114" y="0"/>
                </a:lnTo>
                <a:lnTo>
                  <a:pt x="107" y="0"/>
                </a:lnTo>
                <a:close/>
              </a:path>
            </a:pathLst>
          </a:cu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3" name="Freeform 11"/>
          <p:cNvSpPr>
            <a:spLocks/>
          </p:cNvSpPr>
          <p:nvPr/>
        </p:nvSpPr>
        <p:spPr bwMode="auto">
          <a:xfrm>
            <a:off x="4202113" y="2681288"/>
            <a:ext cx="2287588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6" y="562"/>
              </a:cxn>
              <a:cxn ang="0">
                <a:pos x="15" y="641"/>
              </a:cxn>
              <a:cxn ang="0">
                <a:pos x="21" y="676"/>
              </a:cxn>
              <a:cxn ang="0">
                <a:pos x="30" y="708"/>
              </a:cxn>
              <a:cxn ang="0">
                <a:pos x="37" y="739"/>
              </a:cxn>
              <a:cxn ang="0">
                <a:pos x="47" y="767"/>
              </a:cxn>
              <a:cxn ang="0">
                <a:pos x="56" y="794"/>
              </a:cxn>
              <a:cxn ang="0">
                <a:pos x="67" y="815"/>
              </a:cxn>
              <a:cxn ang="0">
                <a:pos x="78" y="833"/>
              </a:cxn>
              <a:cxn ang="0">
                <a:pos x="91" y="848"/>
              </a:cxn>
              <a:cxn ang="0">
                <a:pos x="102" y="859"/>
              </a:cxn>
              <a:cxn ang="0">
                <a:pos x="115" y="865"/>
              </a:cxn>
              <a:cxn ang="0">
                <a:pos x="128" y="868"/>
              </a:cxn>
              <a:cxn ang="0">
                <a:pos x="1317" y="868"/>
              </a:cxn>
              <a:cxn ang="0">
                <a:pos x="1330" y="861"/>
              </a:cxn>
              <a:cxn ang="0">
                <a:pos x="1343" y="855"/>
              </a:cxn>
              <a:cxn ang="0">
                <a:pos x="1356" y="841"/>
              </a:cxn>
              <a:cxn ang="0">
                <a:pos x="1367" y="824"/>
              </a:cxn>
              <a:cxn ang="0">
                <a:pos x="1378" y="804"/>
              </a:cxn>
              <a:cxn ang="0">
                <a:pos x="1389" y="780"/>
              </a:cxn>
              <a:cxn ang="0">
                <a:pos x="1398" y="754"/>
              </a:cxn>
              <a:cxn ang="0">
                <a:pos x="1406" y="726"/>
              </a:cxn>
              <a:cxn ang="0">
                <a:pos x="1415" y="693"/>
              </a:cxn>
              <a:cxn ang="0">
                <a:pos x="1422" y="658"/>
              </a:cxn>
              <a:cxn ang="0">
                <a:pos x="1430" y="602"/>
              </a:cxn>
              <a:cxn ang="0">
                <a:pos x="1437" y="521"/>
              </a:cxn>
              <a:cxn ang="0">
                <a:pos x="1441" y="434"/>
              </a:cxn>
              <a:cxn ang="0">
                <a:pos x="1437" y="347"/>
              </a:cxn>
              <a:cxn ang="0">
                <a:pos x="1430" y="264"/>
              </a:cxn>
              <a:cxn ang="0">
                <a:pos x="1422" y="209"/>
              </a:cxn>
              <a:cxn ang="0">
                <a:pos x="1415" y="174"/>
              </a:cxn>
              <a:cxn ang="0">
                <a:pos x="1406" y="142"/>
              </a:cxn>
              <a:cxn ang="0">
                <a:pos x="1398" y="111"/>
              </a:cxn>
              <a:cxn ang="0">
                <a:pos x="1389" y="85"/>
              </a:cxn>
              <a:cxn ang="0">
                <a:pos x="1378" y="63"/>
              </a:cxn>
              <a:cxn ang="0">
                <a:pos x="1367" y="41"/>
              </a:cxn>
              <a:cxn ang="0">
                <a:pos x="1356" y="26"/>
              </a:cxn>
              <a:cxn ang="0">
                <a:pos x="1343" y="13"/>
              </a:cxn>
              <a:cxn ang="0">
                <a:pos x="1330" y="4"/>
              </a:cxn>
              <a:cxn ang="0">
                <a:pos x="1317" y="0"/>
              </a:cxn>
              <a:cxn ang="0">
                <a:pos x="128" y="0"/>
              </a:cxn>
              <a:cxn ang="0">
                <a:pos x="115" y="2"/>
              </a:cxn>
              <a:cxn ang="0">
                <a:pos x="102" y="9"/>
              </a:cxn>
              <a:cxn ang="0">
                <a:pos x="91" y="20"/>
              </a:cxn>
              <a:cxn ang="0">
                <a:pos x="78" y="33"/>
              </a:cxn>
              <a:cxn ang="0">
                <a:pos x="67" y="52"/>
              </a:cxn>
              <a:cxn ang="0">
                <a:pos x="56" y="74"/>
              </a:cxn>
              <a:cxn ang="0">
                <a:pos x="47" y="98"/>
              </a:cxn>
              <a:cxn ang="0">
                <a:pos x="37" y="126"/>
              </a:cxn>
              <a:cxn ang="0">
                <a:pos x="30" y="157"/>
              </a:cxn>
              <a:cxn ang="0">
                <a:pos x="21" y="192"/>
              </a:cxn>
              <a:cxn ang="0">
                <a:pos x="15" y="227"/>
              </a:cxn>
              <a:cxn ang="0">
                <a:pos x="6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1441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6" y="562"/>
                </a:lnTo>
                <a:lnTo>
                  <a:pt x="10" y="602"/>
                </a:lnTo>
                <a:lnTo>
                  <a:pt x="15" y="641"/>
                </a:lnTo>
                <a:lnTo>
                  <a:pt x="19" y="658"/>
                </a:lnTo>
                <a:lnTo>
                  <a:pt x="21" y="676"/>
                </a:lnTo>
                <a:lnTo>
                  <a:pt x="26" y="693"/>
                </a:lnTo>
                <a:lnTo>
                  <a:pt x="30" y="708"/>
                </a:lnTo>
                <a:lnTo>
                  <a:pt x="32" y="726"/>
                </a:lnTo>
                <a:lnTo>
                  <a:pt x="37" y="739"/>
                </a:lnTo>
                <a:lnTo>
                  <a:pt x="41" y="754"/>
                </a:lnTo>
                <a:lnTo>
                  <a:pt x="47" y="767"/>
                </a:lnTo>
                <a:lnTo>
                  <a:pt x="52" y="780"/>
                </a:lnTo>
                <a:lnTo>
                  <a:pt x="56" y="794"/>
                </a:lnTo>
                <a:lnTo>
                  <a:pt x="63" y="804"/>
                </a:lnTo>
                <a:lnTo>
                  <a:pt x="67" y="815"/>
                </a:lnTo>
                <a:lnTo>
                  <a:pt x="74" y="824"/>
                </a:lnTo>
                <a:lnTo>
                  <a:pt x="78" y="833"/>
                </a:lnTo>
                <a:lnTo>
                  <a:pt x="84" y="841"/>
                </a:lnTo>
                <a:lnTo>
                  <a:pt x="91" y="848"/>
                </a:lnTo>
                <a:lnTo>
                  <a:pt x="98" y="855"/>
                </a:lnTo>
                <a:lnTo>
                  <a:pt x="102" y="859"/>
                </a:lnTo>
                <a:lnTo>
                  <a:pt x="108" y="861"/>
                </a:lnTo>
                <a:lnTo>
                  <a:pt x="115" y="865"/>
                </a:lnTo>
                <a:lnTo>
                  <a:pt x="122" y="868"/>
                </a:lnTo>
                <a:lnTo>
                  <a:pt x="128" y="868"/>
                </a:lnTo>
                <a:lnTo>
                  <a:pt x="1310" y="868"/>
                </a:lnTo>
                <a:lnTo>
                  <a:pt x="1317" y="868"/>
                </a:lnTo>
                <a:lnTo>
                  <a:pt x="1324" y="865"/>
                </a:lnTo>
                <a:lnTo>
                  <a:pt x="1330" y="861"/>
                </a:lnTo>
                <a:lnTo>
                  <a:pt x="1337" y="859"/>
                </a:lnTo>
                <a:lnTo>
                  <a:pt x="1343" y="855"/>
                </a:lnTo>
                <a:lnTo>
                  <a:pt x="1350" y="848"/>
                </a:lnTo>
                <a:lnTo>
                  <a:pt x="1356" y="841"/>
                </a:lnTo>
                <a:lnTo>
                  <a:pt x="1361" y="833"/>
                </a:lnTo>
                <a:lnTo>
                  <a:pt x="1367" y="824"/>
                </a:lnTo>
                <a:lnTo>
                  <a:pt x="1371" y="815"/>
                </a:lnTo>
                <a:lnTo>
                  <a:pt x="1378" y="804"/>
                </a:lnTo>
                <a:lnTo>
                  <a:pt x="1382" y="794"/>
                </a:lnTo>
                <a:lnTo>
                  <a:pt x="1389" y="780"/>
                </a:lnTo>
                <a:lnTo>
                  <a:pt x="1393" y="767"/>
                </a:lnTo>
                <a:lnTo>
                  <a:pt x="1398" y="754"/>
                </a:lnTo>
                <a:lnTo>
                  <a:pt x="1402" y="739"/>
                </a:lnTo>
                <a:lnTo>
                  <a:pt x="1406" y="726"/>
                </a:lnTo>
                <a:lnTo>
                  <a:pt x="1411" y="708"/>
                </a:lnTo>
                <a:lnTo>
                  <a:pt x="1415" y="693"/>
                </a:lnTo>
                <a:lnTo>
                  <a:pt x="1417" y="676"/>
                </a:lnTo>
                <a:lnTo>
                  <a:pt x="1422" y="658"/>
                </a:lnTo>
                <a:lnTo>
                  <a:pt x="1424" y="641"/>
                </a:lnTo>
                <a:lnTo>
                  <a:pt x="1430" y="602"/>
                </a:lnTo>
                <a:lnTo>
                  <a:pt x="1435" y="562"/>
                </a:lnTo>
                <a:lnTo>
                  <a:pt x="1437" y="521"/>
                </a:lnTo>
                <a:lnTo>
                  <a:pt x="1439" y="477"/>
                </a:lnTo>
                <a:lnTo>
                  <a:pt x="1441" y="434"/>
                </a:lnTo>
                <a:lnTo>
                  <a:pt x="1439" y="388"/>
                </a:lnTo>
                <a:lnTo>
                  <a:pt x="1437" y="347"/>
                </a:lnTo>
                <a:lnTo>
                  <a:pt x="1435" y="305"/>
                </a:lnTo>
                <a:lnTo>
                  <a:pt x="1430" y="264"/>
                </a:lnTo>
                <a:lnTo>
                  <a:pt x="1424" y="227"/>
                </a:lnTo>
                <a:lnTo>
                  <a:pt x="1422" y="209"/>
                </a:lnTo>
                <a:lnTo>
                  <a:pt x="1417" y="192"/>
                </a:lnTo>
                <a:lnTo>
                  <a:pt x="1415" y="174"/>
                </a:lnTo>
                <a:lnTo>
                  <a:pt x="1411" y="157"/>
                </a:lnTo>
                <a:lnTo>
                  <a:pt x="1406" y="142"/>
                </a:lnTo>
                <a:lnTo>
                  <a:pt x="1402" y="126"/>
                </a:lnTo>
                <a:lnTo>
                  <a:pt x="1398" y="111"/>
                </a:lnTo>
                <a:lnTo>
                  <a:pt x="1393" y="98"/>
                </a:lnTo>
                <a:lnTo>
                  <a:pt x="1389" y="85"/>
                </a:lnTo>
                <a:lnTo>
                  <a:pt x="1382" y="74"/>
                </a:lnTo>
                <a:lnTo>
                  <a:pt x="1378" y="63"/>
                </a:lnTo>
                <a:lnTo>
                  <a:pt x="1371" y="52"/>
                </a:lnTo>
                <a:lnTo>
                  <a:pt x="1367" y="41"/>
                </a:lnTo>
                <a:lnTo>
                  <a:pt x="1361" y="33"/>
                </a:lnTo>
                <a:lnTo>
                  <a:pt x="1356" y="26"/>
                </a:lnTo>
                <a:lnTo>
                  <a:pt x="1350" y="20"/>
                </a:lnTo>
                <a:lnTo>
                  <a:pt x="1343" y="13"/>
                </a:lnTo>
                <a:lnTo>
                  <a:pt x="1337" y="9"/>
                </a:lnTo>
                <a:lnTo>
                  <a:pt x="1330" y="4"/>
                </a:lnTo>
                <a:lnTo>
                  <a:pt x="1324" y="2"/>
                </a:lnTo>
                <a:lnTo>
                  <a:pt x="1317" y="0"/>
                </a:lnTo>
                <a:lnTo>
                  <a:pt x="1310" y="0"/>
                </a:lnTo>
                <a:lnTo>
                  <a:pt x="128" y="0"/>
                </a:lnTo>
                <a:lnTo>
                  <a:pt x="122" y="0"/>
                </a:lnTo>
                <a:lnTo>
                  <a:pt x="115" y="2"/>
                </a:lnTo>
                <a:lnTo>
                  <a:pt x="108" y="4"/>
                </a:lnTo>
                <a:lnTo>
                  <a:pt x="102" y="9"/>
                </a:lnTo>
                <a:lnTo>
                  <a:pt x="98" y="13"/>
                </a:lnTo>
                <a:lnTo>
                  <a:pt x="91" y="20"/>
                </a:lnTo>
                <a:lnTo>
                  <a:pt x="84" y="26"/>
                </a:lnTo>
                <a:lnTo>
                  <a:pt x="78" y="33"/>
                </a:lnTo>
                <a:lnTo>
                  <a:pt x="74" y="41"/>
                </a:lnTo>
                <a:lnTo>
                  <a:pt x="67" y="52"/>
                </a:lnTo>
                <a:lnTo>
                  <a:pt x="63" y="63"/>
                </a:lnTo>
                <a:lnTo>
                  <a:pt x="56" y="74"/>
                </a:lnTo>
                <a:lnTo>
                  <a:pt x="52" y="85"/>
                </a:lnTo>
                <a:lnTo>
                  <a:pt x="47" y="98"/>
                </a:lnTo>
                <a:lnTo>
                  <a:pt x="41" y="111"/>
                </a:lnTo>
                <a:lnTo>
                  <a:pt x="37" y="126"/>
                </a:lnTo>
                <a:lnTo>
                  <a:pt x="32" y="142"/>
                </a:lnTo>
                <a:lnTo>
                  <a:pt x="30" y="157"/>
                </a:lnTo>
                <a:lnTo>
                  <a:pt x="26" y="174"/>
                </a:lnTo>
                <a:lnTo>
                  <a:pt x="21" y="192"/>
                </a:lnTo>
                <a:lnTo>
                  <a:pt x="19" y="209"/>
                </a:lnTo>
                <a:lnTo>
                  <a:pt x="15" y="227"/>
                </a:lnTo>
                <a:lnTo>
                  <a:pt x="10" y="264"/>
                </a:lnTo>
                <a:lnTo>
                  <a:pt x="6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Freeform 12"/>
          <p:cNvSpPr>
            <a:spLocks/>
          </p:cNvSpPr>
          <p:nvPr/>
        </p:nvSpPr>
        <p:spPr bwMode="auto">
          <a:xfrm>
            <a:off x="4202113" y="2681288"/>
            <a:ext cx="411163" cy="1377950"/>
          </a:xfrm>
          <a:custGeom>
            <a:avLst/>
            <a:gdLst/>
            <a:ahLst/>
            <a:cxnLst>
              <a:cxn ang="0">
                <a:pos x="135" y="868"/>
              </a:cxn>
              <a:cxn ang="0">
                <a:pos x="148" y="861"/>
              </a:cxn>
              <a:cxn ang="0">
                <a:pos x="161" y="855"/>
              </a:cxn>
              <a:cxn ang="0">
                <a:pos x="174" y="841"/>
              </a:cxn>
              <a:cxn ang="0">
                <a:pos x="185" y="824"/>
              </a:cxn>
              <a:cxn ang="0">
                <a:pos x="196" y="804"/>
              </a:cxn>
              <a:cxn ang="0">
                <a:pos x="206" y="780"/>
              </a:cxn>
              <a:cxn ang="0">
                <a:pos x="215" y="754"/>
              </a:cxn>
              <a:cxn ang="0">
                <a:pos x="224" y="726"/>
              </a:cxn>
              <a:cxn ang="0">
                <a:pos x="233" y="693"/>
              </a:cxn>
              <a:cxn ang="0">
                <a:pos x="239" y="658"/>
              </a:cxn>
              <a:cxn ang="0">
                <a:pos x="248" y="602"/>
              </a:cxn>
              <a:cxn ang="0">
                <a:pos x="257" y="521"/>
              </a:cxn>
              <a:cxn ang="0">
                <a:pos x="259" y="434"/>
              </a:cxn>
              <a:cxn ang="0">
                <a:pos x="257" y="347"/>
              </a:cxn>
              <a:cxn ang="0">
                <a:pos x="248" y="264"/>
              </a:cxn>
              <a:cxn ang="0">
                <a:pos x="239" y="209"/>
              </a:cxn>
              <a:cxn ang="0">
                <a:pos x="233" y="174"/>
              </a:cxn>
              <a:cxn ang="0">
                <a:pos x="224" y="142"/>
              </a:cxn>
              <a:cxn ang="0">
                <a:pos x="215" y="111"/>
              </a:cxn>
              <a:cxn ang="0">
                <a:pos x="206" y="85"/>
              </a:cxn>
              <a:cxn ang="0">
                <a:pos x="196" y="63"/>
              </a:cxn>
              <a:cxn ang="0">
                <a:pos x="185" y="41"/>
              </a:cxn>
              <a:cxn ang="0">
                <a:pos x="174" y="26"/>
              </a:cxn>
              <a:cxn ang="0">
                <a:pos x="161" y="13"/>
              </a:cxn>
              <a:cxn ang="0">
                <a:pos x="148" y="4"/>
              </a:cxn>
              <a:cxn ang="0">
                <a:pos x="135" y="0"/>
              </a:cxn>
              <a:cxn ang="0">
                <a:pos x="122" y="0"/>
              </a:cxn>
              <a:cxn ang="0">
                <a:pos x="108" y="4"/>
              </a:cxn>
              <a:cxn ang="0">
                <a:pos x="98" y="13"/>
              </a:cxn>
              <a:cxn ang="0">
                <a:pos x="84" y="26"/>
              </a:cxn>
              <a:cxn ang="0">
                <a:pos x="74" y="41"/>
              </a:cxn>
              <a:cxn ang="0">
                <a:pos x="63" y="63"/>
              </a:cxn>
              <a:cxn ang="0">
                <a:pos x="52" y="85"/>
              </a:cxn>
              <a:cxn ang="0">
                <a:pos x="41" y="111"/>
              </a:cxn>
              <a:cxn ang="0">
                <a:pos x="32" y="142"/>
              </a:cxn>
              <a:cxn ang="0">
                <a:pos x="26" y="174"/>
              </a:cxn>
              <a:cxn ang="0">
                <a:pos x="19" y="209"/>
              </a:cxn>
              <a:cxn ang="0">
                <a:pos x="10" y="264"/>
              </a:cxn>
              <a:cxn ang="0">
                <a:pos x="2" y="347"/>
              </a:cxn>
              <a:cxn ang="0">
                <a:pos x="0" y="434"/>
              </a:cxn>
              <a:cxn ang="0">
                <a:pos x="2" y="521"/>
              </a:cxn>
              <a:cxn ang="0">
                <a:pos x="10" y="602"/>
              </a:cxn>
              <a:cxn ang="0">
                <a:pos x="19" y="658"/>
              </a:cxn>
              <a:cxn ang="0">
                <a:pos x="26" y="693"/>
              </a:cxn>
              <a:cxn ang="0">
                <a:pos x="32" y="726"/>
              </a:cxn>
              <a:cxn ang="0">
                <a:pos x="41" y="754"/>
              </a:cxn>
              <a:cxn ang="0">
                <a:pos x="52" y="780"/>
              </a:cxn>
              <a:cxn ang="0">
                <a:pos x="63" y="804"/>
              </a:cxn>
              <a:cxn ang="0">
                <a:pos x="74" y="824"/>
              </a:cxn>
              <a:cxn ang="0">
                <a:pos x="84" y="841"/>
              </a:cxn>
              <a:cxn ang="0">
                <a:pos x="98" y="855"/>
              </a:cxn>
              <a:cxn ang="0">
                <a:pos x="108" y="861"/>
              </a:cxn>
              <a:cxn ang="0">
                <a:pos x="122" y="868"/>
              </a:cxn>
            </a:cxnLst>
            <a:rect l="0" t="0" r="r" b="b"/>
            <a:pathLst>
              <a:path w="259" h="868">
                <a:moveTo>
                  <a:pt x="128" y="868"/>
                </a:moveTo>
                <a:lnTo>
                  <a:pt x="135" y="868"/>
                </a:lnTo>
                <a:lnTo>
                  <a:pt x="141" y="865"/>
                </a:lnTo>
                <a:lnTo>
                  <a:pt x="148" y="861"/>
                </a:lnTo>
                <a:lnTo>
                  <a:pt x="154" y="859"/>
                </a:lnTo>
                <a:lnTo>
                  <a:pt x="161" y="855"/>
                </a:lnTo>
                <a:lnTo>
                  <a:pt x="167" y="848"/>
                </a:lnTo>
                <a:lnTo>
                  <a:pt x="174" y="841"/>
                </a:lnTo>
                <a:lnTo>
                  <a:pt x="180" y="833"/>
                </a:lnTo>
                <a:lnTo>
                  <a:pt x="185" y="824"/>
                </a:lnTo>
                <a:lnTo>
                  <a:pt x="191" y="815"/>
                </a:lnTo>
                <a:lnTo>
                  <a:pt x="196" y="804"/>
                </a:lnTo>
                <a:lnTo>
                  <a:pt x="202" y="794"/>
                </a:lnTo>
                <a:lnTo>
                  <a:pt x="206" y="780"/>
                </a:lnTo>
                <a:lnTo>
                  <a:pt x="211" y="767"/>
                </a:lnTo>
                <a:lnTo>
                  <a:pt x="215" y="754"/>
                </a:lnTo>
                <a:lnTo>
                  <a:pt x="220" y="739"/>
                </a:lnTo>
                <a:lnTo>
                  <a:pt x="224" y="726"/>
                </a:lnTo>
                <a:lnTo>
                  <a:pt x="228" y="708"/>
                </a:lnTo>
                <a:lnTo>
                  <a:pt x="233" y="693"/>
                </a:lnTo>
                <a:lnTo>
                  <a:pt x="237" y="676"/>
                </a:lnTo>
                <a:lnTo>
                  <a:pt x="239" y="658"/>
                </a:lnTo>
                <a:lnTo>
                  <a:pt x="243" y="641"/>
                </a:lnTo>
                <a:lnTo>
                  <a:pt x="248" y="602"/>
                </a:lnTo>
                <a:lnTo>
                  <a:pt x="252" y="562"/>
                </a:lnTo>
                <a:lnTo>
                  <a:pt x="257" y="521"/>
                </a:lnTo>
                <a:lnTo>
                  <a:pt x="257" y="477"/>
                </a:lnTo>
                <a:lnTo>
                  <a:pt x="259" y="434"/>
                </a:lnTo>
                <a:lnTo>
                  <a:pt x="257" y="388"/>
                </a:lnTo>
                <a:lnTo>
                  <a:pt x="257" y="347"/>
                </a:lnTo>
                <a:lnTo>
                  <a:pt x="252" y="305"/>
                </a:lnTo>
                <a:lnTo>
                  <a:pt x="248" y="264"/>
                </a:lnTo>
                <a:lnTo>
                  <a:pt x="243" y="227"/>
                </a:lnTo>
                <a:lnTo>
                  <a:pt x="239" y="209"/>
                </a:lnTo>
                <a:lnTo>
                  <a:pt x="237" y="192"/>
                </a:lnTo>
                <a:lnTo>
                  <a:pt x="233" y="174"/>
                </a:lnTo>
                <a:lnTo>
                  <a:pt x="228" y="157"/>
                </a:lnTo>
                <a:lnTo>
                  <a:pt x="224" y="142"/>
                </a:lnTo>
                <a:lnTo>
                  <a:pt x="220" y="126"/>
                </a:lnTo>
                <a:lnTo>
                  <a:pt x="215" y="111"/>
                </a:lnTo>
                <a:lnTo>
                  <a:pt x="211" y="98"/>
                </a:lnTo>
                <a:lnTo>
                  <a:pt x="206" y="85"/>
                </a:lnTo>
                <a:lnTo>
                  <a:pt x="202" y="74"/>
                </a:lnTo>
                <a:lnTo>
                  <a:pt x="196" y="63"/>
                </a:lnTo>
                <a:lnTo>
                  <a:pt x="191" y="52"/>
                </a:lnTo>
                <a:lnTo>
                  <a:pt x="185" y="41"/>
                </a:lnTo>
                <a:lnTo>
                  <a:pt x="180" y="33"/>
                </a:lnTo>
                <a:lnTo>
                  <a:pt x="174" y="26"/>
                </a:lnTo>
                <a:lnTo>
                  <a:pt x="167" y="20"/>
                </a:lnTo>
                <a:lnTo>
                  <a:pt x="161" y="13"/>
                </a:lnTo>
                <a:lnTo>
                  <a:pt x="154" y="9"/>
                </a:lnTo>
                <a:lnTo>
                  <a:pt x="148" y="4"/>
                </a:lnTo>
                <a:lnTo>
                  <a:pt x="141" y="2"/>
                </a:lnTo>
                <a:lnTo>
                  <a:pt x="135" y="0"/>
                </a:lnTo>
                <a:lnTo>
                  <a:pt x="128" y="0"/>
                </a:lnTo>
                <a:lnTo>
                  <a:pt x="122" y="0"/>
                </a:lnTo>
                <a:lnTo>
                  <a:pt x="115" y="2"/>
                </a:lnTo>
                <a:lnTo>
                  <a:pt x="108" y="4"/>
                </a:lnTo>
                <a:lnTo>
                  <a:pt x="102" y="9"/>
                </a:lnTo>
                <a:lnTo>
                  <a:pt x="98" y="13"/>
                </a:lnTo>
                <a:lnTo>
                  <a:pt x="91" y="20"/>
                </a:lnTo>
                <a:lnTo>
                  <a:pt x="84" y="26"/>
                </a:lnTo>
                <a:lnTo>
                  <a:pt x="78" y="33"/>
                </a:lnTo>
                <a:lnTo>
                  <a:pt x="74" y="41"/>
                </a:lnTo>
                <a:lnTo>
                  <a:pt x="67" y="52"/>
                </a:lnTo>
                <a:lnTo>
                  <a:pt x="63" y="63"/>
                </a:lnTo>
                <a:lnTo>
                  <a:pt x="56" y="74"/>
                </a:lnTo>
                <a:lnTo>
                  <a:pt x="52" y="85"/>
                </a:lnTo>
                <a:lnTo>
                  <a:pt x="47" y="98"/>
                </a:lnTo>
                <a:lnTo>
                  <a:pt x="41" y="111"/>
                </a:lnTo>
                <a:lnTo>
                  <a:pt x="37" y="126"/>
                </a:lnTo>
                <a:lnTo>
                  <a:pt x="32" y="142"/>
                </a:lnTo>
                <a:lnTo>
                  <a:pt x="30" y="157"/>
                </a:lnTo>
                <a:lnTo>
                  <a:pt x="26" y="174"/>
                </a:lnTo>
                <a:lnTo>
                  <a:pt x="21" y="192"/>
                </a:lnTo>
                <a:lnTo>
                  <a:pt x="19" y="209"/>
                </a:lnTo>
                <a:lnTo>
                  <a:pt x="15" y="227"/>
                </a:lnTo>
                <a:lnTo>
                  <a:pt x="10" y="264"/>
                </a:lnTo>
                <a:lnTo>
                  <a:pt x="6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77"/>
                </a:lnTo>
                <a:lnTo>
                  <a:pt x="2" y="521"/>
                </a:lnTo>
                <a:lnTo>
                  <a:pt x="6" y="562"/>
                </a:lnTo>
                <a:lnTo>
                  <a:pt x="10" y="602"/>
                </a:lnTo>
                <a:lnTo>
                  <a:pt x="15" y="641"/>
                </a:lnTo>
                <a:lnTo>
                  <a:pt x="19" y="658"/>
                </a:lnTo>
                <a:lnTo>
                  <a:pt x="21" y="676"/>
                </a:lnTo>
                <a:lnTo>
                  <a:pt x="26" y="693"/>
                </a:lnTo>
                <a:lnTo>
                  <a:pt x="30" y="708"/>
                </a:lnTo>
                <a:lnTo>
                  <a:pt x="32" y="726"/>
                </a:lnTo>
                <a:lnTo>
                  <a:pt x="37" y="739"/>
                </a:lnTo>
                <a:lnTo>
                  <a:pt x="41" y="754"/>
                </a:lnTo>
                <a:lnTo>
                  <a:pt x="47" y="767"/>
                </a:lnTo>
                <a:lnTo>
                  <a:pt x="52" y="780"/>
                </a:lnTo>
                <a:lnTo>
                  <a:pt x="56" y="794"/>
                </a:lnTo>
                <a:lnTo>
                  <a:pt x="63" y="804"/>
                </a:lnTo>
                <a:lnTo>
                  <a:pt x="67" y="815"/>
                </a:lnTo>
                <a:lnTo>
                  <a:pt x="74" y="824"/>
                </a:lnTo>
                <a:lnTo>
                  <a:pt x="78" y="833"/>
                </a:lnTo>
                <a:lnTo>
                  <a:pt x="84" y="841"/>
                </a:lnTo>
                <a:lnTo>
                  <a:pt x="91" y="848"/>
                </a:lnTo>
                <a:lnTo>
                  <a:pt x="98" y="855"/>
                </a:lnTo>
                <a:lnTo>
                  <a:pt x="102" y="859"/>
                </a:lnTo>
                <a:lnTo>
                  <a:pt x="108" y="861"/>
                </a:lnTo>
                <a:lnTo>
                  <a:pt x="115" y="865"/>
                </a:lnTo>
                <a:lnTo>
                  <a:pt x="122" y="868"/>
                </a:lnTo>
                <a:lnTo>
                  <a:pt x="128" y="868"/>
                </a:lnTo>
                <a:close/>
              </a:path>
            </a:pathLst>
          </a:custGeom>
          <a:solidFill>
            <a:srgbClr val="CDCD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5" name="Freeform 13"/>
          <p:cNvSpPr>
            <a:spLocks/>
          </p:cNvSpPr>
          <p:nvPr/>
        </p:nvSpPr>
        <p:spPr bwMode="auto">
          <a:xfrm>
            <a:off x="4202113" y="2681288"/>
            <a:ext cx="2287588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6" y="562"/>
              </a:cxn>
              <a:cxn ang="0">
                <a:pos x="15" y="641"/>
              </a:cxn>
              <a:cxn ang="0">
                <a:pos x="21" y="676"/>
              </a:cxn>
              <a:cxn ang="0">
                <a:pos x="30" y="708"/>
              </a:cxn>
              <a:cxn ang="0">
                <a:pos x="37" y="739"/>
              </a:cxn>
              <a:cxn ang="0">
                <a:pos x="47" y="767"/>
              </a:cxn>
              <a:cxn ang="0">
                <a:pos x="56" y="794"/>
              </a:cxn>
              <a:cxn ang="0">
                <a:pos x="67" y="815"/>
              </a:cxn>
              <a:cxn ang="0">
                <a:pos x="78" y="833"/>
              </a:cxn>
              <a:cxn ang="0">
                <a:pos x="91" y="848"/>
              </a:cxn>
              <a:cxn ang="0">
                <a:pos x="102" y="859"/>
              </a:cxn>
              <a:cxn ang="0">
                <a:pos x="115" y="865"/>
              </a:cxn>
              <a:cxn ang="0">
                <a:pos x="128" y="868"/>
              </a:cxn>
              <a:cxn ang="0">
                <a:pos x="1317" y="868"/>
              </a:cxn>
              <a:cxn ang="0">
                <a:pos x="1330" y="861"/>
              </a:cxn>
              <a:cxn ang="0">
                <a:pos x="1343" y="855"/>
              </a:cxn>
              <a:cxn ang="0">
                <a:pos x="1356" y="841"/>
              </a:cxn>
              <a:cxn ang="0">
                <a:pos x="1367" y="824"/>
              </a:cxn>
              <a:cxn ang="0">
                <a:pos x="1378" y="804"/>
              </a:cxn>
              <a:cxn ang="0">
                <a:pos x="1389" y="780"/>
              </a:cxn>
              <a:cxn ang="0">
                <a:pos x="1398" y="754"/>
              </a:cxn>
              <a:cxn ang="0">
                <a:pos x="1406" y="726"/>
              </a:cxn>
              <a:cxn ang="0">
                <a:pos x="1415" y="693"/>
              </a:cxn>
              <a:cxn ang="0">
                <a:pos x="1422" y="658"/>
              </a:cxn>
              <a:cxn ang="0">
                <a:pos x="1430" y="602"/>
              </a:cxn>
              <a:cxn ang="0">
                <a:pos x="1437" y="521"/>
              </a:cxn>
              <a:cxn ang="0">
                <a:pos x="1441" y="434"/>
              </a:cxn>
              <a:cxn ang="0">
                <a:pos x="1437" y="347"/>
              </a:cxn>
              <a:cxn ang="0">
                <a:pos x="1430" y="264"/>
              </a:cxn>
              <a:cxn ang="0">
                <a:pos x="1422" y="209"/>
              </a:cxn>
              <a:cxn ang="0">
                <a:pos x="1415" y="174"/>
              </a:cxn>
              <a:cxn ang="0">
                <a:pos x="1406" y="142"/>
              </a:cxn>
              <a:cxn ang="0">
                <a:pos x="1398" y="111"/>
              </a:cxn>
              <a:cxn ang="0">
                <a:pos x="1389" y="85"/>
              </a:cxn>
              <a:cxn ang="0">
                <a:pos x="1378" y="63"/>
              </a:cxn>
              <a:cxn ang="0">
                <a:pos x="1367" y="41"/>
              </a:cxn>
              <a:cxn ang="0">
                <a:pos x="1356" y="26"/>
              </a:cxn>
              <a:cxn ang="0">
                <a:pos x="1343" y="13"/>
              </a:cxn>
              <a:cxn ang="0">
                <a:pos x="1330" y="4"/>
              </a:cxn>
              <a:cxn ang="0">
                <a:pos x="1317" y="0"/>
              </a:cxn>
              <a:cxn ang="0">
                <a:pos x="128" y="0"/>
              </a:cxn>
              <a:cxn ang="0">
                <a:pos x="115" y="2"/>
              </a:cxn>
              <a:cxn ang="0">
                <a:pos x="102" y="9"/>
              </a:cxn>
              <a:cxn ang="0">
                <a:pos x="91" y="20"/>
              </a:cxn>
              <a:cxn ang="0">
                <a:pos x="78" y="33"/>
              </a:cxn>
              <a:cxn ang="0">
                <a:pos x="67" y="52"/>
              </a:cxn>
              <a:cxn ang="0">
                <a:pos x="56" y="74"/>
              </a:cxn>
              <a:cxn ang="0">
                <a:pos x="47" y="98"/>
              </a:cxn>
              <a:cxn ang="0">
                <a:pos x="37" y="126"/>
              </a:cxn>
              <a:cxn ang="0">
                <a:pos x="30" y="157"/>
              </a:cxn>
              <a:cxn ang="0">
                <a:pos x="21" y="192"/>
              </a:cxn>
              <a:cxn ang="0">
                <a:pos x="15" y="227"/>
              </a:cxn>
              <a:cxn ang="0">
                <a:pos x="6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1441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6" y="562"/>
                </a:lnTo>
                <a:lnTo>
                  <a:pt x="10" y="602"/>
                </a:lnTo>
                <a:lnTo>
                  <a:pt x="15" y="641"/>
                </a:lnTo>
                <a:lnTo>
                  <a:pt x="19" y="658"/>
                </a:lnTo>
                <a:lnTo>
                  <a:pt x="21" y="676"/>
                </a:lnTo>
                <a:lnTo>
                  <a:pt x="26" y="693"/>
                </a:lnTo>
                <a:lnTo>
                  <a:pt x="30" y="708"/>
                </a:lnTo>
                <a:lnTo>
                  <a:pt x="32" y="726"/>
                </a:lnTo>
                <a:lnTo>
                  <a:pt x="37" y="739"/>
                </a:lnTo>
                <a:lnTo>
                  <a:pt x="41" y="754"/>
                </a:lnTo>
                <a:lnTo>
                  <a:pt x="47" y="767"/>
                </a:lnTo>
                <a:lnTo>
                  <a:pt x="52" y="780"/>
                </a:lnTo>
                <a:lnTo>
                  <a:pt x="56" y="794"/>
                </a:lnTo>
                <a:lnTo>
                  <a:pt x="63" y="804"/>
                </a:lnTo>
                <a:lnTo>
                  <a:pt x="67" y="815"/>
                </a:lnTo>
                <a:lnTo>
                  <a:pt x="74" y="824"/>
                </a:lnTo>
                <a:lnTo>
                  <a:pt x="78" y="833"/>
                </a:lnTo>
                <a:lnTo>
                  <a:pt x="84" y="841"/>
                </a:lnTo>
                <a:lnTo>
                  <a:pt x="91" y="848"/>
                </a:lnTo>
                <a:lnTo>
                  <a:pt x="98" y="855"/>
                </a:lnTo>
                <a:lnTo>
                  <a:pt x="102" y="859"/>
                </a:lnTo>
                <a:lnTo>
                  <a:pt x="108" y="861"/>
                </a:lnTo>
                <a:lnTo>
                  <a:pt x="115" y="865"/>
                </a:lnTo>
                <a:lnTo>
                  <a:pt x="122" y="868"/>
                </a:lnTo>
                <a:lnTo>
                  <a:pt x="128" y="868"/>
                </a:lnTo>
                <a:lnTo>
                  <a:pt x="1310" y="868"/>
                </a:lnTo>
                <a:lnTo>
                  <a:pt x="1317" y="868"/>
                </a:lnTo>
                <a:lnTo>
                  <a:pt x="1324" y="865"/>
                </a:lnTo>
                <a:lnTo>
                  <a:pt x="1330" y="861"/>
                </a:lnTo>
                <a:lnTo>
                  <a:pt x="1337" y="859"/>
                </a:lnTo>
                <a:lnTo>
                  <a:pt x="1343" y="855"/>
                </a:lnTo>
                <a:lnTo>
                  <a:pt x="1350" y="848"/>
                </a:lnTo>
                <a:lnTo>
                  <a:pt x="1356" y="841"/>
                </a:lnTo>
                <a:lnTo>
                  <a:pt x="1361" y="833"/>
                </a:lnTo>
                <a:lnTo>
                  <a:pt x="1367" y="824"/>
                </a:lnTo>
                <a:lnTo>
                  <a:pt x="1371" y="815"/>
                </a:lnTo>
                <a:lnTo>
                  <a:pt x="1378" y="804"/>
                </a:lnTo>
                <a:lnTo>
                  <a:pt x="1382" y="794"/>
                </a:lnTo>
                <a:lnTo>
                  <a:pt x="1389" y="780"/>
                </a:lnTo>
                <a:lnTo>
                  <a:pt x="1393" y="767"/>
                </a:lnTo>
                <a:lnTo>
                  <a:pt x="1398" y="754"/>
                </a:lnTo>
                <a:lnTo>
                  <a:pt x="1402" y="739"/>
                </a:lnTo>
                <a:lnTo>
                  <a:pt x="1406" y="726"/>
                </a:lnTo>
                <a:lnTo>
                  <a:pt x="1411" y="708"/>
                </a:lnTo>
                <a:lnTo>
                  <a:pt x="1415" y="693"/>
                </a:lnTo>
                <a:lnTo>
                  <a:pt x="1417" y="676"/>
                </a:lnTo>
                <a:lnTo>
                  <a:pt x="1422" y="658"/>
                </a:lnTo>
                <a:lnTo>
                  <a:pt x="1424" y="641"/>
                </a:lnTo>
                <a:lnTo>
                  <a:pt x="1430" y="602"/>
                </a:lnTo>
                <a:lnTo>
                  <a:pt x="1435" y="562"/>
                </a:lnTo>
                <a:lnTo>
                  <a:pt x="1437" y="521"/>
                </a:lnTo>
                <a:lnTo>
                  <a:pt x="1439" y="477"/>
                </a:lnTo>
                <a:lnTo>
                  <a:pt x="1441" y="434"/>
                </a:lnTo>
                <a:lnTo>
                  <a:pt x="1439" y="388"/>
                </a:lnTo>
                <a:lnTo>
                  <a:pt x="1437" y="347"/>
                </a:lnTo>
                <a:lnTo>
                  <a:pt x="1435" y="305"/>
                </a:lnTo>
                <a:lnTo>
                  <a:pt x="1430" y="264"/>
                </a:lnTo>
                <a:lnTo>
                  <a:pt x="1424" y="227"/>
                </a:lnTo>
                <a:lnTo>
                  <a:pt x="1422" y="209"/>
                </a:lnTo>
                <a:lnTo>
                  <a:pt x="1417" y="192"/>
                </a:lnTo>
                <a:lnTo>
                  <a:pt x="1415" y="174"/>
                </a:lnTo>
                <a:lnTo>
                  <a:pt x="1411" y="157"/>
                </a:lnTo>
                <a:lnTo>
                  <a:pt x="1406" y="142"/>
                </a:lnTo>
                <a:lnTo>
                  <a:pt x="1402" y="126"/>
                </a:lnTo>
                <a:lnTo>
                  <a:pt x="1398" y="111"/>
                </a:lnTo>
                <a:lnTo>
                  <a:pt x="1393" y="98"/>
                </a:lnTo>
                <a:lnTo>
                  <a:pt x="1389" y="85"/>
                </a:lnTo>
                <a:lnTo>
                  <a:pt x="1382" y="74"/>
                </a:lnTo>
                <a:lnTo>
                  <a:pt x="1378" y="63"/>
                </a:lnTo>
                <a:lnTo>
                  <a:pt x="1371" y="52"/>
                </a:lnTo>
                <a:lnTo>
                  <a:pt x="1367" y="41"/>
                </a:lnTo>
                <a:lnTo>
                  <a:pt x="1361" y="33"/>
                </a:lnTo>
                <a:lnTo>
                  <a:pt x="1356" y="26"/>
                </a:lnTo>
                <a:lnTo>
                  <a:pt x="1350" y="20"/>
                </a:lnTo>
                <a:lnTo>
                  <a:pt x="1343" y="13"/>
                </a:lnTo>
                <a:lnTo>
                  <a:pt x="1337" y="9"/>
                </a:lnTo>
                <a:lnTo>
                  <a:pt x="1330" y="4"/>
                </a:lnTo>
                <a:lnTo>
                  <a:pt x="1324" y="2"/>
                </a:lnTo>
                <a:lnTo>
                  <a:pt x="1317" y="0"/>
                </a:lnTo>
                <a:lnTo>
                  <a:pt x="1310" y="0"/>
                </a:lnTo>
                <a:lnTo>
                  <a:pt x="128" y="0"/>
                </a:lnTo>
                <a:lnTo>
                  <a:pt x="122" y="0"/>
                </a:lnTo>
                <a:lnTo>
                  <a:pt x="115" y="2"/>
                </a:lnTo>
                <a:lnTo>
                  <a:pt x="108" y="4"/>
                </a:lnTo>
                <a:lnTo>
                  <a:pt x="102" y="9"/>
                </a:lnTo>
                <a:lnTo>
                  <a:pt x="98" y="13"/>
                </a:lnTo>
                <a:lnTo>
                  <a:pt x="91" y="20"/>
                </a:lnTo>
                <a:lnTo>
                  <a:pt x="84" y="26"/>
                </a:lnTo>
                <a:lnTo>
                  <a:pt x="78" y="33"/>
                </a:lnTo>
                <a:lnTo>
                  <a:pt x="74" y="41"/>
                </a:lnTo>
                <a:lnTo>
                  <a:pt x="67" y="52"/>
                </a:lnTo>
                <a:lnTo>
                  <a:pt x="63" y="63"/>
                </a:lnTo>
                <a:lnTo>
                  <a:pt x="56" y="74"/>
                </a:lnTo>
                <a:lnTo>
                  <a:pt x="52" y="85"/>
                </a:lnTo>
                <a:lnTo>
                  <a:pt x="47" y="98"/>
                </a:lnTo>
                <a:lnTo>
                  <a:pt x="41" y="111"/>
                </a:lnTo>
                <a:lnTo>
                  <a:pt x="37" y="126"/>
                </a:lnTo>
                <a:lnTo>
                  <a:pt x="32" y="142"/>
                </a:lnTo>
                <a:lnTo>
                  <a:pt x="30" y="157"/>
                </a:lnTo>
                <a:lnTo>
                  <a:pt x="26" y="174"/>
                </a:lnTo>
                <a:lnTo>
                  <a:pt x="21" y="192"/>
                </a:lnTo>
                <a:lnTo>
                  <a:pt x="19" y="209"/>
                </a:lnTo>
                <a:lnTo>
                  <a:pt x="15" y="227"/>
                </a:lnTo>
                <a:lnTo>
                  <a:pt x="10" y="264"/>
                </a:lnTo>
                <a:lnTo>
                  <a:pt x="6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Freeform 14"/>
          <p:cNvSpPr>
            <a:spLocks/>
          </p:cNvSpPr>
          <p:nvPr/>
        </p:nvSpPr>
        <p:spPr bwMode="auto">
          <a:xfrm>
            <a:off x="4405313" y="2681288"/>
            <a:ext cx="207963" cy="1377950"/>
          </a:xfrm>
          <a:custGeom>
            <a:avLst/>
            <a:gdLst/>
            <a:ahLst/>
            <a:cxnLst>
              <a:cxn ang="0">
                <a:pos x="0" y="868"/>
              </a:cxn>
              <a:cxn ang="0">
                <a:pos x="7" y="868"/>
              </a:cxn>
              <a:cxn ang="0">
                <a:pos x="13" y="865"/>
              </a:cxn>
              <a:cxn ang="0">
                <a:pos x="20" y="861"/>
              </a:cxn>
              <a:cxn ang="0">
                <a:pos x="26" y="859"/>
              </a:cxn>
              <a:cxn ang="0">
                <a:pos x="33" y="855"/>
              </a:cxn>
              <a:cxn ang="0">
                <a:pos x="39" y="848"/>
              </a:cxn>
              <a:cxn ang="0">
                <a:pos x="46" y="841"/>
              </a:cxn>
              <a:cxn ang="0">
                <a:pos x="52" y="833"/>
              </a:cxn>
              <a:cxn ang="0">
                <a:pos x="57" y="824"/>
              </a:cxn>
              <a:cxn ang="0">
                <a:pos x="63" y="815"/>
              </a:cxn>
              <a:cxn ang="0">
                <a:pos x="68" y="804"/>
              </a:cxn>
              <a:cxn ang="0">
                <a:pos x="74" y="794"/>
              </a:cxn>
              <a:cxn ang="0">
                <a:pos x="78" y="780"/>
              </a:cxn>
              <a:cxn ang="0">
                <a:pos x="83" y="767"/>
              </a:cxn>
              <a:cxn ang="0">
                <a:pos x="87" y="754"/>
              </a:cxn>
              <a:cxn ang="0">
                <a:pos x="92" y="739"/>
              </a:cxn>
              <a:cxn ang="0">
                <a:pos x="96" y="726"/>
              </a:cxn>
              <a:cxn ang="0">
                <a:pos x="100" y="708"/>
              </a:cxn>
              <a:cxn ang="0">
                <a:pos x="105" y="693"/>
              </a:cxn>
              <a:cxn ang="0">
                <a:pos x="109" y="676"/>
              </a:cxn>
              <a:cxn ang="0">
                <a:pos x="111" y="658"/>
              </a:cxn>
              <a:cxn ang="0">
                <a:pos x="115" y="641"/>
              </a:cxn>
              <a:cxn ang="0">
                <a:pos x="120" y="602"/>
              </a:cxn>
              <a:cxn ang="0">
                <a:pos x="124" y="562"/>
              </a:cxn>
              <a:cxn ang="0">
                <a:pos x="129" y="521"/>
              </a:cxn>
              <a:cxn ang="0">
                <a:pos x="129" y="477"/>
              </a:cxn>
              <a:cxn ang="0">
                <a:pos x="131" y="434"/>
              </a:cxn>
              <a:cxn ang="0">
                <a:pos x="129" y="388"/>
              </a:cxn>
              <a:cxn ang="0">
                <a:pos x="129" y="347"/>
              </a:cxn>
              <a:cxn ang="0">
                <a:pos x="124" y="305"/>
              </a:cxn>
              <a:cxn ang="0">
                <a:pos x="120" y="264"/>
              </a:cxn>
              <a:cxn ang="0">
                <a:pos x="115" y="227"/>
              </a:cxn>
              <a:cxn ang="0">
                <a:pos x="111" y="209"/>
              </a:cxn>
              <a:cxn ang="0">
                <a:pos x="109" y="192"/>
              </a:cxn>
              <a:cxn ang="0">
                <a:pos x="105" y="174"/>
              </a:cxn>
              <a:cxn ang="0">
                <a:pos x="100" y="157"/>
              </a:cxn>
              <a:cxn ang="0">
                <a:pos x="96" y="142"/>
              </a:cxn>
              <a:cxn ang="0">
                <a:pos x="92" y="126"/>
              </a:cxn>
              <a:cxn ang="0">
                <a:pos x="87" y="111"/>
              </a:cxn>
              <a:cxn ang="0">
                <a:pos x="83" y="98"/>
              </a:cxn>
              <a:cxn ang="0">
                <a:pos x="78" y="85"/>
              </a:cxn>
              <a:cxn ang="0">
                <a:pos x="74" y="74"/>
              </a:cxn>
              <a:cxn ang="0">
                <a:pos x="68" y="63"/>
              </a:cxn>
              <a:cxn ang="0">
                <a:pos x="63" y="52"/>
              </a:cxn>
              <a:cxn ang="0">
                <a:pos x="57" y="41"/>
              </a:cxn>
              <a:cxn ang="0">
                <a:pos x="52" y="33"/>
              </a:cxn>
              <a:cxn ang="0">
                <a:pos x="46" y="26"/>
              </a:cxn>
              <a:cxn ang="0">
                <a:pos x="39" y="20"/>
              </a:cxn>
              <a:cxn ang="0">
                <a:pos x="33" y="13"/>
              </a:cxn>
              <a:cxn ang="0">
                <a:pos x="26" y="9"/>
              </a:cxn>
              <a:cxn ang="0">
                <a:pos x="20" y="4"/>
              </a:cxn>
              <a:cxn ang="0">
                <a:pos x="13" y="2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131" h="868">
                <a:moveTo>
                  <a:pt x="0" y="868"/>
                </a:moveTo>
                <a:lnTo>
                  <a:pt x="7" y="868"/>
                </a:lnTo>
                <a:lnTo>
                  <a:pt x="13" y="865"/>
                </a:lnTo>
                <a:lnTo>
                  <a:pt x="20" y="861"/>
                </a:lnTo>
                <a:lnTo>
                  <a:pt x="26" y="859"/>
                </a:lnTo>
                <a:lnTo>
                  <a:pt x="33" y="855"/>
                </a:lnTo>
                <a:lnTo>
                  <a:pt x="39" y="848"/>
                </a:lnTo>
                <a:lnTo>
                  <a:pt x="46" y="841"/>
                </a:lnTo>
                <a:lnTo>
                  <a:pt x="52" y="833"/>
                </a:lnTo>
                <a:lnTo>
                  <a:pt x="57" y="824"/>
                </a:lnTo>
                <a:lnTo>
                  <a:pt x="63" y="815"/>
                </a:lnTo>
                <a:lnTo>
                  <a:pt x="68" y="804"/>
                </a:lnTo>
                <a:lnTo>
                  <a:pt x="74" y="794"/>
                </a:lnTo>
                <a:lnTo>
                  <a:pt x="78" y="780"/>
                </a:lnTo>
                <a:lnTo>
                  <a:pt x="83" y="767"/>
                </a:lnTo>
                <a:lnTo>
                  <a:pt x="87" y="754"/>
                </a:lnTo>
                <a:lnTo>
                  <a:pt x="92" y="739"/>
                </a:lnTo>
                <a:lnTo>
                  <a:pt x="96" y="726"/>
                </a:lnTo>
                <a:lnTo>
                  <a:pt x="100" y="708"/>
                </a:lnTo>
                <a:lnTo>
                  <a:pt x="105" y="693"/>
                </a:lnTo>
                <a:lnTo>
                  <a:pt x="109" y="676"/>
                </a:lnTo>
                <a:lnTo>
                  <a:pt x="111" y="658"/>
                </a:lnTo>
                <a:lnTo>
                  <a:pt x="115" y="641"/>
                </a:lnTo>
                <a:lnTo>
                  <a:pt x="120" y="602"/>
                </a:lnTo>
                <a:lnTo>
                  <a:pt x="124" y="562"/>
                </a:lnTo>
                <a:lnTo>
                  <a:pt x="129" y="521"/>
                </a:lnTo>
                <a:lnTo>
                  <a:pt x="129" y="477"/>
                </a:lnTo>
                <a:lnTo>
                  <a:pt x="131" y="434"/>
                </a:lnTo>
                <a:lnTo>
                  <a:pt x="129" y="388"/>
                </a:lnTo>
                <a:lnTo>
                  <a:pt x="129" y="347"/>
                </a:lnTo>
                <a:lnTo>
                  <a:pt x="124" y="305"/>
                </a:lnTo>
                <a:lnTo>
                  <a:pt x="120" y="264"/>
                </a:lnTo>
                <a:lnTo>
                  <a:pt x="115" y="227"/>
                </a:lnTo>
                <a:lnTo>
                  <a:pt x="111" y="209"/>
                </a:lnTo>
                <a:lnTo>
                  <a:pt x="109" y="192"/>
                </a:lnTo>
                <a:lnTo>
                  <a:pt x="105" y="174"/>
                </a:lnTo>
                <a:lnTo>
                  <a:pt x="100" y="157"/>
                </a:lnTo>
                <a:lnTo>
                  <a:pt x="96" y="142"/>
                </a:lnTo>
                <a:lnTo>
                  <a:pt x="92" y="126"/>
                </a:lnTo>
                <a:lnTo>
                  <a:pt x="87" y="111"/>
                </a:lnTo>
                <a:lnTo>
                  <a:pt x="83" y="98"/>
                </a:lnTo>
                <a:lnTo>
                  <a:pt x="78" y="85"/>
                </a:lnTo>
                <a:lnTo>
                  <a:pt x="74" y="74"/>
                </a:lnTo>
                <a:lnTo>
                  <a:pt x="68" y="63"/>
                </a:lnTo>
                <a:lnTo>
                  <a:pt x="63" y="52"/>
                </a:lnTo>
                <a:lnTo>
                  <a:pt x="57" y="41"/>
                </a:lnTo>
                <a:lnTo>
                  <a:pt x="52" y="33"/>
                </a:lnTo>
                <a:lnTo>
                  <a:pt x="46" y="26"/>
                </a:lnTo>
                <a:lnTo>
                  <a:pt x="39" y="20"/>
                </a:lnTo>
                <a:lnTo>
                  <a:pt x="33" y="13"/>
                </a:lnTo>
                <a:lnTo>
                  <a:pt x="26" y="9"/>
                </a:lnTo>
                <a:lnTo>
                  <a:pt x="20" y="4"/>
                </a:lnTo>
                <a:lnTo>
                  <a:pt x="13" y="2"/>
                </a:lnTo>
                <a:lnTo>
                  <a:pt x="7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7" name="Freeform 15"/>
          <p:cNvSpPr>
            <a:spLocks/>
          </p:cNvSpPr>
          <p:nvPr/>
        </p:nvSpPr>
        <p:spPr bwMode="auto">
          <a:xfrm>
            <a:off x="6143625" y="2670175"/>
            <a:ext cx="336550" cy="1354138"/>
          </a:xfrm>
          <a:custGeom>
            <a:avLst/>
            <a:gdLst/>
            <a:ahLst/>
            <a:cxnLst>
              <a:cxn ang="0">
                <a:pos x="101" y="0"/>
              </a:cxn>
              <a:cxn ang="0">
                <a:pos x="90" y="5"/>
              </a:cxn>
              <a:cxn ang="0">
                <a:pos x="79" y="14"/>
              </a:cxn>
              <a:cxn ang="0">
                <a:pos x="70" y="27"/>
              </a:cxn>
              <a:cxn ang="0">
                <a:pos x="59" y="42"/>
              </a:cxn>
              <a:cxn ang="0">
                <a:pos x="50" y="62"/>
              </a:cxn>
              <a:cxn ang="0">
                <a:pos x="42" y="85"/>
              </a:cxn>
              <a:cxn ang="0">
                <a:pos x="35" y="112"/>
              </a:cxn>
              <a:cxn ang="0">
                <a:pos x="26" y="140"/>
              </a:cxn>
              <a:cxn ang="0">
                <a:pos x="20" y="171"/>
              </a:cxn>
              <a:cxn ang="0">
                <a:pos x="16" y="205"/>
              </a:cxn>
              <a:cxn ang="0">
                <a:pos x="7" y="260"/>
              </a:cxn>
              <a:cxn ang="0">
                <a:pos x="3" y="341"/>
              </a:cxn>
              <a:cxn ang="0">
                <a:pos x="0" y="428"/>
              </a:cxn>
              <a:cxn ang="0">
                <a:pos x="3" y="513"/>
              </a:cxn>
              <a:cxn ang="0">
                <a:pos x="7" y="593"/>
              </a:cxn>
              <a:cxn ang="0">
                <a:pos x="16" y="648"/>
              </a:cxn>
              <a:cxn ang="0">
                <a:pos x="20" y="683"/>
              </a:cxn>
              <a:cxn ang="0">
                <a:pos x="26" y="713"/>
              </a:cxn>
              <a:cxn ang="0">
                <a:pos x="35" y="742"/>
              </a:cxn>
              <a:cxn ang="0">
                <a:pos x="42" y="768"/>
              </a:cxn>
              <a:cxn ang="0">
                <a:pos x="50" y="792"/>
              </a:cxn>
              <a:cxn ang="0">
                <a:pos x="59" y="811"/>
              </a:cxn>
              <a:cxn ang="0">
                <a:pos x="70" y="829"/>
              </a:cxn>
              <a:cxn ang="0">
                <a:pos x="79" y="840"/>
              </a:cxn>
              <a:cxn ang="0">
                <a:pos x="90" y="848"/>
              </a:cxn>
              <a:cxn ang="0">
                <a:pos x="101" y="853"/>
              </a:cxn>
              <a:cxn ang="0">
                <a:pos x="111" y="853"/>
              </a:cxn>
              <a:cxn ang="0">
                <a:pos x="122" y="848"/>
              </a:cxn>
              <a:cxn ang="0">
                <a:pos x="133" y="840"/>
              </a:cxn>
              <a:cxn ang="0">
                <a:pos x="142" y="829"/>
              </a:cxn>
              <a:cxn ang="0">
                <a:pos x="153" y="811"/>
              </a:cxn>
              <a:cxn ang="0">
                <a:pos x="162" y="792"/>
              </a:cxn>
              <a:cxn ang="0">
                <a:pos x="170" y="768"/>
              </a:cxn>
              <a:cxn ang="0">
                <a:pos x="177" y="742"/>
              </a:cxn>
              <a:cxn ang="0">
                <a:pos x="185" y="713"/>
              </a:cxn>
              <a:cxn ang="0">
                <a:pos x="192" y="683"/>
              </a:cxn>
              <a:cxn ang="0">
                <a:pos x="196" y="648"/>
              </a:cxn>
              <a:cxn ang="0">
                <a:pos x="205" y="593"/>
              </a:cxn>
              <a:cxn ang="0">
                <a:pos x="209" y="513"/>
              </a:cxn>
              <a:cxn ang="0">
                <a:pos x="212" y="428"/>
              </a:cxn>
              <a:cxn ang="0">
                <a:pos x="209" y="341"/>
              </a:cxn>
              <a:cxn ang="0">
                <a:pos x="205" y="260"/>
              </a:cxn>
              <a:cxn ang="0">
                <a:pos x="196" y="205"/>
              </a:cxn>
              <a:cxn ang="0">
                <a:pos x="192" y="171"/>
              </a:cxn>
              <a:cxn ang="0">
                <a:pos x="185" y="140"/>
              </a:cxn>
              <a:cxn ang="0">
                <a:pos x="177" y="112"/>
              </a:cxn>
              <a:cxn ang="0">
                <a:pos x="170" y="85"/>
              </a:cxn>
              <a:cxn ang="0">
                <a:pos x="162" y="62"/>
              </a:cxn>
              <a:cxn ang="0">
                <a:pos x="153" y="42"/>
              </a:cxn>
              <a:cxn ang="0">
                <a:pos x="142" y="27"/>
              </a:cxn>
              <a:cxn ang="0">
                <a:pos x="133" y="14"/>
              </a:cxn>
              <a:cxn ang="0">
                <a:pos x="122" y="5"/>
              </a:cxn>
              <a:cxn ang="0">
                <a:pos x="111" y="0"/>
              </a:cxn>
            </a:cxnLst>
            <a:rect l="0" t="0" r="r" b="b"/>
            <a:pathLst>
              <a:path w="212" h="853">
                <a:moveTo>
                  <a:pt x="107" y="0"/>
                </a:moveTo>
                <a:lnTo>
                  <a:pt x="101" y="0"/>
                </a:lnTo>
                <a:lnTo>
                  <a:pt x="96" y="3"/>
                </a:lnTo>
                <a:lnTo>
                  <a:pt x="90" y="5"/>
                </a:lnTo>
                <a:lnTo>
                  <a:pt x="85" y="9"/>
                </a:lnTo>
                <a:lnTo>
                  <a:pt x="79" y="14"/>
                </a:lnTo>
                <a:lnTo>
                  <a:pt x="74" y="18"/>
                </a:lnTo>
                <a:lnTo>
                  <a:pt x="70" y="27"/>
                </a:lnTo>
                <a:lnTo>
                  <a:pt x="64" y="33"/>
                </a:lnTo>
                <a:lnTo>
                  <a:pt x="59" y="42"/>
                </a:lnTo>
                <a:lnTo>
                  <a:pt x="55" y="51"/>
                </a:lnTo>
                <a:lnTo>
                  <a:pt x="50" y="62"/>
                </a:lnTo>
                <a:lnTo>
                  <a:pt x="46" y="72"/>
                </a:lnTo>
                <a:lnTo>
                  <a:pt x="42" y="85"/>
                </a:lnTo>
                <a:lnTo>
                  <a:pt x="37" y="96"/>
                </a:lnTo>
                <a:lnTo>
                  <a:pt x="35" y="112"/>
                </a:lnTo>
                <a:lnTo>
                  <a:pt x="31" y="125"/>
                </a:lnTo>
                <a:lnTo>
                  <a:pt x="26" y="140"/>
                </a:lnTo>
                <a:lnTo>
                  <a:pt x="24" y="155"/>
                </a:lnTo>
                <a:lnTo>
                  <a:pt x="20" y="171"/>
                </a:lnTo>
                <a:lnTo>
                  <a:pt x="18" y="188"/>
                </a:lnTo>
                <a:lnTo>
                  <a:pt x="16" y="205"/>
                </a:lnTo>
                <a:lnTo>
                  <a:pt x="11" y="223"/>
                </a:lnTo>
                <a:lnTo>
                  <a:pt x="7" y="260"/>
                </a:lnTo>
                <a:lnTo>
                  <a:pt x="5" y="299"/>
                </a:lnTo>
                <a:lnTo>
                  <a:pt x="3" y="341"/>
                </a:lnTo>
                <a:lnTo>
                  <a:pt x="0" y="382"/>
                </a:lnTo>
                <a:lnTo>
                  <a:pt x="0" y="428"/>
                </a:lnTo>
                <a:lnTo>
                  <a:pt x="0" y="471"/>
                </a:lnTo>
                <a:lnTo>
                  <a:pt x="3" y="513"/>
                </a:lnTo>
                <a:lnTo>
                  <a:pt x="5" y="554"/>
                </a:lnTo>
                <a:lnTo>
                  <a:pt x="7" y="593"/>
                </a:lnTo>
                <a:lnTo>
                  <a:pt x="11" y="630"/>
                </a:lnTo>
                <a:lnTo>
                  <a:pt x="16" y="648"/>
                </a:lnTo>
                <a:lnTo>
                  <a:pt x="18" y="665"/>
                </a:lnTo>
                <a:lnTo>
                  <a:pt x="20" y="683"/>
                </a:lnTo>
                <a:lnTo>
                  <a:pt x="24" y="698"/>
                </a:lnTo>
                <a:lnTo>
                  <a:pt x="26" y="713"/>
                </a:lnTo>
                <a:lnTo>
                  <a:pt x="31" y="729"/>
                </a:lnTo>
                <a:lnTo>
                  <a:pt x="35" y="742"/>
                </a:lnTo>
                <a:lnTo>
                  <a:pt x="37" y="757"/>
                </a:lnTo>
                <a:lnTo>
                  <a:pt x="42" y="768"/>
                </a:lnTo>
                <a:lnTo>
                  <a:pt x="46" y="781"/>
                </a:lnTo>
                <a:lnTo>
                  <a:pt x="50" y="792"/>
                </a:lnTo>
                <a:lnTo>
                  <a:pt x="55" y="803"/>
                </a:lnTo>
                <a:lnTo>
                  <a:pt x="59" y="811"/>
                </a:lnTo>
                <a:lnTo>
                  <a:pt x="64" y="820"/>
                </a:lnTo>
                <a:lnTo>
                  <a:pt x="70" y="829"/>
                </a:lnTo>
                <a:lnTo>
                  <a:pt x="74" y="835"/>
                </a:lnTo>
                <a:lnTo>
                  <a:pt x="79" y="840"/>
                </a:lnTo>
                <a:lnTo>
                  <a:pt x="85" y="844"/>
                </a:lnTo>
                <a:lnTo>
                  <a:pt x="90" y="848"/>
                </a:lnTo>
                <a:lnTo>
                  <a:pt x="94" y="851"/>
                </a:lnTo>
                <a:lnTo>
                  <a:pt x="101" y="853"/>
                </a:lnTo>
                <a:lnTo>
                  <a:pt x="107" y="853"/>
                </a:lnTo>
                <a:lnTo>
                  <a:pt x="111" y="853"/>
                </a:lnTo>
                <a:lnTo>
                  <a:pt x="118" y="851"/>
                </a:lnTo>
                <a:lnTo>
                  <a:pt x="122" y="848"/>
                </a:lnTo>
                <a:lnTo>
                  <a:pt x="127" y="844"/>
                </a:lnTo>
                <a:lnTo>
                  <a:pt x="133" y="840"/>
                </a:lnTo>
                <a:lnTo>
                  <a:pt x="138" y="835"/>
                </a:lnTo>
                <a:lnTo>
                  <a:pt x="142" y="829"/>
                </a:lnTo>
                <a:lnTo>
                  <a:pt x="148" y="820"/>
                </a:lnTo>
                <a:lnTo>
                  <a:pt x="153" y="811"/>
                </a:lnTo>
                <a:lnTo>
                  <a:pt x="157" y="803"/>
                </a:lnTo>
                <a:lnTo>
                  <a:pt x="162" y="792"/>
                </a:lnTo>
                <a:lnTo>
                  <a:pt x="166" y="781"/>
                </a:lnTo>
                <a:lnTo>
                  <a:pt x="170" y="768"/>
                </a:lnTo>
                <a:lnTo>
                  <a:pt x="175" y="757"/>
                </a:lnTo>
                <a:lnTo>
                  <a:pt x="177" y="742"/>
                </a:lnTo>
                <a:lnTo>
                  <a:pt x="181" y="729"/>
                </a:lnTo>
                <a:lnTo>
                  <a:pt x="185" y="713"/>
                </a:lnTo>
                <a:lnTo>
                  <a:pt x="188" y="698"/>
                </a:lnTo>
                <a:lnTo>
                  <a:pt x="192" y="683"/>
                </a:lnTo>
                <a:lnTo>
                  <a:pt x="194" y="665"/>
                </a:lnTo>
                <a:lnTo>
                  <a:pt x="196" y="648"/>
                </a:lnTo>
                <a:lnTo>
                  <a:pt x="199" y="630"/>
                </a:lnTo>
                <a:lnTo>
                  <a:pt x="205" y="593"/>
                </a:lnTo>
                <a:lnTo>
                  <a:pt x="207" y="554"/>
                </a:lnTo>
                <a:lnTo>
                  <a:pt x="209" y="513"/>
                </a:lnTo>
                <a:lnTo>
                  <a:pt x="212" y="471"/>
                </a:lnTo>
                <a:lnTo>
                  <a:pt x="212" y="428"/>
                </a:lnTo>
                <a:lnTo>
                  <a:pt x="212" y="384"/>
                </a:lnTo>
                <a:lnTo>
                  <a:pt x="209" y="341"/>
                </a:lnTo>
                <a:lnTo>
                  <a:pt x="207" y="299"/>
                </a:lnTo>
                <a:lnTo>
                  <a:pt x="205" y="260"/>
                </a:lnTo>
                <a:lnTo>
                  <a:pt x="199" y="223"/>
                </a:lnTo>
                <a:lnTo>
                  <a:pt x="196" y="205"/>
                </a:lnTo>
                <a:lnTo>
                  <a:pt x="194" y="188"/>
                </a:lnTo>
                <a:lnTo>
                  <a:pt x="192" y="171"/>
                </a:lnTo>
                <a:lnTo>
                  <a:pt x="188" y="155"/>
                </a:lnTo>
                <a:lnTo>
                  <a:pt x="185" y="140"/>
                </a:lnTo>
                <a:lnTo>
                  <a:pt x="181" y="125"/>
                </a:lnTo>
                <a:lnTo>
                  <a:pt x="177" y="112"/>
                </a:lnTo>
                <a:lnTo>
                  <a:pt x="175" y="96"/>
                </a:lnTo>
                <a:lnTo>
                  <a:pt x="170" y="85"/>
                </a:lnTo>
                <a:lnTo>
                  <a:pt x="166" y="72"/>
                </a:lnTo>
                <a:lnTo>
                  <a:pt x="162" y="62"/>
                </a:lnTo>
                <a:lnTo>
                  <a:pt x="157" y="51"/>
                </a:lnTo>
                <a:lnTo>
                  <a:pt x="153" y="42"/>
                </a:lnTo>
                <a:lnTo>
                  <a:pt x="148" y="33"/>
                </a:lnTo>
                <a:lnTo>
                  <a:pt x="142" y="27"/>
                </a:lnTo>
                <a:lnTo>
                  <a:pt x="138" y="18"/>
                </a:lnTo>
                <a:lnTo>
                  <a:pt x="133" y="14"/>
                </a:lnTo>
                <a:lnTo>
                  <a:pt x="127" y="9"/>
                </a:lnTo>
                <a:lnTo>
                  <a:pt x="122" y="5"/>
                </a:lnTo>
                <a:lnTo>
                  <a:pt x="118" y="3"/>
                </a:lnTo>
                <a:lnTo>
                  <a:pt x="111" y="0"/>
                </a:lnTo>
                <a:lnTo>
                  <a:pt x="107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9" name="Freeform 17"/>
          <p:cNvSpPr>
            <a:spLocks noEditPoints="1"/>
          </p:cNvSpPr>
          <p:nvPr/>
        </p:nvSpPr>
        <p:spPr bwMode="auto">
          <a:xfrm>
            <a:off x="4340225" y="1200150"/>
            <a:ext cx="20638" cy="1290638"/>
          </a:xfrm>
          <a:custGeom>
            <a:avLst/>
            <a:gdLst/>
            <a:ahLst/>
            <a:cxnLst>
              <a:cxn ang="0">
                <a:pos x="13" y="50"/>
              </a:cxn>
              <a:cxn ang="0">
                <a:pos x="6" y="54"/>
              </a:cxn>
              <a:cxn ang="0">
                <a:pos x="0" y="50"/>
              </a:cxn>
              <a:cxn ang="0">
                <a:pos x="0" y="4"/>
              </a:cxn>
              <a:cxn ang="0">
                <a:pos x="6" y="0"/>
              </a:cxn>
              <a:cxn ang="0">
                <a:pos x="13" y="4"/>
              </a:cxn>
              <a:cxn ang="0">
                <a:pos x="13" y="102"/>
              </a:cxn>
              <a:cxn ang="0">
                <a:pos x="11" y="146"/>
              </a:cxn>
              <a:cxn ang="0">
                <a:pos x="4" y="148"/>
              </a:cxn>
              <a:cxn ang="0">
                <a:pos x="0" y="142"/>
              </a:cxn>
              <a:cxn ang="0">
                <a:pos x="2" y="96"/>
              </a:cxn>
              <a:cxn ang="0">
                <a:pos x="8" y="96"/>
              </a:cxn>
              <a:cxn ang="0">
                <a:pos x="13" y="102"/>
              </a:cxn>
              <a:cxn ang="0">
                <a:pos x="13" y="238"/>
              </a:cxn>
              <a:cxn ang="0">
                <a:pos x="8" y="244"/>
              </a:cxn>
              <a:cxn ang="0">
                <a:pos x="2" y="242"/>
              </a:cxn>
              <a:cxn ang="0">
                <a:pos x="0" y="196"/>
              </a:cxn>
              <a:cxn ang="0">
                <a:pos x="4" y="190"/>
              </a:cxn>
              <a:cxn ang="0">
                <a:pos x="11" y="192"/>
              </a:cxn>
              <a:cxn ang="0">
                <a:pos x="13" y="196"/>
              </a:cxn>
              <a:cxn ang="0">
                <a:pos x="13" y="336"/>
              </a:cxn>
              <a:cxn ang="0">
                <a:pos x="6" y="340"/>
              </a:cxn>
              <a:cxn ang="0">
                <a:pos x="0" y="336"/>
              </a:cxn>
              <a:cxn ang="0">
                <a:pos x="0" y="290"/>
              </a:cxn>
              <a:cxn ang="0">
                <a:pos x="6" y="286"/>
              </a:cxn>
              <a:cxn ang="0">
                <a:pos x="13" y="290"/>
              </a:cxn>
              <a:cxn ang="0">
                <a:pos x="13" y="388"/>
              </a:cxn>
              <a:cxn ang="0">
                <a:pos x="11" y="434"/>
              </a:cxn>
              <a:cxn ang="0">
                <a:pos x="4" y="434"/>
              </a:cxn>
              <a:cxn ang="0">
                <a:pos x="0" y="429"/>
              </a:cxn>
              <a:cxn ang="0">
                <a:pos x="2" y="384"/>
              </a:cxn>
              <a:cxn ang="0">
                <a:pos x="8" y="381"/>
              </a:cxn>
              <a:cxn ang="0">
                <a:pos x="13" y="388"/>
              </a:cxn>
              <a:cxn ang="0">
                <a:pos x="13" y="523"/>
              </a:cxn>
              <a:cxn ang="0">
                <a:pos x="8" y="530"/>
              </a:cxn>
              <a:cxn ang="0">
                <a:pos x="2" y="528"/>
              </a:cxn>
              <a:cxn ang="0">
                <a:pos x="0" y="484"/>
              </a:cxn>
              <a:cxn ang="0">
                <a:pos x="4" y="477"/>
              </a:cxn>
              <a:cxn ang="0">
                <a:pos x="11" y="477"/>
              </a:cxn>
              <a:cxn ang="0">
                <a:pos x="13" y="484"/>
              </a:cxn>
              <a:cxn ang="0">
                <a:pos x="13" y="621"/>
              </a:cxn>
              <a:cxn ang="0">
                <a:pos x="6" y="626"/>
              </a:cxn>
              <a:cxn ang="0">
                <a:pos x="0" y="621"/>
              </a:cxn>
              <a:cxn ang="0">
                <a:pos x="0" y="576"/>
              </a:cxn>
              <a:cxn ang="0">
                <a:pos x="6" y="571"/>
              </a:cxn>
              <a:cxn ang="0">
                <a:pos x="13" y="576"/>
              </a:cxn>
              <a:cxn ang="0">
                <a:pos x="13" y="674"/>
              </a:cxn>
              <a:cxn ang="0">
                <a:pos x="11" y="719"/>
              </a:cxn>
              <a:cxn ang="0">
                <a:pos x="4" y="722"/>
              </a:cxn>
              <a:cxn ang="0">
                <a:pos x="0" y="715"/>
              </a:cxn>
              <a:cxn ang="0">
                <a:pos x="2" y="669"/>
              </a:cxn>
              <a:cxn ang="0">
                <a:pos x="8" y="667"/>
              </a:cxn>
              <a:cxn ang="0">
                <a:pos x="13" y="674"/>
              </a:cxn>
              <a:cxn ang="0">
                <a:pos x="13" y="807"/>
              </a:cxn>
              <a:cxn ang="0">
                <a:pos x="8" y="811"/>
              </a:cxn>
              <a:cxn ang="0">
                <a:pos x="2" y="811"/>
              </a:cxn>
              <a:cxn ang="0">
                <a:pos x="0" y="770"/>
              </a:cxn>
              <a:cxn ang="0">
                <a:pos x="4" y="763"/>
              </a:cxn>
              <a:cxn ang="0">
                <a:pos x="11" y="765"/>
              </a:cxn>
              <a:cxn ang="0">
                <a:pos x="13" y="770"/>
              </a:cxn>
            </a:cxnLst>
            <a:rect l="0" t="0" r="r" b="b"/>
            <a:pathLst>
              <a:path w="13" h="813">
                <a:moveTo>
                  <a:pt x="13" y="7"/>
                </a:moveTo>
                <a:lnTo>
                  <a:pt x="13" y="48"/>
                </a:lnTo>
                <a:lnTo>
                  <a:pt x="13" y="50"/>
                </a:lnTo>
                <a:lnTo>
                  <a:pt x="11" y="52"/>
                </a:lnTo>
                <a:lnTo>
                  <a:pt x="8" y="52"/>
                </a:lnTo>
                <a:lnTo>
                  <a:pt x="6" y="54"/>
                </a:lnTo>
                <a:lnTo>
                  <a:pt x="4" y="52"/>
                </a:lnTo>
                <a:lnTo>
                  <a:pt x="2" y="52"/>
                </a:lnTo>
                <a:lnTo>
                  <a:pt x="0" y="50"/>
                </a:lnTo>
                <a:lnTo>
                  <a:pt x="0" y="48"/>
                </a:lnTo>
                <a:lnTo>
                  <a:pt x="0" y="7"/>
                </a:lnTo>
                <a:lnTo>
                  <a:pt x="0" y="4"/>
                </a:lnTo>
                <a:lnTo>
                  <a:pt x="2" y="2"/>
                </a:lnTo>
                <a:lnTo>
                  <a:pt x="4" y="0"/>
                </a:lnTo>
                <a:lnTo>
                  <a:pt x="6" y="0"/>
                </a:lnTo>
                <a:lnTo>
                  <a:pt x="8" y="0"/>
                </a:lnTo>
                <a:lnTo>
                  <a:pt x="11" y="2"/>
                </a:lnTo>
                <a:lnTo>
                  <a:pt x="13" y="4"/>
                </a:lnTo>
                <a:lnTo>
                  <a:pt x="13" y="7"/>
                </a:lnTo>
                <a:lnTo>
                  <a:pt x="13" y="7"/>
                </a:lnTo>
                <a:close/>
                <a:moveTo>
                  <a:pt x="13" y="102"/>
                </a:moveTo>
                <a:lnTo>
                  <a:pt x="13" y="142"/>
                </a:lnTo>
                <a:lnTo>
                  <a:pt x="13" y="144"/>
                </a:lnTo>
                <a:lnTo>
                  <a:pt x="11" y="146"/>
                </a:lnTo>
                <a:lnTo>
                  <a:pt x="8" y="148"/>
                </a:lnTo>
                <a:lnTo>
                  <a:pt x="6" y="148"/>
                </a:lnTo>
                <a:lnTo>
                  <a:pt x="4" y="148"/>
                </a:lnTo>
                <a:lnTo>
                  <a:pt x="2" y="146"/>
                </a:lnTo>
                <a:lnTo>
                  <a:pt x="0" y="144"/>
                </a:lnTo>
                <a:lnTo>
                  <a:pt x="0" y="142"/>
                </a:lnTo>
                <a:lnTo>
                  <a:pt x="0" y="102"/>
                </a:lnTo>
                <a:lnTo>
                  <a:pt x="0" y="98"/>
                </a:lnTo>
                <a:lnTo>
                  <a:pt x="2" y="96"/>
                </a:lnTo>
                <a:lnTo>
                  <a:pt x="4" y="96"/>
                </a:lnTo>
                <a:lnTo>
                  <a:pt x="6" y="94"/>
                </a:lnTo>
                <a:lnTo>
                  <a:pt x="8" y="96"/>
                </a:lnTo>
                <a:lnTo>
                  <a:pt x="11" y="96"/>
                </a:lnTo>
                <a:lnTo>
                  <a:pt x="13" y="98"/>
                </a:lnTo>
                <a:lnTo>
                  <a:pt x="13" y="102"/>
                </a:lnTo>
                <a:lnTo>
                  <a:pt x="13" y="102"/>
                </a:lnTo>
                <a:close/>
                <a:moveTo>
                  <a:pt x="13" y="196"/>
                </a:moveTo>
                <a:lnTo>
                  <a:pt x="13" y="238"/>
                </a:lnTo>
                <a:lnTo>
                  <a:pt x="13" y="240"/>
                </a:lnTo>
                <a:lnTo>
                  <a:pt x="11" y="242"/>
                </a:lnTo>
                <a:lnTo>
                  <a:pt x="8" y="244"/>
                </a:lnTo>
                <a:lnTo>
                  <a:pt x="6" y="244"/>
                </a:lnTo>
                <a:lnTo>
                  <a:pt x="4" y="244"/>
                </a:lnTo>
                <a:lnTo>
                  <a:pt x="2" y="242"/>
                </a:lnTo>
                <a:lnTo>
                  <a:pt x="0" y="240"/>
                </a:lnTo>
                <a:lnTo>
                  <a:pt x="0" y="238"/>
                </a:lnTo>
                <a:lnTo>
                  <a:pt x="0" y="196"/>
                </a:lnTo>
                <a:lnTo>
                  <a:pt x="0" y="194"/>
                </a:lnTo>
                <a:lnTo>
                  <a:pt x="2" y="192"/>
                </a:lnTo>
                <a:lnTo>
                  <a:pt x="4" y="190"/>
                </a:lnTo>
                <a:lnTo>
                  <a:pt x="6" y="190"/>
                </a:lnTo>
                <a:lnTo>
                  <a:pt x="8" y="190"/>
                </a:lnTo>
                <a:lnTo>
                  <a:pt x="11" y="192"/>
                </a:lnTo>
                <a:lnTo>
                  <a:pt x="13" y="194"/>
                </a:lnTo>
                <a:lnTo>
                  <a:pt x="13" y="196"/>
                </a:lnTo>
                <a:lnTo>
                  <a:pt x="13" y="196"/>
                </a:lnTo>
                <a:close/>
                <a:moveTo>
                  <a:pt x="13" y="292"/>
                </a:moveTo>
                <a:lnTo>
                  <a:pt x="13" y="334"/>
                </a:lnTo>
                <a:lnTo>
                  <a:pt x="13" y="336"/>
                </a:lnTo>
                <a:lnTo>
                  <a:pt x="11" y="338"/>
                </a:lnTo>
                <a:lnTo>
                  <a:pt x="8" y="340"/>
                </a:lnTo>
                <a:lnTo>
                  <a:pt x="6" y="340"/>
                </a:lnTo>
                <a:lnTo>
                  <a:pt x="4" y="340"/>
                </a:lnTo>
                <a:lnTo>
                  <a:pt x="2" y="338"/>
                </a:lnTo>
                <a:lnTo>
                  <a:pt x="0" y="336"/>
                </a:lnTo>
                <a:lnTo>
                  <a:pt x="0" y="334"/>
                </a:lnTo>
                <a:lnTo>
                  <a:pt x="0" y="292"/>
                </a:lnTo>
                <a:lnTo>
                  <a:pt x="0" y="290"/>
                </a:lnTo>
                <a:lnTo>
                  <a:pt x="2" y="288"/>
                </a:lnTo>
                <a:lnTo>
                  <a:pt x="4" y="286"/>
                </a:lnTo>
                <a:lnTo>
                  <a:pt x="6" y="286"/>
                </a:lnTo>
                <a:lnTo>
                  <a:pt x="8" y="286"/>
                </a:lnTo>
                <a:lnTo>
                  <a:pt x="11" y="288"/>
                </a:lnTo>
                <a:lnTo>
                  <a:pt x="13" y="290"/>
                </a:lnTo>
                <a:lnTo>
                  <a:pt x="13" y="292"/>
                </a:lnTo>
                <a:lnTo>
                  <a:pt x="13" y="292"/>
                </a:lnTo>
                <a:close/>
                <a:moveTo>
                  <a:pt x="13" y="388"/>
                </a:moveTo>
                <a:lnTo>
                  <a:pt x="13" y="429"/>
                </a:lnTo>
                <a:lnTo>
                  <a:pt x="13" y="432"/>
                </a:lnTo>
                <a:lnTo>
                  <a:pt x="11" y="434"/>
                </a:lnTo>
                <a:lnTo>
                  <a:pt x="8" y="434"/>
                </a:lnTo>
                <a:lnTo>
                  <a:pt x="6" y="436"/>
                </a:lnTo>
                <a:lnTo>
                  <a:pt x="4" y="434"/>
                </a:lnTo>
                <a:lnTo>
                  <a:pt x="2" y="434"/>
                </a:lnTo>
                <a:lnTo>
                  <a:pt x="0" y="432"/>
                </a:lnTo>
                <a:lnTo>
                  <a:pt x="0" y="429"/>
                </a:lnTo>
                <a:lnTo>
                  <a:pt x="0" y="388"/>
                </a:lnTo>
                <a:lnTo>
                  <a:pt x="0" y="386"/>
                </a:lnTo>
                <a:lnTo>
                  <a:pt x="2" y="384"/>
                </a:lnTo>
                <a:lnTo>
                  <a:pt x="4" y="381"/>
                </a:lnTo>
                <a:lnTo>
                  <a:pt x="6" y="381"/>
                </a:lnTo>
                <a:lnTo>
                  <a:pt x="8" y="381"/>
                </a:lnTo>
                <a:lnTo>
                  <a:pt x="11" y="384"/>
                </a:lnTo>
                <a:lnTo>
                  <a:pt x="13" y="386"/>
                </a:lnTo>
                <a:lnTo>
                  <a:pt x="13" y="388"/>
                </a:lnTo>
                <a:lnTo>
                  <a:pt x="13" y="388"/>
                </a:lnTo>
                <a:close/>
                <a:moveTo>
                  <a:pt x="13" y="484"/>
                </a:moveTo>
                <a:lnTo>
                  <a:pt x="13" y="523"/>
                </a:lnTo>
                <a:lnTo>
                  <a:pt x="13" y="525"/>
                </a:lnTo>
                <a:lnTo>
                  <a:pt x="11" y="528"/>
                </a:lnTo>
                <a:lnTo>
                  <a:pt x="8" y="530"/>
                </a:lnTo>
                <a:lnTo>
                  <a:pt x="6" y="530"/>
                </a:lnTo>
                <a:lnTo>
                  <a:pt x="4" y="530"/>
                </a:lnTo>
                <a:lnTo>
                  <a:pt x="2" y="528"/>
                </a:lnTo>
                <a:lnTo>
                  <a:pt x="0" y="525"/>
                </a:lnTo>
                <a:lnTo>
                  <a:pt x="0" y="523"/>
                </a:lnTo>
                <a:lnTo>
                  <a:pt x="0" y="484"/>
                </a:lnTo>
                <a:lnTo>
                  <a:pt x="0" y="480"/>
                </a:lnTo>
                <a:lnTo>
                  <a:pt x="2" y="477"/>
                </a:lnTo>
                <a:lnTo>
                  <a:pt x="4" y="477"/>
                </a:lnTo>
                <a:lnTo>
                  <a:pt x="6" y="475"/>
                </a:lnTo>
                <a:lnTo>
                  <a:pt x="8" y="477"/>
                </a:lnTo>
                <a:lnTo>
                  <a:pt x="11" y="477"/>
                </a:lnTo>
                <a:lnTo>
                  <a:pt x="13" y="480"/>
                </a:lnTo>
                <a:lnTo>
                  <a:pt x="13" y="484"/>
                </a:lnTo>
                <a:lnTo>
                  <a:pt x="13" y="484"/>
                </a:lnTo>
                <a:close/>
                <a:moveTo>
                  <a:pt x="13" y="578"/>
                </a:moveTo>
                <a:lnTo>
                  <a:pt x="13" y="619"/>
                </a:lnTo>
                <a:lnTo>
                  <a:pt x="13" y="621"/>
                </a:lnTo>
                <a:lnTo>
                  <a:pt x="11" y="623"/>
                </a:lnTo>
                <a:lnTo>
                  <a:pt x="8" y="626"/>
                </a:lnTo>
                <a:lnTo>
                  <a:pt x="6" y="626"/>
                </a:lnTo>
                <a:lnTo>
                  <a:pt x="4" y="626"/>
                </a:lnTo>
                <a:lnTo>
                  <a:pt x="2" y="623"/>
                </a:lnTo>
                <a:lnTo>
                  <a:pt x="0" y="621"/>
                </a:lnTo>
                <a:lnTo>
                  <a:pt x="0" y="619"/>
                </a:lnTo>
                <a:lnTo>
                  <a:pt x="0" y="578"/>
                </a:lnTo>
                <a:lnTo>
                  <a:pt x="0" y="576"/>
                </a:lnTo>
                <a:lnTo>
                  <a:pt x="2" y="573"/>
                </a:lnTo>
                <a:lnTo>
                  <a:pt x="4" y="571"/>
                </a:lnTo>
                <a:lnTo>
                  <a:pt x="6" y="571"/>
                </a:lnTo>
                <a:lnTo>
                  <a:pt x="8" y="571"/>
                </a:lnTo>
                <a:lnTo>
                  <a:pt x="11" y="573"/>
                </a:lnTo>
                <a:lnTo>
                  <a:pt x="13" y="576"/>
                </a:lnTo>
                <a:lnTo>
                  <a:pt x="13" y="578"/>
                </a:lnTo>
                <a:lnTo>
                  <a:pt x="13" y="578"/>
                </a:lnTo>
                <a:close/>
                <a:moveTo>
                  <a:pt x="13" y="674"/>
                </a:moveTo>
                <a:lnTo>
                  <a:pt x="13" y="715"/>
                </a:lnTo>
                <a:lnTo>
                  <a:pt x="13" y="717"/>
                </a:lnTo>
                <a:lnTo>
                  <a:pt x="11" y="719"/>
                </a:lnTo>
                <a:lnTo>
                  <a:pt x="8" y="722"/>
                </a:lnTo>
                <a:lnTo>
                  <a:pt x="6" y="722"/>
                </a:lnTo>
                <a:lnTo>
                  <a:pt x="4" y="722"/>
                </a:lnTo>
                <a:lnTo>
                  <a:pt x="2" y="719"/>
                </a:lnTo>
                <a:lnTo>
                  <a:pt x="0" y="717"/>
                </a:lnTo>
                <a:lnTo>
                  <a:pt x="0" y="715"/>
                </a:lnTo>
                <a:lnTo>
                  <a:pt x="0" y="674"/>
                </a:lnTo>
                <a:lnTo>
                  <a:pt x="0" y="671"/>
                </a:lnTo>
                <a:lnTo>
                  <a:pt x="2" y="669"/>
                </a:lnTo>
                <a:lnTo>
                  <a:pt x="4" y="667"/>
                </a:lnTo>
                <a:lnTo>
                  <a:pt x="6" y="667"/>
                </a:lnTo>
                <a:lnTo>
                  <a:pt x="8" y="667"/>
                </a:lnTo>
                <a:lnTo>
                  <a:pt x="11" y="669"/>
                </a:lnTo>
                <a:lnTo>
                  <a:pt x="13" y="671"/>
                </a:lnTo>
                <a:lnTo>
                  <a:pt x="13" y="674"/>
                </a:lnTo>
                <a:lnTo>
                  <a:pt x="13" y="674"/>
                </a:lnTo>
                <a:close/>
                <a:moveTo>
                  <a:pt x="13" y="770"/>
                </a:moveTo>
                <a:lnTo>
                  <a:pt x="13" y="807"/>
                </a:lnTo>
                <a:lnTo>
                  <a:pt x="13" y="809"/>
                </a:lnTo>
                <a:lnTo>
                  <a:pt x="11" y="811"/>
                </a:lnTo>
                <a:lnTo>
                  <a:pt x="8" y="811"/>
                </a:lnTo>
                <a:lnTo>
                  <a:pt x="6" y="813"/>
                </a:lnTo>
                <a:lnTo>
                  <a:pt x="4" y="811"/>
                </a:lnTo>
                <a:lnTo>
                  <a:pt x="2" y="811"/>
                </a:lnTo>
                <a:lnTo>
                  <a:pt x="0" y="809"/>
                </a:lnTo>
                <a:lnTo>
                  <a:pt x="0" y="807"/>
                </a:lnTo>
                <a:lnTo>
                  <a:pt x="0" y="770"/>
                </a:lnTo>
                <a:lnTo>
                  <a:pt x="0" y="767"/>
                </a:lnTo>
                <a:lnTo>
                  <a:pt x="2" y="765"/>
                </a:lnTo>
                <a:lnTo>
                  <a:pt x="4" y="763"/>
                </a:lnTo>
                <a:lnTo>
                  <a:pt x="6" y="763"/>
                </a:lnTo>
                <a:lnTo>
                  <a:pt x="8" y="763"/>
                </a:lnTo>
                <a:lnTo>
                  <a:pt x="11" y="765"/>
                </a:lnTo>
                <a:lnTo>
                  <a:pt x="13" y="767"/>
                </a:lnTo>
                <a:lnTo>
                  <a:pt x="13" y="770"/>
                </a:lnTo>
                <a:lnTo>
                  <a:pt x="13" y="77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Freeform 18"/>
          <p:cNvSpPr>
            <a:spLocks noEditPoints="1"/>
          </p:cNvSpPr>
          <p:nvPr/>
        </p:nvSpPr>
        <p:spPr bwMode="auto">
          <a:xfrm>
            <a:off x="6337300" y="1273175"/>
            <a:ext cx="20638" cy="1287463"/>
          </a:xfrm>
          <a:custGeom>
            <a:avLst/>
            <a:gdLst/>
            <a:ahLst/>
            <a:cxnLst>
              <a:cxn ang="0">
                <a:pos x="13" y="50"/>
              </a:cxn>
              <a:cxn ang="0">
                <a:pos x="7" y="54"/>
              </a:cxn>
              <a:cxn ang="0">
                <a:pos x="0" y="50"/>
              </a:cxn>
              <a:cxn ang="0">
                <a:pos x="0" y="2"/>
              </a:cxn>
              <a:cxn ang="0">
                <a:pos x="7" y="0"/>
              </a:cxn>
              <a:cxn ang="0">
                <a:pos x="13" y="2"/>
              </a:cxn>
              <a:cxn ang="0">
                <a:pos x="13" y="100"/>
              </a:cxn>
              <a:cxn ang="0">
                <a:pos x="11" y="146"/>
              </a:cxn>
              <a:cxn ang="0">
                <a:pos x="5" y="148"/>
              </a:cxn>
              <a:cxn ang="0">
                <a:pos x="0" y="141"/>
              </a:cxn>
              <a:cxn ang="0">
                <a:pos x="2" y="96"/>
              </a:cxn>
              <a:cxn ang="0">
                <a:pos x="9" y="96"/>
              </a:cxn>
              <a:cxn ang="0">
                <a:pos x="13" y="100"/>
              </a:cxn>
              <a:cxn ang="0">
                <a:pos x="13" y="237"/>
              </a:cxn>
              <a:cxn ang="0">
                <a:pos x="9" y="244"/>
              </a:cxn>
              <a:cxn ang="0">
                <a:pos x="2" y="242"/>
              </a:cxn>
              <a:cxn ang="0">
                <a:pos x="0" y="196"/>
              </a:cxn>
              <a:cxn ang="0">
                <a:pos x="5" y="189"/>
              </a:cxn>
              <a:cxn ang="0">
                <a:pos x="11" y="192"/>
              </a:cxn>
              <a:cxn ang="0">
                <a:pos x="13" y="196"/>
              </a:cxn>
              <a:cxn ang="0">
                <a:pos x="13" y="335"/>
              </a:cxn>
              <a:cxn ang="0">
                <a:pos x="7" y="340"/>
              </a:cxn>
              <a:cxn ang="0">
                <a:pos x="0" y="335"/>
              </a:cxn>
              <a:cxn ang="0">
                <a:pos x="0" y="290"/>
              </a:cxn>
              <a:cxn ang="0">
                <a:pos x="7" y="285"/>
              </a:cxn>
              <a:cxn ang="0">
                <a:pos x="13" y="290"/>
              </a:cxn>
              <a:cxn ang="0">
                <a:pos x="13" y="388"/>
              </a:cxn>
              <a:cxn ang="0">
                <a:pos x="11" y="434"/>
              </a:cxn>
              <a:cxn ang="0">
                <a:pos x="5" y="434"/>
              </a:cxn>
              <a:cxn ang="0">
                <a:pos x="0" y="427"/>
              </a:cxn>
              <a:cxn ang="0">
                <a:pos x="2" y="381"/>
              </a:cxn>
              <a:cxn ang="0">
                <a:pos x="9" y="381"/>
              </a:cxn>
              <a:cxn ang="0">
                <a:pos x="13" y="388"/>
              </a:cxn>
              <a:cxn ang="0">
                <a:pos x="13" y="523"/>
              </a:cxn>
              <a:cxn ang="0">
                <a:pos x="9" y="530"/>
              </a:cxn>
              <a:cxn ang="0">
                <a:pos x="2" y="527"/>
              </a:cxn>
              <a:cxn ang="0">
                <a:pos x="0" y="482"/>
              </a:cxn>
              <a:cxn ang="0">
                <a:pos x="5" y="477"/>
              </a:cxn>
              <a:cxn ang="0">
                <a:pos x="11" y="477"/>
              </a:cxn>
              <a:cxn ang="0">
                <a:pos x="13" y="482"/>
              </a:cxn>
              <a:cxn ang="0">
                <a:pos x="13" y="621"/>
              </a:cxn>
              <a:cxn ang="0">
                <a:pos x="7" y="625"/>
              </a:cxn>
              <a:cxn ang="0">
                <a:pos x="0" y="621"/>
              </a:cxn>
              <a:cxn ang="0">
                <a:pos x="0" y="575"/>
              </a:cxn>
              <a:cxn ang="0">
                <a:pos x="7" y="571"/>
              </a:cxn>
              <a:cxn ang="0">
                <a:pos x="13" y="575"/>
              </a:cxn>
              <a:cxn ang="0">
                <a:pos x="13" y="673"/>
              </a:cxn>
              <a:cxn ang="0">
                <a:pos x="11" y="719"/>
              </a:cxn>
              <a:cxn ang="0">
                <a:pos x="5" y="721"/>
              </a:cxn>
              <a:cxn ang="0">
                <a:pos x="0" y="715"/>
              </a:cxn>
              <a:cxn ang="0">
                <a:pos x="2" y="669"/>
              </a:cxn>
              <a:cxn ang="0">
                <a:pos x="9" y="667"/>
              </a:cxn>
              <a:cxn ang="0">
                <a:pos x="13" y="673"/>
              </a:cxn>
              <a:cxn ang="0">
                <a:pos x="13" y="804"/>
              </a:cxn>
              <a:cxn ang="0">
                <a:pos x="9" y="811"/>
              </a:cxn>
              <a:cxn ang="0">
                <a:pos x="2" y="809"/>
              </a:cxn>
              <a:cxn ang="0">
                <a:pos x="0" y="769"/>
              </a:cxn>
              <a:cxn ang="0">
                <a:pos x="5" y="763"/>
              </a:cxn>
              <a:cxn ang="0">
                <a:pos x="11" y="763"/>
              </a:cxn>
              <a:cxn ang="0">
                <a:pos x="13" y="769"/>
              </a:cxn>
            </a:cxnLst>
            <a:rect l="0" t="0" r="r" b="b"/>
            <a:pathLst>
              <a:path w="13" h="811">
                <a:moveTo>
                  <a:pt x="13" y="6"/>
                </a:moveTo>
                <a:lnTo>
                  <a:pt x="13" y="46"/>
                </a:lnTo>
                <a:lnTo>
                  <a:pt x="13" y="50"/>
                </a:lnTo>
                <a:lnTo>
                  <a:pt x="11" y="52"/>
                </a:lnTo>
                <a:lnTo>
                  <a:pt x="9" y="52"/>
                </a:lnTo>
                <a:lnTo>
                  <a:pt x="7" y="54"/>
                </a:lnTo>
                <a:lnTo>
                  <a:pt x="5" y="52"/>
                </a:lnTo>
                <a:lnTo>
                  <a:pt x="2" y="52"/>
                </a:lnTo>
                <a:lnTo>
                  <a:pt x="0" y="50"/>
                </a:lnTo>
                <a:lnTo>
                  <a:pt x="0" y="46"/>
                </a:lnTo>
                <a:lnTo>
                  <a:pt x="0" y="6"/>
                </a:lnTo>
                <a:lnTo>
                  <a:pt x="0" y="2"/>
                </a:lnTo>
                <a:lnTo>
                  <a:pt x="2" y="0"/>
                </a:ln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lnTo>
                  <a:pt x="11" y="0"/>
                </a:lnTo>
                <a:lnTo>
                  <a:pt x="13" y="2"/>
                </a:lnTo>
                <a:lnTo>
                  <a:pt x="13" y="6"/>
                </a:lnTo>
                <a:lnTo>
                  <a:pt x="13" y="6"/>
                </a:lnTo>
                <a:close/>
                <a:moveTo>
                  <a:pt x="13" y="100"/>
                </a:moveTo>
                <a:lnTo>
                  <a:pt x="13" y="141"/>
                </a:lnTo>
                <a:lnTo>
                  <a:pt x="13" y="144"/>
                </a:lnTo>
                <a:lnTo>
                  <a:pt x="11" y="146"/>
                </a:lnTo>
                <a:lnTo>
                  <a:pt x="9" y="148"/>
                </a:lnTo>
                <a:lnTo>
                  <a:pt x="7" y="148"/>
                </a:lnTo>
                <a:lnTo>
                  <a:pt x="5" y="148"/>
                </a:lnTo>
                <a:lnTo>
                  <a:pt x="2" y="146"/>
                </a:lnTo>
                <a:lnTo>
                  <a:pt x="0" y="144"/>
                </a:lnTo>
                <a:lnTo>
                  <a:pt x="0" y="141"/>
                </a:lnTo>
                <a:lnTo>
                  <a:pt x="0" y="100"/>
                </a:lnTo>
                <a:lnTo>
                  <a:pt x="0" y="98"/>
                </a:lnTo>
                <a:lnTo>
                  <a:pt x="2" y="96"/>
                </a:lnTo>
                <a:lnTo>
                  <a:pt x="5" y="96"/>
                </a:lnTo>
                <a:lnTo>
                  <a:pt x="7" y="94"/>
                </a:lnTo>
                <a:lnTo>
                  <a:pt x="9" y="96"/>
                </a:lnTo>
                <a:lnTo>
                  <a:pt x="11" y="96"/>
                </a:lnTo>
                <a:lnTo>
                  <a:pt x="13" y="98"/>
                </a:lnTo>
                <a:lnTo>
                  <a:pt x="13" y="100"/>
                </a:lnTo>
                <a:lnTo>
                  <a:pt x="13" y="100"/>
                </a:lnTo>
                <a:close/>
                <a:moveTo>
                  <a:pt x="13" y="196"/>
                </a:moveTo>
                <a:lnTo>
                  <a:pt x="13" y="237"/>
                </a:lnTo>
                <a:lnTo>
                  <a:pt x="13" y="240"/>
                </a:lnTo>
                <a:lnTo>
                  <a:pt x="11" y="242"/>
                </a:lnTo>
                <a:lnTo>
                  <a:pt x="9" y="244"/>
                </a:lnTo>
                <a:lnTo>
                  <a:pt x="7" y="244"/>
                </a:lnTo>
                <a:lnTo>
                  <a:pt x="5" y="244"/>
                </a:lnTo>
                <a:lnTo>
                  <a:pt x="2" y="242"/>
                </a:lnTo>
                <a:lnTo>
                  <a:pt x="0" y="240"/>
                </a:lnTo>
                <a:lnTo>
                  <a:pt x="0" y="237"/>
                </a:lnTo>
                <a:lnTo>
                  <a:pt x="0" y="196"/>
                </a:lnTo>
                <a:lnTo>
                  <a:pt x="0" y="194"/>
                </a:lnTo>
                <a:lnTo>
                  <a:pt x="2" y="192"/>
                </a:lnTo>
                <a:lnTo>
                  <a:pt x="5" y="189"/>
                </a:lnTo>
                <a:lnTo>
                  <a:pt x="7" y="189"/>
                </a:lnTo>
                <a:lnTo>
                  <a:pt x="9" y="189"/>
                </a:lnTo>
                <a:lnTo>
                  <a:pt x="11" y="192"/>
                </a:lnTo>
                <a:lnTo>
                  <a:pt x="13" y="194"/>
                </a:lnTo>
                <a:lnTo>
                  <a:pt x="13" y="196"/>
                </a:lnTo>
                <a:lnTo>
                  <a:pt x="13" y="196"/>
                </a:lnTo>
                <a:close/>
                <a:moveTo>
                  <a:pt x="13" y="292"/>
                </a:moveTo>
                <a:lnTo>
                  <a:pt x="13" y="333"/>
                </a:lnTo>
                <a:lnTo>
                  <a:pt x="13" y="335"/>
                </a:lnTo>
                <a:lnTo>
                  <a:pt x="11" y="338"/>
                </a:lnTo>
                <a:lnTo>
                  <a:pt x="9" y="340"/>
                </a:lnTo>
                <a:lnTo>
                  <a:pt x="7" y="340"/>
                </a:lnTo>
                <a:lnTo>
                  <a:pt x="5" y="340"/>
                </a:lnTo>
                <a:lnTo>
                  <a:pt x="2" y="338"/>
                </a:lnTo>
                <a:lnTo>
                  <a:pt x="0" y="335"/>
                </a:lnTo>
                <a:lnTo>
                  <a:pt x="0" y="333"/>
                </a:lnTo>
                <a:lnTo>
                  <a:pt x="0" y="292"/>
                </a:lnTo>
                <a:lnTo>
                  <a:pt x="0" y="290"/>
                </a:lnTo>
                <a:lnTo>
                  <a:pt x="2" y="288"/>
                </a:lnTo>
                <a:lnTo>
                  <a:pt x="5" y="285"/>
                </a:lnTo>
                <a:lnTo>
                  <a:pt x="7" y="285"/>
                </a:lnTo>
                <a:lnTo>
                  <a:pt x="9" y="285"/>
                </a:lnTo>
                <a:lnTo>
                  <a:pt x="11" y="288"/>
                </a:lnTo>
                <a:lnTo>
                  <a:pt x="13" y="290"/>
                </a:lnTo>
                <a:lnTo>
                  <a:pt x="13" y="292"/>
                </a:lnTo>
                <a:lnTo>
                  <a:pt x="13" y="292"/>
                </a:lnTo>
                <a:close/>
                <a:moveTo>
                  <a:pt x="13" y="388"/>
                </a:moveTo>
                <a:lnTo>
                  <a:pt x="13" y="427"/>
                </a:lnTo>
                <a:lnTo>
                  <a:pt x="13" y="431"/>
                </a:lnTo>
                <a:lnTo>
                  <a:pt x="11" y="434"/>
                </a:lnTo>
                <a:lnTo>
                  <a:pt x="9" y="434"/>
                </a:lnTo>
                <a:lnTo>
                  <a:pt x="7" y="436"/>
                </a:lnTo>
                <a:lnTo>
                  <a:pt x="5" y="434"/>
                </a:lnTo>
                <a:lnTo>
                  <a:pt x="2" y="434"/>
                </a:lnTo>
                <a:lnTo>
                  <a:pt x="0" y="431"/>
                </a:lnTo>
                <a:lnTo>
                  <a:pt x="0" y="427"/>
                </a:lnTo>
                <a:lnTo>
                  <a:pt x="0" y="388"/>
                </a:lnTo>
                <a:lnTo>
                  <a:pt x="0" y="383"/>
                </a:lnTo>
                <a:lnTo>
                  <a:pt x="2" y="381"/>
                </a:lnTo>
                <a:lnTo>
                  <a:pt x="5" y="381"/>
                </a:lnTo>
                <a:lnTo>
                  <a:pt x="7" y="381"/>
                </a:lnTo>
                <a:lnTo>
                  <a:pt x="9" y="381"/>
                </a:lnTo>
                <a:lnTo>
                  <a:pt x="11" y="381"/>
                </a:lnTo>
                <a:lnTo>
                  <a:pt x="13" y="383"/>
                </a:lnTo>
                <a:lnTo>
                  <a:pt x="13" y="388"/>
                </a:lnTo>
                <a:lnTo>
                  <a:pt x="13" y="388"/>
                </a:lnTo>
                <a:close/>
                <a:moveTo>
                  <a:pt x="13" y="482"/>
                </a:moveTo>
                <a:lnTo>
                  <a:pt x="13" y="523"/>
                </a:lnTo>
                <a:lnTo>
                  <a:pt x="13" y="525"/>
                </a:lnTo>
                <a:lnTo>
                  <a:pt x="11" y="527"/>
                </a:lnTo>
                <a:lnTo>
                  <a:pt x="9" y="530"/>
                </a:lnTo>
                <a:lnTo>
                  <a:pt x="7" y="530"/>
                </a:lnTo>
                <a:lnTo>
                  <a:pt x="5" y="530"/>
                </a:lnTo>
                <a:lnTo>
                  <a:pt x="2" y="527"/>
                </a:lnTo>
                <a:lnTo>
                  <a:pt x="0" y="525"/>
                </a:lnTo>
                <a:lnTo>
                  <a:pt x="0" y="523"/>
                </a:lnTo>
                <a:lnTo>
                  <a:pt x="0" y="482"/>
                </a:lnTo>
                <a:lnTo>
                  <a:pt x="0" y="479"/>
                </a:lnTo>
                <a:lnTo>
                  <a:pt x="2" y="477"/>
                </a:lnTo>
                <a:lnTo>
                  <a:pt x="5" y="477"/>
                </a:lnTo>
                <a:lnTo>
                  <a:pt x="7" y="475"/>
                </a:lnTo>
                <a:lnTo>
                  <a:pt x="9" y="477"/>
                </a:lnTo>
                <a:lnTo>
                  <a:pt x="11" y="477"/>
                </a:lnTo>
                <a:lnTo>
                  <a:pt x="13" y="479"/>
                </a:lnTo>
                <a:lnTo>
                  <a:pt x="13" y="482"/>
                </a:lnTo>
                <a:lnTo>
                  <a:pt x="13" y="482"/>
                </a:lnTo>
                <a:close/>
                <a:moveTo>
                  <a:pt x="13" y="577"/>
                </a:moveTo>
                <a:lnTo>
                  <a:pt x="13" y="619"/>
                </a:lnTo>
                <a:lnTo>
                  <a:pt x="13" y="621"/>
                </a:lnTo>
                <a:lnTo>
                  <a:pt x="11" y="623"/>
                </a:lnTo>
                <a:lnTo>
                  <a:pt x="9" y="625"/>
                </a:lnTo>
                <a:lnTo>
                  <a:pt x="7" y="625"/>
                </a:lnTo>
                <a:lnTo>
                  <a:pt x="5" y="625"/>
                </a:lnTo>
                <a:lnTo>
                  <a:pt x="2" y="623"/>
                </a:lnTo>
                <a:lnTo>
                  <a:pt x="0" y="621"/>
                </a:lnTo>
                <a:lnTo>
                  <a:pt x="0" y="619"/>
                </a:lnTo>
                <a:lnTo>
                  <a:pt x="0" y="577"/>
                </a:lnTo>
                <a:lnTo>
                  <a:pt x="0" y="575"/>
                </a:lnTo>
                <a:lnTo>
                  <a:pt x="2" y="573"/>
                </a:lnTo>
                <a:lnTo>
                  <a:pt x="5" y="571"/>
                </a:lnTo>
                <a:lnTo>
                  <a:pt x="7" y="571"/>
                </a:lnTo>
                <a:lnTo>
                  <a:pt x="9" y="571"/>
                </a:lnTo>
                <a:lnTo>
                  <a:pt x="11" y="573"/>
                </a:lnTo>
                <a:lnTo>
                  <a:pt x="13" y="575"/>
                </a:lnTo>
                <a:lnTo>
                  <a:pt x="13" y="577"/>
                </a:lnTo>
                <a:lnTo>
                  <a:pt x="13" y="577"/>
                </a:lnTo>
                <a:close/>
                <a:moveTo>
                  <a:pt x="13" y="673"/>
                </a:moveTo>
                <a:lnTo>
                  <a:pt x="13" y="715"/>
                </a:lnTo>
                <a:lnTo>
                  <a:pt x="13" y="717"/>
                </a:lnTo>
                <a:lnTo>
                  <a:pt x="11" y="719"/>
                </a:lnTo>
                <a:lnTo>
                  <a:pt x="9" y="721"/>
                </a:lnTo>
                <a:lnTo>
                  <a:pt x="7" y="721"/>
                </a:lnTo>
                <a:lnTo>
                  <a:pt x="5" y="721"/>
                </a:lnTo>
                <a:lnTo>
                  <a:pt x="2" y="719"/>
                </a:lnTo>
                <a:lnTo>
                  <a:pt x="0" y="717"/>
                </a:lnTo>
                <a:lnTo>
                  <a:pt x="0" y="715"/>
                </a:lnTo>
                <a:lnTo>
                  <a:pt x="0" y="673"/>
                </a:lnTo>
                <a:lnTo>
                  <a:pt x="0" y="671"/>
                </a:lnTo>
                <a:lnTo>
                  <a:pt x="2" y="669"/>
                </a:lnTo>
                <a:lnTo>
                  <a:pt x="5" y="667"/>
                </a:lnTo>
                <a:lnTo>
                  <a:pt x="7" y="667"/>
                </a:lnTo>
                <a:lnTo>
                  <a:pt x="9" y="667"/>
                </a:lnTo>
                <a:lnTo>
                  <a:pt x="11" y="669"/>
                </a:lnTo>
                <a:lnTo>
                  <a:pt x="13" y="671"/>
                </a:lnTo>
                <a:lnTo>
                  <a:pt x="13" y="673"/>
                </a:lnTo>
                <a:lnTo>
                  <a:pt x="13" y="673"/>
                </a:lnTo>
                <a:close/>
                <a:moveTo>
                  <a:pt x="13" y="769"/>
                </a:moveTo>
                <a:lnTo>
                  <a:pt x="13" y="804"/>
                </a:lnTo>
                <a:lnTo>
                  <a:pt x="13" y="806"/>
                </a:lnTo>
                <a:lnTo>
                  <a:pt x="11" y="809"/>
                </a:lnTo>
                <a:lnTo>
                  <a:pt x="9" y="811"/>
                </a:lnTo>
                <a:lnTo>
                  <a:pt x="7" y="811"/>
                </a:lnTo>
                <a:lnTo>
                  <a:pt x="5" y="811"/>
                </a:lnTo>
                <a:lnTo>
                  <a:pt x="2" y="809"/>
                </a:lnTo>
                <a:lnTo>
                  <a:pt x="0" y="806"/>
                </a:lnTo>
                <a:lnTo>
                  <a:pt x="0" y="804"/>
                </a:lnTo>
                <a:lnTo>
                  <a:pt x="0" y="769"/>
                </a:lnTo>
                <a:lnTo>
                  <a:pt x="0" y="765"/>
                </a:lnTo>
                <a:lnTo>
                  <a:pt x="2" y="763"/>
                </a:lnTo>
                <a:lnTo>
                  <a:pt x="5" y="763"/>
                </a:lnTo>
                <a:lnTo>
                  <a:pt x="7" y="763"/>
                </a:lnTo>
                <a:lnTo>
                  <a:pt x="9" y="763"/>
                </a:lnTo>
                <a:lnTo>
                  <a:pt x="11" y="763"/>
                </a:lnTo>
                <a:lnTo>
                  <a:pt x="13" y="765"/>
                </a:lnTo>
                <a:lnTo>
                  <a:pt x="13" y="769"/>
                </a:lnTo>
                <a:lnTo>
                  <a:pt x="13" y="76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1" name="Freeform 19"/>
          <p:cNvSpPr>
            <a:spLocks noEditPoints="1"/>
          </p:cNvSpPr>
          <p:nvPr/>
        </p:nvSpPr>
        <p:spPr bwMode="auto">
          <a:xfrm>
            <a:off x="4349750" y="1608138"/>
            <a:ext cx="1970088" cy="173038"/>
          </a:xfrm>
          <a:custGeom>
            <a:avLst/>
            <a:gdLst/>
            <a:ahLst/>
            <a:cxnLst>
              <a:cxn ang="0">
                <a:pos x="89" y="46"/>
              </a:cxn>
              <a:cxn ang="0">
                <a:pos x="1150" y="46"/>
              </a:cxn>
              <a:cxn ang="0">
                <a:pos x="1154" y="48"/>
              </a:cxn>
              <a:cxn ang="0">
                <a:pos x="1156" y="48"/>
              </a:cxn>
              <a:cxn ang="0">
                <a:pos x="1159" y="53"/>
              </a:cxn>
              <a:cxn ang="0">
                <a:pos x="1159" y="55"/>
              </a:cxn>
              <a:cxn ang="0">
                <a:pos x="1159" y="59"/>
              </a:cxn>
              <a:cxn ang="0">
                <a:pos x="1156" y="61"/>
              </a:cxn>
              <a:cxn ang="0">
                <a:pos x="1154" y="63"/>
              </a:cxn>
              <a:cxn ang="0">
                <a:pos x="1150" y="66"/>
              </a:cxn>
              <a:cxn ang="0">
                <a:pos x="89" y="66"/>
              </a:cxn>
              <a:cxn ang="0">
                <a:pos x="87" y="63"/>
              </a:cxn>
              <a:cxn ang="0">
                <a:pos x="83" y="61"/>
              </a:cxn>
              <a:cxn ang="0">
                <a:pos x="83" y="59"/>
              </a:cxn>
              <a:cxn ang="0">
                <a:pos x="81" y="55"/>
              </a:cxn>
              <a:cxn ang="0">
                <a:pos x="83" y="53"/>
              </a:cxn>
              <a:cxn ang="0">
                <a:pos x="83" y="48"/>
              </a:cxn>
              <a:cxn ang="0">
                <a:pos x="87" y="48"/>
              </a:cxn>
              <a:cxn ang="0">
                <a:pos x="89" y="46"/>
              </a:cxn>
              <a:cxn ang="0">
                <a:pos x="89" y="46"/>
              </a:cxn>
              <a:cxn ang="0">
                <a:pos x="109" y="109"/>
              </a:cxn>
              <a:cxn ang="0">
                <a:pos x="0" y="55"/>
              </a:cxn>
              <a:cxn ang="0">
                <a:pos x="109" y="0"/>
              </a:cxn>
              <a:cxn ang="0">
                <a:pos x="109" y="109"/>
              </a:cxn>
              <a:cxn ang="0">
                <a:pos x="1133" y="0"/>
              </a:cxn>
              <a:cxn ang="0">
                <a:pos x="1241" y="55"/>
              </a:cxn>
              <a:cxn ang="0">
                <a:pos x="1133" y="109"/>
              </a:cxn>
              <a:cxn ang="0">
                <a:pos x="1133" y="0"/>
              </a:cxn>
            </a:cxnLst>
            <a:rect l="0" t="0" r="r" b="b"/>
            <a:pathLst>
              <a:path w="1241" h="109">
                <a:moveTo>
                  <a:pt x="89" y="46"/>
                </a:moveTo>
                <a:lnTo>
                  <a:pt x="1150" y="46"/>
                </a:lnTo>
                <a:lnTo>
                  <a:pt x="1154" y="48"/>
                </a:lnTo>
                <a:lnTo>
                  <a:pt x="1156" y="48"/>
                </a:lnTo>
                <a:lnTo>
                  <a:pt x="1159" y="53"/>
                </a:lnTo>
                <a:lnTo>
                  <a:pt x="1159" y="55"/>
                </a:lnTo>
                <a:lnTo>
                  <a:pt x="1159" y="59"/>
                </a:lnTo>
                <a:lnTo>
                  <a:pt x="1156" y="61"/>
                </a:lnTo>
                <a:lnTo>
                  <a:pt x="1154" y="63"/>
                </a:lnTo>
                <a:lnTo>
                  <a:pt x="1150" y="66"/>
                </a:lnTo>
                <a:lnTo>
                  <a:pt x="89" y="66"/>
                </a:lnTo>
                <a:lnTo>
                  <a:pt x="87" y="63"/>
                </a:lnTo>
                <a:lnTo>
                  <a:pt x="83" y="61"/>
                </a:lnTo>
                <a:lnTo>
                  <a:pt x="83" y="59"/>
                </a:lnTo>
                <a:lnTo>
                  <a:pt x="81" y="55"/>
                </a:lnTo>
                <a:lnTo>
                  <a:pt x="83" y="53"/>
                </a:lnTo>
                <a:lnTo>
                  <a:pt x="83" y="48"/>
                </a:lnTo>
                <a:lnTo>
                  <a:pt x="87" y="48"/>
                </a:lnTo>
                <a:lnTo>
                  <a:pt x="89" y="46"/>
                </a:lnTo>
                <a:lnTo>
                  <a:pt x="89" y="46"/>
                </a:lnTo>
                <a:close/>
                <a:moveTo>
                  <a:pt x="109" y="109"/>
                </a:moveTo>
                <a:lnTo>
                  <a:pt x="0" y="55"/>
                </a:lnTo>
                <a:lnTo>
                  <a:pt x="109" y="0"/>
                </a:lnTo>
                <a:lnTo>
                  <a:pt x="109" y="109"/>
                </a:lnTo>
                <a:close/>
                <a:moveTo>
                  <a:pt x="1133" y="0"/>
                </a:moveTo>
                <a:lnTo>
                  <a:pt x="1241" y="55"/>
                </a:lnTo>
                <a:lnTo>
                  <a:pt x="1133" y="109"/>
                </a:lnTo>
                <a:lnTo>
                  <a:pt x="1133" y="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4837113" y="1217613"/>
            <a:ext cx="930275" cy="7651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5048250" y="1320800"/>
            <a:ext cx="569913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ymbol" pitchFamily="18" charset="2"/>
                <a:cs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5327650" y="1365250"/>
            <a:ext cx="44132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x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5" name="Freeform 23"/>
          <p:cNvSpPr>
            <a:spLocks noEditPoints="1"/>
          </p:cNvSpPr>
          <p:nvPr/>
        </p:nvSpPr>
        <p:spPr bwMode="auto">
          <a:xfrm>
            <a:off x="523875" y="3452813"/>
            <a:ext cx="708025" cy="695325"/>
          </a:xfrm>
          <a:custGeom>
            <a:avLst/>
            <a:gdLst/>
            <a:ahLst/>
            <a:cxnLst>
              <a:cxn ang="0">
                <a:pos x="396" y="52"/>
              </a:cxn>
              <a:cxn ang="0">
                <a:pos x="331" y="107"/>
              </a:cxn>
              <a:cxn ang="0">
                <a:pos x="291" y="144"/>
              </a:cxn>
              <a:cxn ang="0">
                <a:pos x="265" y="177"/>
              </a:cxn>
              <a:cxn ang="0">
                <a:pos x="257" y="192"/>
              </a:cxn>
              <a:cxn ang="0">
                <a:pos x="257" y="196"/>
              </a:cxn>
              <a:cxn ang="0">
                <a:pos x="254" y="194"/>
              </a:cxn>
              <a:cxn ang="0">
                <a:pos x="261" y="199"/>
              </a:cxn>
              <a:cxn ang="0">
                <a:pos x="265" y="201"/>
              </a:cxn>
              <a:cxn ang="0">
                <a:pos x="298" y="205"/>
              </a:cxn>
              <a:cxn ang="0">
                <a:pos x="335" y="209"/>
              </a:cxn>
              <a:cxn ang="0">
                <a:pos x="357" y="216"/>
              </a:cxn>
              <a:cxn ang="0">
                <a:pos x="368" y="222"/>
              </a:cxn>
              <a:cxn ang="0">
                <a:pos x="370" y="227"/>
              </a:cxn>
              <a:cxn ang="0">
                <a:pos x="370" y="233"/>
              </a:cxn>
              <a:cxn ang="0">
                <a:pos x="368" y="240"/>
              </a:cxn>
              <a:cxn ang="0">
                <a:pos x="357" y="253"/>
              </a:cxn>
              <a:cxn ang="0">
                <a:pos x="335" y="268"/>
              </a:cxn>
              <a:cxn ang="0">
                <a:pos x="296" y="292"/>
              </a:cxn>
              <a:cxn ang="0">
                <a:pos x="217" y="331"/>
              </a:cxn>
              <a:cxn ang="0">
                <a:pos x="135" y="373"/>
              </a:cxn>
              <a:cxn ang="0">
                <a:pos x="61" y="410"/>
              </a:cxn>
              <a:cxn ang="0">
                <a:pos x="32" y="425"/>
              </a:cxn>
              <a:cxn ang="0">
                <a:pos x="13" y="436"/>
              </a:cxn>
              <a:cxn ang="0">
                <a:pos x="4" y="436"/>
              </a:cxn>
              <a:cxn ang="0">
                <a:pos x="0" y="427"/>
              </a:cxn>
              <a:cxn ang="0">
                <a:pos x="8" y="417"/>
              </a:cxn>
              <a:cxn ang="0">
                <a:pos x="32" y="403"/>
              </a:cxn>
              <a:cxn ang="0">
                <a:pos x="74" y="382"/>
              </a:cxn>
              <a:cxn ang="0">
                <a:pos x="154" y="342"/>
              </a:cxn>
              <a:cxn ang="0">
                <a:pos x="237" y="301"/>
              </a:cxn>
              <a:cxn ang="0">
                <a:pos x="307" y="264"/>
              </a:cxn>
              <a:cxn ang="0">
                <a:pos x="333" y="249"/>
              </a:cxn>
              <a:cxn ang="0">
                <a:pos x="348" y="238"/>
              </a:cxn>
              <a:cxn ang="0">
                <a:pos x="352" y="233"/>
              </a:cxn>
              <a:cxn ang="0">
                <a:pos x="352" y="229"/>
              </a:cxn>
              <a:cxn ang="0">
                <a:pos x="355" y="233"/>
              </a:cxn>
              <a:cxn ang="0">
                <a:pos x="348" y="231"/>
              </a:cxn>
              <a:cxn ang="0">
                <a:pos x="333" y="227"/>
              </a:cxn>
              <a:cxn ang="0">
                <a:pos x="296" y="225"/>
              </a:cxn>
              <a:cxn ang="0">
                <a:pos x="261" y="218"/>
              </a:cxn>
              <a:cxn ang="0">
                <a:pos x="250" y="214"/>
              </a:cxn>
              <a:cxn ang="0">
                <a:pos x="239" y="203"/>
              </a:cxn>
              <a:cxn ang="0">
                <a:pos x="237" y="194"/>
              </a:cxn>
              <a:cxn ang="0">
                <a:pos x="239" y="185"/>
              </a:cxn>
              <a:cxn ang="0">
                <a:pos x="252" y="164"/>
              </a:cxn>
              <a:cxn ang="0">
                <a:pos x="281" y="131"/>
              </a:cxn>
              <a:cxn ang="0">
                <a:pos x="320" y="94"/>
              </a:cxn>
              <a:cxn ang="0">
                <a:pos x="383" y="39"/>
              </a:cxn>
              <a:cxn ang="0">
                <a:pos x="431" y="2"/>
              </a:cxn>
              <a:cxn ang="0">
                <a:pos x="439" y="5"/>
              </a:cxn>
              <a:cxn ang="0">
                <a:pos x="442" y="15"/>
              </a:cxn>
              <a:cxn ang="0">
                <a:pos x="307" y="20"/>
              </a:cxn>
              <a:cxn ang="0">
                <a:pos x="394" y="135"/>
              </a:cxn>
              <a:cxn ang="0">
                <a:pos x="385" y="137"/>
              </a:cxn>
              <a:cxn ang="0">
                <a:pos x="379" y="129"/>
              </a:cxn>
              <a:cxn ang="0">
                <a:pos x="435" y="20"/>
              </a:cxn>
              <a:cxn ang="0">
                <a:pos x="302" y="37"/>
              </a:cxn>
              <a:cxn ang="0">
                <a:pos x="300" y="26"/>
              </a:cxn>
              <a:cxn ang="0">
                <a:pos x="307" y="20"/>
              </a:cxn>
            </a:cxnLst>
            <a:rect l="0" t="0" r="r" b="b"/>
            <a:pathLst>
              <a:path w="446" h="438">
                <a:moveTo>
                  <a:pt x="439" y="18"/>
                </a:moveTo>
                <a:lnTo>
                  <a:pt x="431" y="24"/>
                </a:lnTo>
                <a:lnTo>
                  <a:pt x="396" y="52"/>
                </a:lnTo>
                <a:lnTo>
                  <a:pt x="361" y="81"/>
                </a:lnTo>
                <a:lnTo>
                  <a:pt x="346" y="94"/>
                </a:lnTo>
                <a:lnTo>
                  <a:pt x="331" y="107"/>
                </a:lnTo>
                <a:lnTo>
                  <a:pt x="318" y="120"/>
                </a:lnTo>
                <a:lnTo>
                  <a:pt x="304" y="133"/>
                </a:lnTo>
                <a:lnTo>
                  <a:pt x="291" y="144"/>
                </a:lnTo>
                <a:lnTo>
                  <a:pt x="283" y="155"/>
                </a:lnTo>
                <a:lnTo>
                  <a:pt x="274" y="166"/>
                </a:lnTo>
                <a:lnTo>
                  <a:pt x="265" y="177"/>
                </a:lnTo>
                <a:lnTo>
                  <a:pt x="261" y="185"/>
                </a:lnTo>
                <a:lnTo>
                  <a:pt x="257" y="192"/>
                </a:lnTo>
                <a:lnTo>
                  <a:pt x="257" y="192"/>
                </a:lnTo>
                <a:lnTo>
                  <a:pt x="257" y="194"/>
                </a:lnTo>
                <a:lnTo>
                  <a:pt x="257" y="192"/>
                </a:lnTo>
                <a:lnTo>
                  <a:pt x="257" y="196"/>
                </a:lnTo>
                <a:lnTo>
                  <a:pt x="257" y="194"/>
                </a:lnTo>
                <a:lnTo>
                  <a:pt x="257" y="196"/>
                </a:lnTo>
                <a:lnTo>
                  <a:pt x="254" y="194"/>
                </a:lnTo>
                <a:lnTo>
                  <a:pt x="257" y="196"/>
                </a:lnTo>
                <a:lnTo>
                  <a:pt x="254" y="194"/>
                </a:lnTo>
                <a:lnTo>
                  <a:pt x="261" y="199"/>
                </a:lnTo>
                <a:lnTo>
                  <a:pt x="259" y="196"/>
                </a:lnTo>
                <a:lnTo>
                  <a:pt x="267" y="201"/>
                </a:lnTo>
                <a:lnTo>
                  <a:pt x="265" y="201"/>
                </a:lnTo>
                <a:lnTo>
                  <a:pt x="276" y="203"/>
                </a:lnTo>
                <a:lnTo>
                  <a:pt x="287" y="205"/>
                </a:lnTo>
                <a:lnTo>
                  <a:pt x="298" y="205"/>
                </a:lnTo>
                <a:lnTo>
                  <a:pt x="311" y="207"/>
                </a:lnTo>
                <a:lnTo>
                  <a:pt x="324" y="209"/>
                </a:lnTo>
                <a:lnTo>
                  <a:pt x="335" y="209"/>
                </a:lnTo>
                <a:lnTo>
                  <a:pt x="346" y="212"/>
                </a:lnTo>
                <a:lnTo>
                  <a:pt x="355" y="214"/>
                </a:lnTo>
                <a:lnTo>
                  <a:pt x="357" y="216"/>
                </a:lnTo>
                <a:lnTo>
                  <a:pt x="363" y="218"/>
                </a:lnTo>
                <a:lnTo>
                  <a:pt x="365" y="220"/>
                </a:lnTo>
                <a:lnTo>
                  <a:pt x="368" y="222"/>
                </a:lnTo>
                <a:lnTo>
                  <a:pt x="368" y="222"/>
                </a:lnTo>
                <a:lnTo>
                  <a:pt x="368" y="225"/>
                </a:lnTo>
                <a:lnTo>
                  <a:pt x="370" y="227"/>
                </a:lnTo>
                <a:lnTo>
                  <a:pt x="370" y="229"/>
                </a:lnTo>
                <a:lnTo>
                  <a:pt x="370" y="231"/>
                </a:lnTo>
                <a:lnTo>
                  <a:pt x="370" y="233"/>
                </a:lnTo>
                <a:lnTo>
                  <a:pt x="370" y="236"/>
                </a:lnTo>
                <a:lnTo>
                  <a:pt x="370" y="238"/>
                </a:lnTo>
                <a:lnTo>
                  <a:pt x="368" y="240"/>
                </a:lnTo>
                <a:lnTo>
                  <a:pt x="365" y="244"/>
                </a:lnTo>
                <a:lnTo>
                  <a:pt x="361" y="249"/>
                </a:lnTo>
                <a:lnTo>
                  <a:pt x="357" y="253"/>
                </a:lnTo>
                <a:lnTo>
                  <a:pt x="350" y="257"/>
                </a:lnTo>
                <a:lnTo>
                  <a:pt x="344" y="264"/>
                </a:lnTo>
                <a:lnTo>
                  <a:pt x="335" y="268"/>
                </a:lnTo>
                <a:lnTo>
                  <a:pt x="326" y="275"/>
                </a:lnTo>
                <a:lnTo>
                  <a:pt x="318" y="279"/>
                </a:lnTo>
                <a:lnTo>
                  <a:pt x="296" y="292"/>
                </a:lnTo>
                <a:lnTo>
                  <a:pt x="272" y="303"/>
                </a:lnTo>
                <a:lnTo>
                  <a:pt x="246" y="318"/>
                </a:lnTo>
                <a:lnTo>
                  <a:pt x="217" y="331"/>
                </a:lnTo>
                <a:lnTo>
                  <a:pt x="189" y="345"/>
                </a:lnTo>
                <a:lnTo>
                  <a:pt x="161" y="358"/>
                </a:lnTo>
                <a:lnTo>
                  <a:pt x="135" y="373"/>
                </a:lnTo>
                <a:lnTo>
                  <a:pt x="106" y="386"/>
                </a:lnTo>
                <a:lnTo>
                  <a:pt x="82" y="397"/>
                </a:lnTo>
                <a:lnTo>
                  <a:pt x="61" y="410"/>
                </a:lnTo>
                <a:lnTo>
                  <a:pt x="50" y="414"/>
                </a:lnTo>
                <a:lnTo>
                  <a:pt x="41" y="419"/>
                </a:lnTo>
                <a:lnTo>
                  <a:pt x="32" y="425"/>
                </a:lnTo>
                <a:lnTo>
                  <a:pt x="24" y="430"/>
                </a:lnTo>
                <a:lnTo>
                  <a:pt x="19" y="432"/>
                </a:lnTo>
                <a:lnTo>
                  <a:pt x="13" y="436"/>
                </a:lnTo>
                <a:lnTo>
                  <a:pt x="10" y="438"/>
                </a:lnTo>
                <a:lnTo>
                  <a:pt x="6" y="438"/>
                </a:lnTo>
                <a:lnTo>
                  <a:pt x="4" y="436"/>
                </a:lnTo>
                <a:lnTo>
                  <a:pt x="0" y="434"/>
                </a:lnTo>
                <a:lnTo>
                  <a:pt x="0" y="432"/>
                </a:lnTo>
                <a:lnTo>
                  <a:pt x="0" y="427"/>
                </a:lnTo>
                <a:lnTo>
                  <a:pt x="0" y="423"/>
                </a:lnTo>
                <a:lnTo>
                  <a:pt x="2" y="421"/>
                </a:lnTo>
                <a:lnTo>
                  <a:pt x="8" y="417"/>
                </a:lnTo>
                <a:lnTo>
                  <a:pt x="15" y="412"/>
                </a:lnTo>
                <a:lnTo>
                  <a:pt x="24" y="408"/>
                </a:lnTo>
                <a:lnTo>
                  <a:pt x="32" y="403"/>
                </a:lnTo>
                <a:lnTo>
                  <a:pt x="41" y="399"/>
                </a:lnTo>
                <a:lnTo>
                  <a:pt x="52" y="393"/>
                </a:lnTo>
                <a:lnTo>
                  <a:pt x="74" y="382"/>
                </a:lnTo>
                <a:lnTo>
                  <a:pt x="100" y="369"/>
                </a:lnTo>
                <a:lnTo>
                  <a:pt x="126" y="355"/>
                </a:lnTo>
                <a:lnTo>
                  <a:pt x="154" y="342"/>
                </a:lnTo>
                <a:lnTo>
                  <a:pt x="183" y="329"/>
                </a:lnTo>
                <a:lnTo>
                  <a:pt x="209" y="314"/>
                </a:lnTo>
                <a:lnTo>
                  <a:pt x="237" y="301"/>
                </a:lnTo>
                <a:lnTo>
                  <a:pt x="263" y="288"/>
                </a:lnTo>
                <a:lnTo>
                  <a:pt x="287" y="275"/>
                </a:lnTo>
                <a:lnTo>
                  <a:pt x="307" y="264"/>
                </a:lnTo>
                <a:lnTo>
                  <a:pt x="318" y="257"/>
                </a:lnTo>
                <a:lnTo>
                  <a:pt x="326" y="253"/>
                </a:lnTo>
                <a:lnTo>
                  <a:pt x="333" y="249"/>
                </a:lnTo>
                <a:lnTo>
                  <a:pt x="339" y="244"/>
                </a:lnTo>
                <a:lnTo>
                  <a:pt x="344" y="240"/>
                </a:lnTo>
                <a:lnTo>
                  <a:pt x="348" y="238"/>
                </a:lnTo>
                <a:lnTo>
                  <a:pt x="350" y="233"/>
                </a:lnTo>
                <a:lnTo>
                  <a:pt x="352" y="231"/>
                </a:lnTo>
                <a:lnTo>
                  <a:pt x="352" y="233"/>
                </a:lnTo>
                <a:lnTo>
                  <a:pt x="352" y="229"/>
                </a:lnTo>
                <a:lnTo>
                  <a:pt x="352" y="233"/>
                </a:lnTo>
                <a:lnTo>
                  <a:pt x="352" y="229"/>
                </a:lnTo>
                <a:lnTo>
                  <a:pt x="352" y="233"/>
                </a:lnTo>
                <a:lnTo>
                  <a:pt x="352" y="231"/>
                </a:lnTo>
                <a:lnTo>
                  <a:pt x="355" y="233"/>
                </a:lnTo>
                <a:lnTo>
                  <a:pt x="352" y="233"/>
                </a:lnTo>
                <a:lnTo>
                  <a:pt x="355" y="233"/>
                </a:lnTo>
                <a:lnTo>
                  <a:pt x="348" y="231"/>
                </a:lnTo>
                <a:lnTo>
                  <a:pt x="350" y="231"/>
                </a:lnTo>
                <a:lnTo>
                  <a:pt x="344" y="229"/>
                </a:lnTo>
                <a:lnTo>
                  <a:pt x="333" y="227"/>
                </a:lnTo>
                <a:lnTo>
                  <a:pt x="322" y="227"/>
                </a:lnTo>
                <a:lnTo>
                  <a:pt x="309" y="225"/>
                </a:lnTo>
                <a:lnTo>
                  <a:pt x="296" y="225"/>
                </a:lnTo>
                <a:lnTo>
                  <a:pt x="283" y="222"/>
                </a:lnTo>
                <a:lnTo>
                  <a:pt x="272" y="220"/>
                </a:lnTo>
                <a:lnTo>
                  <a:pt x="261" y="218"/>
                </a:lnTo>
                <a:lnTo>
                  <a:pt x="259" y="218"/>
                </a:lnTo>
                <a:lnTo>
                  <a:pt x="252" y="214"/>
                </a:lnTo>
                <a:lnTo>
                  <a:pt x="250" y="214"/>
                </a:lnTo>
                <a:lnTo>
                  <a:pt x="244" y="207"/>
                </a:lnTo>
                <a:lnTo>
                  <a:pt x="241" y="205"/>
                </a:lnTo>
                <a:lnTo>
                  <a:pt x="239" y="203"/>
                </a:lnTo>
                <a:lnTo>
                  <a:pt x="239" y="201"/>
                </a:lnTo>
                <a:lnTo>
                  <a:pt x="237" y="199"/>
                </a:lnTo>
                <a:lnTo>
                  <a:pt x="237" y="194"/>
                </a:lnTo>
                <a:lnTo>
                  <a:pt x="237" y="192"/>
                </a:lnTo>
                <a:lnTo>
                  <a:pt x="239" y="190"/>
                </a:lnTo>
                <a:lnTo>
                  <a:pt x="239" y="185"/>
                </a:lnTo>
                <a:lnTo>
                  <a:pt x="239" y="183"/>
                </a:lnTo>
                <a:lnTo>
                  <a:pt x="246" y="175"/>
                </a:lnTo>
                <a:lnTo>
                  <a:pt x="252" y="164"/>
                </a:lnTo>
                <a:lnTo>
                  <a:pt x="259" y="155"/>
                </a:lnTo>
                <a:lnTo>
                  <a:pt x="270" y="144"/>
                </a:lnTo>
                <a:lnTo>
                  <a:pt x="281" y="131"/>
                </a:lnTo>
                <a:lnTo>
                  <a:pt x="291" y="120"/>
                </a:lnTo>
                <a:lnTo>
                  <a:pt x="304" y="107"/>
                </a:lnTo>
                <a:lnTo>
                  <a:pt x="320" y="94"/>
                </a:lnTo>
                <a:lnTo>
                  <a:pt x="335" y="81"/>
                </a:lnTo>
                <a:lnTo>
                  <a:pt x="350" y="68"/>
                </a:lnTo>
                <a:lnTo>
                  <a:pt x="383" y="39"/>
                </a:lnTo>
                <a:lnTo>
                  <a:pt x="420" y="11"/>
                </a:lnTo>
                <a:lnTo>
                  <a:pt x="426" y="5"/>
                </a:lnTo>
                <a:lnTo>
                  <a:pt x="431" y="2"/>
                </a:lnTo>
                <a:lnTo>
                  <a:pt x="433" y="2"/>
                </a:lnTo>
                <a:lnTo>
                  <a:pt x="437" y="2"/>
                </a:lnTo>
                <a:lnTo>
                  <a:pt x="439" y="5"/>
                </a:lnTo>
                <a:lnTo>
                  <a:pt x="442" y="9"/>
                </a:lnTo>
                <a:lnTo>
                  <a:pt x="442" y="11"/>
                </a:lnTo>
                <a:lnTo>
                  <a:pt x="442" y="15"/>
                </a:lnTo>
                <a:lnTo>
                  <a:pt x="439" y="18"/>
                </a:lnTo>
                <a:lnTo>
                  <a:pt x="439" y="18"/>
                </a:lnTo>
                <a:close/>
                <a:moveTo>
                  <a:pt x="307" y="20"/>
                </a:moveTo>
                <a:lnTo>
                  <a:pt x="446" y="0"/>
                </a:lnTo>
                <a:lnTo>
                  <a:pt x="396" y="131"/>
                </a:lnTo>
                <a:lnTo>
                  <a:pt x="394" y="135"/>
                </a:lnTo>
                <a:lnTo>
                  <a:pt x="392" y="137"/>
                </a:lnTo>
                <a:lnTo>
                  <a:pt x="387" y="137"/>
                </a:lnTo>
                <a:lnTo>
                  <a:pt x="385" y="137"/>
                </a:lnTo>
                <a:lnTo>
                  <a:pt x="381" y="135"/>
                </a:lnTo>
                <a:lnTo>
                  <a:pt x="379" y="133"/>
                </a:lnTo>
                <a:lnTo>
                  <a:pt x="379" y="129"/>
                </a:lnTo>
                <a:lnTo>
                  <a:pt x="379" y="124"/>
                </a:lnTo>
                <a:lnTo>
                  <a:pt x="424" y="7"/>
                </a:lnTo>
                <a:lnTo>
                  <a:pt x="435" y="20"/>
                </a:lnTo>
                <a:lnTo>
                  <a:pt x="309" y="37"/>
                </a:lnTo>
                <a:lnTo>
                  <a:pt x="307" y="37"/>
                </a:lnTo>
                <a:lnTo>
                  <a:pt x="302" y="37"/>
                </a:lnTo>
                <a:lnTo>
                  <a:pt x="300" y="33"/>
                </a:lnTo>
                <a:lnTo>
                  <a:pt x="300" y="31"/>
                </a:lnTo>
                <a:lnTo>
                  <a:pt x="300" y="26"/>
                </a:lnTo>
                <a:lnTo>
                  <a:pt x="300" y="24"/>
                </a:lnTo>
                <a:lnTo>
                  <a:pt x="302" y="22"/>
                </a:lnTo>
                <a:lnTo>
                  <a:pt x="307" y="20"/>
                </a:lnTo>
                <a:lnTo>
                  <a:pt x="307" y="2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115888" y="3860800"/>
            <a:ext cx="51752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7" name="Freeform 25"/>
          <p:cNvSpPr>
            <a:spLocks/>
          </p:cNvSpPr>
          <p:nvPr/>
        </p:nvSpPr>
        <p:spPr bwMode="auto">
          <a:xfrm>
            <a:off x="4878388" y="3071813"/>
            <a:ext cx="360363" cy="339725"/>
          </a:xfrm>
          <a:custGeom>
            <a:avLst/>
            <a:gdLst/>
            <a:ahLst/>
            <a:cxnLst>
              <a:cxn ang="0">
                <a:pos x="103" y="3"/>
              </a:cxn>
              <a:cxn ang="0">
                <a:pos x="81" y="7"/>
              </a:cxn>
              <a:cxn ang="0">
                <a:pos x="59" y="13"/>
              </a:cxn>
              <a:cxn ang="0">
                <a:pos x="42" y="27"/>
              </a:cxn>
              <a:cxn ang="0">
                <a:pos x="27" y="40"/>
              </a:cxn>
              <a:cxn ang="0">
                <a:pos x="13" y="57"/>
              </a:cxn>
              <a:cxn ang="0">
                <a:pos x="5" y="77"/>
              </a:cxn>
              <a:cxn ang="0">
                <a:pos x="0" y="96"/>
              </a:cxn>
              <a:cxn ang="0">
                <a:pos x="0" y="118"/>
              </a:cxn>
              <a:cxn ang="0">
                <a:pos x="5" y="140"/>
              </a:cxn>
              <a:cxn ang="0">
                <a:pos x="13" y="159"/>
              </a:cxn>
              <a:cxn ang="0">
                <a:pos x="27" y="175"/>
              </a:cxn>
              <a:cxn ang="0">
                <a:pos x="42" y="190"/>
              </a:cxn>
              <a:cxn ang="0">
                <a:pos x="59" y="201"/>
              </a:cxn>
              <a:cxn ang="0">
                <a:pos x="81" y="210"/>
              </a:cxn>
              <a:cxn ang="0">
                <a:pos x="103" y="214"/>
              </a:cxn>
              <a:cxn ang="0">
                <a:pos x="124" y="214"/>
              </a:cxn>
              <a:cxn ang="0">
                <a:pos x="146" y="210"/>
              </a:cxn>
              <a:cxn ang="0">
                <a:pos x="168" y="201"/>
              </a:cxn>
              <a:cxn ang="0">
                <a:pos x="185" y="190"/>
              </a:cxn>
              <a:cxn ang="0">
                <a:pos x="201" y="175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1" y="40"/>
              </a:cxn>
              <a:cxn ang="0">
                <a:pos x="185" y="27"/>
              </a:cxn>
              <a:cxn ang="0">
                <a:pos x="168" y="13"/>
              </a:cxn>
              <a:cxn ang="0">
                <a:pos x="146" y="7"/>
              </a:cxn>
              <a:cxn ang="0">
                <a:pos x="124" y="3"/>
              </a:cxn>
            </a:cxnLst>
            <a:rect l="0" t="0" r="r" b="b"/>
            <a:pathLst>
              <a:path w="227" h="214">
                <a:moveTo>
                  <a:pt x="114" y="0"/>
                </a:moveTo>
                <a:lnTo>
                  <a:pt x="103" y="3"/>
                </a:lnTo>
                <a:lnTo>
                  <a:pt x="92" y="3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2" y="27"/>
                </a:lnTo>
                <a:lnTo>
                  <a:pt x="33" y="33"/>
                </a:lnTo>
                <a:lnTo>
                  <a:pt x="27" y="40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5" y="77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3" y="129"/>
                </a:lnTo>
                <a:lnTo>
                  <a:pt x="5" y="140"/>
                </a:lnTo>
                <a:lnTo>
                  <a:pt x="9" y="149"/>
                </a:lnTo>
                <a:lnTo>
                  <a:pt x="13" y="159"/>
                </a:lnTo>
                <a:lnTo>
                  <a:pt x="20" y="168"/>
                </a:lnTo>
                <a:lnTo>
                  <a:pt x="27" y="175"/>
                </a:lnTo>
                <a:lnTo>
                  <a:pt x="33" y="183"/>
                </a:lnTo>
                <a:lnTo>
                  <a:pt x="42" y="190"/>
                </a:lnTo>
                <a:lnTo>
                  <a:pt x="50" y="197"/>
                </a:lnTo>
                <a:lnTo>
                  <a:pt x="59" y="201"/>
                </a:lnTo>
                <a:lnTo>
                  <a:pt x="70" y="205"/>
                </a:lnTo>
                <a:lnTo>
                  <a:pt x="81" y="210"/>
                </a:lnTo>
                <a:lnTo>
                  <a:pt x="92" y="212"/>
                </a:lnTo>
                <a:lnTo>
                  <a:pt x="103" y="214"/>
                </a:lnTo>
                <a:lnTo>
                  <a:pt x="114" y="214"/>
                </a:lnTo>
                <a:lnTo>
                  <a:pt x="124" y="214"/>
                </a:lnTo>
                <a:lnTo>
                  <a:pt x="138" y="212"/>
                </a:lnTo>
                <a:lnTo>
                  <a:pt x="146" y="210"/>
                </a:lnTo>
                <a:lnTo>
                  <a:pt x="157" y="205"/>
                </a:lnTo>
                <a:lnTo>
                  <a:pt x="168" y="201"/>
                </a:lnTo>
                <a:lnTo>
                  <a:pt x="177" y="197"/>
                </a:lnTo>
                <a:lnTo>
                  <a:pt x="185" y="190"/>
                </a:lnTo>
                <a:lnTo>
                  <a:pt x="194" y="183"/>
                </a:lnTo>
                <a:lnTo>
                  <a:pt x="201" y="175"/>
                </a:lnTo>
                <a:lnTo>
                  <a:pt x="207" y="168"/>
                </a:lnTo>
                <a:lnTo>
                  <a:pt x="214" y="159"/>
                </a:lnTo>
                <a:lnTo>
                  <a:pt x="218" y="149"/>
                </a:lnTo>
                <a:lnTo>
                  <a:pt x="222" y="140"/>
                </a:lnTo>
                <a:lnTo>
                  <a:pt x="225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1" y="40"/>
                </a:lnTo>
                <a:lnTo>
                  <a:pt x="194" y="33"/>
                </a:lnTo>
                <a:lnTo>
                  <a:pt x="185" y="27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6" y="7"/>
                </a:lnTo>
                <a:lnTo>
                  <a:pt x="138" y="3"/>
                </a:lnTo>
                <a:lnTo>
                  <a:pt x="124" y="3"/>
                </a:lnTo>
                <a:lnTo>
                  <a:pt x="114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Freeform 26"/>
          <p:cNvSpPr>
            <a:spLocks/>
          </p:cNvSpPr>
          <p:nvPr/>
        </p:nvSpPr>
        <p:spPr bwMode="auto">
          <a:xfrm>
            <a:off x="4878388" y="3071813"/>
            <a:ext cx="360363" cy="339725"/>
          </a:xfrm>
          <a:custGeom>
            <a:avLst/>
            <a:gdLst/>
            <a:ahLst/>
            <a:cxnLst>
              <a:cxn ang="0">
                <a:pos x="103" y="3"/>
              </a:cxn>
              <a:cxn ang="0">
                <a:pos x="81" y="7"/>
              </a:cxn>
              <a:cxn ang="0">
                <a:pos x="59" y="13"/>
              </a:cxn>
              <a:cxn ang="0">
                <a:pos x="42" y="27"/>
              </a:cxn>
              <a:cxn ang="0">
                <a:pos x="27" y="40"/>
              </a:cxn>
              <a:cxn ang="0">
                <a:pos x="13" y="57"/>
              </a:cxn>
              <a:cxn ang="0">
                <a:pos x="5" y="77"/>
              </a:cxn>
              <a:cxn ang="0">
                <a:pos x="0" y="96"/>
              </a:cxn>
              <a:cxn ang="0">
                <a:pos x="0" y="118"/>
              </a:cxn>
              <a:cxn ang="0">
                <a:pos x="5" y="140"/>
              </a:cxn>
              <a:cxn ang="0">
                <a:pos x="13" y="159"/>
              </a:cxn>
              <a:cxn ang="0">
                <a:pos x="27" y="175"/>
              </a:cxn>
              <a:cxn ang="0">
                <a:pos x="42" y="190"/>
              </a:cxn>
              <a:cxn ang="0">
                <a:pos x="59" y="201"/>
              </a:cxn>
              <a:cxn ang="0">
                <a:pos x="81" y="210"/>
              </a:cxn>
              <a:cxn ang="0">
                <a:pos x="103" y="214"/>
              </a:cxn>
              <a:cxn ang="0">
                <a:pos x="124" y="214"/>
              </a:cxn>
              <a:cxn ang="0">
                <a:pos x="146" y="210"/>
              </a:cxn>
              <a:cxn ang="0">
                <a:pos x="168" y="201"/>
              </a:cxn>
              <a:cxn ang="0">
                <a:pos x="185" y="190"/>
              </a:cxn>
              <a:cxn ang="0">
                <a:pos x="201" y="175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1" y="40"/>
              </a:cxn>
              <a:cxn ang="0">
                <a:pos x="185" y="27"/>
              </a:cxn>
              <a:cxn ang="0">
                <a:pos x="168" y="13"/>
              </a:cxn>
              <a:cxn ang="0">
                <a:pos x="146" y="7"/>
              </a:cxn>
              <a:cxn ang="0">
                <a:pos x="124" y="3"/>
              </a:cxn>
            </a:cxnLst>
            <a:rect l="0" t="0" r="r" b="b"/>
            <a:pathLst>
              <a:path w="227" h="214">
                <a:moveTo>
                  <a:pt x="114" y="0"/>
                </a:moveTo>
                <a:lnTo>
                  <a:pt x="103" y="3"/>
                </a:lnTo>
                <a:lnTo>
                  <a:pt x="92" y="3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2" y="27"/>
                </a:lnTo>
                <a:lnTo>
                  <a:pt x="33" y="33"/>
                </a:lnTo>
                <a:lnTo>
                  <a:pt x="27" y="40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5" y="77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3" y="129"/>
                </a:lnTo>
                <a:lnTo>
                  <a:pt x="5" y="140"/>
                </a:lnTo>
                <a:lnTo>
                  <a:pt x="9" y="149"/>
                </a:lnTo>
                <a:lnTo>
                  <a:pt x="13" y="159"/>
                </a:lnTo>
                <a:lnTo>
                  <a:pt x="20" y="168"/>
                </a:lnTo>
                <a:lnTo>
                  <a:pt x="27" y="175"/>
                </a:lnTo>
                <a:lnTo>
                  <a:pt x="33" y="183"/>
                </a:lnTo>
                <a:lnTo>
                  <a:pt x="42" y="190"/>
                </a:lnTo>
                <a:lnTo>
                  <a:pt x="50" y="197"/>
                </a:lnTo>
                <a:lnTo>
                  <a:pt x="59" y="201"/>
                </a:lnTo>
                <a:lnTo>
                  <a:pt x="70" y="205"/>
                </a:lnTo>
                <a:lnTo>
                  <a:pt x="81" y="210"/>
                </a:lnTo>
                <a:lnTo>
                  <a:pt x="92" y="212"/>
                </a:lnTo>
                <a:lnTo>
                  <a:pt x="103" y="214"/>
                </a:lnTo>
                <a:lnTo>
                  <a:pt x="114" y="214"/>
                </a:lnTo>
                <a:lnTo>
                  <a:pt x="124" y="214"/>
                </a:lnTo>
                <a:lnTo>
                  <a:pt x="138" y="212"/>
                </a:lnTo>
                <a:lnTo>
                  <a:pt x="146" y="210"/>
                </a:lnTo>
                <a:lnTo>
                  <a:pt x="157" y="205"/>
                </a:lnTo>
                <a:lnTo>
                  <a:pt x="168" y="201"/>
                </a:lnTo>
                <a:lnTo>
                  <a:pt x="177" y="197"/>
                </a:lnTo>
                <a:lnTo>
                  <a:pt x="185" y="190"/>
                </a:lnTo>
                <a:lnTo>
                  <a:pt x="194" y="183"/>
                </a:lnTo>
                <a:lnTo>
                  <a:pt x="201" y="175"/>
                </a:lnTo>
                <a:lnTo>
                  <a:pt x="207" y="168"/>
                </a:lnTo>
                <a:lnTo>
                  <a:pt x="214" y="159"/>
                </a:lnTo>
                <a:lnTo>
                  <a:pt x="218" y="149"/>
                </a:lnTo>
                <a:lnTo>
                  <a:pt x="222" y="140"/>
                </a:lnTo>
                <a:lnTo>
                  <a:pt x="225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1" y="40"/>
                </a:lnTo>
                <a:lnTo>
                  <a:pt x="194" y="33"/>
                </a:lnTo>
                <a:lnTo>
                  <a:pt x="185" y="27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6" y="7"/>
                </a:lnTo>
                <a:lnTo>
                  <a:pt x="138" y="3"/>
                </a:lnTo>
                <a:lnTo>
                  <a:pt x="124" y="3"/>
                </a:lnTo>
                <a:lnTo>
                  <a:pt x="114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9" name="Freeform 27"/>
          <p:cNvSpPr>
            <a:spLocks/>
          </p:cNvSpPr>
          <p:nvPr/>
        </p:nvSpPr>
        <p:spPr bwMode="auto">
          <a:xfrm>
            <a:off x="5646738" y="3211513"/>
            <a:ext cx="358775" cy="338138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78" y="4"/>
              </a:cxn>
              <a:cxn ang="0">
                <a:pos x="59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6"/>
              </a:cxn>
              <a:cxn ang="0">
                <a:pos x="4" y="74"/>
              </a:cxn>
              <a:cxn ang="0">
                <a:pos x="0" y="95"/>
              </a:cxn>
              <a:cxn ang="0">
                <a:pos x="0" y="117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9"/>
              </a:cxn>
              <a:cxn ang="0">
                <a:pos x="59" y="200"/>
              </a:cxn>
              <a:cxn ang="0">
                <a:pos x="78" y="209"/>
              </a:cxn>
              <a:cxn ang="0">
                <a:pos x="102" y="213"/>
              </a:cxn>
              <a:cxn ang="0">
                <a:pos x="124" y="213"/>
              </a:cxn>
              <a:cxn ang="0">
                <a:pos x="146" y="209"/>
              </a:cxn>
              <a:cxn ang="0">
                <a:pos x="167" y="200"/>
              </a:cxn>
              <a:cxn ang="0">
                <a:pos x="185" y="189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7"/>
              </a:cxn>
              <a:cxn ang="0">
                <a:pos x="226" y="95"/>
              </a:cxn>
              <a:cxn ang="0">
                <a:pos x="222" y="74"/>
              </a:cxn>
              <a:cxn ang="0">
                <a:pos x="213" y="56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2" y="0"/>
                </a:lnTo>
                <a:lnTo>
                  <a:pt x="89" y="2"/>
                </a:lnTo>
                <a:lnTo>
                  <a:pt x="78" y="4"/>
                </a:lnTo>
                <a:lnTo>
                  <a:pt x="69" y="8"/>
                </a:lnTo>
                <a:lnTo>
                  <a:pt x="59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8"/>
                </a:lnTo>
                <a:lnTo>
                  <a:pt x="13" y="56"/>
                </a:lnTo>
                <a:lnTo>
                  <a:pt x="9" y="65"/>
                </a:lnTo>
                <a:lnTo>
                  <a:pt x="4" y="74"/>
                </a:lnTo>
                <a:lnTo>
                  <a:pt x="2" y="85"/>
                </a:lnTo>
                <a:lnTo>
                  <a:pt x="0" y="95"/>
                </a:lnTo>
                <a:lnTo>
                  <a:pt x="0" y="106"/>
                </a:lnTo>
                <a:lnTo>
                  <a:pt x="0" y="117"/>
                </a:lnTo>
                <a:lnTo>
                  <a:pt x="2" y="128"/>
                </a:lnTo>
                <a:lnTo>
                  <a:pt x="4" y="137"/>
                </a:lnTo>
                <a:lnTo>
                  <a:pt x="9" y="148"/>
                </a:lnTo>
                <a:lnTo>
                  <a:pt x="13" y="157"/>
                </a:lnTo>
                <a:lnTo>
                  <a:pt x="19" y="165"/>
                </a:lnTo>
                <a:lnTo>
                  <a:pt x="26" y="174"/>
                </a:lnTo>
                <a:lnTo>
                  <a:pt x="32" y="183"/>
                </a:lnTo>
                <a:lnTo>
                  <a:pt x="41" y="189"/>
                </a:lnTo>
                <a:lnTo>
                  <a:pt x="50" y="196"/>
                </a:lnTo>
                <a:lnTo>
                  <a:pt x="59" y="200"/>
                </a:lnTo>
                <a:lnTo>
                  <a:pt x="69" y="204"/>
                </a:lnTo>
                <a:lnTo>
                  <a:pt x="78" y="209"/>
                </a:lnTo>
                <a:lnTo>
                  <a:pt x="89" y="211"/>
                </a:lnTo>
                <a:lnTo>
                  <a:pt x="102" y="213"/>
                </a:lnTo>
                <a:lnTo>
                  <a:pt x="113" y="213"/>
                </a:lnTo>
                <a:lnTo>
                  <a:pt x="124" y="213"/>
                </a:lnTo>
                <a:lnTo>
                  <a:pt x="135" y="211"/>
                </a:lnTo>
                <a:lnTo>
                  <a:pt x="146" y="209"/>
                </a:lnTo>
                <a:lnTo>
                  <a:pt x="157" y="204"/>
                </a:lnTo>
                <a:lnTo>
                  <a:pt x="167" y="200"/>
                </a:lnTo>
                <a:lnTo>
                  <a:pt x="176" y="196"/>
                </a:lnTo>
                <a:lnTo>
                  <a:pt x="185" y="189"/>
                </a:lnTo>
                <a:lnTo>
                  <a:pt x="194" y="183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8"/>
                </a:lnTo>
                <a:lnTo>
                  <a:pt x="222" y="137"/>
                </a:lnTo>
                <a:lnTo>
                  <a:pt x="224" y="128"/>
                </a:lnTo>
                <a:lnTo>
                  <a:pt x="226" y="117"/>
                </a:lnTo>
                <a:lnTo>
                  <a:pt x="226" y="106"/>
                </a:lnTo>
                <a:lnTo>
                  <a:pt x="226" y="95"/>
                </a:lnTo>
                <a:lnTo>
                  <a:pt x="224" y="85"/>
                </a:lnTo>
                <a:lnTo>
                  <a:pt x="222" y="74"/>
                </a:lnTo>
                <a:lnTo>
                  <a:pt x="218" y="65"/>
                </a:lnTo>
                <a:lnTo>
                  <a:pt x="213" y="56"/>
                </a:lnTo>
                <a:lnTo>
                  <a:pt x="207" y="48"/>
                </a:lnTo>
                <a:lnTo>
                  <a:pt x="200" y="39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7" y="8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Freeform 28"/>
          <p:cNvSpPr>
            <a:spLocks/>
          </p:cNvSpPr>
          <p:nvPr/>
        </p:nvSpPr>
        <p:spPr bwMode="auto">
          <a:xfrm>
            <a:off x="5646738" y="3211513"/>
            <a:ext cx="358775" cy="338138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78" y="4"/>
              </a:cxn>
              <a:cxn ang="0">
                <a:pos x="59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6"/>
              </a:cxn>
              <a:cxn ang="0">
                <a:pos x="4" y="74"/>
              </a:cxn>
              <a:cxn ang="0">
                <a:pos x="0" y="95"/>
              </a:cxn>
              <a:cxn ang="0">
                <a:pos x="0" y="117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9"/>
              </a:cxn>
              <a:cxn ang="0">
                <a:pos x="59" y="200"/>
              </a:cxn>
              <a:cxn ang="0">
                <a:pos x="78" y="209"/>
              </a:cxn>
              <a:cxn ang="0">
                <a:pos x="102" y="213"/>
              </a:cxn>
              <a:cxn ang="0">
                <a:pos x="124" y="213"/>
              </a:cxn>
              <a:cxn ang="0">
                <a:pos x="146" y="209"/>
              </a:cxn>
              <a:cxn ang="0">
                <a:pos x="167" y="200"/>
              </a:cxn>
              <a:cxn ang="0">
                <a:pos x="185" y="189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7"/>
              </a:cxn>
              <a:cxn ang="0">
                <a:pos x="226" y="95"/>
              </a:cxn>
              <a:cxn ang="0">
                <a:pos x="222" y="74"/>
              </a:cxn>
              <a:cxn ang="0">
                <a:pos x="213" y="56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2" y="0"/>
                </a:lnTo>
                <a:lnTo>
                  <a:pt x="89" y="2"/>
                </a:lnTo>
                <a:lnTo>
                  <a:pt x="78" y="4"/>
                </a:lnTo>
                <a:lnTo>
                  <a:pt x="69" y="8"/>
                </a:lnTo>
                <a:lnTo>
                  <a:pt x="59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8"/>
                </a:lnTo>
                <a:lnTo>
                  <a:pt x="13" y="56"/>
                </a:lnTo>
                <a:lnTo>
                  <a:pt x="9" y="65"/>
                </a:lnTo>
                <a:lnTo>
                  <a:pt x="4" y="74"/>
                </a:lnTo>
                <a:lnTo>
                  <a:pt x="2" y="85"/>
                </a:lnTo>
                <a:lnTo>
                  <a:pt x="0" y="95"/>
                </a:lnTo>
                <a:lnTo>
                  <a:pt x="0" y="106"/>
                </a:lnTo>
                <a:lnTo>
                  <a:pt x="0" y="117"/>
                </a:lnTo>
                <a:lnTo>
                  <a:pt x="2" y="128"/>
                </a:lnTo>
                <a:lnTo>
                  <a:pt x="4" y="137"/>
                </a:lnTo>
                <a:lnTo>
                  <a:pt x="9" y="148"/>
                </a:lnTo>
                <a:lnTo>
                  <a:pt x="13" y="157"/>
                </a:lnTo>
                <a:lnTo>
                  <a:pt x="19" y="165"/>
                </a:lnTo>
                <a:lnTo>
                  <a:pt x="26" y="174"/>
                </a:lnTo>
                <a:lnTo>
                  <a:pt x="32" y="183"/>
                </a:lnTo>
                <a:lnTo>
                  <a:pt x="41" y="189"/>
                </a:lnTo>
                <a:lnTo>
                  <a:pt x="50" y="196"/>
                </a:lnTo>
                <a:lnTo>
                  <a:pt x="59" y="200"/>
                </a:lnTo>
                <a:lnTo>
                  <a:pt x="69" y="204"/>
                </a:lnTo>
                <a:lnTo>
                  <a:pt x="78" y="209"/>
                </a:lnTo>
                <a:lnTo>
                  <a:pt x="89" y="211"/>
                </a:lnTo>
                <a:lnTo>
                  <a:pt x="102" y="213"/>
                </a:lnTo>
                <a:lnTo>
                  <a:pt x="113" y="213"/>
                </a:lnTo>
                <a:lnTo>
                  <a:pt x="124" y="213"/>
                </a:lnTo>
                <a:lnTo>
                  <a:pt x="135" y="211"/>
                </a:lnTo>
                <a:lnTo>
                  <a:pt x="146" y="209"/>
                </a:lnTo>
                <a:lnTo>
                  <a:pt x="157" y="204"/>
                </a:lnTo>
                <a:lnTo>
                  <a:pt x="167" y="200"/>
                </a:lnTo>
                <a:lnTo>
                  <a:pt x="176" y="196"/>
                </a:lnTo>
                <a:lnTo>
                  <a:pt x="185" y="189"/>
                </a:lnTo>
                <a:lnTo>
                  <a:pt x="194" y="183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8"/>
                </a:lnTo>
                <a:lnTo>
                  <a:pt x="222" y="137"/>
                </a:lnTo>
                <a:lnTo>
                  <a:pt x="224" y="128"/>
                </a:lnTo>
                <a:lnTo>
                  <a:pt x="226" y="117"/>
                </a:lnTo>
                <a:lnTo>
                  <a:pt x="226" y="106"/>
                </a:lnTo>
                <a:lnTo>
                  <a:pt x="226" y="95"/>
                </a:lnTo>
                <a:lnTo>
                  <a:pt x="224" y="85"/>
                </a:lnTo>
                <a:lnTo>
                  <a:pt x="222" y="74"/>
                </a:lnTo>
                <a:lnTo>
                  <a:pt x="218" y="65"/>
                </a:lnTo>
                <a:lnTo>
                  <a:pt x="213" y="56"/>
                </a:lnTo>
                <a:lnTo>
                  <a:pt x="207" y="48"/>
                </a:lnTo>
                <a:lnTo>
                  <a:pt x="200" y="39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7" y="8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1" name="Freeform 29"/>
          <p:cNvSpPr>
            <a:spLocks/>
          </p:cNvSpPr>
          <p:nvPr/>
        </p:nvSpPr>
        <p:spPr bwMode="auto">
          <a:xfrm>
            <a:off x="3516313" y="3387725"/>
            <a:ext cx="360363" cy="338138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81" y="4"/>
              </a:cxn>
              <a:cxn ang="0">
                <a:pos x="59" y="13"/>
              </a:cxn>
              <a:cxn ang="0">
                <a:pos x="42" y="24"/>
              </a:cxn>
              <a:cxn ang="0">
                <a:pos x="27" y="39"/>
              </a:cxn>
              <a:cxn ang="0">
                <a:pos x="13" y="56"/>
              </a:cxn>
              <a:cxn ang="0">
                <a:pos x="5" y="74"/>
              </a:cxn>
              <a:cxn ang="0">
                <a:pos x="0" y="96"/>
              </a:cxn>
              <a:cxn ang="0">
                <a:pos x="0" y="117"/>
              </a:cxn>
              <a:cxn ang="0">
                <a:pos x="5" y="137"/>
              </a:cxn>
              <a:cxn ang="0">
                <a:pos x="13" y="157"/>
              </a:cxn>
              <a:cxn ang="0">
                <a:pos x="27" y="174"/>
              </a:cxn>
              <a:cxn ang="0">
                <a:pos x="42" y="189"/>
              </a:cxn>
              <a:cxn ang="0">
                <a:pos x="59" y="200"/>
              </a:cxn>
              <a:cxn ang="0">
                <a:pos x="81" y="209"/>
              </a:cxn>
              <a:cxn ang="0">
                <a:pos x="103" y="213"/>
              </a:cxn>
              <a:cxn ang="0">
                <a:pos x="127" y="213"/>
              </a:cxn>
              <a:cxn ang="0">
                <a:pos x="148" y="209"/>
              </a:cxn>
              <a:cxn ang="0">
                <a:pos x="168" y="200"/>
              </a:cxn>
              <a:cxn ang="0">
                <a:pos x="185" y="189"/>
              </a:cxn>
              <a:cxn ang="0">
                <a:pos x="201" y="174"/>
              </a:cxn>
              <a:cxn ang="0">
                <a:pos x="214" y="157"/>
              </a:cxn>
              <a:cxn ang="0">
                <a:pos x="223" y="137"/>
              </a:cxn>
              <a:cxn ang="0">
                <a:pos x="227" y="117"/>
              </a:cxn>
              <a:cxn ang="0">
                <a:pos x="227" y="96"/>
              </a:cxn>
              <a:cxn ang="0">
                <a:pos x="223" y="74"/>
              </a:cxn>
              <a:cxn ang="0">
                <a:pos x="214" y="56"/>
              </a:cxn>
              <a:cxn ang="0">
                <a:pos x="201" y="39"/>
              </a:cxn>
              <a:cxn ang="0">
                <a:pos x="185" y="24"/>
              </a:cxn>
              <a:cxn ang="0">
                <a:pos x="168" y="13"/>
              </a:cxn>
              <a:cxn ang="0">
                <a:pos x="148" y="4"/>
              </a:cxn>
              <a:cxn ang="0">
                <a:pos x="127" y="0"/>
              </a:cxn>
            </a:cxnLst>
            <a:rect l="0" t="0" r="r" b="b"/>
            <a:pathLst>
              <a:path w="227" h="213">
                <a:moveTo>
                  <a:pt x="114" y="0"/>
                </a:moveTo>
                <a:lnTo>
                  <a:pt x="103" y="0"/>
                </a:lnTo>
                <a:lnTo>
                  <a:pt x="92" y="2"/>
                </a:lnTo>
                <a:lnTo>
                  <a:pt x="81" y="4"/>
                </a:lnTo>
                <a:lnTo>
                  <a:pt x="70" y="8"/>
                </a:lnTo>
                <a:lnTo>
                  <a:pt x="59" y="13"/>
                </a:lnTo>
                <a:lnTo>
                  <a:pt x="50" y="17"/>
                </a:lnTo>
                <a:lnTo>
                  <a:pt x="42" y="24"/>
                </a:lnTo>
                <a:lnTo>
                  <a:pt x="33" y="30"/>
                </a:lnTo>
                <a:lnTo>
                  <a:pt x="27" y="39"/>
                </a:lnTo>
                <a:lnTo>
                  <a:pt x="20" y="48"/>
                </a:lnTo>
                <a:lnTo>
                  <a:pt x="13" y="56"/>
                </a:lnTo>
                <a:lnTo>
                  <a:pt x="9" y="65"/>
                </a:lnTo>
                <a:lnTo>
                  <a:pt x="5" y="74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7"/>
                </a:lnTo>
                <a:lnTo>
                  <a:pt x="3" y="128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5"/>
                </a:lnTo>
                <a:lnTo>
                  <a:pt x="27" y="174"/>
                </a:lnTo>
                <a:lnTo>
                  <a:pt x="33" y="183"/>
                </a:lnTo>
                <a:lnTo>
                  <a:pt x="42" y="189"/>
                </a:lnTo>
                <a:lnTo>
                  <a:pt x="50" y="196"/>
                </a:lnTo>
                <a:lnTo>
                  <a:pt x="59" y="200"/>
                </a:lnTo>
                <a:lnTo>
                  <a:pt x="70" y="205"/>
                </a:lnTo>
                <a:lnTo>
                  <a:pt x="81" y="209"/>
                </a:lnTo>
                <a:lnTo>
                  <a:pt x="92" y="211"/>
                </a:lnTo>
                <a:lnTo>
                  <a:pt x="103" y="213"/>
                </a:lnTo>
                <a:lnTo>
                  <a:pt x="114" y="213"/>
                </a:lnTo>
                <a:lnTo>
                  <a:pt x="127" y="213"/>
                </a:lnTo>
                <a:lnTo>
                  <a:pt x="138" y="211"/>
                </a:lnTo>
                <a:lnTo>
                  <a:pt x="148" y="209"/>
                </a:lnTo>
                <a:lnTo>
                  <a:pt x="159" y="205"/>
                </a:lnTo>
                <a:lnTo>
                  <a:pt x="168" y="200"/>
                </a:lnTo>
                <a:lnTo>
                  <a:pt x="177" y="196"/>
                </a:lnTo>
                <a:lnTo>
                  <a:pt x="185" y="189"/>
                </a:lnTo>
                <a:lnTo>
                  <a:pt x="194" y="183"/>
                </a:lnTo>
                <a:lnTo>
                  <a:pt x="201" y="174"/>
                </a:lnTo>
                <a:lnTo>
                  <a:pt x="207" y="165"/>
                </a:lnTo>
                <a:lnTo>
                  <a:pt x="214" y="157"/>
                </a:lnTo>
                <a:lnTo>
                  <a:pt x="218" y="148"/>
                </a:lnTo>
                <a:lnTo>
                  <a:pt x="223" y="137"/>
                </a:lnTo>
                <a:lnTo>
                  <a:pt x="225" y="128"/>
                </a:lnTo>
                <a:lnTo>
                  <a:pt x="227" y="117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3" y="74"/>
                </a:lnTo>
                <a:lnTo>
                  <a:pt x="218" y="65"/>
                </a:lnTo>
                <a:lnTo>
                  <a:pt x="214" y="56"/>
                </a:lnTo>
                <a:lnTo>
                  <a:pt x="207" y="48"/>
                </a:lnTo>
                <a:lnTo>
                  <a:pt x="201" y="39"/>
                </a:lnTo>
                <a:lnTo>
                  <a:pt x="194" y="30"/>
                </a:lnTo>
                <a:lnTo>
                  <a:pt x="185" y="24"/>
                </a:lnTo>
                <a:lnTo>
                  <a:pt x="177" y="17"/>
                </a:lnTo>
                <a:lnTo>
                  <a:pt x="168" y="13"/>
                </a:lnTo>
                <a:lnTo>
                  <a:pt x="159" y="8"/>
                </a:lnTo>
                <a:lnTo>
                  <a:pt x="148" y="4"/>
                </a:lnTo>
                <a:lnTo>
                  <a:pt x="138" y="2"/>
                </a:lnTo>
                <a:lnTo>
                  <a:pt x="127" y="0"/>
                </a:lnTo>
                <a:lnTo>
                  <a:pt x="114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Freeform 30"/>
          <p:cNvSpPr>
            <a:spLocks/>
          </p:cNvSpPr>
          <p:nvPr/>
        </p:nvSpPr>
        <p:spPr bwMode="auto">
          <a:xfrm>
            <a:off x="3516313" y="3387725"/>
            <a:ext cx="360363" cy="338138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81" y="4"/>
              </a:cxn>
              <a:cxn ang="0">
                <a:pos x="59" y="13"/>
              </a:cxn>
              <a:cxn ang="0">
                <a:pos x="42" y="24"/>
              </a:cxn>
              <a:cxn ang="0">
                <a:pos x="27" y="39"/>
              </a:cxn>
              <a:cxn ang="0">
                <a:pos x="13" y="56"/>
              </a:cxn>
              <a:cxn ang="0">
                <a:pos x="5" y="74"/>
              </a:cxn>
              <a:cxn ang="0">
                <a:pos x="0" y="96"/>
              </a:cxn>
              <a:cxn ang="0">
                <a:pos x="0" y="117"/>
              </a:cxn>
              <a:cxn ang="0">
                <a:pos x="5" y="137"/>
              </a:cxn>
              <a:cxn ang="0">
                <a:pos x="13" y="157"/>
              </a:cxn>
              <a:cxn ang="0">
                <a:pos x="27" y="174"/>
              </a:cxn>
              <a:cxn ang="0">
                <a:pos x="42" y="189"/>
              </a:cxn>
              <a:cxn ang="0">
                <a:pos x="59" y="200"/>
              </a:cxn>
              <a:cxn ang="0">
                <a:pos x="81" y="209"/>
              </a:cxn>
              <a:cxn ang="0">
                <a:pos x="103" y="213"/>
              </a:cxn>
              <a:cxn ang="0">
                <a:pos x="127" y="213"/>
              </a:cxn>
              <a:cxn ang="0">
                <a:pos x="148" y="209"/>
              </a:cxn>
              <a:cxn ang="0">
                <a:pos x="168" y="200"/>
              </a:cxn>
              <a:cxn ang="0">
                <a:pos x="185" y="189"/>
              </a:cxn>
              <a:cxn ang="0">
                <a:pos x="201" y="174"/>
              </a:cxn>
              <a:cxn ang="0">
                <a:pos x="214" y="157"/>
              </a:cxn>
              <a:cxn ang="0">
                <a:pos x="223" y="137"/>
              </a:cxn>
              <a:cxn ang="0">
                <a:pos x="227" y="117"/>
              </a:cxn>
              <a:cxn ang="0">
                <a:pos x="227" y="96"/>
              </a:cxn>
              <a:cxn ang="0">
                <a:pos x="223" y="74"/>
              </a:cxn>
              <a:cxn ang="0">
                <a:pos x="214" y="56"/>
              </a:cxn>
              <a:cxn ang="0">
                <a:pos x="201" y="39"/>
              </a:cxn>
              <a:cxn ang="0">
                <a:pos x="185" y="24"/>
              </a:cxn>
              <a:cxn ang="0">
                <a:pos x="168" y="13"/>
              </a:cxn>
              <a:cxn ang="0">
                <a:pos x="148" y="4"/>
              </a:cxn>
              <a:cxn ang="0">
                <a:pos x="127" y="0"/>
              </a:cxn>
            </a:cxnLst>
            <a:rect l="0" t="0" r="r" b="b"/>
            <a:pathLst>
              <a:path w="227" h="213">
                <a:moveTo>
                  <a:pt x="114" y="0"/>
                </a:moveTo>
                <a:lnTo>
                  <a:pt x="103" y="0"/>
                </a:lnTo>
                <a:lnTo>
                  <a:pt x="92" y="2"/>
                </a:lnTo>
                <a:lnTo>
                  <a:pt x="81" y="4"/>
                </a:lnTo>
                <a:lnTo>
                  <a:pt x="70" y="8"/>
                </a:lnTo>
                <a:lnTo>
                  <a:pt x="59" y="13"/>
                </a:lnTo>
                <a:lnTo>
                  <a:pt x="50" y="17"/>
                </a:lnTo>
                <a:lnTo>
                  <a:pt x="42" y="24"/>
                </a:lnTo>
                <a:lnTo>
                  <a:pt x="33" y="30"/>
                </a:lnTo>
                <a:lnTo>
                  <a:pt x="27" y="39"/>
                </a:lnTo>
                <a:lnTo>
                  <a:pt x="20" y="48"/>
                </a:lnTo>
                <a:lnTo>
                  <a:pt x="13" y="56"/>
                </a:lnTo>
                <a:lnTo>
                  <a:pt x="9" y="65"/>
                </a:lnTo>
                <a:lnTo>
                  <a:pt x="5" y="74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7"/>
                </a:lnTo>
                <a:lnTo>
                  <a:pt x="3" y="128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5"/>
                </a:lnTo>
                <a:lnTo>
                  <a:pt x="27" y="174"/>
                </a:lnTo>
                <a:lnTo>
                  <a:pt x="33" y="183"/>
                </a:lnTo>
                <a:lnTo>
                  <a:pt x="42" y="189"/>
                </a:lnTo>
                <a:lnTo>
                  <a:pt x="50" y="196"/>
                </a:lnTo>
                <a:lnTo>
                  <a:pt x="59" y="200"/>
                </a:lnTo>
                <a:lnTo>
                  <a:pt x="70" y="205"/>
                </a:lnTo>
                <a:lnTo>
                  <a:pt x="81" y="209"/>
                </a:lnTo>
                <a:lnTo>
                  <a:pt x="92" y="211"/>
                </a:lnTo>
                <a:lnTo>
                  <a:pt x="103" y="213"/>
                </a:lnTo>
                <a:lnTo>
                  <a:pt x="114" y="213"/>
                </a:lnTo>
                <a:lnTo>
                  <a:pt x="127" y="213"/>
                </a:lnTo>
                <a:lnTo>
                  <a:pt x="138" y="211"/>
                </a:lnTo>
                <a:lnTo>
                  <a:pt x="148" y="209"/>
                </a:lnTo>
                <a:lnTo>
                  <a:pt x="159" y="205"/>
                </a:lnTo>
                <a:lnTo>
                  <a:pt x="168" y="200"/>
                </a:lnTo>
                <a:lnTo>
                  <a:pt x="177" y="196"/>
                </a:lnTo>
                <a:lnTo>
                  <a:pt x="185" y="189"/>
                </a:lnTo>
                <a:lnTo>
                  <a:pt x="194" y="183"/>
                </a:lnTo>
                <a:lnTo>
                  <a:pt x="201" y="174"/>
                </a:lnTo>
                <a:lnTo>
                  <a:pt x="207" y="165"/>
                </a:lnTo>
                <a:lnTo>
                  <a:pt x="214" y="157"/>
                </a:lnTo>
                <a:lnTo>
                  <a:pt x="218" y="148"/>
                </a:lnTo>
                <a:lnTo>
                  <a:pt x="223" y="137"/>
                </a:lnTo>
                <a:lnTo>
                  <a:pt x="225" y="128"/>
                </a:lnTo>
                <a:lnTo>
                  <a:pt x="227" y="117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3" y="74"/>
                </a:lnTo>
                <a:lnTo>
                  <a:pt x="218" y="65"/>
                </a:lnTo>
                <a:lnTo>
                  <a:pt x="214" y="56"/>
                </a:lnTo>
                <a:lnTo>
                  <a:pt x="207" y="48"/>
                </a:lnTo>
                <a:lnTo>
                  <a:pt x="201" y="39"/>
                </a:lnTo>
                <a:lnTo>
                  <a:pt x="194" y="30"/>
                </a:lnTo>
                <a:lnTo>
                  <a:pt x="185" y="24"/>
                </a:lnTo>
                <a:lnTo>
                  <a:pt x="177" y="17"/>
                </a:lnTo>
                <a:lnTo>
                  <a:pt x="168" y="13"/>
                </a:lnTo>
                <a:lnTo>
                  <a:pt x="159" y="8"/>
                </a:lnTo>
                <a:lnTo>
                  <a:pt x="148" y="4"/>
                </a:lnTo>
                <a:lnTo>
                  <a:pt x="138" y="2"/>
                </a:lnTo>
                <a:lnTo>
                  <a:pt x="127" y="0"/>
                </a:lnTo>
                <a:lnTo>
                  <a:pt x="114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3" name="Freeform 31"/>
          <p:cNvSpPr>
            <a:spLocks/>
          </p:cNvSpPr>
          <p:nvPr/>
        </p:nvSpPr>
        <p:spPr bwMode="auto">
          <a:xfrm>
            <a:off x="2635250" y="2992438"/>
            <a:ext cx="360363" cy="339725"/>
          </a:xfrm>
          <a:custGeom>
            <a:avLst/>
            <a:gdLst/>
            <a:ahLst/>
            <a:cxnLst>
              <a:cxn ang="0">
                <a:pos x="102" y="2"/>
              </a:cxn>
              <a:cxn ang="0">
                <a:pos x="81" y="7"/>
              </a:cxn>
              <a:cxn ang="0">
                <a:pos x="59" y="13"/>
              </a:cxn>
              <a:cxn ang="0">
                <a:pos x="41" y="26"/>
              </a:cxn>
              <a:cxn ang="0">
                <a:pos x="26" y="39"/>
              </a:cxn>
              <a:cxn ang="0">
                <a:pos x="13" y="57"/>
              </a:cxn>
              <a:cxn ang="0">
                <a:pos x="4" y="77"/>
              </a:cxn>
              <a:cxn ang="0">
                <a:pos x="0" y="96"/>
              </a:cxn>
              <a:cxn ang="0">
                <a:pos x="0" y="118"/>
              </a:cxn>
              <a:cxn ang="0">
                <a:pos x="4" y="140"/>
              </a:cxn>
              <a:cxn ang="0">
                <a:pos x="13" y="159"/>
              </a:cxn>
              <a:cxn ang="0">
                <a:pos x="26" y="177"/>
              </a:cxn>
              <a:cxn ang="0">
                <a:pos x="41" y="190"/>
              </a:cxn>
              <a:cxn ang="0">
                <a:pos x="59" y="201"/>
              </a:cxn>
              <a:cxn ang="0">
                <a:pos x="81" y="209"/>
              </a:cxn>
              <a:cxn ang="0">
                <a:pos x="102" y="214"/>
              </a:cxn>
              <a:cxn ang="0">
                <a:pos x="124" y="214"/>
              </a:cxn>
              <a:cxn ang="0">
                <a:pos x="148" y="209"/>
              </a:cxn>
              <a:cxn ang="0">
                <a:pos x="168" y="201"/>
              </a:cxn>
              <a:cxn ang="0">
                <a:pos x="185" y="190"/>
              </a:cxn>
              <a:cxn ang="0">
                <a:pos x="200" y="177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0" y="39"/>
              </a:cxn>
              <a:cxn ang="0">
                <a:pos x="185" y="26"/>
              </a:cxn>
              <a:cxn ang="0">
                <a:pos x="168" y="13"/>
              </a:cxn>
              <a:cxn ang="0">
                <a:pos x="148" y="7"/>
              </a:cxn>
              <a:cxn ang="0">
                <a:pos x="124" y="2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2" y="2"/>
                </a:lnTo>
                <a:lnTo>
                  <a:pt x="92" y="2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1" y="26"/>
                </a:lnTo>
                <a:lnTo>
                  <a:pt x="33" y="33"/>
                </a:lnTo>
                <a:lnTo>
                  <a:pt x="26" y="39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4" y="77"/>
                </a:lnTo>
                <a:lnTo>
                  <a:pt x="2" y="87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9"/>
                </a:lnTo>
                <a:lnTo>
                  <a:pt x="4" y="140"/>
                </a:lnTo>
                <a:lnTo>
                  <a:pt x="9" y="148"/>
                </a:lnTo>
                <a:lnTo>
                  <a:pt x="13" y="159"/>
                </a:lnTo>
                <a:lnTo>
                  <a:pt x="20" y="168"/>
                </a:lnTo>
                <a:lnTo>
                  <a:pt x="26" y="177"/>
                </a:lnTo>
                <a:lnTo>
                  <a:pt x="33" y="183"/>
                </a:lnTo>
                <a:lnTo>
                  <a:pt x="41" y="190"/>
                </a:lnTo>
                <a:lnTo>
                  <a:pt x="50" y="196"/>
                </a:lnTo>
                <a:lnTo>
                  <a:pt x="59" y="201"/>
                </a:lnTo>
                <a:lnTo>
                  <a:pt x="70" y="207"/>
                </a:lnTo>
                <a:lnTo>
                  <a:pt x="81" y="209"/>
                </a:lnTo>
                <a:lnTo>
                  <a:pt x="92" y="212"/>
                </a:lnTo>
                <a:lnTo>
                  <a:pt x="102" y="214"/>
                </a:lnTo>
                <a:lnTo>
                  <a:pt x="113" y="214"/>
                </a:lnTo>
                <a:lnTo>
                  <a:pt x="124" y="214"/>
                </a:lnTo>
                <a:lnTo>
                  <a:pt x="137" y="212"/>
                </a:lnTo>
                <a:lnTo>
                  <a:pt x="148" y="209"/>
                </a:lnTo>
                <a:lnTo>
                  <a:pt x="157" y="207"/>
                </a:lnTo>
                <a:lnTo>
                  <a:pt x="168" y="201"/>
                </a:lnTo>
                <a:lnTo>
                  <a:pt x="177" y="196"/>
                </a:lnTo>
                <a:lnTo>
                  <a:pt x="185" y="190"/>
                </a:lnTo>
                <a:lnTo>
                  <a:pt x="194" y="183"/>
                </a:lnTo>
                <a:lnTo>
                  <a:pt x="200" y="177"/>
                </a:lnTo>
                <a:lnTo>
                  <a:pt x="207" y="168"/>
                </a:lnTo>
                <a:lnTo>
                  <a:pt x="214" y="159"/>
                </a:lnTo>
                <a:lnTo>
                  <a:pt x="218" y="148"/>
                </a:lnTo>
                <a:lnTo>
                  <a:pt x="222" y="140"/>
                </a:lnTo>
                <a:lnTo>
                  <a:pt x="224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4" y="87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0" y="39"/>
                </a:lnTo>
                <a:lnTo>
                  <a:pt x="194" y="33"/>
                </a:lnTo>
                <a:lnTo>
                  <a:pt x="185" y="26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8" y="7"/>
                </a:lnTo>
                <a:lnTo>
                  <a:pt x="137" y="2"/>
                </a:lnTo>
                <a:lnTo>
                  <a:pt x="124" y="2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Freeform 32"/>
          <p:cNvSpPr>
            <a:spLocks/>
          </p:cNvSpPr>
          <p:nvPr/>
        </p:nvSpPr>
        <p:spPr bwMode="auto">
          <a:xfrm>
            <a:off x="2635250" y="2992438"/>
            <a:ext cx="360363" cy="339725"/>
          </a:xfrm>
          <a:custGeom>
            <a:avLst/>
            <a:gdLst/>
            <a:ahLst/>
            <a:cxnLst>
              <a:cxn ang="0">
                <a:pos x="102" y="2"/>
              </a:cxn>
              <a:cxn ang="0">
                <a:pos x="81" y="7"/>
              </a:cxn>
              <a:cxn ang="0">
                <a:pos x="59" y="13"/>
              </a:cxn>
              <a:cxn ang="0">
                <a:pos x="41" y="26"/>
              </a:cxn>
              <a:cxn ang="0">
                <a:pos x="26" y="39"/>
              </a:cxn>
              <a:cxn ang="0">
                <a:pos x="13" y="57"/>
              </a:cxn>
              <a:cxn ang="0">
                <a:pos x="4" y="77"/>
              </a:cxn>
              <a:cxn ang="0">
                <a:pos x="0" y="96"/>
              </a:cxn>
              <a:cxn ang="0">
                <a:pos x="0" y="118"/>
              </a:cxn>
              <a:cxn ang="0">
                <a:pos x="4" y="140"/>
              </a:cxn>
              <a:cxn ang="0">
                <a:pos x="13" y="159"/>
              </a:cxn>
              <a:cxn ang="0">
                <a:pos x="26" y="177"/>
              </a:cxn>
              <a:cxn ang="0">
                <a:pos x="41" y="190"/>
              </a:cxn>
              <a:cxn ang="0">
                <a:pos x="59" y="201"/>
              </a:cxn>
              <a:cxn ang="0">
                <a:pos x="81" y="209"/>
              </a:cxn>
              <a:cxn ang="0">
                <a:pos x="102" y="214"/>
              </a:cxn>
              <a:cxn ang="0">
                <a:pos x="124" y="214"/>
              </a:cxn>
              <a:cxn ang="0">
                <a:pos x="148" y="209"/>
              </a:cxn>
              <a:cxn ang="0">
                <a:pos x="168" y="201"/>
              </a:cxn>
              <a:cxn ang="0">
                <a:pos x="185" y="190"/>
              </a:cxn>
              <a:cxn ang="0">
                <a:pos x="200" y="177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0" y="39"/>
              </a:cxn>
              <a:cxn ang="0">
                <a:pos x="185" y="26"/>
              </a:cxn>
              <a:cxn ang="0">
                <a:pos x="168" y="13"/>
              </a:cxn>
              <a:cxn ang="0">
                <a:pos x="148" y="7"/>
              </a:cxn>
              <a:cxn ang="0">
                <a:pos x="124" y="2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2" y="2"/>
                </a:lnTo>
                <a:lnTo>
                  <a:pt x="92" y="2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1" y="26"/>
                </a:lnTo>
                <a:lnTo>
                  <a:pt x="33" y="33"/>
                </a:lnTo>
                <a:lnTo>
                  <a:pt x="26" y="39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4" y="77"/>
                </a:lnTo>
                <a:lnTo>
                  <a:pt x="2" y="87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9"/>
                </a:lnTo>
                <a:lnTo>
                  <a:pt x="4" y="140"/>
                </a:lnTo>
                <a:lnTo>
                  <a:pt x="9" y="148"/>
                </a:lnTo>
                <a:lnTo>
                  <a:pt x="13" y="159"/>
                </a:lnTo>
                <a:lnTo>
                  <a:pt x="20" y="168"/>
                </a:lnTo>
                <a:lnTo>
                  <a:pt x="26" y="177"/>
                </a:lnTo>
                <a:lnTo>
                  <a:pt x="33" y="183"/>
                </a:lnTo>
                <a:lnTo>
                  <a:pt x="41" y="190"/>
                </a:lnTo>
                <a:lnTo>
                  <a:pt x="50" y="196"/>
                </a:lnTo>
                <a:lnTo>
                  <a:pt x="59" y="201"/>
                </a:lnTo>
                <a:lnTo>
                  <a:pt x="70" y="207"/>
                </a:lnTo>
                <a:lnTo>
                  <a:pt x="81" y="209"/>
                </a:lnTo>
                <a:lnTo>
                  <a:pt x="92" y="212"/>
                </a:lnTo>
                <a:lnTo>
                  <a:pt x="102" y="214"/>
                </a:lnTo>
                <a:lnTo>
                  <a:pt x="113" y="214"/>
                </a:lnTo>
                <a:lnTo>
                  <a:pt x="124" y="214"/>
                </a:lnTo>
                <a:lnTo>
                  <a:pt x="137" y="212"/>
                </a:lnTo>
                <a:lnTo>
                  <a:pt x="148" y="209"/>
                </a:lnTo>
                <a:lnTo>
                  <a:pt x="157" y="207"/>
                </a:lnTo>
                <a:lnTo>
                  <a:pt x="168" y="201"/>
                </a:lnTo>
                <a:lnTo>
                  <a:pt x="177" y="196"/>
                </a:lnTo>
                <a:lnTo>
                  <a:pt x="185" y="190"/>
                </a:lnTo>
                <a:lnTo>
                  <a:pt x="194" y="183"/>
                </a:lnTo>
                <a:lnTo>
                  <a:pt x="200" y="177"/>
                </a:lnTo>
                <a:lnTo>
                  <a:pt x="207" y="168"/>
                </a:lnTo>
                <a:lnTo>
                  <a:pt x="214" y="159"/>
                </a:lnTo>
                <a:lnTo>
                  <a:pt x="218" y="148"/>
                </a:lnTo>
                <a:lnTo>
                  <a:pt x="222" y="140"/>
                </a:lnTo>
                <a:lnTo>
                  <a:pt x="224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4" y="87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0" y="39"/>
                </a:lnTo>
                <a:lnTo>
                  <a:pt x="194" y="33"/>
                </a:lnTo>
                <a:lnTo>
                  <a:pt x="185" y="26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8" y="7"/>
                </a:lnTo>
                <a:lnTo>
                  <a:pt x="137" y="2"/>
                </a:lnTo>
                <a:lnTo>
                  <a:pt x="124" y="2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5" name="Freeform 33"/>
          <p:cNvSpPr>
            <a:spLocks/>
          </p:cNvSpPr>
          <p:nvPr/>
        </p:nvSpPr>
        <p:spPr bwMode="auto">
          <a:xfrm>
            <a:off x="7278688" y="3024188"/>
            <a:ext cx="358775" cy="338138"/>
          </a:xfrm>
          <a:custGeom>
            <a:avLst/>
            <a:gdLst/>
            <a:ahLst/>
            <a:cxnLst>
              <a:cxn ang="0">
                <a:pos x="100" y="0"/>
              </a:cxn>
              <a:cxn ang="0">
                <a:pos x="78" y="4"/>
              </a:cxn>
              <a:cxn ang="0">
                <a:pos x="58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4"/>
              </a:cxn>
              <a:cxn ang="0">
                <a:pos x="4" y="74"/>
              </a:cxn>
              <a:cxn ang="0">
                <a:pos x="0" y="96"/>
              </a:cxn>
              <a:cxn ang="0">
                <a:pos x="0" y="118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8" y="200"/>
              </a:cxn>
              <a:cxn ang="0">
                <a:pos x="78" y="207"/>
              </a:cxn>
              <a:cxn ang="0">
                <a:pos x="100" y="211"/>
              </a:cxn>
              <a:cxn ang="0">
                <a:pos x="124" y="211"/>
              </a:cxn>
              <a:cxn ang="0">
                <a:pos x="146" y="207"/>
              </a:cxn>
              <a:cxn ang="0">
                <a:pos x="167" y="200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0" y="137"/>
              </a:cxn>
              <a:cxn ang="0">
                <a:pos x="226" y="118"/>
              </a:cxn>
              <a:cxn ang="0">
                <a:pos x="226" y="96"/>
              </a:cxn>
              <a:cxn ang="0">
                <a:pos x="220" y="74"/>
              </a:cxn>
              <a:cxn ang="0">
                <a:pos x="213" y="54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0" y="0"/>
                </a:lnTo>
                <a:lnTo>
                  <a:pt x="89" y="2"/>
                </a:lnTo>
                <a:lnTo>
                  <a:pt x="78" y="4"/>
                </a:lnTo>
                <a:lnTo>
                  <a:pt x="67" y="9"/>
                </a:lnTo>
                <a:lnTo>
                  <a:pt x="58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6"/>
                </a:lnTo>
                <a:lnTo>
                  <a:pt x="13" y="54"/>
                </a:lnTo>
                <a:lnTo>
                  <a:pt x="8" y="65"/>
                </a:lnTo>
                <a:lnTo>
                  <a:pt x="4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8"/>
                </a:lnTo>
                <a:lnTo>
                  <a:pt x="4" y="137"/>
                </a:lnTo>
                <a:lnTo>
                  <a:pt x="8" y="148"/>
                </a:lnTo>
                <a:lnTo>
                  <a:pt x="13" y="157"/>
                </a:lnTo>
                <a:lnTo>
                  <a:pt x="19" y="166"/>
                </a:lnTo>
                <a:lnTo>
                  <a:pt x="26" y="174"/>
                </a:lnTo>
                <a:lnTo>
                  <a:pt x="32" y="181"/>
                </a:lnTo>
                <a:lnTo>
                  <a:pt x="41" y="187"/>
                </a:lnTo>
                <a:lnTo>
                  <a:pt x="50" y="194"/>
                </a:lnTo>
                <a:lnTo>
                  <a:pt x="58" y="200"/>
                </a:lnTo>
                <a:lnTo>
                  <a:pt x="67" y="205"/>
                </a:lnTo>
                <a:lnTo>
                  <a:pt x="78" y="207"/>
                </a:lnTo>
                <a:lnTo>
                  <a:pt x="89" y="211"/>
                </a:lnTo>
                <a:lnTo>
                  <a:pt x="100" y="211"/>
                </a:lnTo>
                <a:lnTo>
                  <a:pt x="113" y="213"/>
                </a:lnTo>
                <a:lnTo>
                  <a:pt x="124" y="211"/>
                </a:lnTo>
                <a:lnTo>
                  <a:pt x="135" y="211"/>
                </a:lnTo>
                <a:lnTo>
                  <a:pt x="146" y="207"/>
                </a:lnTo>
                <a:lnTo>
                  <a:pt x="156" y="205"/>
                </a:lnTo>
                <a:lnTo>
                  <a:pt x="167" y="200"/>
                </a:lnTo>
                <a:lnTo>
                  <a:pt x="176" y="194"/>
                </a:lnTo>
                <a:lnTo>
                  <a:pt x="185" y="187"/>
                </a:lnTo>
                <a:lnTo>
                  <a:pt x="193" y="181"/>
                </a:lnTo>
                <a:lnTo>
                  <a:pt x="200" y="174"/>
                </a:lnTo>
                <a:lnTo>
                  <a:pt x="206" y="166"/>
                </a:lnTo>
                <a:lnTo>
                  <a:pt x="213" y="157"/>
                </a:lnTo>
                <a:lnTo>
                  <a:pt x="217" y="148"/>
                </a:lnTo>
                <a:lnTo>
                  <a:pt x="220" y="137"/>
                </a:lnTo>
                <a:lnTo>
                  <a:pt x="224" y="128"/>
                </a:lnTo>
                <a:lnTo>
                  <a:pt x="226" y="118"/>
                </a:lnTo>
                <a:lnTo>
                  <a:pt x="226" y="107"/>
                </a:lnTo>
                <a:lnTo>
                  <a:pt x="226" y="96"/>
                </a:lnTo>
                <a:lnTo>
                  <a:pt x="224" y="85"/>
                </a:lnTo>
                <a:lnTo>
                  <a:pt x="220" y="74"/>
                </a:lnTo>
                <a:lnTo>
                  <a:pt x="217" y="65"/>
                </a:lnTo>
                <a:lnTo>
                  <a:pt x="213" y="54"/>
                </a:lnTo>
                <a:lnTo>
                  <a:pt x="206" y="46"/>
                </a:lnTo>
                <a:lnTo>
                  <a:pt x="200" y="39"/>
                </a:lnTo>
                <a:lnTo>
                  <a:pt x="193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6" y="9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Freeform 34"/>
          <p:cNvSpPr>
            <a:spLocks/>
          </p:cNvSpPr>
          <p:nvPr/>
        </p:nvSpPr>
        <p:spPr bwMode="auto">
          <a:xfrm>
            <a:off x="7278688" y="3024188"/>
            <a:ext cx="358775" cy="338138"/>
          </a:xfrm>
          <a:custGeom>
            <a:avLst/>
            <a:gdLst/>
            <a:ahLst/>
            <a:cxnLst>
              <a:cxn ang="0">
                <a:pos x="100" y="0"/>
              </a:cxn>
              <a:cxn ang="0">
                <a:pos x="78" y="4"/>
              </a:cxn>
              <a:cxn ang="0">
                <a:pos x="58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4"/>
              </a:cxn>
              <a:cxn ang="0">
                <a:pos x="4" y="74"/>
              </a:cxn>
              <a:cxn ang="0">
                <a:pos x="0" y="96"/>
              </a:cxn>
              <a:cxn ang="0">
                <a:pos x="0" y="118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8" y="200"/>
              </a:cxn>
              <a:cxn ang="0">
                <a:pos x="78" y="207"/>
              </a:cxn>
              <a:cxn ang="0">
                <a:pos x="100" y="211"/>
              </a:cxn>
              <a:cxn ang="0">
                <a:pos x="124" y="211"/>
              </a:cxn>
              <a:cxn ang="0">
                <a:pos x="146" y="207"/>
              </a:cxn>
              <a:cxn ang="0">
                <a:pos x="167" y="200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0" y="137"/>
              </a:cxn>
              <a:cxn ang="0">
                <a:pos x="226" y="118"/>
              </a:cxn>
              <a:cxn ang="0">
                <a:pos x="226" y="96"/>
              </a:cxn>
              <a:cxn ang="0">
                <a:pos x="220" y="74"/>
              </a:cxn>
              <a:cxn ang="0">
                <a:pos x="213" y="54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0" y="0"/>
                </a:lnTo>
                <a:lnTo>
                  <a:pt x="89" y="2"/>
                </a:lnTo>
                <a:lnTo>
                  <a:pt x="78" y="4"/>
                </a:lnTo>
                <a:lnTo>
                  <a:pt x="67" y="9"/>
                </a:lnTo>
                <a:lnTo>
                  <a:pt x="58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6"/>
                </a:lnTo>
                <a:lnTo>
                  <a:pt x="13" y="54"/>
                </a:lnTo>
                <a:lnTo>
                  <a:pt x="8" y="65"/>
                </a:lnTo>
                <a:lnTo>
                  <a:pt x="4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8"/>
                </a:lnTo>
                <a:lnTo>
                  <a:pt x="4" y="137"/>
                </a:lnTo>
                <a:lnTo>
                  <a:pt x="8" y="148"/>
                </a:lnTo>
                <a:lnTo>
                  <a:pt x="13" y="157"/>
                </a:lnTo>
                <a:lnTo>
                  <a:pt x="19" y="166"/>
                </a:lnTo>
                <a:lnTo>
                  <a:pt x="26" y="174"/>
                </a:lnTo>
                <a:lnTo>
                  <a:pt x="32" y="181"/>
                </a:lnTo>
                <a:lnTo>
                  <a:pt x="41" y="187"/>
                </a:lnTo>
                <a:lnTo>
                  <a:pt x="50" y="194"/>
                </a:lnTo>
                <a:lnTo>
                  <a:pt x="58" y="200"/>
                </a:lnTo>
                <a:lnTo>
                  <a:pt x="67" y="205"/>
                </a:lnTo>
                <a:lnTo>
                  <a:pt x="78" y="207"/>
                </a:lnTo>
                <a:lnTo>
                  <a:pt x="89" y="211"/>
                </a:lnTo>
                <a:lnTo>
                  <a:pt x="100" y="211"/>
                </a:lnTo>
                <a:lnTo>
                  <a:pt x="113" y="213"/>
                </a:lnTo>
                <a:lnTo>
                  <a:pt x="124" y="211"/>
                </a:lnTo>
                <a:lnTo>
                  <a:pt x="135" y="211"/>
                </a:lnTo>
                <a:lnTo>
                  <a:pt x="146" y="207"/>
                </a:lnTo>
                <a:lnTo>
                  <a:pt x="156" y="205"/>
                </a:lnTo>
                <a:lnTo>
                  <a:pt x="167" y="200"/>
                </a:lnTo>
                <a:lnTo>
                  <a:pt x="176" y="194"/>
                </a:lnTo>
                <a:lnTo>
                  <a:pt x="185" y="187"/>
                </a:lnTo>
                <a:lnTo>
                  <a:pt x="193" y="181"/>
                </a:lnTo>
                <a:lnTo>
                  <a:pt x="200" y="174"/>
                </a:lnTo>
                <a:lnTo>
                  <a:pt x="206" y="166"/>
                </a:lnTo>
                <a:lnTo>
                  <a:pt x="213" y="157"/>
                </a:lnTo>
                <a:lnTo>
                  <a:pt x="217" y="148"/>
                </a:lnTo>
                <a:lnTo>
                  <a:pt x="220" y="137"/>
                </a:lnTo>
                <a:lnTo>
                  <a:pt x="224" y="128"/>
                </a:lnTo>
                <a:lnTo>
                  <a:pt x="226" y="118"/>
                </a:lnTo>
                <a:lnTo>
                  <a:pt x="226" y="107"/>
                </a:lnTo>
                <a:lnTo>
                  <a:pt x="226" y="96"/>
                </a:lnTo>
                <a:lnTo>
                  <a:pt x="224" y="85"/>
                </a:lnTo>
                <a:lnTo>
                  <a:pt x="220" y="74"/>
                </a:lnTo>
                <a:lnTo>
                  <a:pt x="217" y="65"/>
                </a:lnTo>
                <a:lnTo>
                  <a:pt x="213" y="54"/>
                </a:lnTo>
                <a:lnTo>
                  <a:pt x="206" y="46"/>
                </a:lnTo>
                <a:lnTo>
                  <a:pt x="200" y="39"/>
                </a:lnTo>
                <a:lnTo>
                  <a:pt x="193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6" y="9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7" name="Freeform 35"/>
          <p:cNvSpPr>
            <a:spLocks/>
          </p:cNvSpPr>
          <p:nvPr/>
        </p:nvSpPr>
        <p:spPr bwMode="auto">
          <a:xfrm>
            <a:off x="8004175" y="3519488"/>
            <a:ext cx="358775" cy="334963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80" y="4"/>
              </a:cxn>
              <a:cxn ang="0">
                <a:pos x="59" y="10"/>
              </a:cxn>
              <a:cxn ang="0">
                <a:pos x="41" y="24"/>
              </a:cxn>
              <a:cxn ang="0">
                <a:pos x="26" y="37"/>
              </a:cxn>
              <a:cxn ang="0">
                <a:pos x="13" y="54"/>
              </a:cxn>
              <a:cxn ang="0">
                <a:pos x="4" y="74"/>
              </a:cxn>
              <a:cxn ang="0">
                <a:pos x="0" y="93"/>
              </a:cxn>
              <a:cxn ang="0">
                <a:pos x="0" y="115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9" y="198"/>
              </a:cxn>
              <a:cxn ang="0">
                <a:pos x="80" y="207"/>
              </a:cxn>
              <a:cxn ang="0">
                <a:pos x="102" y="211"/>
              </a:cxn>
              <a:cxn ang="0">
                <a:pos x="124" y="211"/>
              </a:cxn>
              <a:cxn ang="0">
                <a:pos x="148" y="207"/>
              </a:cxn>
              <a:cxn ang="0">
                <a:pos x="168" y="198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5"/>
              </a:cxn>
              <a:cxn ang="0">
                <a:pos x="226" y="93"/>
              </a:cxn>
              <a:cxn ang="0">
                <a:pos x="222" y="74"/>
              </a:cxn>
              <a:cxn ang="0">
                <a:pos x="213" y="54"/>
              </a:cxn>
              <a:cxn ang="0">
                <a:pos x="200" y="37"/>
              </a:cxn>
              <a:cxn ang="0">
                <a:pos x="185" y="24"/>
              </a:cxn>
              <a:cxn ang="0">
                <a:pos x="168" y="10"/>
              </a:cxn>
              <a:cxn ang="0">
                <a:pos x="148" y="4"/>
              </a:cxn>
              <a:cxn ang="0">
                <a:pos x="124" y="0"/>
              </a:cxn>
            </a:cxnLst>
            <a:rect l="0" t="0" r="r" b="b"/>
            <a:pathLst>
              <a:path w="226" h="211">
                <a:moveTo>
                  <a:pt x="113" y="0"/>
                </a:moveTo>
                <a:lnTo>
                  <a:pt x="102" y="0"/>
                </a:lnTo>
                <a:lnTo>
                  <a:pt x="91" y="2"/>
                </a:lnTo>
                <a:lnTo>
                  <a:pt x="80" y="4"/>
                </a:lnTo>
                <a:lnTo>
                  <a:pt x="70" y="6"/>
                </a:lnTo>
                <a:lnTo>
                  <a:pt x="59" y="10"/>
                </a:lnTo>
                <a:lnTo>
                  <a:pt x="50" y="17"/>
                </a:lnTo>
                <a:lnTo>
                  <a:pt x="41" y="24"/>
                </a:lnTo>
                <a:lnTo>
                  <a:pt x="33" y="30"/>
                </a:lnTo>
                <a:lnTo>
                  <a:pt x="26" y="37"/>
                </a:lnTo>
                <a:lnTo>
                  <a:pt x="20" y="45"/>
                </a:lnTo>
                <a:lnTo>
                  <a:pt x="13" y="54"/>
                </a:lnTo>
                <a:lnTo>
                  <a:pt x="9" y="63"/>
                </a:lnTo>
                <a:lnTo>
                  <a:pt x="4" y="74"/>
                </a:lnTo>
                <a:lnTo>
                  <a:pt x="2" y="85"/>
                </a:lnTo>
                <a:lnTo>
                  <a:pt x="0" y="93"/>
                </a:lnTo>
                <a:lnTo>
                  <a:pt x="0" y="104"/>
                </a:lnTo>
                <a:lnTo>
                  <a:pt x="0" y="115"/>
                </a:lnTo>
                <a:lnTo>
                  <a:pt x="2" y="126"/>
                </a:lnTo>
                <a:lnTo>
                  <a:pt x="4" y="137"/>
                </a:lnTo>
                <a:lnTo>
                  <a:pt x="9" y="146"/>
                </a:lnTo>
                <a:lnTo>
                  <a:pt x="13" y="157"/>
                </a:lnTo>
                <a:lnTo>
                  <a:pt x="20" y="165"/>
                </a:lnTo>
                <a:lnTo>
                  <a:pt x="26" y="174"/>
                </a:lnTo>
                <a:lnTo>
                  <a:pt x="33" y="180"/>
                </a:lnTo>
                <a:lnTo>
                  <a:pt x="41" y="187"/>
                </a:lnTo>
                <a:lnTo>
                  <a:pt x="50" y="194"/>
                </a:lnTo>
                <a:lnTo>
                  <a:pt x="59" y="198"/>
                </a:lnTo>
                <a:lnTo>
                  <a:pt x="70" y="204"/>
                </a:lnTo>
                <a:lnTo>
                  <a:pt x="80" y="207"/>
                </a:lnTo>
                <a:lnTo>
                  <a:pt x="91" y="209"/>
                </a:lnTo>
                <a:lnTo>
                  <a:pt x="102" y="211"/>
                </a:lnTo>
                <a:lnTo>
                  <a:pt x="113" y="211"/>
                </a:lnTo>
                <a:lnTo>
                  <a:pt x="124" y="211"/>
                </a:lnTo>
                <a:lnTo>
                  <a:pt x="137" y="209"/>
                </a:lnTo>
                <a:lnTo>
                  <a:pt x="148" y="207"/>
                </a:lnTo>
                <a:lnTo>
                  <a:pt x="157" y="204"/>
                </a:lnTo>
                <a:lnTo>
                  <a:pt x="168" y="198"/>
                </a:lnTo>
                <a:lnTo>
                  <a:pt x="176" y="194"/>
                </a:lnTo>
                <a:lnTo>
                  <a:pt x="185" y="187"/>
                </a:lnTo>
                <a:lnTo>
                  <a:pt x="194" y="180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6"/>
                </a:lnTo>
                <a:lnTo>
                  <a:pt x="222" y="137"/>
                </a:lnTo>
                <a:lnTo>
                  <a:pt x="224" y="126"/>
                </a:lnTo>
                <a:lnTo>
                  <a:pt x="226" y="115"/>
                </a:lnTo>
                <a:lnTo>
                  <a:pt x="226" y="104"/>
                </a:lnTo>
                <a:lnTo>
                  <a:pt x="226" y="93"/>
                </a:lnTo>
                <a:lnTo>
                  <a:pt x="224" y="85"/>
                </a:lnTo>
                <a:lnTo>
                  <a:pt x="222" y="74"/>
                </a:lnTo>
                <a:lnTo>
                  <a:pt x="218" y="63"/>
                </a:lnTo>
                <a:lnTo>
                  <a:pt x="213" y="54"/>
                </a:lnTo>
                <a:lnTo>
                  <a:pt x="207" y="45"/>
                </a:lnTo>
                <a:lnTo>
                  <a:pt x="200" y="37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8" y="10"/>
                </a:lnTo>
                <a:lnTo>
                  <a:pt x="157" y="6"/>
                </a:lnTo>
                <a:lnTo>
                  <a:pt x="148" y="4"/>
                </a:lnTo>
                <a:lnTo>
                  <a:pt x="137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Freeform 36"/>
          <p:cNvSpPr>
            <a:spLocks/>
          </p:cNvSpPr>
          <p:nvPr/>
        </p:nvSpPr>
        <p:spPr bwMode="auto">
          <a:xfrm>
            <a:off x="8004175" y="3519488"/>
            <a:ext cx="358775" cy="334963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80" y="4"/>
              </a:cxn>
              <a:cxn ang="0">
                <a:pos x="59" y="10"/>
              </a:cxn>
              <a:cxn ang="0">
                <a:pos x="41" y="24"/>
              </a:cxn>
              <a:cxn ang="0">
                <a:pos x="26" y="37"/>
              </a:cxn>
              <a:cxn ang="0">
                <a:pos x="13" y="54"/>
              </a:cxn>
              <a:cxn ang="0">
                <a:pos x="4" y="74"/>
              </a:cxn>
              <a:cxn ang="0">
                <a:pos x="0" y="93"/>
              </a:cxn>
              <a:cxn ang="0">
                <a:pos x="0" y="115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9" y="198"/>
              </a:cxn>
              <a:cxn ang="0">
                <a:pos x="80" y="207"/>
              </a:cxn>
              <a:cxn ang="0">
                <a:pos x="102" y="211"/>
              </a:cxn>
              <a:cxn ang="0">
                <a:pos x="124" y="211"/>
              </a:cxn>
              <a:cxn ang="0">
                <a:pos x="148" y="207"/>
              </a:cxn>
              <a:cxn ang="0">
                <a:pos x="168" y="198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5"/>
              </a:cxn>
              <a:cxn ang="0">
                <a:pos x="226" y="93"/>
              </a:cxn>
              <a:cxn ang="0">
                <a:pos x="222" y="74"/>
              </a:cxn>
              <a:cxn ang="0">
                <a:pos x="213" y="54"/>
              </a:cxn>
              <a:cxn ang="0">
                <a:pos x="200" y="37"/>
              </a:cxn>
              <a:cxn ang="0">
                <a:pos x="185" y="24"/>
              </a:cxn>
              <a:cxn ang="0">
                <a:pos x="168" y="10"/>
              </a:cxn>
              <a:cxn ang="0">
                <a:pos x="148" y="4"/>
              </a:cxn>
              <a:cxn ang="0">
                <a:pos x="124" y="0"/>
              </a:cxn>
            </a:cxnLst>
            <a:rect l="0" t="0" r="r" b="b"/>
            <a:pathLst>
              <a:path w="226" h="211">
                <a:moveTo>
                  <a:pt x="113" y="0"/>
                </a:moveTo>
                <a:lnTo>
                  <a:pt x="102" y="0"/>
                </a:lnTo>
                <a:lnTo>
                  <a:pt x="91" y="2"/>
                </a:lnTo>
                <a:lnTo>
                  <a:pt x="80" y="4"/>
                </a:lnTo>
                <a:lnTo>
                  <a:pt x="70" y="6"/>
                </a:lnTo>
                <a:lnTo>
                  <a:pt x="59" y="10"/>
                </a:lnTo>
                <a:lnTo>
                  <a:pt x="50" y="17"/>
                </a:lnTo>
                <a:lnTo>
                  <a:pt x="41" y="24"/>
                </a:lnTo>
                <a:lnTo>
                  <a:pt x="33" y="30"/>
                </a:lnTo>
                <a:lnTo>
                  <a:pt x="26" y="37"/>
                </a:lnTo>
                <a:lnTo>
                  <a:pt x="20" y="45"/>
                </a:lnTo>
                <a:lnTo>
                  <a:pt x="13" y="54"/>
                </a:lnTo>
                <a:lnTo>
                  <a:pt x="9" y="63"/>
                </a:lnTo>
                <a:lnTo>
                  <a:pt x="4" y="74"/>
                </a:lnTo>
                <a:lnTo>
                  <a:pt x="2" y="85"/>
                </a:lnTo>
                <a:lnTo>
                  <a:pt x="0" y="93"/>
                </a:lnTo>
                <a:lnTo>
                  <a:pt x="0" y="104"/>
                </a:lnTo>
                <a:lnTo>
                  <a:pt x="0" y="115"/>
                </a:lnTo>
                <a:lnTo>
                  <a:pt x="2" y="126"/>
                </a:lnTo>
                <a:lnTo>
                  <a:pt x="4" y="137"/>
                </a:lnTo>
                <a:lnTo>
                  <a:pt x="9" y="146"/>
                </a:lnTo>
                <a:lnTo>
                  <a:pt x="13" y="157"/>
                </a:lnTo>
                <a:lnTo>
                  <a:pt x="20" y="165"/>
                </a:lnTo>
                <a:lnTo>
                  <a:pt x="26" y="174"/>
                </a:lnTo>
                <a:lnTo>
                  <a:pt x="33" y="180"/>
                </a:lnTo>
                <a:lnTo>
                  <a:pt x="41" y="187"/>
                </a:lnTo>
                <a:lnTo>
                  <a:pt x="50" y="194"/>
                </a:lnTo>
                <a:lnTo>
                  <a:pt x="59" y="198"/>
                </a:lnTo>
                <a:lnTo>
                  <a:pt x="70" y="204"/>
                </a:lnTo>
                <a:lnTo>
                  <a:pt x="80" y="207"/>
                </a:lnTo>
                <a:lnTo>
                  <a:pt x="91" y="209"/>
                </a:lnTo>
                <a:lnTo>
                  <a:pt x="102" y="211"/>
                </a:lnTo>
                <a:lnTo>
                  <a:pt x="113" y="211"/>
                </a:lnTo>
                <a:lnTo>
                  <a:pt x="124" y="211"/>
                </a:lnTo>
                <a:lnTo>
                  <a:pt x="137" y="209"/>
                </a:lnTo>
                <a:lnTo>
                  <a:pt x="148" y="207"/>
                </a:lnTo>
                <a:lnTo>
                  <a:pt x="157" y="204"/>
                </a:lnTo>
                <a:lnTo>
                  <a:pt x="168" y="198"/>
                </a:lnTo>
                <a:lnTo>
                  <a:pt x="176" y="194"/>
                </a:lnTo>
                <a:lnTo>
                  <a:pt x="185" y="187"/>
                </a:lnTo>
                <a:lnTo>
                  <a:pt x="194" y="180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6"/>
                </a:lnTo>
                <a:lnTo>
                  <a:pt x="222" y="137"/>
                </a:lnTo>
                <a:lnTo>
                  <a:pt x="224" y="126"/>
                </a:lnTo>
                <a:lnTo>
                  <a:pt x="226" y="115"/>
                </a:lnTo>
                <a:lnTo>
                  <a:pt x="226" y="104"/>
                </a:lnTo>
                <a:lnTo>
                  <a:pt x="226" y="93"/>
                </a:lnTo>
                <a:lnTo>
                  <a:pt x="224" y="85"/>
                </a:lnTo>
                <a:lnTo>
                  <a:pt x="222" y="74"/>
                </a:lnTo>
                <a:lnTo>
                  <a:pt x="218" y="63"/>
                </a:lnTo>
                <a:lnTo>
                  <a:pt x="213" y="54"/>
                </a:lnTo>
                <a:lnTo>
                  <a:pt x="207" y="45"/>
                </a:lnTo>
                <a:lnTo>
                  <a:pt x="200" y="37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8" y="10"/>
                </a:lnTo>
                <a:lnTo>
                  <a:pt x="157" y="6"/>
                </a:lnTo>
                <a:lnTo>
                  <a:pt x="148" y="4"/>
                </a:lnTo>
                <a:lnTo>
                  <a:pt x="137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9" name="Freeform 37"/>
          <p:cNvSpPr>
            <a:spLocks/>
          </p:cNvSpPr>
          <p:nvPr/>
        </p:nvSpPr>
        <p:spPr bwMode="auto">
          <a:xfrm>
            <a:off x="1936750" y="3355975"/>
            <a:ext cx="360363" cy="339725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79" y="4"/>
              </a:cxn>
              <a:cxn ang="0">
                <a:pos x="59" y="13"/>
              </a:cxn>
              <a:cxn ang="0">
                <a:pos x="42" y="24"/>
              </a:cxn>
              <a:cxn ang="0">
                <a:pos x="26" y="37"/>
              </a:cxn>
              <a:cxn ang="0">
                <a:pos x="13" y="55"/>
              </a:cxn>
              <a:cxn ang="0">
                <a:pos x="5" y="74"/>
              </a:cxn>
              <a:cxn ang="0">
                <a:pos x="0" y="96"/>
              </a:cxn>
              <a:cxn ang="0">
                <a:pos x="0" y="118"/>
              </a:cxn>
              <a:cxn ang="0">
                <a:pos x="5" y="137"/>
              </a:cxn>
              <a:cxn ang="0">
                <a:pos x="13" y="157"/>
              </a:cxn>
              <a:cxn ang="0">
                <a:pos x="26" y="175"/>
              </a:cxn>
              <a:cxn ang="0">
                <a:pos x="42" y="188"/>
              </a:cxn>
              <a:cxn ang="0">
                <a:pos x="59" y="201"/>
              </a:cxn>
              <a:cxn ang="0">
                <a:pos x="79" y="207"/>
              </a:cxn>
              <a:cxn ang="0">
                <a:pos x="103" y="212"/>
              </a:cxn>
              <a:cxn ang="0">
                <a:pos x="124" y="212"/>
              </a:cxn>
              <a:cxn ang="0">
                <a:pos x="146" y="207"/>
              </a:cxn>
              <a:cxn ang="0">
                <a:pos x="168" y="201"/>
              </a:cxn>
              <a:cxn ang="0">
                <a:pos x="185" y="188"/>
              </a:cxn>
              <a:cxn ang="0">
                <a:pos x="201" y="175"/>
              </a:cxn>
              <a:cxn ang="0">
                <a:pos x="214" y="157"/>
              </a:cxn>
              <a:cxn ang="0">
                <a:pos x="222" y="137"/>
              </a:cxn>
              <a:cxn ang="0">
                <a:pos x="227" y="118"/>
              </a:cxn>
              <a:cxn ang="0">
                <a:pos x="227" y="96"/>
              </a:cxn>
              <a:cxn ang="0">
                <a:pos x="222" y="74"/>
              </a:cxn>
              <a:cxn ang="0">
                <a:pos x="214" y="55"/>
              </a:cxn>
              <a:cxn ang="0">
                <a:pos x="201" y="37"/>
              </a:cxn>
              <a:cxn ang="0">
                <a:pos x="185" y="24"/>
              </a:cxn>
              <a:cxn ang="0">
                <a:pos x="168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3" y="0"/>
                </a:lnTo>
                <a:lnTo>
                  <a:pt x="90" y="2"/>
                </a:lnTo>
                <a:lnTo>
                  <a:pt x="79" y="4"/>
                </a:lnTo>
                <a:lnTo>
                  <a:pt x="70" y="7"/>
                </a:lnTo>
                <a:lnTo>
                  <a:pt x="59" y="13"/>
                </a:lnTo>
                <a:lnTo>
                  <a:pt x="50" y="18"/>
                </a:lnTo>
                <a:lnTo>
                  <a:pt x="42" y="24"/>
                </a:lnTo>
                <a:lnTo>
                  <a:pt x="33" y="31"/>
                </a:lnTo>
                <a:lnTo>
                  <a:pt x="26" y="37"/>
                </a:lnTo>
                <a:lnTo>
                  <a:pt x="20" y="46"/>
                </a:lnTo>
                <a:lnTo>
                  <a:pt x="13" y="55"/>
                </a:lnTo>
                <a:lnTo>
                  <a:pt x="9" y="63"/>
                </a:lnTo>
                <a:lnTo>
                  <a:pt x="5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7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6"/>
                </a:lnTo>
                <a:lnTo>
                  <a:pt x="26" y="175"/>
                </a:lnTo>
                <a:lnTo>
                  <a:pt x="33" y="181"/>
                </a:lnTo>
                <a:lnTo>
                  <a:pt x="42" y="188"/>
                </a:lnTo>
                <a:lnTo>
                  <a:pt x="50" y="194"/>
                </a:lnTo>
                <a:lnTo>
                  <a:pt x="59" y="201"/>
                </a:lnTo>
                <a:lnTo>
                  <a:pt x="70" y="205"/>
                </a:lnTo>
                <a:lnTo>
                  <a:pt x="79" y="207"/>
                </a:lnTo>
                <a:lnTo>
                  <a:pt x="90" y="212"/>
                </a:lnTo>
                <a:lnTo>
                  <a:pt x="103" y="212"/>
                </a:lnTo>
                <a:lnTo>
                  <a:pt x="113" y="214"/>
                </a:lnTo>
                <a:lnTo>
                  <a:pt x="124" y="212"/>
                </a:lnTo>
                <a:lnTo>
                  <a:pt x="135" y="212"/>
                </a:lnTo>
                <a:lnTo>
                  <a:pt x="146" y="207"/>
                </a:lnTo>
                <a:lnTo>
                  <a:pt x="157" y="205"/>
                </a:lnTo>
                <a:lnTo>
                  <a:pt x="168" y="201"/>
                </a:lnTo>
                <a:lnTo>
                  <a:pt x="177" y="194"/>
                </a:lnTo>
                <a:lnTo>
                  <a:pt x="185" y="188"/>
                </a:lnTo>
                <a:lnTo>
                  <a:pt x="194" y="181"/>
                </a:lnTo>
                <a:lnTo>
                  <a:pt x="201" y="175"/>
                </a:lnTo>
                <a:lnTo>
                  <a:pt x="207" y="166"/>
                </a:lnTo>
                <a:lnTo>
                  <a:pt x="214" y="157"/>
                </a:lnTo>
                <a:lnTo>
                  <a:pt x="218" y="148"/>
                </a:lnTo>
                <a:lnTo>
                  <a:pt x="222" y="137"/>
                </a:lnTo>
                <a:lnTo>
                  <a:pt x="225" y="127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4"/>
                </a:lnTo>
                <a:lnTo>
                  <a:pt x="218" y="63"/>
                </a:lnTo>
                <a:lnTo>
                  <a:pt x="214" y="55"/>
                </a:lnTo>
                <a:lnTo>
                  <a:pt x="207" y="46"/>
                </a:lnTo>
                <a:lnTo>
                  <a:pt x="201" y="37"/>
                </a:lnTo>
                <a:lnTo>
                  <a:pt x="194" y="31"/>
                </a:lnTo>
                <a:lnTo>
                  <a:pt x="185" y="24"/>
                </a:lnTo>
                <a:lnTo>
                  <a:pt x="177" y="18"/>
                </a:lnTo>
                <a:lnTo>
                  <a:pt x="168" y="13"/>
                </a:lnTo>
                <a:lnTo>
                  <a:pt x="157" y="7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0" name="Freeform 38"/>
          <p:cNvSpPr>
            <a:spLocks/>
          </p:cNvSpPr>
          <p:nvPr/>
        </p:nvSpPr>
        <p:spPr bwMode="auto">
          <a:xfrm>
            <a:off x="1936750" y="3355975"/>
            <a:ext cx="360363" cy="339725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79" y="4"/>
              </a:cxn>
              <a:cxn ang="0">
                <a:pos x="59" y="13"/>
              </a:cxn>
              <a:cxn ang="0">
                <a:pos x="42" y="24"/>
              </a:cxn>
              <a:cxn ang="0">
                <a:pos x="26" y="37"/>
              </a:cxn>
              <a:cxn ang="0">
                <a:pos x="13" y="55"/>
              </a:cxn>
              <a:cxn ang="0">
                <a:pos x="5" y="74"/>
              </a:cxn>
              <a:cxn ang="0">
                <a:pos x="0" y="96"/>
              </a:cxn>
              <a:cxn ang="0">
                <a:pos x="0" y="118"/>
              </a:cxn>
              <a:cxn ang="0">
                <a:pos x="5" y="137"/>
              </a:cxn>
              <a:cxn ang="0">
                <a:pos x="13" y="157"/>
              </a:cxn>
              <a:cxn ang="0">
                <a:pos x="26" y="175"/>
              </a:cxn>
              <a:cxn ang="0">
                <a:pos x="42" y="188"/>
              </a:cxn>
              <a:cxn ang="0">
                <a:pos x="59" y="201"/>
              </a:cxn>
              <a:cxn ang="0">
                <a:pos x="79" y="207"/>
              </a:cxn>
              <a:cxn ang="0">
                <a:pos x="103" y="212"/>
              </a:cxn>
              <a:cxn ang="0">
                <a:pos x="124" y="212"/>
              </a:cxn>
              <a:cxn ang="0">
                <a:pos x="146" y="207"/>
              </a:cxn>
              <a:cxn ang="0">
                <a:pos x="168" y="201"/>
              </a:cxn>
              <a:cxn ang="0">
                <a:pos x="185" y="188"/>
              </a:cxn>
              <a:cxn ang="0">
                <a:pos x="201" y="175"/>
              </a:cxn>
              <a:cxn ang="0">
                <a:pos x="214" y="157"/>
              </a:cxn>
              <a:cxn ang="0">
                <a:pos x="222" y="137"/>
              </a:cxn>
              <a:cxn ang="0">
                <a:pos x="227" y="118"/>
              </a:cxn>
              <a:cxn ang="0">
                <a:pos x="227" y="96"/>
              </a:cxn>
              <a:cxn ang="0">
                <a:pos x="222" y="74"/>
              </a:cxn>
              <a:cxn ang="0">
                <a:pos x="214" y="55"/>
              </a:cxn>
              <a:cxn ang="0">
                <a:pos x="201" y="37"/>
              </a:cxn>
              <a:cxn ang="0">
                <a:pos x="185" y="24"/>
              </a:cxn>
              <a:cxn ang="0">
                <a:pos x="168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3" y="0"/>
                </a:lnTo>
                <a:lnTo>
                  <a:pt x="90" y="2"/>
                </a:lnTo>
                <a:lnTo>
                  <a:pt x="79" y="4"/>
                </a:lnTo>
                <a:lnTo>
                  <a:pt x="70" y="7"/>
                </a:lnTo>
                <a:lnTo>
                  <a:pt x="59" y="13"/>
                </a:lnTo>
                <a:lnTo>
                  <a:pt x="50" y="18"/>
                </a:lnTo>
                <a:lnTo>
                  <a:pt x="42" y="24"/>
                </a:lnTo>
                <a:lnTo>
                  <a:pt x="33" y="31"/>
                </a:lnTo>
                <a:lnTo>
                  <a:pt x="26" y="37"/>
                </a:lnTo>
                <a:lnTo>
                  <a:pt x="20" y="46"/>
                </a:lnTo>
                <a:lnTo>
                  <a:pt x="13" y="55"/>
                </a:lnTo>
                <a:lnTo>
                  <a:pt x="9" y="63"/>
                </a:lnTo>
                <a:lnTo>
                  <a:pt x="5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7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6"/>
                </a:lnTo>
                <a:lnTo>
                  <a:pt x="26" y="175"/>
                </a:lnTo>
                <a:lnTo>
                  <a:pt x="33" y="181"/>
                </a:lnTo>
                <a:lnTo>
                  <a:pt x="42" y="188"/>
                </a:lnTo>
                <a:lnTo>
                  <a:pt x="50" y="194"/>
                </a:lnTo>
                <a:lnTo>
                  <a:pt x="59" y="201"/>
                </a:lnTo>
                <a:lnTo>
                  <a:pt x="70" y="205"/>
                </a:lnTo>
                <a:lnTo>
                  <a:pt x="79" y="207"/>
                </a:lnTo>
                <a:lnTo>
                  <a:pt x="90" y="212"/>
                </a:lnTo>
                <a:lnTo>
                  <a:pt x="103" y="212"/>
                </a:lnTo>
                <a:lnTo>
                  <a:pt x="113" y="214"/>
                </a:lnTo>
                <a:lnTo>
                  <a:pt x="124" y="212"/>
                </a:lnTo>
                <a:lnTo>
                  <a:pt x="135" y="212"/>
                </a:lnTo>
                <a:lnTo>
                  <a:pt x="146" y="207"/>
                </a:lnTo>
                <a:lnTo>
                  <a:pt x="157" y="205"/>
                </a:lnTo>
                <a:lnTo>
                  <a:pt x="168" y="201"/>
                </a:lnTo>
                <a:lnTo>
                  <a:pt x="177" y="194"/>
                </a:lnTo>
                <a:lnTo>
                  <a:pt x="185" y="188"/>
                </a:lnTo>
                <a:lnTo>
                  <a:pt x="194" y="181"/>
                </a:lnTo>
                <a:lnTo>
                  <a:pt x="201" y="175"/>
                </a:lnTo>
                <a:lnTo>
                  <a:pt x="207" y="166"/>
                </a:lnTo>
                <a:lnTo>
                  <a:pt x="214" y="157"/>
                </a:lnTo>
                <a:lnTo>
                  <a:pt x="218" y="148"/>
                </a:lnTo>
                <a:lnTo>
                  <a:pt x="222" y="137"/>
                </a:lnTo>
                <a:lnTo>
                  <a:pt x="225" y="127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4"/>
                </a:lnTo>
                <a:lnTo>
                  <a:pt x="218" y="63"/>
                </a:lnTo>
                <a:lnTo>
                  <a:pt x="214" y="55"/>
                </a:lnTo>
                <a:lnTo>
                  <a:pt x="207" y="46"/>
                </a:lnTo>
                <a:lnTo>
                  <a:pt x="201" y="37"/>
                </a:lnTo>
                <a:lnTo>
                  <a:pt x="194" y="31"/>
                </a:lnTo>
                <a:lnTo>
                  <a:pt x="185" y="24"/>
                </a:lnTo>
                <a:lnTo>
                  <a:pt x="177" y="18"/>
                </a:lnTo>
                <a:lnTo>
                  <a:pt x="168" y="13"/>
                </a:lnTo>
                <a:lnTo>
                  <a:pt x="157" y="7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auto">
          <a:xfrm>
            <a:off x="4664075" y="2611438"/>
            <a:ext cx="4699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q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2" name="Freeform 40"/>
          <p:cNvSpPr>
            <a:spLocks noEditPoints="1"/>
          </p:cNvSpPr>
          <p:nvPr/>
        </p:nvSpPr>
        <p:spPr bwMode="auto">
          <a:xfrm>
            <a:off x="5180013" y="3092450"/>
            <a:ext cx="481013" cy="173038"/>
          </a:xfrm>
          <a:custGeom>
            <a:avLst/>
            <a:gdLst/>
            <a:ahLst/>
            <a:cxnLst>
              <a:cxn ang="0">
                <a:pos x="11" y="44"/>
              </a:cxn>
              <a:cxn ang="0">
                <a:pos x="211" y="44"/>
              </a:cxn>
              <a:cxn ang="0">
                <a:pos x="215" y="46"/>
              </a:cxn>
              <a:cxn ang="0">
                <a:pos x="218" y="48"/>
              </a:cxn>
              <a:cxn ang="0">
                <a:pos x="220" y="51"/>
              </a:cxn>
              <a:cxn ang="0">
                <a:pos x="220" y="55"/>
              </a:cxn>
              <a:cxn ang="0">
                <a:pos x="220" y="57"/>
              </a:cxn>
              <a:cxn ang="0">
                <a:pos x="218" y="61"/>
              </a:cxn>
              <a:cxn ang="0">
                <a:pos x="215" y="61"/>
              </a:cxn>
              <a:cxn ang="0">
                <a:pos x="211" y="64"/>
              </a:cxn>
              <a:cxn ang="0">
                <a:pos x="11" y="64"/>
              </a:cxn>
              <a:cxn ang="0">
                <a:pos x="6" y="61"/>
              </a:cxn>
              <a:cxn ang="0">
                <a:pos x="4" y="61"/>
              </a:cxn>
              <a:cxn ang="0">
                <a:pos x="2" y="57"/>
              </a:cxn>
              <a:cxn ang="0">
                <a:pos x="0" y="55"/>
              </a:cxn>
              <a:cxn ang="0">
                <a:pos x="2" y="51"/>
              </a:cxn>
              <a:cxn ang="0">
                <a:pos x="4" y="48"/>
              </a:cxn>
              <a:cxn ang="0">
                <a:pos x="6" y="46"/>
              </a:cxn>
              <a:cxn ang="0">
                <a:pos x="11" y="44"/>
              </a:cxn>
              <a:cxn ang="0">
                <a:pos x="11" y="44"/>
              </a:cxn>
              <a:cxn ang="0">
                <a:pos x="194" y="0"/>
              </a:cxn>
              <a:cxn ang="0">
                <a:pos x="303" y="55"/>
              </a:cxn>
              <a:cxn ang="0">
                <a:pos x="194" y="109"/>
              </a:cxn>
              <a:cxn ang="0">
                <a:pos x="194" y="0"/>
              </a:cxn>
            </a:cxnLst>
            <a:rect l="0" t="0" r="r" b="b"/>
            <a:pathLst>
              <a:path w="303" h="109">
                <a:moveTo>
                  <a:pt x="11" y="44"/>
                </a:moveTo>
                <a:lnTo>
                  <a:pt x="211" y="44"/>
                </a:lnTo>
                <a:lnTo>
                  <a:pt x="215" y="46"/>
                </a:lnTo>
                <a:lnTo>
                  <a:pt x="218" y="48"/>
                </a:lnTo>
                <a:lnTo>
                  <a:pt x="220" y="51"/>
                </a:lnTo>
                <a:lnTo>
                  <a:pt x="220" y="55"/>
                </a:lnTo>
                <a:lnTo>
                  <a:pt x="220" y="57"/>
                </a:lnTo>
                <a:lnTo>
                  <a:pt x="218" y="61"/>
                </a:lnTo>
                <a:lnTo>
                  <a:pt x="215" y="61"/>
                </a:lnTo>
                <a:lnTo>
                  <a:pt x="211" y="64"/>
                </a:lnTo>
                <a:lnTo>
                  <a:pt x="11" y="64"/>
                </a:lnTo>
                <a:lnTo>
                  <a:pt x="6" y="61"/>
                </a:lnTo>
                <a:lnTo>
                  <a:pt x="4" y="61"/>
                </a:lnTo>
                <a:lnTo>
                  <a:pt x="2" y="57"/>
                </a:lnTo>
                <a:lnTo>
                  <a:pt x="0" y="55"/>
                </a:lnTo>
                <a:lnTo>
                  <a:pt x="2" y="51"/>
                </a:lnTo>
                <a:lnTo>
                  <a:pt x="4" y="48"/>
                </a:lnTo>
                <a:lnTo>
                  <a:pt x="6" y="46"/>
                </a:lnTo>
                <a:lnTo>
                  <a:pt x="11" y="44"/>
                </a:lnTo>
                <a:lnTo>
                  <a:pt x="11" y="44"/>
                </a:lnTo>
                <a:close/>
                <a:moveTo>
                  <a:pt x="194" y="0"/>
                </a:moveTo>
                <a:lnTo>
                  <a:pt x="303" y="55"/>
                </a:lnTo>
                <a:lnTo>
                  <a:pt x="194" y="109"/>
                </a:lnTo>
                <a:lnTo>
                  <a:pt x="194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3" name="Rectangle 41"/>
          <p:cNvSpPr>
            <a:spLocks noChangeArrowheads="1"/>
          </p:cNvSpPr>
          <p:nvPr/>
        </p:nvSpPr>
        <p:spPr bwMode="auto">
          <a:xfrm>
            <a:off x="4924425" y="3403600"/>
            <a:ext cx="44132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v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auto">
          <a:xfrm>
            <a:off x="5156200" y="3646488"/>
            <a:ext cx="32702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5" name="Freeform 43"/>
          <p:cNvSpPr>
            <a:spLocks/>
          </p:cNvSpPr>
          <p:nvPr/>
        </p:nvSpPr>
        <p:spPr bwMode="auto">
          <a:xfrm>
            <a:off x="1096963" y="2681288"/>
            <a:ext cx="7788275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7" y="562"/>
              </a:cxn>
              <a:cxn ang="0">
                <a:pos x="15" y="641"/>
              </a:cxn>
              <a:cxn ang="0">
                <a:pos x="22" y="676"/>
              </a:cxn>
              <a:cxn ang="0">
                <a:pos x="28" y="708"/>
              </a:cxn>
              <a:cxn ang="0">
                <a:pos x="35" y="739"/>
              </a:cxn>
              <a:cxn ang="0">
                <a:pos x="44" y="767"/>
              </a:cxn>
              <a:cxn ang="0">
                <a:pos x="55" y="794"/>
              </a:cxn>
              <a:cxn ang="0">
                <a:pos x="63" y="815"/>
              </a:cxn>
              <a:cxn ang="0">
                <a:pos x="74" y="833"/>
              </a:cxn>
              <a:cxn ang="0">
                <a:pos x="85" y="848"/>
              </a:cxn>
              <a:cxn ang="0">
                <a:pos x="96" y="859"/>
              </a:cxn>
              <a:cxn ang="0">
                <a:pos x="109" y="865"/>
              </a:cxn>
              <a:cxn ang="0">
                <a:pos x="120" y="868"/>
              </a:cxn>
              <a:cxn ang="0">
                <a:pos x="4793" y="868"/>
              </a:cxn>
              <a:cxn ang="0">
                <a:pos x="4804" y="861"/>
              </a:cxn>
              <a:cxn ang="0">
                <a:pos x="4817" y="855"/>
              </a:cxn>
              <a:cxn ang="0">
                <a:pos x="4828" y="841"/>
              </a:cxn>
              <a:cxn ang="0">
                <a:pos x="4839" y="824"/>
              </a:cxn>
              <a:cxn ang="0">
                <a:pos x="4850" y="804"/>
              </a:cxn>
              <a:cxn ang="0">
                <a:pos x="4858" y="780"/>
              </a:cxn>
              <a:cxn ang="0">
                <a:pos x="4867" y="754"/>
              </a:cxn>
              <a:cxn ang="0">
                <a:pos x="4876" y="726"/>
              </a:cxn>
              <a:cxn ang="0">
                <a:pos x="4882" y="693"/>
              </a:cxn>
              <a:cxn ang="0">
                <a:pos x="4889" y="658"/>
              </a:cxn>
              <a:cxn ang="0">
                <a:pos x="4897" y="602"/>
              </a:cxn>
              <a:cxn ang="0">
                <a:pos x="4904" y="521"/>
              </a:cxn>
              <a:cxn ang="0">
                <a:pos x="4906" y="434"/>
              </a:cxn>
              <a:cxn ang="0">
                <a:pos x="4904" y="347"/>
              </a:cxn>
              <a:cxn ang="0">
                <a:pos x="4897" y="264"/>
              </a:cxn>
              <a:cxn ang="0">
                <a:pos x="4889" y="209"/>
              </a:cxn>
              <a:cxn ang="0">
                <a:pos x="4882" y="174"/>
              </a:cxn>
              <a:cxn ang="0">
                <a:pos x="4876" y="142"/>
              </a:cxn>
              <a:cxn ang="0">
                <a:pos x="4867" y="111"/>
              </a:cxn>
              <a:cxn ang="0">
                <a:pos x="4858" y="85"/>
              </a:cxn>
              <a:cxn ang="0">
                <a:pos x="4850" y="63"/>
              </a:cxn>
              <a:cxn ang="0">
                <a:pos x="4839" y="41"/>
              </a:cxn>
              <a:cxn ang="0">
                <a:pos x="4828" y="26"/>
              </a:cxn>
              <a:cxn ang="0">
                <a:pos x="4817" y="13"/>
              </a:cxn>
              <a:cxn ang="0">
                <a:pos x="4804" y="4"/>
              </a:cxn>
              <a:cxn ang="0">
                <a:pos x="4793" y="0"/>
              </a:cxn>
              <a:cxn ang="0">
                <a:pos x="120" y="0"/>
              </a:cxn>
              <a:cxn ang="0">
                <a:pos x="109" y="2"/>
              </a:cxn>
              <a:cxn ang="0">
                <a:pos x="96" y="9"/>
              </a:cxn>
              <a:cxn ang="0">
                <a:pos x="85" y="20"/>
              </a:cxn>
              <a:cxn ang="0">
                <a:pos x="74" y="33"/>
              </a:cxn>
              <a:cxn ang="0">
                <a:pos x="63" y="52"/>
              </a:cxn>
              <a:cxn ang="0">
                <a:pos x="55" y="74"/>
              </a:cxn>
              <a:cxn ang="0">
                <a:pos x="44" y="98"/>
              </a:cxn>
              <a:cxn ang="0">
                <a:pos x="35" y="126"/>
              </a:cxn>
              <a:cxn ang="0">
                <a:pos x="28" y="157"/>
              </a:cxn>
              <a:cxn ang="0">
                <a:pos x="22" y="192"/>
              </a:cxn>
              <a:cxn ang="0">
                <a:pos x="15" y="227"/>
              </a:cxn>
              <a:cxn ang="0">
                <a:pos x="7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4906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7" y="562"/>
                </a:lnTo>
                <a:lnTo>
                  <a:pt x="9" y="602"/>
                </a:lnTo>
                <a:lnTo>
                  <a:pt x="15" y="641"/>
                </a:lnTo>
                <a:lnTo>
                  <a:pt x="18" y="658"/>
                </a:lnTo>
                <a:lnTo>
                  <a:pt x="22" y="676"/>
                </a:lnTo>
                <a:lnTo>
                  <a:pt x="24" y="693"/>
                </a:lnTo>
                <a:lnTo>
                  <a:pt x="28" y="708"/>
                </a:lnTo>
                <a:lnTo>
                  <a:pt x="33" y="726"/>
                </a:lnTo>
                <a:lnTo>
                  <a:pt x="35" y="739"/>
                </a:lnTo>
                <a:lnTo>
                  <a:pt x="39" y="754"/>
                </a:lnTo>
                <a:lnTo>
                  <a:pt x="44" y="767"/>
                </a:lnTo>
                <a:lnTo>
                  <a:pt x="48" y="780"/>
                </a:lnTo>
                <a:lnTo>
                  <a:pt x="55" y="794"/>
                </a:lnTo>
                <a:lnTo>
                  <a:pt x="59" y="804"/>
                </a:lnTo>
                <a:lnTo>
                  <a:pt x="63" y="815"/>
                </a:lnTo>
                <a:lnTo>
                  <a:pt x="68" y="824"/>
                </a:lnTo>
                <a:lnTo>
                  <a:pt x="74" y="833"/>
                </a:lnTo>
                <a:lnTo>
                  <a:pt x="78" y="841"/>
                </a:lnTo>
                <a:lnTo>
                  <a:pt x="85" y="848"/>
                </a:lnTo>
                <a:lnTo>
                  <a:pt x="92" y="855"/>
                </a:lnTo>
                <a:lnTo>
                  <a:pt x="96" y="859"/>
                </a:lnTo>
                <a:lnTo>
                  <a:pt x="102" y="861"/>
                </a:lnTo>
                <a:lnTo>
                  <a:pt x="109" y="865"/>
                </a:lnTo>
                <a:lnTo>
                  <a:pt x="116" y="868"/>
                </a:lnTo>
                <a:lnTo>
                  <a:pt x="120" y="868"/>
                </a:lnTo>
                <a:lnTo>
                  <a:pt x="4786" y="868"/>
                </a:lnTo>
                <a:lnTo>
                  <a:pt x="4793" y="868"/>
                </a:lnTo>
                <a:lnTo>
                  <a:pt x="4799" y="865"/>
                </a:lnTo>
                <a:lnTo>
                  <a:pt x="4804" y="861"/>
                </a:lnTo>
                <a:lnTo>
                  <a:pt x="4810" y="859"/>
                </a:lnTo>
                <a:lnTo>
                  <a:pt x="4817" y="855"/>
                </a:lnTo>
                <a:lnTo>
                  <a:pt x="4821" y="848"/>
                </a:lnTo>
                <a:lnTo>
                  <a:pt x="4828" y="841"/>
                </a:lnTo>
                <a:lnTo>
                  <a:pt x="4834" y="833"/>
                </a:lnTo>
                <a:lnTo>
                  <a:pt x="4839" y="824"/>
                </a:lnTo>
                <a:lnTo>
                  <a:pt x="4843" y="815"/>
                </a:lnTo>
                <a:lnTo>
                  <a:pt x="4850" y="804"/>
                </a:lnTo>
                <a:lnTo>
                  <a:pt x="4854" y="794"/>
                </a:lnTo>
                <a:lnTo>
                  <a:pt x="4858" y="780"/>
                </a:lnTo>
                <a:lnTo>
                  <a:pt x="4863" y="767"/>
                </a:lnTo>
                <a:lnTo>
                  <a:pt x="4867" y="754"/>
                </a:lnTo>
                <a:lnTo>
                  <a:pt x="4871" y="739"/>
                </a:lnTo>
                <a:lnTo>
                  <a:pt x="4876" y="726"/>
                </a:lnTo>
                <a:lnTo>
                  <a:pt x="4880" y="708"/>
                </a:lnTo>
                <a:lnTo>
                  <a:pt x="4882" y="693"/>
                </a:lnTo>
                <a:lnTo>
                  <a:pt x="4887" y="676"/>
                </a:lnTo>
                <a:lnTo>
                  <a:pt x="4889" y="658"/>
                </a:lnTo>
                <a:lnTo>
                  <a:pt x="4893" y="641"/>
                </a:lnTo>
                <a:lnTo>
                  <a:pt x="4897" y="602"/>
                </a:lnTo>
                <a:lnTo>
                  <a:pt x="4902" y="562"/>
                </a:lnTo>
                <a:lnTo>
                  <a:pt x="4904" y="521"/>
                </a:lnTo>
                <a:lnTo>
                  <a:pt x="4906" y="477"/>
                </a:lnTo>
                <a:lnTo>
                  <a:pt x="4906" y="434"/>
                </a:lnTo>
                <a:lnTo>
                  <a:pt x="4906" y="388"/>
                </a:lnTo>
                <a:lnTo>
                  <a:pt x="4904" y="347"/>
                </a:lnTo>
                <a:lnTo>
                  <a:pt x="4902" y="305"/>
                </a:lnTo>
                <a:lnTo>
                  <a:pt x="4897" y="264"/>
                </a:lnTo>
                <a:lnTo>
                  <a:pt x="4893" y="227"/>
                </a:lnTo>
                <a:lnTo>
                  <a:pt x="4889" y="209"/>
                </a:lnTo>
                <a:lnTo>
                  <a:pt x="4887" y="192"/>
                </a:lnTo>
                <a:lnTo>
                  <a:pt x="4882" y="174"/>
                </a:lnTo>
                <a:lnTo>
                  <a:pt x="4880" y="157"/>
                </a:lnTo>
                <a:lnTo>
                  <a:pt x="4876" y="142"/>
                </a:lnTo>
                <a:lnTo>
                  <a:pt x="4871" y="126"/>
                </a:lnTo>
                <a:lnTo>
                  <a:pt x="4867" y="111"/>
                </a:lnTo>
                <a:lnTo>
                  <a:pt x="4863" y="98"/>
                </a:lnTo>
                <a:lnTo>
                  <a:pt x="4858" y="85"/>
                </a:lnTo>
                <a:lnTo>
                  <a:pt x="4854" y="74"/>
                </a:lnTo>
                <a:lnTo>
                  <a:pt x="4850" y="63"/>
                </a:lnTo>
                <a:lnTo>
                  <a:pt x="4843" y="52"/>
                </a:lnTo>
                <a:lnTo>
                  <a:pt x="4839" y="41"/>
                </a:lnTo>
                <a:lnTo>
                  <a:pt x="4834" y="33"/>
                </a:lnTo>
                <a:lnTo>
                  <a:pt x="4828" y="26"/>
                </a:lnTo>
                <a:lnTo>
                  <a:pt x="4821" y="20"/>
                </a:lnTo>
                <a:lnTo>
                  <a:pt x="4817" y="13"/>
                </a:lnTo>
                <a:lnTo>
                  <a:pt x="4810" y="9"/>
                </a:lnTo>
                <a:lnTo>
                  <a:pt x="4804" y="4"/>
                </a:lnTo>
                <a:lnTo>
                  <a:pt x="4799" y="2"/>
                </a:lnTo>
                <a:lnTo>
                  <a:pt x="4793" y="0"/>
                </a:lnTo>
                <a:lnTo>
                  <a:pt x="4786" y="0"/>
                </a:lnTo>
                <a:lnTo>
                  <a:pt x="120" y="0"/>
                </a:lnTo>
                <a:lnTo>
                  <a:pt x="116" y="0"/>
                </a:lnTo>
                <a:lnTo>
                  <a:pt x="109" y="2"/>
                </a:lnTo>
                <a:lnTo>
                  <a:pt x="102" y="4"/>
                </a:lnTo>
                <a:lnTo>
                  <a:pt x="96" y="9"/>
                </a:lnTo>
                <a:lnTo>
                  <a:pt x="92" y="13"/>
                </a:lnTo>
                <a:lnTo>
                  <a:pt x="85" y="20"/>
                </a:lnTo>
                <a:lnTo>
                  <a:pt x="78" y="26"/>
                </a:lnTo>
                <a:lnTo>
                  <a:pt x="74" y="33"/>
                </a:lnTo>
                <a:lnTo>
                  <a:pt x="68" y="41"/>
                </a:lnTo>
                <a:lnTo>
                  <a:pt x="63" y="52"/>
                </a:lnTo>
                <a:lnTo>
                  <a:pt x="59" y="63"/>
                </a:lnTo>
                <a:lnTo>
                  <a:pt x="55" y="74"/>
                </a:lnTo>
                <a:lnTo>
                  <a:pt x="48" y="85"/>
                </a:lnTo>
                <a:lnTo>
                  <a:pt x="44" y="98"/>
                </a:lnTo>
                <a:lnTo>
                  <a:pt x="39" y="111"/>
                </a:lnTo>
                <a:lnTo>
                  <a:pt x="35" y="126"/>
                </a:lnTo>
                <a:lnTo>
                  <a:pt x="33" y="142"/>
                </a:lnTo>
                <a:lnTo>
                  <a:pt x="28" y="157"/>
                </a:lnTo>
                <a:lnTo>
                  <a:pt x="24" y="174"/>
                </a:lnTo>
                <a:lnTo>
                  <a:pt x="22" y="192"/>
                </a:lnTo>
                <a:lnTo>
                  <a:pt x="18" y="209"/>
                </a:lnTo>
                <a:lnTo>
                  <a:pt x="15" y="227"/>
                </a:lnTo>
                <a:lnTo>
                  <a:pt x="9" y="264"/>
                </a:lnTo>
                <a:lnTo>
                  <a:pt x="7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  <a:close/>
              </a:path>
            </a:pathLst>
          </a:cu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6" name="Freeform 44"/>
          <p:cNvSpPr>
            <a:spLocks/>
          </p:cNvSpPr>
          <p:nvPr/>
        </p:nvSpPr>
        <p:spPr bwMode="auto">
          <a:xfrm>
            <a:off x="1096963" y="2681288"/>
            <a:ext cx="384175" cy="1377950"/>
          </a:xfrm>
          <a:custGeom>
            <a:avLst/>
            <a:gdLst/>
            <a:ahLst/>
            <a:cxnLst>
              <a:cxn ang="0">
                <a:pos x="126" y="868"/>
              </a:cxn>
              <a:cxn ang="0">
                <a:pos x="139" y="861"/>
              </a:cxn>
              <a:cxn ang="0">
                <a:pos x="150" y="855"/>
              </a:cxn>
              <a:cxn ang="0">
                <a:pos x="161" y="841"/>
              </a:cxn>
              <a:cxn ang="0">
                <a:pos x="172" y="824"/>
              </a:cxn>
              <a:cxn ang="0">
                <a:pos x="183" y="804"/>
              </a:cxn>
              <a:cxn ang="0">
                <a:pos x="192" y="780"/>
              </a:cxn>
              <a:cxn ang="0">
                <a:pos x="203" y="754"/>
              </a:cxn>
              <a:cxn ang="0">
                <a:pos x="209" y="726"/>
              </a:cxn>
              <a:cxn ang="0">
                <a:pos x="218" y="693"/>
              </a:cxn>
              <a:cxn ang="0">
                <a:pos x="224" y="658"/>
              </a:cxn>
              <a:cxn ang="0">
                <a:pos x="231" y="602"/>
              </a:cxn>
              <a:cxn ang="0">
                <a:pos x="240" y="521"/>
              </a:cxn>
              <a:cxn ang="0">
                <a:pos x="242" y="434"/>
              </a:cxn>
              <a:cxn ang="0">
                <a:pos x="240" y="347"/>
              </a:cxn>
              <a:cxn ang="0">
                <a:pos x="231" y="264"/>
              </a:cxn>
              <a:cxn ang="0">
                <a:pos x="224" y="209"/>
              </a:cxn>
              <a:cxn ang="0">
                <a:pos x="218" y="174"/>
              </a:cxn>
              <a:cxn ang="0">
                <a:pos x="209" y="142"/>
              </a:cxn>
              <a:cxn ang="0">
                <a:pos x="203" y="111"/>
              </a:cxn>
              <a:cxn ang="0">
                <a:pos x="192" y="85"/>
              </a:cxn>
              <a:cxn ang="0">
                <a:pos x="183" y="63"/>
              </a:cxn>
              <a:cxn ang="0">
                <a:pos x="172" y="41"/>
              </a:cxn>
              <a:cxn ang="0">
                <a:pos x="161" y="26"/>
              </a:cxn>
              <a:cxn ang="0">
                <a:pos x="150" y="13"/>
              </a:cxn>
              <a:cxn ang="0">
                <a:pos x="139" y="4"/>
              </a:cxn>
              <a:cxn ang="0">
                <a:pos x="126" y="0"/>
              </a:cxn>
              <a:cxn ang="0">
                <a:pos x="116" y="0"/>
              </a:cxn>
              <a:cxn ang="0">
                <a:pos x="102" y="4"/>
              </a:cxn>
              <a:cxn ang="0">
                <a:pos x="92" y="13"/>
              </a:cxn>
              <a:cxn ang="0">
                <a:pos x="78" y="26"/>
              </a:cxn>
              <a:cxn ang="0">
                <a:pos x="68" y="41"/>
              </a:cxn>
              <a:cxn ang="0">
                <a:pos x="59" y="63"/>
              </a:cxn>
              <a:cxn ang="0">
                <a:pos x="48" y="85"/>
              </a:cxn>
              <a:cxn ang="0">
                <a:pos x="39" y="111"/>
              </a:cxn>
              <a:cxn ang="0">
                <a:pos x="33" y="142"/>
              </a:cxn>
              <a:cxn ang="0">
                <a:pos x="24" y="174"/>
              </a:cxn>
              <a:cxn ang="0">
                <a:pos x="18" y="209"/>
              </a:cxn>
              <a:cxn ang="0">
                <a:pos x="9" y="264"/>
              </a:cxn>
              <a:cxn ang="0">
                <a:pos x="2" y="347"/>
              </a:cxn>
              <a:cxn ang="0">
                <a:pos x="0" y="434"/>
              </a:cxn>
              <a:cxn ang="0">
                <a:pos x="2" y="521"/>
              </a:cxn>
              <a:cxn ang="0">
                <a:pos x="9" y="602"/>
              </a:cxn>
              <a:cxn ang="0">
                <a:pos x="18" y="658"/>
              </a:cxn>
              <a:cxn ang="0">
                <a:pos x="24" y="693"/>
              </a:cxn>
              <a:cxn ang="0">
                <a:pos x="33" y="726"/>
              </a:cxn>
              <a:cxn ang="0">
                <a:pos x="39" y="754"/>
              </a:cxn>
              <a:cxn ang="0">
                <a:pos x="48" y="780"/>
              </a:cxn>
              <a:cxn ang="0">
                <a:pos x="59" y="804"/>
              </a:cxn>
              <a:cxn ang="0">
                <a:pos x="68" y="824"/>
              </a:cxn>
              <a:cxn ang="0">
                <a:pos x="78" y="841"/>
              </a:cxn>
              <a:cxn ang="0">
                <a:pos x="92" y="855"/>
              </a:cxn>
              <a:cxn ang="0">
                <a:pos x="102" y="861"/>
              </a:cxn>
              <a:cxn ang="0">
                <a:pos x="116" y="868"/>
              </a:cxn>
            </a:cxnLst>
            <a:rect l="0" t="0" r="r" b="b"/>
            <a:pathLst>
              <a:path w="242" h="868">
                <a:moveTo>
                  <a:pt x="120" y="868"/>
                </a:moveTo>
                <a:lnTo>
                  <a:pt x="126" y="868"/>
                </a:lnTo>
                <a:lnTo>
                  <a:pt x="133" y="865"/>
                </a:lnTo>
                <a:lnTo>
                  <a:pt x="139" y="861"/>
                </a:lnTo>
                <a:lnTo>
                  <a:pt x="146" y="859"/>
                </a:lnTo>
                <a:lnTo>
                  <a:pt x="150" y="855"/>
                </a:lnTo>
                <a:lnTo>
                  <a:pt x="157" y="848"/>
                </a:lnTo>
                <a:lnTo>
                  <a:pt x="161" y="841"/>
                </a:lnTo>
                <a:lnTo>
                  <a:pt x="168" y="833"/>
                </a:lnTo>
                <a:lnTo>
                  <a:pt x="172" y="824"/>
                </a:lnTo>
                <a:lnTo>
                  <a:pt x="179" y="815"/>
                </a:lnTo>
                <a:lnTo>
                  <a:pt x="183" y="804"/>
                </a:lnTo>
                <a:lnTo>
                  <a:pt x="187" y="794"/>
                </a:lnTo>
                <a:lnTo>
                  <a:pt x="192" y="780"/>
                </a:lnTo>
                <a:lnTo>
                  <a:pt x="198" y="767"/>
                </a:lnTo>
                <a:lnTo>
                  <a:pt x="203" y="754"/>
                </a:lnTo>
                <a:lnTo>
                  <a:pt x="205" y="739"/>
                </a:lnTo>
                <a:lnTo>
                  <a:pt x="209" y="726"/>
                </a:lnTo>
                <a:lnTo>
                  <a:pt x="213" y="708"/>
                </a:lnTo>
                <a:lnTo>
                  <a:pt x="218" y="693"/>
                </a:lnTo>
                <a:lnTo>
                  <a:pt x="220" y="676"/>
                </a:lnTo>
                <a:lnTo>
                  <a:pt x="224" y="658"/>
                </a:lnTo>
                <a:lnTo>
                  <a:pt x="227" y="641"/>
                </a:lnTo>
                <a:lnTo>
                  <a:pt x="231" y="602"/>
                </a:lnTo>
                <a:lnTo>
                  <a:pt x="235" y="562"/>
                </a:lnTo>
                <a:lnTo>
                  <a:pt x="240" y="521"/>
                </a:lnTo>
                <a:lnTo>
                  <a:pt x="240" y="477"/>
                </a:lnTo>
                <a:lnTo>
                  <a:pt x="242" y="434"/>
                </a:lnTo>
                <a:lnTo>
                  <a:pt x="240" y="388"/>
                </a:lnTo>
                <a:lnTo>
                  <a:pt x="240" y="347"/>
                </a:lnTo>
                <a:lnTo>
                  <a:pt x="235" y="305"/>
                </a:lnTo>
                <a:lnTo>
                  <a:pt x="231" y="264"/>
                </a:lnTo>
                <a:lnTo>
                  <a:pt x="227" y="227"/>
                </a:lnTo>
                <a:lnTo>
                  <a:pt x="224" y="209"/>
                </a:lnTo>
                <a:lnTo>
                  <a:pt x="220" y="192"/>
                </a:lnTo>
                <a:lnTo>
                  <a:pt x="218" y="174"/>
                </a:lnTo>
                <a:lnTo>
                  <a:pt x="213" y="157"/>
                </a:lnTo>
                <a:lnTo>
                  <a:pt x="209" y="142"/>
                </a:lnTo>
                <a:lnTo>
                  <a:pt x="205" y="126"/>
                </a:lnTo>
                <a:lnTo>
                  <a:pt x="203" y="111"/>
                </a:lnTo>
                <a:lnTo>
                  <a:pt x="198" y="98"/>
                </a:lnTo>
                <a:lnTo>
                  <a:pt x="192" y="85"/>
                </a:lnTo>
                <a:lnTo>
                  <a:pt x="187" y="74"/>
                </a:lnTo>
                <a:lnTo>
                  <a:pt x="183" y="63"/>
                </a:lnTo>
                <a:lnTo>
                  <a:pt x="179" y="52"/>
                </a:lnTo>
                <a:lnTo>
                  <a:pt x="172" y="41"/>
                </a:lnTo>
                <a:lnTo>
                  <a:pt x="168" y="33"/>
                </a:lnTo>
                <a:lnTo>
                  <a:pt x="161" y="26"/>
                </a:lnTo>
                <a:lnTo>
                  <a:pt x="157" y="20"/>
                </a:lnTo>
                <a:lnTo>
                  <a:pt x="150" y="13"/>
                </a:lnTo>
                <a:lnTo>
                  <a:pt x="146" y="9"/>
                </a:lnTo>
                <a:lnTo>
                  <a:pt x="139" y="4"/>
                </a:lnTo>
                <a:lnTo>
                  <a:pt x="133" y="2"/>
                </a:lnTo>
                <a:lnTo>
                  <a:pt x="126" y="0"/>
                </a:lnTo>
                <a:lnTo>
                  <a:pt x="120" y="0"/>
                </a:lnTo>
                <a:lnTo>
                  <a:pt x="116" y="0"/>
                </a:lnTo>
                <a:lnTo>
                  <a:pt x="109" y="2"/>
                </a:lnTo>
                <a:lnTo>
                  <a:pt x="102" y="4"/>
                </a:lnTo>
                <a:lnTo>
                  <a:pt x="96" y="9"/>
                </a:lnTo>
                <a:lnTo>
                  <a:pt x="92" y="13"/>
                </a:lnTo>
                <a:lnTo>
                  <a:pt x="85" y="20"/>
                </a:lnTo>
                <a:lnTo>
                  <a:pt x="78" y="26"/>
                </a:lnTo>
                <a:lnTo>
                  <a:pt x="74" y="33"/>
                </a:lnTo>
                <a:lnTo>
                  <a:pt x="68" y="41"/>
                </a:lnTo>
                <a:lnTo>
                  <a:pt x="63" y="52"/>
                </a:lnTo>
                <a:lnTo>
                  <a:pt x="59" y="63"/>
                </a:lnTo>
                <a:lnTo>
                  <a:pt x="55" y="74"/>
                </a:lnTo>
                <a:lnTo>
                  <a:pt x="48" y="85"/>
                </a:lnTo>
                <a:lnTo>
                  <a:pt x="44" y="98"/>
                </a:lnTo>
                <a:lnTo>
                  <a:pt x="39" y="111"/>
                </a:lnTo>
                <a:lnTo>
                  <a:pt x="35" y="126"/>
                </a:lnTo>
                <a:lnTo>
                  <a:pt x="33" y="142"/>
                </a:lnTo>
                <a:lnTo>
                  <a:pt x="28" y="157"/>
                </a:lnTo>
                <a:lnTo>
                  <a:pt x="24" y="174"/>
                </a:lnTo>
                <a:lnTo>
                  <a:pt x="22" y="192"/>
                </a:lnTo>
                <a:lnTo>
                  <a:pt x="18" y="209"/>
                </a:lnTo>
                <a:lnTo>
                  <a:pt x="15" y="227"/>
                </a:lnTo>
                <a:lnTo>
                  <a:pt x="9" y="264"/>
                </a:lnTo>
                <a:lnTo>
                  <a:pt x="7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77"/>
                </a:lnTo>
                <a:lnTo>
                  <a:pt x="2" y="521"/>
                </a:lnTo>
                <a:lnTo>
                  <a:pt x="7" y="562"/>
                </a:lnTo>
                <a:lnTo>
                  <a:pt x="9" y="602"/>
                </a:lnTo>
                <a:lnTo>
                  <a:pt x="15" y="641"/>
                </a:lnTo>
                <a:lnTo>
                  <a:pt x="18" y="658"/>
                </a:lnTo>
                <a:lnTo>
                  <a:pt x="22" y="676"/>
                </a:lnTo>
                <a:lnTo>
                  <a:pt x="24" y="693"/>
                </a:lnTo>
                <a:lnTo>
                  <a:pt x="28" y="708"/>
                </a:lnTo>
                <a:lnTo>
                  <a:pt x="33" y="726"/>
                </a:lnTo>
                <a:lnTo>
                  <a:pt x="35" y="739"/>
                </a:lnTo>
                <a:lnTo>
                  <a:pt x="39" y="754"/>
                </a:lnTo>
                <a:lnTo>
                  <a:pt x="44" y="767"/>
                </a:lnTo>
                <a:lnTo>
                  <a:pt x="48" y="780"/>
                </a:lnTo>
                <a:lnTo>
                  <a:pt x="55" y="794"/>
                </a:lnTo>
                <a:lnTo>
                  <a:pt x="59" y="804"/>
                </a:lnTo>
                <a:lnTo>
                  <a:pt x="63" y="815"/>
                </a:lnTo>
                <a:lnTo>
                  <a:pt x="68" y="824"/>
                </a:lnTo>
                <a:lnTo>
                  <a:pt x="74" y="833"/>
                </a:lnTo>
                <a:lnTo>
                  <a:pt x="78" y="841"/>
                </a:lnTo>
                <a:lnTo>
                  <a:pt x="85" y="848"/>
                </a:lnTo>
                <a:lnTo>
                  <a:pt x="92" y="855"/>
                </a:lnTo>
                <a:lnTo>
                  <a:pt x="96" y="859"/>
                </a:lnTo>
                <a:lnTo>
                  <a:pt x="102" y="861"/>
                </a:lnTo>
                <a:lnTo>
                  <a:pt x="109" y="865"/>
                </a:lnTo>
                <a:lnTo>
                  <a:pt x="116" y="868"/>
                </a:lnTo>
                <a:lnTo>
                  <a:pt x="120" y="868"/>
                </a:lnTo>
                <a:close/>
              </a:path>
            </a:pathLst>
          </a:custGeom>
          <a:solidFill>
            <a:srgbClr val="C9E6E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7" name="Freeform 45"/>
          <p:cNvSpPr>
            <a:spLocks/>
          </p:cNvSpPr>
          <p:nvPr/>
        </p:nvSpPr>
        <p:spPr bwMode="auto">
          <a:xfrm>
            <a:off x="1096963" y="2681288"/>
            <a:ext cx="7788275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7" y="562"/>
              </a:cxn>
              <a:cxn ang="0">
                <a:pos x="15" y="641"/>
              </a:cxn>
              <a:cxn ang="0">
                <a:pos x="22" y="676"/>
              </a:cxn>
              <a:cxn ang="0">
                <a:pos x="28" y="708"/>
              </a:cxn>
              <a:cxn ang="0">
                <a:pos x="35" y="739"/>
              </a:cxn>
              <a:cxn ang="0">
                <a:pos x="44" y="767"/>
              </a:cxn>
              <a:cxn ang="0">
                <a:pos x="55" y="794"/>
              </a:cxn>
              <a:cxn ang="0">
                <a:pos x="63" y="815"/>
              </a:cxn>
              <a:cxn ang="0">
                <a:pos x="74" y="833"/>
              </a:cxn>
              <a:cxn ang="0">
                <a:pos x="85" y="848"/>
              </a:cxn>
              <a:cxn ang="0">
                <a:pos x="96" y="859"/>
              </a:cxn>
              <a:cxn ang="0">
                <a:pos x="109" y="865"/>
              </a:cxn>
              <a:cxn ang="0">
                <a:pos x="120" y="868"/>
              </a:cxn>
              <a:cxn ang="0">
                <a:pos x="4793" y="868"/>
              </a:cxn>
              <a:cxn ang="0">
                <a:pos x="4804" y="861"/>
              </a:cxn>
              <a:cxn ang="0">
                <a:pos x="4817" y="855"/>
              </a:cxn>
              <a:cxn ang="0">
                <a:pos x="4828" y="841"/>
              </a:cxn>
              <a:cxn ang="0">
                <a:pos x="4839" y="824"/>
              </a:cxn>
              <a:cxn ang="0">
                <a:pos x="4850" y="804"/>
              </a:cxn>
              <a:cxn ang="0">
                <a:pos x="4858" y="780"/>
              </a:cxn>
              <a:cxn ang="0">
                <a:pos x="4867" y="754"/>
              </a:cxn>
              <a:cxn ang="0">
                <a:pos x="4876" y="726"/>
              </a:cxn>
              <a:cxn ang="0">
                <a:pos x="4882" y="693"/>
              </a:cxn>
              <a:cxn ang="0">
                <a:pos x="4889" y="658"/>
              </a:cxn>
              <a:cxn ang="0">
                <a:pos x="4897" y="602"/>
              </a:cxn>
              <a:cxn ang="0">
                <a:pos x="4904" y="521"/>
              </a:cxn>
              <a:cxn ang="0">
                <a:pos x="4906" y="434"/>
              </a:cxn>
              <a:cxn ang="0">
                <a:pos x="4904" y="347"/>
              </a:cxn>
              <a:cxn ang="0">
                <a:pos x="4897" y="264"/>
              </a:cxn>
              <a:cxn ang="0">
                <a:pos x="4889" y="209"/>
              </a:cxn>
              <a:cxn ang="0">
                <a:pos x="4882" y="174"/>
              </a:cxn>
              <a:cxn ang="0">
                <a:pos x="4876" y="142"/>
              </a:cxn>
              <a:cxn ang="0">
                <a:pos x="4867" y="111"/>
              </a:cxn>
              <a:cxn ang="0">
                <a:pos x="4858" y="85"/>
              </a:cxn>
              <a:cxn ang="0">
                <a:pos x="4850" y="63"/>
              </a:cxn>
              <a:cxn ang="0">
                <a:pos x="4839" y="41"/>
              </a:cxn>
              <a:cxn ang="0">
                <a:pos x="4828" y="26"/>
              </a:cxn>
              <a:cxn ang="0">
                <a:pos x="4817" y="13"/>
              </a:cxn>
              <a:cxn ang="0">
                <a:pos x="4804" y="4"/>
              </a:cxn>
              <a:cxn ang="0">
                <a:pos x="4793" y="0"/>
              </a:cxn>
              <a:cxn ang="0">
                <a:pos x="120" y="0"/>
              </a:cxn>
              <a:cxn ang="0">
                <a:pos x="109" y="2"/>
              </a:cxn>
              <a:cxn ang="0">
                <a:pos x="96" y="9"/>
              </a:cxn>
              <a:cxn ang="0">
                <a:pos x="85" y="20"/>
              </a:cxn>
              <a:cxn ang="0">
                <a:pos x="74" y="33"/>
              </a:cxn>
              <a:cxn ang="0">
                <a:pos x="63" y="52"/>
              </a:cxn>
              <a:cxn ang="0">
                <a:pos x="55" y="74"/>
              </a:cxn>
              <a:cxn ang="0">
                <a:pos x="44" y="98"/>
              </a:cxn>
              <a:cxn ang="0">
                <a:pos x="35" y="126"/>
              </a:cxn>
              <a:cxn ang="0">
                <a:pos x="28" y="157"/>
              </a:cxn>
              <a:cxn ang="0">
                <a:pos x="22" y="192"/>
              </a:cxn>
              <a:cxn ang="0">
                <a:pos x="15" y="227"/>
              </a:cxn>
              <a:cxn ang="0">
                <a:pos x="7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4906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7" y="562"/>
                </a:lnTo>
                <a:lnTo>
                  <a:pt x="9" y="602"/>
                </a:lnTo>
                <a:lnTo>
                  <a:pt x="15" y="641"/>
                </a:lnTo>
                <a:lnTo>
                  <a:pt x="18" y="658"/>
                </a:lnTo>
                <a:lnTo>
                  <a:pt x="22" y="676"/>
                </a:lnTo>
                <a:lnTo>
                  <a:pt x="24" y="693"/>
                </a:lnTo>
                <a:lnTo>
                  <a:pt x="28" y="708"/>
                </a:lnTo>
                <a:lnTo>
                  <a:pt x="33" y="726"/>
                </a:lnTo>
                <a:lnTo>
                  <a:pt x="35" y="739"/>
                </a:lnTo>
                <a:lnTo>
                  <a:pt x="39" y="754"/>
                </a:lnTo>
                <a:lnTo>
                  <a:pt x="44" y="767"/>
                </a:lnTo>
                <a:lnTo>
                  <a:pt x="48" y="780"/>
                </a:lnTo>
                <a:lnTo>
                  <a:pt x="55" y="794"/>
                </a:lnTo>
                <a:lnTo>
                  <a:pt x="59" y="804"/>
                </a:lnTo>
                <a:lnTo>
                  <a:pt x="63" y="815"/>
                </a:lnTo>
                <a:lnTo>
                  <a:pt x="68" y="824"/>
                </a:lnTo>
                <a:lnTo>
                  <a:pt x="74" y="833"/>
                </a:lnTo>
                <a:lnTo>
                  <a:pt x="78" y="841"/>
                </a:lnTo>
                <a:lnTo>
                  <a:pt x="85" y="848"/>
                </a:lnTo>
                <a:lnTo>
                  <a:pt x="92" y="855"/>
                </a:lnTo>
                <a:lnTo>
                  <a:pt x="96" y="859"/>
                </a:lnTo>
                <a:lnTo>
                  <a:pt x="102" y="861"/>
                </a:lnTo>
                <a:lnTo>
                  <a:pt x="109" y="865"/>
                </a:lnTo>
                <a:lnTo>
                  <a:pt x="116" y="868"/>
                </a:lnTo>
                <a:lnTo>
                  <a:pt x="120" y="868"/>
                </a:lnTo>
                <a:lnTo>
                  <a:pt x="4786" y="868"/>
                </a:lnTo>
                <a:lnTo>
                  <a:pt x="4793" y="868"/>
                </a:lnTo>
                <a:lnTo>
                  <a:pt x="4799" y="865"/>
                </a:lnTo>
                <a:lnTo>
                  <a:pt x="4804" y="861"/>
                </a:lnTo>
                <a:lnTo>
                  <a:pt x="4810" y="859"/>
                </a:lnTo>
                <a:lnTo>
                  <a:pt x="4817" y="855"/>
                </a:lnTo>
                <a:lnTo>
                  <a:pt x="4821" y="848"/>
                </a:lnTo>
                <a:lnTo>
                  <a:pt x="4828" y="841"/>
                </a:lnTo>
                <a:lnTo>
                  <a:pt x="4834" y="833"/>
                </a:lnTo>
                <a:lnTo>
                  <a:pt x="4839" y="824"/>
                </a:lnTo>
                <a:lnTo>
                  <a:pt x="4843" y="815"/>
                </a:lnTo>
                <a:lnTo>
                  <a:pt x="4850" y="804"/>
                </a:lnTo>
                <a:lnTo>
                  <a:pt x="4854" y="794"/>
                </a:lnTo>
                <a:lnTo>
                  <a:pt x="4858" y="780"/>
                </a:lnTo>
                <a:lnTo>
                  <a:pt x="4863" y="767"/>
                </a:lnTo>
                <a:lnTo>
                  <a:pt x="4867" y="754"/>
                </a:lnTo>
                <a:lnTo>
                  <a:pt x="4871" y="739"/>
                </a:lnTo>
                <a:lnTo>
                  <a:pt x="4876" y="726"/>
                </a:lnTo>
                <a:lnTo>
                  <a:pt x="4880" y="708"/>
                </a:lnTo>
                <a:lnTo>
                  <a:pt x="4882" y="693"/>
                </a:lnTo>
                <a:lnTo>
                  <a:pt x="4887" y="676"/>
                </a:lnTo>
                <a:lnTo>
                  <a:pt x="4889" y="658"/>
                </a:lnTo>
                <a:lnTo>
                  <a:pt x="4893" y="641"/>
                </a:lnTo>
                <a:lnTo>
                  <a:pt x="4897" y="602"/>
                </a:lnTo>
                <a:lnTo>
                  <a:pt x="4902" y="562"/>
                </a:lnTo>
                <a:lnTo>
                  <a:pt x="4904" y="521"/>
                </a:lnTo>
                <a:lnTo>
                  <a:pt x="4906" y="477"/>
                </a:lnTo>
                <a:lnTo>
                  <a:pt x="4906" y="434"/>
                </a:lnTo>
                <a:lnTo>
                  <a:pt x="4906" y="388"/>
                </a:lnTo>
                <a:lnTo>
                  <a:pt x="4904" y="347"/>
                </a:lnTo>
                <a:lnTo>
                  <a:pt x="4902" y="305"/>
                </a:lnTo>
                <a:lnTo>
                  <a:pt x="4897" y="264"/>
                </a:lnTo>
                <a:lnTo>
                  <a:pt x="4893" y="227"/>
                </a:lnTo>
                <a:lnTo>
                  <a:pt x="4889" y="209"/>
                </a:lnTo>
                <a:lnTo>
                  <a:pt x="4887" y="192"/>
                </a:lnTo>
                <a:lnTo>
                  <a:pt x="4882" y="174"/>
                </a:lnTo>
                <a:lnTo>
                  <a:pt x="4880" y="157"/>
                </a:lnTo>
                <a:lnTo>
                  <a:pt x="4876" y="142"/>
                </a:lnTo>
                <a:lnTo>
                  <a:pt x="4871" y="126"/>
                </a:lnTo>
                <a:lnTo>
                  <a:pt x="4867" y="111"/>
                </a:lnTo>
                <a:lnTo>
                  <a:pt x="4863" y="98"/>
                </a:lnTo>
                <a:lnTo>
                  <a:pt x="4858" y="85"/>
                </a:lnTo>
                <a:lnTo>
                  <a:pt x="4854" y="74"/>
                </a:lnTo>
                <a:lnTo>
                  <a:pt x="4850" y="63"/>
                </a:lnTo>
                <a:lnTo>
                  <a:pt x="4843" y="52"/>
                </a:lnTo>
                <a:lnTo>
                  <a:pt x="4839" y="41"/>
                </a:lnTo>
                <a:lnTo>
                  <a:pt x="4834" y="33"/>
                </a:lnTo>
                <a:lnTo>
                  <a:pt x="4828" y="26"/>
                </a:lnTo>
                <a:lnTo>
                  <a:pt x="4821" y="20"/>
                </a:lnTo>
                <a:lnTo>
                  <a:pt x="4817" y="13"/>
                </a:lnTo>
                <a:lnTo>
                  <a:pt x="4810" y="9"/>
                </a:lnTo>
                <a:lnTo>
                  <a:pt x="4804" y="4"/>
                </a:lnTo>
                <a:lnTo>
                  <a:pt x="4799" y="2"/>
                </a:lnTo>
                <a:lnTo>
                  <a:pt x="4793" y="0"/>
                </a:lnTo>
                <a:lnTo>
                  <a:pt x="4786" y="0"/>
                </a:lnTo>
                <a:lnTo>
                  <a:pt x="120" y="0"/>
                </a:lnTo>
                <a:lnTo>
                  <a:pt x="116" y="0"/>
                </a:lnTo>
                <a:lnTo>
                  <a:pt x="109" y="2"/>
                </a:lnTo>
                <a:lnTo>
                  <a:pt x="102" y="4"/>
                </a:lnTo>
                <a:lnTo>
                  <a:pt x="96" y="9"/>
                </a:lnTo>
                <a:lnTo>
                  <a:pt x="92" y="13"/>
                </a:lnTo>
                <a:lnTo>
                  <a:pt x="85" y="20"/>
                </a:lnTo>
                <a:lnTo>
                  <a:pt x="78" y="26"/>
                </a:lnTo>
                <a:lnTo>
                  <a:pt x="74" y="33"/>
                </a:lnTo>
                <a:lnTo>
                  <a:pt x="68" y="41"/>
                </a:lnTo>
                <a:lnTo>
                  <a:pt x="63" y="52"/>
                </a:lnTo>
                <a:lnTo>
                  <a:pt x="59" y="63"/>
                </a:lnTo>
                <a:lnTo>
                  <a:pt x="55" y="74"/>
                </a:lnTo>
                <a:lnTo>
                  <a:pt x="48" y="85"/>
                </a:lnTo>
                <a:lnTo>
                  <a:pt x="44" y="98"/>
                </a:lnTo>
                <a:lnTo>
                  <a:pt x="39" y="111"/>
                </a:lnTo>
                <a:lnTo>
                  <a:pt x="35" y="126"/>
                </a:lnTo>
                <a:lnTo>
                  <a:pt x="33" y="142"/>
                </a:lnTo>
                <a:lnTo>
                  <a:pt x="28" y="157"/>
                </a:lnTo>
                <a:lnTo>
                  <a:pt x="24" y="174"/>
                </a:lnTo>
                <a:lnTo>
                  <a:pt x="22" y="192"/>
                </a:lnTo>
                <a:lnTo>
                  <a:pt x="18" y="209"/>
                </a:lnTo>
                <a:lnTo>
                  <a:pt x="15" y="227"/>
                </a:lnTo>
                <a:lnTo>
                  <a:pt x="9" y="264"/>
                </a:lnTo>
                <a:lnTo>
                  <a:pt x="7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8" name="Freeform 46"/>
          <p:cNvSpPr>
            <a:spLocks/>
          </p:cNvSpPr>
          <p:nvPr/>
        </p:nvSpPr>
        <p:spPr bwMode="auto">
          <a:xfrm>
            <a:off x="1287463" y="2681288"/>
            <a:ext cx="193675" cy="1377950"/>
          </a:xfrm>
          <a:custGeom>
            <a:avLst/>
            <a:gdLst/>
            <a:ahLst/>
            <a:cxnLst>
              <a:cxn ang="0">
                <a:pos x="0" y="868"/>
              </a:cxn>
              <a:cxn ang="0">
                <a:pos x="6" y="868"/>
              </a:cxn>
              <a:cxn ang="0">
                <a:pos x="13" y="865"/>
              </a:cxn>
              <a:cxn ang="0">
                <a:pos x="19" y="861"/>
              </a:cxn>
              <a:cxn ang="0">
                <a:pos x="26" y="859"/>
              </a:cxn>
              <a:cxn ang="0">
                <a:pos x="30" y="855"/>
              </a:cxn>
              <a:cxn ang="0">
                <a:pos x="37" y="848"/>
              </a:cxn>
              <a:cxn ang="0">
                <a:pos x="41" y="841"/>
              </a:cxn>
              <a:cxn ang="0">
                <a:pos x="48" y="833"/>
              </a:cxn>
              <a:cxn ang="0">
                <a:pos x="52" y="824"/>
              </a:cxn>
              <a:cxn ang="0">
                <a:pos x="59" y="815"/>
              </a:cxn>
              <a:cxn ang="0">
                <a:pos x="63" y="804"/>
              </a:cxn>
              <a:cxn ang="0">
                <a:pos x="67" y="794"/>
              </a:cxn>
              <a:cxn ang="0">
                <a:pos x="72" y="780"/>
              </a:cxn>
              <a:cxn ang="0">
                <a:pos x="78" y="767"/>
              </a:cxn>
              <a:cxn ang="0">
                <a:pos x="83" y="754"/>
              </a:cxn>
              <a:cxn ang="0">
                <a:pos x="85" y="739"/>
              </a:cxn>
              <a:cxn ang="0">
                <a:pos x="89" y="726"/>
              </a:cxn>
              <a:cxn ang="0">
                <a:pos x="93" y="708"/>
              </a:cxn>
              <a:cxn ang="0">
                <a:pos x="98" y="693"/>
              </a:cxn>
              <a:cxn ang="0">
                <a:pos x="100" y="676"/>
              </a:cxn>
              <a:cxn ang="0">
                <a:pos x="104" y="658"/>
              </a:cxn>
              <a:cxn ang="0">
                <a:pos x="107" y="641"/>
              </a:cxn>
              <a:cxn ang="0">
                <a:pos x="111" y="602"/>
              </a:cxn>
              <a:cxn ang="0">
                <a:pos x="115" y="562"/>
              </a:cxn>
              <a:cxn ang="0">
                <a:pos x="120" y="521"/>
              </a:cxn>
              <a:cxn ang="0">
                <a:pos x="120" y="477"/>
              </a:cxn>
              <a:cxn ang="0">
                <a:pos x="122" y="434"/>
              </a:cxn>
              <a:cxn ang="0">
                <a:pos x="120" y="388"/>
              </a:cxn>
              <a:cxn ang="0">
                <a:pos x="120" y="347"/>
              </a:cxn>
              <a:cxn ang="0">
                <a:pos x="115" y="305"/>
              </a:cxn>
              <a:cxn ang="0">
                <a:pos x="111" y="264"/>
              </a:cxn>
              <a:cxn ang="0">
                <a:pos x="107" y="227"/>
              </a:cxn>
              <a:cxn ang="0">
                <a:pos x="104" y="209"/>
              </a:cxn>
              <a:cxn ang="0">
                <a:pos x="100" y="192"/>
              </a:cxn>
              <a:cxn ang="0">
                <a:pos x="98" y="174"/>
              </a:cxn>
              <a:cxn ang="0">
                <a:pos x="93" y="157"/>
              </a:cxn>
              <a:cxn ang="0">
                <a:pos x="89" y="142"/>
              </a:cxn>
              <a:cxn ang="0">
                <a:pos x="85" y="126"/>
              </a:cxn>
              <a:cxn ang="0">
                <a:pos x="83" y="111"/>
              </a:cxn>
              <a:cxn ang="0">
                <a:pos x="78" y="98"/>
              </a:cxn>
              <a:cxn ang="0">
                <a:pos x="72" y="85"/>
              </a:cxn>
              <a:cxn ang="0">
                <a:pos x="67" y="74"/>
              </a:cxn>
              <a:cxn ang="0">
                <a:pos x="63" y="63"/>
              </a:cxn>
              <a:cxn ang="0">
                <a:pos x="59" y="52"/>
              </a:cxn>
              <a:cxn ang="0">
                <a:pos x="52" y="41"/>
              </a:cxn>
              <a:cxn ang="0">
                <a:pos x="48" y="33"/>
              </a:cxn>
              <a:cxn ang="0">
                <a:pos x="41" y="26"/>
              </a:cxn>
              <a:cxn ang="0">
                <a:pos x="37" y="20"/>
              </a:cxn>
              <a:cxn ang="0">
                <a:pos x="30" y="13"/>
              </a:cxn>
              <a:cxn ang="0">
                <a:pos x="26" y="9"/>
              </a:cxn>
              <a:cxn ang="0">
                <a:pos x="19" y="4"/>
              </a:cxn>
              <a:cxn ang="0">
                <a:pos x="13" y="2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122" h="868">
                <a:moveTo>
                  <a:pt x="0" y="868"/>
                </a:moveTo>
                <a:lnTo>
                  <a:pt x="6" y="868"/>
                </a:lnTo>
                <a:lnTo>
                  <a:pt x="13" y="865"/>
                </a:lnTo>
                <a:lnTo>
                  <a:pt x="19" y="861"/>
                </a:lnTo>
                <a:lnTo>
                  <a:pt x="26" y="859"/>
                </a:lnTo>
                <a:lnTo>
                  <a:pt x="30" y="855"/>
                </a:lnTo>
                <a:lnTo>
                  <a:pt x="37" y="848"/>
                </a:lnTo>
                <a:lnTo>
                  <a:pt x="41" y="841"/>
                </a:lnTo>
                <a:lnTo>
                  <a:pt x="48" y="833"/>
                </a:lnTo>
                <a:lnTo>
                  <a:pt x="52" y="824"/>
                </a:lnTo>
                <a:lnTo>
                  <a:pt x="59" y="815"/>
                </a:lnTo>
                <a:lnTo>
                  <a:pt x="63" y="804"/>
                </a:lnTo>
                <a:lnTo>
                  <a:pt x="67" y="794"/>
                </a:lnTo>
                <a:lnTo>
                  <a:pt x="72" y="780"/>
                </a:lnTo>
                <a:lnTo>
                  <a:pt x="78" y="767"/>
                </a:lnTo>
                <a:lnTo>
                  <a:pt x="83" y="754"/>
                </a:lnTo>
                <a:lnTo>
                  <a:pt x="85" y="739"/>
                </a:lnTo>
                <a:lnTo>
                  <a:pt x="89" y="726"/>
                </a:lnTo>
                <a:lnTo>
                  <a:pt x="93" y="708"/>
                </a:lnTo>
                <a:lnTo>
                  <a:pt x="98" y="693"/>
                </a:lnTo>
                <a:lnTo>
                  <a:pt x="100" y="676"/>
                </a:lnTo>
                <a:lnTo>
                  <a:pt x="104" y="658"/>
                </a:lnTo>
                <a:lnTo>
                  <a:pt x="107" y="641"/>
                </a:lnTo>
                <a:lnTo>
                  <a:pt x="111" y="602"/>
                </a:lnTo>
                <a:lnTo>
                  <a:pt x="115" y="562"/>
                </a:lnTo>
                <a:lnTo>
                  <a:pt x="120" y="521"/>
                </a:lnTo>
                <a:lnTo>
                  <a:pt x="120" y="477"/>
                </a:lnTo>
                <a:lnTo>
                  <a:pt x="122" y="434"/>
                </a:lnTo>
                <a:lnTo>
                  <a:pt x="120" y="388"/>
                </a:lnTo>
                <a:lnTo>
                  <a:pt x="120" y="347"/>
                </a:lnTo>
                <a:lnTo>
                  <a:pt x="115" y="305"/>
                </a:lnTo>
                <a:lnTo>
                  <a:pt x="111" y="264"/>
                </a:lnTo>
                <a:lnTo>
                  <a:pt x="107" y="227"/>
                </a:lnTo>
                <a:lnTo>
                  <a:pt x="104" y="209"/>
                </a:lnTo>
                <a:lnTo>
                  <a:pt x="100" y="192"/>
                </a:lnTo>
                <a:lnTo>
                  <a:pt x="98" y="174"/>
                </a:lnTo>
                <a:lnTo>
                  <a:pt x="93" y="157"/>
                </a:lnTo>
                <a:lnTo>
                  <a:pt x="89" y="142"/>
                </a:lnTo>
                <a:lnTo>
                  <a:pt x="85" y="126"/>
                </a:lnTo>
                <a:lnTo>
                  <a:pt x="83" y="111"/>
                </a:lnTo>
                <a:lnTo>
                  <a:pt x="78" y="98"/>
                </a:lnTo>
                <a:lnTo>
                  <a:pt x="72" y="85"/>
                </a:lnTo>
                <a:lnTo>
                  <a:pt x="67" y="74"/>
                </a:lnTo>
                <a:lnTo>
                  <a:pt x="63" y="63"/>
                </a:lnTo>
                <a:lnTo>
                  <a:pt x="59" y="52"/>
                </a:lnTo>
                <a:lnTo>
                  <a:pt x="52" y="41"/>
                </a:lnTo>
                <a:lnTo>
                  <a:pt x="48" y="33"/>
                </a:lnTo>
                <a:lnTo>
                  <a:pt x="41" y="26"/>
                </a:lnTo>
                <a:lnTo>
                  <a:pt x="37" y="20"/>
                </a:lnTo>
                <a:lnTo>
                  <a:pt x="30" y="13"/>
                </a:lnTo>
                <a:lnTo>
                  <a:pt x="26" y="9"/>
                </a:lnTo>
                <a:lnTo>
                  <a:pt x="19" y="4"/>
                </a:lnTo>
                <a:lnTo>
                  <a:pt x="13" y="2"/>
                </a:lnTo>
                <a:lnTo>
                  <a:pt x="6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1" name="Freeform 49"/>
          <p:cNvSpPr>
            <a:spLocks/>
          </p:cNvSpPr>
          <p:nvPr/>
        </p:nvSpPr>
        <p:spPr bwMode="auto">
          <a:xfrm>
            <a:off x="4202113" y="2681288"/>
            <a:ext cx="2287588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6" y="562"/>
              </a:cxn>
              <a:cxn ang="0">
                <a:pos x="15" y="641"/>
              </a:cxn>
              <a:cxn ang="0">
                <a:pos x="21" y="676"/>
              </a:cxn>
              <a:cxn ang="0">
                <a:pos x="30" y="708"/>
              </a:cxn>
              <a:cxn ang="0">
                <a:pos x="37" y="739"/>
              </a:cxn>
              <a:cxn ang="0">
                <a:pos x="47" y="767"/>
              </a:cxn>
              <a:cxn ang="0">
                <a:pos x="56" y="794"/>
              </a:cxn>
              <a:cxn ang="0">
                <a:pos x="67" y="815"/>
              </a:cxn>
              <a:cxn ang="0">
                <a:pos x="78" y="833"/>
              </a:cxn>
              <a:cxn ang="0">
                <a:pos x="91" y="848"/>
              </a:cxn>
              <a:cxn ang="0">
                <a:pos x="102" y="859"/>
              </a:cxn>
              <a:cxn ang="0">
                <a:pos x="115" y="865"/>
              </a:cxn>
              <a:cxn ang="0">
                <a:pos x="128" y="868"/>
              </a:cxn>
              <a:cxn ang="0">
                <a:pos x="1317" y="868"/>
              </a:cxn>
              <a:cxn ang="0">
                <a:pos x="1330" y="861"/>
              </a:cxn>
              <a:cxn ang="0">
                <a:pos x="1343" y="855"/>
              </a:cxn>
              <a:cxn ang="0">
                <a:pos x="1356" y="841"/>
              </a:cxn>
              <a:cxn ang="0">
                <a:pos x="1367" y="824"/>
              </a:cxn>
              <a:cxn ang="0">
                <a:pos x="1378" y="804"/>
              </a:cxn>
              <a:cxn ang="0">
                <a:pos x="1389" y="780"/>
              </a:cxn>
              <a:cxn ang="0">
                <a:pos x="1398" y="754"/>
              </a:cxn>
              <a:cxn ang="0">
                <a:pos x="1406" y="726"/>
              </a:cxn>
              <a:cxn ang="0">
                <a:pos x="1415" y="693"/>
              </a:cxn>
              <a:cxn ang="0">
                <a:pos x="1422" y="658"/>
              </a:cxn>
              <a:cxn ang="0">
                <a:pos x="1430" y="602"/>
              </a:cxn>
              <a:cxn ang="0">
                <a:pos x="1437" y="521"/>
              </a:cxn>
              <a:cxn ang="0">
                <a:pos x="1441" y="434"/>
              </a:cxn>
              <a:cxn ang="0">
                <a:pos x="1437" y="347"/>
              </a:cxn>
              <a:cxn ang="0">
                <a:pos x="1430" y="264"/>
              </a:cxn>
              <a:cxn ang="0">
                <a:pos x="1422" y="209"/>
              </a:cxn>
              <a:cxn ang="0">
                <a:pos x="1415" y="174"/>
              </a:cxn>
              <a:cxn ang="0">
                <a:pos x="1406" y="142"/>
              </a:cxn>
              <a:cxn ang="0">
                <a:pos x="1398" y="111"/>
              </a:cxn>
              <a:cxn ang="0">
                <a:pos x="1389" y="85"/>
              </a:cxn>
              <a:cxn ang="0">
                <a:pos x="1378" y="63"/>
              </a:cxn>
              <a:cxn ang="0">
                <a:pos x="1367" y="41"/>
              </a:cxn>
              <a:cxn ang="0">
                <a:pos x="1356" y="26"/>
              </a:cxn>
              <a:cxn ang="0">
                <a:pos x="1343" y="13"/>
              </a:cxn>
              <a:cxn ang="0">
                <a:pos x="1330" y="4"/>
              </a:cxn>
              <a:cxn ang="0">
                <a:pos x="1317" y="0"/>
              </a:cxn>
              <a:cxn ang="0">
                <a:pos x="128" y="0"/>
              </a:cxn>
              <a:cxn ang="0">
                <a:pos x="115" y="2"/>
              </a:cxn>
              <a:cxn ang="0">
                <a:pos x="102" y="9"/>
              </a:cxn>
              <a:cxn ang="0">
                <a:pos x="91" y="20"/>
              </a:cxn>
              <a:cxn ang="0">
                <a:pos x="78" y="33"/>
              </a:cxn>
              <a:cxn ang="0">
                <a:pos x="67" y="52"/>
              </a:cxn>
              <a:cxn ang="0">
                <a:pos x="56" y="74"/>
              </a:cxn>
              <a:cxn ang="0">
                <a:pos x="47" y="98"/>
              </a:cxn>
              <a:cxn ang="0">
                <a:pos x="37" y="126"/>
              </a:cxn>
              <a:cxn ang="0">
                <a:pos x="30" y="157"/>
              </a:cxn>
              <a:cxn ang="0">
                <a:pos x="21" y="192"/>
              </a:cxn>
              <a:cxn ang="0">
                <a:pos x="15" y="227"/>
              </a:cxn>
              <a:cxn ang="0">
                <a:pos x="6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1441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6" y="562"/>
                </a:lnTo>
                <a:lnTo>
                  <a:pt x="10" y="602"/>
                </a:lnTo>
                <a:lnTo>
                  <a:pt x="15" y="641"/>
                </a:lnTo>
                <a:lnTo>
                  <a:pt x="19" y="658"/>
                </a:lnTo>
                <a:lnTo>
                  <a:pt x="21" y="676"/>
                </a:lnTo>
                <a:lnTo>
                  <a:pt x="26" y="693"/>
                </a:lnTo>
                <a:lnTo>
                  <a:pt x="30" y="708"/>
                </a:lnTo>
                <a:lnTo>
                  <a:pt x="32" y="726"/>
                </a:lnTo>
                <a:lnTo>
                  <a:pt x="37" y="739"/>
                </a:lnTo>
                <a:lnTo>
                  <a:pt x="41" y="754"/>
                </a:lnTo>
                <a:lnTo>
                  <a:pt x="47" y="767"/>
                </a:lnTo>
                <a:lnTo>
                  <a:pt x="52" y="780"/>
                </a:lnTo>
                <a:lnTo>
                  <a:pt x="56" y="794"/>
                </a:lnTo>
                <a:lnTo>
                  <a:pt x="63" y="804"/>
                </a:lnTo>
                <a:lnTo>
                  <a:pt x="67" y="815"/>
                </a:lnTo>
                <a:lnTo>
                  <a:pt x="74" y="824"/>
                </a:lnTo>
                <a:lnTo>
                  <a:pt x="78" y="833"/>
                </a:lnTo>
                <a:lnTo>
                  <a:pt x="84" y="841"/>
                </a:lnTo>
                <a:lnTo>
                  <a:pt x="91" y="848"/>
                </a:lnTo>
                <a:lnTo>
                  <a:pt x="98" y="855"/>
                </a:lnTo>
                <a:lnTo>
                  <a:pt x="102" y="859"/>
                </a:lnTo>
                <a:lnTo>
                  <a:pt x="108" y="861"/>
                </a:lnTo>
                <a:lnTo>
                  <a:pt x="115" y="865"/>
                </a:lnTo>
                <a:lnTo>
                  <a:pt x="122" y="868"/>
                </a:lnTo>
                <a:lnTo>
                  <a:pt x="128" y="868"/>
                </a:lnTo>
                <a:lnTo>
                  <a:pt x="1310" y="868"/>
                </a:lnTo>
                <a:lnTo>
                  <a:pt x="1317" y="868"/>
                </a:lnTo>
                <a:lnTo>
                  <a:pt x="1324" y="865"/>
                </a:lnTo>
                <a:lnTo>
                  <a:pt x="1330" y="861"/>
                </a:lnTo>
                <a:lnTo>
                  <a:pt x="1337" y="859"/>
                </a:lnTo>
                <a:lnTo>
                  <a:pt x="1343" y="855"/>
                </a:lnTo>
                <a:lnTo>
                  <a:pt x="1350" y="848"/>
                </a:lnTo>
                <a:lnTo>
                  <a:pt x="1356" y="841"/>
                </a:lnTo>
                <a:lnTo>
                  <a:pt x="1361" y="833"/>
                </a:lnTo>
                <a:lnTo>
                  <a:pt x="1367" y="824"/>
                </a:lnTo>
                <a:lnTo>
                  <a:pt x="1371" y="815"/>
                </a:lnTo>
                <a:lnTo>
                  <a:pt x="1378" y="804"/>
                </a:lnTo>
                <a:lnTo>
                  <a:pt x="1382" y="794"/>
                </a:lnTo>
                <a:lnTo>
                  <a:pt x="1389" y="780"/>
                </a:lnTo>
                <a:lnTo>
                  <a:pt x="1393" y="767"/>
                </a:lnTo>
                <a:lnTo>
                  <a:pt x="1398" y="754"/>
                </a:lnTo>
                <a:lnTo>
                  <a:pt x="1402" y="739"/>
                </a:lnTo>
                <a:lnTo>
                  <a:pt x="1406" y="726"/>
                </a:lnTo>
                <a:lnTo>
                  <a:pt x="1411" y="708"/>
                </a:lnTo>
                <a:lnTo>
                  <a:pt x="1415" y="693"/>
                </a:lnTo>
                <a:lnTo>
                  <a:pt x="1417" y="676"/>
                </a:lnTo>
                <a:lnTo>
                  <a:pt x="1422" y="658"/>
                </a:lnTo>
                <a:lnTo>
                  <a:pt x="1424" y="641"/>
                </a:lnTo>
                <a:lnTo>
                  <a:pt x="1430" y="602"/>
                </a:lnTo>
                <a:lnTo>
                  <a:pt x="1435" y="562"/>
                </a:lnTo>
                <a:lnTo>
                  <a:pt x="1437" y="521"/>
                </a:lnTo>
                <a:lnTo>
                  <a:pt x="1439" y="477"/>
                </a:lnTo>
                <a:lnTo>
                  <a:pt x="1441" y="434"/>
                </a:lnTo>
                <a:lnTo>
                  <a:pt x="1439" y="388"/>
                </a:lnTo>
                <a:lnTo>
                  <a:pt x="1437" y="347"/>
                </a:lnTo>
                <a:lnTo>
                  <a:pt x="1435" y="305"/>
                </a:lnTo>
                <a:lnTo>
                  <a:pt x="1430" y="264"/>
                </a:lnTo>
                <a:lnTo>
                  <a:pt x="1424" y="227"/>
                </a:lnTo>
                <a:lnTo>
                  <a:pt x="1422" y="209"/>
                </a:lnTo>
                <a:lnTo>
                  <a:pt x="1417" y="192"/>
                </a:lnTo>
                <a:lnTo>
                  <a:pt x="1415" y="174"/>
                </a:lnTo>
                <a:lnTo>
                  <a:pt x="1411" y="157"/>
                </a:lnTo>
                <a:lnTo>
                  <a:pt x="1406" y="142"/>
                </a:lnTo>
                <a:lnTo>
                  <a:pt x="1402" y="126"/>
                </a:lnTo>
                <a:lnTo>
                  <a:pt x="1398" y="111"/>
                </a:lnTo>
                <a:lnTo>
                  <a:pt x="1393" y="98"/>
                </a:lnTo>
                <a:lnTo>
                  <a:pt x="1389" y="85"/>
                </a:lnTo>
                <a:lnTo>
                  <a:pt x="1382" y="74"/>
                </a:lnTo>
                <a:lnTo>
                  <a:pt x="1378" y="63"/>
                </a:lnTo>
                <a:lnTo>
                  <a:pt x="1371" y="52"/>
                </a:lnTo>
                <a:lnTo>
                  <a:pt x="1367" y="41"/>
                </a:lnTo>
                <a:lnTo>
                  <a:pt x="1361" y="33"/>
                </a:lnTo>
                <a:lnTo>
                  <a:pt x="1356" y="26"/>
                </a:lnTo>
                <a:lnTo>
                  <a:pt x="1350" y="20"/>
                </a:lnTo>
                <a:lnTo>
                  <a:pt x="1343" y="13"/>
                </a:lnTo>
                <a:lnTo>
                  <a:pt x="1337" y="9"/>
                </a:lnTo>
                <a:lnTo>
                  <a:pt x="1330" y="4"/>
                </a:lnTo>
                <a:lnTo>
                  <a:pt x="1324" y="2"/>
                </a:lnTo>
                <a:lnTo>
                  <a:pt x="1317" y="0"/>
                </a:lnTo>
                <a:lnTo>
                  <a:pt x="1310" y="0"/>
                </a:lnTo>
                <a:lnTo>
                  <a:pt x="128" y="0"/>
                </a:lnTo>
                <a:lnTo>
                  <a:pt x="122" y="0"/>
                </a:lnTo>
                <a:lnTo>
                  <a:pt x="115" y="2"/>
                </a:lnTo>
                <a:lnTo>
                  <a:pt x="108" y="4"/>
                </a:lnTo>
                <a:lnTo>
                  <a:pt x="102" y="9"/>
                </a:lnTo>
                <a:lnTo>
                  <a:pt x="98" y="13"/>
                </a:lnTo>
                <a:lnTo>
                  <a:pt x="91" y="20"/>
                </a:lnTo>
                <a:lnTo>
                  <a:pt x="84" y="26"/>
                </a:lnTo>
                <a:lnTo>
                  <a:pt x="78" y="33"/>
                </a:lnTo>
                <a:lnTo>
                  <a:pt x="74" y="41"/>
                </a:lnTo>
                <a:lnTo>
                  <a:pt x="67" y="52"/>
                </a:lnTo>
                <a:lnTo>
                  <a:pt x="63" y="63"/>
                </a:lnTo>
                <a:lnTo>
                  <a:pt x="56" y="74"/>
                </a:lnTo>
                <a:lnTo>
                  <a:pt x="52" y="85"/>
                </a:lnTo>
                <a:lnTo>
                  <a:pt x="47" y="98"/>
                </a:lnTo>
                <a:lnTo>
                  <a:pt x="41" y="111"/>
                </a:lnTo>
                <a:lnTo>
                  <a:pt x="37" y="126"/>
                </a:lnTo>
                <a:lnTo>
                  <a:pt x="32" y="142"/>
                </a:lnTo>
                <a:lnTo>
                  <a:pt x="30" y="157"/>
                </a:lnTo>
                <a:lnTo>
                  <a:pt x="26" y="174"/>
                </a:lnTo>
                <a:lnTo>
                  <a:pt x="21" y="192"/>
                </a:lnTo>
                <a:lnTo>
                  <a:pt x="19" y="209"/>
                </a:lnTo>
                <a:lnTo>
                  <a:pt x="15" y="227"/>
                </a:lnTo>
                <a:lnTo>
                  <a:pt x="10" y="264"/>
                </a:lnTo>
                <a:lnTo>
                  <a:pt x="6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2" name="Freeform 50"/>
          <p:cNvSpPr>
            <a:spLocks/>
          </p:cNvSpPr>
          <p:nvPr/>
        </p:nvSpPr>
        <p:spPr bwMode="auto">
          <a:xfrm>
            <a:off x="4202113" y="2681288"/>
            <a:ext cx="411163" cy="1377950"/>
          </a:xfrm>
          <a:custGeom>
            <a:avLst/>
            <a:gdLst/>
            <a:ahLst/>
            <a:cxnLst>
              <a:cxn ang="0">
                <a:pos x="135" y="868"/>
              </a:cxn>
              <a:cxn ang="0">
                <a:pos x="148" y="861"/>
              </a:cxn>
              <a:cxn ang="0">
                <a:pos x="161" y="855"/>
              </a:cxn>
              <a:cxn ang="0">
                <a:pos x="174" y="841"/>
              </a:cxn>
              <a:cxn ang="0">
                <a:pos x="185" y="824"/>
              </a:cxn>
              <a:cxn ang="0">
                <a:pos x="196" y="804"/>
              </a:cxn>
              <a:cxn ang="0">
                <a:pos x="206" y="780"/>
              </a:cxn>
              <a:cxn ang="0">
                <a:pos x="215" y="754"/>
              </a:cxn>
              <a:cxn ang="0">
                <a:pos x="224" y="726"/>
              </a:cxn>
              <a:cxn ang="0">
                <a:pos x="233" y="693"/>
              </a:cxn>
              <a:cxn ang="0">
                <a:pos x="239" y="658"/>
              </a:cxn>
              <a:cxn ang="0">
                <a:pos x="248" y="602"/>
              </a:cxn>
              <a:cxn ang="0">
                <a:pos x="257" y="521"/>
              </a:cxn>
              <a:cxn ang="0">
                <a:pos x="259" y="434"/>
              </a:cxn>
              <a:cxn ang="0">
                <a:pos x="257" y="347"/>
              </a:cxn>
              <a:cxn ang="0">
                <a:pos x="248" y="264"/>
              </a:cxn>
              <a:cxn ang="0">
                <a:pos x="239" y="209"/>
              </a:cxn>
              <a:cxn ang="0">
                <a:pos x="233" y="174"/>
              </a:cxn>
              <a:cxn ang="0">
                <a:pos x="224" y="142"/>
              </a:cxn>
              <a:cxn ang="0">
                <a:pos x="215" y="111"/>
              </a:cxn>
              <a:cxn ang="0">
                <a:pos x="206" y="85"/>
              </a:cxn>
              <a:cxn ang="0">
                <a:pos x="196" y="63"/>
              </a:cxn>
              <a:cxn ang="0">
                <a:pos x="185" y="41"/>
              </a:cxn>
              <a:cxn ang="0">
                <a:pos x="174" y="26"/>
              </a:cxn>
              <a:cxn ang="0">
                <a:pos x="161" y="13"/>
              </a:cxn>
              <a:cxn ang="0">
                <a:pos x="148" y="4"/>
              </a:cxn>
              <a:cxn ang="0">
                <a:pos x="135" y="0"/>
              </a:cxn>
              <a:cxn ang="0">
                <a:pos x="122" y="0"/>
              </a:cxn>
              <a:cxn ang="0">
                <a:pos x="108" y="4"/>
              </a:cxn>
              <a:cxn ang="0">
                <a:pos x="98" y="13"/>
              </a:cxn>
              <a:cxn ang="0">
                <a:pos x="84" y="26"/>
              </a:cxn>
              <a:cxn ang="0">
                <a:pos x="74" y="41"/>
              </a:cxn>
              <a:cxn ang="0">
                <a:pos x="63" y="63"/>
              </a:cxn>
              <a:cxn ang="0">
                <a:pos x="52" y="85"/>
              </a:cxn>
              <a:cxn ang="0">
                <a:pos x="41" y="111"/>
              </a:cxn>
              <a:cxn ang="0">
                <a:pos x="32" y="142"/>
              </a:cxn>
              <a:cxn ang="0">
                <a:pos x="26" y="174"/>
              </a:cxn>
              <a:cxn ang="0">
                <a:pos x="19" y="209"/>
              </a:cxn>
              <a:cxn ang="0">
                <a:pos x="10" y="264"/>
              </a:cxn>
              <a:cxn ang="0">
                <a:pos x="2" y="347"/>
              </a:cxn>
              <a:cxn ang="0">
                <a:pos x="0" y="434"/>
              </a:cxn>
              <a:cxn ang="0">
                <a:pos x="2" y="521"/>
              </a:cxn>
              <a:cxn ang="0">
                <a:pos x="10" y="602"/>
              </a:cxn>
              <a:cxn ang="0">
                <a:pos x="19" y="658"/>
              </a:cxn>
              <a:cxn ang="0">
                <a:pos x="26" y="693"/>
              </a:cxn>
              <a:cxn ang="0">
                <a:pos x="32" y="726"/>
              </a:cxn>
              <a:cxn ang="0">
                <a:pos x="41" y="754"/>
              </a:cxn>
              <a:cxn ang="0">
                <a:pos x="52" y="780"/>
              </a:cxn>
              <a:cxn ang="0">
                <a:pos x="63" y="804"/>
              </a:cxn>
              <a:cxn ang="0">
                <a:pos x="74" y="824"/>
              </a:cxn>
              <a:cxn ang="0">
                <a:pos x="84" y="841"/>
              </a:cxn>
              <a:cxn ang="0">
                <a:pos x="98" y="855"/>
              </a:cxn>
              <a:cxn ang="0">
                <a:pos x="108" y="861"/>
              </a:cxn>
              <a:cxn ang="0">
                <a:pos x="122" y="868"/>
              </a:cxn>
            </a:cxnLst>
            <a:rect l="0" t="0" r="r" b="b"/>
            <a:pathLst>
              <a:path w="259" h="868">
                <a:moveTo>
                  <a:pt x="128" y="868"/>
                </a:moveTo>
                <a:lnTo>
                  <a:pt x="135" y="868"/>
                </a:lnTo>
                <a:lnTo>
                  <a:pt x="141" y="865"/>
                </a:lnTo>
                <a:lnTo>
                  <a:pt x="148" y="861"/>
                </a:lnTo>
                <a:lnTo>
                  <a:pt x="154" y="859"/>
                </a:lnTo>
                <a:lnTo>
                  <a:pt x="161" y="855"/>
                </a:lnTo>
                <a:lnTo>
                  <a:pt x="167" y="848"/>
                </a:lnTo>
                <a:lnTo>
                  <a:pt x="174" y="841"/>
                </a:lnTo>
                <a:lnTo>
                  <a:pt x="180" y="833"/>
                </a:lnTo>
                <a:lnTo>
                  <a:pt x="185" y="824"/>
                </a:lnTo>
                <a:lnTo>
                  <a:pt x="191" y="815"/>
                </a:lnTo>
                <a:lnTo>
                  <a:pt x="196" y="804"/>
                </a:lnTo>
                <a:lnTo>
                  <a:pt x="202" y="794"/>
                </a:lnTo>
                <a:lnTo>
                  <a:pt x="206" y="780"/>
                </a:lnTo>
                <a:lnTo>
                  <a:pt x="211" y="767"/>
                </a:lnTo>
                <a:lnTo>
                  <a:pt x="215" y="754"/>
                </a:lnTo>
                <a:lnTo>
                  <a:pt x="220" y="739"/>
                </a:lnTo>
                <a:lnTo>
                  <a:pt x="224" y="726"/>
                </a:lnTo>
                <a:lnTo>
                  <a:pt x="228" y="708"/>
                </a:lnTo>
                <a:lnTo>
                  <a:pt x="233" y="693"/>
                </a:lnTo>
                <a:lnTo>
                  <a:pt x="237" y="676"/>
                </a:lnTo>
                <a:lnTo>
                  <a:pt x="239" y="658"/>
                </a:lnTo>
                <a:lnTo>
                  <a:pt x="243" y="641"/>
                </a:lnTo>
                <a:lnTo>
                  <a:pt x="248" y="602"/>
                </a:lnTo>
                <a:lnTo>
                  <a:pt x="252" y="562"/>
                </a:lnTo>
                <a:lnTo>
                  <a:pt x="257" y="521"/>
                </a:lnTo>
                <a:lnTo>
                  <a:pt x="257" y="477"/>
                </a:lnTo>
                <a:lnTo>
                  <a:pt x="259" y="434"/>
                </a:lnTo>
                <a:lnTo>
                  <a:pt x="257" y="388"/>
                </a:lnTo>
                <a:lnTo>
                  <a:pt x="257" y="347"/>
                </a:lnTo>
                <a:lnTo>
                  <a:pt x="252" y="305"/>
                </a:lnTo>
                <a:lnTo>
                  <a:pt x="248" y="264"/>
                </a:lnTo>
                <a:lnTo>
                  <a:pt x="243" y="227"/>
                </a:lnTo>
                <a:lnTo>
                  <a:pt x="239" y="209"/>
                </a:lnTo>
                <a:lnTo>
                  <a:pt x="237" y="192"/>
                </a:lnTo>
                <a:lnTo>
                  <a:pt x="233" y="174"/>
                </a:lnTo>
                <a:lnTo>
                  <a:pt x="228" y="157"/>
                </a:lnTo>
                <a:lnTo>
                  <a:pt x="224" y="142"/>
                </a:lnTo>
                <a:lnTo>
                  <a:pt x="220" y="126"/>
                </a:lnTo>
                <a:lnTo>
                  <a:pt x="215" y="111"/>
                </a:lnTo>
                <a:lnTo>
                  <a:pt x="211" y="98"/>
                </a:lnTo>
                <a:lnTo>
                  <a:pt x="206" y="85"/>
                </a:lnTo>
                <a:lnTo>
                  <a:pt x="202" y="74"/>
                </a:lnTo>
                <a:lnTo>
                  <a:pt x="196" y="63"/>
                </a:lnTo>
                <a:lnTo>
                  <a:pt x="191" y="52"/>
                </a:lnTo>
                <a:lnTo>
                  <a:pt x="185" y="41"/>
                </a:lnTo>
                <a:lnTo>
                  <a:pt x="180" y="33"/>
                </a:lnTo>
                <a:lnTo>
                  <a:pt x="174" y="26"/>
                </a:lnTo>
                <a:lnTo>
                  <a:pt x="167" y="20"/>
                </a:lnTo>
                <a:lnTo>
                  <a:pt x="161" y="13"/>
                </a:lnTo>
                <a:lnTo>
                  <a:pt x="154" y="9"/>
                </a:lnTo>
                <a:lnTo>
                  <a:pt x="148" y="4"/>
                </a:lnTo>
                <a:lnTo>
                  <a:pt x="141" y="2"/>
                </a:lnTo>
                <a:lnTo>
                  <a:pt x="135" y="0"/>
                </a:lnTo>
                <a:lnTo>
                  <a:pt x="128" y="0"/>
                </a:lnTo>
                <a:lnTo>
                  <a:pt x="122" y="0"/>
                </a:lnTo>
                <a:lnTo>
                  <a:pt x="115" y="2"/>
                </a:lnTo>
                <a:lnTo>
                  <a:pt x="108" y="4"/>
                </a:lnTo>
                <a:lnTo>
                  <a:pt x="102" y="9"/>
                </a:lnTo>
                <a:lnTo>
                  <a:pt x="98" y="13"/>
                </a:lnTo>
                <a:lnTo>
                  <a:pt x="91" y="20"/>
                </a:lnTo>
                <a:lnTo>
                  <a:pt x="84" y="26"/>
                </a:lnTo>
                <a:lnTo>
                  <a:pt x="78" y="33"/>
                </a:lnTo>
                <a:lnTo>
                  <a:pt x="74" y="41"/>
                </a:lnTo>
                <a:lnTo>
                  <a:pt x="67" y="52"/>
                </a:lnTo>
                <a:lnTo>
                  <a:pt x="63" y="63"/>
                </a:lnTo>
                <a:lnTo>
                  <a:pt x="56" y="74"/>
                </a:lnTo>
                <a:lnTo>
                  <a:pt x="52" y="85"/>
                </a:lnTo>
                <a:lnTo>
                  <a:pt x="47" y="98"/>
                </a:lnTo>
                <a:lnTo>
                  <a:pt x="41" y="111"/>
                </a:lnTo>
                <a:lnTo>
                  <a:pt x="37" y="126"/>
                </a:lnTo>
                <a:lnTo>
                  <a:pt x="32" y="142"/>
                </a:lnTo>
                <a:lnTo>
                  <a:pt x="30" y="157"/>
                </a:lnTo>
                <a:lnTo>
                  <a:pt x="26" y="174"/>
                </a:lnTo>
                <a:lnTo>
                  <a:pt x="21" y="192"/>
                </a:lnTo>
                <a:lnTo>
                  <a:pt x="19" y="209"/>
                </a:lnTo>
                <a:lnTo>
                  <a:pt x="15" y="227"/>
                </a:lnTo>
                <a:lnTo>
                  <a:pt x="10" y="264"/>
                </a:lnTo>
                <a:lnTo>
                  <a:pt x="6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77"/>
                </a:lnTo>
                <a:lnTo>
                  <a:pt x="2" y="521"/>
                </a:lnTo>
                <a:lnTo>
                  <a:pt x="6" y="562"/>
                </a:lnTo>
                <a:lnTo>
                  <a:pt x="10" y="602"/>
                </a:lnTo>
                <a:lnTo>
                  <a:pt x="15" y="641"/>
                </a:lnTo>
                <a:lnTo>
                  <a:pt x="19" y="658"/>
                </a:lnTo>
                <a:lnTo>
                  <a:pt x="21" y="676"/>
                </a:lnTo>
                <a:lnTo>
                  <a:pt x="26" y="693"/>
                </a:lnTo>
                <a:lnTo>
                  <a:pt x="30" y="708"/>
                </a:lnTo>
                <a:lnTo>
                  <a:pt x="32" y="726"/>
                </a:lnTo>
                <a:lnTo>
                  <a:pt x="37" y="739"/>
                </a:lnTo>
                <a:lnTo>
                  <a:pt x="41" y="754"/>
                </a:lnTo>
                <a:lnTo>
                  <a:pt x="47" y="767"/>
                </a:lnTo>
                <a:lnTo>
                  <a:pt x="52" y="780"/>
                </a:lnTo>
                <a:lnTo>
                  <a:pt x="56" y="794"/>
                </a:lnTo>
                <a:lnTo>
                  <a:pt x="63" y="804"/>
                </a:lnTo>
                <a:lnTo>
                  <a:pt x="67" y="815"/>
                </a:lnTo>
                <a:lnTo>
                  <a:pt x="74" y="824"/>
                </a:lnTo>
                <a:lnTo>
                  <a:pt x="78" y="833"/>
                </a:lnTo>
                <a:lnTo>
                  <a:pt x="84" y="841"/>
                </a:lnTo>
                <a:lnTo>
                  <a:pt x="91" y="848"/>
                </a:lnTo>
                <a:lnTo>
                  <a:pt x="98" y="855"/>
                </a:lnTo>
                <a:lnTo>
                  <a:pt x="102" y="859"/>
                </a:lnTo>
                <a:lnTo>
                  <a:pt x="108" y="861"/>
                </a:lnTo>
                <a:lnTo>
                  <a:pt x="115" y="865"/>
                </a:lnTo>
                <a:lnTo>
                  <a:pt x="122" y="868"/>
                </a:lnTo>
                <a:lnTo>
                  <a:pt x="128" y="868"/>
                </a:lnTo>
                <a:close/>
              </a:path>
            </a:pathLst>
          </a:custGeom>
          <a:solidFill>
            <a:srgbClr val="CDCD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3" name="Freeform 51"/>
          <p:cNvSpPr>
            <a:spLocks/>
          </p:cNvSpPr>
          <p:nvPr/>
        </p:nvSpPr>
        <p:spPr bwMode="auto">
          <a:xfrm>
            <a:off x="4202113" y="2681288"/>
            <a:ext cx="2287588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6" y="562"/>
              </a:cxn>
              <a:cxn ang="0">
                <a:pos x="15" y="641"/>
              </a:cxn>
              <a:cxn ang="0">
                <a:pos x="21" y="676"/>
              </a:cxn>
              <a:cxn ang="0">
                <a:pos x="30" y="708"/>
              </a:cxn>
              <a:cxn ang="0">
                <a:pos x="37" y="739"/>
              </a:cxn>
              <a:cxn ang="0">
                <a:pos x="47" y="767"/>
              </a:cxn>
              <a:cxn ang="0">
                <a:pos x="56" y="794"/>
              </a:cxn>
              <a:cxn ang="0">
                <a:pos x="67" y="815"/>
              </a:cxn>
              <a:cxn ang="0">
                <a:pos x="78" y="833"/>
              </a:cxn>
              <a:cxn ang="0">
                <a:pos x="91" y="848"/>
              </a:cxn>
              <a:cxn ang="0">
                <a:pos x="102" y="859"/>
              </a:cxn>
              <a:cxn ang="0">
                <a:pos x="115" y="865"/>
              </a:cxn>
              <a:cxn ang="0">
                <a:pos x="128" y="868"/>
              </a:cxn>
              <a:cxn ang="0">
                <a:pos x="1317" y="868"/>
              </a:cxn>
              <a:cxn ang="0">
                <a:pos x="1330" y="861"/>
              </a:cxn>
              <a:cxn ang="0">
                <a:pos x="1343" y="855"/>
              </a:cxn>
              <a:cxn ang="0">
                <a:pos x="1356" y="841"/>
              </a:cxn>
              <a:cxn ang="0">
                <a:pos x="1367" y="824"/>
              </a:cxn>
              <a:cxn ang="0">
                <a:pos x="1378" y="804"/>
              </a:cxn>
              <a:cxn ang="0">
                <a:pos x="1389" y="780"/>
              </a:cxn>
              <a:cxn ang="0">
                <a:pos x="1398" y="754"/>
              </a:cxn>
              <a:cxn ang="0">
                <a:pos x="1406" y="726"/>
              </a:cxn>
              <a:cxn ang="0">
                <a:pos x="1415" y="693"/>
              </a:cxn>
              <a:cxn ang="0">
                <a:pos x="1422" y="658"/>
              </a:cxn>
              <a:cxn ang="0">
                <a:pos x="1430" y="602"/>
              </a:cxn>
              <a:cxn ang="0">
                <a:pos x="1437" y="521"/>
              </a:cxn>
              <a:cxn ang="0">
                <a:pos x="1441" y="434"/>
              </a:cxn>
              <a:cxn ang="0">
                <a:pos x="1437" y="347"/>
              </a:cxn>
              <a:cxn ang="0">
                <a:pos x="1430" y="264"/>
              </a:cxn>
              <a:cxn ang="0">
                <a:pos x="1422" y="209"/>
              </a:cxn>
              <a:cxn ang="0">
                <a:pos x="1415" y="174"/>
              </a:cxn>
              <a:cxn ang="0">
                <a:pos x="1406" y="142"/>
              </a:cxn>
              <a:cxn ang="0">
                <a:pos x="1398" y="111"/>
              </a:cxn>
              <a:cxn ang="0">
                <a:pos x="1389" y="85"/>
              </a:cxn>
              <a:cxn ang="0">
                <a:pos x="1378" y="63"/>
              </a:cxn>
              <a:cxn ang="0">
                <a:pos x="1367" y="41"/>
              </a:cxn>
              <a:cxn ang="0">
                <a:pos x="1356" y="26"/>
              </a:cxn>
              <a:cxn ang="0">
                <a:pos x="1343" y="13"/>
              </a:cxn>
              <a:cxn ang="0">
                <a:pos x="1330" y="4"/>
              </a:cxn>
              <a:cxn ang="0">
                <a:pos x="1317" y="0"/>
              </a:cxn>
              <a:cxn ang="0">
                <a:pos x="128" y="0"/>
              </a:cxn>
              <a:cxn ang="0">
                <a:pos x="115" y="2"/>
              </a:cxn>
              <a:cxn ang="0">
                <a:pos x="102" y="9"/>
              </a:cxn>
              <a:cxn ang="0">
                <a:pos x="91" y="20"/>
              </a:cxn>
              <a:cxn ang="0">
                <a:pos x="78" y="33"/>
              </a:cxn>
              <a:cxn ang="0">
                <a:pos x="67" y="52"/>
              </a:cxn>
              <a:cxn ang="0">
                <a:pos x="56" y="74"/>
              </a:cxn>
              <a:cxn ang="0">
                <a:pos x="47" y="98"/>
              </a:cxn>
              <a:cxn ang="0">
                <a:pos x="37" y="126"/>
              </a:cxn>
              <a:cxn ang="0">
                <a:pos x="30" y="157"/>
              </a:cxn>
              <a:cxn ang="0">
                <a:pos x="21" y="192"/>
              </a:cxn>
              <a:cxn ang="0">
                <a:pos x="15" y="227"/>
              </a:cxn>
              <a:cxn ang="0">
                <a:pos x="6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1441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6" y="562"/>
                </a:lnTo>
                <a:lnTo>
                  <a:pt x="10" y="602"/>
                </a:lnTo>
                <a:lnTo>
                  <a:pt x="15" y="641"/>
                </a:lnTo>
                <a:lnTo>
                  <a:pt x="19" y="658"/>
                </a:lnTo>
                <a:lnTo>
                  <a:pt x="21" y="676"/>
                </a:lnTo>
                <a:lnTo>
                  <a:pt x="26" y="693"/>
                </a:lnTo>
                <a:lnTo>
                  <a:pt x="30" y="708"/>
                </a:lnTo>
                <a:lnTo>
                  <a:pt x="32" y="726"/>
                </a:lnTo>
                <a:lnTo>
                  <a:pt x="37" y="739"/>
                </a:lnTo>
                <a:lnTo>
                  <a:pt x="41" y="754"/>
                </a:lnTo>
                <a:lnTo>
                  <a:pt x="47" y="767"/>
                </a:lnTo>
                <a:lnTo>
                  <a:pt x="52" y="780"/>
                </a:lnTo>
                <a:lnTo>
                  <a:pt x="56" y="794"/>
                </a:lnTo>
                <a:lnTo>
                  <a:pt x="63" y="804"/>
                </a:lnTo>
                <a:lnTo>
                  <a:pt x="67" y="815"/>
                </a:lnTo>
                <a:lnTo>
                  <a:pt x="74" y="824"/>
                </a:lnTo>
                <a:lnTo>
                  <a:pt x="78" y="833"/>
                </a:lnTo>
                <a:lnTo>
                  <a:pt x="84" y="841"/>
                </a:lnTo>
                <a:lnTo>
                  <a:pt x="91" y="848"/>
                </a:lnTo>
                <a:lnTo>
                  <a:pt x="98" y="855"/>
                </a:lnTo>
                <a:lnTo>
                  <a:pt x="102" y="859"/>
                </a:lnTo>
                <a:lnTo>
                  <a:pt x="108" y="861"/>
                </a:lnTo>
                <a:lnTo>
                  <a:pt x="115" y="865"/>
                </a:lnTo>
                <a:lnTo>
                  <a:pt x="122" y="868"/>
                </a:lnTo>
                <a:lnTo>
                  <a:pt x="128" y="868"/>
                </a:lnTo>
                <a:lnTo>
                  <a:pt x="1310" y="868"/>
                </a:lnTo>
                <a:lnTo>
                  <a:pt x="1317" y="868"/>
                </a:lnTo>
                <a:lnTo>
                  <a:pt x="1324" y="865"/>
                </a:lnTo>
                <a:lnTo>
                  <a:pt x="1330" y="861"/>
                </a:lnTo>
                <a:lnTo>
                  <a:pt x="1337" y="859"/>
                </a:lnTo>
                <a:lnTo>
                  <a:pt x="1343" y="855"/>
                </a:lnTo>
                <a:lnTo>
                  <a:pt x="1350" y="848"/>
                </a:lnTo>
                <a:lnTo>
                  <a:pt x="1356" y="841"/>
                </a:lnTo>
                <a:lnTo>
                  <a:pt x="1361" y="833"/>
                </a:lnTo>
                <a:lnTo>
                  <a:pt x="1367" y="824"/>
                </a:lnTo>
                <a:lnTo>
                  <a:pt x="1371" y="815"/>
                </a:lnTo>
                <a:lnTo>
                  <a:pt x="1378" y="804"/>
                </a:lnTo>
                <a:lnTo>
                  <a:pt x="1382" y="794"/>
                </a:lnTo>
                <a:lnTo>
                  <a:pt x="1389" y="780"/>
                </a:lnTo>
                <a:lnTo>
                  <a:pt x="1393" y="767"/>
                </a:lnTo>
                <a:lnTo>
                  <a:pt x="1398" y="754"/>
                </a:lnTo>
                <a:lnTo>
                  <a:pt x="1402" y="739"/>
                </a:lnTo>
                <a:lnTo>
                  <a:pt x="1406" y="726"/>
                </a:lnTo>
                <a:lnTo>
                  <a:pt x="1411" y="708"/>
                </a:lnTo>
                <a:lnTo>
                  <a:pt x="1415" y="693"/>
                </a:lnTo>
                <a:lnTo>
                  <a:pt x="1417" y="676"/>
                </a:lnTo>
                <a:lnTo>
                  <a:pt x="1422" y="658"/>
                </a:lnTo>
                <a:lnTo>
                  <a:pt x="1424" y="641"/>
                </a:lnTo>
                <a:lnTo>
                  <a:pt x="1430" y="602"/>
                </a:lnTo>
                <a:lnTo>
                  <a:pt x="1435" y="562"/>
                </a:lnTo>
                <a:lnTo>
                  <a:pt x="1437" y="521"/>
                </a:lnTo>
                <a:lnTo>
                  <a:pt x="1439" y="477"/>
                </a:lnTo>
                <a:lnTo>
                  <a:pt x="1441" y="434"/>
                </a:lnTo>
                <a:lnTo>
                  <a:pt x="1439" y="388"/>
                </a:lnTo>
                <a:lnTo>
                  <a:pt x="1437" y="347"/>
                </a:lnTo>
                <a:lnTo>
                  <a:pt x="1435" y="305"/>
                </a:lnTo>
                <a:lnTo>
                  <a:pt x="1430" y="264"/>
                </a:lnTo>
                <a:lnTo>
                  <a:pt x="1424" y="227"/>
                </a:lnTo>
                <a:lnTo>
                  <a:pt x="1422" y="209"/>
                </a:lnTo>
                <a:lnTo>
                  <a:pt x="1417" y="192"/>
                </a:lnTo>
                <a:lnTo>
                  <a:pt x="1415" y="174"/>
                </a:lnTo>
                <a:lnTo>
                  <a:pt x="1411" y="157"/>
                </a:lnTo>
                <a:lnTo>
                  <a:pt x="1406" y="142"/>
                </a:lnTo>
                <a:lnTo>
                  <a:pt x="1402" y="126"/>
                </a:lnTo>
                <a:lnTo>
                  <a:pt x="1398" y="111"/>
                </a:lnTo>
                <a:lnTo>
                  <a:pt x="1393" y="98"/>
                </a:lnTo>
                <a:lnTo>
                  <a:pt x="1389" y="85"/>
                </a:lnTo>
                <a:lnTo>
                  <a:pt x="1382" y="74"/>
                </a:lnTo>
                <a:lnTo>
                  <a:pt x="1378" y="63"/>
                </a:lnTo>
                <a:lnTo>
                  <a:pt x="1371" y="52"/>
                </a:lnTo>
                <a:lnTo>
                  <a:pt x="1367" y="41"/>
                </a:lnTo>
                <a:lnTo>
                  <a:pt x="1361" y="33"/>
                </a:lnTo>
                <a:lnTo>
                  <a:pt x="1356" y="26"/>
                </a:lnTo>
                <a:lnTo>
                  <a:pt x="1350" y="20"/>
                </a:lnTo>
                <a:lnTo>
                  <a:pt x="1343" y="13"/>
                </a:lnTo>
                <a:lnTo>
                  <a:pt x="1337" y="9"/>
                </a:lnTo>
                <a:lnTo>
                  <a:pt x="1330" y="4"/>
                </a:lnTo>
                <a:lnTo>
                  <a:pt x="1324" y="2"/>
                </a:lnTo>
                <a:lnTo>
                  <a:pt x="1317" y="0"/>
                </a:lnTo>
                <a:lnTo>
                  <a:pt x="1310" y="0"/>
                </a:lnTo>
                <a:lnTo>
                  <a:pt x="128" y="0"/>
                </a:lnTo>
                <a:lnTo>
                  <a:pt x="122" y="0"/>
                </a:lnTo>
                <a:lnTo>
                  <a:pt x="115" y="2"/>
                </a:lnTo>
                <a:lnTo>
                  <a:pt x="108" y="4"/>
                </a:lnTo>
                <a:lnTo>
                  <a:pt x="102" y="9"/>
                </a:lnTo>
                <a:lnTo>
                  <a:pt x="98" y="13"/>
                </a:lnTo>
                <a:lnTo>
                  <a:pt x="91" y="20"/>
                </a:lnTo>
                <a:lnTo>
                  <a:pt x="84" y="26"/>
                </a:lnTo>
                <a:lnTo>
                  <a:pt x="78" y="33"/>
                </a:lnTo>
                <a:lnTo>
                  <a:pt x="74" y="41"/>
                </a:lnTo>
                <a:lnTo>
                  <a:pt x="67" y="52"/>
                </a:lnTo>
                <a:lnTo>
                  <a:pt x="63" y="63"/>
                </a:lnTo>
                <a:lnTo>
                  <a:pt x="56" y="74"/>
                </a:lnTo>
                <a:lnTo>
                  <a:pt x="52" y="85"/>
                </a:lnTo>
                <a:lnTo>
                  <a:pt x="47" y="98"/>
                </a:lnTo>
                <a:lnTo>
                  <a:pt x="41" y="111"/>
                </a:lnTo>
                <a:lnTo>
                  <a:pt x="37" y="126"/>
                </a:lnTo>
                <a:lnTo>
                  <a:pt x="32" y="142"/>
                </a:lnTo>
                <a:lnTo>
                  <a:pt x="30" y="157"/>
                </a:lnTo>
                <a:lnTo>
                  <a:pt x="26" y="174"/>
                </a:lnTo>
                <a:lnTo>
                  <a:pt x="21" y="192"/>
                </a:lnTo>
                <a:lnTo>
                  <a:pt x="19" y="209"/>
                </a:lnTo>
                <a:lnTo>
                  <a:pt x="15" y="227"/>
                </a:lnTo>
                <a:lnTo>
                  <a:pt x="10" y="264"/>
                </a:lnTo>
                <a:lnTo>
                  <a:pt x="6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4" name="Freeform 52"/>
          <p:cNvSpPr>
            <a:spLocks/>
          </p:cNvSpPr>
          <p:nvPr/>
        </p:nvSpPr>
        <p:spPr bwMode="auto">
          <a:xfrm>
            <a:off x="4405313" y="2681288"/>
            <a:ext cx="207963" cy="1377950"/>
          </a:xfrm>
          <a:custGeom>
            <a:avLst/>
            <a:gdLst/>
            <a:ahLst/>
            <a:cxnLst>
              <a:cxn ang="0">
                <a:pos x="0" y="868"/>
              </a:cxn>
              <a:cxn ang="0">
                <a:pos x="7" y="868"/>
              </a:cxn>
              <a:cxn ang="0">
                <a:pos x="13" y="865"/>
              </a:cxn>
              <a:cxn ang="0">
                <a:pos x="20" y="861"/>
              </a:cxn>
              <a:cxn ang="0">
                <a:pos x="26" y="859"/>
              </a:cxn>
              <a:cxn ang="0">
                <a:pos x="33" y="855"/>
              </a:cxn>
              <a:cxn ang="0">
                <a:pos x="39" y="848"/>
              </a:cxn>
              <a:cxn ang="0">
                <a:pos x="46" y="841"/>
              </a:cxn>
              <a:cxn ang="0">
                <a:pos x="52" y="833"/>
              </a:cxn>
              <a:cxn ang="0">
                <a:pos x="57" y="824"/>
              </a:cxn>
              <a:cxn ang="0">
                <a:pos x="63" y="815"/>
              </a:cxn>
              <a:cxn ang="0">
                <a:pos x="68" y="804"/>
              </a:cxn>
              <a:cxn ang="0">
                <a:pos x="74" y="794"/>
              </a:cxn>
              <a:cxn ang="0">
                <a:pos x="78" y="780"/>
              </a:cxn>
              <a:cxn ang="0">
                <a:pos x="83" y="767"/>
              </a:cxn>
              <a:cxn ang="0">
                <a:pos x="87" y="754"/>
              </a:cxn>
              <a:cxn ang="0">
                <a:pos x="92" y="739"/>
              </a:cxn>
              <a:cxn ang="0">
                <a:pos x="96" y="726"/>
              </a:cxn>
              <a:cxn ang="0">
                <a:pos x="100" y="708"/>
              </a:cxn>
              <a:cxn ang="0">
                <a:pos x="105" y="693"/>
              </a:cxn>
              <a:cxn ang="0">
                <a:pos x="109" y="676"/>
              </a:cxn>
              <a:cxn ang="0">
                <a:pos x="111" y="658"/>
              </a:cxn>
              <a:cxn ang="0">
                <a:pos x="115" y="641"/>
              </a:cxn>
              <a:cxn ang="0">
                <a:pos x="120" y="602"/>
              </a:cxn>
              <a:cxn ang="0">
                <a:pos x="124" y="562"/>
              </a:cxn>
              <a:cxn ang="0">
                <a:pos x="129" y="521"/>
              </a:cxn>
              <a:cxn ang="0">
                <a:pos x="129" y="477"/>
              </a:cxn>
              <a:cxn ang="0">
                <a:pos x="131" y="434"/>
              </a:cxn>
              <a:cxn ang="0">
                <a:pos x="129" y="388"/>
              </a:cxn>
              <a:cxn ang="0">
                <a:pos x="129" y="347"/>
              </a:cxn>
              <a:cxn ang="0">
                <a:pos x="124" y="305"/>
              </a:cxn>
              <a:cxn ang="0">
                <a:pos x="120" y="264"/>
              </a:cxn>
              <a:cxn ang="0">
                <a:pos x="115" y="227"/>
              </a:cxn>
              <a:cxn ang="0">
                <a:pos x="111" y="209"/>
              </a:cxn>
              <a:cxn ang="0">
                <a:pos x="109" y="192"/>
              </a:cxn>
              <a:cxn ang="0">
                <a:pos x="105" y="174"/>
              </a:cxn>
              <a:cxn ang="0">
                <a:pos x="100" y="157"/>
              </a:cxn>
              <a:cxn ang="0">
                <a:pos x="96" y="142"/>
              </a:cxn>
              <a:cxn ang="0">
                <a:pos x="92" y="126"/>
              </a:cxn>
              <a:cxn ang="0">
                <a:pos x="87" y="111"/>
              </a:cxn>
              <a:cxn ang="0">
                <a:pos x="83" y="98"/>
              </a:cxn>
              <a:cxn ang="0">
                <a:pos x="78" y="85"/>
              </a:cxn>
              <a:cxn ang="0">
                <a:pos x="74" y="74"/>
              </a:cxn>
              <a:cxn ang="0">
                <a:pos x="68" y="63"/>
              </a:cxn>
              <a:cxn ang="0">
                <a:pos x="63" y="52"/>
              </a:cxn>
              <a:cxn ang="0">
                <a:pos x="57" y="41"/>
              </a:cxn>
              <a:cxn ang="0">
                <a:pos x="52" y="33"/>
              </a:cxn>
              <a:cxn ang="0">
                <a:pos x="46" y="26"/>
              </a:cxn>
              <a:cxn ang="0">
                <a:pos x="39" y="20"/>
              </a:cxn>
              <a:cxn ang="0">
                <a:pos x="33" y="13"/>
              </a:cxn>
              <a:cxn ang="0">
                <a:pos x="26" y="9"/>
              </a:cxn>
              <a:cxn ang="0">
                <a:pos x="20" y="4"/>
              </a:cxn>
              <a:cxn ang="0">
                <a:pos x="13" y="2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131" h="868">
                <a:moveTo>
                  <a:pt x="0" y="868"/>
                </a:moveTo>
                <a:lnTo>
                  <a:pt x="7" y="868"/>
                </a:lnTo>
                <a:lnTo>
                  <a:pt x="13" y="865"/>
                </a:lnTo>
                <a:lnTo>
                  <a:pt x="20" y="861"/>
                </a:lnTo>
                <a:lnTo>
                  <a:pt x="26" y="859"/>
                </a:lnTo>
                <a:lnTo>
                  <a:pt x="33" y="855"/>
                </a:lnTo>
                <a:lnTo>
                  <a:pt x="39" y="848"/>
                </a:lnTo>
                <a:lnTo>
                  <a:pt x="46" y="841"/>
                </a:lnTo>
                <a:lnTo>
                  <a:pt x="52" y="833"/>
                </a:lnTo>
                <a:lnTo>
                  <a:pt x="57" y="824"/>
                </a:lnTo>
                <a:lnTo>
                  <a:pt x="63" y="815"/>
                </a:lnTo>
                <a:lnTo>
                  <a:pt x="68" y="804"/>
                </a:lnTo>
                <a:lnTo>
                  <a:pt x="74" y="794"/>
                </a:lnTo>
                <a:lnTo>
                  <a:pt x="78" y="780"/>
                </a:lnTo>
                <a:lnTo>
                  <a:pt x="83" y="767"/>
                </a:lnTo>
                <a:lnTo>
                  <a:pt x="87" y="754"/>
                </a:lnTo>
                <a:lnTo>
                  <a:pt x="92" y="739"/>
                </a:lnTo>
                <a:lnTo>
                  <a:pt x="96" y="726"/>
                </a:lnTo>
                <a:lnTo>
                  <a:pt x="100" y="708"/>
                </a:lnTo>
                <a:lnTo>
                  <a:pt x="105" y="693"/>
                </a:lnTo>
                <a:lnTo>
                  <a:pt x="109" y="676"/>
                </a:lnTo>
                <a:lnTo>
                  <a:pt x="111" y="658"/>
                </a:lnTo>
                <a:lnTo>
                  <a:pt x="115" y="641"/>
                </a:lnTo>
                <a:lnTo>
                  <a:pt x="120" y="602"/>
                </a:lnTo>
                <a:lnTo>
                  <a:pt x="124" y="562"/>
                </a:lnTo>
                <a:lnTo>
                  <a:pt x="129" y="521"/>
                </a:lnTo>
                <a:lnTo>
                  <a:pt x="129" y="477"/>
                </a:lnTo>
                <a:lnTo>
                  <a:pt x="131" y="434"/>
                </a:lnTo>
                <a:lnTo>
                  <a:pt x="129" y="388"/>
                </a:lnTo>
                <a:lnTo>
                  <a:pt x="129" y="347"/>
                </a:lnTo>
                <a:lnTo>
                  <a:pt x="124" y="305"/>
                </a:lnTo>
                <a:lnTo>
                  <a:pt x="120" y="264"/>
                </a:lnTo>
                <a:lnTo>
                  <a:pt x="115" y="227"/>
                </a:lnTo>
                <a:lnTo>
                  <a:pt x="111" y="209"/>
                </a:lnTo>
                <a:lnTo>
                  <a:pt x="109" y="192"/>
                </a:lnTo>
                <a:lnTo>
                  <a:pt x="105" y="174"/>
                </a:lnTo>
                <a:lnTo>
                  <a:pt x="100" y="157"/>
                </a:lnTo>
                <a:lnTo>
                  <a:pt x="96" y="142"/>
                </a:lnTo>
                <a:lnTo>
                  <a:pt x="92" y="126"/>
                </a:lnTo>
                <a:lnTo>
                  <a:pt x="87" y="111"/>
                </a:lnTo>
                <a:lnTo>
                  <a:pt x="83" y="98"/>
                </a:lnTo>
                <a:lnTo>
                  <a:pt x="78" y="85"/>
                </a:lnTo>
                <a:lnTo>
                  <a:pt x="74" y="74"/>
                </a:lnTo>
                <a:lnTo>
                  <a:pt x="68" y="63"/>
                </a:lnTo>
                <a:lnTo>
                  <a:pt x="63" y="52"/>
                </a:lnTo>
                <a:lnTo>
                  <a:pt x="57" y="41"/>
                </a:lnTo>
                <a:lnTo>
                  <a:pt x="52" y="33"/>
                </a:lnTo>
                <a:lnTo>
                  <a:pt x="46" y="26"/>
                </a:lnTo>
                <a:lnTo>
                  <a:pt x="39" y="20"/>
                </a:lnTo>
                <a:lnTo>
                  <a:pt x="33" y="13"/>
                </a:lnTo>
                <a:lnTo>
                  <a:pt x="26" y="9"/>
                </a:lnTo>
                <a:lnTo>
                  <a:pt x="20" y="4"/>
                </a:lnTo>
                <a:lnTo>
                  <a:pt x="13" y="2"/>
                </a:lnTo>
                <a:lnTo>
                  <a:pt x="7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5" name="Freeform 53"/>
          <p:cNvSpPr>
            <a:spLocks/>
          </p:cNvSpPr>
          <p:nvPr/>
        </p:nvSpPr>
        <p:spPr bwMode="auto">
          <a:xfrm>
            <a:off x="6143625" y="2717006"/>
            <a:ext cx="336550" cy="1307306"/>
          </a:xfrm>
          <a:custGeom>
            <a:avLst/>
            <a:gdLst/>
            <a:ahLst/>
            <a:cxnLst>
              <a:cxn ang="0">
                <a:pos x="101" y="0"/>
              </a:cxn>
              <a:cxn ang="0">
                <a:pos x="90" y="5"/>
              </a:cxn>
              <a:cxn ang="0">
                <a:pos x="79" y="14"/>
              </a:cxn>
              <a:cxn ang="0">
                <a:pos x="70" y="27"/>
              </a:cxn>
              <a:cxn ang="0">
                <a:pos x="59" y="42"/>
              </a:cxn>
              <a:cxn ang="0">
                <a:pos x="50" y="62"/>
              </a:cxn>
              <a:cxn ang="0">
                <a:pos x="42" y="85"/>
              </a:cxn>
              <a:cxn ang="0">
                <a:pos x="35" y="112"/>
              </a:cxn>
              <a:cxn ang="0">
                <a:pos x="26" y="140"/>
              </a:cxn>
              <a:cxn ang="0">
                <a:pos x="20" y="171"/>
              </a:cxn>
              <a:cxn ang="0">
                <a:pos x="16" y="205"/>
              </a:cxn>
              <a:cxn ang="0">
                <a:pos x="7" y="260"/>
              </a:cxn>
              <a:cxn ang="0">
                <a:pos x="3" y="341"/>
              </a:cxn>
              <a:cxn ang="0">
                <a:pos x="0" y="428"/>
              </a:cxn>
              <a:cxn ang="0">
                <a:pos x="3" y="513"/>
              </a:cxn>
              <a:cxn ang="0">
                <a:pos x="7" y="593"/>
              </a:cxn>
              <a:cxn ang="0">
                <a:pos x="16" y="648"/>
              </a:cxn>
              <a:cxn ang="0">
                <a:pos x="20" y="683"/>
              </a:cxn>
              <a:cxn ang="0">
                <a:pos x="26" y="713"/>
              </a:cxn>
              <a:cxn ang="0">
                <a:pos x="35" y="742"/>
              </a:cxn>
              <a:cxn ang="0">
                <a:pos x="42" y="768"/>
              </a:cxn>
              <a:cxn ang="0">
                <a:pos x="50" y="792"/>
              </a:cxn>
              <a:cxn ang="0">
                <a:pos x="59" y="811"/>
              </a:cxn>
              <a:cxn ang="0">
                <a:pos x="70" y="829"/>
              </a:cxn>
              <a:cxn ang="0">
                <a:pos x="79" y="840"/>
              </a:cxn>
              <a:cxn ang="0">
                <a:pos x="90" y="848"/>
              </a:cxn>
              <a:cxn ang="0">
                <a:pos x="101" y="853"/>
              </a:cxn>
              <a:cxn ang="0">
                <a:pos x="111" y="853"/>
              </a:cxn>
              <a:cxn ang="0">
                <a:pos x="122" y="848"/>
              </a:cxn>
              <a:cxn ang="0">
                <a:pos x="133" y="840"/>
              </a:cxn>
              <a:cxn ang="0">
                <a:pos x="142" y="829"/>
              </a:cxn>
              <a:cxn ang="0">
                <a:pos x="153" y="811"/>
              </a:cxn>
              <a:cxn ang="0">
                <a:pos x="162" y="792"/>
              </a:cxn>
              <a:cxn ang="0">
                <a:pos x="170" y="768"/>
              </a:cxn>
              <a:cxn ang="0">
                <a:pos x="177" y="742"/>
              </a:cxn>
              <a:cxn ang="0">
                <a:pos x="185" y="713"/>
              </a:cxn>
              <a:cxn ang="0">
                <a:pos x="192" y="683"/>
              </a:cxn>
              <a:cxn ang="0">
                <a:pos x="196" y="648"/>
              </a:cxn>
              <a:cxn ang="0">
                <a:pos x="205" y="593"/>
              </a:cxn>
              <a:cxn ang="0">
                <a:pos x="209" y="513"/>
              </a:cxn>
              <a:cxn ang="0">
                <a:pos x="212" y="428"/>
              </a:cxn>
              <a:cxn ang="0">
                <a:pos x="209" y="341"/>
              </a:cxn>
              <a:cxn ang="0">
                <a:pos x="205" y="260"/>
              </a:cxn>
              <a:cxn ang="0">
                <a:pos x="196" y="205"/>
              </a:cxn>
              <a:cxn ang="0">
                <a:pos x="192" y="171"/>
              </a:cxn>
              <a:cxn ang="0">
                <a:pos x="185" y="140"/>
              </a:cxn>
              <a:cxn ang="0">
                <a:pos x="177" y="112"/>
              </a:cxn>
              <a:cxn ang="0">
                <a:pos x="170" y="85"/>
              </a:cxn>
              <a:cxn ang="0">
                <a:pos x="162" y="62"/>
              </a:cxn>
              <a:cxn ang="0">
                <a:pos x="153" y="42"/>
              </a:cxn>
              <a:cxn ang="0">
                <a:pos x="142" y="27"/>
              </a:cxn>
              <a:cxn ang="0">
                <a:pos x="133" y="14"/>
              </a:cxn>
              <a:cxn ang="0">
                <a:pos x="122" y="5"/>
              </a:cxn>
              <a:cxn ang="0">
                <a:pos x="111" y="0"/>
              </a:cxn>
            </a:cxnLst>
            <a:rect l="0" t="0" r="r" b="b"/>
            <a:pathLst>
              <a:path w="212" h="853">
                <a:moveTo>
                  <a:pt x="107" y="0"/>
                </a:moveTo>
                <a:lnTo>
                  <a:pt x="101" y="0"/>
                </a:lnTo>
                <a:lnTo>
                  <a:pt x="96" y="3"/>
                </a:lnTo>
                <a:lnTo>
                  <a:pt x="90" y="5"/>
                </a:lnTo>
                <a:lnTo>
                  <a:pt x="85" y="9"/>
                </a:lnTo>
                <a:lnTo>
                  <a:pt x="79" y="14"/>
                </a:lnTo>
                <a:lnTo>
                  <a:pt x="74" y="18"/>
                </a:lnTo>
                <a:lnTo>
                  <a:pt x="70" y="27"/>
                </a:lnTo>
                <a:lnTo>
                  <a:pt x="64" y="33"/>
                </a:lnTo>
                <a:lnTo>
                  <a:pt x="59" y="42"/>
                </a:lnTo>
                <a:lnTo>
                  <a:pt x="55" y="51"/>
                </a:lnTo>
                <a:lnTo>
                  <a:pt x="50" y="62"/>
                </a:lnTo>
                <a:lnTo>
                  <a:pt x="46" y="72"/>
                </a:lnTo>
                <a:lnTo>
                  <a:pt x="42" y="85"/>
                </a:lnTo>
                <a:lnTo>
                  <a:pt x="37" y="96"/>
                </a:lnTo>
                <a:lnTo>
                  <a:pt x="35" y="112"/>
                </a:lnTo>
                <a:lnTo>
                  <a:pt x="31" y="125"/>
                </a:lnTo>
                <a:lnTo>
                  <a:pt x="26" y="140"/>
                </a:lnTo>
                <a:lnTo>
                  <a:pt x="24" y="155"/>
                </a:lnTo>
                <a:lnTo>
                  <a:pt x="20" y="171"/>
                </a:lnTo>
                <a:lnTo>
                  <a:pt x="18" y="188"/>
                </a:lnTo>
                <a:lnTo>
                  <a:pt x="16" y="205"/>
                </a:lnTo>
                <a:lnTo>
                  <a:pt x="11" y="223"/>
                </a:lnTo>
                <a:lnTo>
                  <a:pt x="7" y="260"/>
                </a:lnTo>
                <a:lnTo>
                  <a:pt x="5" y="299"/>
                </a:lnTo>
                <a:lnTo>
                  <a:pt x="3" y="341"/>
                </a:lnTo>
                <a:lnTo>
                  <a:pt x="0" y="382"/>
                </a:lnTo>
                <a:lnTo>
                  <a:pt x="0" y="428"/>
                </a:lnTo>
                <a:lnTo>
                  <a:pt x="0" y="471"/>
                </a:lnTo>
                <a:lnTo>
                  <a:pt x="3" y="513"/>
                </a:lnTo>
                <a:lnTo>
                  <a:pt x="5" y="554"/>
                </a:lnTo>
                <a:lnTo>
                  <a:pt x="7" y="593"/>
                </a:lnTo>
                <a:lnTo>
                  <a:pt x="11" y="630"/>
                </a:lnTo>
                <a:lnTo>
                  <a:pt x="16" y="648"/>
                </a:lnTo>
                <a:lnTo>
                  <a:pt x="18" y="665"/>
                </a:lnTo>
                <a:lnTo>
                  <a:pt x="20" y="683"/>
                </a:lnTo>
                <a:lnTo>
                  <a:pt x="24" y="698"/>
                </a:lnTo>
                <a:lnTo>
                  <a:pt x="26" y="713"/>
                </a:lnTo>
                <a:lnTo>
                  <a:pt x="31" y="729"/>
                </a:lnTo>
                <a:lnTo>
                  <a:pt x="35" y="742"/>
                </a:lnTo>
                <a:lnTo>
                  <a:pt x="37" y="757"/>
                </a:lnTo>
                <a:lnTo>
                  <a:pt x="42" y="768"/>
                </a:lnTo>
                <a:lnTo>
                  <a:pt x="46" y="781"/>
                </a:lnTo>
                <a:lnTo>
                  <a:pt x="50" y="792"/>
                </a:lnTo>
                <a:lnTo>
                  <a:pt x="55" y="803"/>
                </a:lnTo>
                <a:lnTo>
                  <a:pt x="59" y="811"/>
                </a:lnTo>
                <a:lnTo>
                  <a:pt x="64" y="820"/>
                </a:lnTo>
                <a:lnTo>
                  <a:pt x="70" y="829"/>
                </a:lnTo>
                <a:lnTo>
                  <a:pt x="74" y="835"/>
                </a:lnTo>
                <a:lnTo>
                  <a:pt x="79" y="840"/>
                </a:lnTo>
                <a:lnTo>
                  <a:pt x="85" y="844"/>
                </a:lnTo>
                <a:lnTo>
                  <a:pt x="90" y="848"/>
                </a:lnTo>
                <a:lnTo>
                  <a:pt x="94" y="851"/>
                </a:lnTo>
                <a:lnTo>
                  <a:pt x="101" y="853"/>
                </a:lnTo>
                <a:lnTo>
                  <a:pt x="107" y="853"/>
                </a:lnTo>
                <a:lnTo>
                  <a:pt x="111" y="853"/>
                </a:lnTo>
                <a:lnTo>
                  <a:pt x="118" y="851"/>
                </a:lnTo>
                <a:lnTo>
                  <a:pt x="122" y="848"/>
                </a:lnTo>
                <a:lnTo>
                  <a:pt x="127" y="844"/>
                </a:lnTo>
                <a:lnTo>
                  <a:pt x="133" y="840"/>
                </a:lnTo>
                <a:lnTo>
                  <a:pt x="138" y="835"/>
                </a:lnTo>
                <a:lnTo>
                  <a:pt x="142" y="829"/>
                </a:lnTo>
                <a:lnTo>
                  <a:pt x="148" y="820"/>
                </a:lnTo>
                <a:lnTo>
                  <a:pt x="153" y="811"/>
                </a:lnTo>
                <a:lnTo>
                  <a:pt x="157" y="803"/>
                </a:lnTo>
                <a:lnTo>
                  <a:pt x="162" y="792"/>
                </a:lnTo>
                <a:lnTo>
                  <a:pt x="166" y="781"/>
                </a:lnTo>
                <a:lnTo>
                  <a:pt x="170" y="768"/>
                </a:lnTo>
                <a:lnTo>
                  <a:pt x="175" y="757"/>
                </a:lnTo>
                <a:lnTo>
                  <a:pt x="177" y="742"/>
                </a:lnTo>
                <a:lnTo>
                  <a:pt x="181" y="729"/>
                </a:lnTo>
                <a:lnTo>
                  <a:pt x="185" y="713"/>
                </a:lnTo>
                <a:lnTo>
                  <a:pt x="188" y="698"/>
                </a:lnTo>
                <a:lnTo>
                  <a:pt x="192" y="683"/>
                </a:lnTo>
                <a:lnTo>
                  <a:pt x="194" y="665"/>
                </a:lnTo>
                <a:lnTo>
                  <a:pt x="196" y="648"/>
                </a:lnTo>
                <a:lnTo>
                  <a:pt x="199" y="630"/>
                </a:lnTo>
                <a:lnTo>
                  <a:pt x="205" y="593"/>
                </a:lnTo>
                <a:lnTo>
                  <a:pt x="207" y="554"/>
                </a:lnTo>
                <a:lnTo>
                  <a:pt x="209" y="513"/>
                </a:lnTo>
                <a:lnTo>
                  <a:pt x="212" y="471"/>
                </a:lnTo>
                <a:lnTo>
                  <a:pt x="212" y="428"/>
                </a:lnTo>
                <a:lnTo>
                  <a:pt x="212" y="384"/>
                </a:lnTo>
                <a:lnTo>
                  <a:pt x="209" y="341"/>
                </a:lnTo>
                <a:lnTo>
                  <a:pt x="207" y="299"/>
                </a:lnTo>
                <a:lnTo>
                  <a:pt x="205" y="260"/>
                </a:lnTo>
                <a:lnTo>
                  <a:pt x="199" y="223"/>
                </a:lnTo>
                <a:lnTo>
                  <a:pt x="196" y="205"/>
                </a:lnTo>
                <a:lnTo>
                  <a:pt x="194" y="188"/>
                </a:lnTo>
                <a:lnTo>
                  <a:pt x="192" y="171"/>
                </a:lnTo>
                <a:lnTo>
                  <a:pt x="188" y="155"/>
                </a:lnTo>
                <a:lnTo>
                  <a:pt x="185" y="140"/>
                </a:lnTo>
                <a:lnTo>
                  <a:pt x="181" y="125"/>
                </a:lnTo>
                <a:lnTo>
                  <a:pt x="177" y="112"/>
                </a:lnTo>
                <a:lnTo>
                  <a:pt x="175" y="96"/>
                </a:lnTo>
                <a:lnTo>
                  <a:pt x="170" y="85"/>
                </a:lnTo>
                <a:lnTo>
                  <a:pt x="166" y="72"/>
                </a:lnTo>
                <a:lnTo>
                  <a:pt x="162" y="62"/>
                </a:lnTo>
                <a:lnTo>
                  <a:pt x="157" y="51"/>
                </a:lnTo>
                <a:lnTo>
                  <a:pt x="153" y="42"/>
                </a:lnTo>
                <a:lnTo>
                  <a:pt x="148" y="33"/>
                </a:lnTo>
                <a:lnTo>
                  <a:pt x="142" y="27"/>
                </a:lnTo>
                <a:lnTo>
                  <a:pt x="138" y="18"/>
                </a:lnTo>
                <a:lnTo>
                  <a:pt x="133" y="14"/>
                </a:lnTo>
                <a:lnTo>
                  <a:pt x="127" y="9"/>
                </a:lnTo>
                <a:lnTo>
                  <a:pt x="122" y="5"/>
                </a:lnTo>
                <a:lnTo>
                  <a:pt x="118" y="3"/>
                </a:lnTo>
                <a:lnTo>
                  <a:pt x="111" y="0"/>
                </a:lnTo>
                <a:lnTo>
                  <a:pt x="107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7" name="Freeform 55"/>
          <p:cNvSpPr>
            <a:spLocks noEditPoints="1"/>
          </p:cNvSpPr>
          <p:nvPr/>
        </p:nvSpPr>
        <p:spPr bwMode="auto">
          <a:xfrm>
            <a:off x="4340225" y="1200150"/>
            <a:ext cx="20638" cy="1290638"/>
          </a:xfrm>
          <a:custGeom>
            <a:avLst/>
            <a:gdLst/>
            <a:ahLst/>
            <a:cxnLst>
              <a:cxn ang="0">
                <a:pos x="13" y="50"/>
              </a:cxn>
              <a:cxn ang="0">
                <a:pos x="6" y="54"/>
              </a:cxn>
              <a:cxn ang="0">
                <a:pos x="0" y="50"/>
              </a:cxn>
              <a:cxn ang="0">
                <a:pos x="0" y="4"/>
              </a:cxn>
              <a:cxn ang="0">
                <a:pos x="6" y="0"/>
              </a:cxn>
              <a:cxn ang="0">
                <a:pos x="13" y="4"/>
              </a:cxn>
              <a:cxn ang="0">
                <a:pos x="13" y="102"/>
              </a:cxn>
              <a:cxn ang="0">
                <a:pos x="11" y="146"/>
              </a:cxn>
              <a:cxn ang="0">
                <a:pos x="4" y="148"/>
              </a:cxn>
              <a:cxn ang="0">
                <a:pos x="0" y="142"/>
              </a:cxn>
              <a:cxn ang="0">
                <a:pos x="2" y="96"/>
              </a:cxn>
              <a:cxn ang="0">
                <a:pos x="8" y="96"/>
              </a:cxn>
              <a:cxn ang="0">
                <a:pos x="13" y="102"/>
              </a:cxn>
              <a:cxn ang="0">
                <a:pos x="13" y="238"/>
              </a:cxn>
              <a:cxn ang="0">
                <a:pos x="8" y="244"/>
              </a:cxn>
              <a:cxn ang="0">
                <a:pos x="2" y="242"/>
              </a:cxn>
              <a:cxn ang="0">
                <a:pos x="0" y="196"/>
              </a:cxn>
              <a:cxn ang="0">
                <a:pos x="4" y="190"/>
              </a:cxn>
              <a:cxn ang="0">
                <a:pos x="11" y="192"/>
              </a:cxn>
              <a:cxn ang="0">
                <a:pos x="13" y="196"/>
              </a:cxn>
              <a:cxn ang="0">
                <a:pos x="13" y="336"/>
              </a:cxn>
              <a:cxn ang="0">
                <a:pos x="6" y="340"/>
              </a:cxn>
              <a:cxn ang="0">
                <a:pos x="0" y="336"/>
              </a:cxn>
              <a:cxn ang="0">
                <a:pos x="0" y="290"/>
              </a:cxn>
              <a:cxn ang="0">
                <a:pos x="6" y="286"/>
              </a:cxn>
              <a:cxn ang="0">
                <a:pos x="13" y="290"/>
              </a:cxn>
              <a:cxn ang="0">
                <a:pos x="13" y="388"/>
              </a:cxn>
              <a:cxn ang="0">
                <a:pos x="11" y="434"/>
              </a:cxn>
              <a:cxn ang="0">
                <a:pos x="4" y="434"/>
              </a:cxn>
              <a:cxn ang="0">
                <a:pos x="0" y="429"/>
              </a:cxn>
              <a:cxn ang="0">
                <a:pos x="2" y="384"/>
              </a:cxn>
              <a:cxn ang="0">
                <a:pos x="8" y="381"/>
              </a:cxn>
              <a:cxn ang="0">
                <a:pos x="13" y="388"/>
              </a:cxn>
              <a:cxn ang="0">
                <a:pos x="13" y="523"/>
              </a:cxn>
              <a:cxn ang="0">
                <a:pos x="8" y="530"/>
              </a:cxn>
              <a:cxn ang="0">
                <a:pos x="2" y="528"/>
              </a:cxn>
              <a:cxn ang="0">
                <a:pos x="0" y="484"/>
              </a:cxn>
              <a:cxn ang="0">
                <a:pos x="4" y="477"/>
              </a:cxn>
              <a:cxn ang="0">
                <a:pos x="11" y="477"/>
              </a:cxn>
              <a:cxn ang="0">
                <a:pos x="13" y="484"/>
              </a:cxn>
              <a:cxn ang="0">
                <a:pos x="13" y="621"/>
              </a:cxn>
              <a:cxn ang="0">
                <a:pos x="6" y="626"/>
              </a:cxn>
              <a:cxn ang="0">
                <a:pos x="0" y="621"/>
              </a:cxn>
              <a:cxn ang="0">
                <a:pos x="0" y="576"/>
              </a:cxn>
              <a:cxn ang="0">
                <a:pos x="6" y="571"/>
              </a:cxn>
              <a:cxn ang="0">
                <a:pos x="13" y="576"/>
              </a:cxn>
              <a:cxn ang="0">
                <a:pos x="13" y="674"/>
              </a:cxn>
              <a:cxn ang="0">
                <a:pos x="11" y="719"/>
              </a:cxn>
              <a:cxn ang="0">
                <a:pos x="4" y="722"/>
              </a:cxn>
              <a:cxn ang="0">
                <a:pos x="0" y="715"/>
              </a:cxn>
              <a:cxn ang="0">
                <a:pos x="2" y="669"/>
              </a:cxn>
              <a:cxn ang="0">
                <a:pos x="8" y="667"/>
              </a:cxn>
              <a:cxn ang="0">
                <a:pos x="13" y="674"/>
              </a:cxn>
              <a:cxn ang="0">
                <a:pos x="13" y="807"/>
              </a:cxn>
              <a:cxn ang="0">
                <a:pos x="8" y="811"/>
              </a:cxn>
              <a:cxn ang="0">
                <a:pos x="2" y="811"/>
              </a:cxn>
              <a:cxn ang="0">
                <a:pos x="0" y="770"/>
              </a:cxn>
              <a:cxn ang="0">
                <a:pos x="4" y="763"/>
              </a:cxn>
              <a:cxn ang="0">
                <a:pos x="11" y="765"/>
              </a:cxn>
              <a:cxn ang="0">
                <a:pos x="13" y="770"/>
              </a:cxn>
            </a:cxnLst>
            <a:rect l="0" t="0" r="r" b="b"/>
            <a:pathLst>
              <a:path w="13" h="813">
                <a:moveTo>
                  <a:pt x="13" y="7"/>
                </a:moveTo>
                <a:lnTo>
                  <a:pt x="13" y="48"/>
                </a:lnTo>
                <a:lnTo>
                  <a:pt x="13" y="50"/>
                </a:lnTo>
                <a:lnTo>
                  <a:pt x="11" y="52"/>
                </a:lnTo>
                <a:lnTo>
                  <a:pt x="8" y="52"/>
                </a:lnTo>
                <a:lnTo>
                  <a:pt x="6" y="54"/>
                </a:lnTo>
                <a:lnTo>
                  <a:pt x="4" y="52"/>
                </a:lnTo>
                <a:lnTo>
                  <a:pt x="2" y="52"/>
                </a:lnTo>
                <a:lnTo>
                  <a:pt x="0" y="50"/>
                </a:lnTo>
                <a:lnTo>
                  <a:pt x="0" y="48"/>
                </a:lnTo>
                <a:lnTo>
                  <a:pt x="0" y="7"/>
                </a:lnTo>
                <a:lnTo>
                  <a:pt x="0" y="4"/>
                </a:lnTo>
                <a:lnTo>
                  <a:pt x="2" y="2"/>
                </a:lnTo>
                <a:lnTo>
                  <a:pt x="4" y="0"/>
                </a:lnTo>
                <a:lnTo>
                  <a:pt x="6" y="0"/>
                </a:lnTo>
                <a:lnTo>
                  <a:pt x="8" y="0"/>
                </a:lnTo>
                <a:lnTo>
                  <a:pt x="11" y="2"/>
                </a:lnTo>
                <a:lnTo>
                  <a:pt x="13" y="4"/>
                </a:lnTo>
                <a:lnTo>
                  <a:pt x="13" y="7"/>
                </a:lnTo>
                <a:lnTo>
                  <a:pt x="13" y="7"/>
                </a:lnTo>
                <a:close/>
                <a:moveTo>
                  <a:pt x="13" y="102"/>
                </a:moveTo>
                <a:lnTo>
                  <a:pt x="13" y="142"/>
                </a:lnTo>
                <a:lnTo>
                  <a:pt x="13" y="144"/>
                </a:lnTo>
                <a:lnTo>
                  <a:pt x="11" y="146"/>
                </a:lnTo>
                <a:lnTo>
                  <a:pt x="8" y="148"/>
                </a:lnTo>
                <a:lnTo>
                  <a:pt x="6" y="148"/>
                </a:lnTo>
                <a:lnTo>
                  <a:pt x="4" y="148"/>
                </a:lnTo>
                <a:lnTo>
                  <a:pt x="2" y="146"/>
                </a:lnTo>
                <a:lnTo>
                  <a:pt x="0" y="144"/>
                </a:lnTo>
                <a:lnTo>
                  <a:pt x="0" y="142"/>
                </a:lnTo>
                <a:lnTo>
                  <a:pt x="0" y="102"/>
                </a:lnTo>
                <a:lnTo>
                  <a:pt x="0" y="98"/>
                </a:lnTo>
                <a:lnTo>
                  <a:pt x="2" y="96"/>
                </a:lnTo>
                <a:lnTo>
                  <a:pt x="4" y="96"/>
                </a:lnTo>
                <a:lnTo>
                  <a:pt x="6" y="94"/>
                </a:lnTo>
                <a:lnTo>
                  <a:pt x="8" y="96"/>
                </a:lnTo>
                <a:lnTo>
                  <a:pt x="11" y="96"/>
                </a:lnTo>
                <a:lnTo>
                  <a:pt x="13" y="98"/>
                </a:lnTo>
                <a:lnTo>
                  <a:pt x="13" y="102"/>
                </a:lnTo>
                <a:lnTo>
                  <a:pt x="13" y="102"/>
                </a:lnTo>
                <a:close/>
                <a:moveTo>
                  <a:pt x="13" y="196"/>
                </a:moveTo>
                <a:lnTo>
                  <a:pt x="13" y="238"/>
                </a:lnTo>
                <a:lnTo>
                  <a:pt x="13" y="240"/>
                </a:lnTo>
                <a:lnTo>
                  <a:pt x="11" y="242"/>
                </a:lnTo>
                <a:lnTo>
                  <a:pt x="8" y="244"/>
                </a:lnTo>
                <a:lnTo>
                  <a:pt x="6" y="244"/>
                </a:lnTo>
                <a:lnTo>
                  <a:pt x="4" y="244"/>
                </a:lnTo>
                <a:lnTo>
                  <a:pt x="2" y="242"/>
                </a:lnTo>
                <a:lnTo>
                  <a:pt x="0" y="240"/>
                </a:lnTo>
                <a:lnTo>
                  <a:pt x="0" y="238"/>
                </a:lnTo>
                <a:lnTo>
                  <a:pt x="0" y="196"/>
                </a:lnTo>
                <a:lnTo>
                  <a:pt x="0" y="194"/>
                </a:lnTo>
                <a:lnTo>
                  <a:pt x="2" y="192"/>
                </a:lnTo>
                <a:lnTo>
                  <a:pt x="4" y="190"/>
                </a:lnTo>
                <a:lnTo>
                  <a:pt x="6" y="190"/>
                </a:lnTo>
                <a:lnTo>
                  <a:pt x="8" y="190"/>
                </a:lnTo>
                <a:lnTo>
                  <a:pt x="11" y="192"/>
                </a:lnTo>
                <a:lnTo>
                  <a:pt x="13" y="194"/>
                </a:lnTo>
                <a:lnTo>
                  <a:pt x="13" y="196"/>
                </a:lnTo>
                <a:lnTo>
                  <a:pt x="13" y="196"/>
                </a:lnTo>
                <a:close/>
                <a:moveTo>
                  <a:pt x="13" y="292"/>
                </a:moveTo>
                <a:lnTo>
                  <a:pt x="13" y="334"/>
                </a:lnTo>
                <a:lnTo>
                  <a:pt x="13" y="336"/>
                </a:lnTo>
                <a:lnTo>
                  <a:pt x="11" y="338"/>
                </a:lnTo>
                <a:lnTo>
                  <a:pt x="8" y="340"/>
                </a:lnTo>
                <a:lnTo>
                  <a:pt x="6" y="340"/>
                </a:lnTo>
                <a:lnTo>
                  <a:pt x="4" y="340"/>
                </a:lnTo>
                <a:lnTo>
                  <a:pt x="2" y="338"/>
                </a:lnTo>
                <a:lnTo>
                  <a:pt x="0" y="336"/>
                </a:lnTo>
                <a:lnTo>
                  <a:pt x="0" y="334"/>
                </a:lnTo>
                <a:lnTo>
                  <a:pt x="0" y="292"/>
                </a:lnTo>
                <a:lnTo>
                  <a:pt x="0" y="290"/>
                </a:lnTo>
                <a:lnTo>
                  <a:pt x="2" y="288"/>
                </a:lnTo>
                <a:lnTo>
                  <a:pt x="4" y="286"/>
                </a:lnTo>
                <a:lnTo>
                  <a:pt x="6" y="286"/>
                </a:lnTo>
                <a:lnTo>
                  <a:pt x="8" y="286"/>
                </a:lnTo>
                <a:lnTo>
                  <a:pt x="11" y="288"/>
                </a:lnTo>
                <a:lnTo>
                  <a:pt x="13" y="290"/>
                </a:lnTo>
                <a:lnTo>
                  <a:pt x="13" y="292"/>
                </a:lnTo>
                <a:lnTo>
                  <a:pt x="13" y="292"/>
                </a:lnTo>
                <a:close/>
                <a:moveTo>
                  <a:pt x="13" y="388"/>
                </a:moveTo>
                <a:lnTo>
                  <a:pt x="13" y="429"/>
                </a:lnTo>
                <a:lnTo>
                  <a:pt x="13" y="432"/>
                </a:lnTo>
                <a:lnTo>
                  <a:pt x="11" y="434"/>
                </a:lnTo>
                <a:lnTo>
                  <a:pt x="8" y="434"/>
                </a:lnTo>
                <a:lnTo>
                  <a:pt x="6" y="436"/>
                </a:lnTo>
                <a:lnTo>
                  <a:pt x="4" y="434"/>
                </a:lnTo>
                <a:lnTo>
                  <a:pt x="2" y="434"/>
                </a:lnTo>
                <a:lnTo>
                  <a:pt x="0" y="432"/>
                </a:lnTo>
                <a:lnTo>
                  <a:pt x="0" y="429"/>
                </a:lnTo>
                <a:lnTo>
                  <a:pt x="0" y="388"/>
                </a:lnTo>
                <a:lnTo>
                  <a:pt x="0" y="386"/>
                </a:lnTo>
                <a:lnTo>
                  <a:pt x="2" y="384"/>
                </a:lnTo>
                <a:lnTo>
                  <a:pt x="4" y="381"/>
                </a:lnTo>
                <a:lnTo>
                  <a:pt x="6" y="381"/>
                </a:lnTo>
                <a:lnTo>
                  <a:pt x="8" y="381"/>
                </a:lnTo>
                <a:lnTo>
                  <a:pt x="11" y="384"/>
                </a:lnTo>
                <a:lnTo>
                  <a:pt x="13" y="386"/>
                </a:lnTo>
                <a:lnTo>
                  <a:pt x="13" y="388"/>
                </a:lnTo>
                <a:lnTo>
                  <a:pt x="13" y="388"/>
                </a:lnTo>
                <a:close/>
                <a:moveTo>
                  <a:pt x="13" y="484"/>
                </a:moveTo>
                <a:lnTo>
                  <a:pt x="13" y="523"/>
                </a:lnTo>
                <a:lnTo>
                  <a:pt x="13" y="525"/>
                </a:lnTo>
                <a:lnTo>
                  <a:pt x="11" y="528"/>
                </a:lnTo>
                <a:lnTo>
                  <a:pt x="8" y="530"/>
                </a:lnTo>
                <a:lnTo>
                  <a:pt x="6" y="530"/>
                </a:lnTo>
                <a:lnTo>
                  <a:pt x="4" y="530"/>
                </a:lnTo>
                <a:lnTo>
                  <a:pt x="2" y="528"/>
                </a:lnTo>
                <a:lnTo>
                  <a:pt x="0" y="525"/>
                </a:lnTo>
                <a:lnTo>
                  <a:pt x="0" y="523"/>
                </a:lnTo>
                <a:lnTo>
                  <a:pt x="0" y="484"/>
                </a:lnTo>
                <a:lnTo>
                  <a:pt x="0" y="480"/>
                </a:lnTo>
                <a:lnTo>
                  <a:pt x="2" y="477"/>
                </a:lnTo>
                <a:lnTo>
                  <a:pt x="4" y="477"/>
                </a:lnTo>
                <a:lnTo>
                  <a:pt x="6" y="475"/>
                </a:lnTo>
                <a:lnTo>
                  <a:pt x="8" y="477"/>
                </a:lnTo>
                <a:lnTo>
                  <a:pt x="11" y="477"/>
                </a:lnTo>
                <a:lnTo>
                  <a:pt x="13" y="480"/>
                </a:lnTo>
                <a:lnTo>
                  <a:pt x="13" y="484"/>
                </a:lnTo>
                <a:lnTo>
                  <a:pt x="13" y="484"/>
                </a:lnTo>
                <a:close/>
                <a:moveTo>
                  <a:pt x="13" y="578"/>
                </a:moveTo>
                <a:lnTo>
                  <a:pt x="13" y="619"/>
                </a:lnTo>
                <a:lnTo>
                  <a:pt x="13" y="621"/>
                </a:lnTo>
                <a:lnTo>
                  <a:pt x="11" y="623"/>
                </a:lnTo>
                <a:lnTo>
                  <a:pt x="8" y="626"/>
                </a:lnTo>
                <a:lnTo>
                  <a:pt x="6" y="626"/>
                </a:lnTo>
                <a:lnTo>
                  <a:pt x="4" y="626"/>
                </a:lnTo>
                <a:lnTo>
                  <a:pt x="2" y="623"/>
                </a:lnTo>
                <a:lnTo>
                  <a:pt x="0" y="621"/>
                </a:lnTo>
                <a:lnTo>
                  <a:pt x="0" y="619"/>
                </a:lnTo>
                <a:lnTo>
                  <a:pt x="0" y="578"/>
                </a:lnTo>
                <a:lnTo>
                  <a:pt x="0" y="576"/>
                </a:lnTo>
                <a:lnTo>
                  <a:pt x="2" y="573"/>
                </a:lnTo>
                <a:lnTo>
                  <a:pt x="4" y="571"/>
                </a:lnTo>
                <a:lnTo>
                  <a:pt x="6" y="571"/>
                </a:lnTo>
                <a:lnTo>
                  <a:pt x="8" y="571"/>
                </a:lnTo>
                <a:lnTo>
                  <a:pt x="11" y="573"/>
                </a:lnTo>
                <a:lnTo>
                  <a:pt x="13" y="576"/>
                </a:lnTo>
                <a:lnTo>
                  <a:pt x="13" y="578"/>
                </a:lnTo>
                <a:lnTo>
                  <a:pt x="13" y="578"/>
                </a:lnTo>
                <a:close/>
                <a:moveTo>
                  <a:pt x="13" y="674"/>
                </a:moveTo>
                <a:lnTo>
                  <a:pt x="13" y="715"/>
                </a:lnTo>
                <a:lnTo>
                  <a:pt x="13" y="717"/>
                </a:lnTo>
                <a:lnTo>
                  <a:pt x="11" y="719"/>
                </a:lnTo>
                <a:lnTo>
                  <a:pt x="8" y="722"/>
                </a:lnTo>
                <a:lnTo>
                  <a:pt x="6" y="722"/>
                </a:lnTo>
                <a:lnTo>
                  <a:pt x="4" y="722"/>
                </a:lnTo>
                <a:lnTo>
                  <a:pt x="2" y="719"/>
                </a:lnTo>
                <a:lnTo>
                  <a:pt x="0" y="717"/>
                </a:lnTo>
                <a:lnTo>
                  <a:pt x="0" y="715"/>
                </a:lnTo>
                <a:lnTo>
                  <a:pt x="0" y="674"/>
                </a:lnTo>
                <a:lnTo>
                  <a:pt x="0" y="671"/>
                </a:lnTo>
                <a:lnTo>
                  <a:pt x="2" y="669"/>
                </a:lnTo>
                <a:lnTo>
                  <a:pt x="4" y="667"/>
                </a:lnTo>
                <a:lnTo>
                  <a:pt x="6" y="667"/>
                </a:lnTo>
                <a:lnTo>
                  <a:pt x="8" y="667"/>
                </a:lnTo>
                <a:lnTo>
                  <a:pt x="11" y="669"/>
                </a:lnTo>
                <a:lnTo>
                  <a:pt x="13" y="671"/>
                </a:lnTo>
                <a:lnTo>
                  <a:pt x="13" y="674"/>
                </a:lnTo>
                <a:lnTo>
                  <a:pt x="13" y="674"/>
                </a:lnTo>
                <a:close/>
                <a:moveTo>
                  <a:pt x="13" y="770"/>
                </a:moveTo>
                <a:lnTo>
                  <a:pt x="13" y="807"/>
                </a:lnTo>
                <a:lnTo>
                  <a:pt x="13" y="809"/>
                </a:lnTo>
                <a:lnTo>
                  <a:pt x="11" y="811"/>
                </a:lnTo>
                <a:lnTo>
                  <a:pt x="8" y="811"/>
                </a:lnTo>
                <a:lnTo>
                  <a:pt x="6" y="813"/>
                </a:lnTo>
                <a:lnTo>
                  <a:pt x="4" y="811"/>
                </a:lnTo>
                <a:lnTo>
                  <a:pt x="2" y="811"/>
                </a:lnTo>
                <a:lnTo>
                  <a:pt x="0" y="809"/>
                </a:lnTo>
                <a:lnTo>
                  <a:pt x="0" y="807"/>
                </a:lnTo>
                <a:lnTo>
                  <a:pt x="0" y="770"/>
                </a:lnTo>
                <a:lnTo>
                  <a:pt x="0" y="767"/>
                </a:lnTo>
                <a:lnTo>
                  <a:pt x="2" y="765"/>
                </a:lnTo>
                <a:lnTo>
                  <a:pt x="4" y="763"/>
                </a:lnTo>
                <a:lnTo>
                  <a:pt x="6" y="763"/>
                </a:lnTo>
                <a:lnTo>
                  <a:pt x="8" y="763"/>
                </a:lnTo>
                <a:lnTo>
                  <a:pt x="11" y="765"/>
                </a:lnTo>
                <a:lnTo>
                  <a:pt x="13" y="767"/>
                </a:lnTo>
                <a:lnTo>
                  <a:pt x="13" y="770"/>
                </a:lnTo>
                <a:lnTo>
                  <a:pt x="13" y="77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8" name="Freeform 56"/>
          <p:cNvSpPr>
            <a:spLocks noEditPoints="1"/>
          </p:cNvSpPr>
          <p:nvPr/>
        </p:nvSpPr>
        <p:spPr bwMode="auto">
          <a:xfrm>
            <a:off x="6337300" y="1273175"/>
            <a:ext cx="20638" cy="1287463"/>
          </a:xfrm>
          <a:custGeom>
            <a:avLst/>
            <a:gdLst/>
            <a:ahLst/>
            <a:cxnLst>
              <a:cxn ang="0">
                <a:pos x="13" y="50"/>
              </a:cxn>
              <a:cxn ang="0">
                <a:pos x="7" y="54"/>
              </a:cxn>
              <a:cxn ang="0">
                <a:pos x="0" y="50"/>
              </a:cxn>
              <a:cxn ang="0">
                <a:pos x="0" y="2"/>
              </a:cxn>
              <a:cxn ang="0">
                <a:pos x="7" y="0"/>
              </a:cxn>
              <a:cxn ang="0">
                <a:pos x="13" y="2"/>
              </a:cxn>
              <a:cxn ang="0">
                <a:pos x="13" y="100"/>
              </a:cxn>
              <a:cxn ang="0">
                <a:pos x="11" y="146"/>
              </a:cxn>
              <a:cxn ang="0">
                <a:pos x="5" y="148"/>
              </a:cxn>
              <a:cxn ang="0">
                <a:pos x="0" y="141"/>
              </a:cxn>
              <a:cxn ang="0">
                <a:pos x="2" y="96"/>
              </a:cxn>
              <a:cxn ang="0">
                <a:pos x="9" y="96"/>
              </a:cxn>
              <a:cxn ang="0">
                <a:pos x="13" y="100"/>
              </a:cxn>
              <a:cxn ang="0">
                <a:pos x="13" y="237"/>
              </a:cxn>
              <a:cxn ang="0">
                <a:pos x="9" y="244"/>
              </a:cxn>
              <a:cxn ang="0">
                <a:pos x="2" y="242"/>
              </a:cxn>
              <a:cxn ang="0">
                <a:pos x="0" y="196"/>
              </a:cxn>
              <a:cxn ang="0">
                <a:pos x="5" y="189"/>
              </a:cxn>
              <a:cxn ang="0">
                <a:pos x="11" y="192"/>
              </a:cxn>
              <a:cxn ang="0">
                <a:pos x="13" y="196"/>
              </a:cxn>
              <a:cxn ang="0">
                <a:pos x="13" y="335"/>
              </a:cxn>
              <a:cxn ang="0">
                <a:pos x="7" y="340"/>
              </a:cxn>
              <a:cxn ang="0">
                <a:pos x="0" y="335"/>
              </a:cxn>
              <a:cxn ang="0">
                <a:pos x="0" y="290"/>
              </a:cxn>
              <a:cxn ang="0">
                <a:pos x="7" y="285"/>
              </a:cxn>
              <a:cxn ang="0">
                <a:pos x="13" y="290"/>
              </a:cxn>
              <a:cxn ang="0">
                <a:pos x="13" y="388"/>
              </a:cxn>
              <a:cxn ang="0">
                <a:pos x="11" y="434"/>
              </a:cxn>
              <a:cxn ang="0">
                <a:pos x="5" y="434"/>
              </a:cxn>
              <a:cxn ang="0">
                <a:pos x="0" y="427"/>
              </a:cxn>
              <a:cxn ang="0">
                <a:pos x="2" y="381"/>
              </a:cxn>
              <a:cxn ang="0">
                <a:pos x="9" y="381"/>
              </a:cxn>
              <a:cxn ang="0">
                <a:pos x="13" y="388"/>
              </a:cxn>
              <a:cxn ang="0">
                <a:pos x="13" y="523"/>
              </a:cxn>
              <a:cxn ang="0">
                <a:pos x="9" y="530"/>
              </a:cxn>
              <a:cxn ang="0">
                <a:pos x="2" y="527"/>
              </a:cxn>
              <a:cxn ang="0">
                <a:pos x="0" y="482"/>
              </a:cxn>
              <a:cxn ang="0">
                <a:pos x="5" y="477"/>
              </a:cxn>
              <a:cxn ang="0">
                <a:pos x="11" y="477"/>
              </a:cxn>
              <a:cxn ang="0">
                <a:pos x="13" y="482"/>
              </a:cxn>
              <a:cxn ang="0">
                <a:pos x="13" y="621"/>
              </a:cxn>
              <a:cxn ang="0">
                <a:pos x="7" y="625"/>
              </a:cxn>
              <a:cxn ang="0">
                <a:pos x="0" y="621"/>
              </a:cxn>
              <a:cxn ang="0">
                <a:pos x="0" y="575"/>
              </a:cxn>
              <a:cxn ang="0">
                <a:pos x="7" y="571"/>
              </a:cxn>
              <a:cxn ang="0">
                <a:pos x="13" y="575"/>
              </a:cxn>
              <a:cxn ang="0">
                <a:pos x="13" y="673"/>
              </a:cxn>
              <a:cxn ang="0">
                <a:pos x="11" y="719"/>
              </a:cxn>
              <a:cxn ang="0">
                <a:pos x="5" y="721"/>
              </a:cxn>
              <a:cxn ang="0">
                <a:pos x="0" y="715"/>
              </a:cxn>
              <a:cxn ang="0">
                <a:pos x="2" y="669"/>
              </a:cxn>
              <a:cxn ang="0">
                <a:pos x="9" y="667"/>
              </a:cxn>
              <a:cxn ang="0">
                <a:pos x="13" y="673"/>
              </a:cxn>
              <a:cxn ang="0">
                <a:pos x="13" y="804"/>
              </a:cxn>
              <a:cxn ang="0">
                <a:pos x="9" y="811"/>
              </a:cxn>
              <a:cxn ang="0">
                <a:pos x="2" y="809"/>
              </a:cxn>
              <a:cxn ang="0">
                <a:pos x="0" y="769"/>
              </a:cxn>
              <a:cxn ang="0">
                <a:pos x="5" y="763"/>
              </a:cxn>
              <a:cxn ang="0">
                <a:pos x="11" y="763"/>
              </a:cxn>
              <a:cxn ang="0">
                <a:pos x="13" y="769"/>
              </a:cxn>
            </a:cxnLst>
            <a:rect l="0" t="0" r="r" b="b"/>
            <a:pathLst>
              <a:path w="13" h="811">
                <a:moveTo>
                  <a:pt x="13" y="6"/>
                </a:moveTo>
                <a:lnTo>
                  <a:pt x="13" y="46"/>
                </a:lnTo>
                <a:lnTo>
                  <a:pt x="13" y="50"/>
                </a:lnTo>
                <a:lnTo>
                  <a:pt x="11" y="52"/>
                </a:lnTo>
                <a:lnTo>
                  <a:pt x="9" y="52"/>
                </a:lnTo>
                <a:lnTo>
                  <a:pt x="7" y="54"/>
                </a:lnTo>
                <a:lnTo>
                  <a:pt x="5" y="52"/>
                </a:lnTo>
                <a:lnTo>
                  <a:pt x="2" y="52"/>
                </a:lnTo>
                <a:lnTo>
                  <a:pt x="0" y="50"/>
                </a:lnTo>
                <a:lnTo>
                  <a:pt x="0" y="46"/>
                </a:lnTo>
                <a:lnTo>
                  <a:pt x="0" y="6"/>
                </a:lnTo>
                <a:lnTo>
                  <a:pt x="0" y="2"/>
                </a:lnTo>
                <a:lnTo>
                  <a:pt x="2" y="0"/>
                </a:ln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lnTo>
                  <a:pt x="11" y="0"/>
                </a:lnTo>
                <a:lnTo>
                  <a:pt x="13" y="2"/>
                </a:lnTo>
                <a:lnTo>
                  <a:pt x="13" y="6"/>
                </a:lnTo>
                <a:lnTo>
                  <a:pt x="13" y="6"/>
                </a:lnTo>
                <a:close/>
                <a:moveTo>
                  <a:pt x="13" y="100"/>
                </a:moveTo>
                <a:lnTo>
                  <a:pt x="13" y="141"/>
                </a:lnTo>
                <a:lnTo>
                  <a:pt x="13" y="144"/>
                </a:lnTo>
                <a:lnTo>
                  <a:pt x="11" y="146"/>
                </a:lnTo>
                <a:lnTo>
                  <a:pt x="9" y="148"/>
                </a:lnTo>
                <a:lnTo>
                  <a:pt x="7" y="148"/>
                </a:lnTo>
                <a:lnTo>
                  <a:pt x="5" y="148"/>
                </a:lnTo>
                <a:lnTo>
                  <a:pt x="2" y="146"/>
                </a:lnTo>
                <a:lnTo>
                  <a:pt x="0" y="144"/>
                </a:lnTo>
                <a:lnTo>
                  <a:pt x="0" y="141"/>
                </a:lnTo>
                <a:lnTo>
                  <a:pt x="0" y="100"/>
                </a:lnTo>
                <a:lnTo>
                  <a:pt x="0" y="98"/>
                </a:lnTo>
                <a:lnTo>
                  <a:pt x="2" y="96"/>
                </a:lnTo>
                <a:lnTo>
                  <a:pt x="5" y="96"/>
                </a:lnTo>
                <a:lnTo>
                  <a:pt x="7" y="94"/>
                </a:lnTo>
                <a:lnTo>
                  <a:pt x="9" y="96"/>
                </a:lnTo>
                <a:lnTo>
                  <a:pt x="11" y="96"/>
                </a:lnTo>
                <a:lnTo>
                  <a:pt x="13" y="98"/>
                </a:lnTo>
                <a:lnTo>
                  <a:pt x="13" y="100"/>
                </a:lnTo>
                <a:lnTo>
                  <a:pt x="13" y="100"/>
                </a:lnTo>
                <a:close/>
                <a:moveTo>
                  <a:pt x="13" y="196"/>
                </a:moveTo>
                <a:lnTo>
                  <a:pt x="13" y="237"/>
                </a:lnTo>
                <a:lnTo>
                  <a:pt x="13" y="240"/>
                </a:lnTo>
                <a:lnTo>
                  <a:pt x="11" y="242"/>
                </a:lnTo>
                <a:lnTo>
                  <a:pt x="9" y="244"/>
                </a:lnTo>
                <a:lnTo>
                  <a:pt x="7" y="244"/>
                </a:lnTo>
                <a:lnTo>
                  <a:pt x="5" y="244"/>
                </a:lnTo>
                <a:lnTo>
                  <a:pt x="2" y="242"/>
                </a:lnTo>
                <a:lnTo>
                  <a:pt x="0" y="240"/>
                </a:lnTo>
                <a:lnTo>
                  <a:pt x="0" y="237"/>
                </a:lnTo>
                <a:lnTo>
                  <a:pt x="0" y="196"/>
                </a:lnTo>
                <a:lnTo>
                  <a:pt x="0" y="194"/>
                </a:lnTo>
                <a:lnTo>
                  <a:pt x="2" y="192"/>
                </a:lnTo>
                <a:lnTo>
                  <a:pt x="5" y="189"/>
                </a:lnTo>
                <a:lnTo>
                  <a:pt x="7" y="189"/>
                </a:lnTo>
                <a:lnTo>
                  <a:pt x="9" y="189"/>
                </a:lnTo>
                <a:lnTo>
                  <a:pt x="11" y="192"/>
                </a:lnTo>
                <a:lnTo>
                  <a:pt x="13" y="194"/>
                </a:lnTo>
                <a:lnTo>
                  <a:pt x="13" y="196"/>
                </a:lnTo>
                <a:lnTo>
                  <a:pt x="13" y="196"/>
                </a:lnTo>
                <a:close/>
                <a:moveTo>
                  <a:pt x="13" y="292"/>
                </a:moveTo>
                <a:lnTo>
                  <a:pt x="13" y="333"/>
                </a:lnTo>
                <a:lnTo>
                  <a:pt x="13" y="335"/>
                </a:lnTo>
                <a:lnTo>
                  <a:pt x="11" y="338"/>
                </a:lnTo>
                <a:lnTo>
                  <a:pt x="9" y="340"/>
                </a:lnTo>
                <a:lnTo>
                  <a:pt x="7" y="340"/>
                </a:lnTo>
                <a:lnTo>
                  <a:pt x="5" y="340"/>
                </a:lnTo>
                <a:lnTo>
                  <a:pt x="2" y="338"/>
                </a:lnTo>
                <a:lnTo>
                  <a:pt x="0" y="335"/>
                </a:lnTo>
                <a:lnTo>
                  <a:pt x="0" y="333"/>
                </a:lnTo>
                <a:lnTo>
                  <a:pt x="0" y="292"/>
                </a:lnTo>
                <a:lnTo>
                  <a:pt x="0" y="290"/>
                </a:lnTo>
                <a:lnTo>
                  <a:pt x="2" y="288"/>
                </a:lnTo>
                <a:lnTo>
                  <a:pt x="5" y="285"/>
                </a:lnTo>
                <a:lnTo>
                  <a:pt x="7" y="285"/>
                </a:lnTo>
                <a:lnTo>
                  <a:pt x="9" y="285"/>
                </a:lnTo>
                <a:lnTo>
                  <a:pt x="11" y="288"/>
                </a:lnTo>
                <a:lnTo>
                  <a:pt x="13" y="290"/>
                </a:lnTo>
                <a:lnTo>
                  <a:pt x="13" y="292"/>
                </a:lnTo>
                <a:lnTo>
                  <a:pt x="13" y="292"/>
                </a:lnTo>
                <a:close/>
                <a:moveTo>
                  <a:pt x="13" y="388"/>
                </a:moveTo>
                <a:lnTo>
                  <a:pt x="13" y="427"/>
                </a:lnTo>
                <a:lnTo>
                  <a:pt x="13" y="431"/>
                </a:lnTo>
                <a:lnTo>
                  <a:pt x="11" y="434"/>
                </a:lnTo>
                <a:lnTo>
                  <a:pt x="9" y="434"/>
                </a:lnTo>
                <a:lnTo>
                  <a:pt x="7" y="436"/>
                </a:lnTo>
                <a:lnTo>
                  <a:pt x="5" y="434"/>
                </a:lnTo>
                <a:lnTo>
                  <a:pt x="2" y="434"/>
                </a:lnTo>
                <a:lnTo>
                  <a:pt x="0" y="431"/>
                </a:lnTo>
                <a:lnTo>
                  <a:pt x="0" y="427"/>
                </a:lnTo>
                <a:lnTo>
                  <a:pt x="0" y="388"/>
                </a:lnTo>
                <a:lnTo>
                  <a:pt x="0" y="383"/>
                </a:lnTo>
                <a:lnTo>
                  <a:pt x="2" y="381"/>
                </a:lnTo>
                <a:lnTo>
                  <a:pt x="5" y="381"/>
                </a:lnTo>
                <a:lnTo>
                  <a:pt x="7" y="381"/>
                </a:lnTo>
                <a:lnTo>
                  <a:pt x="9" y="381"/>
                </a:lnTo>
                <a:lnTo>
                  <a:pt x="11" y="381"/>
                </a:lnTo>
                <a:lnTo>
                  <a:pt x="13" y="383"/>
                </a:lnTo>
                <a:lnTo>
                  <a:pt x="13" y="388"/>
                </a:lnTo>
                <a:lnTo>
                  <a:pt x="13" y="388"/>
                </a:lnTo>
                <a:close/>
                <a:moveTo>
                  <a:pt x="13" y="482"/>
                </a:moveTo>
                <a:lnTo>
                  <a:pt x="13" y="523"/>
                </a:lnTo>
                <a:lnTo>
                  <a:pt x="13" y="525"/>
                </a:lnTo>
                <a:lnTo>
                  <a:pt x="11" y="527"/>
                </a:lnTo>
                <a:lnTo>
                  <a:pt x="9" y="530"/>
                </a:lnTo>
                <a:lnTo>
                  <a:pt x="7" y="530"/>
                </a:lnTo>
                <a:lnTo>
                  <a:pt x="5" y="530"/>
                </a:lnTo>
                <a:lnTo>
                  <a:pt x="2" y="527"/>
                </a:lnTo>
                <a:lnTo>
                  <a:pt x="0" y="525"/>
                </a:lnTo>
                <a:lnTo>
                  <a:pt x="0" y="523"/>
                </a:lnTo>
                <a:lnTo>
                  <a:pt x="0" y="482"/>
                </a:lnTo>
                <a:lnTo>
                  <a:pt x="0" y="479"/>
                </a:lnTo>
                <a:lnTo>
                  <a:pt x="2" y="477"/>
                </a:lnTo>
                <a:lnTo>
                  <a:pt x="5" y="477"/>
                </a:lnTo>
                <a:lnTo>
                  <a:pt x="7" y="475"/>
                </a:lnTo>
                <a:lnTo>
                  <a:pt x="9" y="477"/>
                </a:lnTo>
                <a:lnTo>
                  <a:pt x="11" y="477"/>
                </a:lnTo>
                <a:lnTo>
                  <a:pt x="13" y="479"/>
                </a:lnTo>
                <a:lnTo>
                  <a:pt x="13" y="482"/>
                </a:lnTo>
                <a:lnTo>
                  <a:pt x="13" y="482"/>
                </a:lnTo>
                <a:close/>
                <a:moveTo>
                  <a:pt x="13" y="577"/>
                </a:moveTo>
                <a:lnTo>
                  <a:pt x="13" y="619"/>
                </a:lnTo>
                <a:lnTo>
                  <a:pt x="13" y="621"/>
                </a:lnTo>
                <a:lnTo>
                  <a:pt x="11" y="623"/>
                </a:lnTo>
                <a:lnTo>
                  <a:pt x="9" y="625"/>
                </a:lnTo>
                <a:lnTo>
                  <a:pt x="7" y="625"/>
                </a:lnTo>
                <a:lnTo>
                  <a:pt x="5" y="625"/>
                </a:lnTo>
                <a:lnTo>
                  <a:pt x="2" y="623"/>
                </a:lnTo>
                <a:lnTo>
                  <a:pt x="0" y="621"/>
                </a:lnTo>
                <a:lnTo>
                  <a:pt x="0" y="619"/>
                </a:lnTo>
                <a:lnTo>
                  <a:pt x="0" y="577"/>
                </a:lnTo>
                <a:lnTo>
                  <a:pt x="0" y="575"/>
                </a:lnTo>
                <a:lnTo>
                  <a:pt x="2" y="573"/>
                </a:lnTo>
                <a:lnTo>
                  <a:pt x="5" y="571"/>
                </a:lnTo>
                <a:lnTo>
                  <a:pt x="7" y="571"/>
                </a:lnTo>
                <a:lnTo>
                  <a:pt x="9" y="571"/>
                </a:lnTo>
                <a:lnTo>
                  <a:pt x="11" y="573"/>
                </a:lnTo>
                <a:lnTo>
                  <a:pt x="13" y="575"/>
                </a:lnTo>
                <a:lnTo>
                  <a:pt x="13" y="577"/>
                </a:lnTo>
                <a:lnTo>
                  <a:pt x="13" y="577"/>
                </a:lnTo>
                <a:close/>
                <a:moveTo>
                  <a:pt x="13" y="673"/>
                </a:moveTo>
                <a:lnTo>
                  <a:pt x="13" y="715"/>
                </a:lnTo>
                <a:lnTo>
                  <a:pt x="13" y="717"/>
                </a:lnTo>
                <a:lnTo>
                  <a:pt x="11" y="719"/>
                </a:lnTo>
                <a:lnTo>
                  <a:pt x="9" y="721"/>
                </a:lnTo>
                <a:lnTo>
                  <a:pt x="7" y="721"/>
                </a:lnTo>
                <a:lnTo>
                  <a:pt x="5" y="721"/>
                </a:lnTo>
                <a:lnTo>
                  <a:pt x="2" y="719"/>
                </a:lnTo>
                <a:lnTo>
                  <a:pt x="0" y="717"/>
                </a:lnTo>
                <a:lnTo>
                  <a:pt x="0" y="715"/>
                </a:lnTo>
                <a:lnTo>
                  <a:pt x="0" y="673"/>
                </a:lnTo>
                <a:lnTo>
                  <a:pt x="0" y="671"/>
                </a:lnTo>
                <a:lnTo>
                  <a:pt x="2" y="669"/>
                </a:lnTo>
                <a:lnTo>
                  <a:pt x="5" y="667"/>
                </a:lnTo>
                <a:lnTo>
                  <a:pt x="7" y="667"/>
                </a:lnTo>
                <a:lnTo>
                  <a:pt x="9" y="667"/>
                </a:lnTo>
                <a:lnTo>
                  <a:pt x="11" y="669"/>
                </a:lnTo>
                <a:lnTo>
                  <a:pt x="13" y="671"/>
                </a:lnTo>
                <a:lnTo>
                  <a:pt x="13" y="673"/>
                </a:lnTo>
                <a:lnTo>
                  <a:pt x="13" y="673"/>
                </a:lnTo>
                <a:close/>
                <a:moveTo>
                  <a:pt x="13" y="769"/>
                </a:moveTo>
                <a:lnTo>
                  <a:pt x="13" y="804"/>
                </a:lnTo>
                <a:lnTo>
                  <a:pt x="13" y="806"/>
                </a:lnTo>
                <a:lnTo>
                  <a:pt x="11" y="809"/>
                </a:lnTo>
                <a:lnTo>
                  <a:pt x="9" y="811"/>
                </a:lnTo>
                <a:lnTo>
                  <a:pt x="7" y="811"/>
                </a:lnTo>
                <a:lnTo>
                  <a:pt x="5" y="811"/>
                </a:lnTo>
                <a:lnTo>
                  <a:pt x="2" y="809"/>
                </a:lnTo>
                <a:lnTo>
                  <a:pt x="0" y="806"/>
                </a:lnTo>
                <a:lnTo>
                  <a:pt x="0" y="804"/>
                </a:lnTo>
                <a:lnTo>
                  <a:pt x="0" y="769"/>
                </a:lnTo>
                <a:lnTo>
                  <a:pt x="0" y="765"/>
                </a:lnTo>
                <a:lnTo>
                  <a:pt x="2" y="763"/>
                </a:lnTo>
                <a:lnTo>
                  <a:pt x="5" y="763"/>
                </a:lnTo>
                <a:lnTo>
                  <a:pt x="7" y="763"/>
                </a:lnTo>
                <a:lnTo>
                  <a:pt x="9" y="763"/>
                </a:lnTo>
                <a:lnTo>
                  <a:pt x="11" y="763"/>
                </a:lnTo>
                <a:lnTo>
                  <a:pt x="13" y="765"/>
                </a:lnTo>
                <a:lnTo>
                  <a:pt x="13" y="769"/>
                </a:lnTo>
                <a:lnTo>
                  <a:pt x="13" y="76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9" name="Freeform 57"/>
          <p:cNvSpPr>
            <a:spLocks noEditPoints="1"/>
          </p:cNvSpPr>
          <p:nvPr/>
        </p:nvSpPr>
        <p:spPr bwMode="auto">
          <a:xfrm>
            <a:off x="4349750" y="1608138"/>
            <a:ext cx="1970088" cy="173038"/>
          </a:xfrm>
          <a:custGeom>
            <a:avLst/>
            <a:gdLst/>
            <a:ahLst/>
            <a:cxnLst>
              <a:cxn ang="0">
                <a:pos x="89" y="46"/>
              </a:cxn>
              <a:cxn ang="0">
                <a:pos x="1150" y="46"/>
              </a:cxn>
              <a:cxn ang="0">
                <a:pos x="1154" y="48"/>
              </a:cxn>
              <a:cxn ang="0">
                <a:pos x="1156" y="48"/>
              </a:cxn>
              <a:cxn ang="0">
                <a:pos x="1159" y="53"/>
              </a:cxn>
              <a:cxn ang="0">
                <a:pos x="1159" y="55"/>
              </a:cxn>
              <a:cxn ang="0">
                <a:pos x="1159" y="59"/>
              </a:cxn>
              <a:cxn ang="0">
                <a:pos x="1156" y="61"/>
              </a:cxn>
              <a:cxn ang="0">
                <a:pos x="1154" y="63"/>
              </a:cxn>
              <a:cxn ang="0">
                <a:pos x="1150" y="66"/>
              </a:cxn>
              <a:cxn ang="0">
                <a:pos x="89" y="66"/>
              </a:cxn>
              <a:cxn ang="0">
                <a:pos x="87" y="63"/>
              </a:cxn>
              <a:cxn ang="0">
                <a:pos x="83" y="61"/>
              </a:cxn>
              <a:cxn ang="0">
                <a:pos x="83" y="59"/>
              </a:cxn>
              <a:cxn ang="0">
                <a:pos x="81" y="55"/>
              </a:cxn>
              <a:cxn ang="0">
                <a:pos x="83" y="53"/>
              </a:cxn>
              <a:cxn ang="0">
                <a:pos x="83" y="48"/>
              </a:cxn>
              <a:cxn ang="0">
                <a:pos x="87" y="48"/>
              </a:cxn>
              <a:cxn ang="0">
                <a:pos x="89" y="46"/>
              </a:cxn>
              <a:cxn ang="0">
                <a:pos x="89" y="46"/>
              </a:cxn>
              <a:cxn ang="0">
                <a:pos x="109" y="109"/>
              </a:cxn>
              <a:cxn ang="0">
                <a:pos x="0" y="55"/>
              </a:cxn>
              <a:cxn ang="0">
                <a:pos x="109" y="0"/>
              </a:cxn>
              <a:cxn ang="0">
                <a:pos x="109" y="109"/>
              </a:cxn>
              <a:cxn ang="0">
                <a:pos x="1133" y="0"/>
              </a:cxn>
              <a:cxn ang="0">
                <a:pos x="1241" y="55"/>
              </a:cxn>
              <a:cxn ang="0">
                <a:pos x="1133" y="109"/>
              </a:cxn>
              <a:cxn ang="0">
                <a:pos x="1133" y="0"/>
              </a:cxn>
            </a:cxnLst>
            <a:rect l="0" t="0" r="r" b="b"/>
            <a:pathLst>
              <a:path w="1241" h="109">
                <a:moveTo>
                  <a:pt x="89" y="46"/>
                </a:moveTo>
                <a:lnTo>
                  <a:pt x="1150" y="46"/>
                </a:lnTo>
                <a:lnTo>
                  <a:pt x="1154" y="48"/>
                </a:lnTo>
                <a:lnTo>
                  <a:pt x="1156" y="48"/>
                </a:lnTo>
                <a:lnTo>
                  <a:pt x="1159" y="53"/>
                </a:lnTo>
                <a:lnTo>
                  <a:pt x="1159" y="55"/>
                </a:lnTo>
                <a:lnTo>
                  <a:pt x="1159" y="59"/>
                </a:lnTo>
                <a:lnTo>
                  <a:pt x="1156" y="61"/>
                </a:lnTo>
                <a:lnTo>
                  <a:pt x="1154" y="63"/>
                </a:lnTo>
                <a:lnTo>
                  <a:pt x="1150" y="66"/>
                </a:lnTo>
                <a:lnTo>
                  <a:pt x="89" y="66"/>
                </a:lnTo>
                <a:lnTo>
                  <a:pt x="87" y="63"/>
                </a:lnTo>
                <a:lnTo>
                  <a:pt x="83" y="61"/>
                </a:lnTo>
                <a:lnTo>
                  <a:pt x="83" y="59"/>
                </a:lnTo>
                <a:lnTo>
                  <a:pt x="81" y="55"/>
                </a:lnTo>
                <a:lnTo>
                  <a:pt x="83" y="53"/>
                </a:lnTo>
                <a:lnTo>
                  <a:pt x="83" y="48"/>
                </a:lnTo>
                <a:lnTo>
                  <a:pt x="87" y="48"/>
                </a:lnTo>
                <a:lnTo>
                  <a:pt x="89" y="46"/>
                </a:lnTo>
                <a:lnTo>
                  <a:pt x="89" y="46"/>
                </a:lnTo>
                <a:close/>
                <a:moveTo>
                  <a:pt x="109" y="109"/>
                </a:moveTo>
                <a:lnTo>
                  <a:pt x="0" y="55"/>
                </a:lnTo>
                <a:lnTo>
                  <a:pt x="109" y="0"/>
                </a:lnTo>
                <a:lnTo>
                  <a:pt x="109" y="109"/>
                </a:lnTo>
                <a:close/>
                <a:moveTo>
                  <a:pt x="1133" y="0"/>
                </a:moveTo>
                <a:lnTo>
                  <a:pt x="1241" y="55"/>
                </a:lnTo>
                <a:lnTo>
                  <a:pt x="1133" y="109"/>
                </a:lnTo>
                <a:lnTo>
                  <a:pt x="1133" y="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0" name="Rectangle 58"/>
          <p:cNvSpPr>
            <a:spLocks noChangeArrowheads="1"/>
          </p:cNvSpPr>
          <p:nvPr/>
        </p:nvSpPr>
        <p:spPr bwMode="auto">
          <a:xfrm>
            <a:off x="4837113" y="1217613"/>
            <a:ext cx="930275" cy="7651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auto">
          <a:xfrm>
            <a:off x="5048250" y="1320800"/>
            <a:ext cx="569913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ymbol" pitchFamily="18" charset="2"/>
                <a:cs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2" name="Rectangle 60"/>
          <p:cNvSpPr>
            <a:spLocks noChangeArrowheads="1"/>
          </p:cNvSpPr>
          <p:nvPr/>
        </p:nvSpPr>
        <p:spPr bwMode="auto">
          <a:xfrm>
            <a:off x="5327650" y="1365250"/>
            <a:ext cx="44132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x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3" name="Freeform 61"/>
          <p:cNvSpPr>
            <a:spLocks noEditPoints="1"/>
          </p:cNvSpPr>
          <p:nvPr/>
        </p:nvSpPr>
        <p:spPr bwMode="auto">
          <a:xfrm>
            <a:off x="523875" y="3452813"/>
            <a:ext cx="708025" cy="695325"/>
          </a:xfrm>
          <a:custGeom>
            <a:avLst/>
            <a:gdLst/>
            <a:ahLst/>
            <a:cxnLst>
              <a:cxn ang="0">
                <a:pos x="396" y="52"/>
              </a:cxn>
              <a:cxn ang="0">
                <a:pos x="331" y="107"/>
              </a:cxn>
              <a:cxn ang="0">
                <a:pos x="291" y="144"/>
              </a:cxn>
              <a:cxn ang="0">
                <a:pos x="265" y="177"/>
              </a:cxn>
              <a:cxn ang="0">
                <a:pos x="257" y="192"/>
              </a:cxn>
              <a:cxn ang="0">
                <a:pos x="257" y="196"/>
              </a:cxn>
              <a:cxn ang="0">
                <a:pos x="254" y="194"/>
              </a:cxn>
              <a:cxn ang="0">
                <a:pos x="261" y="199"/>
              </a:cxn>
              <a:cxn ang="0">
                <a:pos x="265" y="201"/>
              </a:cxn>
              <a:cxn ang="0">
                <a:pos x="298" y="205"/>
              </a:cxn>
              <a:cxn ang="0">
                <a:pos x="335" y="209"/>
              </a:cxn>
              <a:cxn ang="0">
                <a:pos x="357" y="216"/>
              </a:cxn>
              <a:cxn ang="0">
                <a:pos x="368" y="222"/>
              </a:cxn>
              <a:cxn ang="0">
                <a:pos x="370" y="227"/>
              </a:cxn>
              <a:cxn ang="0">
                <a:pos x="370" y="233"/>
              </a:cxn>
              <a:cxn ang="0">
                <a:pos x="368" y="240"/>
              </a:cxn>
              <a:cxn ang="0">
                <a:pos x="357" y="253"/>
              </a:cxn>
              <a:cxn ang="0">
                <a:pos x="335" y="268"/>
              </a:cxn>
              <a:cxn ang="0">
                <a:pos x="296" y="292"/>
              </a:cxn>
              <a:cxn ang="0">
                <a:pos x="217" y="331"/>
              </a:cxn>
              <a:cxn ang="0">
                <a:pos x="135" y="373"/>
              </a:cxn>
              <a:cxn ang="0">
                <a:pos x="61" y="410"/>
              </a:cxn>
              <a:cxn ang="0">
                <a:pos x="32" y="425"/>
              </a:cxn>
              <a:cxn ang="0">
                <a:pos x="13" y="436"/>
              </a:cxn>
              <a:cxn ang="0">
                <a:pos x="4" y="436"/>
              </a:cxn>
              <a:cxn ang="0">
                <a:pos x="0" y="427"/>
              </a:cxn>
              <a:cxn ang="0">
                <a:pos x="8" y="417"/>
              </a:cxn>
              <a:cxn ang="0">
                <a:pos x="32" y="403"/>
              </a:cxn>
              <a:cxn ang="0">
                <a:pos x="74" y="382"/>
              </a:cxn>
              <a:cxn ang="0">
                <a:pos x="154" y="342"/>
              </a:cxn>
              <a:cxn ang="0">
                <a:pos x="237" y="301"/>
              </a:cxn>
              <a:cxn ang="0">
                <a:pos x="307" y="264"/>
              </a:cxn>
              <a:cxn ang="0">
                <a:pos x="333" y="249"/>
              </a:cxn>
              <a:cxn ang="0">
                <a:pos x="348" y="238"/>
              </a:cxn>
              <a:cxn ang="0">
                <a:pos x="352" y="233"/>
              </a:cxn>
              <a:cxn ang="0">
                <a:pos x="352" y="229"/>
              </a:cxn>
              <a:cxn ang="0">
                <a:pos x="355" y="233"/>
              </a:cxn>
              <a:cxn ang="0">
                <a:pos x="348" y="231"/>
              </a:cxn>
              <a:cxn ang="0">
                <a:pos x="333" y="227"/>
              </a:cxn>
              <a:cxn ang="0">
                <a:pos x="296" y="225"/>
              </a:cxn>
              <a:cxn ang="0">
                <a:pos x="261" y="218"/>
              </a:cxn>
              <a:cxn ang="0">
                <a:pos x="250" y="214"/>
              </a:cxn>
              <a:cxn ang="0">
                <a:pos x="239" y="203"/>
              </a:cxn>
              <a:cxn ang="0">
                <a:pos x="237" y="194"/>
              </a:cxn>
              <a:cxn ang="0">
                <a:pos x="239" y="185"/>
              </a:cxn>
              <a:cxn ang="0">
                <a:pos x="252" y="164"/>
              </a:cxn>
              <a:cxn ang="0">
                <a:pos x="281" y="131"/>
              </a:cxn>
              <a:cxn ang="0">
                <a:pos x="320" y="94"/>
              </a:cxn>
              <a:cxn ang="0">
                <a:pos x="383" y="39"/>
              </a:cxn>
              <a:cxn ang="0">
                <a:pos x="431" y="2"/>
              </a:cxn>
              <a:cxn ang="0">
                <a:pos x="439" y="5"/>
              </a:cxn>
              <a:cxn ang="0">
                <a:pos x="442" y="15"/>
              </a:cxn>
              <a:cxn ang="0">
                <a:pos x="307" y="20"/>
              </a:cxn>
              <a:cxn ang="0">
                <a:pos x="394" y="135"/>
              </a:cxn>
              <a:cxn ang="0">
                <a:pos x="385" y="137"/>
              </a:cxn>
              <a:cxn ang="0">
                <a:pos x="379" y="129"/>
              </a:cxn>
              <a:cxn ang="0">
                <a:pos x="435" y="20"/>
              </a:cxn>
              <a:cxn ang="0">
                <a:pos x="302" y="37"/>
              </a:cxn>
              <a:cxn ang="0">
                <a:pos x="300" y="26"/>
              </a:cxn>
              <a:cxn ang="0">
                <a:pos x="307" y="20"/>
              </a:cxn>
            </a:cxnLst>
            <a:rect l="0" t="0" r="r" b="b"/>
            <a:pathLst>
              <a:path w="446" h="438">
                <a:moveTo>
                  <a:pt x="439" y="18"/>
                </a:moveTo>
                <a:lnTo>
                  <a:pt x="431" y="24"/>
                </a:lnTo>
                <a:lnTo>
                  <a:pt x="396" y="52"/>
                </a:lnTo>
                <a:lnTo>
                  <a:pt x="361" y="81"/>
                </a:lnTo>
                <a:lnTo>
                  <a:pt x="346" y="94"/>
                </a:lnTo>
                <a:lnTo>
                  <a:pt x="331" y="107"/>
                </a:lnTo>
                <a:lnTo>
                  <a:pt x="318" y="120"/>
                </a:lnTo>
                <a:lnTo>
                  <a:pt x="304" y="133"/>
                </a:lnTo>
                <a:lnTo>
                  <a:pt x="291" y="144"/>
                </a:lnTo>
                <a:lnTo>
                  <a:pt x="283" y="155"/>
                </a:lnTo>
                <a:lnTo>
                  <a:pt x="274" y="166"/>
                </a:lnTo>
                <a:lnTo>
                  <a:pt x="265" y="177"/>
                </a:lnTo>
                <a:lnTo>
                  <a:pt x="261" y="185"/>
                </a:lnTo>
                <a:lnTo>
                  <a:pt x="257" y="192"/>
                </a:lnTo>
                <a:lnTo>
                  <a:pt x="257" y="192"/>
                </a:lnTo>
                <a:lnTo>
                  <a:pt x="257" y="194"/>
                </a:lnTo>
                <a:lnTo>
                  <a:pt x="257" y="192"/>
                </a:lnTo>
                <a:lnTo>
                  <a:pt x="257" y="196"/>
                </a:lnTo>
                <a:lnTo>
                  <a:pt x="257" y="194"/>
                </a:lnTo>
                <a:lnTo>
                  <a:pt x="257" y="196"/>
                </a:lnTo>
                <a:lnTo>
                  <a:pt x="254" y="194"/>
                </a:lnTo>
                <a:lnTo>
                  <a:pt x="257" y="196"/>
                </a:lnTo>
                <a:lnTo>
                  <a:pt x="254" y="194"/>
                </a:lnTo>
                <a:lnTo>
                  <a:pt x="261" y="199"/>
                </a:lnTo>
                <a:lnTo>
                  <a:pt x="259" y="196"/>
                </a:lnTo>
                <a:lnTo>
                  <a:pt x="267" y="201"/>
                </a:lnTo>
                <a:lnTo>
                  <a:pt x="265" y="201"/>
                </a:lnTo>
                <a:lnTo>
                  <a:pt x="276" y="203"/>
                </a:lnTo>
                <a:lnTo>
                  <a:pt x="287" y="205"/>
                </a:lnTo>
                <a:lnTo>
                  <a:pt x="298" y="205"/>
                </a:lnTo>
                <a:lnTo>
                  <a:pt x="311" y="207"/>
                </a:lnTo>
                <a:lnTo>
                  <a:pt x="324" y="209"/>
                </a:lnTo>
                <a:lnTo>
                  <a:pt x="335" y="209"/>
                </a:lnTo>
                <a:lnTo>
                  <a:pt x="346" y="212"/>
                </a:lnTo>
                <a:lnTo>
                  <a:pt x="355" y="214"/>
                </a:lnTo>
                <a:lnTo>
                  <a:pt x="357" y="216"/>
                </a:lnTo>
                <a:lnTo>
                  <a:pt x="363" y="218"/>
                </a:lnTo>
                <a:lnTo>
                  <a:pt x="365" y="220"/>
                </a:lnTo>
                <a:lnTo>
                  <a:pt x="368" y="222"/>
                </a:lnTo>
                <a:lnTo>
                  <a:pt x="368" y="222"/>
                </a:lnTo>
                <a:lnTo>
                  <a:pt x="368" y="225"/>
                </a:lnTo>
                <a:lnTo>
                  <a:pt x="370" y="227"/>
                </a:lnTo>
                <a:lnTo>
                  <a:pt x="370" y="229"/>
                </a:lnTo>
                <a:lnTo>
                  <a:pt x="370" y="231"/>
                </a:lnTo>
                <a:lnTo>
                  <a:pt x="370" y="233"/>
                </a:lnTo>
                <a:lnTo>
                  <a:pt x="370" y="236"/>
                </a:lnTo>
                <a:lnTo>
                  <a:pt x="370" y="238"/>
                </a:lnTo>
                <a:lnTo>
                  <a:pt x="368" y="240"/>
                </a:lnTo>
                <a:lnTo>
                  <a:pt x="365" y="244"/>
                </a:lnTo>
                <a:lnTo>
                  <a:pt x="361" y="249"/>
                </a:lnTo>
                <a:lnTo>
                  <a:pt x="357" y="253"/>
                </a:lnTo>
                <a:lnTo>
                  <a:pt x="350" y="257"/>
                </a:lnTo>
                <a:lnTo>
                  <a:pt x="344" y="264"/>
                </a:lnTo>
                <a:lnTo>
                  <a:pt x="335" y="268"/>
                </a:lnTo>
                <a:lnTo>
                  <a:pt x="326" y="275"/>
                </a:lnTo>
                <a:lnTo>
                  <a:pt x="318" y="279"/>
                </a:lnTo>
                <a:lnTo>
                  <a:pt x="296" y="292"/>
                </a:lnTo>
                <a:lnTo>
                  <a:pt x="272" y="303"/>
                </a:lnTo>
                <a:lnTo>
                  <a:pt x="246" y="318"/>
                </a:lnTo>
                <a:lnTo>
                  <a:pt x="217" y="331"/>
                </a:lnTo>
                <a:lnTo>
                  <a:pt x="189" y="345"/>
                </a:lnTo>
                <a:lnTo>
                  <a:pt x="161" y="358"/>
                </a:lnTo>
                <a:lnTo>
                  <a:pt x="135" y="373"/>
                </a:lnTo>
                <a:lnTo>
                  <a:pt x="106" y="386"/>
                </a:lnTo>
                <a:lnTo>
                  <a:pt x="82" y="397"/>
                </a:lnTo>
                <a:lnTo>
                  <a:pt x="61" y="410"/>
                </a:lnTo>
                <a:lnTo>
                  <a:pt x="50" y="414"/>
                </a:lnTo>
                <a:lnTo>
                  <a:pt x="41" y="419"/>
                </a:lnTo>
                <a:lnTo>
                  <a:pt x="32" y="425"/>
                </a:lnTo>
                <a:lnTo>
                  <a:pt x="24" y="430"/>
                </a:lnTo>
                <a:lnTo>
                  <a:pt x="19" y="432"/>
                </a:lnTo>
                <a:lnTo>
                  <a:pt x="13" y="436"/>
                </a:lnTo>
                <a:lnTo>
                  <a:pt x="10" y="438"/>
                </a:lnTo>
                <a:lnTo>
                  <a:pt x="6" y="438"/>
                </a:lnTo>
                <a:lnTo>
                  <a:pt x="4" y="436"/>
                </a:lnTo>
                <a:lnTo>
                  <a:pt x="0" y="434"/>
                </a:lnTo>
                <a:lnTo>
                  <a:pt x="0" y="432"/>
                </a:lnTo>
                <a:lnTo>
                  <a:pt x="0" y="427"/>
                </a:lnTo>
                <a:lnTo>
                  <a:pt x="0" y="423"/>
                </a:lnTo>
                <a:lnTo>
                  <a:pt x="2" y="421"/>
                </a:lnTo>
                <a:lnTo>
                  <a:pt x="8" y="417"/>
                </a:lnTo>
                <a:lnTo>
                  <a:pt x="15" y="412"/>
                </a:lnTo>
                <a:lnTo>
                  <a:pt x="24" y="408"/>
                </a:lnTo>
                <a:lnTo>
                  <a:pt x="32" y="403"/>
                </a:lnTo>
                <a:lnTo>
                  <a:pt x="41" y="399"/>
                </a:lnTo>
                <a:lnTo>
                  <a:pt x="52" y="393"/>
                </a:lnTo>
                <a:lnTo>
                  <a:pt x="74" y="382"/>
                </a:lnTo>
                <a:lnTo>
                  <a:pt x="100" y="369"/>
                </a:lnTo>
                <a:lnTo>
                  <a:pt x="126" y="355"/>
                </a:lnTo>
                <a:lnTo>
                  <a:pt x="154" y="342"/>
                </a:lnTo>
                <a:lnTo>
                  <a:pt x="183" y="329"/>
                </a:lnTo>
                <a:lnTo>
                  <a:pt x="209" y="314"/>
                </a:lnTo>
                <a:lnTo>
                  <a:pt x="237" y="301"/>
                </a:lnTo>
                <a:lnTo>
                  <a:pt x="263" y="288"/>
                </a:lnTo>
                <a:lnTo>
                  <a:pt x="287" y="275"/>
                </a:lnTo>
                <a:lnTo>
                  <a:pt x="307" y="264"/>
                </a:lnTo>
                <a:lnTo>
                  <a:pt x="318" y="257"/>
                </a:lnTo>
                <a:lnTo>
                  <a:pt x="326" y="253"/>
                </a:lnTo>
                <a:lnTo>
                  <a:pt x="333" y="249"/>
                </a:lnTo>
                <a:lnTo>
                  <a:pt x="339" y="244"/>
                </a:lnTo>
                <a:lnTo>
                  <a:pt x="344" y="240"/>
                </a:lnTo>
                <a:lnTo>
                  <a:pt x="348" y="238"/>
                </a:lnTo>
                <a:lnTo>
                  <a:pt x="350" y="233"/>
                </a:lnTo>
                <a:lnTo>
                  <a:pt x="352" y="231"/>
                </a:lnTo>
                <a:lnTo>
                  <a:pt x="352" y="233"/>
                </a:lnTo>
                <a:lnTo>
                  <a:pt x="352" y="229"/>
                </a:lnTo>
                <a:lnTo>
                  <a:pt x="352" y="233"/>
                </a:lnTo>
                <a:lnTo>
                  <a:pt x="352" y="229"/>
                </a:lnTo>
                <a:lnTo>
                  <a:pt x="352" y="233"/>
                </a:lnTo>
                <a:lnTo>
                  <a:pt x="352" y="231"/>
                </a:lnTo>
                <a:lnTo>
                  <a:pt x="355" y="233"/>
                </a:lnTo>
                <a:lnTo>
                  <a:pt x="352" y="233"/>
                </a:lnTo>
                <a:lnTo>
                  <a:pt x="355" y="233"/>
                </a:lnTo>
                <a:lnTo>
                  <a:pt x="348" y="231"/>
                </a:lnTo>
                <a:lnTo>
                  <a:pt x="350" y="231"/>
                </a:lnTo>
                <a:lnTo>
                  <a:pt x="344" y="229"/>
                </a:lnTo>
                <a:lnTo>
                  <a:pt x="333" y="227"/>
                </a:lnTo>
                <a:lnTo>
                  <a:pt x="322" y="227"/>
                </a:lnTo>
                <a:lnTo>
                  <a:pt x="309" y="225"/>
                </a:lnTo>
                <a:lnTo>
                  <a:pt x="296" y="225"/>
                </a:lnTo>
                <a:lnTo>
                  <a:pt x="283" y="222"/>
                </a:lnTo>
                <a:lnTo>
                  <a:pt x="272" y="220"/>
                </a:lnTo>
                <a:lnTo>
                  <a:pt x="261" y="218"/>
                </a:lnTo>
                <a:lnTo>
                  <a:pt x="259" y="218"/>
                </a:lnTo>
                <a:lnTo>
                  <a:pt x="252" y="214"/>
                </a:lnTo>
                <a:lnTo>
                  <a:pt x="250" y="214"/>
                </a:lnTo>
                <a:lnTo>
                  <a:pt x="244" y="207"/>
                </a:lnTo>
                <a:lnTo>
                  <a:pt x="241" y="205"/>
                </a:lnTo>
                <a:lnTo>
                  <a:pt x="239" y="203"/>
                </a:lnTo>
                <a:lnTo>
                  <a:pt x="239" y="201"/>
                </a:lnTo>
                <a:lnTo>
                  <a:pt x="237" y="199"/>
                </a:lnTo>
                <a:lnTo>
                  <a:pt x="237" y="194"/>
                </a:lnTo>
                <a:lnTo>
                  <a:pt x="237" y="192"/>
                </a:lnTo>
                <a:lnTo>
                  <a:pt x="239" y="190"/>
                </a:lnTo>
                <a:lnTo>
                  <a:pt x="239" y="185"/>
                </a:lnTo>
                <a:lnTo>
                  <a:pt x="239" y="183"/>
                </a:lnTo>
                <a:lnTo>
                  <a:pt x="246" y="175"/>
                </a:lnTo>
                <a:lnTo>
                  <a:pt x="252" y="164"/>
                </a:lnTo>
                <a:lnTo>
                  <a:pt x="259" y="155"/>
                </a:lnTo>
                <a:lnTo>
                  <a:pt x="270" y="144"/>
                </a:lnTo>
                <a:lnTo>
                  <a:pt x="281" y="131"/>
                </a:lnTo>
                <a:lnTo>
                  <a:pt x="291" y="120"/>
                </a:lnTo>
                <a:lnTo>
                  <a:pt x="304" y="107"/>
                </a:lnTo>
                <a:lnTo>
                  <a:pt x="320" y="94"/>
                </a:lnTo>
                <a:lnTo>
                  <a:pt x="335" y="81"/>
                </a:lnTo>
                <a:lnTo>
                  <a:pt x="350" y="68"/>
                </a:lnTo>
                <a:lnTo>
                  <a:pt x="383" y="39"/>
                </a:lnTo>
                <a:lnTo>
                  <a:pt x="420" y="11"/>
                </a:lnTo>
                <a:lnTo>
                  <a:pt x="426" y="5"/>
                </a:lnTo>
                <a:lnTo>
                  <a:pt x="431" y="2"/>
                </a:lnTo>
                <a:lnTo>
                  <a:pt x="433" y="2"/>
                </a:lnTo>
                <a:lnTo>
                  <a:pt x="437" y="2"/>
                </a:lnTo>
                <a:lnTo>
                  <a:pt x="439" y="5"/>
                </a:lnTo>
                <a:lnTo>
                  <a:pt x="442" y="9"/>
                </a:lnTo>
                <a:lnTo>
                  <a:pt x="442" y="11"/>
                </a:lnTo>
                <a:lnTo>
                  <a:pt x="442" y="15"/>
                </a:lnTo>
                <a:lnTo>
                  <a:pt x="439" y="18"/>
                </a:lnTo>
                <a:lnTo>
                  <a:pt x="439" y="18"/>
                </a:lnTo>
                <a:close/>
                <a:moveTo>
                  <a:pt x="307" y="20"/>
                </a:moveTo>
                <a:lnTo>
                  <a:pt x="446" y="0"/>
                </a:lnTo>
                <a:lnTo>
                  <a:pt x="396" y="131"/>
                </a:lnTo>
                <a:lnTo>
                  <a:pt x="394" y="135"/>
                </a:lnTo>
                <a:lnTo>
                  <a:pt x="392" y="137"/>
                </a:lnTo>
                <a:lnTo>
                  <a:pt x="387" y="137"/>
                </a:lnTo>
                <a:lnTo>
                  <a:pt x="385" y="137"/>
                </a:lnTo>
                <a:lnTo>
                  <a:pt x="381" y="135"/>
                </a:lnTo>
                <a:lnTo>
                  <a:pt x="379" y="133"/>
                </a:lnTo>
                <a:lnTo>
                  <a:pt x="379" y="129"/>
                </a:lnTo>
                <a:lnTo>
                  <a:pt x="379" y="124"/>
                </a:lnTo>
                <a:lnTo>
                  <a:pt x="424" y="7"/>
                </a:lnTo>
                <a:lnTo>
                  <a:pt x="435" y="20"/>
                </a:lnTo>
                <a:lnTo>
                  <a:pt x="309" y="37"/>
                </a:lnTo>
                <a:lnTo>
                  <a:pt x="307" y="37"/>
                </a:lnTo>
                <a:lnTo>
                  <a:pt x="302" y="37"/>
                </a:lnTo>
                <a:lnTo>
                  <a:pt x="300" y="33"/>
                </a:lnTo>
                <a:lnTo>
                  <a:pt x="300" y="31"/>
                </a:lnTo>
                <a:lnTo>
                  <a:pt x="300" y="26"/>
                </a:lnTo>
                <a:lnTo>
                  <a:pt x="300" y="24"/>
                </a:lnTo>
                <a:lnTo>
                  <a:pt x="302" y="22"/>
                </a:lnTo>
                <a:lnTo>
                  <a:pt x="307" y="20"/>
                </a:lnTo>
                <a:lnTo>
                  <a:pt x="307" y="2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4" name="Rectangle 62"/>
          <p:cNvSpPr>
            <a:spLocks noChangeArrowheads="1"/>
          </p:cNvSpPr>
          <p:nvPr/>
        </p:nvSpPr>
        <p:spPr bwMode="auto">
          <a:xfrm>
            <a:off x="115888" y="3860800"/>
            <a:ext cx="51752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5" name="Freeform 63"/>
          <p:cNvSpPr>
            <a:spLocks/>
          </p:cNvSpPr>
          <p:nvPr/>
        </p:nvSpPr>
        <p:spPr bwMode="auto">
          <a:xfrm>
            <a:off x="4878388" y="3071813"/>
            <a:ext cx="360363" cy="339725"/>
          </a:xfrm>
          <a:custGeom>
            <a:avLst/>
            <a:gdLst/>
            <a:ahLst/>
            <a:cxnLst>
              <a:cxn ang="0">
                <a:pos x="103" y="3"/>
              </a:cxn>
              <a:cxn ang="0">
                <a:pos x="81" y="7"/>
              </a:cxn>
              <a:cxn ang="0">
                <a:pos x="59" y="13"/>
              </a:cxn>
              <a:cxn ang="0">
                <a:pos x="42" y="27"/>
              </a:cxn>
              <a:cxn ang="0">
                <a:pos x="27" y="40"/>
              </a:cxn>
              <a:cxn ang="0">
                <a:pos x="13" y="57"/>
              </a:cxn>
              <a:cxn ang="0">
                <a:pos x="5" y="77"/>
              </a:cxn>
              <a:cxn ang="0">
                <a:pos x="0" y="96"/>
              </a:cxn>
              <a:cxn ang="0">
                <a:pos x="0" y="118"/>
              </a:cxn>
              <a:cxn ang="0">
                <a:pos x="5" y="140"/>
              </a:cxn>
              <a:cxn ang="0">
                <a:pos x="13" y="159"/>
              </a:cxn>
              <a:cxn ang="0">
                <a:pos x="27" y="175"/>
              </a:cxn>
              <a:cxn ang="0">
                <a:pos x="42" y="190"/>
              </a:cxn>
              <a:cxn ang="0">
                <a:pos x="59" y="201"/>
              </a:cxn>
              <a:cxn ang="0">
                <a:pos x="81" y="210"/>
              </a:cxn>
              <a:cxn ang="0">
                <a:pos x="103" y="214"/>
              </a:cxn>
              <a:cxn ang="0">
                <a:pos x="124" y="214"/>
              </a:cxn>
              <a:cxn ang="0">
                <a:pos x="146" y="210"/>
              </a:cxn>
              <a:cxn ang="0">
                <a:pos x="168" y="201"/>
              </a:cxn>
              <a:cxn ang="0">
                <a:pos x="185" y="190"/>
              </a:cxn>
              <a:cxn ang="0">
                <a:pos x="201" y="175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1" y="40"/>
              </a:cxn>
              <a:cxn ang="0">
                <a:pos x="185" y="27"/>
              </a:cxn>
              <a:cxn ang="0">
                <a:pos x="168" y="13"/>
              </a:cxn>
              <a:cxn ang="0">
                <a:pos x="146" y="7"/>
              </a:cxn>
              <a:cxn ang="0">
                <a:pos x="124" y="3"/>
              </a:cxn>
            </a:cxnLst>
            <a:rect l="0" t="0" r="r" b="b"/>
            <a:pathLst>
              <a:path w="227" h="214">
                <a:moveTo>
                  <a:pt x="114" y="0"/>
                </a:moveTo>
                <a:lnTo>
                  <a:pt x="103" y="3"/>
                </a:lnTo>
                <a:lnTo>
                  <a:pt x="92" y="3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2" y="27"/>
                </a:lnTo>
                <a:lnTo>
                  <a:pt x="33" y="33"/>
                </a:lnTo>
                <a:lnTo>
                  <a:pt x="27" y="40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5" y="77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3" y="129"/>
                </a:lnTo>
                <a:lnTo>
                  <a:pt x="5" y="140"/>
                </a:lnTo>
                <a:lnTo>
                  <a:pt x="9" y="149"/>
                </a:lnTo>
                <a:lnTo>
                  <a:pt x="13" y="159"/>
                </a:lnTo>
                <a:lnTo>
                  <a:pt x="20" y="168"/>
                </a:lnTo>
                <a:lnTo>
                  <a:pt x="27" y="175"/>
                </a:lnTo>
                <a:lnTo>
                  <a:pt x="33" y="183"/>
                </a:lnTo>
                <a:lnTo>
                  <a:pt x="42" y="190"/>
                </a:lnTo>
                <a:lnTo>
                  <a:pt x="50" y="197"/>
                </a:lnTo>
                <a:lnTo>
                  <a:pt x="59" y="201"/>
                </a:lnTo>
                <a:lnTo>
                  <a:pt x="70" y="205"/>
                </a:lnTo>
                <a:lnTo>
                  <a:pt x="81" y="210"/>
                </a:lnTo>
                <a:lnTo>
                  <a:pt x="92" y="212"/>
                </a:lnTo>
                <a:lnTo>
                  <a:pt x="103" y="214"/>
                </a:lnTo>
                <a:lnTo>
                  <a:pt x="114" y="214"/>
                </a:lnTo>
                <a:lnTo>
                  <a:pt x="124" y="214"/>
                </a:lnTo>
                <a:lnTo>
                  <a:pt x="138" y="212"/>
                </a:lnTo>
                <a:lnTo>
                  <a:pt x="146" y="210"/>
                </a:lnTo>
                <a:lnTo>
                  <a:pt x="157" y="205"/>
                </a:lnTo>
                <a:lnTo>
                  <a:pt x="168" y="201"/>
                </a:lnTo>
                <a:lnTo>
                  <a:pt x="177" y="197"/>
                </a:lnTo>
                <a:lnTo>
                  <a:pt x="185" y="190"/>
                </a:lnTo>
                <a:lnTo>
                  <a:pt x="194" y="183"/>
                </a:lnTo>
                <a:lnTo>
                  <a:pt x="201" y="175"/>
                </a:lnTo>
                <a:lnTo>
                  <a:pt x="207" y="168"/>
                </a:lnTo>
                <a:lnTo>
                  <a:pt x="214" y="159"/>
                </a:lnTo>
                <a:lnTo>
                  <a:pt x="218" y="149"/>
                </a:lnTo>
                <a:lnTo>
                  <a:pt x="222" y="140"/>
                </a:lnTo>
                <a:lnTo>
                  <a:pt x="225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1" y="40"/>
                </a:lnTo>
                <a:lnTo>
                  <a:pt x="194" y="33"/>
                </a:lnTo>
                <a:lnTo>
                  <a:pt x="185" y="27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6" y="7"/>
                </a:lnTo>
                <a:lnTo>
                  <a:pt x="138" y="3"/>
                </a:lnTo>
                <a:lnTo>
                  <a:pt x="124" y="3"/>
                </a:lnTo>
                <a:lnTo>
                  <a:pt x="114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6" name="Freeform 64"/>
          <p:cNvSpPr>
            <a:spLocks/>
          </p:cNvSpPr>
          <p:nvPr/>
        </p:nvSpPr>
        <p:spPr bwMode="auto">
          <a:xfrm>
            <a:off x="4878388" y="3071813"/>
            <a:ext cx="360363" cy="339725"/>
          </a:xfrm>
          <a:custGeom>
            <a:avLst/>
            <a:gdLst/>
            <a:ahLst/>
            <a:cxnLst>
              <a:cxn ang="0">
                <a:pos x="103" y="3"/>
              </a:cxn>
              <a:cxn ang="0">
                <a:pos x="81" y="7"/>
              </a:cxn>
              <a:cxn ang="0">
                <a:pos x="59" y="13"/>
              </a:cxn>
              <a:cxn ang="0">
                <a:pos x="42" y="27"/>
              </a:cxn>
              <a:cxn ang="0">
                <a:pos x="27" y="40"/>
              </a:cxn>
              <a:cxn ang="0">
                <a:pos x="13" y="57"/>
              </a:cxn>
              <a:cxn ang="0">
                <a:pos x="5" y="77"/>
              </a:cxn>
              <a:cxn ang="0">
                <a:pos x="0" y="96"/>
              </a:cxn>
              <a:cxn ang="0">
                <a:pos x="0" y="118"/>
              </a:cxn>
              <a:cxn ang="0">
                <a:pos x="5" y="140"/>
              </a:cxn>
              <a:cxn ang="0">
                <a:pos x="13" y="159"/>
              </a:cxn>
              <a:cxn ang="0">
                <a:pos x="27" y="175"/>
              </a:cxn>
              <a:cxn ang="0">
                <a:pos x="42" y="190"/>
              </a:cxn>
              <a:cxn ang="0">
                <a:pos x="59" y="201"/>
              </a:cxn>
              <a:cxn ang="0">
                <a:pos x="81" y="210"/>
              </a:cxn>
              <a:cxn ang="0">
                <a:pos x="103" y="214"/>
              </a:cxn>
              <a:cxn ang="0">
                <a:pos x="124" y="214"/>
              </a:cxn>
              <a:cxn ang="0">
                <a:pos x="146" y="210"/>
              </a:cxn>
              <a:cxn ang="0">
                <a:pos x="168" y="201"/>
              </a:cxn>
              <a:cxn ang="0">
                <a:pos x="185" y="190"/>
              </a:cxn>
              <a:cxn ang="0">
                <a:pos x="201" y="175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1" y="40"/>
              </a:cxn>
              <a:cxn ang="0">
                <a:pos x="185" y="27"/>
              </a:cxn>
              <a:cxn ang="0">
                <a:pos x="168" y="13"/>
              </a:cxn>
              <a:cxn ang="0">
                <a:pos x="146" y="7"/>
              </a:cxn>
              <a:cxn ang="0">
                <a:pos x="124" y="3"/>
              </a:cxn>
            </a:cxnLst>
            <a:rect l="0" t="0" r="r" b="b"/>
            <a:pathLst>
              <a:path w="227" h="214">
                <a:moveTo>
                  <a:pt x="114" y="0"/>
                </a:moveTo>
                <a:lnTo>
                  <a:pt x="103" y="3"/>
                </a:lnTo>
                <a:lnTo>
                  <a:pt x="92" y="3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2" y="27"/>
                </a:lnTo>
                <a:lnTo>
                  <a:pt x="33" y="33"/>
                </a:lnTo>
                <a:lnTo>
                  <a:pt x="27" y="40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5" y="77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3" y="129"/>
                </a:lnTo>
                <a:lnTo>
                  <a:pt x="5" y="140"/>
                </a:lnTo>
                <a:lnTo>
                  <a:pt x="9" y="149"/>
                </a:lnTo>
                <a:lnTo>
                  <a:pt x="13" y="159"/>
                </a:lnTo>
                <a:lnTo>
                  <a:pt x="20" y="168"/>
                </a:lnTo>
                <a:lnTo>
                  <a:pt x="27" y="175"/>
                </a:lnTo>
                <a:lnTo>
                  <a:pt x="33" y="183"/>
                </a:lnTo>
                <a:lnTo>
                  <a:pt x="42" y="190"/>
                </a:lnTo>
                <a:lnTo>
                  <a:pt x="50" y="197"/>
                </a:lnTo>
                <a:lnTo>
                  <a:pt x="59" y="201"/>
                </a:lnTo>
                <a:lnTo>
                  <a:pt x="70" y="205"/>
                </a:lnTo>
                <a:lnTo>
                  <a:pt x="81" y="210"/>
                </a:lnTo>
                <a:lnTo>
                  <a:pt x="92" y="212"/>
                </a:lnTo>
                <a:lnTo>
                  <a:pt x="103" y="214"/>
                </a:lnTo>
                <a:lnTo>
                  <a:pt x="114" y="214"/>
                </a:lnTo>
                <a:lnTo>
                  <a:pt x="124" y="214"/>
                </a:lnTo>
                <a:lnTo>
                  <a:pt x="138" y="212"/>
                </a:lnTo>
                <a:lnTo>
                  <a:pt x="146" y="210"/>
                </a:lnTo>
                <a:lnTo>
                  <a:pt x="157" y="205"/>
                </a:lnTo>
                <a:lnTo>
                  <a:pt x="168" y="201"/>
                </a:lnTo>
                <a:lnTo>
                  <a:pt x="177" y="197"/>
                </a:lnTo>
                <a:lnTo>
                  <a:pt x="185" y="190"/>
                </a:lnTo>
                <a:lnTo>
                  <a:pt x="194" y="183"/>
                </a:lnTo>
                <a:lnTo>
                  <a:pt x="201" y="175"/>
                </a:lnTo>
                <a:lnTo>
                  <a:pt x="207" y="168"/>
                </a:lnTo>
                <a:lnTo>
                  <a:pt x="214" y="159"/>
                </a:lnTo>
                <a:lnTo>
                  <a:pt x="218" y="149"/>
                </a:lnTo>
                <a:lnTo>
                  <a:pt x="222" y="140"/>
                </a:lnTo>
                <a:lnTo>
                  <a:pt x="225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1" y="40"/>
                </a:lnTo>
                <a:lnTo>
                  <a:pt x="194" y="33"/>
                </a:lnTo>
                <a:lnTo>
                  <a:pt x="185" y="27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6" y="7"/>
                </a:lnTo>
                <a:lnTo>
                  <a:pt x="138" y="3"/>
                </a:lnTo>
                <a:lnTo>
                  <a:pt x="124" y="3"/>
                </a:lnTo>
                <a:lnTo>
                  <a:pt x="114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7" name="Freeform 65"/>
          <p:cNvSpPr>
            <a:spLocks/>
          </p:cNvSpPr>
          <p:nvPr/>
        </p:nvSpPr>
        <p:spPr bwMode="auto">
          <a:xfrm>
            <a:off x="5646738" y="3211513"/>
            <a:ext cx="358775" cy="338138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78" y="4"/>
              </a:cxn>
              <a:cxn ang="0">
                <a:pos x="59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6"/>
              </a:cxn>
              <a:cxn ang="0">
                <a:pos x="4" y="74"/>
              </a:cxn>
              <a:cxn ang="0">
                <a:pos x="0" y="95"/>
              </a:cxn>
              <a:cxn ang="0">
                <a:pos x="0" y="117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9"/>
              </a:cxn>
              <a:cxn ang="0">
                <a:pos x="59" y="200"/>
              </a:cxn>
              <a:cxn ang="0">
                <a:pos x="78" y="209"/>
              </a:cxn>
              <a:cxn ang="0">
                <a:pos x="102" y="213"/>
              </a:cxn>
              <a:cxn ang="0">
                <a:pos x="124" y="213"/>
              </a:cxn>
              <a:cxn ang="0">
                <a:pos x="146" y="209"/>
              </a:cxn>
              <a:cxn ang="0">
                <a:pos x="167" y="200"/>
              </a:cxn>
              <a:cxn ang="0">
                <a:pos x="185" y="189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7"/>
              </a:cxn>
              <a:cxn ang="0">
                <a:pos x="226" y="95"/>
              </a:cxn>
              <a:cxn ang="0">
                <a:pos x="222" y="74"/>
              </a:cxn>
              <a:cxn ang="0">
                <a:pos x="213" y="56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2" y="0"/>
                </a:lnTo>
                <a:lnTo>
                  <a:pt x="89" y="2"/>
                </a:lnTo>
                <a:lnTo>
                  <a:pt x="78" y="4"/>
                </a:lnTo>
                <a:lnTo>
                  <a:pt x="69" y="8"/>
                </a:lnTo>
                <a:lnTo>
                  <a:pt x="59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8"/>
                </a:lnTo>
                <a:lnTo>
                  <a:pt x="13" y="56"/>
                </a:lnTo>
                <a:lnTo>
                  <a:pt x="9" y="65"/>
                </a:lnTo>
                <a:lnTo>
                  <a:pt x="4" y="74"/>
                </a:lnTo>
                <a:lnTo>
                  <a:pt x="2" y="85"/>
                </a:lnTo>
                <a:lnTo>
                  <a:pt x="0" y="95"/>
                </a:lnTo>
                <a:lnTo>
                  <a:pt x="0" y="106"/>
                </a:lnTo>
                <a:lnTo>
                  <a:pt x="0" y="117"/>
                </a:lnTo>
                <a:lnTo>
                  <a:pt x="2" y="128"/>
                </a:lnTo>
                <a:lnTo>
                  <a:pt x="4" y="137"/>
                </a:lnTo>
                <a:lnTo>
                  <a:pt x="9" y="148"/>
                </a:lnTo>
                <a:lnTo>
                  <a:pt x="13" y="157"/>
                </a:lnTo>
                <a:lnTo>
                  <a:pt x="19" y="165"/>
                </a:lnTo>
                <a:lnTo>
                  <a:pt x="26" y="174"/>
                </a:lnTo>
                <a:lnTo>
                  <a:pt x="32" y="183"/>
                </a:lnTo>
                <a:lnTo>
                  <a:pt x="41" y="189"/>
                </a:lnTo>
                <a:lnTo>
                  <a:pt x="50" y="196"/>
                </a:lnTo>
                <a:lnTo>
                  <a:pt x="59" y="200"/>
                </a:lnTo>
                <a:lnTo>
                  <a:pt x="69" y="204"/>
                </a:lnTo>
                <a:lnTo>
                  <a:pt x="78" y="209"/>
                </a:lnTo>
                <a:lnTo>
                  <a:pt x="89" y="211"/>
                </a:lnTo>
                <a:lnTo>
                  <a:pt x="102" y="213"/>
                </a:lnTo>
                <a:lnTo>
                  <a:pt x="113" y="213"/>
                </a:lnTo>
                <a:lnTo>
                  <a:pt x="124" y="213"/>
                </a:lnTo>
                <a:lnTo>
                  <a:pt x="135" y="211"/>
                </a:lnTo>
                <a:lnTo>
                  <a:pt x="146" y="209"/>
                </a:lnTo>
                <a:lnTo>
                  <a:pt x="157" y="204"/>
                </a:lnTo>
                <a:lnTo>
                  <a:pt x="167" y="200"/>
                </a:lnTo>
                <a:lnTo>
                  <a:pt x="176" y="196"/>
                </a:lnTo>
                <a:lnTo>
                  <a:pt x="185" y="189"/>
                </a:lnTo>
                <a:lnTo>
                  <a:pt x="194" y="183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8"/>
                </a:lnTo>
                <a:lnTo>
                  <a:pt x="222" y="137"/>
                </a:lnTo>
                <a:lnTo>
                  <a:pt x="224" y="128"/>
                </a:lnTo>
                <a:lnTo>
                  <a:pt x="226" y="117"/>
                </a:lnTo>
                <a:lnTo>
                  <a:pt x="226" y="106"/>
                </a:lnTo>
                <a:lnTo>
                  <a:pt x="226" y="95"/>
                </a:lnTo>
                <a:lnTo>
                  <a:pt x="224" y="85"/>
                </a:lnTo>
                <a:lnTo>
                  <a:pt x="222" y="74"/>
                </a:lnTo>
                <a:lnTo>
                  <a:pt x="218" y="65"/>
                </a:lnTo>
                <a:lnTo>
                  <a:pt x="213" y="56"/>
                </a:lnTo>
                <a:lnTo>
                  <a:pt x="207" y="48"/>
                </a:lnTo>
                <a:lnTo>
                  <a:pt x="200" y="39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7" y="8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8" name="Freeform 66"/>
          <p:cNvSpPr>
            <a:spLocks/>
          </p:cNvSpPr>
          <p:nvPr/>
        </p:nvSpPr>
        <p:spPr bwMode="auto">
          <a:xfrm>
            <a:off x="5646738" y="3211513"/>
            <a:ext cx="358775" cy="338138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78" y="4"/>
              </a:cxn>
              <a:cxn ang="0">
                <a:pos x="59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6"/>
              </a:cxn>
              <a:cxn ang="0">
                <a:pos x="4" y="74"/>
              </a:cxn>
              <a:cxn ang="0">
                <a:pos x="0" y="95"/>
              </a:cxn>
              <a:cxn ang="0">
                <a:pos x="0" y="117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9"/>
              </a:cxn>
              <a:cxn ang="0">
                <a:pos x="59" y="200"/>
              </a:cxn>
              <a:cxn ang="0">
                <a:pos x="78" y="209"/>
              </a:cxn>
              <a:cxn ang="0">
                <a:pos x="102" y="213"/>
              </a:cxn>
              <a:cxn ang="0">
                <a:pos x="124" y="213"/>
              </a:cxn>
              <a:cxn ang="0">
                <a:pos x="146" y="209"/>
              </a:cxn>
              <a:cxn ang="0">
                <a:pos x="167" y="200"/>
              </a:cxn>
              <a:cxn ang="0">
                <a:pos x="185" y="189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7"/>
              </a:cxn>
              <a:cxn ang="0">
                <a:pos x="226" y="95"/>
              </a:cxn>
              <a:cxn ang="0">
                <a:pos x="222" y="74"/>
              </a:cxn>
              <a:cxn ang="0">
                <a:pos x="213" y="56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2" y="0"/>
                </a:lnTo>
                <a:lnTo>
                  <a:pt x="89" y="2"/>
                </a:lnTo>
                <a:lnTo>
                  <a:pt x="78" y="4"/>
                </a:lnTo>
                <a:lnTo>
                  <a:pt x="69" y="8"/>
                </a:lnTo>
                <a:lnTo>
                  <a:pt x="59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8"/>
                </a:lnTo>
                <a:lnTo>
                  <a:pt x="13" y="56"/>
                </a:lnTo>
                <a:lnTo>
                  <a:pt x="9" y="65"/>
                </a:lnTo>
                <a:lnTo>
                  <a:pt x="4" y="74"/>
                </a:lnTo>
                <a:lnTo>
                  <a:pt x="2" y="85"/>
                </a:lnTo>
                <a:lnTo>
                  <a:pt x="0" y="95"/>
                </a:lnTo>
                <a:lnTo>
                  <a:pt x="0" y="106"/>
                </a:lnTo>
                <a:lnTo>
                  <a:pt x="0" y="117"/>
                </a:lnTo>
                <a:lnTo>
                  <a:pt x="2" y="128"/>
                </a:lnTo>
                <a:lnTo>
                  <a:pt x="4" y="137"/>
                </a:lnTo>
                <a:lnTo>
                  <a:pt x="9" y="148"/>
                </a:lnTo>
                <a:lnTo>
                  <a:pt x="13" y="157"/>
                </a:lnTo>
                <a:lnTo>
                  <a:pt x="19" y="165"/>
                </a:lnTo>
                <a:lnTo>
                  <a:pt x="26" y="174"/>
                </a:lnTo>
                <a:lnTo>
                  <a:pt x="32" y="183"/>
                </a:lnTo>
                <a:lnTo>
                  <a:pt x="41" y="189"/>
                </a:lnTo>
                <a:lnTo>
                  <a:pt x="50" y="196"/>
                </a:lnTo>
                <a:lnTo>
                  <a:pt x="59" y="200"/>
                </a:lnTo>
                <a:lnTo>
                  <a:pt x="69" y="204"/>
                </a:lnTo>
                <a:lnTo>
                  <a:pt x="78" y="209"/>
                </a:lnTo>
                <a:lnTo>
                  <a:pt x="89" y="211"/>
                </a:lnTo>
                <a:lnTo>
                  <a:pt x="102" y="213"/>
                </a:lnTo>
                <a:lnTo>
                  <a:pt x="113" y="213"/>
                </a:lnTo>
                <a:lnTo>
                  <a:pt x="124" y="213"/>
                </a:lnTo>
                <a:lnTo>
                  <a:pt x="135" y="211"/>
                </a:lnTo>
                <a:lnTo>
                  <a:pt x="146" y="209"/>
                </a:lnTo>
                <a:lnTo>
                  <a:pt x="157" y="204"/>
                </a:lnTo>
                <a:lnTo>
                  <a:pt x="167" y="200"/>
                </a:lnTo>
                <a:lnTo>
                  <a:pt x="176" y="196"/>
                </a:lnTo>
                <a:lnTo>
                  <a:pt x="185" y="189"/>
                </a:lnTo>
                <a:lnTo>
                  <a:pt x="194" y="183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8"/>
                </a:lnTo>
                <a:lnTo>
                  <a:pt x="222" y="137"/>
                </a:lnTo>
                <a:lnTo>
                  <a:pt x="224" y="128"/>
                </a:lnTo>
                <a:lnTo>
                  <a:pt x="226" y="117"/>
                </a:lnTo>
                <a:lnTo>
                  <a:pt x="226" y="106"/>
                </a:lnTo>
                <a:lnTo>
                  <a:pt x="226" y="95"/>
                </a:lnTo>
                <a:lnTo>
                  <a:pt x="224" y="85"/>
                </a:lnTo>
                <a:lnTo>
                  <a:pt x="222" y="74"/>
                </a:lnTo>
                <a:lnTo>
                  <a:pt x="218" y="65"/>
                </a:lnTo>
                <a:lnTo>
                  <a:pt x="213" y="56"/>
                </a:lnTo>
                <a:lnTo>
                  <a:pt x="207" y="48"/>
                </a:lnTo>
                <a:lnTo>
                  <a:pt x="200" y="39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7" y="8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9" name="Freeform 67"/>
          <p:cNvSpPr>
            <a:spLocks/>
          </p:cNvSpPr>
          <p:nvPr/>
        </p:nvSpPr>
        <p:spPr bwMode="auto">
          <a:xfrm>
            <a:off x="3516313" y="3387725"/>
            <a:ext cx="360363" cy="338138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81" y="4"/>
              </a:cxn>
              <a:cxn ang="0">
                <a:pos x="59" y="13"/>
              </a:cxn>
              <a:cxn ang="0">
                <a:pos x="42" y="24"/>
              </a:cxn>
              <a:cxn ang="0">
                <a:pos x="27" y="39"/>
              </a:cxn>
              <a:cxn ang="0">
                <a:pos x="13" y="56"/>
              </a:cxn>
              <a:cxn ang="0">
                <a:pos x="5" y="74"/>
              </a:cxn>
              <a:cxn ang="0">
                <a:pos x="0" y="96"/>
              </a:cxn>
              <a:cxn ang="0">
                <a:pos x="0" y="117"/>
              </a:cxn>
              <a:cxn ang="0">
                <a:pos x="5" y="137"/>
              </a:cxn>
              <a:cxn ang="0">
                <a:pos x="13" y="157"/>
              </a:cxn>
              <a:cxn ang="0">
                <a:pos x="27" y="174"/>
              </a:cxn>
              <a:cxn ang="0">
                <a:pos x="42" y="189"/>
              </a:cxn>
              <a:cxn ang="0">
                <a:pos x="59" y="200"/>
              </a:cxn>
              <a:cxn ang="0">
                <a:pos x="81" y="209"/>
              </a:cxn>
              <a:cxn ang="0">
                <a:pos x="103" y="213"/>
              </a:cxn>
              <a:cxn ang="0">
                <a:pos x="127" y="213"/>
              </a:cxn>
              <a:cxn ang="0">
                <a:pos x="148" y="209"/>
              </a:cxn>
              <a:cxn ang="0">
                <a:pos x="168" y="200"/>
              </a:cxn>
              <a:cxn ang="0">
                <a:pos x="185" y="189"/>
              </a:cxn>
              <a:cxn ang="0">
                <a:pos x="201" y="174"/>
              </a:cxn>
              <a:cxn ang="0">
                <a:pos x="214" y="157"/>
              </a:cxn>
              <a:cxn ang="0">
                <a:pos x="223" y="137"/>
              </a:cxn>
              <a:cxn ang="0">
                <a:pos x="227" y="117"/>
              </a:cxn>
              <a:cxn ang="0">
                <a:pos x="227" y="96"/>
              </a:cxn>
              <a:cxn ang="0">
                <a:pos x="223" y="74"/>
              </a:cxn>
              <a:cxn ang="0">
                <a:pos x="214" y="56"/>
              </a:cxn>
              <a:cxn ang="0">
                <a:pos x="201" y="39"/>
              </a:cxn>
              <a:cxn ang="0">
                <a:pos x="185" y="24"/>
              </a:cxn>
              <a:cxn ang="0">
                <a:pos x="168" y="13"/>
              </a:cxn>
              <a:cxn ang="0">
                <a:pos x="148" y="4"/>
              </a:cxn>
              <a:cxn ang="0">
                <a:pos x="127" y="0"/>
              </a:cxn>
            </a:cxnLst>
            <a:rect l="0" t="0" r="r" b="b"/>
            <a:pathLst>
              <a:path w="227" h="213">
                <a:moveTo>
                  <a:pt x="114" y="0"/>
                </a:moveTo>
                <a:lnTo>
                  <a:pt x="103" y="0"/>
                </a:lnTo>
                <a:lnTo>
                  <a:pt x="92" y="2"/>
                </a:lnTo>
                <a:lnTo>
                  <a:pt x="81" y="4"/>
                </a:lnTo>
                <a:lnTo>
                  <a:pt x="70" y="8"/>
                </a:lnTo>
                <a:lnTo>
                  <a:pt x="59" y="13"/>
                </a:lnTo>
                <a:lnTo>
                  <a:pt x="50" y="17"/>
                </a:lnTo>
                <a:lnTo>
                  <a:pt x="42" y="24"/>
                </a:lnTo>
                <a:lnTo>
                  <a:pt x="33" y="30"/>
                </a:lnTo>
                <a:lnTo>
                  <a:pt x="27" y="39"/>
                </a:lnTo>
                <a:lnTo>
                  <a:pt x="20" y="48"/>
                </a:lnTo>
                <a:lnTo>
                  <a:pt x="13" y="56"/>
                </a:lnTo>
                <a:lnTo>
                  <a:pt x="9" y="65"/>
                </a:lnTo>
                <a:lnTo>
                  <a:pt x="5" y="74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7"/>
                </a:lnTo>
                <a:lnTo>
                  <a:pt x="3" y="128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5"/>
                </a:lnTo>
                <a:lnTo>
                  <a:pt x="27" y="174"/>
                </a:lnTo>
                <a:lnTo>
                  <a:pt x="33" y="183"/>
                </a:lnTo>
                <a:lnTo>
                  <a:pt x="42" y="189"/>
                </a:lnTo>
                <a:lnTo>
                  <a:pt x="50" y="196"/>
                </a:lnTo>
                <a:lnTo>
                  <a:pt x="59" y="200"/>
                </a:lnTo>
                <a:lnTo>
                  <a:pt x="70" y="205"/>
                </a:lnTo>
                <a:lnTo>
                  <a:pt x="81" y="209"/>
                </a:lnTo>
                <a:lnTo>
                  <a:pt x="92" y="211"/>
                </a:lnTo>
                <a:lnTo>
                  <a:pt x="103" y="213"/>
                </a:lnTo>
                <a:lnTo>
                  <a:pt x="114" y="213"/>
                </a:lnTo>
                <a:lnTo>
                  <a:pt x="127" y="213"/>
                </a:lnTo>
                <a:lnTo>
                  <a:pt x="138" y="211"/>
                </a:lnTo>
                <a:lnTo>
                  <a:pt x="148" y="209"/>
                </a:lnTo>
                <a:lnTo>
                  <a:pt x="159" y="205"/>
                </a:lnTo>
                <a:lnTo>
                  <a:pt x="168" y="200"/>
                </a:lnTo>
                <a:lnTo>
                  <a:pt x="177" y="196"/>
                </a:lnTo>
                <a:lnTo>
                  <a:pt x="185" y="189"/>
                </a:lnTo>
                <a:lnTo>
                  <a:pt x="194" y="183"/>
                </a:lnTo>
                <a:lnTo>
                  <a:pt x="201" y="174"/>
                </a:lnTo>
                <a:lnTo>
                  <a:pt x="207" y="165"/>
                </a:lnTo>
                <a:lnTo>
                  <a:pt x="214" y="157"/>
                </a:lnTo>
                <a:lnTo>
                  <a:pt x="218" y="148"/>
                </a:lnTo>
                <a:lnTo>
                  <a:pt x="223" y="137"/>
                </a:lnTo>
                <a:lnTo>
                  <a:pt x="225" y="128"/>
                </a:lnTo>
                <a:lnTo>
                  <a:pt x="227" y="117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3" y="74"/>
                </a:lnTo>
                <a:lnTo>
                  <a:pt x="218" y="65"/>
                </a:lnTo>
                <a:lnTo>
                  <a:pt x="214" y="56"/>
                </a:lnTo>
                <a:lnTo>
                  <a:pt x="207" y="48"/>
                </a:lnTo>
                <a:lnTo>
                  <a:pt x="201" y="39"/>
                </a:lnTo>
                <a:lnTo>
                  <a:pt x="194" y="30"/>
                </a:lnTo>
                <a:lnTo>
                  <a:pt x="185" y="24"/>
                </a:lnTo>
                <a:lnTo>
                  <a:pt x="177" y="17"/>
                </a:lnTo>
                <a:lnTo>
                  <a:pt x="168" y="13"/>
                </a:lnTo>
                <a:lnTo>
                  <a:pt x="159" y="8"/>
                </a:lnTo>
                <a:lnTo>
                  <a:pt x="148" y="4"/>
                </a:lnTo>
                <a:lnTo>
                  <a:pt x="138" y="2"/>
                </a:lnTo>
                <a:lnTo>
                  <a:pt x="127" y="0"/>
                </a:lnTo>
                <a:lnTo>
                  <a:pt x="114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0" name="Freeform 68"/>
          <p:cNvSpPr>
            <a:spLocks/>
          </p:cNvSpPr>
          <p:nvPr/>
        </p:nvSpPr>
        <p:spPr bwMode="auto">
          <a:xfrm>
            <a:off x="3516313" y="3387725"/>
            <a:ext cx="360363" cy="338138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81" y="4"/>
              </a:cxn>
              <a:cxn ang="0">
                <a:pos x="59" y="13"/>
              </a:cxn>
              <a:cxn ang="0">
                <a:pos x="42" y="24"/>
              </a:cxn>
              <a:cxn ang="0">
                <a:pos x="27" y="39"/>
              </a:cxn>
              <a:cxn ang="0">
                <a:pos x="13" y="56"/>
              </a:cxn>
              <a:cxn ang="0">
                <a:pos x="5" y="74"/>
              </a:cxn>
              <a:cxn ang="0">
                <a:pos x="0" y="96"/>
              </a:cxn>
              <a:cxn ang="0">
                <a:pos x="0" y="117"/>
              </a:cxn>
              <a:cxn ang="0">
                <a:pos x="5" y="137"/>
              </a:cxn>
              <a:cxn ang="0">
                <a:pos x="13" y="157"/>
              </a:cxn>
              <a:cxn ang="0">
                <a:pos x="27" y="174"/>
              </a:cxn>
              <a:cxn ang="0">
                <a:pos x="42" y="189"/>
              </a:cxn>
              <a:cxn ang="0">
                <a:pos x="59" y="200"/>
              </a:cxn>
              <a:cxn ang="0">
                <a:pos x="81" y="209"/>
              </a:cxn>
              <a:cxn ang="0">
                <a:pos x="103" y="213"/>
              </a:cxn>
              <a:cxn ang="0">
                <a:pos x="127" y="213"/>
              </a:cxn>
              <a:cxn ang="0">
                <a:pos x="148" y="209"/>
              </a:cxn>
              <a:cxn ang="0">
                <a:pos x="168" y="200"/>
              </a:cxn>
              <a:cxn ang="0">
                <a:pos x="185" y="189"/>
              </a:cxn>
              <a:cxn ang="0">
                <a:pos x="201" y="174"/>
              </a:cxn>
              <a:cxn ang="0">
                <a:pos x="214" y="157"/>
              </a:cxn>
              <a:cxn ang="0">
                <a:pos x="223" y="137"/>
              </a:cxn>
              <a:cxn ang="0">
                <a:pos x="227" y="117"/>
              </a:cxn>
              <a:cxn ang="0">
                <a:pos x="227" y="96"/>
              </a:cxn>
              <a:cxn ang="0">
                <a:pos x="223" y="74"/>
              </a:cxn>
              <a:cxn ang="0">
                <a:pos x="214" y="56"/>
              </a:cxn>
              <a:cxn ang="0">
                <a:pos x="201" y="39"/>
              </a:cxn>
              <a:cxn ang="0">
                <a:pos x="185" y="24"/>
              </a:cxn>
              <a:cxn ang="0">
                <a:pos x="168" y="13"/>
              </a:cxn>
              <a:cxn ang="0">
                <a:pos x="148" y="4"/>
              </a:cxn>
              <a:cxn ang="0">
                <a:pos x="127" y="0"/>
              </a:cxn>
            </a:cxnLst>
            <a:rect l="0" t="0" r="r" b="b"/>
            <a:pathLst>
              <a:path w="227" h="213">
                <a:moveTo>
                  <a:pt x="114" y="0"/>
                </a:moveTo>
                <a:lnTo>
                  <a:pt x="103" y="0"/>
                </a:lnTo>
                <a:lnTo>
                  <a:pt x="92" y="2"/>
                </a:lnTo>
                <a:lnTo>
                  <a:pt x="81" y="4"/>
                </a:lnTo>
                <a:lnTo>
                  <a:pt x="70" y="8"/>
                </a:lnTo>
                <a:lnTo>
                  <a:pt x="59" y="13"/>
                </a:lnTo>
                <a:lnTo>
                  <a:pt x="50" y="17"/>
                </a:lnTo>
                <a:lnTo>
                  <a:pt x="42" y="24"/>
                </a:lnTo>
                <a:lnTo>
                  <a:pt x="33" y="30"/>
                </a:lnTo>
                <a:lnTo>
                  <a:pt x="27" y="39"/>
                </a:lnTo>
                <a:lnTo>
                  <a:pt x="20" y="48"/>
                </a:lnTo>
                <a:lnTo>
                  <a:pt x="13" y="56"/>
                </a:lnTo>
                <a:lnTo>
                  <a:pt x="9" y="65"/>
                </a:lnTo>
                <a:lnTo>
                  <a:pt x="5" y="74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7"/>
                </a:lnTo>
                <a:lnTo>
                  <a:pt x="3" y="128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5"/>
                </a:lnTo>
                <a:lnTo>
                  <a:pt x="27" y="174"/>
                </a:lnTo>
                <a:lnTo>
                  <a:pt x="33" y="183"/>
                </a:lnTo>
                <a:lnTo>
                  <a:pt x="42" y="189"/>
                </a:lnTo>
                <a:lnTo>
                  <a:pt x="50" y="196"/>
                </a:lnTo>
                <a:lnTo>
                  <a:pt x="59" y="200"/>
                </a:lnTo>
                <a:lnTo>
                  <a:pt x="70" y="205"/>
                </a:lnTo>
                <a:lnTo>
                  <a:pt x="81" y="209"/>
                </a:lnTo>
                <a:lnTo>
                  <a:pt x="92" y="211"/>
                </a:lnTo>
                <a:lnTo>
                  <a:pt x="103" y="213"/>
                </a:lnTo>
                <a:lnTo>
                  <a:pt x="114" y="213"/>
                </a:lnTo>
                <a:lnTo>
                  <a:pt x="127" y="213"/>
                </a:lnTo>
                <a:lnTo>
                  <a:pt x="138" y="211"/>
                </a:lnTo>
                <a:lnTo>
                  <a:pt x="148" y="209"/>
                </a:lnTo>
                <a:lnTo>
                  <a:pt x="159" y="205"/>
                </a:lnTo>
                <a:lnTo>
                  <a:pt x="168" y="200"/>
                </a:lnTo>
                <a:lnTo>
                  <a:pt x="177" y="196"/>
                </a:lnTo>
                <a:lnTo>
                  <a:pt x="185" y="189"/>
                </a:lnTo>
                <a:lnTo>
                  <a:pt x="194" y="183"/>
                </a:lnTo>
                <a:lnTo>
                  <a:pt x="201" y="174"/>
                </a:lnTo>
                <a:lnTo>
                  <a:pt x="207" y="165"/>
                </a:lnTo>
                <a:lnTo>
                  <a:pt x="214" y="157"/>
                </a:lnTo>
                <a:lnTo>
                  <a:pt x="218" y="148"/>
                </a:lnTo>
                <a:lnTo>
                  <a:pt x="223" y="137"/>
                </a:lnTo>
                <a:lnTo>
                  <a:pt x="225" y="128"/>
                </a:lnTo>
                <a:lnTo>
                  <a:pt x="227" y="117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3" y="74"/>
                </a:lnTo>
                <a:lnTo>
                  <a:pt x="218" y="65"/>
                </a:lnTo>
                <a:lnTo>
                  <a:pt x="214" y="56"/>
                </a:lnTo>
                <a:lnTo>
                  <a:pt x="207" y="48"/>
                </a:lnTo>
                <a:lnTo>
                  <a:pt x="201" y="39"/>
                </a:lnTo>
                <a:lnTo>
                  <a:pt x="194" y="30"/>
                </a:lnTo>
                <a:lnTo>
                  <a:pt x="185" y="24"/>
                </a:lnTo>
                <a:lnTo>
                  <a:pt x="177" y="17"/>
                </a:lnTo>
                <a:lnTo>
                  <a:pt x="168" y="13"/>
                </a:lnTo>
                <a:lnTo>
                  <a:pt x="159" y="8"/>
                </a:lnTo>
                <a:lnTo>
                  <a:pt x="148" y="4"/>
                </a:lnTo>
                <a:lnTo>
                  <a:pt x="138" y="2"/>
                </a:lnTo>
                <a:lnTo>
                  <a:pt x="127" y="0"/>
                </a:lnTo>
                <a:lnTo>
                  <a:pt x="114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1" name="Freeform 69"/>
          <p:cNvSpPr>
            <a:spLocks/>
          </p:cNvSpPr>
          <p:nvPr/>
        </p:nvSpPr>
        <p:spPr bwMode="auto">
          <a:xfrm>
            <a:off x="2635250" y="2992438"/>
            <a:ext cx="360363" cy="339725"/>
          </a:xfrm>
          <a:custGeom>
            <a:avLst/>
            <a:gdLst/>
            <a:ahLst/>
            <a:cxnLst>
              <a:cxn ang="0">
                <a:pos x="102" y="2"/>
              </a:cxn>
              <a:cxn ang="0">
                <a:pos x="81" y="7"/>
              </a:cxn>
              <a:cxn ang="0">
                <a:pos x="59" y="13"/>
              </a:cxn>
              <a:cxn ang="0">
                <a:pos x="41" y="26"/>
              </a:cxn>
              <a:cxn ang="0">
                <a:pos x="26" y="39"/>
              </a:cxn>
              <a:cxn ang="0">
                <a:pos x="13" y="57"/>
              </a:cxn>
              <a:cxn ang="0">
                <a:pos x="4" y="77"/>
              </a:cxn>
              <a:cxn ang="0">
                <a:pos x="0" y="96"/>
              </a:cxn>
              <a:cxn ang="0">
                <a:pos x="0" y="118"/>
              </a:cxn>
              <a:cxn ang="0">
                <a:pos x="4" y="140"/>
              </a:cxn>
              <a:cxn ang="0">
                <a:pos x="13" y="159"/>
              </a:cxn>
              <a:cxn ang="0">
                <a:pos x="26" y="177"/>
              </a:cxn>
              <a:cxn ang="0">
                <a:pos x="41" y="190"/>
              </a:cxn>
              <a:cxn ang="0">
                <a:pos x="59" y="201"/>
              </a:cxn>
              <a:cxn ang="0">
                <a:pos x="81" y="209"/>
              </a:cxn>
              <a:cxn ang="0">
                <a:pos x="102" y="214"/>
              </a:cxn>
              <a:cxn ang="0">
                <a:pos x="124" y="214"/>
              </a:cxn>
              <a:cxn ang="0">
                <a:pos x="148" y="209"/>
              </a:cxn>
              <a:cxn ang="0">
                <a:pos x="168" y="201"/>
              </a:cxn>
              <a:cxn ang="0">
                <a:pos x="185" y="190"/>
              </a:cxn>
              <a:cxn ang="0">
                <a:pos x="200" y="177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0" y="39"/>
              </a:cxn>
              <a:cxn ang="0">
                <a:pos x="185" y="26"/>
              </a:cxn>
              <a:cxn ang="0">
                <a:pos x="168" y="13"/>
              </a:cxn>
              <a:cxn ang="0">
                <a:pos x="148" y="7"/>
              </a:cxn>
              <a:cxn ang="0">
                <a:pos x="124" y="2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2" y="2"/>
                </a:lnTo>
                <a:lnTo>
                  <a:pt x="92" y="2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1" y="26"/>
                </a:lnTo>
                <a:lnTo>
                  <a:pt x="33" y="33"/>
                </a:lnTo>
                <a:lnTo>
                  <a:pt x="26" y="39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4" y="77"/>
                </a:lnTo>
                <a:lnTo>
                  <a:pt x="2" y="87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9"/>
                </a:lnTo>
                <a:lnTo>
                  <a:pt x="4" y="140"/>
                </a:lnTo>
                <a:lnTo>
                  <a:pt x="9" y="148"/>
                </a:lnTo>
                <a:lnTo>
                  <a:pt x="13" y="159"/>
                </a:lnTo>
                <a:lnTo>
                  <a:pt x="20" y="168"/>
                </a:lnTo>
                <a:lnTo>
                  <a:pt x="26" y="177"/>
                </a:lnTo>
                <a:lnTo>
                  <a:pt x="33" y="183"/>
                </a:lnTo>
                <a:lnTo>
                  <a:pt x="41" y="190"/>
                </a:lnTo>
                <a:lnTo>
                  <a:pt x="50" y="196"/>
                </a:lnTo>
                <a:lnTo>
                  <a:pt x="59" y="201"/>
                </a:lnTo>
                <a:lnTo>
                  <a:pt x="70" y="207"/>
                </a:lnTo>
                <a:lnTo>
                  <a:pt x="81" y="209"/>
                </a:lnTo>
                <a:lnTo>
                  <a:pt x="92" y="212"/>
                </a:lnTo>
                <a:lnTo>
                  <a:pt x="102" y="214"/>
                </a:lnTo>
                <a:lnTo>
                  <a:pt x="113" y="214"/>
                </a:lnTo>
                <a:lnTo>
                  <a:pt x="124" y="214"/>
                </a:lnTo>
                <a:lnTo>
                  <a:pt x="137" y="212"/>
                </a:lnTo>
                <a:lnTo>
                  <a:pt x="148" y="209"/>
                </a:lnTo>
                <a:lnTo>
                  <a:pt x="157" y="207"/>
                </a:lnTo>
                <a:lnTo>
                  <a:pt x="168" y="201"/>
                </a:lnTo>
                <a:lnTo>
                  <a:pt x="177" y="196"/>
                </a:lnTo>
                <a:lnTo>
                  <a:pt x="185" y="190"/>
                </a:lnTo>
                <a:lnTo>
                  <a:pt x="194" y="183"/>
                </a:lnTo>
                <a:lnTo>
                  <a:pt x="200" y="177"/>
                </a:lnTo>
                <a:lnTo>
                  <a:pt x="207" y="168"/>
                </a:lnTo>
                <a:lnTo>
                  <a:pt x="214" y="159"/>
                </a:lnTo>
                <a:lnTo>
                  <a:pt x="218" y="148"/>
                </a:lnTo>
                <a:lnTo>
                  <a:pt x="222" y="140"/>
                </a:lnTo>
                <a:lnTo>
                  <a:pt x="224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4" y="87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0" y="39"/>
                </a:lnTo>
                <a:lnTo>
                  <a:pt x="194" y="33"/>
                </a:lnTo>
                <a:lnTo>
                  <a:pt x="185" y="26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8" y="7"/>
                </a:lnTo>
                <a:lnTo>
                  <a:pt x="137" y="2"/>
                </a:lnTo>
                <a:lnTo>
                  <a:pt x="124" y="2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2" name="Freeform 70"/>
          <p:cNvSpPr>
            <a:spLocks/>
          </p:cNvSpPr>
          <p:nvPr/>
        </p:nvSpPr>
        <p:spPr bwMode="auto">
          <a:xfrm>
            <a:off x="2635250" y="2992438"/>
            <a:ext cx="360363" cy="339725"/>
          </a:xfrm>
          <a:custGeom>
            <a:avLst/>
            <a:gdLst/>
            <a:ahLst/>
            <a:cxnLst>
              <a:cxn ang="0">
                <a:pos x="102" y="2"/>
              </a:cxn>
              <a:cxn ang="0">
                <a:pos x="81" y="7"/>
              </a:cxn>
              <a:cxn ang="0">
                <a:pos x="59" y="13"/>
              </a:cxn>
              <a:cxn ang="0">
                <a:pos x="41" y="26"/>
              </a:cxn>
              <a:cxn ang="0">
                <a:pos x="26" y="39"/>
              </a:cxn>
              <a:cxn ang="0">
                <a:pos x="13" y="57"/>
              </a:cxn>
              <a:cxn ang="0">
                <a:pos x="4" y="77"/>
              </a:cxn>
              <a:cxn ang="0">
                <a:pos x="0" y="96"/>
              </a:cxn>
              <a:cxn ang="0">
                <a:pos x="0" y="118"/>
              </a:cxn>
              <a:cxn ang="0">
                <a:pos x="4" y="140"/>
              </a:cxn>
              <a:cxn ang="0">
                <a:pos x="13" y="159"/>
              </a:cxn>
              <a:cxn ang="0">
                <a:pos x="26" y="177"/>
              </a:cxn>
              <a:cxn ang="0">
                <a:pos x="41" y="190"/>
              </a:cxn>
              <a:cxn ang="0">
                <a:pos x="59" y="201"/>
              </a:cxn>
              <a:cxn ang="0">
                <a:pos x="81" y="209"/>
              </a:cxn>
              <a:cxn ang="0">
                <a:pos x="102" y="214"/>
              </a:cxn>
              <a:cxn ang="0">
                <a:pos x="124" y="214"/>
              </a:cxn>
              <a:cxn ang="0">
                <a:pos x="148" y="209"/>
              </a:cxn>
              <a:cxn ang="0">
                <a:pos x="168" y="201"/>
              </a:cxn>
              <a:cxn ang="0">
                <a:pos x="185" y="190"/>
              </a:cxn>
              <a:cxn ang="0">
                <a:pos x="200" y="177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0" y="39"/>
              </a:cxn>
              <a:cxn ang="0">
                <a:pos x="185" y="26"/>
              </a:cxn>
              <a:cxn ang="0">
                <a:pos x="168" y="13"/>
              </a:cxn>
              <a:cxn ang="0">
                <a:pos x="148" y="7"/>
              </a:cxn>
              <a:cxn ang="0">
                <a:pos x="124" y="2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2" y="2"/>
                </a:lnTo>
                <a:lnTo>
                  <a:pt x="92" y="2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1" y="26"/>
                </a:lnTo>
                <a:lnTo>
                  <a:pt x="33" y="33"/>
                </a:lnTo>
                <a:lnTo>
                  <a:pt x="26" y="39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4" y="77"/>
                </a:lnTo>
                <a:lnTo>
                  <a:pt x="2" y="87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9"/>
                </a:lnTo>
                <a:lnTo>
                  <a:pt x="4" y="140"/>
                </a:lnTo>
                <a:lnTo>
                  <a:pt x="9" y="148"/>
                </a:lnTo>
                <a:lnTo>
                  <a:pt x="13" y="159"/>
                </a:lnTo>
                <a:lnTo>
                  <a:pt x="20" y="168"/>
                </a:lnTo>
                <a:lnTo>
                  <a:pt x="26" y="177"/>
                </a:lnTo>
                <a:lnTo>
                  <a:pt x="33" y="183"/>
                </a:lnTo>
                <a:lnTo>
                  <a:pt x="41" y="190"/>
                </a:lnTo>
                <a:lnTo>
                  <a:pt x="50" y="196"/>
                </a:lnTo>
                <a:lnTo>
                  <a:pt x="59" y="201"/>
                </a:lnTo>
                <a:lnTo>
                  <a:pt x="70" y="207"/>
                </a:lnTo>
                <a:lnTo>
                  <a:pt x="81" y="209"/>
                </a:lnTo>
                <a:lnTo>
                  <a:pt x="92" y="212"/>
                </a:lnTo>
                <a:lnTo>
                  <a:pt x="102" y="214"/>
                </a:lnTo>
                <a:lnTo>
                  <a:pt x="113" y="214"/>
                </a:lnTo>
                <a:lnTo>
                  <a:pt x="124" y="214"/>
                </a:lnTo>
                <a:lnTo>
                  <a:pt x="137" y="212"/>
                </a:lnTo>
                <a:lnTo>
                  <a:pt x="148" y="209"/>
                </a:lnTo>
                <a:lnTo>
                  <a:pt x="157" y="207"/>
                </a:lnTo>
                <a:lnTo>
                  <a:pt x="168" y="201"/>
                </a:lnTo>
                <a:lnTo>
                  <a:pt x="177" y="196"/>
                </a:lnTo>
                <a:lnTo>
                  <a:pt x="185" y="190"/>
                </a:lnTo>
                <a:lnTo>
                  <a:pt x="194" y="183"/>
                </a:lnTo>
                <a:lnTo>
                  <a:pt x="200" y="177"/>
                </a:lnTo>
                <a:lnTo>
                  <a:pt x="207" y="168"/>
                </a:lnTo>
                <a:lnTo>
                  <a:pt x="214" y="159"/>
                </a:lnTo>
                <a:lnTo>
                  <a:pt x="218" y="148"/>
                </a:lnTo>
                <a:lnTo>
                  <a:pt x="222" y="140"/>
                </a:lnTo>
                <a:lnTo>
                  <a:pt x="224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4" y="87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0" y="39"/>
                </a:lnTo>
                <a:lnTo>
                  <a:pt x="194" y="33"/>
                </a:lnTo>
                <a:lnTo>
                  <a:pt x="185" y="26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8" y="7"/>
                </a:lnTo>
                <a:lnTo>
                  <a:pt x="137" y="2"/>
                </a:lnTo>
                <a:lnTo>
                  <a:pt x="124" y="2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3" name="Freeform 71"/>
          <p:cNvSpPr>
            <a:spLocks/>
          </p:cNvSpPr>
          <p:nvPr/>
        </p:nvSpPr>
        <p:spPr bwMode="auto">
          <a:xfrm>
            <a:off x="7278688" y="3024188"/>
            <a:ext cx="358775" cy="338138"/>
          </a:xfrm>
          <a:custGeom>
            <a:avLst/>
            <a:gdLst/>
            <a:ahLst/>
            <a:cxnLst>
              <a:cxn ang="0">
                <a:pos x="100" y="0"/>
              </a:cxn>
              <a:cxn ang="0">
                <a:pos x="78" y="4"/>
              </a:cxn>
              <a:cxn ang="0">
                <a:pos x="58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4"/>
              </a:cxn>
              <a:cxn ang="0">
                <a:pos x="4" y="74"/>
              </a:cxn>
              <a:cxn ang="0">
                <a:pos x="0" y="96"/>
              </a:cxn>
              <a:cxn ang="0">
                <a:pos x="0" y="118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8" y="200"/>
              </a:cxn>
              <a:cxn ang="0">
                <a:pos x="78" y="207"/>
              </a:cxn>
              <a:cxn ang="0">
                <a:pos x="100" y="211"/>
              </a:cxn>
              <a:cxn ang="0">
                <a:pos x="124" y="211"/>
              </a:cxn>
              <a:cxn ang="0">
                <a:pos x="146" y="207"/>
              </a:cxn>
              <a:cxn ang="0">
                <a:pos x="167" y="200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0" y="137"/>
              </a:cxn>
              <a:cxn ang="0">
                <a:pos x="226" y="118"/>
              </a:cxn>
              <a:cxn ang="0">
                <a:pos x="226" y="96"/>
              </a:cxn>
              <a:cxn ang="0">
                <a:pos x="220" y="74"/>
              </a:cxn>
              <a:cxn ang="0">
                <a:pos x="213" y="54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0" y="0"/>
                </a:lnTo>
                <a:lnTo>
                  <a:pt x="89" y="2"/>
                </a:lnTo>
                <a:lnTo>
                  <a:pt x="78" y="4"/>
                </a:lnTo>
                <a:lnTo>
                  <a:pt x="67" y="9"/>
                </a:lnTo>
                <a:lnTo>
                  <a:pt x="58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6"/>
                </a:lnTo>
                <a:lnTo>
                  <a:pt x="13" y="54"/>
                </a:lnTo>
                <a:lnTo>
                  <a:pt x="8" y="65"/>
                </a:lnTo>
                <a:lnTo>
                  <a:pt x="4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8"/>
                </a:lnTo>
                <a:lnTo>
                  <a:pt x="4" y="137"/>
                </a:lnTo>
                <a:lnTo>
                  <a:pt x="8" y="148"/>
                </a:lnTo>
                <a:lnTo>
                  <a:pt x="13" y="157"/>
                </a:lnTo>
                <a:lnTo>
                  <a:pt x="19" y="166"/>
                </a:lnTo>
                <a:lnTo>
                  <a:pt x="26" y="174"/>
                </a:lnTo>
                <a:lnTo>
                  <a:pt x="32" y="181"/>
                </a:lnTo>
                <a:lnTo>
                  <a:pt x="41" y="187"/>
                </a:lnTo>
                <a:lnTo>
                  <a:pt x="50" y="194"/>
                </a:lnTo>
                <a:lnTo>
                  <a:pt x="58" y="200"/>
                </a:lnTo>
                <a:lnTo>
                  <a:pt x="67" y="205"/>
                </a:lnTo>
                <a:lnTo>
                  <a:pt x="78" y="207"/>
                </a:lnTo>
                <a:lnTo>
                  <a:pt x="89" y="211"/>
                </a:lnTo>
                <a:lnTo>
                  <a:pt x="100" y="211"/>
                </a:lnTo>
                <a:lnTo>
                  <a:pt x="113" y="213"/>
                </a:lnTo>
                <a:lnTo>
                  <a:pt x="124" y="211"/>
                </a:lnTo>
                <a:lnTo>
                  <a:pt x="135" y="211"/>
                </a:lnTo>
                <a:lnTo>
                  <a:pt x="146" y="207"/>
                </a:lnTo>
                <a:lnTo>
                  <a:pt x="156" y="205"/>
                </a:lnTo>
                <a:lnTo>
                  <a:pt x="167" y="200"/>
                </a:lnTo>
                <a:lnTo>
                  <a:pt x="176" y="194"/>
                </a:lnTo>
                <a:lnTo>
                  <a:pt x="185" y="187"/>
                </a:lnTo>
                <a:lnTo>
                  <a:pt x="193" y="181"/>
                </a:lnTo>
                <a:lnTo>
                  <a:pt x="200" y="174"/>
                </a:lnTo>
                <a:lnTo>
                  <a:pt x="206" y="166"/>
                </a:lnTo>
                <a:lnTo>
                  <a:pt x="213" y="157"/>
                </a:lnTo>
                <a:lnTo>
                  <a:pt x="217" y="148"/>
                </a:lnTo>
                <a:lnTo>
                  <a:pt x="220" y="137"/>
                </a:lnTo>
                <a:lnTo>
                  <a:pt x="224" y="128"/>
                </a:lnTo>
                <a:lnTo>
                  <a:pt x="226" y="118"/>
                </a:lnTo>
                <a:lnTo>
                  <a:pt x="226" y="107"/>
                </a:lnTo>
                <a:lnTo>
                  <a:pt x="226" y="96"/>
                </a:lnTo>
                <a:lnTo>
                  <a:pt x="224" y="85"/>
                </a:lnTo>
                <a:lnTo>
                  <a:pt x="220" y="74"/>
                </a:lnTo>
                <a:lnTo>
                  <a:pt x="217" y="65"/>
                </a:lnTo>
                <a:lnTo>
                  <a:pt x="213" y="54"/>
                </a:lnTo>
                <a:lnTo>
                  <a:pt x="206" y="46"/>
                </a:lnTo>
                <a:lnTo>
                  <a:pt x="200" y="39"/>
                </a:lnTo>
                <a:lnTo>
                  <a:pt x="193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6" y="9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4" name="Freeform 72"/>
          <p:cNvSpPr>
            <a:spLocks/>
          </p:cNvSpPr>
          <p:nvPr/>
        </p:nvSpPr>
        <p:spPr bwMode="auto">
          <a:xfrm>
            <a:off x="7278688" y="3024188"/>
            <a:ext cx="358775" cy="338138"/>
          </a:xfrm>
          <a:custGeom>
            <a:avLst/>
            <a:gdLst/>
            <a:ahLst/>
            <a:cxnLst>
              <a:cxn ang="0">
                <a:pos x="100" y="0"/>
              </a:cxn>
              <a:cxn ang="0">
                <a:pos x="78" y="4"/>
              </a:cxn>
              <a:cxn ang="0">
                <a:pos x="58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4"/>
              </a:cxn>
              <a:cxn ang="0">
                <a:pos x="4" y="74"/>
              </a:cxn>
              <a:cxn ang="0">
                <a:pos x="0" y="96"/>
              </a:cxn>
              <a:cxn ang="0">
                <a:pos x="0" y="118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8" y="200"/>
              </a:cxn>
              <a:cxn ang="0">
                <a:pos x="78" y="207"/>
              </a:cxn>
              <a:cxn ang="0">
                <a:pos x="100" y="211"/>
              </a:cxn>
              <a:cxn ang="0">
                <a:pos x="124" y="211"/>
              </a:cxn>
              <a:cxn ang="0">
                <a:pos x="146" y="207"/>
              </a:cxn>
              <a:cxn ang="0">
                <a:pos x="167" y="200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0" y="137"/>
              </a:cxn>
              <a:cxn ang="0">
                <a:pos x="226" y="118"/>
              </a:cxn>
              <a:cxn ang="0">
                <a:pos x="226" y="96"/>
              </a:cxn>
              <a:cxn ang="0">
                <a:pos x="220" y="74"/>
              </a:cxn>
              <a:cxn ang="0">
                <a:pos x="213" y="54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0" y="0"/>
                </a:lnTo>
                <a:lnTo>
                  <a:pt x="89" y="2"/>
                </a:lnTo>
                <a:lnTo>
                  <a:pt x="78" y="4"/>
                </a:lnTo>
                <a:lnTo>
                  <a:pt x="67" y="9"/>
                </a:lnTo>
                <a:lnTo>
                  <a:pt x="58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6"/>
                </a:lnTo>
                <a:lnTo>
                  <a:pt x="13" y="54"/>
                </a:lnTo>
                <a:lnTo>
                  <a:pt x="8" y="65"/>
                </a:lnTo>
                <a:lnTo>
                  <a:pt x="4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8"/>
                </a:lnTo>
                <a:lnTo>
                  <a:pt x="4" y="137"/>
                </a:lnTo>
                <a:lnTo>
                  <a:pt x="8" y="148"/>
                </a:lnTo>
                <a:lnTo>
                  <a:pt x="13" y="157"/>
                </a:lnTo>
                <a:lnTo>
                  <a:pt x="19" y="166"/>
                </a:lnTo>
                <a:lnTo>
                  <a:pt x="26" y="174"/>
                </a:lnTo>
                <a:lnTo>
                  <a:pt x="32" y="181"/>
                </a:lnTo>
                <a:lnTo>
                  <a:pt x="41" y="187"/>
                </a:lnTo>
                <a:lnTo>
                  <a:pt x="50" y="194"/>
                </a:lnTo>
                <a:lnTo>
                  <a:pt x="58" y="200"/>
                </a:lnTo>
                <a:lnTo>
                  <a:pt x="67" y="205"/>
                </a:lnTo>
                <a:lnTo>
                  <a:pt x="78" y="207"/>
                </a:lnTo>
                <a:lnTo>
                  <a:pt x="89" y="211"/>
                </a:lnTo>
                <a:lnTo>
                  <a:pt x="100" y="211"/>
                </a:lnTo>
                <a:lnTo>
                  <a:pt x="113" y="213"/>
                </a:lnTo>
                <a:lnTo>
                  <a:pt x="124" y="211"/>
                </a:lnTo>
                <a:lnTo>
                  <a:pt x="135" y="211"/>
                </a:lnTo>
                <a:lnTo>
                  <a:pt x="146" y="207"/>
                </a:lnTo>
                <a:lnTo>
                  <a:pt x="156" y="205"/>
                </a:lnTo>
                <a:lnTo>
                  <a:pt x="167" y="200"/>
                </a:lnTo>
                <a:lnTo>
                  <a:pt x="176" y="194"/>
                </a:lnTo>
                <a:lnTo>
                  <a:pt x="185" y="187"/>
                </a:lnTo>
                <a:lnTo>
                  <a:pt x="193" y="181"/>
                </a:lnTo>
                <a:lnTo>
                  <a:pt x="200" y="174"/>
                </a:lnTo>
                <a:lnTo>
                  <a:pt x="206" y="166"/>
                </a:lnTo>
                <a:lnTo>
                  <a:pt x="213" y="157"/>
                </a:lnTo>
                <a:lnTo>
                  <a:pt x="217" y="148"/>
                </a:lnTo>
                <a:lnTo>
                  <a:pt x="220" y="137"/>
                </a:lnTo>
                <a:lnTo>
                  <a:pt x="224" y="128"/>
                </a:lnTo>
                <a:lnTo>
                  <a:pt x="226" y="118"/>
                </a:lnTo>
                <a:lnTo>
                  <a:pt x="226" y="107"/>
                </a:lnTo>
                <a:lnTo>
                  <a:pt x="226" y="96"/>
                </a:lnTo>
                <a:lnTo>
                  <a:pt x="224" y="85"/>
                </a:lnTo>
                <a:lnTo>
                  <a:pt x="220" y="74"/>
                </a:lnTo>
                <a:lnTo>
                  <a:pt x="217" y="65"/>
                </a:lnTo>
                <a:lnTo>
                  <a:pt x="213" y="54"/>
                </a:lnTo>
                <a:lnTo>
                  <a:pt x="206" y="46"/>
                </a:lnTo>
                <a:lnTo>
                  <a:pt x="200" y="39"/>
                </a:lnTo>
                <a:lnTo>
                  <a:pt x="193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6" y="9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5" name="Freeform 73"/>
          <p:cNvSpPr>
            <a:spLocks/>
          </p:cNvSpPr>
          <p:nvPr/>
        </p:nvSpPr>
        <p:spPr bwMode="auto">
          <a:xfrm>
            <a:off x="8004175" y="3519488"/>
            <a:ext cx="358775" cy="334963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80" y="4"/>
              </a:cxn>
              <a:cxn ang="0">
                <a:pos x="59" y="10"/>
              </a:cxn>
              <a:cxn ang="0">
                <a:pos x="41" y="24"/>
              </a:cxn>
              <a:cxn ang="0">
                <a:pos x="26" y="37"/>
              </a:cxn>
              <a:cxn ang="0">
                <a:pos x="13" y="54"/>
              </a:cxn>
              <a:cxn ang="0">
                <a:pos x="4" y="74"/>
              </a:cxn>
              <a:cxn ang="0">
                <a:pos x="0" y="93"/>
              </a:cxn>
              <a:cxn ang="0">
                <a:pos x="0" y="115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9" y="198"/>
              </a:cxn>
              <a:cxn ang="0">
                <a:pos x="80" y="207"/>
              </a:cxn>
              <a:cxn ang="0">
                <a:pos x="102" y="211"/>
              </a:cxn>
              <a:cxn ang="0">
                <a:pos x="124" y="211"/>
              </a:cxn>
              <a:cxn ang="0">
                <a:pos x="148" y="207"/>
              </a:cxn>
              <a:cxn ang="0">
                <a:pos x="168" y="198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5"/>
              </a:cxn>
              <a:cxn ang="0">
                <a:pos x="226" y="93"/>
              </a:cxn>
              <a:cxn ang="0">
                <a:pos x="222" y="74"/>
              </a:cxn>
              <a:cxn ang="0">
                <a:pos x="213" y="54"/>
              </a:cxn>
              <a:cxn ang="0">
                <a:pos x="200" y="37"/>
              </a:cxn>
              <a:cxn ang="0">
                <a:pos x="185" y="24"/>
              </a:cxn>
              <a:cxn ang="0">
                <a:pos x="168" y="10"/>
              </a:cxn>
              <a:cxn ang="0">
                <a:pos x="148" y="4"/>
              </a:cxn>
              <a:cxn ang="0">
                <a:pos x="124" y="0"/>
              </a:cxn>
            </a:cxnLst>
            <a:rect l="0" t="0" r="r" b="b"/>
            <a:pathLst>
              <a:path w="226" h="211">
                <a:moveTo>
                  <a:pt x="113" y="0"/>
                </a:moveTo>
                <a:lnTo>
                  <a:pt x="102" y="0"/>
                </a:lnTo>
                <a:lnTo>
                  <a:pt x="91" y="2"/>
                </a:lnTo>
                <a:lnTo>
                  <a:pt x="80" y="4"/>
                </a:lnTo>
                <a:lnTo>
                  <a:pt x="70" y="6"/>
                </a:lnTo>
                <a:lnTo>
                  <a:pt x="59" y="10"/>
                </a:lnTo>
                <a:lnTo>
                  <a:pt x="50" y="17"/>
                </a:lnTo>
                <a:lnTo>
                  <a:pt x="41" y="24"/>
                </a:lnTo>
                <a:lnTo>
                  <a:pt x="33" y="30"/>
                </a:lnTo>
                <a:lnTo>
                  <a:pt x="26" y="37"/>
                </a:lnTo>
                <a:lnTo>
                  <a:pt x="20" y="45"/>
                </a:lnTo>
                <a:lnTo>
                  <a:pt x="13" y="54"/>
                </a:lnTo>
                <a:lnTo>
                  <a:pt x="9" y="63"/>
                </a:lnTo>
                <a:lnTo>
                  <a:pt x="4" y="74"/>
                </a:lnTo>
                <a:lnTo>
                  <a:pt x="2" y="85"/>
                </a:lnTo>
                <a:lnTo>
                  <a:pt x="0" y="93"/>
                </a:lnTo>
                <a:lnTo>
                  <a:pt x="0" y="104"/>
                </a:lnTo>
                <a:lnTo>
                  <a:pt x="0" y="115"/>
                </a:lnTo>
                <a:lnTo>
                  <a:pt x="2" y="126"/>
                </a:lnTo>
                <a:lnTo>
                  <a:pt x="4" y="137"/>
                </a:lnTo>
                <a:lnTo>
                  <a:pt x="9" y="146"/>
                </a:lnTo>
                <a:lnTo>
                  <a:pt x="13" y="157"/>
                </a:lnTo>
                <a:lnTo>
                  <a:pt x="20" y="165"/>
                </a:lnTo>
                <a:lnTo>
                  <a:pt x="26" y="174"/>
                </a:lnTo>
                <a:lnTo>
                  <a:pt x="33" y="180"/>
                </a:lnTo>
                <a:lnTo>
                  <a:pt x="41" y="187"/>
                </a:lnTo>
                <a:lnTo>
                  <a:pt x="50" y="194"/>
                </a:lnTo>
                <a:lnTo>
                  <a:pt x="59" y="198"/>
                </a:lnTo>
                <a:lnTo>
                  <a:pt x="70" y="204"/>
                </a:lnTo>
                <a:lnTo>
                  <a:pt x="80" y="207"/>
                </a:lnTo>
                <a:lnTo>
                  <a:pt x="91" y="209"/>
                </a:lnTo>
                <a:lnTo>
                  <a:pt x="102" y="211"/>
                </a:lnTo>
                <a:lnTo>
                  <a:pt x="113" y="211"/>
                </a:lnTo>
                <a:lnTo>
                  <a:pt x="124" y="211"/>
                </a:lnTo>
                <a:lnTo>
                  <a:pt x="137" y="209"/>
                </a:lnTo>
                <a:lnTo>
                  <a:pt x="148" y="207"/>
                </a:lnTo>
                <a:lnTo>
                  <a:pt x="157" y="204"/>
                </a:lnTo>
                <a:lnTo>
                  <a:pt x="168" y="198"/>
                </a:lnTo>
                <a:lnTo>
                  <a:pt x="176" y="194"/>
                </a:lnTo>
                <a:lnTo>
                  <a:pt x="185" y="187"/>
                </a:lnTo>
                <a:lnTo>
                  <a:pt x="194" y="180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6"/>
                </a:lnTo>
                <a:lnTo>
                  <a:pt x="222" y="137"/>
                </a:lnTo>
                <a:lnTo>
                  <a:pt x="224" y="126"/>
                </a:lnTo>
                <a:lnTo>
                  <a:pt x="226" y="115"/>
                </a:lnTo>
                <a:lnTo>
                  <a:pt x="226" y="104"/>
                </a:lnTo>
                <a:lnTo>
                  <a:pt x="226" y="93"/>
                </a:lnTo>
                <a:lnTo>
                  <a:pt x="224" y="85"/>
                </a:lnTo>
                <a:lnTo>
                  <a:pt x="222" y="74"/>
                </a:lnTo>
                <a:lnTo>
                  <a:pt x="218" y="63"/>
                </a:lnTo>
                <a:lnTo>
                  <a:pt x="213" y="54"/>
                </a:lnTo>
                <a:lnTo>
                  <a:pt x="207" y="45"/>
                </a:lnTo>
                <a:lnTo>
                  <a:pt x="200" y="37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8" y="10"/>
                </a:lnTo>
                <a:lnTo>
                  <a:pt x="157" y="6"/>
                </a:lnTo>
                <a:lnTo>
                  <a:pt x="148" y="4"/>
                </a:lnTo>
                <a:lnTo>
                  <a:pt x="137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6" name="Freeform 74"/>
          <p:cNvSpPr>
            <a:spLocks/>
          </p:cNvSpPr>
          <p:nvPr/>
        </p:nvSpPr>
        <p:spPr bwMode="auto">
          <a:xfrm>
            <a:off x="8004175" y="3519488"/>
            <a:ext cx="358775" cy="334963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80" y="4"/>
              </a:cxn>
              <a:cxn ang="0">
                <a:pos x="59" y="10"/>
              </a:cxn>
              <a:cxn ang="0">
                <a:pos x="41" y="24"/>
              </a:cxn>
              <a:cxn ang="0">
                <a:pos x="26" y="37"/>
              </a:cxn>
              <a:cxn ang="0">
                <a:pos x="13" y="54"/>
              </a:cxn>
              <a:cxn ang="0">
                <a:pos x="4" y="74"/>
              </a:cxn>
              <a:cxn ang="0">
                <a:pos x="0" y="93"/>
              </a:cxn>
              <a:cxn ang="0">
                <a:pos x="0" y="115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9" y="198"/>
              </a:cxn>
              <a:cxn ang="0">
                <a:pos x="80" y="207"/>
              </a:cxn>
              <a:cxn ang="0">
                <a:pos x="102" y="211"/>
              </a:cxn>
              <a:cxn ang="0">
                <a:pos x="124" y="211"/>
              </a:cxn>
              <a:cxn ang="0">
                <a:pos x="148" y="207"/>
              </a:cxn>
              <a:cxn ang="0">
                <a:pos x="168" y="198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5"/>
              </a:cxn>
              <a:cxn ang="0">
                <a:pos x="226" y="93"/>
              </a:cxn>
              <a:cxn ang="0">
                <a:pos x="222" y="74"/>
              </a:cxn>
              <a:cxn ang="0">
                <a:pos x="213" y="54"/>
              </a:cxn>
              <a:cxn ang="0">
                <a:pos x="200" y="37"/>
              </a:cxn>
              <a:cxn ang="0">
                <a:pos x="185" y="24"/>
              </a:cxn>
              <a:cxn ang="0">
                <a:pos x="168" y="10"/>
              </a:cxn>
              <a:cxn ang="0">
                <a:pos x="148" y="4"/>
              </a:cxn>
              <a:cxn ang="0">
                <a:pos x="124" y="0"/>
              </a:cxn>
            </a:cxnLst>
            <a:rect l="0" t="0" r="r" b="b"/>
            <a:pathLst>
              <a:path w="226" h="211">
                <a:moveTo>
                  <a:pt x="113" y="0"/>
                </a:moveTo>
                <a:lnTo>
                  <a:pt x="102" y="0"/>
                </a:lnTo>
                <a:lnTo>
                  <a:pt x="91" y="2"/>
                </a:lnTo>
                <a:lnTo>
                  <a:pt x="80" y="4"/>
                </a:lnTo>
                <a:lnTo>
                  <a:pt x="70" y="6"/>
                </a:lnTo>
                <a:lnTo>
                  <a:pt x="59" y="10"/>
                </a:lnTo>
                <a:lnTo>
                  <a:pt x="50" y="17"/>
                </a:lnTo>
                <a:lnTo>
                  <a:pt x="41" y="24"/>
                </a:lnTo>
                <a:lnTo>
                  <a:pt x="33" y="30"/>
                </a:lnTo>
                <a:lnTo>
                  <a:pt x="26" y="37"/>
                </a:lnTo>
                <a:lnTo>
                  <a:pt x="20" y="45"/>
                </a:lnTo>
                <a:lnTo>
                  <a:pt x="13" y="54"/>
                </a:lnTo>
                <a:lnTo>
                  <a:pt x="9" y="63"/>
                </a:lnTo>
                <a:lnTo>
                  <a:pt x="4" y="74"/>
                </a:lnTo>
                <a:lnTo>
                  <a:pt x="2" y="85"/>
                </a:lnTo>
                <a:lnTo>
                  <a:pt x="0" y="93"/>
                </a:lnTo>
                <a:lnTo>
                  <a:pt x="0" y="104"/>
                </a:lnTo>
                <a:lnTo>
                  <a:pt x="0" y="115"/>
                </a:lnTo>
                <a:lnTo>
                  <a:pt x="2" y="126"/>
                </a:lnTo>
                <a:lnTo>
                  <a:pt x="4" y="137"/>
                </a:lnTo>
                <a:lnTo>
                  <a:pt x="9" y="146"/>
                </a:lnTo>
                <a:lnTo>
                  <a:pt x="13" y="157"/>
                </a:lnTo>
                <a:lnTo>
                  <a:pt x="20" y="165"/>
                </a:lnTo>
                <a:lnTo>
                  <a:pt x="26" y="174"/>
                </a:lnTo>
                <a:lnTo>
                  <a:pt x="33" y="180"/>
                </a:lnTo>
                <a:lnTo>
                  <a:pt x="41" y="187"/>
                </a:lnTo>
                <a:lnTo>
                  <a:pt x="50" y="194"/>
                </a:lnTo>
                <a:lnTo>
                  <a:pt x="59" y="198"/>
                </a:lnTo>
                <a:lnTo>
                  <a:pt x="70" y="204"/>
                </a:lnTo>
                <a:lnTo>
                  <a:pt x="80" y="207"/>
                </a:lnTo>
                <a:lnTo>
                  <a:pt x="91" y="209"/>
                </a:lnTo>
                <a:lnTo>
                  <a:pt x="102" y="211"/>
                </a:lnTo>
                <a:lnTo>
                  <a:pt x="113" y="211"/>
                </a:lnTo>
                <a:lnTo>
                  <a:pt x="124" y="211"/>
                </a:lnTo>
                <a:lnTo>
                  <a:pt x="137" y="209"/>
                </a:lnTo>
                <a:lnTo>
                  <a:pt x="148" y="207"/>
                </a:lnTo>
                <a:lnTo>
                  <a:pt x="157" y="204"/>
                </a:lnTo>
                <a:lnTo>
                  <a:pt x="168" y="198"/>
                </a:lnTo>
                <a:lnTo>
                  <a:pt x="176" y="194"/>
                </a:lnTo>
                <a:lnTo>
                  <a:pt x="185" y="187"/>
                </a:lnTo>
                <a:lnTo>
                  <a:pt x="194" y="180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6"/>
                </a:lnTo>
                <a:lnTo>
                  <a:pt x="222" y="137"/>
                </a:lnTo>
                <a:lnTo>
                  <a:pt x="224" y="126"/>
                </a:lnTo>
                <a:lnTo>
                  <a:pt x="226" y="115"/>
                </a:lnTo>
                <a:lnTo>
                  <a:pt x="226" y="104"/>
                </a:lnTo>
                <a:lnTo>
                  <a:pt x="226" y="93"/>
                </a:lnTo>
                <a:lnTo>
                  <a:pt x="224" y="85"/>
                </a:lnTo>
                <a:lnTo>
                  <a:pt x="222" y="74"/>
                </a:lnTo>
                <a:lnTo>
                  <a:pt x="218" y="63"/>
                </a:lnTo>
                <a:lnTo>
                  <a:pt x="213" y="54"/>
                </a:lnTo>
                <a:lnTo>
                  <a:pt x="207" y="45"/>
                </a:lnTo>
                <a:lnTo>
                  <a:pt x="200" y="37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8" y="10"/>
                </a:lnTo>
                <a:lnTo>
                  <a:pt x="157" y="6"/>
                </a:lnTo>
                <a:lnTo>
                  <a:pt x="148" y="4"/>
                </a:lnTo>
                <a:lnTo>
                  <a:pt x="137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7" name="Freeform 75"/>
          <p:cNvSpPr>
            <a:spLocks/>
          </p:cNvSpPr>
          <p:nvPr/>
        </p:nvSpPr>
        <p:spPr bwMode="auto">
          <a:xfrm>
            <a:off x="1936750" y="3355975"/>
            <a:ext cx="360363" cy="339725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79" y="4"/>
              </a:cxn>
              <a:cxn ang="0">
                <a:pos x="59" y="13"/>
              </a:cxn>
              <a:cxn ang="0">
                <a:pos x="42" y="24"/>
              </a:cxn>
              <a:cxn ang="0">
                <a:pos x="26" y="37"/>
              </a:cxn>
              <a:cxn ang="0">
                <a:pos x="13" y="55"/>
              </a:cxn>
              <a:cxn ang="0">
                <a:pos x="5" y="74"/>
              </a:cxn>
              <a:cxn ang="0">
                <a:pos x="0" y="96"/>
              </a:cxn>
              <a:cxn ang="0">
                <a:pos x="0" y="118"/>
              </a:cxn>
              <a:cxn ang="0">
                <a:pos x="5" y="137"/>
              </a:cxn>
              <a:cxn ang="0">
                <a:pos x="13" y="157"/>
              </a:cxn>
              <a:cxn ang="0">
                <a:pos x="26" y="175"/>
              </a:cxn>
              <a:cxn ang="0">
                <a:pos x="42" y="188"/>
              </a:cxn>
              <a:cxn ang="0">
                <a:pos x="59" y="201"/>
              </a:cxn>
              <a:cxn ang="0">
                <a:pos x="79" y="207"/>
              </a:cxn>
              <a:cxn ang="0">
                <a:pos x="103" y="212"/>
              </a:cxn>
              <a:cxn ang="0">
                <a:pos x="124" y="212"/>
              </a:cxn>
              <a:cxn ang="0">
                <a:pos x="146" y="207"/>
              </a:cxn>
              <a:cxn ang="0">
                <a:pos x="168" y="201"/>
              </a:cxn>
              <a:cxn ang="0">
                <a:pos x="185" y="188"/>
              </a:cxn>
              <a:cxn ang="0">
                <a:pos x="201" y="175"/>
              </a:cxn>
              <a:cxn ang="0">
                <a:pos x="214" y="157"/>
              </a:cxn>
              <a:cxn ang="0">
                <a:pos x="222" y="137"/>
              </a:cxn>
              <a:cxn ang="0">
                <a:pos x="227" y="118"/>
              </a:cxn>
              <a:cxn ang="0">
                <a:pos x="227" y="96"/>
              </a:cxn>
              <a:cxn ang="0">
                <a:pos x="222" y="74"/>
              </a:cxn>
              <a:cxn ang="0">
                <a:pos x="214" y="55"/>
              </a:cxn>
              <a:cxn ang="0">
                <a:pos x="201" y="37"/>
              </a:cxn>
              <a:cxn ang="0">
                <a:pos x="185" y="24"/>
              </a:cxn>
              <a:cxn ang="0">
                <a:pos x="168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3" y="0"/>
                </a:lnTo>
                <a:lnTo>
                  <a:pt x="90" y="2"/>
                </a:lnTo>
                <a:lnTo>
                  <a:pt x="79" y="4"/>
                </a:lnTo>
                <a:lnTo>
                  <a:pt x="70" y="7"/>
                </a:lnTo>
                <a:lnTo>
                  <a:pt x="59" y="13"/>
                </a:lnTo>
                <a:lnTo>
                  <a:pt x="50" y="18"/>
                </a:lnTo>
                <a:lnTo>
                  <a:pt x="42" y="24"/>
                </a:lnTo>
                <a:lnTo>
                  <a:pt x="33" y="31"/>
                </a:lnTo>
                <a:lnTo>
                  <a:pt x="26" y="37"/>
                </a:lnTo>
                <a:lnTo>
                  <a:pt x="20" y="46"/>
                </a:lnTo>
                <a:lnTo>
                  <a:pt x="13" y="55"/>
                </a:lnTo>
                <a:lnTo>
                  <a:pt x="9" y="63"/>
                </a:lnTo>
                <a:lnTo>
                  <a:pt x="5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7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6"/>
                </a:lnTo>
                <a:lnTo>
                  <a:pt x="26" y="175"/>
                </a:lnTo>
                <a:lnTo>
                  <a:pt x="33" y="181"/>
                </a:lnTo>
                <a:lnTo>
                  <a:pt x="42" y="188"/>
                </a:lnTo>
                <a:lnTo>
                  <a:pt x="50" y="194"/>
                </a:lnTo>
                <a:lnTo>
                  <a:pt x="59" y="201"/>
                </a:lnTo>
                <a:lnTo>
                  <a:pt x="70" y="205"/>
                </a:lnTo>
                <a:lnTo>
                  <a:pt x="79" y="207"/>
                </a:lnTo>
                <a:lnTo>
                  <a:pt x="90" y="212"/>
                </a:lnTo>
                <a:lnTo>
                  <a:pt x="103" y="212"/>
                </a:lnTo>
                <a:lnTo>
                  <a:pt x="113" y="214"/>
                </a:lnTo>
                <a:lnTo>
                  <a:pt x="124" y="212"/>
                </a:lnTo>
                <a:lnTo>
                  <a:pt x="135" y="212"/>
                </a:lnTo>
                <a:lnTo>
                  <a:pt x="146" y="207"/>
                </a:lnTo>
                <a:lnTo>
                  <a:pt x="157" y="205"/>
                </a:lnTo>
                <a:lnTo>
                  <a:pt x="168" y="201"/>
                </a:lnTo>
                <a:lnTo>
                  <a:pt x="177" y="194"/>
                </a:lnTo>
                <a:lnTo>
                  <a:pt x="185" y="188"/>
                </a:lnTo>
                <a:lnTo>
                  <a:pt x="194" y="181"/>
                </a:lnTo>
                <a:lnTo>
                  <a:pt x="201" y="175"/>
                </a:lnTo>
                <a:lnTo>
                  <a:pt x="207" y="166"/>
                </a:lnTo>
                <a:lnTo>
                  <a:pt x="214" y="157"/>
                </a:lnTo>
                <a:lnTo>
                  <a:pt x="218" y="148"/>
                </a:lnTo>
                <a:lnTo>
                  <a:pt x="222" y="137"/>
                </a:lnTo>
                <a:lnTo>
                  <a:pt x="225" y="127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4"/>
                </a:lnTo>
                <a:lnTo>
                  <a:pt x="218" y="63"/>
                </a:lnTo>
                <a:lnTo>
                  <a:pt x="214" y="55"/>
                </a:lnTo>
                <a:lnTo>
                  <a:pt x="207" y="46"/>
                </a:lnTo>
                <a:lnTo>
                  <a:pt x="201" y="37"/>
                </a:lnTo>
                <a:lnTo>
                  <a:pt x="194" y="31"/>
                </a:lnTo>
                <a:lnTo>
                  <a:pt x="185" y="24"/>
                </a:lnTo>
                <a:lnTo>
                  <a:pt x="177" y="18"/>
                </a:lnTo>
                <a:lnTo>
                  <a:pt x="168" y="13"/>
                </a:lnTo>
                <a:lnTo>
                  <a:pt x="157" y="7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8" name="Freeform 76"/>
          <p:cNvSpPr>
            <a:spLocks/>
          </p:cNvSpPr>
          <p:nvPr/>
        </p:nvSpPr>
        <p:spPr bwMode="auto">
          <a:xfrm>
            <a:off x="1936750" y="3355975"/>
            <a:ext cx="360363" cy="339725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79" y="4"/>
              </a:cxn>
              <a:cxn ang="0">
                <a:pos x="59" y="13"/>
              </a:cxn>
              <a:cxn ang="0">
                <a:pos x="42" y="24"/>
              </a:cxn>
              <a:cxn ang="0">
                <a:pos x="26" y="37"/>
              </a:cxn>
              <a:cxn ang="0">
                <a:pos x="13" y="55"/>
              </a:cxn>
              <a:cxn ang="0">
                <a:pos x="5" y="74"/>
              </a:cxn>
              <a:cxn ang="0">
                <a:pos x="0" y="96"/>
              </a:cxn>
              <a:cxn ang="0">
                <a:pos x="0" y="118"/>
              </a:cxn>
              <a:cxn ang="0">
                <a:pos x="5" y="137"/>
              </a:cxn>
              <a:cxn ang="0">
                <a:pos x="13" y="157"/>
              </a:cxn>
              <a:cxn ang="0">
                <a:pos x="26" y="175"/>
              </a:cxn>
              <a:cxn ang="0">
                <a:pos x="42" y="188"/>
              </a:cxn>
              <a:cxn ang="0">
                <a:pos x="59" y="201"/>
              </a:cxn>
              <a:cxn ang="0">
                <a:pos x="79" y="207"/>
              </a:cxn>
              <a:cxn ang="0">
                <a:pos x="103" y="212"/>
              </a:cxn>
              <a:cxn ang="0">
                <a:pos x="124" y="212"/>
              </a:cxn>
              <a:cxn ang="0">
                <a:pos x="146" y="207"/>
              </a:cxn>
              <a:cxn ang="0">
                <a:pos x="168" y="201"/>
              </a:cxn>
              <a:cxn ang="0">
                <a:pos x="185" y="188"/>
              </a:cxn>
              <a:cxn ang="0">
                <a:pos x="201" y="175"/>
              </a:cxn>
              <a:cxn ang="0">
                <a:pos x="214" y="157"/>
              </a:cxn>
              <a:cxn ang="0">
                <a:pos x="222" y="137"/>
              </a:cxn>
              <a:cxn ang="0">
                <a:pos x="227" y="118"/>
              </a:cxn>
              <a:cxn ang="0">
                <a:pos x="227" y="96"/>
              </a:cxn>
              <a:cxn ang="0">
                <a:pos x="222" y="74"/>
              </a:cxn>
              <a:cxn ang="0">
                <a:pos x="214" y="55"/>
              </a:cxn>
              <a:cxn ang="0">
                <a:pos x="201" y="37"/>
              </a:cxn>
              <a:cxn ang="0">
                <a:pos x="185" y="24"/>
              </a:cxn>
              <a:cxn ang="0">
                <a:pos x="168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3" y="0"/>
                </a:lnTo>
                <a:lnTo>
                  <a:pt x="90" y="2"/>
                </a:lnTo>
                <a:lnTo>
                  <a:pt x="79" y="4"/>
                </a:lnTo>
                <a:lnTo>
                  <a:pt x="70" y="7"/>
                </a:lnTo>
                <a:lnTo>
                  <a:pt x="59" y="13"/>
                </a:lnTo>
                <a:lnTo>
                  <a:pt x="50" y="18"/>
                </a:lnTo>
                <a:lnTo>
                  <a:pt x="42" y="24"/>
                </a:lnTo>
                <a:lnTo>
                  <a:pt x="33" y="31"/>
                </a:lnTo>
                <a:lnTo>
                  <a:pt x="26" y="37"/>
                </a:lnTo>
                <a:lnTo>
                  <a:pt x="20" y="46"/>
                </a:lnTo>
                <a:lnTo>
                  <a:pt x="13" y="55"/>
                </a:lnTo>
                <a:lnTo>
                  <a:pt x="9" y="63"/>
                </a:lnTo>
                <a:lnTo>
                  <a:pt x="5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7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6"/>
                </a:lnTo>
                <a:lnTo>
                  <a:pt x="26" y="175"/>
                </a:lnTo>
                <a:lnTo>
                  <a:pt x="33" y="181"/>
                </a:lnTo>
                <a:lnTo>
                  <a:pt x="42" y="188"/>
                </a:lnTo>
                <a:lnTo>
                  <a:pt x="50" y="194"/>
                </a:lnTo>
                <a:lnTo>
                  <a:pt x="59" y="201"/>
                </a:lnTo>
                <a:lnTo>
                  <a:pt x="70" y="205"/>
                </a:lnTo>
                <a:lnTo>
                  <a:pt x="79" y="207"/>
                </a:lnTo>
                <a:lnTo>
                  <a:pt x="90" y="212"/>
                </a:lnTo>
                <a:lnTo>
                  <a:pt x="103" y="212"/>
                </a:lnTo>
                <a:lnTo>
                  <a:pt x="113" y="214"/>
                </a:lnTo>
                <a:lnTo>
                  <a:pt x="124" y="212"/>
                </a:lnTo>
                <a:lnTo>
                  <a:pt x="135" y="212"/>
                </a:lnTo>
                <a:lnTo>
                  <a:pt x="146" y="207"/>
                </a:lnTo>
                <a:lnTo>
                  <a:pt x="157" y="205"/>
                </a:lnTo>
                <a:lnTo>
                  <a:pt x="168" y="201"/>
                </a:lnTo>
                <a:lnTo>
                  <a:pt x="177" y="194"/>
                </a:lnTo>
                <a:lnTo>
                  <a:pt x="185" y="188"/>
                </a:lnTo>
                <a:lnTo>
                  <a:pt x="194" y="181"/>
                </a:lnTo>
                <a:lnTo>
                  <a:pt x="201" y="175"/>
                </a:lnTo>
                <a:lnTo>
                  <a:pt x="207" y="166"/>
                </a:lnTo>
                <a:lnTo>
                  <a:pt x="214" y="157"/>
                </a:lnTo>
                <a:lnTo>
                  <a:pt x="218" y="148"/>
                </a:lnTo>
                <a:lnTo>
                  <a:pt x="222" y="137"/>
                </a:lnTo>
                <a:lnTo>
                  <a:pt x="225" y="127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4"/>
                </a:lnTo>
                <a:lnTo>
                  <a:pt x="218" y="63"/>
                </a:lnTo>
                <a:lnTo>
                  <a:pt x="214" y="55"/>
                </a:lnTo>
                <a:lnTo>
                  <a:pt x="207" y="46"/>
                </a:lnTo>
                <a:lnTo>
                  <a:pt x="201" y="37"/>
                </a:lnTo>
                <a:lnTo>
                  <a:pt x="194" y="31"/>
                </a:lnTo>
                <a:lnTo>
                  <a:pt x="185" y="24"/>
                </a:lnTo>
                <a:lnTo>
                  <a:pt x="177" y="18"/>
                </a:lnTo>
                <a:lnTo>
                  <a:pt x="168" y="13"/>
                </a:lnTo>
                <a:lnTo>
                  <a:pt x="157" y="7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9" name="Rectangle 77"/>
          <p:cNvSpPr>
            <a:spLocks noChangeArrowheads="1"/>
          </p:cNvSpPr>
          <p:nvPr/>
        </p:nvSpPr>
        <p:spPr bwMode="auto">
          <a:xfrm>
            <a:off x="4664075" y="2611438"/>
            <a:ext cx="4699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q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0" name="Freeform 78"/>
          <p:cNvSpPr>
            <a:spLocks noEditPoints="1"/>
          </p:cNvSpPr>
          <p:nvPr/>
        </p:nvSpPr>
        <p:spPr bwMode="auto">
          <a:xfrm>
            <a:off x="5180013" y="3092450"/>
            <a:ext cx="481013" cy="173038"/>
          </a:xfrm>
          <a:custGeom>
            <a:avLst/>
            <a:gdLst/>
            <a:ahLst/>
            <a:cxnLst>
              <a:cxn ang="0">
                <a:pos x="11" y="44"/>
              </a:cxn>
              <a:cxn ang="0">
                <a:pos x="211" y="44"/>
              </a:cxn>
              <a:cxn ang="0">
                <a:pos x="215" y="46"/>
              </a:cxn>
              <a:cxn ang="0">
                <a:pos x="218" y="48"/>
              </a:cxn>
              <a:cxn ang="0">
                <a:pos x="220" y="51"/>
              </a:cxn>
              <a:cxn ang="0">
                <a:pos x="220" y="55"/>
              </a:cxn>
              <a:cxn ang="0">
                <a:pos x="220" y="57"/>
              </a:cxn>
              <a:cxn ang="0">
                <a:pos x="218" y="61"/>
              </a:cxn>
              <a:cxn ang="0">
                <a:pos x="215" y="61"/>
              </a:cxn>
              <a:cxn ang="0">
                <a:pos x="211" y="64"/>
              </a:cxn>
              <a:cxn ang="0">
                <a:pos x="11" y="64"/>
              </a:cxn>
              <a:cxn ang="0">
                <a:pos x="6" y="61"/>
              </a:cxn>
              <a:cxn ang="0">
                <a:pos x="4" y="61"/>
              </a:cxn>
              <a:cxn ang="0">
                <a:pos x="2" y="57"/>
              </a:cxn>
              <a:cxn ang="0">
                <a:pos x="0" y="55"/>
              </a:cxn>
              <a:cxn ang="0">
                <a:pos x="2" y="51"/>
              </a:cxn>
              <a:cxn ang="0">
                <a:pos x="4" y="48"/>
              </a:cxn>
              <a:cxn ang="0">
                <a:pos x="6" y="46"/>
              </a:cxn>
              <a:cxn ang="0">
                <a:pos x="11" y="44"/>
              </a:cxn>
              <a:cxn ang="0">
                <a:pos x="11" y="44"/>
              </a:cxn>
              <a:cxn ang="0">
                <a:pos x="194" y="0"/>
              </a:cxn>
              <a:cxn ang="0">
                <a:pos x="303" y="55"/>
              </a:cxn>
              <a:cxn ang="0">
                <a:pos x="194" y="109"/>
              </a:cxn>
              <a:cxn ang="0">
                <a:pos x="194" y="0"/>
              </a:cxn>
            </a:cxnLst>
            <a:rect l="0" t="0" r="r" b="b"/>
            <a:pathLst>
              <a:path w="303" h="109">
                <a:moveTo>
                  <a:pt x="11" y="44"/>
                </a:moveTo>
                <a:lnTo>
                  <a:pt x="211" y="44"/>
                </a:lnTo>
                <a:lnTo>
                  <a:pt x="215" y="46"/>
                </a:lnTo>
                <a:lnTo>
                  <a:pt x="218" y="48"/>
                </a:lnTo>
                <a:lnTo>
                  <a:pt x="220" y="51"/>
                </a:lnTo>
                <a:lnTo>
                  <a:pt x="220" y="55"/>
                </a:lnTo>
                <a:lnTo>
                  <a:pt x="220" y="57"/>
                </a:lnTo>
                <a:lnTo>
                  <a:pt x="218" y="61"/>
                </a:lnTo>
                <a:lnTo>
                  <a:pt x="215" y="61"/>
                </a:lnTo>
                <a:lnTo>
                  <a:pt x="211" y="64"/>
                </a:lnTo>
                <a:lnTo>
                  <a:pt x="11" y="64"/>
                </a:lnTo>
                <a:lnTo>
                  <a:pt x="6" y="61"/>
                </a:lnTo>
                <a:lnTo>
                  <a:pt x="4" y="61"/>
                </a:lnTo>
                <a:lnTo>
                  <a:pt x="2" y="57"/>
                </a:lnTo>
                <a:lnTo>
                  <a:pt x="0" y="55"/>
                </a:lnTo>
                <a:lnTo>
                  <a:pt x="2" y="51"/>
                </a:lnTo>
                <a:lnTo>
                  <a:pt x="4" y="48"/>
                </a:lnTo>
                <a:lnTo>
                  <a:pt x="6" y="46"/>
                </a:lnTo>
                <a:lnTo>
                  <a:pt x="11" y="44"/>
                </a:lnTo>
                <a:lnTo>
                  <a:pt x="11" y="44"/>
                </a:lnTo>
                <a:close/>
                <a:moveTo>
                  <a:pt x="194" y="0"/>
                </a:moveTo>
                <a:lnTo>
                  <a:pt x="303" y="55"/>
                </a:lnTo>
                <a:lnTo>
                  <a:pt x="194" y="109"/>
                </a:lnTo>
                <a:lnTo>
                  <a:pt x="194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1" name="Rectangle 79"/>
          <p:cNvSpPr>
            <a:spLocks noChangeArrowheads="1"/>
          </p:cNvSpPr>
          <p:nvPr/>
        </p:nvSpPr>
        <p:spPr bwMode="auto">
          <a:xfrm>
            <a:off x="4924425" y="3403600"/>
            <a:ext cx="44132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v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2" name="Rectangle 80"/>
          <p:cNvSpPr>
            <a:spLocks noChangeArrowheads="1"/>
          </p:cNvSpPr>
          <p:nvPr/>
        </p:nvSpPr>
        <p:spPr bwMode="auto">
          <a:xfrm>
            <a:off x="5156200" y="3646488"/>
            <a:ext cx="32702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6060759" y="2673666"/>
            <a:ext cx="426720" cy="1388747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71059" y="2679858"/>
            <a:ext cx="411004" cy="1380173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1188223"/>
            <a:ext cx="6934640" cy="438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7083" y="771525"/>
            <a:ext cx="7410400" cy="522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13</Words>
  <Application>Microsoft Office PowerPoint</Application>
  <PresentationFormat>On-screen Show (4:3)</PresentationFormat>
  <Paragraphs>13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7</cp:revision>
  <dcterms:created xsi:type="dcterms:W3CDTF">2011-11-08T21:52:25Z</dcterms:created>
  <dcterms:modified xsi:type="dcterms:W3CDTF">2014-05-23T16:34:30Z</dcterms:modified>
</cp:coreProperties>
</file>