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71" r:id="rId8"/>
    <p:sldId id="263" r:id="rId9"/>
    <p:sldId id="264" r:id="rId10"/>
    <p:sldId id="265" r:id="rId11"/>
    <p:sldId id="269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F21"/>
    <a:srgbClr val="DBB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9E1B-97D2-4345-9AC7-ADCBFFAD7BF2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289" y="911916"/>
            <a:ext cx="4957184" cy="513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525" y="2636322"/>
            <a:ext cx="7552706" cy="17219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1890" y="2636322"/>
            <a:ext cx="617517" cy="17219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0742" y="2646218"/>
            <a:ext cx="617517" cy="17219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1772" y="3810554"/>
            <a:ext cx="254829" cy="284814"/>
            <a:chOff x="6110324" y="3258957"/>
            <a:chExt cx="254829" cy="284814"/>
          </a:xfrm>
        </p:grpSpPr>
        <p:sp>
          <p:nvSpPr>
            <p:cNvPr id="8" name="Oval 7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177" y="3321688"/>
            <a:ext cx="254829" cy="284814"/>
            <a:chOff x="6110324" y="3258957"/>
            <a:chExt cx="254829" cy="284814"/>
          </a:xfrm>
        </p:grpSpPr>
        <p:sp>
          <p:nvSpPr>
            <p:cNvPr id="11" name="Oval 10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19096" y="2963449"/>
            <a:ext cx="254829" cy="284814"/>
            <a:chOff x="6110324" y="3258957"/>
            <a:chExt cx="254829" cy="284814"/>
          </a:xfrm>
        </p:grpSpPr>
        <p:sp>
          <p:nvSpPr>
            <p:cNvPr id="14" name="Oval 13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2063" y="3412732"/>
            <a:ext cx="254829" cy="284814"/>
            <a:chOff x="6110324" y="3258957"/>
            <a:chExt cx="254829" cy="284814"/>
          </a:xfrm>
        </p:grpSpPr>
        <p:sp>
          <p:nvSpPr>
            <p:cNvPr id="17" name="Oval 16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24089" y="3321687"/>
            <a:ext cx="254829" cy="284814"/>
            <a:chOff x="6110324" y="3258957"/>
            <a:chExt cx="254829" cy="284814"/>
          </a:xfrm>
        </p:grpSpPr>
        <p:sp>
          <p:nvSpPr>
            <p:cNvPr id="32" name="Oval 3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7808" y="2773443"/>
            <a:ext cx="254829" cy="284814"/>
            <a:chOff x="6110324" y="3258957"/>
            <a:chExt cx="254829" cy="284814"/>
          </a:xfrm>
        </p:grpSpPr>
        <p:sp>
          <p:nvSpPr>
            <p:cNvPr id="35" name="Oval 34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35870" y="3780867"/>
            <a:ext cx="254829" cy="284814"/>
            <a:chOff x="6110324" y="3258957"/>
            <a:chExt cx="254829" cy="284814"/>
          </a:xfrm>
        </p:grpSpPr>
        <p:sp>
          <p:nvSpPr>
            <p:cNvPr id="38" name="Oval 37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00634" y="2923864"/>
            <a:ext cx="254829" cy="284814"/>
            <a:chOff x="6110324" y="3258957"/>
            <a:chExt cx="254829" cy="284814"/>
          </a:xfrm>
        </p:grpSpPr>
        <p:sp>
          <p:nvSpPr>
            <p:cNvPr id="41" name="Oval 40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3316" y="3699717"/>
            <a:ext cx="254829" cy="284814"/>
            <a:chOff x="6110324" y="3258957"/>
            <a:chExt cx="254829" cy="284814"/>
          </a:xfrm>
        </p:grpSpPr>
        <p:sp>
          <p:nvSpPr>
            <p:cNvPr id="44" name="Oval 43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25721" y="2937718"/>
            <a:ext cx="254829" cy="284814"/>
            <a:chOff x="6110324" y="3258957"/>
            <a:chExt cx="254829" cy="284814"/>
          </a:xfrm>
        </p:grpSpPr>
        <p:sp>
          <p:nvSpPr>
            <p:cNvPr id="47" name="Oval 46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14338" y="3826388"/>
            <a:ext cx="254829" cy="284814"/>
            <a:chOff x="6110324" y="3258957"/>
            <a:chExt cx="254829" cy="284814"/>
          </a:xfrm>
        </p:grpSpPr>
        <p:sp>
          <p:nvSpPr>
            <p:cNvPr id="50" name="Oval 49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719237" y="2921885"/>
            <a:ext cx="254829" cy="284814"/>
            <a:chOff x="6110324" y="3258957"/>
            <a:chExt cx="254829" cy="284814"/>
          </a:xfrm>
        </p:grpSpPr>
        <p:sp>
          <p:nvSpPr>
            <p:cNvPr id="53" name="Oval 52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93907" y="3567109"/>
            <a:ext cx="254829" cy="284814"/>
            <a:chOff x="6110324" y="3258957"/>
            <a:chExt cx="254829" cy="284814"/>
          </a:xfrm>
        </p:grpSpPr>
        <p:sp>
          <p:nvSpPr>
            <p:cNvPr id="56" name="Oval 55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83814" y="2983239"/>
            <a:ext cx="254829" cy="284814"/>
            <a:chOff x="6110324" y="3258957"/>
            <a:chExt cx="254829" cy="284814"/>
          </a:xfrm>
        </p:grpSpPr>
        <p:sp>
          <p:nvSpPr>
            <p:cNvPr id="59" name="Oval 58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 flipH="1">
            <a:off x="2885702" y="2945082"/>
            <a:ext cx="3253840" cy="795660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859972" y="1553690"/>
            <a:ext cx="3220194" cy="795660"/>
          </a:xfrm>
          <a:prstGeom prst="rightArrow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29445" y="783772"/>
            <a:ext cx="395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Current Flow Direction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58094" y="3726873"/>
            <a:ext cx="406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Electron Flow Direction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039" y="2019300"/>
            <a:ext cx="7592243" cy="337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160016"/>
            <a:ext cx="3808717" cy="302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912" y="1276350"/>
            <a:ext cx="5407036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38885" y="2362200"/>
            <a:ext cx="2875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Water current splits into two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976438"/>
            <a:ext cx="41243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2264898"/>
            <a:ext cx="2405576" cy="24196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8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22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4206240" y="1913207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24025" y="1659986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695325"/>
            <a:ext cx="2405576" cy="58509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214203" y="389879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203" y="389879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8549" y="182880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5171" y="196952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657142" y="344353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2098841" y="3447478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 rot="16200000">
            <a:off x="-629945" y="3444240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807325" y="3426751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192696" y="3417075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Group 41"/>
          <p:cNvGrpSpPr/>
          <p:nvPr/>
        </p:nvGrpSpPr>
        <p:grpSpPr>
          <a:xfrm rot="16200000">
            <a:off x="1978842" y="2447665"/>
            <a:ext cx="3325319" cy="2415915"/>
            <a:chOff x="2953062" y="1906247"/>
            <a:chExt cx="3325319" cy="91440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 rot="16200000">
            <a:off x="1964096" y="3417076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50637" y="439509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8640" y="191764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543079" y="4215659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78182" y="3936461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91086" y="3478032"/>
            <a:ext cx="254829" cy="284814"/>
            <a:chOff x="6110324" y="3258957"/>
            <a:chExt cx="254829" cy="284814"/>
          </a:xfrm>
        </p:grpSpPr>
        <p:sp>
          <p:nvSpPr>
            <p:cNvPr id="22" name="Oval 2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14625" y="2428875"/>
            <a:ext cx="276225" cy="266700"/>
            <a:chOff x="1295400" y="2638425"/>
            <a:chExt cx="276225" cy="266700"/>
          </a:xfrm>
        </p:grpSpPr>
        <p:sp>
          <p:nvSpPr>
            <p:cNvPr id="48" name="Oval 4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05200" y="2428875"/>
            <a:ext cx="276225" cy="266700"/>
            <a:chOff x="1295400" y="2638425"/>
            <a:chExt cx="276225" cy="266700"/>
          </a:xfrm>
        </p:grpSpPr>
        <p:sp>
          <p:nvSpPr>
            <p:cNvPr id="54" name="Oval 5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86250" y="2428875"/>
            <a:ext cx="276225" cy="266700"/>
            <a:chOff x="1295400" y="2638425"/>
            <a:chExt cx="276225" cy="266700"/>
          </a:xfrm>
        </p:grpSpPr>
        <p:sp>
          <p:nvSpPr>
            <p:cNvPr id="58" name="Oval 5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24150" y="3162300"/>
            <a:ext cx="276225" cy="266700"/>
            <a:chOff x="1295400" y="2638425"/>
            <a:chExt cx="276225" cy="266700"/>
          </a:xfrm>
        </p:grpSpPr>
        <p:sp>
          <p:nvSpPr>
            <p:cNvPr id="62" name="Oval 6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14725" y="3162300"/>
            <a:ext cx="276225" cy="266700"/>
            <a:chOff x="1295400" y="2638425"/>
            <a:chExt cx="276225" cy="266700"/>
          </a:xfrm>
        </p:grpSpPr>
        <p:sp>
          <p:nvSpPr>
            <p:cNvPr id="66" name="Oval 6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95775" y="3162300"/>
            <a:ext cx="276225" cy="266700"/>
            <a:chOff x="1295400" y="2638425"/>
            <a:chExt cx="276225" cy="266700"/>
          </a:xfrm>
        </p:grpSpPr>
        <p:sp>
          <p:nvSpPr>
            <p:cNvPr id="70" name="Oval 6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52725" y="3829050"/>
            <a:ext cx="276225" cy="266700"/>
            <a:chOff x="1295400" y="2638425"/>
            <a:chExt cx="276225" cy="266700"/>
          </a:xfrm>
        </p:grpSpPr>
        <p:sp>
          <p:nvSpPr>
            <p:cNvPr id="74" name="Oval 7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43300" y="3829050"/>
            <a:ext cx="276225" cy="266700"/>
            <a:chOff x="1295400" y="2638425"/>
            <a:chExt cx="276225" cy="266700"/>
          </a:xfrm>
        </p:grpSpPr>
        <p:sp>
          <p:nvSpPr>
            <p:cNvPr id="78" name="Oval 7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324350" y="3829050"/>
            <a:ext cx="276225" cy="266700"/>
            <a:chOff x="1295400" y="2638425"/>
            <a:chExt cx="276225" cy="266700"/>
          </a:xfrm>
        </p:grpSpPr>
        <p:sp>
          <p:nvSpPr>
            <p:cNvPr id="82" name="Oval 8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743200" y="4495800"/>
            <a:ext cx="276225" cy="266700"/>
            <a:chOff x="1295400" y="2638425"/>
            <a:chExt cx="276225" cy="266700"/>
          </a:xfrm>
        </p:grpSpPr>
        <p:sp>
          <p:nvSpPr>
            <p:cNvPr id="86" name="Oval 8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533775" y="4495800"/>
            <a:ext cx="276225" cy="266700"/>
            <a:chOff x="1295400" y="2638425"/>
            <a:chExt cx="276225" cy="266700"/>
          </a:xfrm>
        </p:grpSpPr>
        <p:sp>
          <p:nvSpPr>
            <p:cNvPr id="90" name="Oval 8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14825" y="4495800"/>
            <a:ext cx="276225" cy="266700"/>
            <a:chOff x="1295400" y="2638425"/>
            <a:chExt cx="276225" cy="266700"/>
          </a:xfrm>
        </p:grpSpPr>
        <p:sp>
          <p:nvSpPr>
            <p:cNvPr id="94" name="Oval 9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reeform 97"/>
          <p:cNvSpPr/>
          <p:nvPr/>
        </p:nvSpPr>
        <p:spPr>
          <a:xfrm>
            <a:off x="4562475" y="3257550"/>
            <a:ext cx="152400" cy="361950"/>
          </a:xfrm>
          <a:custGeom>
            <a:avLst/>
            <a:gdLst>
              <a:gd name="connsiteX0" fmla="*/ 152400 w 152400"/>
              <a:gd name="connsiteY0" fmla="*/ 361950 h 361950"/>
              <a:gd name="connsiteX1" fmla="*/ 104775 w 152400"/>
              <a:gd name="connsiteY1" fmla="*/ 161925 h 361950"/>
              <a:gd name="connsiteX2" fmla="*/ 0 w 15240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61950">
                <a:moveTo>
                  <a:pt x="152400" y="361950"/>
                </a:moveTo>
                <a:cubicBezTo>
                  <a:pt x="141287" y="292100"/>
                  <a:pt x="130175" y="222250"/>
                  <a:pt x="104775" y="161925"/>
                </a:cubicBezTo>
                <a:cubicBezTo>
                  <a:pt x="79375" y="101600"/>
                  <a:pt x="19050" y="30163"/>
                  <a:pt x="0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2714625" y="1752600"/>
            <a:ext cx="276225" cy="266700"/>
            <a:chOff x="1295400" y="2638425"/>
            <a:chExt cx="276225" cy="266700"/>
          </a:xfrm>
        </p:grpSpPr>
        <p:sp>
          <p:nvSpPr>
            <p:cNvPr id="102" name="Oval 10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05200" y="1752600"/>
            <a:ext cx="276225" cy="266700"/>
            <a:chOff x="1295400" y="2638425"/>
            <a:chExt cx="276225" cy="266700"/>
          </a:xfrm>
        </p:grpSpPr>
        <p:sp>
          <p:nvSpPr>
            <p:cNvPr id="106" name="Oval 10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286250" y="1752600"/>
            <a:ext cx="276225" cy="266700"/>
            <a:chOff x="1295400" y="2638425"/>
            <a:chExt cx="276225" cy="266700"/>
          </a:xfrm>
        </p:grpSpPr>
        <p:sp>
          <p:nvSpPr>
            <p:cNvPr id="110" name="Oval 10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Freeform 113"/>
          <p:cNvSpPr/>
          <p:nvPr/>
        </p:nvSpPr>
        <p:spPr>
          <a:xfrm>
            <a:off x="3781425" y="2028823"/>
            <a:ext cx="657225" cy="514351"/>
          </a:xfrm>
          <a:custGeom>
            <a:avLst/>
            <a:gdLst>
              <a:gd name="connsiteX0" fmla="*/ 0 w 523875"/>
              <a:gd name="connsiteY0" fmla="*/ 571500 h 571500"/>
              <a:gd name="connsiteX1" fmla="*/ 238125 w 523875"/>
              <a:gd name="connsiteY1" fmla="*/ 400050 h 571500"/>
              <a:gd name="connsiteX2" fmla="*/ 438150 w 523875"/>
              <a:gd name="connsiteY2" fmla="*/ 180975 h 571500"/>
              <a:gd name="connsiteX3" fmla="*/ 523875 w 523875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71500">
                <a:moveTo>
                  <a:pt x="0" y="571500"/>
                </a:moveTo>
                <a:cubicBezTo>
                  <a:pt x="82550" y="518318"/>
                  <a:pt x="165100" y="465137"/>
                  <a:pt x="238125" y="400050"/>
                </a:cubicBezTo>
                <a:cubicBezTo>
                  <a:pt x="311150" y="334963"/>
                  <a:pt x="390525" y="247650"/>
                  <a:pt x="438150" y="180975"/>
                </a:cubicBezTo>
                <a:cubicBezTo>
                  <a:pt x="485775" y="114300"/>
                  <a:pt x="512763" y="31750"/>
                  <a:pt x="523875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743200" y="914400"/>
            <a:ext cx="276225" cy="266700"/>
            <a:chOff x="1295400" y="2638425"/>
            <a:chExt cx="276225" cy="266700"/>
          </a:xfrm>
        </p:grpSpPr>
        <p:sp>
          <p:nvSpPr>
            <p:cNvPr id="118" name="Oval 11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33775" y="914400"/>
            <a:ext cx="276225" cy="266700"/>
            <a:chOff x="1295400" y="2638425"/>
            <a:chExt cx="276225" cy="266700"/>
          </a:xfrm>
        </p:grpSpPr>
        <p:sp>
          <p:nvSpPr>
            <p:cNvPr id="122" name="Oval 12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314825" y="914400"/>
            <a:ext cx="276225" cy="266700"/>
            <a:chOff x="1295400" y="2638425"/>
            <a:chExt cx="276225" cy="266700"/>
          </a:xfrm>
        </p:grpSpPr>
        <p:sp>
          <p:nvSpPr>
            <p:cNvPr id="126" name="Oval 12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 rot="16200000">
            <a:off x="3641503" y="42055"/>
            <a:ext cx="0" cy="241591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 152"/>
          <p:cNvSpPr/>
          <p:nvPr/>
        </p:nvSpPr>
        <p:spPr>
          <a:xfrm>
            <a:off x="4095750" y="1743075"/>
            <a:ext cx="739775" cy="1514475"/>
          </a:xfrm>
          <a:custGeom>
            <a:avLst/>
            <a:gdLst>
              <a:gd name="connsiteX0" fmla="*/ 466725 w 739775"/>
              <a:gd name="connsiteY0" fmla="*/ 1514475 h 1514475"/>
              <a:gd name="connsiteX1" fmla="*/ 619125 w 739775"/>
              <a:gd name="connsiteY1" fmla="*/ 1323975 h 1514475"/>
              <a:gd name="connsiteX2" fmla="*/ 704850 w 739775"/>
              <a:gd name="connsiteY2" fmla="*/ 1123950 h 1514475"/>
              <a:gd name="connsiteX3" fmla="*/ 733425 w 739775"/>
              <a:gd name="connsiteY3" fmla="*/ 923925 h 1514475"/>
              <a:gd name="connsiteX4" fmla="*/ 666750 w 739775"/>
              <a:gd name="connsiteY4" fmla="*/ 666750 h 1514475"/>
              <a:gd name="connsiteX5" fmla="*/ 419100 w 739775"/>
              <a:gd name="connsiteY5" fmla="*/ 333375 h 1514475"/>
              <a:gd name="connsiteX6" fmla="*/ 0 w 739775"/>
              <a:gd name="connsiteY6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775" h="1514475">
                <a:moveTo>
                  <a:pt x="466725" y="1514475"/>
                </a:moveTo>
                <a:cubicBezTo>
                  <a:pt x="523081" y="1451768"/>
                  <a:pt x="579438" y="1389062"/>
                  <a:pt x="619125" y="1323975"/>
                </a:cubicBezTo>
                <a:cubicBezTo>
                  <a:pt x="658812" y="1258888"/>
                  <a:pt x="685800" y="1190625"/>
                  <a:pt x="704850" y="1123950"/>
                </a:cubicBezTo>
                <a:cubicBezTo>
                  <a:pt x="723900" y="1057275"/>
                  <a:pt x="739775" y="1000125"/>
                  <a:pt x="733425" y="923925"/>
                </a:cubicBezTo>
                <a:cubicBezTo>
                  <a:pt x="727075" y="847725"/>
                  <a:pt x="719137" y="765175"/>
                  <a:pt x="666750" y="666750"/>
                </a:cubicBezTo>
                <a:cubicBezTo>
                  <a:pt x="614363" y="568325"/>
                  <a:pt x="530225" y="444500"/>
                  <a:pt x="419100" y="333375"/>
                </a:cubicBezTo>
                <a:cubicBezTo>
                  <a:pt x="307975" y="222250"/>
                  <a:pt x="153987" y="111125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4438650" y="2009775"/>
            <a:ext cx="412750" cy="1247775"/>
          </a:xfrm>
          <a:custGeom>
            <a:avLst/>
            <a:gdLst>
              <a:gd name="connsiteX0" fmla="*/ 133350 w 412750"/>
              <a:gd name="connsiteY0" fmla="*/ 1247775 h 1247775"/>
              <a:gd name="connsiteX1" fmla="*/ 333375 w 412750"/>
              <a:gd name="connsiteY1" fmla="*/ 971550 h 1247775"/>
              <a:gd name="connsiteX2" fmla="*/ 400050 w 412750"/>
              <a:gd name="connsiteY2" fmla="*/ 742950 h 1247775"/>
              <a:gd name="connsiteX3" fmla="*/ 381000 w 412750"/>
              <a:gd name="connsiteY3" fmla="*/ 542925 h 1247775"/>
              <a:gd name="connsiteX4" fmla="*/ 209550 w 412750"/>
              <a:gd name="connsiteY4" fmla="*/ 219075 h 1247775"/>
              <a:gd name="connsiteX5" fmla="*/ 0 w 412750"/>
              <a:gd name="connsiteY5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1247775">
                <a:moveTo>
                  <a:pt x="133350" y="1247775"/>
                </a:moveTo>
                <a:cubicBezTo>
                  <a:pt x="211137" y="1151731"/>
                  <a:pt x="288925" y="1055688"/>
                  <a:pt x="333375" y="971550"/>
                </a:cubicBezTo>
                <a:cubicBezTo>
                  <a:pt x="377825" y="887413"/>
                  <a:pt x="392113" y="814388"/>
                  <a:pt x="400050" y="742950"/>
                </a:cubicBezTo>
                <a:cubicBezTo>
                  <a:pt x="407988" y="671513"/>
                  <a:pt x="412750" y="630237"/>
                  <a:pt x="381000" y="542925"/>
                </a:cubicBezTo>
                <a:cubicBezTo>
                  <a:pt x="349250" y="455613"/>
                  <a:pt x="273050" y="309562"/>
                  <a:pt x="209550" y="219075"/>
                </a:cubicBezTo>
                <a:cubicBezTo>
                  <a:pt x="146050" y="128588"/>
                  <a:pt x="0" y="0"/>
                  <a:pt x="0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3019426" y="2543175"/>
            <a:ext cx="1019174" cy="1400175"/>
          </a:xfrm>
          <a:custGeom>
            <a:avLst/>
            <a:gdLst>
              <a:gd name="connsiteX0" fmla="*/ 752475 w 1025525"/>
              <a:gd name="connsiteY0" fmla="*/ 0 h 1704975"/>
              <a:gd name="connsiteX1" fmla="*/ 952500 w 1025525"/>
              <a:gd name="connsiteY1" fmla="*/ 266700 h 1704975"/>
              <a:gd name="connsiteX2" fmla="*/ 1019175 w 1025525"/>
              <a:gd name="connsiteY2" fmla="*/ 552450 h 1704975"/>
              <a:gd name="connsiteX3" fmla="*/ 914400 w 1025525"/>
              <a:gd name="connsiteY3" fmla="*/ 962025 h 1704975"/>
              <a:gd name="connsiteX4" fmla="*/ 504825 w 1025525"/>
              <a:gd name="connsiteY4" fmla="*/ 1390650 h 1704975"/>
              <a:gd name="connsiteX5" fmla="*/ 0 w 1025525"/>
              <a:gd name="connsiteY5" fmla="*/ 170497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525" h="1704975">
                <a:moveTo>
                  <a:pt x="752475" y="0"/>
                </a:moveTo>
                <a:cubicBezTo>
                  <a:pt x="830262" y="87312"/>
                  <a:pt x="908050" y="174625"/>
                  <a:pt x="952500" y="266700"/>
                </a:cubicBezTo>
                <a:cubicBezTo>
                  <a:pt x="996950" y="358775"/>
                  <a:pt x="1025525" y="436562"/>
                  <a:pt x="1019175" y="552450"/>
                </a:cubicBezTo>
                <a:cubicBezTo>
                  <a:pt x="1012825" y="668338"/>
                  <a:pt x="1000125" y="822325"/>
                  <a:pt x="914400" y="962025"/>
                </a:cubicBezTo>
                <a:cubicBezTo>
                  <a:pt x="828675" y="1101725"/>
                  <a:pt x="657225" y="1266825"/>
                  <a:pt x="504825" y="1390650"/>
                </a:cubicBezTo>
                <a:cubicBezTo>
                  <a:pt x="352425" y="1514475"/>
                  <a:pt x="87313" y="1654175"/>
                  <a:pt x="0" y="1704975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 flipV="1">
            <a:off x="2505075" y="2733676"/>
            <a:ext cx="781050" cy="1200150"/>
          </a:xfrm>
          <a:custGeom>
            <a:avLst/>
            <a:gdLst>
              <a:gd name="connsiteX0" fmla="*/ 752475 w 1025525"/>
              <a:gd name="connsiteY0" fmla="*/ 0 h 1704975"/>
              <a:gd name="connsiteX1" fmla="*/ 952500 w 1025525"/>
              <a:gd name="connsiteY1" fmla="*/ 266700 h 1704975"/>
              <a:gd name="connsiteX2" fmla="*/ 1019175 w 1025525"/>
              <a:gd name="connsiteY2" fmla="*/ 552450 h 1704975"/>
              <a:gd name="connsiteX3" fmla="*/ 914400 w 1025525"/>
              <a:gd name="connsiteY3" fmla="*/ 962025 h 1704975"/>
              <a:gd name="connsiteX4" fmla="*/ 504825 w 1025525"/>
              <a:gd name="connsiteY4" fmla="*/ 1390650 h 1704975"/>
              <a:gd name="connsiteX5" fmla="*/ 0 w 1025525"/>
              <a:gd name="connsiteY5" fmla="*/ 170497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525" h="1704975">
                <a:moveTo>
                  <a:pt x="752475" y="0"/>
                </a:moveTo>
                <a:cubicBezTo>
                  <a:pt x="830262" y="87312"/>
                  <a:pt x="908050" y="174625"/>
                  <a:pt x="952500" y="266700"/>
                </a:cubicBezTo>
                <a:cubicBezTo>
                  <a:pt x="996950" y="358775"/>
                  <a:pt x="1025525" y="436562"/>
                  <a:pt x="1019175" y="552450"/>
                </a:cubicBezTo>
                <a:cubicBezTo>
                  <a:pt x="1012825" y="668338"/>
                  <a:pt x="1000125" y="822325"/>
                  <a:pt x="914400" y="962025"/>
                </a:cubicBezTo>
                <a:cubicBezTo>
                  <a:pt x="828675" y="1101725"/>
                  <a:pt x="657225" y="1266825"/>
                  <a:pt x="504825" y="1390650"/>
                </a:cubicBezTo>
                <a:cubicBezTo>
                  <a:pt x="352425" y="1514475"/>
                  <a:pt x="87313" y="1654175"/>
                  <a:pt x="0" y="1704975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2729344" y="5334006"/>
            <a:ext cx="276225" cy="266700"/>
            <a:chOff x="1295400" y="2638425"/>
            <a:chExt cx="276225" cy="266700"/>
          </a:xfrm>
        </p:grpSpPr>
        <p:sp>
          <p:nvSpPr>
            <p:cNvPr id="159" name="Oval 158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519919" y="5334006"/>
            <a:ext cx="276225" cy="266700"/>
            <a:chOff x="1295400" y="2638425"/>
            <a:chExt cx="276225" cy="266700"/>
          </a:xfrm>
        </p:grpSpPr>
        <p:sp>
          <p:nvSpPr>
            <p:cNvPr id="163" name="Oval 162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300969" y="5334006"/>
            <a:ext cx="276225" cy="266700"/>
            <a:chOff x="1295400" y="2638425"/>
            <a:chExt cx="276225" cy="266700"/>
          </a:xfrm>
        </p:grpSpPr>
        <p:sp>
          <p:nvSpPr>
            <p:cNvPr id="167" name="Oval 166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715488" y="6234558"/>
            <a:ext cx="276225" cy="266700"/>
            <a:chOff x="1295400" y="2638425"/>
            <a:chExt cx="276225" cy="266700"/>
          </a:xfrm>
        </p:grpSpPr>
        <p:sp>
          <p:nvSpPr>
            <p:cNvPr id="171" name="Oval 170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506063" y="6234558"/>
            <a:ext cx="276225" cy="266700"/>
            <a:chOff x="1295400" y="2638425"/>
            <a:chExt cx="276225" cy="266700"/>
          </a:xfrm>
        </p:grpSpPr>
        <p:sp>
          <p:nvSpPr>
            <p:cNvPr id="175" name="Oval 174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287113" y="6234558"/>
            <a:ext cx="276225" cy="266700"/>
            <a:chOff x="1295400" y="2638425"/>
            <a:chExt cx="276225" cy="266700"/>
          </a:xfrm>
        </p:grpSpPr>
        <p:sp>
          <p:nvSpPr>
            <p:cNvPr id="179" name="Oval 178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rot="16200000">
            <a:off x="3669212" y="4886179"/>
            <a:ext cx="0" cy="241591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 182"/>
          <p:cNvSpPr/>
          <p:nvPr/>
        </p:nvSpPr>
        <p:spPr>
          <a:xfrm>
            <a:off x="4113588" y="1828800"/>
            <a:ext cx="1809230" cy="1177890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77292" y="1179406"/>
            <a:ext cx="2127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Parabolic electron Path Segments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2264898"/>
            <a:ext cx="2405576" cy="24196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8549" y="182880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5171" y="196952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657142" y="344353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2098841" y="3447478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 rot="16200000">
            <a:off x="-629945" y="3444240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807325" y="3426751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192696" y="3417075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>
          <a:xfrm rot="16200000">
            <a:off x="1988833" y="2122880"/>
            <a:ext cx="3325319" cy="2425910"/>
            <a:chOff x="2953062" y="1906247"/>
            <a:chExt cx="3325319" cy="9144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 rot="16200000">
            <a:off x="1978842" y="2447665"/>
            <a:ext cx="3325319" cy="2415915"/>
            <a:chOff x="2953062" y="1906247"/>
            <a:chExt cx="3325319" cy="91440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 rot="16200000">
            <a:off x="1964096" y="3417076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6200000">
            <a:off x="2690950" y="3020729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3640593" y="5513993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47740" y="11842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7679" y="6318195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2" name="Freeform 41"/>
          <p:cNvSpPr/>
          <p:nvPr/>
        </p:nvSpPr>
        <p:spPr>
          <a:xfrm>
            <a:off x="4206240" y="1913207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24025" y="1659986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485347" y="5078247"/>
              <a:ext cx="546265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610101" y="5248275"/>
              <a:ext cx="26193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3016331" y="1630612"/>
              <a:ext cx="746043" cy="668088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V="1">
              <a:off x="2705591" y="5116162"/>
              <a:ext cx="546265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2445544" y="5114247"/>
              <a:ext cx="265493" cy="5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759220" y="465741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384034" y="52698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4614862" y="4942549"/>
              <a:ext cx="283369" cy="80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495800" y="451961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50" y="531018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3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>
              <a:off x="6207919" y="5081402"/>
              <a:ext cx="260050" cy="971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089320" y="456723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3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623833" y="526033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4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3853" y="2813709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2832" y="38668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43350" y="2939500"/>
            <a:ext cx="1427170" cy="170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2300" y="22479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2998789" y="1641475"/>
              <a:ext cx="757020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91038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48" idx="10"/>
            </p:cNvCxnSpPr>
            <p:nvPr/>
          </p:nvCxnSpPr>
          <p:spPr>
            <a:xfrm flipV="1">
              <a:off x="4503863" y="5093495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6259432" y="5079641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2492975" y="5113288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41506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63381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24780" y="1494866"/>
            <a:ext cx="254829" cy="284814"/>
            <a:chOff x="6110324" y="3258957"/>
            <a:chExt cx="254829" cy="284814"/>
          </a:xfrm>
        </p:grpSpPr>
        <p:sp>
          <p:nvSpPr>
            <p:cNvPr id="6" name="Oval 5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28442" y="1255381"/>
            <a:ext cx="254829" cy="284814"/>
            <a:chOff x="6110324" y="3258957"/>
            <a:chExt cx="254829" cy="284814"/>
          </a:xfrm>
        </p:grpSpPr>
        <p:sp>
          <p:nvSpPr>
            <p:cNvPr id="9" name="Oval 8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22057" y="1752165"/>
            <a:ext cx="254829" cy="284814"/>
            <a:chOff x="6110324" y="3258957"/>
            <a:chExt cx="254829" cy="284814"/>
          </a:xfrm>
        </p:grpSpPr>
        <p:sp>
          <p:nvSpPr>
            <p:cNvPr id="12" name="Oval 1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1325" y="1097043"/>
            <a:ext cx="254829" cy="284814"/>
            <a:chOff x="6110324" y="3258957"/>
            <a:chExt cx="254829" cy="284814"/>
          </a:xfrm>
        </p:grpSpPr>
        <p:sp>
          <p:nvSpPr>
            <p:cNvPr id="15" name="Oval 14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835731" y="1650684"/>
            <a:ext cx="111628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5641" y="201881"/>
            <a:ext cx="622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1: Negative charges flow to the right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8665" y="2289959"/>
            <a:ext cx="7222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088" indent="-1081088"/>
            <a:r>
              <a:rPr lang="en-US" sz="2800" dirty="0" smtClean="0"/>
              <a:t>Result: Left side is more positive than before, Right side is more negative than before</a:t>
            </a:r>
            <a:endParaRPr lang="en-US" sz="2800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57507" y="4415655"/>
            <a:ext cx="1116280" cy="3918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9916" y="3418114"/>
            <a:ext cx="587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2: </a:t>
            </a:r>
            <a:r>
              <a:rPr lang="en-US" sz="2800" dirty="0" smtClean="0"/>
              <a:t>Positive </a:t>
            </a:r>
            <a:r>
              <a:rPr lang="en-US" sz="2800" dirty="0" smtClean="0"/>
              <a:t>charges flow to the </a:t>
            </a:r>
            <a:r>
              <a:rPr lang="en-US" sz="2800" dirty="0" smtClean="0"/>
              <a:t>left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72940" y="5506192"/>
            <a:ext cx="7222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088" indent="-1081088"/>
            <a:r>
              <a:rPr lang="en-US" sz="2800" dirty="0" smtClean="0"/>
              <a:t>Result: Left side is more positive than before, Right side is more negative than before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 rot="16200000">
            <a:off x="5125393" y="4232014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16200000">
            <a:off x="5717181" y="4598170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rot="16200000">
            <a:off x="6035837" y="4216180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5321339" y="4879219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514" y="225631"/>
            <a:ext cx="7315200" cy="3182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0534" y="3418114"/>
            <a:ext cx="7315200" cy="3182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734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19</cp:revision>
  <dcterms:created xsi:type="dcterms:W3CDTF">2011-11-10T18:56:08Z</dcterms:created>
  <dcterms:modified xsi:type="dcterms:W3CDTF">2017-04-27T01:17:08Z</dcterms:modified>
</cp:coreProperties>
</file>