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67" r:id="rId4"/>
    <p:sldId id="268" r:id="rId5"/>
    <p:sldId id="259" r:id="rId6"/>
    <p:sldId id="260" r:id="rId7"/>
    <p:sldId id="261" r:id="rId8"/>
    <p:sldId id="270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-5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7E70-1ED4-4006-ABA7-01DCC358FF45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0A7-8BCB-44FE-8B09-D79A4DCD0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7E70-1ED4-4006-ABA7-01DCC358FF45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0A7-8BCB-44FE-8B09-D79A4DCD0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7E70-1ED4-4006-ABA7-01DCC358FF45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0A7-8BCB-44FE-8B09-D79A4DCD0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7E70-1ED4-4006-ABA7-01DCC358FF45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0A7-8BCB-44FE-8B09-D79A4DCD0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7E70-1ED4-4006-ABA7-01DCC358FF45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0A7-8BCB-44FE-8B09-D79A4DCD0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7E70-1ED4-4006-ABA7-01DCC358FF45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0A7-8BCB-44FE-8B09-D79A4DCD0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7E70-1ED4-4006-ABA7-01DCC358FF45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0A7-8BCB-44FE-8B09-D79A4DCD0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7E70-1ED4-4006-ABA7-01DCC358FF45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0A7-8BCB-44FE-8B09-D79A4DCD0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7E70-1ED4-4006-ABA7-01DCC358FF45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0A7-8BCB-44FE-8B09-D79A4DCD0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7E70-1ED4-4006-ABA7-01DCC358FF45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0A7-8BCB-44FE-8B09-D79A4DCD0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7E70-1ED4-4006-ABA7-01DCC358FF45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0A7-8BCB-44FE-8B09-D79A4DCD0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67E70-1ED4-4006-ABA7-01DCC358FF45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0A7-8BCB-44FE-8B09-D79A4DCD0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6" y="0"/>
            <a:ext cx="9210675" cy="661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tlines\Pictures\4-24-2013\DSC0419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4" t="5972" b="10598"/>
          <a:stretch/>
        </p:blipFill>
        <p:spPr bwMode="auto">
          <a:xfrm>
            <a:off x="703365" y="1378187"/>
            <a:ext cx="7643607" cy="507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tlines\Pictures\4-24-2013\DSC0419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-131578" y="927585"/>
            <a:ext cx="2958020" cy="219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52510" y="1565759"/>
            <a:ext cx="33607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bg1"/>
                </a:solidFill>
              </a:rPr>
              <a:t>Superconducting fibers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347434" y="2227385"/>
            <a:ext cx="2884597" cy="51581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852510" y="2227385"/>
            <a:ext cx="1379521" cy="168884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755187" y="2227385"/>
            <a:ext cx="476844" cy="194603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18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878330"/>
            <a:ext cx="9048811" cy="232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3058"/>
            <a:ext cx="8336280" cy="637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56288"/>
            <a:ext cx="6720839" cy="582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00" y="365760"/>
            <a:ext cx="6855719" cy="594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" y="983618"/>
            <a:ext cx="7702265" cy="5127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81000" y="571500"/>
            <a:ext cx="5368754" cy="6286500"/>
            <a:chOff x="381000" y="571500"/>
            <a:chExt cx="5368754" cy="6286500"/>
          </a:xfrm>
        </p:grpSpPr>
        <p:pic>
          <p:nvPicPr>
            <p:cNvPr id="1026" name="Picture 2" descr="https://openclipart.org/image/300px/svg_to_png/19102/rsamurti_RSA_IEC_Capacitor_Symbol-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4120" y="3466860"/>
              <a:ext cx="1600200" cy="474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openclipart.org/image/300px/svg_to_png/8279/Gerald_G_Capacitor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4246" y="3636786"/>
              <a:ext cx="740405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openclipart.org/image/300px/svg_to_png/8184/vermeil_IEC_Cell_Symbo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292539" y="4273731"/>
              <a:ext cx="820341" cy="76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openclipart.org/image/300px/svg_to_png/22040/nicubunu_Battery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1383" y="4490309"/>
              <a:ext cx="576419" cy="576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openclipart.org/image/300px/svg_to_png/19101/rsamurti_RSA_IEC_Resistor_Symbol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5836" y="5404092"/>
              <a:ext cx="1325500" cy="265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openclipart.org/image/800px/svg_to_png/8281/Gerald_G_Resistors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041" t="64570" r="-1479" b="-5299"/>
            <a:stretch/>
          </p:blipFill>
          <p:spPr bwMode="auto">
            <a:xfrm>
              <a:off x="2487852" y="5346248"/>
              <a:ext cx="881650" cy="590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openclipart.org/image/300px/svg_to_png/170185/bulb_v1.0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5551" y="6019800"/>
              <a:ext cx="838200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4016152" y="914400"/>
              <a:ext cx="13731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0" name="Picture 16" descr="https://openclipart.org/image/300px/svg_to_png/21118/rct36_SPST_Switch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392" y="2809701"/>
              <a:ext cx="1673362" cy="245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Light Switch by albertofallas100 - Mounted on walls ligh swich.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2553" y="2494204"/>
              <a:ext cx="564197" cy="876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81000" y="705794"/>
              <a:ext cx="1600200" cy="590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Wire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r>
                <a:rPr lang="en-US" dirty="0" smtClean="0"/>
                <a:t>Junction of two Wires</a:t>
              </a:r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Switch</a:t>
              </a:r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Capacitor</a:t>
              </a:r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Battery</a:t>
              </a:r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Resister</a:t>
              </a:r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Light Bulb</a:t>
              </a:r>
              <a:endParaRPr lang="en-US" dirty="0"/>
            </a:p>
          </p:txBody>
        </p:sp>
        <p:pic>
          <p:nvPicPr>
            <p:cNvPr id="18" name="Picture 2" descr="E:\DCIM\100K4330\100_8373.JPG"/>
            <p:cNvPicPr>
              <a:picLocks noChangeAspect="1" noChangeArrowheads="1"/>
            </p:cNvPicPr>
            <p:nvPr/>
          </p:nvPicPr>
          <p:blipFill rotWithShape="1">
            <a:blip r:embed="rId11"/>
            <a:srcRect l="39257" t="26289" r="34692" b="52203"/>
            <a:stretch/>
          </p:blipFill>
          <p:spPr bwMode="auto">
            <a:xfrm>
              <a:off x="2042547" y="571500"/>
              <a:ext cx="1367124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4" name="Picture 20" descr="http://upload.wikimedia.org/wikipedia/commons/2/24/Hand_made_diode_bridge.jp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50" r="74843" b="53605"/>
            <a:stretch/>
          </p:blipFill>
          <p:spPr bwMode="auto">
            <a:xfrm rot="5400000">
              <a:off x="2398383" y="1293684"/>
              <a:ext cx="661351" cy="1373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4004120" y="1868827"/>
              <a:ext cx="13731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613720" y="1868827"/>
              <a:ext cx="0" cy="3077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537520" y="1792627"/>
              <a:ext cx="151642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852962" y="6195340"/>
              <a:ext cx="1672399" cy="405660"/>
              <a:chOff x="5410200" y="838200"/>
              <a:chExt cx="3276600" cy="81132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6629400" y="838200"/>
                <a:ext cx="838200" cy="8113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5410200" y="1257300"/>
                <a:ext cx="13731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7313683" y="1243860"/>
                <a:ext cx="13731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Arc 12"/>
              <p:cNvSpPr/>
              <p:nvPr/>
            </p:nvSpPr>
            <p:spPr>
              <a:xfrm>
                <a:off x="6789215" y="1012717"/>
                <a:ext cx="524468" cy="582720"/>
              </a:xfrm>
              <a:prstGeom prst="arc">
                <a:avLst>
                  <a:gd name="adj1" fmla="val 11338359"/>
                  <a:gd name="adj2" fmla="val 2096282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120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le:Schematic diagram on the general class amateur radio t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826477"/>
            <a:ext cx="74009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1600" y="1219200"/>
            <a:ext cx="1477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Resistors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849120" y="1742420"/>
            <a:ext cx="732280" cy="16865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849120" y="1742420"/>
            <a:ext cx="1113280" cy="13817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49120" y="1742420"/>
            <a:ext cx="1341880" cy="2753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33092" y="695980"/>
            <a:ext cx="1707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Capacitors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2971800" y="1219200"/>
            <a:ext cx="1815020" cy="19050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86819" y="1219200"/>
            <a:ext cx="775781" cy="13817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67600" y="4419600"/>
            <a:ext cx="124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Battery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63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16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13</cp:revision>
  <dcterms:created xsi:type="dcterms:W3CDTF">2011-11-12T16:31:21Z</dcterms:created>
  <dcterms:modified xsi:type="dcterms:W3CDTF">2014-05-31T18:24:36Z</dcterms:modified>
</cp:coreProperties>
</file>