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57" r:id="rId5"/>
    <p:sldId id="258" r:id="rId6"/>
    <p:sldId id="26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FD3F8-3B48-4A13-A6DE-1CEF4E89E992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765" y="1463040"/>
            <a:ext cx="8082823" cy="3639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638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4459574" y="3335311"/>
            <a:ext cx="194872" cy="17988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267856" y="2098623"/>
            <a:ext cx="2578308" cy="2608289"/>
          </a:xfrm>
          <a:prstGeom prst="ellipse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5" idx="4"/>
          </p:cNvCxnSpPr>
          <p:nvPr/>
        </p:nvCxnSpPr>
        <p:spPr>
          <a:xfrm rot="16200000" flipH="1">
            <a:off x="5029200" y="4234722"/>
            <a:ext cx="14990" cy="959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5501390" y="3555169"/>
            <a:ext cx="722027" cy="537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V="1">
            <a:off x="5358983" y="2945568"/>
            <a:ext cx="979360" cy="4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4676932" y="1738860"/>
            <a:ext cx="757007" cy="712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 flipV="1">
            <a:off x="3492709" y="2078641"/>
            <a:ext cx="1104281" cy="4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2718223" y="2885605"/>
            <a:ext cx="841943" cy="552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2818158" y="3852478"/>
            <a:ext cx="914395" cy="44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39991" y="4469571"/>
            <a:ext cx="806963" cy="477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1390" y="1783830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Top View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4476740" y="3810583"/>
            <a:ext cx="186323" cy="329784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00239" y="1081790"/>
            <a:ext cx="101741" cy="57762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1862" y="3456432"/>
            <a:ext cx="1343918" cy="838200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7480" y="3557016"/>
            <a:ext cx="1343918" cy="838200"/>
          </a:xfrm>
          <a:prstGeom prst="rect">
            <a:avLst/>
          </a:prstGeom>
        </p:spPr>
      </p:pic>
      <p:sp>
        <p:nvSpPr>
          <p:cNvPr id="16" name="Arc 15"/>
          <p:cNvSpPr/>
          <p:nvPr/>
        </p:nvSpPr>
        <p:spPr>
          <a:xfrm>
            <a:off x="2458390" y="4631961"/>
            <a:ext cx="4182257" cy="374754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>
            <a:off x="2908097" y="4736892"/>
            <a:ext cx="3272852" cy="179882"/>
          </a:xfrm>
          <a:prstGeom prst="arc">
            <a:avLst>
              <a:gd name="adj1" fmla="val 19339024"/>
              <a:gd name="adj2" fmla="val 127297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>
            <a:off x="2008687" y="4542020"/>
            <a:ext cx="5096655" cy="569626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 flipH="1">
            <a:off x="5042437" y="4835694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 flipH="1">
            <a:off x="5342085" y="4906665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 flipH="1">
            <a:off x="5759818" y="5011405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3633090" y="4785839"/>
            <a:ext cx="1843790" cy="74294"/>
          </a:xfrm>
          <a:prstGeom prst="arc">
            <a:avLst>
              <a:gd name="adj1" fmla="val 20584169"/>
              <a:gd name="adj2" fmla="val 118042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 flipH="1">
            <a:off x="4697156" y="4783306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846320" y="147828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83480" y="161544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4476740" y="3810583"/>
            <a:ext cx="186323" cy="329784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00239" y="0"/>
            <a:ext cx="10174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1862" y="3456432"/>
            <a:ext cx="1343918" cy="838200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7480" y="3557016"/>
            <a:ext cx="1343918" cy="838200"/>
          </a:xfrm>
          <a:prstGeom prst="rect">
            <a:avLst/>
          </a:prstGeom>
        </p:spPr>
      </p:pic>
      <p:grpSp>
        <p:nvGrpSpPr>
          <p:cNvPr id="2" name="Group 14"/>
          <p:cNvGrpSpPr/>
          <p:nvPr/>
        </p:nvGrpSpPr>
        <p:grpSpPr>
          <a:xfrm>
            <a:off x="2008687" y="4542020"/>
            <a:ext cx="5096655" cy="626782"/>
            <a:chOff x="2428407" y="4542020"/>
            <a:chExt cx="5096655" cy="626782"/>
          </a:xfrm>
        </p:grpSpPr>
        <p:sp>
          <p:nvSpPr>
            <p:cNvPr id="16" name="Arc 15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2011187" y="1846320"/>
            <a:ext cx="5096655" cy="626782"/>
            <a:chOff x="2428407" y="4542020"/>
            <a:chExt cx="5096655" cy="626782"/>
          </a:xfrm>
        </p:grpSpPr>
        <p:sp>
          <p:nvSpPr>
            <p:cNvPr id="24" name="Arc 23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4815840" y="82296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53000" y="96012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 flipV="1">
            <a:off x="4785360" y="240792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2520" y="254508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476740" y="3810583"/>
            <a:ext cx="186323" cy="329784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00240" y="1524000"/>
            <a:ext cx="109240" cy="426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1862" y="3456432"/>
            <a:ext cx="1343918" cy="838200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7480" y="3557016"/>
            <a:ext cx="1343918" cy="838200"/>
          </a:xfrm>
          <a:prstGeom prst="rect">
            <a:avLst/>
          </a:prstGeom>
        </p:spPr>
      </p:pic>
      <p:grpSp>
        <p:nvGrpSpPr>
          <p:cNvPr id="2" name="Group 14"/>
          <p:cNvGrpSpPr/>
          <p:nvPr/>
        </p:nvGrpSpPr>
        <p:grpSpPr>
          <a:xfrm>
            <a:off x="2008687" y="4542020"/>
            <a:ext cx="5096655" cy="626782"/>
            <a:chOff x="2428407" y="4542020"/>
            <a:chExt cx="5096655" cy="626782"/>
          </a:xfrm>
        </p:grpSpPr>
        <p:sp>
          <p:nvSpPr>
            <p:cNvPr id="16" name="Arc 15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2011187" y="1591490"/>
            <a:ext cx="5096655" cy="626782"/>
            <a:chOff x="2428407" y="4542020"/>
            <a:chExt cx="5096655" cy="626782"/>
          </a:xfrm>
        </p:grpSpPr>
        <p:sp>
          <p:nvSpPr>
            <p:cNvPr id="24" name="Arc 23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Can 32"/>
          <p:cNvSpPr/>
          <p:nvPr/>
        </p:nvSpPr>
        <p:spPr>
          <a:xfrm>
            <a:off x="3657605" y="1833798"/>
            <a:ext cx="1813810" cy="3038006"/>
          </a:xfrm>
          <a:prstGeom prst="can">
            <a:avLst>
              <a:gd name="adj" fmla="val 5483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n 33"/>
          <p:cNvSpPr/>
          <p:nvPr/>
        </p:nvSpPr>
        <p:spPr>
          <a:xfrm>
            <a:off x="2925584" y="1806316"/>
            <a:ext cx="3265357" cy="3125448"/>
          </a:xfrm>
          <a:prstGeom prst="can">
            <a:avLst>
              <a:gd name="adj" fmla="val 5483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2478378" y="1703883"/>
            <a:ext cx="4147279" cy="3302832"/>
          </a:xfrm>
          <a:prstGeom prst="can">
            <a:avLst>
              <a:gd name="adj" fmla="val 11082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n 35"/>
          <p:cNvSpPr/>
          <p:nvPr/>
        </p:nvSpPr>
        <p:spPr>
          <a:xfrm>
            <a:off x="2016181" y="1586460"/>
            <a:ext cx="5074171" cy="3540175"/>
          </a:xfrm>
          <a:prstGeom prst="can">
            <a:avLst>
              <a:gd name="adj" fmla="val 16196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 flipV="1">
            <a:off x="4770120" y="91440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07280" y="105156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476740" y="3810583"/>
            <a:ext cx="186323" cy="329784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>
            <a:off x="4512038" y="0"/>
            <a:ext cx="8994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1862" y="3456432"/>
            <a:ext cx="1343918" cy="838200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7480" y="3557016"/>
            <a:ext cx="1343918" cy="838200"/>
          </a:xfrm>
          <a:prstGeom prst="rect">
            <a:avLst/>
          </a:prstGeom>
        </p:spPr>
      </p:pic>
      <p:grpSp>
        <p:nvGrpSpPr>
          <p:cNvPr id="2" name="Group 14"/>
          <p:cNvGrpSpPr/>
          <p:nvPr/>
        </p:nvGrpSpPr>
        <p:grpSpPr>
          <a:xfrm>
            <a:off x="2008687" y="4542020"/>
            <a:ext cx="5096655" cy="626782"/>
            <a:chOff x="2428407" y="4542020"/>
            <a:chExt cx="5096655" cy="626782"/>
          </a:xfrm>
        </p:grpSpPr>
        <p:sp>
          <p:nvSpPr>
            <p:cNvPr id="16" name="Arc 15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2011187" y="1846320"/>
            <a:ext cx="5096655" cy="626782"/>
            <a:chOff x="2428407" y="4542020"/>
            <a:chExt cx="5096655" cy="626782"/>
          </a:xfrm>
        </p:grpSpPr>
        <p:sp>
          <p:nvSpPr>
            <p:cNvPr id="24" name="Arc 23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1993696" y="0"/>
            <a:ext cx="5126636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460890" y="0"/>
            <a:ext cx="4179757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938077" y="2500"/>
            <a:ext cx="3222885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660103" y="0"/>
            <a:ext cx="1811311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/>
          <p:cNvCxnSpPr/>
          <p:nvPr/>
        </p:nvCxnSpPr>
        <p:spPr>
          <a:xfrm flipV="1">
            <a:off x="4892040" y="47244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29200" y="609600"/>
            <a:ext cx="4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551690" y="3810583"/>
            <a:ext cx="186323" cy="329784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5189" y="0"/>
            <a:ext cx="10174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6812" y="3456432"/>
            <a:ext cx="1343918" cy="838200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2430" y="3557016"/>
            <a:ext cx="1343918" cy="838200"/>
          </a:xfrm>
          <a:prstGeom prst="rect">
            <a:avLst/>
          </a:prstGeom>
        </p:spPr>
      </p:pic>
      <p:grpSp>
        <p:nvGrpSpPr>
          <p:cNvPr id="2" name="Group 16"/>
          <p:cNvGrpSpPr/>
          <p:nvPr/>
        </p:nvGrpSpPr>
        <p:grpSpPr>
          <a:xfrm>
            <a:off x="2086137" y="1846320"/>
            <a:ext cx="5096655" cy="626782"/>
            <a:chOff x="2428407" y="4542020"/>
            <a:chExt cx="5096655" cy="626782"/>
          </a:xfrm>
        </p:grpSpPr>
        <p:sp>
          <p:nvSpPr>
            <p:cNvPr id="24" name="Arc 23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2068646" y="0"/>
            <a:ext cx="5126636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535840" y="0"/>
            <a:ext cx="4179757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013027" y="2500"/>
            <a:ext cx="3222885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735053" y="0"/>
            <a:ext cx="1811311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319138" y="-12490"/>
            <a:ext cx="6565692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9709" y="5000"/>
            <a:ext cx="8019737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0" y="-7490"/>
            <a:ext cx="9143999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>
            <a:off x="2533340" y="4631961"/>
            <a:ext cx="4182257" cy="374754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>
            <a:off x="2983047" y="4736892"/>
            <a:ext cx="3272852" cy="179882"/>
          </a:xfrm>
          <a:prstGeom prst="arc">
            <a:avLst>
              <a:gd name="adj1" fmla="val 19339024"/>
              <a:gd name="adj2" fmla="val 127297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>
            <a:off x="2083637" y="4542020"/>
            <a:ext cx="5096655" cy="569626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 flipH="1">
            <a:off x="5117387" y="4835694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 flipH="1">
            <a:off x="5417035" y="4906665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 flipH="1">
            <a:off x="5834768" y="5011405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3708040" y="4785839"/>
            <a:ext cx="1843790" cy="74294"/>
          </a:xfrm>
          <a:prstGeom prst="arc">
            <a:avLst>
              <a:gd name="adj1" fmla="val 20584169"/>
              <a:gd name="adj2" fmla="val 118042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 flipH="1">
            <a:off x="4772106" y="4783306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>
            <a:off x="1304144" y="4379629"/>
            <a:ext cx="6580681" cy="896909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>
            <a:off x="419725" y="4182257"/>
            <a:ext cx="8049717" cy="1246682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>
            <a:off x="-404735" y="4017364"/>
            <a:ext cx="10043410" cy="1648918"/>
          </a:xfrm>
          <a:prstGeom prst="arc">
            <a:avLst>
              <a:gd name="adj1" fmla="val 17638889"/>
              <a:gd name="adj2" fmla="val 2134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>
            <a:off x="-402235" y="4004874"/>
            <a:ext cx="10043410" cy="1648918"/>
          </a:xfrm>
          <a:prstGeom prst="arc">
            <a:avLst>
              <a:gd name="adj1" fmla="val 11033591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>
            <a:off x="-384745" y="3992384"/>
            <a:ext cx="10043410" cy="1648918"/>
          </a:xfrm>
          <a:prstGeom prst="arc">
            <a:avLst>
              <a:gd name="adj1" fmla="val 280910"/>
              <a:gd name="adj2" fmla="val 105524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/>
          <p:cNvSpPr/>
          <p:nvPr/>
        </p:nvSpPr>
        <p:spPr>
          <a:xfrm>
            <a:off x="1366604" y="1608979"/>
            <a:ext cx="6580681" cy="896909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>
            <a:off x="482185" y="1411607"/>
            <a:ext cx="8049717" cy="1246682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>
            <a:off x="-322285" y="1221734"/>
            <a:ext cx="10043410" cy="1648918"/>
          </a:xfrm>
          <a:prstGeom prst="arc">
            <a:avLst>
              <a:gd name="adj1" fmla="val 280910"/>
              <a:gd name="adj2" fmla="val 105524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>
            <a:off x="-387245" y="1216734"/>
            <a:ext cx="10043410" cy="1648918"/>
          </a:xfrm>
          <a:prstGeom prst="arc">
            <a:avLst>
              <a:gd name="adj1" fmla="val 17638889"/>
              <a:gd name="adj2" fmla="val 2134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/>
          <p:cNvSpPr/>
          <p:nvPr/>
        </p:nvSpPr>
        <p:spPr>
          <a:xfrm>
            <a:off x="-384745" y="1204244"/>
            <a:ext cx="10043410" cy="1648918"/>
          </a:xfrm>
          <a:prstGeom prst="arc">
            <a:avLst>
              <a:gd name="adj1" fmla="val 11033591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>
            <a:endCxn id="22" idx="4"/>
          </p:cNvCxnSpPr>
          <p:nvPr/>
        </p:nvCxnSpPr>
        <p:spPr>
          <a:xfrm flipV="1">
            <a:off x="3627120" y="731520"/>
            <a:ext cx="7620" cy="8229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798320" y="1584960"/>
            <a:ext cx="553212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474720" y="1386840"/>
            <a:ext cx="335280" cy="3657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1417320"/>
            <a:ext cx="129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Proton Path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6280" y="1600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>
            <a:off x="259080" y="112776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74320" y="1600200"/>
            <a:ext cx="42672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47800" y="158496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6720" y="44196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63068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7" idx="6"/>
          </p:cNvCxnSpPr>
          <p:nvPr/>
        </p:nvCxnSpPr>
        <p:spPr>
          <a:xfrm>
            <a:off x="3810000" y="1569720"/>
            <a:ext cx="62484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1400" y="609600"/>
            <a:ext cx="106680" cy="121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764280" y="441960"/>
            <a:ext cx="100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Detector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46120" y="1828800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Proton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834640" y="670560"/>
            <a:ext cx="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79320" y="97536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1mm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23360" y="117348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37560" y="89916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3" y="1276350"/>
            <a:ext cx="867727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8856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1560" y="1187790"/>
            <a:ext cx="6967600" cy="443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037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3988" y="1338263"/>
            <a:ext cx="62960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3988" y="823913"/>
            <a:ext cx="629602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58604">
            <a:off x="4748213" y="2362200"/>
            <a:ext cx="646747" cy="214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Arrow Connector 3"/>
          <p:cNvCxnSpPr/>
          <p:nvPr/>
        </p:nvCxnSpPr>
        <p:spPr>
          <a:xfrm>
            <a:off x="2712720" y="156972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712720" y="249936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12720" y="342900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12720" y="432816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12720" y="524256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72000" y="158496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2000" y="525780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355080" y="158496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355080" y="251460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355080" y="344424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355080" y="434340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355080" y="525780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334000" y="2743200"/>
            <a:ext cx="96012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855720" y="4206240"/>
            <a:ext cx="96012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08320" y="1965960"/>
            <a:ext cx="591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</a:t>
            </a:r>
            <a:r>
              <a:rPr lang="en-US" sz="3200" baseline="-25000" dirty="0" smtClean="0">
                <a:solidFill>
                  <a:srgbClr val="FF0000"/>
                </a:solidFill>
              </a:rPr>
              <a:t>m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62400" y="4328160"/>
            <a:ext cx="591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</a:t>
            </a:r>
            <a:r>
              <a:rPr lang="en-US" sz="3200" baseline="-25000" dirty="0" smtClean="0">
                <a:solidFill>
                  <a:srgbClr val="FF0000"/>
                </a:solidFill>
              </a:rPr>
              <a:t>m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65120" y="899160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B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3988" y="138113"/>
            <a:ext cx="6296025" cy="658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4133973" y="3335114"/>
            <a:ext cx="429650" cy="739900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88160" y="839450"/>
            <a:ext cx="269175" cy="524655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61764" y="2540544"/>
            <a:ext cx="3098997" cy="1880577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5114" y="2768315"/>
            <a:ext cx="3098997" cy="1880577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>
            <a:off x="2188565" y="5523188"/>
            <a:ext cx="4251673" cy="166685"/>
          </a:xfrm>
          <a:prstGeom prst="arc">
            <a:avLst>
              <a:gd name="adj1" fmla="val 20584169"/>
              <a:gd name="adj2" fmla="val 118042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 flipH="1">
            <a:off x="5052114" y="5527823"/>
            <a:ext cx="369950" cy="34566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770120" y="96012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07280" y="109728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4476740" y="3810583"/>
            <a:ext cx="186323" cy="329784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00239" y="1081790"/>
            <a:ext cx="101741" cy="57762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1862" y="3456432"/>
            <a:ext cx="1343918" cy="838200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7480" y="3557016"/>
            <a:ext cx="1343918" cy="838200"/>
          </a:xfrm>
          <a:prstGeom prst="rect">
            <a:avLst/>
          </a:prstGeom>
        </p:spPr>
      </p:pic>
      <p:sp>
        <p:nvSpPr>
          <p:cNvPr id="20" name="Arc 19"/>
          <p:cNvSpPr/>
          <p:nvPr/>
        </p:nvSpPr>
        <p:spPr>
          <a:xfrm>
            <a:off x="2008687" y="4542020"/>
            <a:ext cx="5096655" cy="569626"/>
          </a:xfrm>
          <a:prstGeom prst="arc">
            <a:avLst>
              <a:gd name="adj1" fmla="val 17638889"/>
              <a:gd name="adj2" fmla="val 14658499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668249" y="5036695"/>
            <a:ext cx="1094282" cy="14990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14537" y="5114144"/>
            <a:ext cx="1391588" cy="5746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420787" y="4901784"/>
            <a:ext cx="819462" cy="12491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5231568" y="4527030"/>
            <a:ext cx="1071797" cy="9743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>
            <a:off x="3312827" y="4512040"/>
            <a:ext cx="1194219" cy="2498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 flipV="1">
            <a:off x="1558978" y="4614474"/>
            <a:ext cx="1196719" cy="18237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846320" y="147828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83480" y="161544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22</Words>
  <Application>Microsoft Office PowerPoint</Application>
  <PresentationFormat>On-screen Show (4:3)</PresentationFormat>
  <Paragraphs>20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5</cp:revision>
  <dcterms:created xsi:type="dcterms:W3CDTF">2011-11-12T20:56:27Z</dcterms:created>
  <dcterms:modified xsi:type="dcterms:W3CDTF">2014-06-11T17:02:14Z</dcterms:modified>
</cp:coreProperties>
</file>