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70" r:id="rId5"/>
    <p:sldId id="258" r:id="rId6"/>
    <p:sldId id="259" r:id="rId7"/>
    <p:sldId id="271" r:id="rId8"/>
    <p:sldId id="261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A81D26-90FC-49C8-8198-D94B24A87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E516-7C14-4AF8-85DD-95A361620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CDD0-9CAC-4368-8A8C-962BA0DE098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699E-5DEC-4029-8717-24CE6797C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74625"/>
            <a:ext cx="6477000" cy="1143000"/>
          </a:xfrm>
        </p:spPr>
        <p:txBody>
          <a:bodyPr/>
          <a:lstStyle/>
          <a:p>
            <a:r>
              <a:rPr lang="en-US" sz="3200"/>
              <a:t>Magnetic Force Between Two Parallel Conductors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398588"/>
            <a:ext cx="3810000" cy="4114800"/>
          </a:xfrm>
        </p:spPr>
        <p:txBody>
          <a:bodyPr/>
          <a:lstStyle/>
          <a:p>
            <a:r>
              <a:rPr lang="en-US" sz="2600"/>
              <a:t>The force on wire 1 is due to the current in wire 1 and the magnetic field produced by wire 2</a:t>
            </a:r>
          </a:p>
          <a:p>
            <a:r>
              <a:rPr lang="en-US" sz="2600"/>
              <a:t>The force per unit length is:</a:t>
            </a:r>
          </a:p>
          <a:p>
            <a:endParaRPr lang="en-US" sz="2800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312863" y="4554538"/>
          <a:ext cx="21574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927000" imgH="431640" progId="">
                  <p:embed/>
                </p:oleObj>
              </mc:Choice>
              <mc:Fallback>
                <p:oleObj name="Equation" r:id="rId3" imgW="92700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554538"/>
                        <a:ext cx="215741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6925" y="1335088"/>
            <a:ext cx="4278313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ut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2079" y="2749452"/>
            <a:ext cx="2009272" cy="1889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239170" y="2008686"/>
            <a:ext cx="6270886" cy="4519534"/>
            <a:chOff x="-259830" y="12497"/>
            <a:chExt cx="8654322" cy="6845503"/>
          </a:xfrm>
        </p:grpSpPr>
        <p:sp>
          <p:nvSpPr>
            <p:cNvPr id="21" name="Cube 20"/>
            <p:cNvSpPr/>
            <p:nvPr/>
          </p:nvSpPr>
          <p:spPr>
            <a:xfrm>
              <a:off x="1154243" y="4422102"/>
              <a:ext cx="7240249" cy="674554"/>
            </a:xfrm>
            <a:prstGeom prst="cube">
              <a:avLst>
                <a:gd name="adj" fmla="val 6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Wave 12"/>
            <p:cNvSpPr/>
            <p:nvPr/>
          </p:nvSpPr>
          <p:spPr>
            <a:xfrm rot="4375344" flipH="1" flipV="1">
              <a:off x="5096672" y="2921628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2" name="Picture 1" descr="comutato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1528" y="845700"/>
              <a:ext cx="2009272" cy="1889983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3096128" y="693300"/>
              <a:ext cx="2173573" cy="4495800"/>
            </a:xfrm>
            <a:custGeom>
              <a:avLst/>
              <a:gdLst>
                <a:gd name="connsiteX0" fmla="*/ 2068642 w 2173573"/>
                <a:gd name="connsiteY0" fmla="*/ 0 h 3507698"/>
                <a:gd name="connsiteX1" fmla="*/ 0 w 2173573"/>
                <a:gd name="connsiteY1" fmla="*/ 1469036 h 3507698"/>
                <a:gd name="connsiteX2" fmla="*/ 0 w 2173573"/>
                <a:gd name="connsiteY2" fmla="*/ 3507698 h 3507698"/>
                <a:gd name="connsiteX3" fmla="*/ 2173573 w 2173573"/>
                <a:gd name="connsiteY3" fmla="*/ 1753849 h 350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573" h="3507698">
                  <a:moveTo>
                    <a:pt x="2068642" y="0"/>
                  </a:moveTo>
                  <a:lnTo>
                    <a:pt x="0" y="1469036"/>
                  </a:lnTo>
                  <a:lnTo>
                    <a:pt x="0" y="3507698"/>
                  </a:lnTo>
                  <a:lnTo>
                    <a:pt x="2173573" y="1753849"/>
                  </a:lnTo>
                </a:path>
              </a:pathLst>
            </a:cu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092318" y="689552"/>
              <a:ext cx="239843" cy="599607"/>
            </a:xfrm>
            <a:custGeom>
              <a:avLst/>
              <a:gdLst>
                <a:gd name="connsiteX0" fmla="*/ 59961 w 239843"/>
                <a:gd name="connsiteY0" fmla="*/ 0 h 599607"/>
                <a:gd name="connsiteX1" fmla="*/ 0 w 239843"/>
                <a:gd name="connsiteY1" fmla="*/ 599607 h 599607"/>
                <a:gd name="connsiteX2" fmla="*/ 239843 w 239843"/>
                <a:gd name="connsiteY2" fmla="*/ 374755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43" h="599607">
                  <a:moveTo>
                    <a:pt x="59961" y="0"/>
                  </a:moveTo>
                  <a:lnTo>
                    <a:pt x="0" y="599607"/>
                  </a:lnTo>
                  <a:lnTo>
                    <a:pt x="239843" y="374755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210" y="2598300"/>
              <a:ext cx="48718" cy="381000"/>
            </a:xfrm>
            <a:custGeom>
              <a:avLst/>
              <a:gdLst>
                <a:gd name="connsiteX0" fmla="*/ 14990 w 74951"/>
                <a:gd name="connsiteY0" fmla="*/ 719528 h 719528"/>
                <a:gd name="connsiteX1" fmla="*/ 0 w 74951"/>
                <a:gd name="connsiteY1" fmla="*/ 89941 h 719528"/>
                <a:gd name="connsiteX2" fmla="*/ 74951 w 74951"/>
                <a:gd name="connsiteY2" fmla="*/ 0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51" h="719528">
                  <a:moveTo>
                    <a:pt x="14990" y="719528"/>
                  </a:moveTo>
                  <a:lnTo>
                    <a:pt x="0" y="89941"/>
                  </a:lnTo>
                  <a:lnTo>
                    <a:pt x="74951" y="0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Cube 8"/>
            <p:cNvSpPr/>
            <p:nvPr/>
          </p:nvSpPr>
          <p:spPr>
            <a:xfrm>
              <a:off x="1154241" y="851950"/>
              <a:ext cx="1484028" cy="4038600"/>
            </a:xfrm>
            <a:prstGeom prst="cube">
              <a:avLst>
                <a:gd name="adj" fmla="val 32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N</a:t>
              </a:r>
              <a:endParaRPr lang="en-US" sz="72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6780550" y="880680"/>
              <a:ext cx="1613941" cy="4038600"/>
            </a:xfrm>
            <a:prstGeom prst="cube">
              <a:avLst>
                <a:gd name="adj" fmla="val 2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S</a:t>
              </a:r>
              <a:endParaRPr lang="en-US" sz="7200" dirty="0"/>
            </a:p>
          </p:txBody>
        </p:sp>
        <p:sp>
          <p:nvSpPr>
            <p:cNvPr id="12" name="Wave 11"/>
            <p:cNvSpPr/>
            <p:nvPr/>
          </p:nvSpPr>
          <p:spPr>
            <a:xfrm rot="4375344" flipH="1" flipV="1">
              <a:off x="5020471" y="330829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" name="Group 15"/>
            <p:cNvGrpSpPr/>
            <p:nvPr/>
          </p:nvGrpSpPr>
          <p:grpSpPr>
            <a:xfrm rot="16200000">
              <a:off x="4370882" y="5609582"/>
              <a:ext cx="914400" cy="1402556"/>
              <a:chOff x="5105400" y="5455444"/>
              <a:chExt cx="914400" cy="1402556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5105400" y="5486400"/>
                <a:ext cx="914400" cy="13716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5403056" y="5455444"/>
                <a:ext cx="304800" cy="15240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-259830" y="12497"/>
              <a:ext cx="5611319" cy="6845503"/>
            </a:xfrm>
            <a:custGeom>
              <a:avLst/>
              <a:gdLst>
                <a:gd name="connsiteX0" fmla="*/ 5611319 w 5611319"/>
                <a:gd name="connsiteY0" fmla="*/ 62459 h 6268387"/>
                <a:gd name="connsiteX1" fmla="*/ 3692578 w 5611319"/>
                <a:gd name="connsiteY1" fmla="*/ 77449 h 6268387"/>
                <a:gd name="connsiteX2" fmla="*/ 1114269 w 5611319"/>
                <a:gd name="connsiteY2" fmla="*/ 527154 h 6268387"/>
                <a:gd name="connsiteX3" fmla="*/ 634584 w 5611319"/>
                <a:gd name="connsiteY3" fmla="*/ 1591455 h 6268387"/>
                <a:gd name="connsiteX4" fmla="*/ 634584 w 5611319"/>
                <a:gd name="connsiteY4" fmla="*/ 5578839 h 6268387"/>
                <a:gd name="connsiteX5" fmla="*/ 4442086 w 5611319"/>
                <a:gd name="connsiteY5" fmla="*/ 5728741 h 62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1319" h="6268387">
                  <a:moveTo>
                    <a:pt x="5611319" y="62459"/>
                  </a:moveTo>
                  <a:cubicBezTo>
                    <a:pt x="5026702" y="31229"/>
                    <a:pt x="4442086" y="0"/>
                    <a:pt x="3692578" y="77449"/>
                  </a:cubicBezTo>
                  <a:cubicBezTo>
                    <a:pt x="2943070" y="154898"/>
                    <a:pt x="1623935" y="274820"/>
                    <a:pt x="1114269" y="527154"/>
                  </a:cubicBezTo>
                  <a:cubicBezTo>
                    <a:pt x="604603" y="779488"/>
                    <a:pt x="714532" y="749508"/>
                    <a:pt x="634584" y="1591455"/>
                  </a:cubicBezTo>
                  <a:cubicBezTo>
                    <a:pt x="554637" y="2433403"/>
                    <a:pt x="0" y="4889291"/>
                    <a:pt x="634584" y="5578839"/>
                  </a:cubicBezTo>
                  <a:cubicBezTo>
                    <a:pt x="1269168" y="6268387"/>
                    <a:pt x="2855627" y="5998564"/>
                    <a:pt x="4442086" y="5728741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46361" y="3507698"/>
              <a:ext cx="674557" cy="2738204"/>
            </a:xfrm>
            <a:custGeom>
              <a:avLst/>
              <a:gdLst>
                <a:gd name="connsiteX0" fmla="*/ 0 w 674557"/>
                <a:gd name="connsiteY0" fmla="*/ 2728210 h 2738204"/>
                <a:gd name="connsiteX1" fmla="*/ 359764 w 674557"/>
                <a:gd name="connsiteY1" fmla="*/ 2683240 h 2738204"/>
                <a:gd name="connsiteX2" fmla="*/ 659567 w 674557"/>
                <a:gd name="connsiteY2" fmla="*/ 2398427 h 2738204"/>
                <a:gd name="connsiteX3" fmla="*/ 449705 w 674557"/>
                <a:gd name="connsiteY3" fmla="*/ 1843791 h 2738204"/>
                <a:gd name="connsiteX4" fmla="*/ 209862 w 674557"/>
                <a:gd name="connsiteY4" fmla="*/ 1603948 h 2738204"/>
                <a:gd name="connsiteX5" fmla="*/ 179882 w 674557"/>
                <a:gd name="connsiteY5" fmla="*/ 1304145 h 2738204"/>
                <a:gd name="connsiteX6" fmla="*/ 359764 w 674557"/>
                <a:gd name="connsiteY6" fmla="*/ 1064302 h 2738204"/>
                <a:gd name="connsiteX7" fmla="*/ 524655 w 674557"/>
                <a:gd name="connsiteY7" fmla="*/ 824459 h 2738204"/>
                <a:gd name="connsiteX8" fmla="*/ 539646 w 674557"/>
                <a:gd name="connsiteY8" fmla="*/ 299804 h 2738204"/>
                <a:gd name="connsiteX9" fmla="*/ 134911 w 674557"/>
                <a:gd name="connsiteY9" fmla="*/ 0 h 273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4557" h="2738204">
                  <a:moveTo>
                    <a:pt x="0" y="2728210"/>
                  </a:moveTo>
                  <a:cubicBezTo>
                    <a:pt x="124918" y="2733207"/>
                    <a:pt x="249836" y="2738204"/>
                    <a:pt x="359764" y="2683240"/>
                  </a:cubicBezTo>
                  <a:cubicBezTo>
                    <a:pt x="469692" y="2628276"/>
                    <a:pt x="644577" y="2538335"/>
                    <a:pt x="659567" y="2398427"/>
                  </a:cubicBezTo>
                  <a:cubicBezTo>
                    <a:pt x="674557" y="2258519"/>
                    <a:pt x="524656" y="1976204"/>
                    <a:pt x="449705" y="1843791"/>
                  </a:cubicBezTo>
                  <a:cubicBezTo>
                    <a:pt x="374754" y="1711378"/>
                    <a:pt x="254832" y="1693889"/>
                    <a:pt x="209862" y="1603948"/>
                  </a:cubicBezTo>
                  <a:cubicBezTo>
                    <a:pt x="164892" y="1514007"/>
                    <a:pt x="154898" y="1394086"/>
                    <a:pt x="179882" y="1304145"/>
                  </a:cubicBezTo>
                  <a:cubicBezTo>
                    <a:pt x="204866" y="1214204"/>
                    <a:pt x="302302" y="1144250"/>
                    <a:pt x="359764" y="1064302"/>
                  </a:cubicBezTo>
                  <a:cubicBezTo>
                    <a:pt x="417226" y="984354"/>
                    <a:pt x="494675" y="951875"/>
                    <a:pt x="524655" y="824459"/>
                  </a:cubicBezTo>
                  <a:cubicBezTo>
                    <a:pt x="554635" y="697043"/>
                    <a:pt x="604603" y="437214"/>
                    <a:pt x="539646" y="299804"/>
                  </a:cubicBezTo>
                  <a:cubicBezTo>
                    <a:pt x="474689" y="162394"/>
                    <a:pt x="304800" y="81197"/>
                    <a:pt x="134911" y="0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6145968" y="614597"/>
              <a:ext cx="479685" cy="41972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0938" y="134914"/>
              <a:ext cx="2088828" cy="606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Commutator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2917" y="336242"/>
              <a:ext cx="1398599" cy="606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Brushes</a:t>
              </a:r>
              <a:endParaRPr lang="en-US" sz="20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047344" y="434715"/>
              <a:ext cx="1289154" cy="329783"/>
            </a:xfrm>
            <a:custGeom>
              <a:avLst/>
              <a:gdLst>
                <a:gd name="connsiteX0" fmla="*/ 0 w 1289154"/>
                <a:gd name="connsiteY0" fmla="*/ 329783 h 329783"/>
                <a:gd name="connsiteX1" fmla="*/ 599607 w 1289154"/>
                <a:gd name="connsiteY1" fmla="*/ 269823 h 329783"/>
                <a:gd name="connsiteX2" fmla="*/ 1289154 w 1289154"/>
                <a:gd name="connsiteY2" fmla="*/ 0 h 3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154" h="329783">
                  <a:moveTo>
                    <a:pt x="0" y="329783"/>
                  </a:moveTo>
                  <a:cubicBezTo>
                    <a:pt x="192374" y="327285"/>
                    <a:pt x="384748" y="324787"/>
                    <a:pt x="599607" y="269823"/>
                  </a:cubicBezTo>
                  <a:cubicBezTo>
                    <a:pt x="814466" y="214859"/>
                    <a:pt x="1051810" y="107429"/>
                    <a:pt x="1289154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637613" y="749508"/>
              <a:ext cx="1653915" cy="2550827"/>
            </a:xfrm>
            <a:custGeom>
              <a:avLst/>
              <a:gdLst>
                <a:gd name="connsiteX0" fmla="*/ 409731 w 1653915"/>
                <a:gd name="connsiteY0" fmla="*/ 0 h 2550827"/>
                <a:gd name="connsiteX1" fmla="*/ 544643 w 1653915"/>
                <a:gd name="connsiteY1" fmla="*/ 284813 h 2550827"/>
                <a:gd name="connsiteX2" fmla="*/ 274820 w 1653915"/>
                <a:gd name="connsiteY2" fmla="*/ 1244184 h 2550827"/>
                <a:gd name="connsiteX3" fmla="*/ 229849 w 1653915"/>
                <a:gd name="connsiteY3" fmla="*/ 2338466 h 2550827"/>
                <a:gd name="connsiteX4" fmla="*/ 1653915 w 1653915"/>
                <a:gd name="connsiteY4" fmla="*/ 2518348 h 25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915" h="2550827">
                  <a:moveTo>
                    <a:pt x="409731" y="0"/>
                  </a:moveTo>
                  <a:cubicBezTo>
                    <a:pt x="488429" y="38724"/>
                    <a:pt x="567128" y="77449"/>
                    <a:pt x="544643" y="284813"/>
                  </a:cubicBezTo>
                  <a:cubicBezTo>
                    <a:pt x="522158" y="492177"/>
                    <a:pt x="327286" y="901909"/>
                    <a:pt x="274820" y="1244184"/>
                  </a:cubicBezTo>
                  <a:cubicBezTo>
                    <a:pt x="222354" y="1586460"/>
                    <a:pt x="0" y="2126105"/>
                    <a:pt x="229849" y="2338466"/>
                  </a:cubicBezTo>
                  <a:cubicBezTo>
                    <a:pt x="459698" y="2550827"/>
                    <a:pt x="1056806" y="2534587"/>
                    <a:pt x="1653915" y="2518348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91233" y="1978695"/>
            <a:ext cx="2245555" cy="4317169"/>
            <a:chOff x="211351" y="869429"/>
            <a:chExt cx="2245555" cy="4417103"/>
          </a:xfrm>
        </p:grpSpPr>
        <p:pic>
          <p:nvPicPr>
            <p:cNvPr id="9" name="Picture 8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51" y="1870251"/>
              <a:ext cx="2245555" cy="2397968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156744" y="869429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448398">
              <a:off x="1219203" y="428968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3810231" y="1951212"/>
            <a:ext cx="2397968" cy="4282193"/>
            <a:chOff x="2940804" y="916896"/>
            <a:chExt cx="2397968" cy="4282193"/>
          </a:xfrm>
        </p:grpSpPr>
        <p:pic>
          <p:nvPicPr>
            <p:cNvPr id="15" name="Picture 14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58867">
              <a:off x="3017010" y="1872748"/>
              <a:ext cx="2245555" cy="2397968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3962403" y="91689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448398">
              <a:off x="4024862" y="4202243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6585881" y="1923732"/>
            <a:ext cx="2397968" cy="4297183"/>
            <a:chOff x="5701464" y="874426"/>
            <a:chExt cx="2397968" cy="4297183"/>
          </a:xfrm>
        </p:grpSpPr>
        <p:pic>
          <p:nvPicPr>
            <p:cNvPr id="20" name="Picture 19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5039801">
              <a:off x="5777670" y="1845268"/>
              <a:ext cx="2245555" cy="2397968"/>
            </a:xfrm>
            <a:prstGeom prst="rect">
              <a:avLst/>
            </a:prstGeom>
          </p:spPr>
        </p:pic>
        <p:sp>
          <p:nvSpPr>
            <p:cNvPr id="21" name="Freeform 20"/>
            <p:cNvSpPr/>
            <p:nvPr/>
          </p:nvSpPr>
          <p:spPr>
            <a:xfrm>
              <a:off x="6723063" y="87442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0448398">
              <a:off x="6785522" y="4174763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76537" y="6488668"/>
            <a:ext cx="28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Reversal of current Direction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6250" y="2091553"/>
            <a:ext cx="15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Brush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8748" y="576664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Brush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9476" y="3922852"/>
            <a:ext cx="13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Commutator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50900"/>
            <a:ext cx="50482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6402138">
            <a:off x="4206241" y="182881"/>
            <a:ext cx="518160" cy="3642360"/>
          </a:xfrm>
          <a:prstGeom prst="can">
            <a:avLst>
              <a:gd name="adj" fmla="val 419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 rot="6402138">
            <a:off x="4191001" y="2133602"/>
            <a:ext cx="518160" cy="3642360"/>
          </a:xfrm>
          <a:prstGeom prst="can">
            <a:avLst>
              <a:gd name="adj" fmla="val 419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868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7889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22320" y="1996440"/>
            <a:ext cx="1036320" cy="28956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60960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4592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9880" y="822960"/>
            <a:ext cx="3398520" cy="1021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3880" y="1112520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7480" y="2529840"/>
            <a:ext cx="0" cy="19659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07480" y="227076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507480" y="426720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5560" y="3215640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97480" y="2118360"/>
            <a:ext cx="822960" cy="523220"/>
            <a:chOff x="2453640" y="2087880"/>
            <a:chExt cx="82296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2453640" y="2087880"/>
              <a:ext cx="822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</a:t>
              </a:r>
              <a:r>
                <a:rPr lang="en-US" sz="2800" baseline="-25000" dirty="0" smtClean="0">
                  <a:solidFill>
                    <a:schemeClr val="accent1"/>
                  </a:solidFill>
                </a:rPr>
                <a:t>12</a:t>
              </a:r>
              <a:endParaRPr lang="en-US" sz="28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484120" y="2148840"/>
              <a:ext cx="32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604675">
            <a:off x="3535680" y="1965960"/>
            <a:ext cx="1203960" cy="3855720"/>
          </a:xfrm>
          <a:prstGeom prst="arc">
            <a:avLst>
              <a:gd name="adj1" fmla="val 16995784"/>
              <a:gd name="adj2" fmla="val 20182451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604675">
            <a:off x="3535680" y="1965960"/>
            <a:ext cx="1203960" cy="3855720"/>
          </a:xfrm>
          <a:prstGeom prst="arc">
            <a:avLst>
              <a:gd name="adj1" fmla="val 1941469"/>
              <a:gd name="adj2" fmla="val 1609756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58640" y="1996440"/>
            <a:ext cx="0" cy="10058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08120" y="2987040"/>
            <a:ext cx="822960" cy="523220"/>
            <a:chOff x="2453640" y="2087880"/>
            <a:chExt cx="822960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2453640" y="2087880"/>
              <a:ext cx="822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r>
                <a:rPr lang="en-US" sz="2800" baseline="-25000" dirty="0" smtClean="0"/>
                <a:t>12</a:t>
              </a:r>
              <a:endParaRPr lang="en-US" sz="28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484120" y="2148840"/>
              <a:ext cx="32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>
            <a:off x="5242560" y="2240280"/>
            <a:ext cx="54864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7280" y="1981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040" y="4221480"/>
            <a:ext cx="54864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7760" y="3962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3" name="ShockwaveFlash1" r:id="rId2" imgW="8375860" imgH="6149127"/>
        </mc:Choice>
        <mc:Fallback>
          <p:control name="ShockwaveFlash1" r:id="rId2" imgW="8375860" imgH="614912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563" y="277813"/>
                  <a:ext cx="8375650" cy="6149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11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</p:spTree>
    <p:controls>
      <mc:AlternateContent xmlns:mc="http://schemas.openxmlformats.org/markup-compatibility/2006">
        <mc:Choice xmlns:v="urn:schemas-microsoft-com:vml" Requires="v">
          <p:control spid="3077" name="ShockwaveFlash1" r:id="rId2" imgW="8652197" imgH="6201641"/>
        </mc:Choice>
        <mc:Fallback>
          <p:control name="ShockwaveFlash1" r:id="rId2" imgW="8652197" imgH="620164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238125"/>
                  <a:ext cx="8653463" cy="6202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Loop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352800" y="1789113"/>
            <a:ext cx="3133725" cy="3573462"/>
            <a:chOff x="2112" y="1127"/>
            <a:chExt cx="1974" cy="2251"/>
          </a:xfrm>
        </p:grpSpPr>
        <p:sp>
          <p:nvSpPr>
            <p:cNvPr id="38918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19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4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6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7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38935" name="Line 14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36" name="Line 15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37" name="Line 16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38932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33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34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931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Loop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352800" y="1789113"/>
            <a:ext cx="3133725" cy="3573462"/>
            <a:chOff x="2112" y="1127"/>
            <a:chExt cx="1974" cy="2251"/>
          </a:xfrm>
        </p:grpSpPr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7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8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9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0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1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2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3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4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39972" name="Line 15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16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4" name="Line 17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66" name="Text Box 18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39969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0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1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68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765300" y="2141220"/>
            <a:ext cx="1930400" cy="3365500"/>
            <a:chOff x="1160" y="1760"/>
            <a:chExt cx="1216" cy="864"/>
          </a:xfrm>
        </p:grpSpPr>
        <p:sp>
          <p:nvSpPr>
            <p:cNvPr id="39945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6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7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8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9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0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1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3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4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4" name="Text Box 35"/>
          <p:cNvSpPr txBox="1">
            <a:spLocks noChangeArrowheads="1"/>
          </p:cNvSpPr>
          <p:nvPr/>
        </p:nvSpPr>
        <p:spPr bwMode="auto">
          <a:xfrm>
            <a:off x="1139825" y="311467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64335" y="1255713"/>
            <a:ext cx="3133725" cy="3573462"/>
            <a:chOff x="2112" y="1127"/>
            <a:chExt cx="1974" cy="225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835" y="1607820"/>
            <a:ext cx="1930400" cy="3365500"/>
            <a:chOff x="1160" y="1760"/>
            <a:chExt cx="1216" cy="864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43840" y="101155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6233160" y="3246120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39840" y="335280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46720" y="3230880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6"/>
            <a:endCxn id="40" idx="2"/>
          </p:cNvCxnSpPr>
          <p:nvPr/>
        </p:nvCxnSpPr>
        <p:spPr>
          <a:xfrm flipV="1">
            <a:off x="6568440" y="3398520"/>
            <a:ext cx="1478280" cy="1524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8907136">
            <a:off x="8100941" y="3294338"/>
            <a:ext cx="222792" cy="213964"/>
            <a:chOff x="5505450" y="1573530"/>
            <a:chExt cx="304800" cy="304800"/>
          </a:xfrm>
        </p:grpSpPr>
        <p:sp>
          <p:nvSpPr>
            <p:cNvPr id="43" name="Rectangle 42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6005194" y="1729740"/>
            <a:ext cx="2742565" cy="3365500"/>
            <a:chOff x="1160" y="1760"/>
            <a:chExt cx="1216" cy="864"/>
          </a:xfrm>
        </p:grpSpPr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385560" y="2316480"/>
            <a:ext cx="0" cy="929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14360" y="3566160"/>
            <a:ext cx="0" cy="929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239000" y="333756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7299959" y="3017520"/>
            <a:ext cx="92964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7576820" y="2496185"/>
            <a:ext cx="502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5806440" y="119443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6855460" y="3617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I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7117715" y="37719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897880" y="242316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05800" y="390144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7086600" y="3154680"/>
            <a:ext cx="441960" cy="472440"/>
          </a:xfrm>
          <a:prstGeom prst="arc">
            <a:avLst>
              <a:gd name="adj1" fmla="val 16200000"/>
              <a:gd name="adj2" fmla="val 116958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62200" y="553974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View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51320" y="5539740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 View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212080" y="533400"/>
            <a:ext cx="45720" cy="513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Loop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139825" y="1692275"/>
            <a:ext cx="5403850" cy="3821113"/>
            <a:chOff x="718" y="1066"/>
            <a:chExt cx="3404" cy="2407"/>
          </a:xfrm>
        </p:grpSpPr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0"/>
            <p:cNvGrpSpPr>
              <a:grpSpLocks/>
            </p:cNvGrpSpPr>
            <p:nvPr/>
          </p:nvGrpSpPr>
          <p:grpSpPr bwMode="auto">
            <a:xfrm flipH="1">
              <a:off x="2116" y="1502"/>
              <a:ext cx="1547" cy="1548"/>
              <a:chOff x="2116" y="1502"/>
              <a:chExt cx="1547" cy="1548"/>
            </a:xfrm>
          </p:grpSpPr>
          <p:sp>
            <p:nvSpPr>
              <p:cNvPr id="42016" name="Line 7"/>
              <p:cNvSpPr>
                <a:spLocks noChangeShapeType="1"/>
              </p:cNvSpPr>
              <p:nvPr/>
            </p:nvSpPr>
            <p:spPr bwMode="auto">
              <a:xfrm rot="16200000" flipV="1">
                <a:off x="1346" y="2277"/>
                <a:ext cx="154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2116" y="1502"/>
                <a:ext cx="1547" cy="1546"/>
                <a:chOff x="2116" y="1502"/>
                <a:chExt cx="1547" cy="1546"/>
              </a:xfrm>
            </p:grpSpPr>
            <p:sp>
              <p:nvSpPr>
                <p:cNvPr id="4201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117" y="3044"/>
                  <a:ext cx="1546" cy="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" name="Group 38"/>
                <p:cNvGrpSpPr>
                  <a:grpSpLocks/>
                </p:cNvGrpSpPr>
                <p:nvPr/>
              </p:nvGrpSpPr>
              <p:grpSpPr bwMode="auto">
                <a:xfrm>
                  <a:off x="2116" y="1502"/>
                  <a:ext cx="1537" cy="1546"/>
                  <a:chOff x="2116" y="1502"/>
                  <a:chExt cx="1537" cy="1546"/>
                </a:xfrm>
              </p:grpSpPr>
              <p:sp>
                <p:nvSpPr>
                  <p:cNvPr id="42020" name="Line 8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2880" y="2275"/>
                    <a:ext cx="154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99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02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116" y="1996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02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2" y="210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023" name="Line 11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2872" y="136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024" name="Line 12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2836" y="2900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1992" name="Line 13"/>
            <p:cNvSpPr>
              <a:spLocks noChangeShapeType="1"/>
            </p:cNvSpPr>
            <p:nvPr/>
          </p:nvSpPr>
          <p:spPr bwMode="auto">
            <a:xfrm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3" name="Text Box 14"/>
            <p:cNvSpPr txBox="1">
              <a:spLocks noChangeArrowheads="1"/>
            </p:cNvSpPr>
            <p:nvPr/>
          </p:nvSpPr>
          <p:spPr bwMode="auto">
            <a:xfrm>
              <a:off x="2886" y="106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42013" name="Line 16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14" name="Line 17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15" name="Line 18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2830" y="31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42010" name="Line 21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11" name="Line 22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12" name="Line 23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997" name="Rectangle 24"/>
            <p:cNvSpPr>
              <a:spLocks noChangeArrowheads="1"/>
            </p:cNvSpPr>
            <p:nvPr/>
          </p:nvSpPr>
          <p:spPr bwMode="auto">
            <a:xfrm>
              <a:off x="3899" y="21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1112" y="1320"/>
              <a:ext cx="1216" cy="2120"/>
              <a:chOff x="1160" y="1760"/>
              <a:chExt cx="1216" cy="864"/>
            </a:xfrm>
          </p:grpSpPr>
          <p:sp>
            <p:nvSpPr>
              <p:cNvPr id="42000" name="Line 26"/>
              <p:cNvSpPr>
                <a:spLocks noChangeShapeType="1"/>
              </p:cNvSpPr>
              <p:nvPr/>
            </p:nvSpPr>
            <p:spPr bwMode="auto">
              <a:xfrm>
                <a:off x="1160" y="1760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1" name="Line 27"/>
              <p:cNvSpPr>
                <a:spLocks noChangeShapeType="1"/>
              </p:cNvSpPr>
              <p:nvPr/>
            </p:nvSpPr>
            <p:spPr bwMode="auto">
              <a:xfrm>
                <a:off x="1160" y="1856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2" name="Line 28"/>
              <p:cNvSpPr>
                <a:spLocks noChangeShapeType="1"/>
              </p:cNvSpPr>
              <p:nvPr/>
            </p:nvSpPr>
            <p:spPr bwMode="auto">
              <a:xfrm>
                <a:off x="1160" y="1952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3" name="Line 29"/>
              <p:cNvSpPr>
                <a:spLocks noChangeShapeType="1"/>
              </p:cNvSpPr>
              <p:nvPr/>
            </p:nvSpPr>
            <p:spPr bwMode="auto">
              <a:xfrm>
                <a:off x="1160" y="2048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4" name="Line 30"/>
              <p:cNvSpPr>
                <a:spLocks noChangeShapeType="1"/>
              </p:cNvSpPr>
              <p:nvPr/>
            </p:nvSpPr>
            <p:spPr bwMode="auto">
              <a:xfrm>
                <a:off x="1160" y="2144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5" name="Line 31"/>
              <p:cNvSpPr>
                <a:spLocks noChangeShapeType="1"/>
              </p:cNvSpPr>
              <p:nvPr/>
            </p:nvSpPr>
            <p:spPr bwMode="auto">
              <a:xfrm>
                <a:off x="1160" y="2240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6" name="Line 32"/>
              <p:cNvSpPr>
                <a:spLocks noChangeShapeType="1"/>
              </p:cNvSpPr>
              <p:nvPr/>
            </p:nvSpPr>
            <p:spPr bwMode="auto">
              <a:xfrm>
                <a:off x="1160" y="2336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7" name="Line 33"/>
              <p:cNvSpPr>
                <a:spLocks noChangeShapeType="1"/>
              </p:cNvSpPr>
              <p:nvPr/>
            </p:nvSpPr>
            <p:spPr bwMode="auto">
              <a:xfrm>
                <a:off x="1160" y="2432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8" name="Line 34"/>
              <p:cNvSpPr>
                <a:spLocks noChangeShapeType="1"/>
              </p:cNvSpPr>
              <p:nvPr/>
            </p:nvSpPr>
            <p:spPr bwMode="auto">
              <a:xfrm>
                <a:off x="1160" y="2528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09" name="Line 35"/>
              <p:cNvSpPr>
                <a:spLocks noChangeShapeType="1"/>
              </p:cNvSpPr>
              <p:nvPr/>
            </p:nvSpPr>
            <p:spPr bwMode="auto">
              <a:xfrm>
                <a:off x="1160" y="2624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999" name="Text Box 36"/>
            <p:cNvSpPr txBox="1">
              <a:spLocks noChangeArrowheads="1"/>
            </p:cNvSpPr>
            <p:nvPr/>
          </p:nvSpPr>
          <p:spPr bwMode="auto">
            <a:xfrm>
              <a:off x="718" y="1962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239170" y="2008686"/>
            <a:ext cx="6270886" cy="4519534"/>
            <a:chOff x="-259830" y="12497"/>
            <a:chExt cx="8654322" cy="6845503"/>
          </a:xfrm>
        </p:grpSpPr>
        <p:sp>
          <p:nvSpPr>
            <p:cNvPr id="21" name="Cube 20"/>
            <p:cNvSpPr/>
            <p:nvPr/>
          </p:nvSpPr>
          <p:spPr>
            <a:xfrm>
              <a:off x="1154243" y="4422102"/>
              <a:ext cx="7240249" cy="674554"/>
            </a:xfrm>
            <a:prstGeom prst="cube">
              <a:avLst>
                <a:gd name="adj" fmla="val 6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Wave 12"/>
            <p:cNvSpPr/>
            <p:nvPr/>
          </p:nvSpPr>
          <p:spPr>
            <a:xfrm rot="4375344" flipH="1" flipV="1">
              <a:off x="5096672" y="2921628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2" name="Picture 1" descr="comutato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1528" y="845700"/>
              <a:ext cx="2009272" cy="1889983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3096128" y="693300"/>
              <a:ext cx="2173573" cy="4495800"/>
            </a:xfrm>
            <a:custGeom>
              <a:avLst/>
              <a:gdLst>
                <a:gd name="connsiteX0" fmla="*/ 2068642 w 2173573"/>
                <a:gd name="connsiteY0" fmla="*/ 0 h 3507698"/>
                <a:gd name="connsiteX1" fmla="*/ 0 w 2173573"/>
                <a:gd name="connsiteY1" fmla="*/ 1469036 h 3507698"/>
                <a:gd name="connsiteX2" fmla="*/ 0 w 2173573"/>
                <a:gd name="connsiteY2" fmla="*/ 3507698 h 3507698"/>
                <a:gd name="connsiteX3" fmla="*/ 2173573 w 2173573"/>
                <a:gd name="connsiteY3" fmla="*/ 1753849 h 350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573" h="3507698">
                  <a:moveTo>
                    <a:pt x="2068642" y="0"/>
                  </a:moveTo>
                  <a:lnTo>
                    <a:pt x="0" y="1469036"/>
                  </a:lnTo>
                  <a:lnTo>
                    <a:pt x="0" y="3507698"/>
                  </a:lnTo>
                  <a:lnTo>
                    <a:pt x="2173573" y="1753849"/>
                  </a:lnTo>
                </a:path>
              </a:pathLst>
            </a:cu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092318" y="689552"/>
              <a:ext cx="239843" cy="599607"/>
            </a:xfrm>
            <a:custGeom>
              <a:avLst/>
              <a:gdLst>
                <a:gd name="connsiteX0" fmla="*/ 59961 w 239843"/>
                <a:gd name="connsiteY0" fmla="*/ 0 h 599607"/>
                <a:gd name="connsiteX1" fmla="*/ 0 w 239843"/>
                <a:gd name="connsiteY1" fmla="*/ 599607 h 599607"/>
                <a:gd name="connsiteX2" fmla="*/ 239843 w 239843"/>
                <a:gd name="connsiteY2" fmla="*/ 374755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43" h="599607">
                  <a:moveTo>
                    <a:pt x="59961" y="0"/>
                  </a:moveTo>
                  <a:lnTo>
                    <a:pt x="0" y="599607"/>
                  </a:lnTo>
                  <a:lnTo>
                    <a:pt x="239843" y="374755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210" y="2598300"/>
              <a:ext cx="48718" cy="381000"/>
            </a:xfrm>
            <a:custGeom>
              <a:avLst/>
              <a:gdLst>
                <a:gd name="connsiteX0" fmla="*/ 14990 w 74951"/>
                <a:gd name="connsiteY0" fmla="*/ 719528 h 719528"/>
                <a:gd name="connsiteX1" fmla="*/ 0 w 74951"/>
                <a:gd name="connsiteY1" fmla="*/ 89941 h 719528"/>
                <a:gd name="connsiteX2" fmla="*/ 74951 w 74951"/>
                <a:gd name="connsiteY2" fmla="*/ 0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51" h="719528">
                  <a:moveTo>
                    <a:pt x="14990" y="719528"/>
                  </a:moveTo>
                  <a:lnTo>
                    <a:pt x="0" y="89941"/>
                  </a:lnTo>
                  <a:lnTo>
                    <a:pt x="74951" y="0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Cube 8"/>
            <p:cNvSpPr/>
            <p:nvPr/>
          </p:nvSpPr>
          <p:spPr>
            <a:xfrm>
              <a:off x="1154241" y="851950"/>
              <a:ext cx="1484028" cy="4038600"/>
            </a:xfrm>
            <a:prstGeom prst="cube">
              <a:avLst>
                <a:gd name="adj" fmla="val 32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N</a:t>
              </a:r>
              <a:endParaRPr lang="en-US" sz="72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6780550" y="880680"/>
              <a:ext cx="1613941" cy="4038600"/>
            </a:xfrm>
            <a:prstGeom prst="cube">
              <a:avLst>
                <a:gd name="adj" fmla="val 2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S</a:t>
              </a:r>
              <a:endParaRPr lang="en-US" sz="7200" dirty="0"/>
            </a:p>
          </p:txBody>
        </p:sp>
        <p:sp>
          <p:nvSpPr>
            <p:cNvPr id="12" name="Wave 11"/>
            <p:cNvSpPr/>
            <p:nvPr/>
          </p:nvSpPr>
          <p:spPr>
            <a:xfrm rot="4375344" flipH="1" flipV="1">
              <a:off x="5020471" y="330829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" name="Group 15"/>
            <p:cNvGrpSpPr/>
            <p:nvPr/>
          </p:nvGrpSpPr>
          <p:grpSpPr>
            <a:xfrm rot="16200000">
              <a:off x="4370882" y="5609582"/>
              <a:ext cx="914400" cy="1402556"/>
              <a:chOff x="5105400" y="5455444"/>
              <a:chExt cx="914400" cy="1402556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5105400" y="5486400"/>
                <a:ext cx="914400" cy="13716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5403056" y="5455444"/>
                <a:ext cx="304800" cy="15240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-259830" y="12497"/>
              <a:ext cx="5611319" cy="6845503"/>
            </a:xfrm>
            <a:custGeom>
              <a:avLst/>
              <a:gdLst>
                <a:gd name="connsiteX0" fmla="*/ 5611319 w 5611319"/>
                <a:gd name="connsiteY0" fmla="*/ 62459 h 6268387"/>
                <a:gd name="connsiteX1" fmla="*/ 3692578 w 5611319"/>
                <a:gd name="connsiteY1" fmla="*/ 77449 h 6268387"/>
                <a:gd name="connsiteX2" fmla="*/ 1114269 w 5611319"/>
                <a:gd name="connsiteY2" fmla="*/ 527154 h 6268387"/>
                <a:gd name="connsiteX3" fmla="*/ 634584 w 5611319"/>
                <a:gd name="connsiteY3" fmla="*/ 1591455 h 6268387"/>
                <a:gd name="connsiteX4" fmla="*/ 634584 w 5611319"/>
                <a:gd name="connsiteY4" fmla="*/ 5578839 h 6268387"/>
                <a:gd name="connsiteX5" fmla="*/ 4442086 w 5611319"/>
                <a:gd name="connsiteY5" fmla="*/ 5728741 h 62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1319" h="6268387">
                  <a:moveTo>
                    <a:pt x="5611319" y="62459"/>
                  </a:moveTo>
                  <a:cubicBezTo>
                    <a:pt x="5026702" y="31229"/>
                    <a:pt x="4442086" y="0"/>
                    <a:pt x="3692578" y="77449"/>
                  </a:cubicBezTo>
                  <a:cubicBezTo>
                    <a:pt x="2943070" y="154898"/>
                    <a:pt x="1623935" y="274820"/>
                    <a:pt x="1114269" y="527154"/>
                  </a:cubicBezTo>
                  <a:cubicBezTo>
                    <a:pt x="604603" y="779488"/>
                    <a:pt x="714532" y="749508"/>
                    <a:pt x="634584" y="1591455"/>
                  </a:cubicBezTo>
                  <a:cubicBezTo>
                    <a:pt x="554637" y="2433403"/>
                    <a:pt x="0" y="4889291"/>
                    <a:pt x="634584" y="5578839"/>
                  </a:cubicBezTo>
                  <a:cubicBezTo>
                    <a:pt x="1269168" y="6268387"/>
                    <a:pt x="2855627" y="5998564"/>
                    <a:pt x="4442086" y="5728741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46361" y="3507698"/>
              <a:ext cx="674557" cy="2738204"/>
            </a:xfrm>
            <a:custGeom>
              <a:avLst/>
              <a:gdLst>
                <a:gd name="connsiteX0" fmla="*/ 0 w 674557"/>
                <a:gd name="connsiteY0" fmla="*/ 2728210 h 2738204"/>
                <a:gd name="connsiteX1" fmla="*/ 359764 w 674557"/>
                <a:gd name="connsiteY1" fmla="*/ 2683240 h 2738204"/>
                <a:gd name="connsiteX2" fmla="*/ 659567 w 674557"/>
                <a:gd name="connsiteY2" fmla="*/ 2398427 h 2738204"/>
                <a:gd name="connsiteX3" fmla="*/ 449705 w 674557"/>
                <a:gd name="connsiteY3" fmla="*/ 1843791 h 2738204"/>
                <a:gd name="connsiteX4" fmla="*/ 209862 w 674557"/>
                <a:gd name="connsiteY4" fmla="*/ 1603948 h 2738204"/>
                <a:gd name="connsiteX5" fmla="*/ 179882 w 674557"/>
                <a:gd name="connsiteY5" fmla="*/ 1304145 h 2738204"/>
                <a:gd name="connsiteX6" fmla="*/ 359764 w 674557"/>
                <a:gd name="connsiteY6" fmla="*/ 1064302 h 2738204"/>
                <a:gd name="connsiteX7" fmla="*/ 524655 w 674557"/>
                <a:gd name="connsiteY7" fmla="*/ 824459 h 2738204"/>
                <a:gd name="connsiteX8" fmla="*/ 539646 w 674557"/>
                <a:gd name="connsiteY8" fmla="*/ 299804 h 2738204"/>
                <a:gd name="connsiteX9" fmla="*/ 134911 w 674557"/>
                <a:gd name="connsiteY9" fmla="*/ 0 h 273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4557" h="2738204">
                  <a:moveTo>
                    <a:pt x="0" y="2728210"/>
                  </a:moveTo>
                  <a:cubicBezTo>
                    <a:pt x="124918" y="2733207"/>
                    <a:pt x="249836" y="2738204"/>
                    <a:pt x="359764" y="2683240"/>
                  </a:cubicBezTo>
                  <a:cubicBezTo>
                    <a:pt x="469692" y="2628276"/>
                    <a:pt x="644577" y="2538335"/>
                    <a:pt x="659567" y="2398427"/>
                  </a:cubicBezTo>
                  <a:cubicBezTo>
                    <a:pt x="674557" y="2258519"/>
                    <a:pt x="524656" y="1976204"/>
                    <a:pt x="449705" y="1843791"/>
                  </a:cubicBezTo>
                  <a:cubicBezTo>
                    <a:pt x="374754" y="1711378"/>
                    <a:pt x="254832" y="1693889"/>
                    <a:pt x="209862" y="1603948"/>
                  </a:cubicBezTo>
                  <a:cubicBezTo>
                    <a:pt x="164892" y="1514007"/>
                    <a:pt x="154898" y="1394086"/>
                    <a:pt x="179882" y="1304145"/>
                  </a:cubicBezTo>
                  <a:cubicBezTo>
                    <a:pt x="204866" y="1214204"/>
                    <a:pt x="302302" y="1144250"/>
                    <a:pt x="359764" y="1064302"/>
                  </a:cubicBezTo>
                  <a:cubicBezTo>
                    <a:pt x="417226" y="984354"/>
                    <a:pt x="494675" y="951875"/>
                    <a:pt x="524655" y="824459"/>
                  </a:cubicBezTo>
                  <a:cubicBezTo>
                    <a:pt x="554635" y="697043"/>
                    <a:pt x="604603" y="437214"/>
                    <a:pt x="539646" y="299804"/>
                  </a:cubicBezTo>
                  <a:cubicBezTo>
                    <a:pt x="474689" y="162394"/>
                    <a:pt x="304800" y="81197"/>
                    <a:pt x="134911" y="0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6145968" y="614597"/>
              <a:ext cx="479685" cy="41972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0938" y="134914"/>
              <a:ext cx="2088828" cy="606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Commutator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2917" y="336242"/>
              <a:ext cx="1398599" cy="606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Brushes</a:t>
              </a:r>
              <a:endParaRPr lang="en-US" sz="20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047344" y="434715"/>
              <a:ext cx="1289154" cy="329783"/>
            </a:xfrm>
            <a:custGeom>
              <a:avLst/>
              <a:gdLst>
                <a:gd name="connsiteX0" fmla="*/ 0 w 1289154"/>
                <a:gd name="connsiteY0" fmla="*/ 329783 h 329783"/>
                <a:gd name="connsiteX1" fmla="*/ 599607 w 1289154"/>
                <a:gd name="connsiteY1" fmla="*/ 269823 h 329783"/>
                <a:gd name="connsiteX2" fmla="*/ 1289154 w 1289154"/>
                <a:gd name="connsiteY2" fmla="*/ 0 h 3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154" h="329783">
                  <a:moveTo>
                    <a:pt x="0" y="329783"/>
                  </a:moveTo>
                  <a:cubicBezTo>
                    <a:pt x="192374" y="327285"/>
                    <a:pt x="384748" y="324787"/>
                    <a:pt x="599607" y="269823"/>
                  </a:cubicBezTo>
                  <a:cubicBezTo>
                    <a:pt x="814466" y="214859"/>
                    <a:pt x="1051810" y="107429"/>
                    <a:pt x="1289154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637613" y="749508"/>
              <a:ext cx="1653915" cy="2550827"/>
            </a:xfrm>
            <a:custGeom>
              <a:avLst/>
              <a:gdLst>
                <a:gd name="connsiteX0" fmla="*/ 409731 w 1653915"/>
                <a:gd name="connsiteY0" fmla="*/ 0 h 2550827"/>
                <a:gd name="connsiteX1" fmla="*/ 544643 w 1653915"/>
                <a:gd name="connsiteY1" fmla="*/ 284813 h 2550827"/>
                <a:gd name="connsiteX2" fmla="*/ 274820 w 1653915"/>
                <a:gd name="connsiteY2" fmla="*/ 1244184 h 2550827"/>
                <a:gd name="connsiteX3" fmla="*/ 229849 w 1653915"/>
                <a:gd name="connsiteY3" fmla="*/ 2338466 h 2550827"/>
                <a:gd name="connsiteX4" fmla="*/ 1653915 w 1653915"/>
                <a:gd name="connsiteY4" fmla="*/ 2518348 h 25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915" h="2550827">
                  <a:moveTo>
                    <a:pt x="409731" y="0"/>
                  </a:moveTo>
                  <a:cubicBezTo>
                    <a:pt x="488429" y="38724"/>
                    <a:pt x="567128" y="77449"/>
                    <a:pt x="544643" y="284813"/>
                  </a:cubicBezTo>
                  <a:cubicBezTo>
                    <a:pt x="522158" y="492177"/>
                    <a:pt x="327286" y="901909"/>
                    <a:pt x="274820" y="1244184"/>
                  </a:cubicBezTo>
                  <a:cubicBezTo>
                    <a:pt x="222354" y="1586460"/>
                    <a:pt x="0" y="2126105"/>
                    <a:pt x="229849" y="2338466"/>
                  </a:cubicBezTo>
                  <a:cubicBezTo>
                    <a:pt x="459698" y="2550827"/>
                    <a:pt x="1056806" y="2534587"/>
                    <a:pt x="1653915" y="2518348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95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Magnetic Force Between Two Parallel Conductors</vt:lpstr>
      <vt:lpstr>PowerPoint Presentation</vt:lpstr>
      <vt:lpstr>PowerPoint Presentation</vt:lpstr>
      <vt:lpstr>PowerPoint Presentation</vt:lpstr>
      <vt:lpstr>Current Loop</vt:lpstr>
      <vt:lpstr>Current Loop</vt:lpstr>
      <vt:lpstr>PowerPoint Presentation</vt:lpstr>
      <vt:lpstr>Current Loop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12</cp:revision>
  <dcterms:created xsi:type="dcterms:W3CDTF">2011-11-17T16:46:51Z</dcterms:created>
  <dcterms:modified xsi:type="dcterms:W3CDTF">2014-06-18T16:35:29Z</dcterms:modified>
</cp:coreProperties>
</file>