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935A-5E47-456A-BD17-C62E225AD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9D9300-C089-4930-A569-568869C5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EEFE-3B03-4423-B8E6-132535E74FC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v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5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o</a:t>
            </a:r>
            <a:endParaRPr lang="en-US" baseline="-25000" dirty="0"/>
          </a:p>
        </p:txBody>
      </p:sp>
      <p:grpSp>
        <p:nvGrpSpPr>
          <p:cNvPr id="433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434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9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0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2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6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7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8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9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0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6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292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1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62050"/>
            <a:ext cx="61436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o</a:t>
            </a:r>
            <a:endParaRPr lang="en-US" baseline="-25000" dirty="0"/>
          </a:p>
        </p:txBody>
      </p:sp>
      <p:grpSp>
        <p:nvGrpSpPr>
          <p:cNvPr id="2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3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30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85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v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ight Arrow 87"/>
          <p:cNvSpPr/>
          <p:nvPr/>
        </p:nvSpPr>
        <p:spPr>
          <a:xfrm rot="5400000" flipV="1">
            <a:off x="2636520" y="3048000"/>
            <a:ext cx="1661160" cy="228600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20440" y="283464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7240" y="1493521"/>
            <a:ext cx="3683794" cy="3322319"/>
            <a:chOff x="1066800" y="1493521"/>
            <a:chExt cx="3683794" cy="3322319"/>
          </a:xfrm>
        </p:grpSpPr>
        <p:sp>
          <p:nvSpPr>
            <p:cNvPr id="91" name="Rectangle 90"/>
            <p:cNvSpPr/>
            <p:nvPr/>
          </p:nvSpPr>
          <p:spPr>
            <a:xfrm>
              <a:off x="1066800" y="2071922"/>
              <a:ext cx="3672840" cy="244688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76149" y="2184238"/>
              <a:ext cx="3574445" cy="2222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" name="Group 5"/>
            <p:cNvGrpSpPr/>
            <p:nvPr/>
          </p:nvGrpSpPr>
          <p:grpSpPr>
            <a:xfrm rot="2700000">
              <a:off x="1158458" y="1760299"/>
              <a:ext cx="204979" cy="177992"/>
              <a:chOff x="883920" y="396240"/>
              <a:chExt cx="929640" cy="9296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2700000">
              <a:off x="1158458" y="2698939"/>
              <a:ext cx="204979" cy="177992"/>
              <a:chOff x="883920" y="396240"/>
              <a:chExt cx="929640" cy="9296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1152026" y="3669670"/>
              <a:ext cx="204979" cy="177992"/>
              <a:chOff x="883920" y="396240"/>
              <a:chExt cx="929640" cy="9296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700000">
              <a:off x="1152026" y="4624355"/>
              <a:ext cx="204979" cy="177992"/>
              <a:chOff x="883920" y="396240"/>
              <a:chExt cx="929640" cy="9296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700000">
              <a:off x="1911036" y="1760299"/>
              <a:ext cx="204979" cy="177992"/>
              <a:chOff x="883920" y="396240"/>
              <a:chExt cx="929640" cy="9296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700000">
              <a:off x="1911036" y="2698939"/>
              <a:ext cx="204979" cy="177992"/>
              <a:chOff x="883920" y="396240"/>
              <a:chExt cx="929640" cy="9296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2700000">
              <a:off x="1904604" y="3669670"/>
              <a:ext cx="204979" cy="177992"/>
              <a:chOff x="883920" y="396240"/>
              <a:chExt cx="929640" cy="9296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700000">
              <a:off x="1904604" y="4624355"/>
              <a:ext cx="204979" cy="177992"/>
              <a:chOff x="883920" y="396240"/>
              <a:chExt cx="929640" cy="9296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700000">
              <a:off x="2702208" y="1760299"/>
              <a:ext cx="204979" cy="177992"/>
              <a:chOff x="883920" y="39624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2700000">
              <a:off x="2702208" y="2698939"/>
              <a:ext cx="204979" cy="177992"/>
              <a:chOff x="883920" y="396240"/>
              <a:chExt cx="929640" cy="92964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2700000">
              <a:off x="2695776" y="3669670"/>
              <a:ext cx="204979" cy="177992"/>
              <a:chOff x="883920" y="396240"/>
              <a:chExt cx="929640" cy="9296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2700000">
              <a:off x="2695776" y="4624355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2700000">
              <a:off x="3467652" y="1760299"/>
              <a:ext cx="204979" cy="177992"/>
              <a:chOff x="883920" y="396240"/>
              <a:chExt cx="929640" cy="929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2700000">
              <a:off x="3467651" y="2698939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700000">
              <a:off x="3461219" y="3669670"/>
              <a:ext cx="204979" cy="177992"/>
              <a:chOff x="883920" y="396240"/>
              <a:chExt cx="929640" cy="9296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3461219" y="4624355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2700000">
              <a:off x="4226662" y="1760299"/>
              <a:ext cx="204979" cy="177992"/>
              <a:chOff x="883920" y="396240"/>
              <a:chExt cx="929640" cy="9296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4226662" y="2698939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2700000">
              <a:off x="4220230" y="3669670"/>
              <a:ext cx="204979" cy="177992"/>
              <a:chOff x="883920" y="39624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4220230" y="4624355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166722" y="1895426"/>
              <a:ext cx="353776" cy="2735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2546228" y="3050676"/>
              <a:ext cx="456693" cy="184519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2868" y="276988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v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62378" y="149352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B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80108" y="3692481"/>
              <a:ext cx="481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 smtClean="0">
                  <a:solidFill>
                    <a:schemeClr val="accent2">
                      <a:lumMod val="75000"/>
                    </a:schemeClr>
                  </a:solidFill>
                </a:rPr>
                <a:t>pull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10800000" flipV="1">
              <a:off x="1465602" y="3443781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Right Arrow 94"/>
            <p:cNvSpPr/>
            <p:nvPr/>
          </p:nvSpPr>
          <p:spPr>
            <a:xfrm rot="10800000" flipH="1" flipV="1">
              <a:off x="2526931" y="3467849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8699" y="3067526"/>
              <a:ext cx="73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 smtClean="0">
                  <a:solidFill>
                    <a:schemeClr val="accent2">
                      <a:lumMod val="75000"/>
                    </a:schemeClr>
                  </a:solidFill>
                </a:rPr>
                <a:t>resistive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ight Arrow 97"/>
          <p:cNvSpPr/>
          <p:nvPr/>
        </p:nvSpPr>
        <p:spPr>
          <a:xfrm rot="10800000" flipH="1">
            <a:off x="980547" y="4549878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1197769" y="46648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242560" y="2069306"/>
            <a:ext cx="2362200" cy="3117295"/>
            <a:chOff x="5684520" y="2069306"/>
            <a:chExt cx="2362200" cy="3117295"/>
          </a:xfrm>
        </p:grpSpPr>
        <p:sp>
          <p:nvSpPr>
            <p:cNvPr id="100" name="Rectangle 99"/>
            <p:cNvSpPr/>
            <p:nvPr/>
          </p:nvSpPr>
          <p:spPr>
            <a:xfrm>
              <a:off x="7376160" y="3139441"/>
              <a:ext cx="67056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13320" y="3246121"/>
              <a:ext cx="396240" cy="91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 rot="5400000">
              <a:off x="5333999" y="3124204"/>
              <a:ext cx="1143001" cy="441960"/>
              <a:chOff x="5466397" y="1269682"/>
              <a:chExt cx="4186712" cy="62007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503670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5466397" y="1280160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 flipH="1">
                <a:off x="7199946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05749" y="1269682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 flipH="1" flipV="1">
                <a:off x="8606312" y="1275398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Elbow Connector 124"/>
            <p:cNvCxnSpPr>
              <a:endCxn id="100" idx="0"/>
            </p:cNvCxnSpPr>
            <p:nvPr/>
          </p:nvCxnSpPr>
          <p:spPr>
            <a:xfrm>
              <a:off x="5905024" y="2071688"/>
              <a:ext cx="1806416" cy="106775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901690" y="2069306"/>
              <a:ext cx="953" cy="714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 flipV="1">
              <a:off x="5886450" y="3337560"/>
              <a:ext cx="1824990" cy="1295401"/>
              <a:chOff x="6038850" y="2221706"/>
              <a:chExt cx="1824990" cy="1295401"/>
            </a:xfrm>
          </p:grpSpPr>
          <p:cxnSp>
            <p:nvCxnSpPr>
              <p:cNvPr id="135" name="Elbow Connector 124"/>
              <p:cNvCxnSpPr>
                <a:endCxn id="101" idx="2"/>
              </p:cNvCxnSpPr>
              <p:nvPr/>
            </p:nvCxnSpPr>
            <p:spPr>
              <a:xfrm>
                <a:off x="6057424" y="2224087"/>
                <a:ext cx="1806416" cy="129302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038850" y="2221706"/>
                <a:ext cx="953" cy="714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138"/>
            <p:cNvSpPr/>
            <p:nvPr/>
          </p:nvSpPr>
          <p:spPr>
            <a:xfrm rot="10800000" flipH="1">
              <a:off x="6497427" y="4702278"/>
              <a:ext cx="701120" cy="191190"/>
            </a:xfrm>
            <a:prstGeom prst="rightArrow">
              <a:avLst>
                <a:gd name="adj1" fmla="val 24910"/>
                <a:gd name="adj2" fmla="val 788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14649" y="48172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20000" y="295656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usm7"/>
              </a:rPr>
              <a:t>E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i="1" dirty="0" err="1" smtClean="0">
                <a:latin typeface="eurb10"/>
              </a:rPr>
              <a:t>`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v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3205" y="1661478"/>
            <a:ext cx="3970338" cy="3873500"/>
            <a:chOff x="2976" y="1133"/>
            <a:chExt cx="2501" cy="2440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976" y="312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24" y="2976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351" y="281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024" y="259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360" y="254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072" y="235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4" y="2304"/>
              <a:ext cx="1584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504" y="201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744" y="2208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648" y="177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648" y="163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486" y="1530"/>
              <a:ext cx="1071" cy="2043"/>
            </a:xfrm>
            <a:custGeom>
              <a:avLst/>
              <a:gdLst/>
              <a:ahLst/>
              <a:cxnLst>
                <a:cxn ang="0">
                  <a:pos x="0" y="2043"/>
                </a:cxn>
                <a:cxn ang="0">
                  <a:pos x="3" y="615"/>
                </a:cxn>
                <a:cxn ang="0">
                  <a:pos x="1071" y="0"/>
                </a:cxn>
                <a:cxn ang="0">
                  <a:pos x="1071" y="1347"/>
                </a:cxn>
                <a:cxn ang="0">
                  <a:pos x="0" y="2043"/>
                </a:cxn>
              </a:cxnLst>
              <a:rect l="0" t="0" r="r" b="b"/>
              <a:pathLst>
                <a:path w="1071" h="2043">
                  <a:moveTo>
                    <a:pt x="0" y="2043"/>
                  </a:moveTo>
                  <a:lnTo>
                    <a:pt x="3" y="615"/>
                  </a:lnTo>
                  <a:lnTo>
                    <a:pt x="1071" y="0"/>
                  </a:lnTo>
                  <a:lnTo>
                    <a:pt x="1071" y="1347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5276" y="2586"/>
              <a:ext cx="201" cy="212"/>
              <a:chOff x="5135" y="2868"/>
              <a:chExt cx="201" cy="212"/>
            </a:xfrm>
          </p:grpSpPr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5135" y="28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5196" y="2898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022" y="1133"/>
              <a:ext cx="6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Area = A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642" y="3306"/>
              <a:ext cx="726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693" y="3162"/>
              <a:ext cx="723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3" y="288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735" y="3051"/>
              <a:ext cx="78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822" y="2943"/>
              <a:ext cx="921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741" y="2793"/>
              <a:ext cx="678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4035" y="2730"/>
              <a:ext cx="720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771" y="2547"/>
              <a:ext cx="699" cy="1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098" y="2532"/>
              <a:ext cx="750" cy="2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717" y="2298"/>
              <a:ext cx="750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299" y="2358"/>
              <a:ext cx="885" cy="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4251" y="2214"/>
              <a:ext cx="699" cy="1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062" y="2013"/>
              <a:ext cx="741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443" y="1989"/>
              <a:ext cx="648" cy="1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398" y="1833"/>
              <a:ext cx="693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260" y="1377"/>
              <a:ext cx="105" cy="40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5" y="162"/>
                </a:cxn>
                <a:cxn ang="0">
                  <a:pos x="84" y="153"/>
                </a:cxn>
                <a:cxn ang="0">
                  <a:pos x="0" y="408"/>
                </a:cxn>
              </a:cxnLst>
              <a:rect l="0" t="0" r="r" b="b"/>
              <a:pathLst>
                <a:path w="105" h="408">
                  <a:moveTo>
                    <a:pt x="105" y="0"/>
                  </a:moveTo>
                  <a:cubicBezTo>
                    <a:pt x="61" y="68"/>
                    <a:pt x="18" y="137"/>
                    <a:pt x="15" y="162"/>
                  </a:cubicBezTo>
                  <a:cubicBezTo>
                    <a:pt x="12" y="187"/>
                    <a:pt x="86" y="112"/>
                    <a:pt x="84" y="153"/>
                  </a:cubicBezTo>
                  <a:cubicBezTo>
                    <a:pt x="82" y="194"/>
                    <a:pt x="41" y="301"/>
                    <a:pt x="0" y="4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2539365" y="4160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615565" y="39319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3134678" y="3674746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615565" y="3322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148965" y="32461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691765" y="2941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2996565" y="2865121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615565" y="2560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377565" y="2407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3758565" y="27127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3148965" y="21031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606165" y="2026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3606165" y="1798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3348990" y="1636396"/>
            <a:ext cx="1700213" cy="3243263"/>
          </a:xfrm>
          <a:custGeom>
            <a:avLst/>
            <a:gdLst/>
            <a:ahLst/>
            <a:cxnLst>
              <a:cxn ang="0">
                <a:pos x="0" y="2043"/>
              </a:cxn>
              <a:cxn ang="0">
                <a:pos x="3" y="615"/>
              </a:cxn>
              <a:cxn ang="0">
                <a:pos x="1071" y="0"/>
              </a:cxn>
              <a:cxn ang="0">
                <a:pos x="1071" y="1347"/>
              </a:cxn>
              <a:cxn ang="0">
                <a:pos x="0" y="2043"/>
              </a:cxn>
            </a:cxnLst>
            <a:rect l="0" t="0" r="r" b="b"/>
            <a:pathLst>
              <a:path w="1071" h="2043">
                <a:moveTo>
                  <a:pt x="0" y="2043"/>
                </a:moveTo>
                <a:lnTo>
                  <a:pt x="3" y="615"/>
                </a:lnTo>
                <a:lnTo>
                  <a:pt x="1071" y="0"/>
                </a:lnTo>
                <a:lnTo>
                  <a:pt x="1071" y="1347"/>
                </a:lnTo>
                <a:lnTo>
                  <a:pt x="0" y="2043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90615" y="3312796"/>
            <a:ext cx="338554" cy="369332"/>
            <a:chOff x="6190615" y="3312796"/>
            <a:chExt cx="338554" cy="369332"/>
          </a:xfrm>
        </p:grpSpPr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  <a:endParaRPr lang="en-US" b="1" dirty="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199890" y="10061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596640" y="4455796"/>
            <a:ext cx="1152525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3677603" y="4227196"/>
            <a:ext cx="1147763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2772728" y="3779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744278" y="405098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3882390" y="387953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753803" y="3641408"/>
            <a:ext cx="1076325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220528" y="3541396"/>
            <a:ext cx="1143000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3801428" y="3250883"/>
            <a:ext cx="1109663" cy="3000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4320540" y="3227071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3715703" y="2855596"/>
            <a:ext cx="1190625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4639628" y="2950846"/>
            <a:ext cx="1404938" cy="3762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563428" y="2722246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4263390" y="2403158"/>
            <a:ext cx="1176338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4868228" y="2365058"/>
            <a:ext cx="1028700" cy="2714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796790" y="2117408"/>
            <a:ext cx="1100138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2" name="Freeform 44"/>
          <p:cNvSpPr>
            <a:spLocks/>
          </p:cNvSpPr>
          <p:nvPr/>
        </p:nvSpPr>
        <p:spPr bwMode="auto">
          <a:xfrm>
            <a:off x="4577715" y="1393508"/>
            <a:ext cx="166688" cy="647700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16" name="Line 68"/>
          <p:cNvSpPr>
            <a:spLocks noChangeShapeType="1"/>
          </p:cNvSpPr>
          <p:nvPr/>
        </p:nvSpPr>
        <p:spPr bwMode="auto">
          <a:xfrm flipH="1">
            <a:off x="3770948" y="4242435"/>
            <a:ext cx="1700213" cy="1109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5" name="Line 67"/>
          <p:cNvSpPr>
            <a:spLocks noChangeShapeType="1"/>
          </p:cNvSpPr>
          <p:nvPr/>
        </p:nvSpPr>
        <p:spPr bwMode="auto">
          <a:xfrm>
            <a:off x="5461635" y="2113598"/>
            <a:ext cx="4763" cy="213836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956560" y="4632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3189923" y="4251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3413760" y="3337560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023360" y="2499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3032760" y="3032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032760" y="44043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551873" y="4147185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3032760" y="3794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3566160" y="37185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3108960" y="3413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3794760" y="2880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4175760" y="31851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7" name="Freeform 59"/>
          <p:cNvSpPr>
            <a:spLocks/>
          </p:cNvSpPr>
          <p:nvPr/>
        </p:nvSpPr>
        <p:spPr bwMode="auto">
          <a:xfrm>
            <a:off x="3220872" y="234596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4617085" y="147859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3709035" y="484251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>
            <a:off x="3970973" y="4652010"/>
            <a:ext cx="1271588" cy="3619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4161473" y="452342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4299585" y="435197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>
            <a:off x="4170998" y="4113848"/>
            <a:ext cx="1076325" cy="290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4637723" y="4013835"/>
            <a:ext cx="1143000" cy="309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4218623" y="3723323"/>
            <a:ext cx="1109663" cy="3000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>
            <a:off x="4256723" y="3375660"/>
            <a:ext cx="1066800" cy="266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5056823" y="3423285"/>
            <a:ext cx="1404938" cy="3762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4980623" y="3194685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>
            <a:off x="5285423" y="2837498"/>
            <a:ext cx="1028700" cy="2714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7" name="Freeform 49"/>
          <p:cNvSpPr>
            <a:spLocks/>
          </p:cNvSpPr>
          <p:nvPr/>
        </p:nvSpPr>
        <p:spPr bwMode="auto">
          <a:xfrm flipH="1">
            <a:off x="5509260" y="177069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4737735" y="3699510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8" name="Arc 60"/>
          <p:cNvSpPr>
            <a:spLocks/>
          </p:cNvSpPr>
          <p:nvPr/>
        </p:nvSpPr>
        <p:spPr bwMode="auto">
          <a:xfrm>
            <a:off x="3291523" y="4596448"/>
            <a:ext cx="457200" cy="581025"/>
          </a:xfrm>
          <a:custGeom>
            <a:avLst/>
            <a:gdLst>
              <a:gd name="G0" fmla="+- 9648 0 0"/>
              <a:gd name="G1" fmla="+- 0 0 0"/>
              <a:gd name="G2" fmla="+- 21600 0 0"/>
              <a:gd name="T0" fmla="*/ 15511 w 15511"/>
              <a:gd name="T1" fmla="*/ 20789 h 21600"/>
              <a:gd name="T2" fmla="*/ 0 w 15511"/>
              <a:gd name="T3" fmla="*/ 19326 h 21600"/>
              <a:gd name="T4" fmla="*/ 9648 w 1551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1" h="21600" fill="none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</a:path>
              <a:path w="15511" h="21600" stroke="0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  <a:lnTo>
                  <a:pt x="964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09" name="Text Box 61"/>
          <p:cNvSpPr txBox="1">
            <a:spLocks noChangeArrowheads="1"/>
          </p:cNvSpPr>
          <p:nvPr/>
        </p:nvSpPr>
        <p:spPr bwMode="auto">
          <a:xfrm>
            <a:off x="3293110" y="5147310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4023360" y="2270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566160" y="2570798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H="1">
            <a:off x="3766185" y="2118360"/>
            <a:ext cx="1695450" cy="97155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4" name="Line 66"/>
          <p:cNvSpPr>
            <a:spLocks noChangeShapeType="1"/>
          </p:cNvSpPr>
          <p:nvPr/>
        </p:nvSpPr>
        <p:spPr bwMode="auto">
          <a:xfrm>
            <a:off x="3766185" y="3080385"/>
            <a:ext cx="4763" cy="2262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25895" y="3297556"/>
            <a:ext cx="338554" cy="369332"/>
            <a:chOff x="6190615" y="3312796"/>
            <a:chExt cx="338554" cy="369332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  <a:endParaRPr lang="en-US" b="1" dirty="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2316480" y="431292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2549843" y="39319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773680" y="3017520"/>
            <a:ext cx="2514600" cy="6858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383280" y="2179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2392680" y="2712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392680" y="40843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911793" y="3827145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2392680" y="3474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926080" y="33985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468880" y="3093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3154680" y="2560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3535680" y="28651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2" name="Freeform 18"/>
          <p:cNvSpPr>
            <a:spLocks/>
          </p:cNvSpPr>
          <p:nvPr/>
        </p:nvSpPr>
        <p:spPr bwMode="auto">
          <a:xfrm>
            <a:off x="2592705" y="190309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3977005" y="11585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3068955" y="452247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330893" y="4331970"/>
            <a:ext cx="1271588" cy="3619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3521393" y="4203383"/>
            <a:ext cx="1243013" cy="3333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659505" y="4031933"/>
            <a:ext cx="1462088" cy="4095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3530918" y="3793808"/>
            <a:ext cx="1076325" cy="29051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3997643" y="3693795"/>
            <a:ext cx="1143000" cy="3095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578543" y="3403283"/>
            <a:ext cx="1109663" cy="3000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616643" y="3055620"/>
            <a:ext cx="1066800" cy="2667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4407218" y="3093720"/>
            <a:ext cx="1404938" cy="3762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4340543" y="2874645"/>
            <a:ext cx="1109663" cy="2952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4645343" y="2517458"/>
            <a:ext cx="1028700" cy="2714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7" name="Line 43"/>
          <p:cNvSpPr>
            <a:spLocks noChangeShapeType="1"/>
          </p:cNvSpPr>
          <p:nvPr/>
        </p:nvSpPr>
        <p:spPr bwMode="auto">
          <a:xfrm>
            <a:off x="4097655" y="3379470"/>
            <a:ext cx="1190625" cy="3238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8" name="Arc 44"/>
          <p:cNvSpPr>
            <a:spLocks/>
          </p:cNvSpPr>
          <p:nvPr/>
        </p:nvSpPr>
        <p:spPr bwMode="auto">
          <a:xfrm>
            <a:off x="3735705" y="4600258"/>
            <a:ext cx="560388" cy="4746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978 w 18978"/>
              <a:gd name="T1" fmla="*/ 10315 h 17674"/>
              <a:gd name="T2" fmla="*/ 12417 w 18978"/>
              <a:gd name="T3" fmla="*/ 17674 h 17674"/>
              <a:gd name="T4" fmla="*/ 0 w 18978"/>
              <a:gd name="T5" fmla="*/ 0 h 17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8" h="17674" fill="none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</a:path>
              <a:path w="18978" h="17674" stroke="0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4177030" y="4893945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3059430" y="4522470"/>
            <a:ext cx="2162175" cy="1209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8080" y="5201920"/>
            <a:ext cx="296863" cy="422275"/>
            <a:chOff x="4640" y="3680"/>
            <a:chExt cx="187" cy="266"/>
          </a:xfrm>
        </p:grpSpPr>
        <p:sp>
          <p:nvSpPr>
            <p:cNvPr id="159791" name="Text Box 47"/>
            <p:cNvSpPr txBox="1">
              <a:spLocks noChangeArrowheads="1"/>
            </p:cNvSpPr>
            <p:nvPr/>
          </p:nvSpPr>
          <p:spPr bwMode="auto">
            <a:xfrm>
              <a:off x="4640" y="3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59792" name="Text Box 48"/>
            <p:cNvSpPr txBox="1">
              <a:spLocks noChangeArrowheads="1"/>
            </p:cNvSpPr>
            <p:nvPr/>
          </p:nvSpPr>
          <p:spPr bwMode="auto">
            <a:xfrm>
              <a:off x="4646" y="3680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^</a:t>
              </a:r>
            </a:p>
          </p:txBody>
        </p:sp>
      </p:grpSp>
      <p:sp>
        <p:nvSpPr>
          <p:cNvPr id="159795" name="Freeform 51"/>
          <p:cNvSpPr>
            <a:spLocks/>
          </p:cNvSpPr>
          <p:nvPr/>
        </p:nvSpPr>
        <p:spPr bwMode="auto">
          <a:xfrm flipH="1">
            <a:off x="4869180" y="145065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383280" y="1950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2926080" y="22555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55335" y="3358516"/>
            <a:ext cx="338554" cy="369332"/>
            <a:chOff x="6190615" y="3312796"/>
            <a:chExt cx="338554" cy="369332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  <a:endParaRPr lang="en-US" b="1" dirty="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/>
          <p:cNvSpPr/>
          <p:nvPr/>
        </p:nvSpPr>
        <p:spPr>
          <a:xfrm>
            <a:off x="1325880" y="304800"/>
            <a:ext cx="6537960" cy="63246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524000" y="457200"/>
            <a:ext cx="6156960" cy="5989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grpSp>
        <p:nvGrpSpPr>
          <p:cNvPr id="83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Connector 130"/>
          <p:cNvCxnSpPr>
            <a:stCxn id="36" idx="0"/>
            <a:endCxn id="121" idx="1"/>
          </p:cNvCxnSpPr>
          <p:nvPr/>
        </p:nvCxnSpPr>
        <p:spPr>
          <a:xfrm flipH="1" flipV="1">
            <a:off x="2283343" y="1231016"/>
            <a:ext cx="2264924" cy="219050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6" idx="0"/>
          </p:cNvCxnSpPr>
          <p:nvPr/>
        </p:nvCxnSpPr>
        <p:spPr>
          <a:xfrm flipH="1" flipV="1">
            <a:off x="3215640" y="624840"/>
            <a:ext cx="1332627" cy="279668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03120" y="1051560"/>
            <a:ext cx="4907280" cy="48615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3160" y="1402080"/>
            <a:ext cx="4267200" cy="41757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828925" y="1273969"/>
            <a:ext cx="847725" cy="719137"/>
          </a:xfrm>
          <a:custGeom>
            <a:avLst/>
            <a:gdLst>
              <a:gd name="connsiteX0" fmla="*/ 0 w 847725"/>
              <a:gd name="connsiteY0" fmla="*/ 485775 h 719137"/>
              <a:gd name="connsiteX1" fmla="*/ 92869 w 847725"/>
              <a:gd name="connsiteY1" fmla="*/ 400050 h 719137"/>
              <a:gd name="connsiteX2" fmla="*/ 180975 w 847725"/>
              <a:gd name="connsiteY2" fmla="*/ 323850 h 719137"/>
              <a:gd name="connsiteX3" fmla="*/ 266700 w 847725"/>
              <a:gd name="connsiteY3" fmla="*/ 259556 h 719137"/>
              <a:gd name="connsiteX4" fmla="*/ 345281 w 847725"/>
              <a:gd name="connsiteY4" fmla="*/ 200025 h 719137"/>
              <a:gd name="connsiteX5" fmla="*/ 440531 w 847725"/>
              <a:gd name="connsiteY5" fmla="*/ 140494 h 719137"/>
              <a:gd name="connsiteX6" fmla="*/ 550069 w 847725"/>
              <a:gd name="connsiteY6" fmla="*/ 78581 h 719137"/>
              <a:gd name="connsiteX7" fmla="*/ 652463 w 847725"/>
              <a:gd name="connsiteY7" fmla="*/ 19050 h 719137"/>
              <a:gd name="connsiteX8" fmla="*/ 697706 w 847725"/>
              <a:gd name="connsiteY8" fmla="*/ 0 h 719137"/>
              <a:gd name="connsiteX9" fmla="*/ 847725 w 847725"/>
              <a:gd name="connsiteY9" fmla="*/ 316706 h 719137"/>
              <a:gd name="connsiteX10" fmla="*/ 771525 w 847725"/>
              <a:gd name="connsiteY10" fmla="*/ 345281 h 719137"/>
              <a:gd name="connsiteX11" fmla="*/ 697706 w 847725"/>
              <a:gd name="connsiteY11" fmla="*/ 388144 h 719137"/>
              <a:gd name="connsiteX12" fmla="*/ 623888 w 847725"/>
              <a:gd name="connsiteY12" fmla="*/ 431006 h 719137"/>
              <a:gd name="connsiteX13" fmla="*/ 569119 w 847725"/>
              <a:gd name="connsiteY13" fmla="*/ 464344 h 719137"/>
              <a:gd name="connsiteX14" fmla="*/ 495300 w 847725"/>
              <a:gd name="connsiteY14" fmla="*/ 514350 h 719137"/>
              <a:gd name="connsiteX15" fmla="*/ 428625 w 847725"/>
              <a:gd name="connsiteY15" fmla="*/ 561975 h 719137"/>
              <a:gd name="connsiteX16" fmla="*/ 366713 w 847725"/>
              <a:gd name="connsiteY16" fmla="*/ 607219 h 719137"/>
              <a:gd name="connsiteX17" fmla="*/ 304800 w 847725"/>
              <a:gd name="connsiteY17" fmla="*/ 661987 h 719137"/>
              <a:gd name="connsiteX18" fmla="*/ 266700 w 847725"/>
              <a:gd name="connsiteY18" fmla="*/ 702469 h 719137"/>
              <a:gd name="connsiteX19" fmla="*/ 242888 w 847725"/>
              <a:gd name="connsiteY19" fmla="*/ 719137 h 719137"/>
              <a:gd name="connsiteX20" fmla="*/ 0 w 847725"/>
              <a:gd name="connsiteY20" fmla="*/ 485775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7725" h="719137">
                <a:moveTo>
                  <a:pt x="0" y="485775"/>
                </a:moveTo>
                <a:lnTo>
                  <a:pt x="92869" y="400050"/>
                </a:lnTo>
                <a:lnTo>
                  <a:pt x="180975" y="323850"/>
                </a:lnTo>
                <a:lnTo>
                  <a:pt x="266700" y="259556"/>
                </a:lnTo>
                <a:lnTo>
                  <a:pt x="345281" y="200025"/>
                </a:lnTo>
                <a:lnTo>
                  <a:pt x="440531" y="140494"/>
                </a:lnTo>
                <a:lnTo>
                  <a:pt x="550069" y="78581"/>
                </a:lnTo>
                <a:lnTo>
                  <a:pt x="652463" y="19050"/>
                </a:lnTo>
                <a:lnTo>
                  <a:pt x="697706" y="0"/>
                </a:lnTo>
                <a:lnTo>
                  <a:pt x="847725" y="316706"/>
                </a:lnTo>
                <a:lnTo>
                  <a:pt x="771525" y="345281"/>
                </a:lnTo>
                <a:lnTo>
                  <a:pt x="697706" y="388144"/>
                </a:lnTo>
                <a:lnTo>
                  <a:pt x="623888" y="431006"/>
                </a:lnTo>
                <a:lnTo>
                  <a:pt x="569119" y="464344"/>
                </a:lnTo>
                <a:lnTo>
                  <a:pt x="495300" y="514350"/>
                </a:lnTo>
                <a:lnTo>
                  <a:pt x="428625" y="561975"/>
                </a:lnTo>
                <a:lnTo>
                  <a:pt x="366713" y="607219"/>
                </a:lnTo>
                <a:lnTo>
                  <a:pt x="304800" y="661987"/>
                </a:lnTo>
                <a:lnTo>
                  <a:pt x="266700" y="702469"/>
                </a:lnTo>
                <a:lnTo>
                  <a:pt x="242888" y="719137"/>
                </a:lnTo>
                <a:lnTo>
                  <a:pt x="0" y="4857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246120" y="1767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dA</a:t>
            </a:r>
            <a:endParaRPr lang="en-US" sz="2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09800" y="1051560"/>
            <a:ext cx="4587240" cy="47396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407920" y="1219200"/>
            <a:ext cx="4175760" cy="438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grpSp>
        <p:nvGrpSpPr>
          <p:cNvPr id="58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657600" y="2148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dA</a:t>
            </a:r>
            <a:endParaRPr lang="en-US" sz="2800" i="1" dirty="0"/>
          </a:p>
        </p:txBody>
      </p:sp>
      <p:sp>
        <p:nvSpPr>
          <p:cNvPr id="99" name="Rectangle 98"/>
          <p:cNvSpPr/>
          <p:nvPr/>
        </p:nvSpPr>
        <p:spPr>
          <a:xfrm>
            <a:off x="3093720" y="1737360"/>
            <a:ext cx="518160" cy="579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50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12</cp:revision>
  <dcterms:created xsi:type="dcterms:W3CDTF">2011-11-26T18:01:23Z</dcterms:created>
  <dcterms:modified xsi:type="dcterms:W3CDTF">2014-06-26T00:14:35Z</dcterms:modified>
</cp:coreProperties>
</file>