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0278-80F4-4D7C-AF07-D80DC8C7521E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9563" y="2030979"/>
            <a:ext cx="3672840" cy="244688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/>
          <p:cNvSpPr/>
          <p:nvPr/>
        </p:nvSpPr>
        <p:spPr>
          <a:xfrm>
            <a:off x="2578912" y="2143295"/>
            <a:ext cx="3574445" cy="2222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7" name="Group 5"/>
          <p:cNvGrpSpPr/>
          <p:nvPr/>
        </p:nvGrpSpPr>
        <p:grpSpPr>
          <a:xfrm rot="2700000">
            <a:off x="2561221" y="1719356"/>
            <a:ext cx="204979" cy="177992"/>
            <a:chOff x="883920" y="396240"/>
            <a:chExt cx="929640" cy="929640"/>
          </a:xfrm>
        </p:grpSpPr>
        <p:sp>
          <p:nvSpPr>
            <p:cNvPr id="73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4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" name="Group 6"/>
          <p:cNvGrpSpPr/>
          <p:nvPr/>
        </p:nvGrpSpPr>
        <p:grpSpPr>
          <a:xfrm rot="2700000">
            <a:off x="2561221" y="2657996"/>
            <a:ext cx="204979" cy="177992"/>
            <a:chOff x="883920" y="396240"/>
            <a:chExt cx="929640" cy="929640"/>
          </a:xfrm>
        </p:grpSpPr>
        <p:sp>
          <p:nvSpPr>
            <p:cNvPr id="71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2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" name="Group 9"/>
          <p:cNvGrpSpPr/>
          <p:nvPr/>
        </p:nvGrpSpPr>
        <p:grpSpPr>
          <a:xfrm rot="2700000">
            <a:off x="2554789" y="3628727"/>
            <a:ext cx="204979" cy="177992"/>
            <a:chOff x="883920" y="396240"/>
            <a:chExt cx="929640" cy="929640"/>
          </a:xfrm>
        </p:grpSpPr>
        <p:sp>
          <p:nvSpPr>
            <p:cNvPr id="69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0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" name="Group 12"/>
          <p:cNvGrpSpPr/>
          <p:nvPr/>
        </p:nvGrpSpPr>
        <p:grpSpPr>
          <a:xfrm rot="2700000">
            <a:off x="2554789" y="4583412"/>
            <a:ext cx="204979" cy="177992"/>
            <a:chOff x="883920" y="396240"/>
            <a:chExt cx="929640" cy="929640"/>
          </a:xfrm>
        </p:grpSpPr>
        <p:sp>
          <p:nvSpPr>
            <p:cNvPr id="67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8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" name="Group 15"/>
          <p:cNvGrpSpPr/>
          <p:nvPr/>
        </p:nvGrpSpPr>
        <p:grpSpPr>
          <a:xfrm rot="2700000">
            <a:off x="3313799" y="1719356"/>
            <a:ext cx="204979" cy="177992"/>
            <a:chOff x="883920" y="396240"/>
            <a:chExt cx="929640" cy="929640"/>
          </a:xfrm>
        </p:grpSpPr>
        <p:sp>
          <p:nvSpPr>
            <p:cNvPr id="65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6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" name="Group 18"/>
          <p:cNvGrpSpPr/>
          <p:nvPr/>
        </p:nvGrpSpPr>
        <p:grpSpPr>
          <a:xfrm rot="2700000">
            <a:off x="3313799" y="2657996"/>
            <a:ext cx="204979" cy="177992"/>
            <a:chOff x="883920" y="396240"/>
            <a:chExt cx="929640" cy="929640"/>
          </a:xfrm>
        </p:grpSpPr>
        <p:sp>
          <p:nvSpPr>
            <p:cNvPr id="63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4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" name="Group 21"/>
          <p:cNvGrpSpPr/>
          <p:nvPr/>
        </p:nvGrpSpPr>
        <p:grpSpPr>
          <a:xfrm rot="2700000">
            <a:off x="3307367" y="3628727"/>
            <a:ext cx="204979" cy="177992"/>
            <a:chOff x="883920" y="396240"/>
            <a:chExt cx="929640" cy="929640"/>
          </a:xfrm>
        </p:grpSpPr>
        <p:sp>
          <p:nvSpPr>
            <p:cNvPr id="61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2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24"/>
          <p:cNvGrpSpPr/>
          <p:nvPr/>
        </p:nvGrpSpPr>
        <p:grpSpPr>
          <a:xfrm rot="2700000">
            <a:off x="3307367" y="4583412"/>
            <a:ext cx="204979" cy="177992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5" name="Group 27"/>
          <p:cNvGrpSpPr/>
          <p:nvPr/>
        </p:nvGrpSpPr>
        <p:grpSpPr>
          <a:xfrm rot="2700000">
            <a:off x="4104971" y="1719356"/>
            <a:ext cx="204979" cy="177992"/>
            <a:chOff x="883920" y="396240"/>
            <a:chExt cx="929640" cy="929640"/>
          </a:xfrm>
        </p:grpSpPr>
        <p:sp>
          <p:nvSpPr>
            <p:cNvPr id="57" name="Rectangle 5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" name="Group 30"/>
          <p:cNvGrpSpPr/>
          <p:nvPr/>
        </p:nvGrpSpPr>
        <p:grpSpPr>
          <a:xfrm rot="2700000">
            <a:off x="4104971" y="2657996"/>
            <a:ext cx="204979" cy="177992"/>
            <a:chOff x="883920" y="396240"/>
            <a:chExt cx="929640" cy="929640"/>
          </a:xfrm>
        </p:grpSpPr>
        <p:sp>
          <p:nvSpPr>
            <p:cNvPr id="55" name="Rectangle 5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7" name="Group 33"/>
          <p:cNvGrpSpPr/>
          <p:nvPr/>
        </p:nvGrpSpPr>
        <p:grpSpPr>
          <a:xfrm rot="2700000">
            <a:off x="4098539" y="3628727"/>
            <a:ext cx="204979" cy="177992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" name="Group 36"/>
          <p:cNvGrpSpPr/>
          <p:nvPr/>
        </p:nvGrpSpPr>
        <p:grpSpPr>
          <a:xfrm rot="2700000">
            <a:off x="4098539" y="4583412"/>
            <a:ext cx="204979" cy="177992"/>
            <a:chOff x="883920" y="396240"/>
            <a:chExt cx="929640" cy="929640"/>
          </a:xfrm>
        </p:grpSpPr>
        <p:sp>
          <p:nvSpPr>
            <p:cNvPr id="51" name="Rectangle 5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9" name="Group 39"/>
          <p:cNvGrpSpPr/>
          <p:nvPr/>
        </p:nvGrpSpPr>
        <p:grpSpPr>
          <a:xfrm rot="2700000">
            <a:off x="4870415" y="1719356"/>
            <a:ext cx="204979" cy="177992"/>
            <a:chOff x="883920" y="396240"/>
            <a:chExt cx="929640" cy="929640"/>
          </a:xfrm>
        </p:grpSpPr>
        <p:sp>
          <p:nvSpPr>
            <p:cNvPr id="49" name="Rectangle 4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" name="Group 42"/>
          <p:cNvGrpSpPr/>
          <p:nvPr/>
        </p:nvGrpSpPr>
        <p:grpSpPr>
          <a:xfrm rot="2700000">
            <a:off x="4870414" y="2657996"/>
            <a:ext cx="204979" cy="177992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" name="Group 45"/>
          <p:cNvGrpSpPr/>
          <p:nvPr/>
        </p:nvGrpSpPr>
        <p:grpSpPr>
          <a:xfrm rot="2700000">
            <a:off x="4863982" y="3628727"/>
            <a:ext cx="204979" cy="177992"/>
            <a:chOff x="883920" y="396240"/>
            <a:chExt cx="929640" cy="929640"/>
          </a:xfrm>
        </p:grpSpPr>
        <p:sp>
          <p:nvSpPr>
            <p:cNvPr id="45" name="Rectangle 4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" name="Group 48"/>
          <p:cNvGrpSpPr/>
          <p:nvPr/>
        </p:nvGrpSpPr>
        <p:grpSpPr>
          <a:xfrm rot="2700000">
            <a:off x="4863982" y="4583412"/>
            <a:ext cx="204979" cy="177992"/>
            <a:chOff x="883920" y="396240"/>
            <a:chExt cx="929640" cy="929640"/>
          </a:xfrm>
        </p:grpSpPr>
        <p:sp>
          <p:nvSpPr>
            <p:cNvPr id="43" name="Rectangle 4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3" name="Group 51"/>
          <p:cNvGrpSpPr/>
          <p:nvPr/>
        </p:nvGrpSpPr>
        <p:grpSpPr>
          <a:xfrm rot="2700000">
            <a:off x="5629425" y="1719356"/>
            <a:ext cx="204979" cy="177992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4" name="Group 54"/>
          <p:cNvGrpSpPr/>
          <p:nvPr/>
        </p:nvGrpSpPr>
        <p:grpSpPr>
          <a:xfrm rot="2700000">
            <a:off x="5629425" y="2657996"/>
            <a:ext cx="204979" cy="177992"/>
            <a:chOff x="883920" y="396240"/>
            <a:chExt cx="929640" cy="929640"/>
          </a:xfrm>
        </p:grpSpPr>
        <p:sp>
          <p:nvSpPr>
            <p:cNvPr id="39" name="Rectangle 3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5" name="Group 57"/>
          <p:cNvGrpSpPr/>
          <p:nvPr/>
        </p:nvGrpSpPr>
        <p:grpSpPr>
          <a:xfrm rot="2700000">
            <a:off x="5622993" y="3628727"/>
            <a:ext cx="204979" cy="177992"/>
            <a:chOff x="883920" y="396240"/>
            <a:chExt cx="929640" cy="929640"/>
          </a:xfrm>
        </p:grpSpPr>
        <p:sp>
          <p:nvSpPr>
            <p:cNvPr id="37" name="Rectangle 3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6" name="Group 60"/>
          <p:cNvGrpSpPr/>
          <p:nvPr/>
        </p:nvGrpSpPr>
        <p:grpSpPr>
          <a:xfrm rot="2700000">
            <a:off x="5622993" y="4583412"/>
            <a:ext cx="204979" cy="177992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361069" y="1854483"/>
            <a:ext cx="353776" cy="27356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ight Arrow 27"/>
          <p:cNvSpPr/>
          <p:nvPr/>
        </p:nvSpPr>
        <p:spPr>
          <a:xfrm>
            <a:off x="4740575" y="3009733"/>
            <a:ext cx="456693" cy="184519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TextBox 28"/>
          <p:cNvSpPr txBox="1"/>
          <p:nvPr/>
        </p:nvSpPr>
        <p:spPr>
          <a:xfrm>
            <a:off x="5107215" y="2674351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v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65141" y="13297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0800000" flipH="1">
            <a:off x="3068655" y="4768242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6" name="TextBox 75"/>
          <p:cNvSpPr txBox="1"/>
          <p:nvPr/>
        </p:nvSpPr>
        <p:spPr>
          <a:xfrm>
            <a:off x="3258581" y="492417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9" name="Group 5"/>
          <p:cNvGrpSpPr/>
          <p:nvPr/>
        </p:nvGrpSpPr>
        <p:grpSpPr>
          <a:xfrm rot="2700000">
            <a:off x="1922037" y="1721628"/>
            <a:ext cx="204979" cy="177992"/>
            <a:chOff x="883920" y="396240"/>
            <a:chExt cx="929640" cy="929640"/>
          </a:xfrm>
        </p:grpSpPr>
        <p:sp>
          <p:nvSpPr>
            <p:cNvPr id="80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1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2" name="Group 6"/>
          <p:cNvGrpSpPr/>
          <p:nvPr/>
        </p:nvGrpSpPr>
        <p:grpSpPr>
          <a:xfrm rot="2700000">
            <a:off x="1922037" y="2660268"/>
            <a:ext cx="204979" cy="177992"/>
            <a:chOff x="883920" y="396240"/>
            <a:chExt cx="929640" cy="929640"/>
          </a:xfrm>
        </p:grpSpPr>
        <p:sp>
          <p:nvSpPr>
            <p:cNvPr id="83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4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5" name="Group 9"/>
          <p:cNvGrpSpPr/>
          <p:nvPr/>
        </p:nvGrpSpPr>
        <p:grpSpPr>
          <a:xfrm rot="2700000">
            <a:off x="1915605" y="3630999"/>
            <a:ext cx="204979" cy="177992"/>
            <a:chOff x="883920" y="396240"/>
            <a:chExt cx="929640" cy="929640"/>
          </a:xfrm>
        </p:grpSpPr>
        <p:sp>
          <p:nvSpPr>
            <p:cNvPr id="86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7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8" name="Group 12"/>
          <p:cNvGrpSpPr/>
          <p:nvPr/>
        </p:nvGrpSpPr>
        <p:grpSpPr>
          <a:xfrm rot="2700000">
            <a:off x="1915605" y="4585684"/>
            <a:ext cx="204979" cy="177992"/>
            <a:chOff x="883920" y="396240"/>
            <a:chExt cx="929640" cy="929640"/>
          </a:xfrm>
        </p:grpSpPr>
        <p:sp>
          <p:nvSpPr>
            <p:cNvPr id="89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0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969" y="605411"/>
            <a:ext cx="6323108" cy="586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2743200" y="3566160"/>
            <a:ext cx="3063240" cy="1615440"/>
          </a:xfrm>
          <a:prstGeom prst="parallelogram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86200" y="3185160"/>
            <a:ext cx="30480" cy="11887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86200" y="3901440"/>
            <a:ext cx="914400" cy="4572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70960" y="4358640"/>
            <a:ext cx="899160" cy="3657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76676" y="4119563"/>
            <a:ext cx="242888" cy="1000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110039" y="4214813"/>
            <a:ext cx="4761" cy="24765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900488" y="4048125"/>
            <a:ext cx="147637" cy="762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048127" y="4048126"/>
            <a:ext cx="4761" cy="24765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>
            <a:off x="3948114" y="4162424"/>
            <a:ext cx="528636" cy="423864"/>
          </a:xfrm>
          <a:prstGeom prst="arc">
            <a:avLst>
              <a:gd name="adj1" fmla="val 17873291"/>
              <a:gd name="adj2" fmla="val 2512733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57575" y="31908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14888" y="36337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24413" y="4586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5325" y="41433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 flipH="1">
            <a:off x="4933951" y="3686175"/>
            <a:ext cx="100011" cy="47624"/>
            <a:chOff x="7119939" y="1866901"/>
            <a:chExt cx="476249" cy="157162"/>
          </a:xfrm>
        </p:grpSpPr>
        <p:sp>
          <p:nvSpPr>
            <p:cNvPr id="26" name="Rectangle 25"/>
            <p:cNvSpPr/>
            <p:nvPr/>
          </p:nvSpPr>
          <p:spPr>
            <a:xfrm>
              <a:off x="7281863" y="1924050"/>
              <a:ext cx="314325" cy="476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16200000">
              <a:off x="7143752" y="1843088"/>
              <a:ext cx="157162" cy="20478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flipH="1">
            <a:off x="4919663" y="4657726"/>
            <a:ext cx="128586" cy="57150"/>
            <a:chOff x="7119939" y="1866901"/>
            <a:chExt cx="476249" cy="157162"/>
          </a:xfrm>
          <a:solidFill>
            <a:srgbClr val="FF0000"/>
          </a:solidFill>
        </p:grpSpPr>
        <p:sp>
          <p:nvSpPr>
            <p:cNvPr id="30" name="Rectangle 29"/>
            <p:cNvSpPr/>
            <p:nvPr/>
          </p:nvSpPr>
          <p:spPr>
            <a:xfrm>
              <a:off x="7281863" y="1924050"/>
              <a:ext cx="3143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6200000">
              <a:off x="7143752" y="1843088"/>
              <a:ext cx="157162" cy="2047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3552825" y="3224214"/>
            <a:ext cx="128586" cy="57150"/>
            <a:chOff x="7119939" y="1866901"/>
            <a:chExt cx="476249" cy="157162"/>
          </a:xfrm>
          <a:solidFill>
            <a:schemeClr val="tx1"/>
          </a:solidFill>
        </p:grpSpPr>
        <p:sp>
          <p:nvSpPr>
            <p:cNvPr id="33" name="Rectangle 32"/>
            <p:cNvSpPr/>
            <p:nvPr/>
          </p:nvSpPr>
          <p:spPr>
            <a:xfrm>
              <a:off x="7281863" y="1924050"/>
              <a:ext cx="3143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16200000">
              <a:off x="7143752" y="1843088"/>
              <a:ext cx="157162" cy="2047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3819525" y="4286250"/>
            <a:ext cx="133350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62337" y="424815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+q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n 16"/>
          <p:cNvSpPr/>
          <p:nvPr/>
        </p:nvSpPr>
        <p:spPr>
          <a:xfrm rot="3243152">
            <a:off x="2726545" y="2797787"/>
            <a:ext cx="213360" cy="192024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443152">
            <a:off x="3018669" y="2243221"/>
            <a:ext cx="1173480" cy="19659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9443152">
            <a:off x="3477559" y="2248432"/>
            <a:ext cx="335280" cy="1935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443152">
            <a:off x="3166720" y="2135863"/>
            <a:ext cx="1173480" cy="19659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243152">
            <a:off x="4083300" y="2236371"/>
            <a:ext cx="1628156" cy="1015479"/>
          </a:xfrm>
          <a:prstGeom prst="rect">
            <a:avLst/>
          </a:prstGeom>
        </p:spPr>
      </p:pic>
      <p:sp>
        <p:nvSpPr>
          <p:cNvPr id="16" name="Can 15"/>
          <p:cNvSpPr/>
          <p:nvPr/>
        </p:nvSpPr>
        <p:spPr>
          <a:xfrm rot="3243152">
            <a:off x="4401071" y="1602342"/>
            <a:ext cx="213360" cy="192024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rot="19443152">
            <a:off x="3399913" y="2317660"/>
            <a:ext cx="762000" cy="1600200"/>
          </a:xfrm>
          <a:prstGeom prst="arc">
            <a:avLst>
              <a:gd name="adj1" fmla="val 2172041"/>
              <a:gd name="adj2" fmla="val 18643781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243152">
            <a:off x="3473153" y="1706767"/>
            <a:ext cx="2175772" cy="137082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5577840" y="1203960"/>
            <a:ext cx="853440" cy="6248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56960" y="1569720"/>
            <a:ext cx="50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sym typeface="Symbol"/>
              </a:rPr>
              <a:t>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 flipH="1">
            <a:off x="6260780" y="1645920"/>
            <a:ext cx="368619" cy="137160"/>
            <a:chOff x="7119939" y="1866901"/>
            <a:chExt cx="476249" cy="157162"/>
          </a:xfrm>
          <a:solidFill>
            <a:srgbClr val="FF0000"/>
          </a:solidFill>
        </p:grpSpPr>
        <p:sp>
          <p:nvSpPr>
            <p:cNvPr id="23" name="Rectangle 22"/>
            <p:cNvSpPr/>
            <p:nvPr/>
          </p:nvSpPr>
          <p:spPr>
            <a:xfrm>
              <a:off x="7281863" y="1924050"/>
              <a:ext cx="3143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 rot="16200000">
              <a:off x="7143752" y="1843088"/>
              <a:ext cx="157162" cy="2047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9563" y="1741419"/>
            <a:ext cx="3672840" cy="244688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/>
          <p:cNvSpPr/>
          <p:nvPr/>
        </p:nvSpPr>
        <p:spPr>
          <a:xfrm>
            <a:off x="2621280" y="1838495"/>
            <a:ext cx="3398520" cy="2222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2" name="Group 5"/>
          <p:cNvGrpSpPr/>
          <p:nvPr/>
        </p:nvGrpSpPr>
        <p:grpSpPr>
          <a:xfrm rot="2700000">
            <a:off x="2561221" y="1429796"/>
            <a:ext cx="204979" cy="177992"/>
            <a:chOff x="883920" y="396240"/>
            <a:chExt cx="929640" cy="929640"/>
          </a:xfrm>
        </p:grpSpPr>
        <p:sp>
          <p:nvSpPr>
            <p:cNvPr id="73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4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2561221" y="2368436"/>
            <a:ext cx="204979" cy="177992"/>
            <a:chOff x="883920" y="396240"/>
            <a:chExt cx="929640" cy="929640"/>
          </a:xfrm>
        </p:grpSpPr>
        <p:sp>
          <p:nvSpPr>
            <p:cNvPr id="71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2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4" name="Group 9"/>
          <p:cNvGrpSpPr/>
          <p:nvPr/>
        </p:nvGrpSpPr>
        <p:grpSpPr>
          <a:xfrm rot="2700000">
            <a:off x="2554789" y="3339167"/>
            <a:ext cx="204979" cy="177992"/>
            <a:chOff x="883920" y="396240"/>
            <a:chExt cx="929640" cy="929640"/>
          </a:xfrm>
        </p:grpSpPr>
        <p:sp>
          <p:nvSpPr>
            <p:cNvPr id="69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0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2554789" y="4293852"/>
            <a:ext cx="204979" cy="177992"/>
            <a:chOff x="883920" y="396240"/>
            <a:chExt cx="929640" cy="929640"/>
          </a:xfrm>
        </p:grpSpPr>
        <p:sp>
          <p:nvSpPr>
            <p:cNvPr id="67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8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" name="Group 15"/>
          <p:cNvGrpSpPr/>
          <p:nvPr/>
        </p:nvGrpSpPr>
        <p:grpSpPr>
          <a:xfrm rot="2700000">
            <a:off x="3313799" y="1429796"/>
            <a:ext cx="204979" cy="177992"/>
            <a:chOff x="883920" y="396240"/>
            <a:chExt cx="929640" cy="929640"/>
          </a:xfrm>
        </p:grpSpPr>
        <p:sp>
          <p:nvSpPr>
            <p:cNvPr id="65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6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" name="Group 18"/>
          <p:cNvGrpSpPr/>
          <p:nvPr/>
        </p:nvGrpSpPr>
        <p:grpSpPr>
          <a:xfrm rot="2700000">
            <a:off x="3313799" y="2368436"/>
            <a:ext cx="204979" cy="177992"/>
            <a:chOff x="883920" y="396240"/>
            <a:chExt cx="929640" cy="929640"/>
          </a:xfrm>
        </p:grpSpPr>
        <p:sp>
          <p:nvSpPr>
            <p:cNvPr id="63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4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" name="Group 21"/>
          <p:cNvGrpSpPr/>
          <p:nvPr/>
        </p:nvGrpSpPr>
        <p:grpSpPr>
          <a:xfrm rot="2700000">
            <a:off x="3307367" y="3339167"/>
            <a:ext cx="204979" cy="177992"/>
            <a:chOff x="883920" y="396240"/>
            <a:chExt cx="929640" cy="929640"/>
          </a:xfrm>
        </p:grpSpPr>
        <p:sp>
          <p:nvSpPr>
            <p:cNvPr id="61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2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" name="Group 24"/>
          <p:cNvGrpSpPr/>
          <p:nvPr/>
        </p:nvGrpSpPr>
        <p:grpSpPr>
          <a:xfrm rot="2700000">
            <a:off x="3307367" y="4293852"/>
            <a:ext cx="204979" cy="177992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" name="Group 27"/>
          <p:cNvGrpSpPr/>
          <p:nvPr/>
        </p:nvGrpSpPr>
        <p:grpSpPr>
          <a:xfrm rot="2700000">
            <a:off x="4104971" y="1429796"/>
            <a:ext cx="204979" cy="177992"/>
            <a:chOff x="883920" y="396240"/>
            <a:chExt cx="929640" cy="929640"/>
          </a:xfrm>
        </p:grpSpPr>
        <p:sp>
          <p:nvSpPr>
            <p:cNvPr id="57" name="Rectangle 5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" name="Group 30"/>
          <p:cNvGrpSpPr/>
          <p:nvPr/>
        </p:nvGrpSpPr>
        <p:grpSpPr>
          <a:xfrm rot="2700000">
            <a:off x="4104971" y="2368436"/>
            <a:ext cx="204979" cy="177992"/>
            <a:chOff x="883920" y="396240"/>
            <a:chExt cx="929640" cy="929640"/>
          </a:xfrm>
        </p:grpSpPr>
        <p:sp>
          <p:nvSpPr>
            <p:cNvPr id="55" name="Rectangle 5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33"/>
          <p:cNvGrpSpPr/>
          <p:nvPr/>
        </p:nvGrpSpPr>
        <p:grpSpPr>
          <a:xfrm rot="2700000">
            <a:off x="4098539" y="3339167"/>
            <a:ext cx="204979" cy="177992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5" name="Group 36"/>
          <p:cNvGrpSpPr/>
          <p:nvPr/>
        </p:nvGrpSpPr>
        <p:grpSpPr>
          <a:xfrm rot="2700000">
            <a:off x="4098539" y="4293852"/>
            <a:ext cx="204979" cy="177992"/>
            <a:chOff x="883920" y="396240"/>
            <a:chExt cx="929640" cy="929640"/>
          </a:xfrm>
        </p:grpSpPr>
        <p:sp>
          <p:nvSpPr>
            <p:cNvPr id="51" name="Rectangle 5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" name="Group 39"/>
          <p:cNvGrpSpPr/>
          <p:nvPr/>
        </p:nvGrpSpPr>
        <p:grpSpPr>
          <a:xfrm rot="2700000">
            <a:off x="4870415" y="1429796"/>
            <a:ext cx="204979" cy="177992"/>
            <a:chOff x="883920" y="396240"/>
            <a:chExt cx="929640" cy="929640"/>
          </a:xfrm>
        </p:grpSpPr>
        <p:sp>
          <p:nvSpPr>
            <p:cNvPr id="49" name="Rectangle 4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7" name="Group 42"/>
          <p:cNvGrpSpPr/>
          <p:nvPr/>
        </p:nvGrpSpPr>
        <p:grpSpPr>
          <a:xfrm rot="2700000">
            <a:off x="4870414" y="2368436"/>
            <a:ext cx="204979" cy="177992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" name="Group 45"/>
          <p:cNvGrpSpPr/>
          <p:nvPr/>
        </p:nvGrpSpPr>
        <p:grpSpPr>
          <a:xfrm rot="2700000">
            <a:off x="4863982" y="3339167"/>
            <a:ext cx="204979" cy="177992"/>
            <a:chOff x="883920" y="396240"/>
            <a:chExt cx="929640" cy="929640"/>
          </a:xfrm>
        </p:grpSpPr>
        <p:sp>
          <p:nvSpPr>
            <p:cNvPr id="45" name="Rectangle 4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9" name="Group 48"/>
          <p:cNvGrpSpPr/>
          <p:nvPr/>
        </p:nvGrpSpPr>
        <p:grpSpPr>
          <a:xfrm rot="2700000">
            <a:off x="4863982" y="4293852"/>
            <a:ext cx="204979" cy="177992"/>
            <a:chOff x="883920" y="396240"/>
            <a:chExt cx="929640" cy="929640"/>
          </a:xfrm>
        </p:grpSpPr>
        <p:sp>
          <p:nvSpPr>
            <p:cNvPr id="43" name="Rectangle 4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" name="Group 51"/>
          <p:cNvGrpSpPr/>
          <p:nvPr/>
        </p:nvGrpSpPr>
        <p:grpSpPr>
          <a:xfrm rot="2700000">
            <a:off x="5629425" y="1429796"/>
            <a:ext cx="204979" cy="177992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" name="Group 54"/>
          <p:cNvGrpSpPr/>
          <p:nvPr/>
        </p:nvGrpSpPr>
        <p:grpSpPr>
          <a:xfrm rot="2700000">
            <a:off x="5629425" y="2368436"/>
            <a:ext cx="204979" cy="177992"/>
            <a:chOff x="883920" y="396240"/>
            <a:chExt cx="929640" cy="929640"/>
          </a:xfrm>
        </p:grpSpPr>
        <p:sp>
          <p:nvSpPr>
            <p:cNvPr id="39" name="Rectangle 3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" name="Group 57"/>
          <p:cNvGrpSpPr/>
          <p:nvPr/>
        </p:nvGrpSpPr>
        <p:grpSpPr>
          <a:xfrm rot="2700000">
            <a:off x="5622993" y="3339167"/>
            <a:ext cx="204979" cy="177992"/>
            <a:chOff x="883920" y="396240"/>
            <a:chExt cx="929640" cy="929640"/>
          </a:xfrm>
        </p:grpSpPr>
        <p:sp>
          <p:nvSpPr>
            <p:cNvPr id="37" name="Rectangle 3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3" name="Group 60"/>
          <p:cNvGrpSpPr/>
          <p:nvPr/>
        </p:nvGrpSpPr>
        <p:grpSpPr>
          <a:xfrm rot="2700000">
            <a:off x="5622993" y="4293852"/>
            <a:ext cx="204979" cy="177992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6386495" y="2400133"/>
            <a:ext cx="456693" cy="184519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TextBox 28"/>
          <p:cNvSpPr txBox="1"/>
          <p:nvPr/>
        </p:nvSpPr>
        <p:spPr>
          <a:xfrm>
            <a:off x="6417855" y="1881871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v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0800000">
            <a:off x="3068655" y="4478682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6" name="TextBox 75"/>
          <p:cNvSpPr txBox="1"/>
          <p:nvPr/>
        </p:nvSpPr>
        <p:spPr>
          <a:xfrm>
            <a:off x="3258581" y="463461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Group 5"/>
          <p:cNvGrpSpPr/>
          <p:nvPr/>
        </p:nvGrpSpPr>
        <p:grpSpPr>
          <a:xfrm rot="2700000">
            <a:off x="1922037" y="1432068"/>
            <a:ext cx="204979" cy="177992"/>
            <a:chOff x="883920" y="396240"/>
            <a:chExt cx="929640" cy="929640"/>
          </a:xfrm>
        </p:grpSpPr>
        <p:sp>
          <p:nvSpPr>
            <p:cNvPr id="80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1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5" name="Group 6"/>
          <p:cNvGrpSpPr/>
          <p:nvPr/>
        </p:nvGrpSpPr>
        <p:grpSpPr>
          <a:xfrm rot="2700000">
            <a:off x="1922037" y="2370708"/>
            <a:ext cx="204979" cy="177992"/>
            <a:chOff x="883920" y="396240"/>
            <a:chExt cx="929640" cy="929640"/>
          </a:xfrm>
        </p:grpSpPr>
        <p:sp>
          <p:nvSpPr>
            <p:cNvPr id="83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4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6" name="Group 9"/>
          <p:cNvGrpSpPr/>
          <p:nvPr/>
        </p:nvGrpSpPr>
        <p:grpSpPr>
          <a:xfrm rot="2700000">
            <a:off x="1915605" y="3341439"/>
            <a:ext cx="204979" cy="177992"/>
            <a:chOff x="883920" y="396240"/>
            <a:chExt cx="929640" cy="929640"/>
          </a:xfrm>
        </p:grpSpPr>
        <p:sp>
          <p:nvSpPr>
            <p:cNvPr id="86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7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1" name="Group 12"/>
          <p:cNvGrpSpPr/>
          <p:nvPr/>
        </p:nvGrpSpPr>
        <p:grpSpPr>
          <a:xfrm rot="2700000">
            <a:off x="1915605" y="4296124"/>
            <a:ext cx="204979" cy="177992"/>
            <a:chOff x="883920" y="396240"/>
            <a:chExt cx="929640" cy="929640"/>
          </a:xfrm>
        </p:grpSpPr>
        <p:sp>
          <p:nvSpPr>
            <p:cNvPr id="89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0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1" name="Group 9"/>
          <p:cNvGrpSpPr/>
          <p:nvPr/>
        </p:nvGrpSpPr>
        <p:grpSpPr>
          <a:xfrm rot="2700000">
            <a:off x="2554789" y="5259407"/>
            <a:ext cx="204979" cy="177992"/>
            <a:chOff x="883920" y="396240"/>
            <a:chExt cx="929640" cy="929640"/>
          </a:xfrm>
        </p:grpSpPr>
        <p:sp>
          <p:nvSpPr>
            <p:cNvPr id="92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3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4" name="Group 12"/>
          <p:cNvGrpSpPr/>
          <p:nvPr/>
        </p:nvGrpSpPr>
        <p:grpSpPr>
          <a:xfrm rot="2700000">
            <a:off x="2554789" y="6214092"/>
            <a:ext cx="204979" cy="177992"/>
            <a:chOff x="883920" y="396240"/>
            <a:chExt cx="929640" cy="929640"/>
          </a:xfrm>
        </p:grpSpPr>
        <p:sp>
          <p:nvSpPr>
            <p:cNvPr id="95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6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0" name="Group 21"/>
          <p:cNvGrpSpPr/>
          <p:nvPr/>
        </p:nvGrpSpPr>
        <p:grpSpPr>
          <a:xfrm rot="2700000">
            <a:off x="3307367" y="5259407"/>
            <a:ext cx="204979" cy="177992"/>
            <a:chOff x="883920" y="396240"/>
            <a:chExt cx="929640" cy="929640"/>
          </a:xfrm>
        </p:grpSpPr>
        <p:sp>
          <p:nvSpPr>
            <p:cNvPr id="101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2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3" name="Group 24"/>
          <p:cNvGrpSpPr/>
          <p:nvPr/>
        </p:nvGrpSpPr>
        <p:grpSpPr>
          <a:xfrm rot="2700000">
            <a:off x="3307367" y="6214092"/>
            <a:ext cx="204979" cy="177992"/>
            <a:chOff x="883920" y="396240"/>
            <a:chExt cx="929640" cy="929640"/>
          </a:xfrm>
        </p:grpSpPr>
        <p:sp>
          <p:nvSpPr>
            <p:cNvPr id="104" name="Rectangle 10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5" name="Rectangle 10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9" name="Group 33"/>
          <p:cNvGrpSpPr/>
          <p:nvPr/>
        </p:nvGrpSpPr>
        <p:grpSpPr>
          <a:xfrm rot="2700000">
            <a:off x="4098539" y="5259407"/>
            <a:ext cx="204979" cy="177992"/>
            <a:chOff x="883920" y="396240"/>
            <a:chExt cx="929640" cy="929640"/>
          </a:xfrm>
        </p:grpSpPr>
        <p:sp>
          <p:nvSpPr>
            <p:cNvPr id="110" name="Rectangle 10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1" name="Rectangle 11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2" name="Group 36"/>
          <p:cNvGrpSpPr/>
          <p:nvPr/>
        </p:nvGrpSpPr>
        <p:grpSpPr>
          <a:xfrm rot="2700000">
            <a:off x="4098539" y="6214092"/>
            <a:ext cx="204979" cy="177992"/>
            <a:chOff x="883920" y="396240"/>
            <a:chExt cx="929640" cy="929640"/>
          </a:xfrm>
        </p:grpSpPr>
        <p:sp>
          <p:nvSpPr>
            <p:cNvPr id="113" name="Rectangle 11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4" name="Rectangle 11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8" name="Group 45"/>
          <p:cNvGrpSpPr/>
          <p:nvPr/>
        </p:nvGrpSpPr>
        <p:grpSpPr>
          <a:xfrm rot="2700000">
            <a:off x="4863982" y="5259407"/>
            <a:ext cx="204979" cy="177992"/>
            <a:chOff x="883920" y="396240"/>
            <a:chExt cx="929640" cy="929640"/>
          </a:xfrm>
        </p:grpSpPr>
        <p:sp>
          <p:nvSpPr>
            <p:cNvPr id="119" name="Rectangle 11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0" name="Rectangle 11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1" name="Group 48"/>
          <p:cNvGrpSpPr/>
          <p:nvPr/>
        </p:nvGrpSpPr>
        <p:grpSpPr>
          <a:xfrm rot="2700000">
            <a:off x="4863982" y="6214092"/>
            <a:ext cx="204979" cy="177992"/>
            <a:chOff x="883920" y="396240"/>
            <a:chExt cx="929640" cy="929640"/>
          </a:xfrm>
        </p:grpSpPr>
        <p:sp>
          <p:nvSpPr>
            <p:cNvPr id="122" name="Rectangle 12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3" name="Rectangle 12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7" name="Group 57"/>
          <p:cNvGrpSpPr/>
          <p:nvPr/>
        </p:nvGrpSpPr>
        <p:grpSpPr>
          <a:xfrm rot="2700000">
            <a:off x="5622993" y="5259407"/>
            <a:ext cx="204979" cy="177992"/>
            <a:chOff x="883920" y="396240"/>
            <a:chExt cx="929640" cy="929640"/>
          </a:xfrm>
        </p:grpSpPr>
        <p:sp>
          <p:nvSpPr>
            <p:cNvPr id="128" name="Rectangle 12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9" name="Rectangle 12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0" name="Group 60"/>
          <p:cNvGrpSpPr/>
          <p:nvPr/>
        </p:nvGrpSpPr>
        <p:grpSpPr>
          <a:xfrm rot="2700000">
            <a:off x="5622993" y="6214092"/>
            <a:ext cx="204979" cy="177992"/>
            <a:chOff x="883920" y="396240"/>
            <a:chExt cx="929640" cy="929640"/>
          </a:xfrm>
        </p:grpSpPr>
        <p:sp>
          <p:nvSpPr>
            <p:cNvPr id="131" name="Rectangle 13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2" name="Rectangle 13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4" name="Group 6"/>
          <p:cNvGrpSpPr/>
          <p:nvPr/>
        </p:nvGrpSpPr>
        <p:grpSpPr>
          <a:xfrm rot="2700000">
            <a:off x="1922037" y="4290948"/>
            <a:ext cx="204979" cy="177992"/>
            <a:chOff x="883920" y="396240"/>
            <a:chExt cx="929640" cy="929640"/>
          </a:xfrm>
        </p:grpSpPr>
        <p:sp>
          <p:nvSpPr>
            <p:cNvPr id="135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6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7" name="Group 9"/>
          <p:cNvGrpSpPr/>
          <p:nvPr/>
        </p:nvGrpSpPr>
        <p:grpSpPr>
          <a:xfrm rot="2700000">
            <a:off x="1915605" y="5261679"/>
            <a:ext cx="204979" cy="177992"/>
            <a:chOff x="883920" y="396240"/>
            <a:chExt cx="929640" cy="929640"/>
          </a:xfrm>
        </p:grpSpPr>
        <p:sp>
          <p:nvSpPr>
            <p:cNvPr id="138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9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0" name="Group 12"/>
          <p:cNvGrpSpPr/>
          <p:nvPr/>
        </p:nvGrpSpPr>
        <p:grpSpPr>
          <a:xfrm rot="2700000">
            <a:off x="1915605" y="6216364"/>
            <a:ext cx="204979" cy="177992"/>
            <a:chOff x="883920" y="396240"/>
            <a:chExt cx="929640" cy="929640"/>
          </a:xfrm>
        </p:grpSpPr>
        <p:sp>
          <p:nvSpPr>
            <p:cNvPr id="141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2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3" name="Group 5"/>
          <p:cNvGrpSpPr/>
          <p:nvPr/>
        </p:nvGrpSpPr>
        <p:grpSpPr>
          <a:xfrm rot="2700000">
            <a:off x="2561222" y="500156"/>
            <a:ext cx="204979" cy="177992"/>
            <a:chOff x="883920" y="396240"/>
            <a:chExt cx="929640" cy="929640"/>
          </a:xfrm>
        </p:grpSpPr>
        <p:sp>
          <p:nvSpPr>
            <p:cNvPr id="14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9" name="Group 15"/>
          <p:cNvGrpSpPr/>
          <p:nvPr/>
        </p:nvGrpSpPr>
        <p:grpSpPr>
          <a:xfrm rot="2700000">
            <a:off x="3313800" y="500156"/>
            <a:ext cx="204979" cy="177992"/>
            <a:chOff x="883920" y="396240"/>
            <a:chExt cx="929640" cy="929640"/>
          </a:xfrm>
        </p:grpSpPr>
        <p:sp>
          <p:nvSpPr>
            <p:cNvPr id="150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1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55" name="Group 27"/>
          <p:cNvGrpSpPr/>
          <p:nvPr/>
        </p:nvGrpSpPr>
        <p:grpSpPr>
          <a:xfrm rot="2700000">
            <a:off x="4104972" y="500156"/>
            <a:ext cx="204979" cy="177992"/>
            <a:chOff x="883920" y="396240"/>
            <a:chExt cx="929640" cy="929640"/>
          </a:xfrm>
        </p:grpSpPr>
        <p:sp>
          <p:nvSpPr>
            <p:cNvPr id="156" name="Rectangle 1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7" name="Rectangle 1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1" name="Group 39"/>
          <p:cNvGrpSpPr/>
          <p:nvPr/>
        </p:nvGrpSpPr>
        <p:grpSpPr>
          <a:xfrm rot="2700000">
            <a:off x="4870416" y="500156"/>
            <a:ext cx="204979" cy="177992"/>
            <a:chOff x="883920" y="396240"/>
            <a:chExt cx="929640" cy="929640"/>
          </a:xfrm>
        </p:grpSpPr>
        <p:sp>
          <p:nvSpPr>
            <p:cNvPr id="162" name="Rectangle 1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3" name="Rectangle 1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7" name="Group 51"/>
          <p:cNvGrpSpPr/>
          <p:nvPr/>
        </p:nvGrpSpPr>
        <p:grpSpPr>
          <a:xfrm rot="2700000">
            <a:off x="5629426" y="500156"/>
            <a:ext cx="204979" cy="177992"/>
            <a:chOff x="883920" y="396240"/>
            <a:chExt cx="929640" cy="929640"/>
          </a:xfrm>
        </p:grpSpPr>
        <p:sp>
          <p:nvSpPr>
            <p:cNvPr id="168" name="Rectangle 16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9" name="Rectangle 16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5065142" y="1105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grpSp>
        <p:nvGrpSpPr>
          <p:cNvPr id="174" name="Group 5"/>
          <p:cNvGrpSpPr/>
          <p:nvPr/>
        </p:nvGrpSpPr>
        <p:grpSpPr>
          <a:xfrm rot="2700000">
            <a:off x="1922038" y="502428"/>
            <a:ext cx="204979" cy="177992"/>
            <a:chOff x="883920" y="396240"/>
            <a:chExt cx="929640" cy="929640"/>
          </a:xfrm>
        </p:grpSpPr>
        <p:sp>
          <p:nvSpPr>
            <p:cNvPr id="175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6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77" name="Group 6"/>
          <p:cNvGrpSpPr/>
          <p:nvPr/>
        </p:nvGrpSpPr>
        <p:grpSpPr>
          <a:xfrm rot="2700000">
            <a:off x="1922038" y="1441068"/>
            <a:ext cx="204979" cy="177992"/>
            <a:chOff x="883920" y="396240"/>
            <a:chExt cx="929640" cy="929640"/>
          </a:xfrm>
        </p:grpSpPr>
        <p:sp>
          <p:nvSpPr>
            <p:cNvPr id="17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0" name="Group 5"/>
          <p:cNvGrpSpPr/>
          <p:nvPr/>
        </p:nvGrpSpPr>
        <p:grpSpPr>
          <a:xfrm rot="2700000">
            <a:off x="1159141" y="1429796"/>
            <a:ext cx="204979" cy="177992"/>
            <a:chOff x="883920" y="396240"/>
            <a:chExt cx="929640" cy="929640"/>
          </a:xfrm>
        </p:grpSpPr>
        <p:sp>
          <p:nvSpPr>
            <p:cNvPr id="181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2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3" name="Group 6"/>
          <p:cNvGrpSpPr/>
          <p:nvPr/>
        </p:nvGrpSpPr>
        <p:grpSpPr>
          <a:xfrm rot="2700000">
            <a:off x="1159141" y="2368436"/>
            <a:ext cx="204979" cy="177992"/>
            <a:chOff x="883920" y="396240"/>
            <a:chExt cx="929640" cy="929640"/>
          </a:xfrm>
        </p:grpSpPr>
        <p:sp>
          <p:nvSpPr>
            <p:cNvPr id="184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5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6" name="Group 9"/>
          <p:cNvGrpSpPr/>
          <p:nvPr/>
        </p:nvGrpSpPr>
        <p:grpSpPr>
          <a:xfrm rot="2700000">
            <a:off x="1152709" y="3339167"/>
            <a:ext cx="204979" cy="177992"/>
            <a:chOff x="883920" y="396240"/>
            <a:chExt cx="929640" cy="929640"/>
          </a:xfrm>
        </p:grpSpPr>
        <p:sp>
          <p:nvSpPr>
            <p:cNvPr id="187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8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9" name="Group 12"/>
          <p:cNvGrpSpPr/>
          <p:nvPr/>
        </p:nvGrpSpPr>
        <p:grpSpPr>
          <a:xfrm rot="2700000">
            <a:off x="1152709" y="4293852"/>
            <a:ext cx="204979" cy="177992"/>
            <a:chOff x="883920" y="396240"/>
            <a:chExt cx="929640" cy="929640"/>
          </a:xfrm>
        </p:grpSpPr>
        <p:sp>
          <p:nvSpPr>
            <p:cNvPr id="190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91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5" name="Group 5"/>
          <p:cNvGrpSpPr/>
          <p:nvPr/>
        </p:nvGrpSpPr>
        <p:grpSpPr>
          <a:xfrm rot="2700000">
            <a:off x="519957" y="1432068"/>
            <a:ext cx="204979" cy="177992"/>
            <a:chOff x="883920" y="396240"/>
            <a:chExt cx="929640" cy="929640"/>
          </a:xfrm>
        </p:grpSpPr>
        <p:sp>
          <p:nvSpPr>
            <p:cNvPr id="206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7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8" name="Group 6"/>
          <p:cNvGrpSpPr/>
          <p:nvPr/>
        </p:nvGrpSpPr>
        <p:grpSpPr>
          <a:xfrm rot="2700000">
            <a:off x="519957" y="2370708"/>
            <a:ext cx="204979" cy="177992"/>
            <a:chOff x="883920" y="396240"/>
            <a:chExt cx="929640" cy="929640"/>
          </a:xfrm>
        </p:grpSpPr>
        <p:sp>
          <p:nvSpPr>
            <p:cNvPr id="209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0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1" name="Group 9"/>
          <p:cNvGrpSpPr/>
          <p:nvPr/>
        </p:nvGrpSpPr>
        <p:grpSpPr>
          <a:xfrm rot="2700000">
            <a:off x="513525" y="3341439"/>
            <a:ext cx="204979" cy="177992"/>
            <a:chOff x="883920" y="396240"/>
            <a:chExt cx="929640" cy="929640"/>
          </a:xfrm>
        </p:grpSpPr>
        <p:sp>
          <p:nvSpPr>
            <p:cNvPr id="212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3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4" name="Group 12"/>
          <p:cNvGrpSpPr/>
          <p:nvPr/>
        </p:nvGrpSpPr>
        <p:grpSpPr>
          <a:xfrm rot="2700000">
            <a:off x="513525" y="4296124"/>
            <a:ext cx="204979" cy="177992"/>
            <a:chOff x="883920" y="396240"/>
            <a:chExt cx="929640" cy="929640"/>
          </a:xfrm>
        </p:grpSpPr>
        <p:sp>
          <p:nvSpPr>
            <p:cNvPr id="215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6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0" name="Group 9"/>
          <p:cNvGrpSpPr/>
          <p:nvPr/>
        </p:nvGrpSpPr>
        <p:grpSpPr>
          <a:xfrm rot="2700000">
            <a:off x="1152709" y="5259407"/>
            <a:ext cx="204979" cy="177992"/>
            <a:chOff x="883920" y="396240"/>
            <a:chExt cx="929640" cy="929640"/>
          </a:xfrm>
        </p:grpSpPr>
        <p:sp>
          <p:nvSpPr>
            <p:cNvPr id="22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2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3" name="Group 12"/>
          <p:cNvGrpSpPr/>
          <p:nvPr/>
        </p:nvGrpSpPr>
        <p:grpSpPr>
          <a:xfrm rot="2700000">
            <a:off x="1152709" y="6214092"/>
            <a:ext cx="204979" cy="177992"/>
            <a:chOff x="883920" y="396240"/>
            <a:chExt cx="929640" cy="929640"/>
          </a:xfrm>
        </p:grpSpPr>
        <p:sp>
          <p:nvSpPr>
            <p:cNvPr id="22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2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38" name="Group 9"/>
          <p:cNvGrpSpPr/>
          <p:nvPr/>
        </p:nvGrpSpPr>
        <p:grpSpPr>
          <a:xfrm rot="2700000">
            <a:off x="513525" y="5261679"/>
            <a:ext cx="204979" cy="177992"/>
            <a:chOff x="883920" y="396240"/>
            <a:chExt cx="929640" cy="929640"/>
          </a:xfrm>
        </p:grpSpPr>
        <p:sp>
          <p:nvSpPr>
            <p:cNvPr id="239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0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41" name="Group 12"/>
          <p:cNvGrpSpPr/>
          <p:nvPr/>
        </p:nvGrpSpPr>
        <p:grpSpPr>
          <a:xfrm rot="2700000">
            <a:off x="513525" y="6216364"/>
            <a:ext cx="204979" cy="177992"/>
            <a:chOff x="883920" y="396240"/>
            <a:chExt cx="929640" cy="929640"/>
          </a:xfrm>
        </p:grpSpPr>
        <p:sp>
          <p:nvSpPr>
            <p:cNvPr id="242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3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44" name="Group 5"/>
          <p:cNvGrpSpPr/>
          <p:nvPr/>
        </p:nvGrpSpPr>
        <p:grpSpPr>
          <a:xfrm rot="2700000">
            <a:off x="1159142" y="500156"/>
            <a:ext cx="204979" cy="177992"/>
            <a:chOff x="883920" y="396240"/>
            <a:chExt cx="929640" cy="929640"/>
          </a:xfrm>
        </p:grpSpPr>
        <p:sp>
          <p:nvSpPr>
            <p:cNvPr id="245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6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56" name="Group 5"/>
          <p:cNvGrpSpPr/>
          <p:nvPr/>
        </p:nvGrpSpPr>
        <p:grpSpPr>
          <a:xfrm rot="2700000">
            <a:off x="519958" y="502428"/>
            <a:ext cx="204979" cy="177992"/>
            <a:chOff x="883920" y="396240"/>
            <a:chExt cx="929640" cy="929640"/>
          </a:xfrm>
        </p:grpSpPr>
        <p:sp>
          <p:nvSpPr>
            <p:cNvPr id="257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58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62" name="Right Arrow 261"/>
          <p:cNvSpPr/>
          <p:nvPr/>
        </p:nvSpPr>
        <p:spPr>
          <a:xfrm>
            <a:off x="6173135" y="2964013"/>
            <a:ext cx="456693" cy="184519"/>
          </a:xfrm>
          <a:prstGeom prst="rightArrow">
            <a:avLst>
              <a:gd name="adj1" fmla="val 50000"/>
              <a:gd name="adj2" fmla="val 718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3" name="TextBox 262"/>
          <p:cNvSpPr txBox="1"/>
          <p:nvPr/>
        </p:nvSpPr>
        <p:spPr>
          <a:xfrm>
            <a:off x="6478815" y="3192511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</a:t>
            </a:r>
            <a:r>
              <a:rPr lang="en-US" sz="2800" baseline="-25000" dirty="0" err="1" smtClean="0"/>
              <a:t>pull</a:t>
            </a:r>
            <a:endParaRPr lang="en-US" sz="2800" baseline="-25000" dirty="0"/>
          </a:p>
        </p:txBody>
      </p:sp>
      <p:cxnSp>
        <p:nvCxnSpPr>
          <p:cNvPr id="265" name="Straight Connector 264"/>
          <p:cNvCxnSpPr/>
          <p:nvPr/>
        </p:nvCxnSpPr>
        <p:spPr>
          <a:xfrm>
            <a:off x="2514600" y="944880"/>
            <a:ext cx="0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065520" y="944880"/>
            <a:ext cx="0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499360" y="1188720"/>
            <a:ext cx="3566160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4130040" y="899160"/>
            <a:ext cx="36260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cxnSp>
        <p:nvCxnSpPr>
          <p:cNvPr id="271" name="Straight Connector 270"/>
          <p:cNvCxnSpPr/>
          <p:nvPr/>
        </p:nvCxnSpPr>
        <p:spPr>
          <a:xfrm rot="5400000">
            <a:off x="2148840" y="1554480"/>
            <a:ext cx="0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rot="5400000">
            <a:off x="2103120" y="3855720"/>
            <a:ext cx="0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194560" y="1813560"/>
            <a:ext cx="0" cy="228600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996440" y="2575560"/>
            <a:ext cx="35298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eurb10"/>
              </a:rPr>
              <a:t>`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16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5</cp:revision>
  <dcterms:created xsi:type="dcterms:W3CDTF">2011-11-29T01:07:40Z</dcterms:created>
  <dcterms:modified xsi:type="dcterms:W3CDTF">2014-06-25T17:06:01Z</dcterms:modified>
</cp:coreProperties>
</file>