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59" r:id="rId9"/>
    <p:sldId id="257" r:id="rId10"/>
    <p:sldId id="260" r:id="rId11"/>
    <p:sldId id="261" r:id="rId12"/>
    <p:sldId id="262" r:id="rId13"/>
    <p:sldId id="263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0727-1E05-4108-8B73-959B4D71E592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861" y="4900552"/>
            <a:ext cx="733546" cy="119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Wave 12"/>
          <p:cNvSpPr/>
          <p:nvPr/>
        </p:nvSpPr>
        <p:spPr>
          <a:xfrm rot="4375344" flipH="1" flipV="1">
            <a:off x="3699160" y="3639682"/>
            <a:ext cx="621503" cy="259739"/>
          </a:xfrm>
          <a:prstGeom prst="wave">
            <a:avLst>
              <a:gd name="adj1" fmla="val 20000"/>
              <a:gd name="adj2" fmla="val 3286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840" y="1809751"/>
            <a:ext cx="161544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Cube 20"/>
          <p:cNvSpPr/>
          <p:nvPr/>
        </p:nvSpPr>
        <p:spPr>
          <a:xfrm>
            <a:off x="1227481" y="4493273"/>
            <a:ext cx="5246255" cy="445354"/>
          </a:xfrm>
          <a:prstGeom prst="cube">
            <a:avLst>
              <a:gd name="adj" fmla="val 676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Cube 8"/>
          <p:cNvSpPr/>
          <p:nvPr/>
        </p:nvSpPr>
        <p:spPr>
          <a:xfrm>
            <a:off x="1227480" y="2136189"/>
            <a:ext cx="1075321" cy="2666362"/>
          </a:xfrm>
          <a:prstGeom prst="cube">
            <a:avLst>
              <a:gd name="adj" fmla="val 320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N</a:t>
            </a:r>
            <a:endParaRPr lang="en-US" sz="7200" dirty="0"/>
          </a:p>
        </p:txBody>
      </p:sp>
      <p:sp>
        <p:nvSpPr>
          <p:cNvPr id="11" name="Cube 10"/>
          <p:cNvSpPr/>
          <p:nvPr/>
        </p:nvSpPr>
        <p:spPr>
          <a:xfrm>
            <a:off x="5304280" y="2155157"/>
            <a:ext cx="1169455" cy="2666362"/>
          </a:xfrm>
          <a:prstGeom prst="cube">
            <a:avLst>
              <a:gd name="adj" fmla="val 276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S</a:t>
            </a:r>
            <a:endParaRPr lang="en-US" sz="7200" dirty="0"/>
          </a:p>
        </p:txBody>
      </p:sp>
      <p:sp>
        <p:nvSpPr>
          <p:cNvPr id="19" name="Freeform 18"/>
          <p:cNvSpPr/>
          <p:nvPr/>
        </p:nvSpPr>
        <p:spPr>
          <a:xfrm>
            <a:off x="202850" y="1234440"/>
            <a:ext cx="4065939" cy="5109210"/>
          </a:xfrm>
          <a:custGeom>
            <a:avLst/>
            <a:gdLst>
              <a:gd name="connsiteX0" fmla="*/ 5611319 w 5611319"/>
              <a:gd name="connsiteY0" fmla="*/ 62459 h 6268387"/>
              <a:gd name="connsiteX1" fmla="*/ 3692578 w 5611319"/>
              <a:gd name="connsiteY1" fmla="*/ 77449 h 6268387"/>
              <a:gd name="connsiteX2" fmla="*/ 1114269 w 5611319"/>
              <a:gd name="connsiteY2" fmla="*/ 527154 h 6268387"/>
              <a:gd name="connsiteX3" fmla="*/ 634584 w 5611319"/>
              <a:gd name="connsiteY3" fmla="*/ 1591455 h 6268387"/>
              <a:gd name="connsiteX4" fmla="*/ 634584 w 5611319"/>
              <a:gd name="connsiteY4" fmla="*/ 5578839 h 6268387"/>
              <a:gd name="connsiteX5" fmla="*/ 4442086 w 5611319"/>
              <a:gd name="connsiteY5" fmla="*/ 5728741 h 62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319" h="6268387">
                <a:moveTo>
                  <a:pt x="5611319" y="62459"/>
                </a:moveTo>
                <a:cubicBezTo>
                  <a:pt x="5026702" y="31229"/>
                  <a:pt x="4442086" y="0"/>
                  <a:pt x="3692578" y="77449"/>
                </a:cubicBezTo>
                <a:cubicBezTo>
                  <a:pt x="2943070" y="154898"/>
                  <a:pt x="1623935" y="274820"/>
                  <a:pt x="1114269" y="527154"/>
                </a:cubicBezTo>
                <a:cubicBezTo>
                  <a:pt x="604603" y="779488"/>
                  <a:pt x="714532" y="749508"/>
                  <a:pt x="634584" y="1591455"/>
                </a:cubicBezTo>
                <a:cubicBezTo>
                  <a:pt x="554637" y="2433403"/>
                  <a:pt x="0" y="4889291"/>
                  <a:pt x="634584" y="5578839"/>
                </a:cubicBezTo>
                <a:cubicBezTo>
                  <a:pt x="1269168" y="6268387"/>
                  <a:pt x="2855627" y="5998564"/>
                  <a:pt x="4442086" y="572874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Straight Arrow Connector 16"/>
          <p:cNvCxnSpPr>
            <a:stCxn id="20" idx="2"/>
          </p:cNvCxnSpPr>
          <p:nvPr/>
        </p:nvCxnSpPr>
        <p:spPr>
          <a:xfrm flipH="1">
            <a:off x="4940490" y="1590458"/>
            <a:ext cx="480929" cy="77060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1810" y="119034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Slip rings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2198672" y="1686525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Brushes</a:t>
            </a:r>
            <a:endParaRPr lang="en-US" sz="2000" dirty="0"/>
          </a:p>
        </p:txBody>
      </p:sp>
      <p:sp>
        <p:nvSpPr>
          <p:cNvPr id="39" name="Freeform 38"/>
          <p:cNvSpPr/>
          <p:nvPr/>
        </p:nvSpPr>
        <p:spPr>
          <a:xfrm rot="18329381" flipV="1">
            <a:off x="3176012" y="1451398"/>
            <a:ext cx="881837" cy="478178"/>
          </a:xfrm>
          <a:custGeom>
            <a:avLst/>
            <a:gdLst>
              <a:gd name="connsiteX0" fmla="*/ 0 w 1289154"/>
              <a:gd name="connsiteY0" fmla="*/ 329783 h 329783"/>
              <a:gd name="connsiteX1" fmla="*/ 599607 w 1289154"/>
              <a:gd name="connsiteY1" fmla="*/ 269823 h 329783"/>
              <a:gd name="connsiteX2" fmla="*/ 1289154 w 1289154"/>
              <a:gd name="connsiteY2" fmla="*/ 0 h 32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154" h="329783">
                <a:moveTo>
                  <a:pt x="0" y="329783"/>
                </a:moveTo>
                <a:cubicBezTo>
                  <a:pt x="192374" y="327285"/>
                  <a:pt x="384748" y="324787"/>
                  <a:pt x="599607" y="269823"/>
                </a:cubicBezTo>
                <a:cubicBezTo>
                  <a:pt x="814466" y="214859"/>
                  <a:pt x="1051810" y="107429"/>
                  <a:pt x="1289154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Freeform 39"/>
          <p:cNvSpPr/>
          <p:nvPr/>
        </p:nvSpPr>
        <p:spPr>
          <a:xfrm>
            <a:off x="2904090" y="1951630"/>
            <a:ext cx="981199" cy="1855622"/>
          </a:xfrm>
          <a:custGeom>
            <a:avLst/>
            <a:gdLst>
              <a:gd name="connsiteX0" fmla="*/ 409731 w 1653915"/>
              <a:gd name="connsiteY0" fmla="*/ 0 h 2550827"/>
              <a:gd name="connsiteX1" fmla="*/ 544643 w 1653915"/>
              <a:gd name="connsiteY1" fmla="*/ 284813 h 2550827"/>
              <a:gd name="connsiteX2" fmla="*/ 274820 w 1653915"/>
              <a:gd name="connsiteY2" fmla="*/ 1244184 h 2550827"/>
              <a:gd name="connsiteX3" fmla="*/ 229849 w 1653915"/>
              <a:gd name="connsiteY3" fmla="*/ 2338466 h 2550827"/>
              <a:gd name="connsiteX4" fmla="*/ 1653915 w 1653915"/>
              <a:gd name="connsiteY4" fmla="*/ 2518348 h 255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3915" h="2550827">
                <a:moveTo>
                  <a:pt x="409731" y="0"/>
                </a:moveTo>
                <a:cubicBezTo>
                  <a:pt x="488429" y="38724"/>
                  <a:pt x="567128" y="77449"/>
                  <a:pt x="544643" y="284813"/>
                </a:cubicBezTo>
                <a:cubicBezTo>
                  <a:pt x="522158" y="492177"/>
                  <a:pt x="327286" y="901909"/>
                  <a:pt x="274820" y="1244184"/>
                </a:cubicBezTo>
                <a:cubicBezTo>
                  <a:pt x="222354" y="1586460"/>
                  <a:pt x="0" y="2126105"/>
                  <a:pt x="229849" y="2338466"/>
                </a:cubicBezTo>
                <a:cubicBezTo>
                  <a:pt x="459698" y="2550827"/>
                  <a:pt x="1056806" y="2534587"/>
                  <a:pt x="1653915" y="2518348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343151" y="1695450"/>
            <a:ext cx="1533524" cy="17145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152775" y="3524250"/>
            <a:ext cx="1247775" cy="140691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043363" y="2019270"/>
            <a:ext cx="107092" cy="9289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86200" y="1695450"/>
            <a:ext cx="176214" cy="39290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38625" y="3305175"/>
            <a:ext cx="161925" cy="257175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205288" y="3227993"/>
            <a:ext cx="107092" cy="9289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2352676" y="3381376"/>
            <a:ext cx="828674" cy="151447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Wave 11"/>
          <p:cNvSpPr/>
          <p:nvPr/>
        </p:nvSpPr>
        <p:spPr>
          <a:xfrm rot="4375344" flipH="1" flipV="1">
            <a:off x="3998275" y="1445317"/>
            <a:ext cx="621503" cy="259739"/>
          </a:xfrm>
          <a:prstGeom prst="wave">
            <a:avLst>
              <a:gd name="adj1" fmla="val 20000"/>
              <a:gd name="adj2" fmla="val 3286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836545" y="2600325"/>
            <a:ext cx="1325880" cy="15049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714875" y="1693545"/>
            <a:ext cx="209550" cy="2495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391025" y="2236470"/>
            <a:ext cx="76200" cy="971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/>
          <p:cNvSpPr/>
          <p:nvPr/>
        </p:nvSpPr>
        <p:spPr>
          <a:xfrm>
            <a:off x="3552825" y="4019550"/>
            <a:ext cx="1428750" cy="2184400"/>
          </a:xfrm>
          <a:custGeom>
            <a:avLst/>
            <a:gdLst>
              <a:gd name="connsiteX0" fmla="*/ 571500 w 1428750"/>
              <a:gd name="connsiteY0" fmla="*/ 0 h 2184400"/>
              <a:gd name="connsiteX1" fmla="*/ 1362075 w 1428750"/>
              <a:gd name="connsiteY1" fmla="*/ 342900 h 2184400"/>
              <a:gd name="connsiteX2" fmla="*/ 971550 w 1428750"/>
              <a:gd name="connsiteY2" fmla="*/ 676275 h 2184400"/>
              <a:gd name="connsiteX3" fmla="*/ 971550 w 1428750"/>
              <a:gd name="connsiteY3" fmla="*/ 1019175 h 2184400"/>
              <a:gd name="connsiteX4" fmla="*/ 857250 w 1428750"/>
              <a:gd name="connsiteY4" fmla="*/ 2009775 h 2184400"/>
              <a:gd name="connsiteX5" fmla="*/ 0 w 1428750"/>
              <a:gd name="connsiteY5" fmla="*/ 2066925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8750" h="2184400">
                <a:moveTo>
                  <a:pt x="571500" y="0"/>
                </a:moveTo>
                <a:cubicBezTo>
                  <a:pt x="933450" y="115094"/>
                  <a:pt x="1295400" y="230188"/>
                  <a:pt x="1362075" y="342900"/>
                </a:cubicBezTo>
                <a:cubicBezTo>
                  <a:pt x="1428750" y="455613"/>
                  <a:pt x="1036637" y="563563"/>
                  <a:pt x="971550" y="676275"/>
                </a:cubicBezTo>
                <a:cubicBezTo>
                  <a:pt x="906463" y="788987"/>
                  <a:pt x="990600" y="796925"/>
                  <a:pt x="971550" y="1019175"/>
                </a:cubicBezTo>
                <a:cubicBezTo>
                  <a:pt x="952500" y="1241425"/>
                  <a:pt x="1019175" y="1835150"/>
                  <a:pt x="857250" y="2009775"/>
                </a:cubicBezTo>
                <a:cubicBezTo>
                  <a:pt x="695325" y="2184400"/>
                  <a:pt x="0" y="2066925"/>
                  <a:pt x="0" y="2066925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4490113" y="1592733"/>
            <a:ext cx="933582" cy="83656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7065560" y="2681596"/>
            <a:ext cx="0" cy="109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121146" y="3066340"/>
            <a:ext cx="30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I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120"/>
          <p:cNvGrpSpPr/>
          <p:nvPr/>
        </p:nvGrpSpPr>
        <p:grpSpPr>
          <a:xfrm rot="5561759">
            <a:off x="4633411" y="2024413"/>
            <a:ext cx="652817" cy="3753134"/>
            <a:chOff x="4794915" y="2144973"/>
            <a:chExt cx="652817" cy="3753134"/>
          </a:xfrm>
        </p:grpSpPr>
        <p:cxnSp>
          <p:nvCxnSpPr>
            <p:cNvPr id="122" name="Straight Arrow Connector 121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643" name="Line 99"/>
          <p:cNvSpPr>
            <a:spLocks noChangeShapeType="1"/>
          </p:cNvSpPr>
          <p:nvPr/>
        </p:nvSpPr>
        <p:spPr bwMode="auto">
          <a:xfrm flipH="1">
            <a:off x="3238500" y="3911600"/>
            <a:ext cx="1754188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644" name="Text Box 100"/>
          <p:cNvSpPr txBox="1">
            <a:spLocks noChangeArrowheads="1"/>
          </p:cNvSpPr>
          <p:nvPr/>
        </p:nvSpPr>
        <p:spPr bwMode="auto">
          <a:xfrm>
            <a:off x="4038600" y="3255963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r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4735773" y="1992573"/>
            <a:ext cx="559559" cy="13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42515" y="5734335"/>
            <a:ext cx="598225" cy="11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647" name="Group 119"/>
          <p:cNvGrpSpPr/>
          <p:nvPr/>
        </p:nvGrpSpPr>
        <p:grpSpPr>
          <a:xfrm rot="2853023">
            <a:off x="4713027" y="2076733"/>
            <a:ext cx="652817" cy="3753134"/>
            <a:chOff x="4794915" y="2144973"/>
            <a:chExt cx="652817" cy="3753134"/>
          </a:xfrm>
        </p:grpSpPr>
        <p:cxnSp>
          <p:nvCxnSpPr>
            <p:cNvPr id="118" name="Straight Arrow Connector 117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648" name="Group 123"/>
          <p:cNvGrpSpPr/>
          <p:nvPr/>
        </p:nvGrpSpPr>
        <p:grpSpPr>
          <a:xfrm rot="7815373">
            <a:off x="4717572" y="1903857"/>
            <a:ext cx="652817" cy="3753134"/>
            <a:chOff x="4794915" y="2144973"/>
            <a:chExt cx="652817" cy="3753134"/>
          </a:xfrm>
        </p:grpSpPr>
        <p:cxnSp>
          <p:nvCxnSpPr>
            <p:cNvPr id="125" name="Straight Arrow Connector 124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6743700" y="3733800"/>
            <a:ext cx="161925" cy="198437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320119" y="169232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02"/>
          <p:cNvSpPr>
            <a:spLocks noChangeArrowheads="1"/>
          </p:cNvSpPr>
          <p:nvPr/>
        </p:nvSpPr>
        <p:spPr bwMode="auto">
          <a:xfrm>
            <a:off x="3070746" y="1993948"/>
            <a:ext cx="3766782" cy="3765407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02"/>
          <p:cNvSpPr>
            <a:spLocks noChangeArrowheads="1"/>
          </p:cNvSpPr>
          <p:nvPr/>
        </p:nvSpPr>
        <p:spPr bwMode="auto">
          <a:xfrm>
            <a:off x="3739486" y="2715906"/>
            <a:ext cx="2402006" cy="2347414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083253" y="1992573"/>
            <a:ext cx="3837295" cy="3753134"/>
            <a:chOff x="3083253" y="1992573"/>
            <a:chExt cx="3837295" cy="3753134"/>
          </a:xfrm>
        </p:grpSpPr>
        <p:grpSp>
          <p:nvGrpSpPr>
            <p:cNvPr id="21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45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46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754265" y="2718181"/>
            <a:ext cx="2428168" cy="2372436"/>
            <a:chOff x="3083253" y="1992573"/>
            <a:chExt cx="3837295" cy="3753134"/>
          </a:xfrm>
        </p:grpSpPr>
        <p:grpSp>
          <p:nvGrpSpPr>
            <p:cNvPr id="115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TextBox 137"/>
          <p:cNvSpPr txBox="1"/>
          <p:nvPr/>
        </p:nvSpPr>
        <p:spPr>
          <a:xfrm>
            <a:off x="736978" y="2429301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Changing B-Field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12207" y="4001068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Induced E-Field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Freeform 139"/>
          <p:cNvSpPr/>
          <p:nvPr/>
        </p:nvSpPr>
        <p:spPr>
          <a:xfrm>
            <a:off x="2470245" y="2238233"/>
            <a:ext cx="327546" cy="3411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2579427" y="4042012"/>
            <a:ext cx="452651" cy="175146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02"/>
          <p:cNvSpPr>
            <a:spLocks noChangeArrowheads="1"/>
          </p:cNvSpPr>
          <p:nvPr/>
        </p:nvSpPr>
        <p:spPr bwMode="auto">
          <a:xfrm>
            <a:off x="3070746" y="1993948"/>
            <a:ext cx="3766782" cy="3765407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02"/>
          <p:cNvSpPr>
            <a:spLocks noChangeArrowheads="1"/>
          </p:cNvSpPr>
          <p:nvPr/>
        </p:nvSpPr>
        <p:spPr bwMode="auto">
          <a:xfrm>
            <a:off x="3739486" y="2715906"/>
            <a:ext cx="2402006" cy="2347414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112"/>
          <p:cNvGrpSpPr/>
          <p:nvPr/>
        </p:nvGrpSpPr>
        <p:grpSpPr>
          <a:xfrm flipV="1">
            <a:off x="3083253" y="1992573"/>
            <a:ext cx="3837295" cy="3753134"/>
            <a:chOff x="3083253" y="1992573"/>
            <a:chExt cx="3837295" cy="3753134"/>
          </a:xfrm>
        </p:grpSpPr>
        <p:grpSp>
          <p:nvGrpSpPr>
            <p:cNvPr id="108645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46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47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/>
          <p:cNvSpPr txBox="1"/>
          <p:nvPr/>
        </p:nvSpPr>
        <p:spPr>
          <a:xfrm>
            <a:off x="3439237" y="3248168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63337" y="157176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108648" name="Group 113"/>
          <p:cNvGrpSpPr/>
          <p:nvPr/>
        </p:nvGrpSpPr>
        <p:grpSpPr>
          <a:xfrm flipV="1">
            <a:off x="3754265" y="2718181"/>
            <a:ext cx="2428168" cy="2372436"/>
            <a:chOff x="3083253" y="1992573"/>
            <a:chExt cx="3837295" cy="3753134"/>
          </a:xfrm>
        </p:grpSpPr>
        <p:grpSp>
          <p:nvGrpSpPr>
            <p:cNvPr id="108649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50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51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itle 1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36978" y="2429301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Changing E-Field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12207" y="4001068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Induced B-Field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9" name="Freeform 138"/>
          <p:cNvSpPr/>
          <p:nvPr/>
        </p:nvSpPr>
        <p:spPr>
          <a:xfrm>
            <a:off x="2470245" y="2238233"/>
            <a:ext cx="327546" cy="3411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0" name="Freeform 139"/>
          <p:cNvSpPr/>
          <p:nvPr/>
        </p:nvSpPr>
        <p:spPr>
          <a:xfrm>
            <a:off x="2647666" y="4014716"/>
            <a:ext cx="384411" cy="1887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55638"/>
            <a:ext cx="51816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1930400"/>
            <a:ext cx="4635500" cy="3670300"/>
            <a:chOff x="1776" y="1216"/>
            <a:chExt cx="2920" cy="23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76" y="1216"/>
              <a:ext cx="2920" cy="2312"/>
              <a:chOff x="1776" y="1216"/>
              <a:chExt cx="2920" cy="2312"/>
            </a:xfrm>
          </p:grpSpPr>
          <p:sp>
            <p:nvSpPr>
              <p:cNvPr id="109574" name="Oval 6"/>
              <p:cNvSpPr>
                <a:spLocks noChangeArrowheads="1"/>
              </p:cNvSpPr>
              <p:nvPr/>
            </p:nvSpPr>
            <p:spPr bwMode="auto">
              <a:xfrm>
                <a:off x="3760" y="2584"/>
                <a:ext cx="232" cy="24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/>
                  <a:t>+</a:t>
                </a:r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 flipV="1">
                <a:off x="3880" y="1904"/>
                <a:ext cx="0" cy="6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Text Box 8"/>
              <p:cNvSpPr txBox="1">
                <a:spLocks noChangeArrowheads="1"/>
              </p:cNvSpPr>
              <p:nvPr/>
            </p:nvSpPr>
            <p:spPr bwMode="auto">
              <a:xfrm>
                <a:off x="3958" y="202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v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784" y="1728"/>
                <a:ext cx="128" cy="128"/>
                <a:chOff x="1784" y="1736"/>
                <a:chExt cx="128" cy="128"/>
              </a:xfrm>
            </p:grpSpPr>
            <p:sp>
              <p:nvSpPr>
                <p:cNvPr id="109578" name="Line 1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7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792" y="2344"/>
                <a:ext cx="128" cy="128"/>
                <a:chOff x="1784" y="1736"/>
                <a:chExt cx="128" cy="128"/>
              </a:xfrm>
            </p:grpSpPr>
            <p:sp>
              <p:nvSpPr>
                <p:cNvPr id="109581" name="Line 1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784" y="2856"/>
                <a:ext cx="128" cy="128"/>
                <a:chOff x="1784" y="1736"/>
                <a:chExt cx="128" cy="128"/>
              </a:xfrm>
            </p:grpSpPr>
            <p:sp>
              <p:nvSpPr>
                <p:cNvPr id="109584" name="Line 1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1776" y="3400"/>
                <a:ext cx="128" cy="128"/>
                <a:chOff x="1784" y="1736"/>
                <a:chExt cx="128" cy="128"/>
              </a:xfrm>
            </p:grpSpPr>
            <p:sp>
              <p:nvSpPr>
                <p:cNvPr id="109587" name="Line 1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2424" y="1728"/>
                <a:ext cx="128" cy="128"/>
                <a:chOff x="1784" y="1736"/>
                <a:chExt cx="128" cy="128"/>
              </a:xfrm>
            </p:grpSpPr>
            <p:sp>
              <p:nvSpPr>
                <p:cNvPr id="109590" name="Line 2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1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2432" y="2344"/>
                <a:ext cx="128" cy="128"/>
                <a:chOff x="1784" y="1736"/>
                <a:chExt cx="128" cy="128"/>
              </a:xfrm>
            </p:grpSpPr>
            <p:sp>
              <p:nvSpPr>
                <p:cNvPr id="109593" name="Line 2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2424" y="2856"/>
                <a:ext cx="128" cy="128"/>
                <a:chOff x="1784" y="1736"/>
                <a:chExt cx="128" cy="128"/>
              </a:xfrm>
            </p:grpSpPr>
            <p:sp>
              <p:nvSpPr>
                <p:cNvPr id="109596" name="Line 2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416" y="3400"/>
                <a:ext cx="128" cy="128"/>
                <a:chOff x="1784" y="1736"/>
                <a:chExt cx="128" cy="128"/>
              </a:xfrm>
            </p:grpSpPr>
            <p:sp>
              <p:nvSpPr>
                <p:cNvPr id="109599" name="Line 3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2944" y="1728"/>
                <a:ext cx="128" cy="128"/>
                <a:chOff x="1784" y="1736"/>
                <a:chExt cx="128" cy="128"/>
              </a:xfrm>
            </p:grpSpPr>
            <p:sp>
              <p:nvSpPr>
                <p:cNvPr id="109602" name="Line 3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2952" y="2344"/>
                <a:ext cx="128" cy="128"/>
                <a:chOff x="1784" y="1736"/>
                <a:chExt cx="128" cy="128"/>
              </a:xfrm>
            </p:grpSpPr>
            <p:sp>
              <p:nvSpPr>
                <p:cNvPr id="109605" name="Line 3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2944" y="2856"/>
                <a:ext cx="128" cy="128"/>
                <a:chOff x="1784" y="1736"/>
                <a:chExt cx="128" cy="128"/>
              </a:xfrm>
            </p:grpSpPr>
            <p:sp>
              <p:nvSpPr>
                <p:cNvPr id="109608" name="Line 4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2936" y="3400"/>
                <a:ext cx="128" cy="128"/>
                <a:chOff x="1784" y="1736"/>
                <a:chExt cx="128" cy="128"/>
              </a:xfrm>
            </p:grpSpPr>
            <p:sp>
              <p:nvSpPr>
                <p:cNvPr id="109611" name="Line 4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2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3520" y="1728"/>
                <a:ext cx="128" cy="128"/>
                <a:chOff x="1784" y="1736"/>
                <a:chExt cx="128" cy="128"/>
              </a:xfrm>
            </p:grpSpPr>
            <p:sp>
              <p:nvSpPr>
                <p:cNvPr id="109614" name="Line 4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/>
              </p:cNvGrpSpPr>
              <p:nvPr/>
            </p:nvGrpSpPr>
            <p:grpSpPr bwMode="auto">
              <a:xfrm>
                <a:off x="3528" y="2344"/>
                <a:ext cx="128" cy="128"/>
                <a:chOff x="1784" y="1736"/>
                <a:chExt cx="128" cy="128"/>
              </a:xfrm>
            </p:grpSpPr>
            <p:sp>
              <p:nvSpPr>
                <p:cNvPr id="109617" name="Line 4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8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1"/>
              <p:cNvGrpSpPr>
                <a:grpSpLocks/>
              </p:cNvGrpSpPr>
              <p:nvPr/>
            </p:nvGrpSpPr>
            <p:grpSpPr bwMode="auto">
              <a:xfrm>
                <a:off x="3520" y="2856"/>
                <a:ext cx="128" cy="128"/>
                <a:chOff x="1784" y="1736"/>
                <a:chExt cx="128" cy="128"/>
              </a:xfrm>
            </p:grpSpPr>
            <p:sp>
              <p:nvSpPr>
                <p:cNvPr id="109620" name="Line 5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1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54"/>
              <p:cNvGrpSpPr>
                <a:grpSpLocks/>
              </p:cNvGrpSpPr>
              <p:nvPr/>
            </p:nvGrpSpPr>
            <p:grpSpPr bwMode="auto">
              <a:xfrm>
                <a:off x="3512" y="3400"/>
                <a:ext cx="128" cy="128"/>
                <a:chOff x="1784" y="1736"/>
                <a:chExt cx="128" cy="128"/>
              </a:xfrm>
            </p:grpSpPr>
            <p:sp>
              <p:nvSpPr>
                <p:cNvPr id="109623" name="Line 5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57"/>
              <p:cNvGrpSpPr>
                <a:grpSpLocks/>
              </p:cNvGrpSpPr>
              <p:nvPr/>
            </p:nvGrpSpPr>
            <p:grpSpPr bwMode="auto">
              <a:xfrm>
                <a:off x="4024" y="1728"/>
                <a:ext cx="128" cy="128"/>
                <a:chOff x="1784" y="1736"/>
                <a:chExt cx="128" cy="128"/>
              </a:xfrm>
            </p:grpSpPr>
            <p:sp>
              <p:nvSpPr>
                <p:cNvPr id="109626" name="Line 5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60"/>
              <p:cNvGrpSpPr>
                <a:grpSpLocks/>
              </p:cNvGrpSpPr>
              <p:nvPr/>
            </p:nvGrpSpPr>
            <p:grpSpPr bwMode="auto">
              <a:xfrm>
                <a:off x="4032" y="2344"/>
                <a:ext cx="128" cy="128"/>
                <a:chOff x="1784" y="1736"/>
                <a:chExt cx="128" cy="128"/>
              </a:xfrm>
            </p:grpSpPr>
            <p:sp>
              <p:nvSpPr>
                <p:cNvPr id="109629" name="Line 6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0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>
                <a:off x="4024" y="2856"/>
                <a:ext cx="128" cy="128"/>
                <a:chOff x="1784" y="1736"/>
                <a:chExt cx="128" cy="128"/>
              </a:xfrm>
            </p:grpSpPr>
            <p:sp>
              <p:nvSpPr>
                <p:cNvPr id="109632" name="Line 6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3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66"/>
              <p:cNvGrpSpPr>
                <a:grpSpLocks/>
              </p:cNvGrpSpPr>
              <p:nvPr/>
            </p:nvGrpSpPr>
            <p:grpSpPr bwMode="auto">
              <a:xfrm>
                <a:off x="4016" y="3400"/>
                <a:ext cx="128" cy="128"/>
                <a:chOff x="1784" y="1736"/>
                <a:chExt cx="128" cy="128"/>
              </a:xfrm>
            </p:grpSpPr>
            <p:sp>
              <p:nvSpPr>
                <p:cNvPr id="109635" name="Line 6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6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9"/>
              <p:cNvGrpSpPr>
                <a:grpSpLocks/>
              </p:cNvGrpSpPr>
              <p:nvPr/>
            </p:nvGrpSpPr>
            <p:grpSpPr bwMode="auto">
              <a:xfrm>
                <a:off x="4560" y="1728"/>
                <a:ext cx="128" cy="128"/>
                <a:chOff x="1784" y="1736"/>
                <a:chExt cx="128" cy="128"/>
              </a:xfrm>
            </p:grpSpPr>
            <p:sp>
              <p:nvSpPr>
                <p:cNvPr id="109638" name="Line 7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2"/>
              <p:cNvGrpSpPr>
                <a:grpSpLocks/>
              </p:cNvGrpSpPr>
              <p:nvPr/>
            </p:nvGrpSpPr>
            <p:grpSpPr bwMode="auto">
              <a:xfrm>
                <a:off x="4568" y="2344"/>
                <a:ext cx="128" cy="128"/>
                <a:chOff x="1784" y="1736"/>
                <a:chExt cx="128" cy="128"/>
              </a:xfrm>
            </p:grpSpPr>
            <p:sp>
              <p:nvSpPr>
                <p:cNvPr id="109641" name="Line 7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2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75"/>
              <p:cNvGrpSpPr>
                <a:grpSpLocks/>
              </p:cNvGrpSpPr>
              <p:nvPr/>
            </p:nvGrpSpPr>
            <p:grpSpPr bwMode="auto">
              <a:xfrm>
                <a:off x="4560" y="2856"/>
                <a:ext cx="128" cy="128"/>
                <a:chOff x="1784" y="1736"/>
                <a:chExt cx="128" cy="128"/>
              </a:xfrm>
            </p:grpSpPr>
            <p:sp>
              <p:nvSpPr>
                <p:cNvPr id="109644" name="Line 7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5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78"/>
              <p:cNvGrpSpPr>
                <a:grpSpLocks/>
              </p:cNvGrpSpPr>
              <p:nvPr/>
            </p:nvGrpSpPr>
            <p:grpSpPr bwMode="auto">
              <a:xfrm>
                <a:off x="4552" y="3400"/>
                <a:ext cx="128" cy="128"/>
                <a:chOff x="1784" y="1736"/>
                <a:chExt cx="128" cy="128"/>
              </a:xfrm>
            </p:grpSpPr>
            <p:sp>
              <p:nvSpPr>
                <p:cNvPr id="109647" name="Line 7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8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81"/>
              <p:cNvGrpSpPr>
                <a:grpSpLocks/>
              </p:cNvGrpSpPr>
              <p:nvPr/>
            </p:nvGrpSpPr>
            <p:grpSpPr bwMode="auto">
              <a:xfrm>
                <a:off x="1776" y="1216"/>
                <a:ext cx="128" cy="128"/>
                <a:chOff x="1784" y="1736"/>
                <a:chExt cx="128" cy="128"/>
              </a:xfrm>
            </p:grpSpPr>
            <p:sp>
              <p:nvSpPr>
                <p:cNvPr id="109650" name="Line 8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84"/>
              <p:cNvGrpSpPr>
                <a:grpSpLocks/>
              </p:cNvGrpSpPr>
              <p:nvPr/>
            </p:nvGrpSpPr>
            <p:grpSpPr bwMode="auto">
              <a:xfrm>
                <a:off x="2416" y="1216"/>
                <a:ext cx="128" cy="128"/>
                <a:chOff x="1784" y="1736"/>
                <a:chExt cx="128" cy="128"/>
              </a:xfrm>
            </p:grpSpPr>
            <p:sp>
              <p:nvSpPr>
                <p:cNvPr id="109653" name="Line 8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4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87"/>
              <p:cNvGrpSpPr>
                <a:grpSpLocks/>
              </p:cNvGrpSpPr>
              <p:nvPr/>
            </p:nvGrpSpPr>
            <p:grpSpPr bwMode="auto">
              <a:xfrm>
                <a:off x="2936" y="1216"/>
                <a:ext cx="128" cy="128"/>
                <a:chOff x="1784" y="1736"/>
                <a:chExt cx="128" cy="128"/>
              </a:xfrm>
            </p:grpSpPr>
            <p:sp>
              <p:nvSpPr>
                <p:cNvPr id="109656" name="Line 8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7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90"/>
              <p:cNvGrpSpPr>
                <a:grpSpLocks/>
              </p:cNvGrpSpPr>
              <p:nvPr/>
            </p:nvGrpSpPr>
            <p:grpSpPr bwMode="auto">
              <a:xfrm>
                <a:off x="3512" y="1216"/>
                <a:ext cx="128" cy="128"/>
                <a:chOff x="1784" y="1736"/>
                <a:chExt cx="128" cy="128"/>
              </a:xfrm>
            </p:grpSpPr>
            <p:sp>
              <p:nvSpPr>
                <p:cNvPr id="109659" name="Line 9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0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9568" name="Group 93"/>
              <p:cNvGrpSpPr>
                <a:grpSpLocks/>
              </p:cNvGrpSpPr>
              <p:nvPr/>
            </p:nvGrpSpPr>
            <p:grpSpPr bwMode="auto">
              <a:xfrm>
                <a:off x="4016" y="1216"/>
                <a:ext cx="128" cy="128"/>
                <a:chOff x="1784" y="1736"/>
                <a:chExt cx="128" cy="128"/>
              </a:xfrm>
            </p:grpSpPr>
            <p:sp>
              <p:nvSpPr>
                <p:cNvPr id="109662" name="Line 9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9569" name="Group 96"/>
              <p:cNvGrpSpPr>
                <a:grpSpLocks/>
              </p:cNvGrpSpPr>
              <p:nvPr/>
            </p:nvGrpSpPr>
            <p:grpSpPr bwMode="auto">
              <a:xfrm>
                <a:off x="4552" y="1216"/>
                <a:ext cx="128" cy="128"/>
                <a:chOff x="1784" y="1736"/>
                <a:chExt cx="128" cy="128"/>
              </a:xfrm>
            </p:grpSpPr>
            <p:sp>
              <p:nvSpPr>
                <p:cNvPr id="109665" name="Line 9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6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9667" name="Line 99"/>
            <p:cNvSpPr>
              <a:spLocks noChangeShapeType="1"/>
            </p:cNvSpPr>
            <p:nvPr/>
          </p:nvSpPr>
          <p:spPr bwMode="auto">
            <a:xfrm flipH="1">
              <a:off x="3000" y="2696"/>
              <a:ext cx="7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668" name="Text Box 100"/>
            <p:cNvSpPr txBox="1">
              <a:spLocks noChangeArrowheads="1"/>
            </p:cNvSpPr>
            <p:nvPr/>
          </p:nvSpPr>
          <p:spPr bwMode="auto">
            <a:xfrm>
              <a:off x="3142" y="228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F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4372681" y="1360740"/>
            <a:ext cx="0" cy="47809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067863" y="2525853"/>
            <a:ext cx="2609636" cy="239049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67863" y="2786999"/>
            <a:ext cx="478433" cy="441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20092" y="2927616"/>
            <a:ext cx="195723" cy="180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86054" y="4112817"/>
            <a:ext cx="478433" cy="441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5"/>
            <a:endCxn id="6" idx="1"/>
          </p:cNvCxnSpPr>
          <p:nvPr/>
        </p:nvCxnSpPr>
        <p:spPr>
          <a:xfrm>
            <a:off x="3476231" y="3164217"/>
            <a:ext cx="1879888" cy="101332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"/>
          <p:cNvGrpSpPr/>
          <p:nvPr/>
        </p:nvGrpSpPr>
        <p:grpSpPr>
          <a:xfrm rot="18907136">
            <a:off x="5363425" y="4196462"/>
            <a:ext cx="317917" cy="282030"/>
            <a:chOff x="5505450" y="1573530"/>
            <a:chExt cx="304800" cy="304800"/>
          </a:xfrm>
        </p:grpSpPr>
        <p:sp>
          <p:nvSpPr>
            <p:cNvPr id="9" name="Rectangle 8"/>
            <p:cNvSpPr/>
            <p:nvPr/>
          </p:nvSpPr>
          <p:spPr>
            <a:xfrm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2444634" y="1471225"/>
            <a:ext cx="3994007" cy="4436134"/>
            <a:chOff x="1135" y="1760"/>
            <a:chExt cx="1241" cy="864"/>
          </a:xfrm>
        </p:grpSpPr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1160" y="176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160" y="185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1160" y="195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1160" y="204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1160" y="214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1160" y="224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1135" y="2331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1160" y="243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1160" y="252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1160" y="262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4155212" y="4012376"/>
            <a:ext cx="1022107" cy="62273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4332812" y="4470218"/>
            <a:ext cx="716424" cy="48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a/2</a:t>
            </a:r>
            <a:endParaRPr lang="en-US" dirty="0"/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5764487" y="2927651"/>
            <a:ext cx="581466" cy="77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2" name="Arc 31"/>
          <p:cNvSpPr/>
          <p:nvPr/>
        </p:nvSpPr>
        <p:spPr>
          <a:xfrm rot="5987002">
            <a:off x="4068224" y="3349466"/>
            <a:ext cx="630663" cy="622732"/>
          </a:xfrm>
          <a:prstGeom prst="arc">
            <a:avLst>
              <a:gd name="adj1" fmla="val 17830031"/>
              <a:gd name="adj2" fmla="val 12429504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4590151" y="1103076"/>
            <a:ext cx="0" cy="517577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738587" y="1650913"/>
            <a:ext cx="3502553" cy="37985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4042664" y="3354327"/>
            <a:ext cx="756386" cy="583811"/>
          </a:xfrm>
          <a:prstGeom prst="arc">
            <a:avLst>
              <a:gd name="adj1" fmla="val 19368087"/>
              <a:gd name="adj2" fmla="val 23693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742247" y="3347113"/>
            <a:ext cx="435071" cy="48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sym typeface="Symbol"/>
              </a:rPr>
              <a:t>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437874" y="2663104"/>
            <a:ext cx="874703" cy="9757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285693" y="3590525"/>
            <a:ext cx="195723" cy="180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4901100" y="2901592"/>
            <a:ext cx="4219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04901"/>
            <a:ext cx="8107192" cy="537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3835"/>
            <a:ext cx="8869680" cy="588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81100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File:Water turb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1" y="354476"/>
            <a:ext cx="5952980" cy="62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16480" y="1264920"/>
            <a:ext cx="3169920" cy="3246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0840" y="1874520"/>
            <a:ext cx="1965960" cy="207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0520" y="2484120"/>
            <a:ext cx="64008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81000" y="2763520"/>
            <a:ext cx="518160" cy="162560"/>
          </a:xfrm>
          <a:custGeom>
            <a:avLst/>
            <a:gdLst>
              <a:gd name="connsiteX0" fmla="*/ 0 w 594360"/>
              <a:gd name="connsiteY0" fmla="*/ 116840 h 187960"/>
              <a:gd name="connsiteX1" fmla="*/ 182880 w 594360"/>
              <a:gd name="connsiteY1" fmla="*/ 10160 h 187960"/>
              <a:gd name="connsiteX2" fmla="*/ 441960 w 594360"/>
              <a:gd name="connsiteY2" fmla="*/ 177800 h 187960"/>
              <a:gd name="connsiteX3" fmla="*/ 594360 w 594360"/>
              <a:gd name="connsiteY3" fmla="*/ 71120 h 18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" h="187960">
                <a:moveTo>
                  <a:pt x="0" y="116840"/>
                </a:moveTo>
                <a:cubicBezTo>
                  <a:pt x="54610" y="58420"/>
                  <a:pt x="109220" y="0"/>
                  <a:pt x="182880" y="10160"/>
                </a:cubicBezTo>
                <a:cubicBezTo>
                  <a:pt x="256540" y="20320"/>
                  <a:pt x="373380" y="167640"/>
                  <a:pt x="441960" y="177800"/>
                </a:cubicBezTo>
                <a:cubicBezTo>
                  <a:pt x="510540" y="187960"/>
                  <a:pt x="594360" y="71120"/>
                  <a:pt x="594360" y="7112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014220" y="2179320"/>
            <a:ext cx="1330960" cy="73152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953260" y="2910840"/>
            <a:ext cx="1330960" cy="73152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7" idx="4"/>
          </p:cNvCxnSpPr>
          <p:nvPr/>
        </p:nvCxnSpPr>
        <p:spPr>
          <a:xfrm rot="10800000">
            <a:off x="670560" y="3169920"/>
            <a:ext cx="1600200" cy="457200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endCxn id="7" idx="0"/>
          </p:cNvCxnSpPr>
          <p:nvPr/>
        </p:nvCxnSpPr>
        <p:spPr>
          <a:xfrm rot="10800000" flipV="1">
            <a:off x="670560" y="2011680"/>
            <a:ext cx="1859280" cy="472440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499360" y="2011680"/>
            <a:ext cx="838200" cy="259080"/>
          </a:xfrm>
          <a:custGeom>
            <a:avLst/>
            <a:gdLst>
              <a:gd name="connsiteX0" fmla="*/ 335280 w 635000"/>
              <a:gd name="connsiteY0" fmla="*/ 198120 h 198120"/>
              <a:gd name="connsiteX1" fmla="*/ 579120 w 635000"/>
              <a:gd name="connsiteY1" fmla="*/ 121920 h 198120"/>
              <a:gd name="connsiteX2" fmla="*/ 0 w 635000"/>
              <a:gd name="connsiteY2" fmla="*/ 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198120">
                <a:moveTo>
                  <a:pt x="335280" y="198120"/>
                </a:moveTo>
                <a:cubicBezTo>
                  <a:pt x="485140" y="176530"/>
                  <a:pt x="635000" y="154940"/>
                  <a:pt x="579120" y="121920"/>
                </a:cubicBezTo>
                <a:cubicBezTo>
                  <a:pt x="523240" y="88900"/>
                  <a:pt x="99060" y="22860"/>
                  <a:pt x="0" y="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4513580" y="214884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H="1">
            <a:off x="4498340" y="260604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flipH="1">
            <a:off x="4483100" y="304800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4467860" y="345948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541520" y="1889760"/>
            <a:ext cx="944880" cy="243840"/>
          </a:xfrm>
          <a:custGeom>
            <a:avLst/>
            <a:gdLst>
              <a:gd name="connsiteX0" fmla="*/ 944880 w 944880"/>
              <a:gd name="connsiteY0" fmla="*/ 0 h 243840"/>
              <a:gd name="connsiteX1" fmla="*/ 106680 w 944880"/>
              <a:gd name="connsiteY1" fmla="*/ 106680 h 243840"/>
              <a:gd name="connsiteX2" fmla="*/ 304800 w 94488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243840">
                <a:moveTo>
                  <a:pt x="944880" y="0"/>
                </a:moveTo>
                <a:cubicBezTo>
                  <a:pt x="579120" y="33020"/>
                  <a:pt x="213360" y="66040"/>
                  <a:pt x="106680" y="106680"/>
                </a:cubicBezTo>
                <a:cubicBezTo>
                  <a:pt x="0" y="147320"/>
                  <a:pt x="276860" y="223520"/>
                  <a:pt x="304800" y="24384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17920" y="1752600"/>
            <a:ext cx="30480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84720" y="1767840"/>
            <a:ext cx="30480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39" idx="0"/>
            <a:endCxn id="40" idx="2"/>
          </p:cNvCxnSpPr>
          <p:nvPr/>
        </p:nvCxnSpPr>
        <p:spPr>
          <a:xfrm>
            <a:off x="5486400" y="1889760"/>
            <a:ext cx="73152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492240" y="1432560"/>
            <a:ext cx="777240" cy="36576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8180961" y="2557402"/>
            <a:ext cx="733546" cy="119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0" name="Elbow Connector 49"/>
          <p:cNvCxnSpPr>
            <a:stCxn id="41" idx="6"/>
            <a:endCxn id="49" idx="2"/>
          </p:cNvCxnSpPr>
          <p:nvPr/>
        </p:nvCxnSpPr>
        <p:spPr>
          <a:xfrm>
            <a:off x="7589520" y="1905000"/>
            <a:ext cx="361949" cy="124866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5501640" y="3291840"/>
            <a:ext cx="2682240" cy="563880"/>
          </a:xfrm>
          <a:prstGeom prst="bentConnector3">
            <a:avLst>
              <a:gd name="adj1" fmla="val 97727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92680" y="3794760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07280" y="3794760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3337560" y="1341120"/>
            <a:ext cx="1146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Iron Core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1680" y="670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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288280" y="670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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28600" y="3870960"/>
            <a:ext cx="15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Alternating </a:t>
            </a:r>
          </a:p>
          <a:p>
            <a:r>
              <a:rPr lang="en-US" dirty="0" smtClean="0"/>
              <a:t>Current Source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507480" y="219456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458200" y="362712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2819400" y="1839913"/>
            <a:ext cx="4635500" cy="4084637"/>
            <a:chOff x="1776" y="1159"/>
            <a:chExt cx="2920" cy="2573"/>
          </a:xfrm>
        </p:grpSpPr>
        <p:grpSp>
          <p:nvGrpSpPr>
            <p:cNvPr id="3" name="Group 103"/>
            <p:cNvGrpSpPr>
              <a:grpSpLocks/>
            </p:cNvGrpSpPr>
            <p:nvPr/>
          </p:nvGrpSpPr>
          <p:grpSpPr bwMode="auto">
            <a:xfrm>
              <a:off x="1836" y="1159"/>
              <a:ext cx="2557" cy="2573"/>
              <a:chOff x="1836" y="1159"/>
              <a:chExt cx="2557" cy="2573"/>
            </a:xfrm>
          </p:grpSpPr>
          <p:sp>
            <p:nvSpPr>
              <p:cNvPr id="108645" name="Oval 101"/>
              <p:cNvSpPr>
                <a:spLocks noChangeArrowheads="1"/>
              </p:cNvSpPr>
              <p:nvPr/>
            </p:nvSpPr>
            <p:spPr bwMode="auto">
              <a:xfrm>
                <a:off x="1836" y="1159"/>
                <a:ext cx="2557" cy="25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46" name="Oval 102"/>
              <p:cNvSpPr>
                <a:spLocks noChangeArrowheads="1"/>
              </p:cNvSpPr>
              <p:nvPr/>
            </p:nvSpPr>
            <p:spPr bwMode="auto">
              <a:xfrm>
                <a:off x="2039" y="1342"/>
                <a:ext cx="2150" cy="21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50" name="Oval 6"/>
            <p:cNvSpPr>
              <a:spLocks noChangeArrowheads="1"/>
            </p:cNvSpPr>
            <p:nvPr/>
          </p:nvSpPr>
          <p:spPr bwMode="auto">
            <a:xfrm>
              <a:off x="4248" y="2352"/>
              <a:ext cx="102" cy="125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+</a:t>
              </a:r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 flipV="1">
              <a:off x="4434" y="1741"/>
              <a:ext cx="0" cy="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4460" y="1949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784" y="1728"/>
              <a:ext cx="128" cy="128"/>
              <a:chOff x="1784" y="1736"/>
              <a:chExt cx="128" cy="128"/>
            </a:xfrm>
          </p:grpSpPr>
          <p:sp>
            <p:nvSpPr>
              <p:cNvPr id="108554" name="Line 1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55" name="Line 1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92" y="2344"/>
              <a:ext cx="128" cy="128"/>
              <a:chOff x="1784" y="1736"/>
              <a:chExt cx="128" cy="128"/>
            </a:xfrm>
          </p:grpSpPr>
          <p:sp>
            <p:nvSpPr>
              <p:cNvPr id="108557" name="Line 1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58" name="Line 1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784" y="2856"/>
              <a:ext cx="128" cy="128"/>
              <a:chOff x="1784" y="1736"/>
              <a:chExt cx="128" cy="128"/>
            </a:xfrm>
          </p:grpSpPr>
          <p:sp>
            <p:nvSpPr>
              <p:cNvPr id="108560" name="Line 1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1" name="Line 1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76" y="3400"/>
              <a:ext cx="128" cy="128"/>
              <a:chOff x="1784" y="1736"/>
              <a:chExt cx="128" cy="128"/>
            </a:xfrm>
          </p:grpSpPr>
          <p:sp>
            <p:nvSpPr>
              <p:cNvPr id="108563" name="Line 1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4" name="Line 2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2424" y="1728"/>
              <a:ext cx="128" cy="128"/>
              <a:chOff x="1784" y="1736"/>
              <a:chExt cx="128" cy="128"/>
            </a:xfrm>
          </p:grpSpPr>
          <p:sp>
            <p:nvSpPr>
              <p:cNvPr id="108566" name="Line 2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7" name="Line 2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432" y="2344"/>
              <a:ext cx="128" cy="128"/>
              <a:chOff x="1784" y="1736"/>
              <a:chExt cx="128" cy="128"/>
            </a:xfrm>
          </p:grpSpPr>
          <p:sp>
            <p:nvSpPr>
              <p:cNvPr id="108569" name="Line 2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0" name="Line 2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424" y="2856"/>
              <a:ext cx="128" cy="128"/>
              <a:chOff x="1784" y="1736"/>
              <a:chExt cx="128" cy="128"/>
            </a:xfrm>
          </p:grpSpPr>
          <p:sp>
            <p:nvSpPr>
              <p:cNvPr id="108572" name="Line 2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3" name="Line 2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416" y="3400"/>
              <a:ext cx="128" cy="128"/>
              <a:chOff x="1784" y="1736"/>
              <a:chExt cx="128" cy="128"/>
            </a:xfrm>
          </p:grpSpPr>
          <p:sp>
            <p:nvSpPr>
              <p:cNvPr id="108575" name="Line 3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6" name="Line 3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944" y="1728"/>
              <a:ext cx="128" cy="128"/>
              <a:chOff x="1784" y="1736"/>
              <a:chExt cx="128" cy="128"/>
            </a:xfrm>
          </p:grpSpPr>
          <p:sp>
            <p:nvSpPr>
              <p:cNvPr id="108578" name="Line 3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9" name="Line 3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2952" y="2344"/>
              <a:ext cx="128" cy="128"/>
              <a:chOff x="1784" y="1736"/>
              <a:chExt cx="128" cy="128"/>
            </a:xfrm>
          </p:grpSpPr>
          <p:sp>
            <p:nvSpPr>
              <p:cNvPr id="108581" name="Line 3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2" name="Line 3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2944" y="2856"/>
              <a:ext cx="128" cy="128"/>
              <a:chOff x="1784" y="1736"/>
              <a:chExt cx="128" cy="128"/>
            </a:xfrm>
          </p:grpSpPr>
          <p:sp>
            <p:nvSpPr>
              <p:cNvPr id="108584" name="Line 4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5" name="Line 4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2936" y="3400"/>
              <a:ext cx="128" cy="128"/>
              <a:chOff x="1784" y="1736"/>
              <a:chExt cx="128" cy="128"/>
            </a:xfrm>
          </p:grpSpPr>
          <p:sp>
            <p:nvSpPr>
              <p:cNvPr id="108587" name="Line 4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8" name="Line 4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3520" y="1728"/>
              <a:ext cx="128" cy="128"/>
              <a:chOff x="1784" y="1736"/>
              <a:chExt cx="128" cy="128"/>
            </a:xfrm>
          </p:grpSpPr>
          <p:sp>
            <p:nvSpPr>
              <p:cNvPr id="108590" name="Line 4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1" name="Line 4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3528" y="2344"/>
              <a:ext cx="128" cy="128"/>
              <a:chOff x="1784" y="1736"/>
              <a:chExt cx="128" cy="128"/>
            </a:xfrm>
          </p:grpSpPr>
          <p:sp>
            <p:nvSpPr>
              <p:cNvPr id="108593" name="Line 4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4" name="Line 5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3520" y="2856"/>
              <a:ext cx="128" cy="128"/>
              <a:chOff x="1784" y="1736"/>
              <a:chExt cx="128" cy="128"/>
            </a:xfrm>
          </p:grpSpPr>
          <p:sp>
            <p:nvSpPr>
              <p:cNvPr id="108596" name="Line 5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7" name="Line 5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3512" y="3400"/>
              <a:ext cx="128" cy="128"/>
              <a:chOff x="1784" y="1736"/>
              <a:chExt cx="128" cy="128"/>
            </a:xfrm>
          </p:grpSpPr>
          <p:sp>
            <p:nvSpPr>
              <p:cNvPr id="108599" name="Line 5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0" name="Line 5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4024" y="1728"/>
              <a:ext cx="128" cy="128"/>
              <a:chOff x="1784" y="1736"/>
              <a:chExt cx="128" cy="128"/>
            </a:xfrm>
          </p:grpSpPr>
          <p:sp>
            <p:nvSpPr>
              <p:cNvPr id="108602" name="Line 5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3" name="Line 5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4032" y="2344"/>
              <a:ext cx="128" cy="128"/>
              <a:chOff x="1784" y="1736"/>
              <a:chExt cx="128" cy="128"/>
            </a:xfrm>
          </p:grpSpPr>
          <p:sp>
            <p:nvSpPr>
              <p:cNvPr id="108605" name="Line 6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6" name="Line 6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63"/>
            <p:cNvGrpSpPr>
              <a:grpSpLocks/>
            </p:cNvGrpSpPr>
            <p:nvPr/>
          </p:nvGrpSpPr>
          <p:grpSpPr bwMode="auto">
            <a:xfrm>
              <a:off x="4024" y="2856"/>
              <a:ext cx="128" cy="128"/>
              <a:chOff x="1784" y="1736"/>
              <a:chExt cx="128" cy="128"/>
            </a:xfrm>
          </p:grpSpPr>
          <p:sp>
            <p:nvSpPr>
              <p:cNvPr id="108608" name="Line 6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9" name="Line 6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66"/>
            <p:cNvGrpSpPr>
              <a:grpSpLocks/>
            </p:cNvGrpSpPr>
            <p:nvPr/>
          </p:nvGrpSpPr>
          <p:grpSpPr bwMode="auto">
            <a:xfrm>
              <a:off x="4016" y="3400"/>
              <a:ext cx="128" cy="128"/>
              <a:chOff x="1784" y="1736"/>
              <a:chExt cx="128" cy="128"/>
            </a:xfrm>
          </p:grpSpPr>
          <p:sp>
            <p:nvSpPr>
              <p:cNvPr id="108611" name="Line 6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2" name="Line 6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69"/>
            <p:cNvGrpSpPr>
              <a:grpSpLocks/>
            </p:cNvGrpSpPr>
            <p:nvPr/>
          </p:nvGrpSpPr>
          <p:grpSpPr bwMode="auto">
            <a:xfrm>
              <a:off x="4560" y="1728"/>
              <a:ext cx="128" cy="128"/>
              <a:chOff x="1784" y="1736"/>
              <a:chExt cx="128" cy="128"/>
            </a:xfrm>
          </p:grpSpPr>
          <p:sp>
            <p:nvSpPr>
              <p:cNvPr id="108614" name="Line 7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5" name="Line 7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72"/>
            <p:cNvGrpSpPr>
              <a:grpSpLocks/>
            </p:cNvGrpSpPr>
            <p:nvPr/>
          </p:nvGrpSpPr>
          <p:grpSpPr bwMode="auto">
            <a:xfrm>
              <a:off x="4568" y="2344"/>
              <a:ext cx="128" cy="128"/>
              <a:chOff x="1784" y="1736"/>
              <a:chExt cx="128" cy="128"/>
            </a:xfrm>
          </p:grpSpPr>
          <p:sp>
            <p:nvSpPr>
              <p:cNvPr id="108617" name="Line 7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8" name="Line 7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75"/>
            <p:cNvGrpSpPr>
              <a:grpSpLocks/>
            </p:cNvGrpSpPr>
            <p:nvPr/>
          </p:nvGrpSpPr>
          <p:grpSpPr bwMode="auto">
            <a:xfrm>
              <a:off x="4560" y="2856"/>
              <a:ext cx="128" cy="128"/>
              <a:chOff x="1784" y="1736"/>
              <a:chExt cx="128" cy="128"/>
            </a:xfrm>
          </p:grpSpPr>
          <p:sp>
            <p:nvSpPr>
              <p:cNvPr id="108620" name="Line 7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1" name="Line 7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78"/>
            <p:cNvGrpSpPr>
              <a:grpSpLocks/>
            </p:cNvGrpSpPr>
            <p:nvPr/>
          </p:nvGrpSpPr>
          <p:grpSpPr bwMode="auto">
            <a:xfrm>
              <a:off x="4552" y="3400"/>
              <a:ext cx="128" cy="128"/>
              <a:chOff x="1784" y="1736"/>
              <a:chExt cx="128" cy="128"/>
            </a:xfrm>
          </p:grpSpPr>
          <p:sp>
            <p:nvSpPr>
              <p:cNvPr id="108623" name="Line 7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4" name="Line 8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81"/>
            <p:cNvGrpSpPr>
              <a:grpSpLocks/>
            </p:cNvGrpSpPr>
            <p:nvPr/>
          </p:nvGrpSpPr>
          <p:grpSpPr bwMode="auto">
            <a:xfrm>
              <a:off x="1776" y="1216"/>
              <a:ext cx="128" cy="128"/>
              <a:chOff x="1784" y="1736"/>
              <a:chExt cx="128" cy="128"/>
            </a:xfrm>
          </p:grpSpPr>
          <p:sp>
            <p:nvSpPr>
              <p:cNvPr id="108626" name="Line 8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7" name="Line 8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2416" y="1216"/>
              <a:ext cx="128" cy="128"/>
              <a:chOff x="1784" y="1736"/>
              <a:chExt cx="128" cy="128"/>
            </a:xfrm>
          </p:grpSpPr>
          <p:sp>
            <p:nvSpPr>
              <p:cNvPr id="108629" name="Line 8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0" name="Line 8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2936" y="1216"/>
              <a:ext cx="128" cy="128"/>
              <a:chOff x="1784" y="1736"/>
              <a:chExt cx="128" cy="128"/>
            </a:xfrm>
          </p:grpSpPr>
          <p:sp>
            <p:nvSpPr>
              <p:cNvPr id="108632" name="Line 8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3" name="Line 8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3512" y="1216"/>
              <a:ext cx="128" cy="128"/>
              <a:chOff x="1784" y="1736"/>
              <a:chExt cx="128" cy="128"/>
            </a:xfrm>
          </p:grpSpPr>
          <p:sp>
            <p:nvSpPr>
              <p:cNvPr id="108635" name="Line 9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6" name="Line 9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8640" name="Group 93"/>
            <p:cNvGrpSpPr>
              <a:grpSpLocks/>
            </p:cNvGrpSpPr>
            <p:nvPr/>
          </p:nvGrpSpPr>
          <p:grpSpPr bwMode="auto">
            <a:xfrm>
              <a:off x="4016" y="1216"/>
              <a:ext cx="128" cy="128"/>
              <a:chOff x="1784" y="1736"/>
              <a:chExt cx="128" cy="128"/>
            </a:xfrm>
          </p:grpSpPr>
          <p:sp>
            <p:nvSpPr>
              <p:cNvPr id="108638" name="Line 9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9" name="Line 9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8647" name="Group 96"/>
            <p:cNvGrpSpPr>
              <a:grpSpLocks/>
            </p:cNvGrpSpPr>
            <p:nvPr/>
          </p:nvGrpSpPr>
          <p:grpSpPr bwMode="auto">
            <a:xfrm>
              <a:off x="4552" y="1216"/>
              <a:ext cx="128" cy="128"/>
              <a:chOff x="1784" y="1736"/>
              <a:chExt cx="128" cy="128"/>
            </a:xfrm>
          </p:grpSpPr>
          <p:sp>
            <p:nvSpPr>
              <p:cNvPr id="108641" name="Line 9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42" name="Line 9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8643" name="Line 99"/>
            <p:cNvSpPr>
              <a:spLocks noChangeShapeType="1"/>
            </p:cNvSpPr>
            <p:nvPr/>
          </p:nvSpPr>
          <p:spPr bwMode="auto">
            <a:xfrm flipH="1">
              <a:off x="2040" y="2464"/>
              <a:ext cx="11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4" name="Text Box 100"/>
            <p:cNvSpPr txBox="1">
              <a:spLocks noChangeArrowheads="1"/>
            </p:cNvSpPr>
            <p:nvPr/>
          </p:nvSpPr>
          <p:spPr bwMode="auto">
            <a:xfrm>
              <a:off x="2544" y="205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/>
                <a:t>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sp>
        <p:nvSpPr>
          <p:cNvPr id="108645" name="Oval 101"/>
          <p:cNvSpPr>
            <a:spLocks noChangeArrowheads="1"/>
          </p:cNvSpPr>
          <p:nvPr/>
        </p:nvSpPr>
        <p:spPr bwMode="auto">
          <a:xfrm>
            <a:off x="2914650" y="1839913"/>
            <a:ext cx="4059238" cy="4084637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46" name="Oval 102"/>
          <p:cNvSpPr>
            <a:spLocks noChangeArrowheads="1"/>
          </p:cNvSpPr>
          <p:nvPr/>
        </p:nvSpPr>
        <p:spPr bwMode="auto">
          <a:xfrm>
            <a:off x="3236913" y="2130425"/>
            <a:ext cx="3413125" cy="3463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7065560" y="2681596"/>
            <a:ext cx="0" cy="109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121146" y="3066340"/>
            <a:ext cx="30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I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 rot="5561759">
            <a:off x="4633411" y="2024413"/>
            <a:ext cx="652817" cy="3753134"/>
            <a:chOff x="4794915" y="2144973"/>
            <a:chExt cx="652817" cy="3753134"/>
          </a:xfrm>
        </p:grpSpPr>
        <p:cxnSp>
          <p:nvCxnSpPr>
            <p:cNvPr id="122" name="Straight Arrow Connector 121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7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643" name="Line 99"/>
          <p:cNvSpPr>
            <a:spLocks noChangeShapeType="1"/>
          </p:cNvSpPr>
          <p:nvPr/>
        </p:nvSpPr>
        <p:spPr bwMode="auto">
          <a:xfrm flipH="1">
            <a:off x="3238500" y="3911600"/>
            <a:ext cx="1754188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644" name="Text Box 100"/>
          <p:cNvSpPr txBox="1">
            <a:spLocks noChangeArrowheads="1"/>
          </p:cNvSpPr>
          <p:nvPr/>
        </p:nvSpPr>
        <p:spPr bwMode="auto">
          <a:xfrm>
            <a:off x="4038600" y="3255963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r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5813946" y="2169994"/>
            <a:ext cx="436729" cy="39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4735773" y="1992573"/>
            <a:ext cx="559559" cy="13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42515" y="5734335"/>
            <a:ext cx="598225" cy="11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853023">
            <a:off x="4713027" y="2076733"/>
            <a:ext cx="652817" cy="3753134"/>
            <a:chOff x="4794915" y="2144973"/>
            <a:chExt cx="652817" cy="3753134"/>
          </a:xfrm>
        </p:grpSpPr>
        <p:cxnSp>
          <p:nvCxnSpPr>
            <p:cNvPr id="118" name="Straight Arrow Connector 117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 rot="7815373">
            <a:off x="4717572" y="1903857"/>
            <a:ext cx="652817" cy="3753134"/>
            <a:chOff x="4794915" y="2144973"/>
            <a:chExt cx="652817" cy="3753134"/>
          </a:xfrm>
        </p:grpSpPr>
        <p:cxnSp>
          <p:nvCxnSpPr>
            <p:cNvPr id="125" name="Straight Arrow Connector 124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6743700" y="3733800"/>
            <a:ext cx="161925" cy="198437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320119" y="169232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91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Induced E-fields</vt:lpstr>
      <vt:lpstr>Induced E-fields</vt:lpstr>
      <vt:lpstr>Induced E-fields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16</cp:revision>
  <dcterms:created xsi:type="dcterms:W3CDTF">2011-11-29T04:25:58Z</dcterms:created>
  <dcterms:modified xsi:type="dcterms:W3CDTF">2014-07-08T00:37:15Z</dcterms:modified>
</cp:coreProperties>
</file>