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3" r:id="rId5"/>
    <p:sldId id="271" r:id="rId6"/>
    <p:sldId id="272" r:id="rId7"/>
    <p:sldId id="273" r:id="rId8"/>
    <p:sldId id="274" r:id="rId9"/>
    <p:sldId id="275" r:id="rId10"/>
    <p:sldId id="264" r:id="rId11"/>
    <p:sldId id="260" r:id="rId12"/>
    <p:sldId id="269" r:id="rId13"/>
    <p:sldId id="270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E359-9639-405C-8C91-EB2B194AA000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6761" y="1463040"/>
            <a:ext cx="7543800" cy="3049932"/>
            <a:chOff x="802" y="2409"/>
            <a:chExt cx="3142" cy="1093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802" y="2409"/>
              <a:ext cx="3142" cy="1093"/>
              <a:chOff x="802" y="2409"/>
              <a:chExt cx="3142" cy="10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87" y="3355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2170" y="3030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1024" y="2587"/>
                <a:ext cx="0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V="1">
                <a:off x="1028" y="3387"/>
                <a:ext cx="26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802" y="2482"/>
                <a:ext cx="144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y</a:t>
                </a: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3691" y="3314"/>
                <a:ext cx="14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x</a:t>
                </a: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3072" y="2724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3182" y="2409"/>
                <a:ext cx="188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3759" y="2701"/>
              <a:ext cx="74" cy="275"/>
              <a:chOff x="4491" y="2017"/>
              <a:chExt cx="422" cy="142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101" y="3043"/>
              <a:ext cx="74" cy="275"/>
              <a:chOff x="4491" y="2017"/>
              <a:chExt cx="422" cy="1421"/>
            </a:xfrm>
          </p:grpSpPr>
          <p:sp>
            <p:nvSpPr>
              <p:cNvPr id="11" name="Oval 24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354203" y="2230406"/>
            <a:ext cx="3930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293500" y="2332793"/>
            <a:ext cx="3802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5880" y="50678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8135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4711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6423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999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11885" y="56250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221963" y="1228182"/>
            <a:ext cx="3891812" cy="3071307"/>
            <a:chOff x="1929099" y="1705862"/>
            <a:chExt cx="3891812" cy="3071307"/>
          </a:xfrm>
        </p:grpSpPr>
        <p:grpSp>
          <p:nvGrpSpPr>
            <p:cNvPr id="6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9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5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6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2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8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9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8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3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187364" y="460486"/>
            <a:ext cx="148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S’S</a:t>
            </a:r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72477" y="24860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B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30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2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3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4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5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6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7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8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9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0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1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2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74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3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b="1" i="1" dirty="0" smtClean="0">
                <a:solidFill>
                  <a:srgbClr val="FF0000"/>
                </a:solidFill>
              </a:rPr>
              <a:t>=V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S’S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45181" y="340123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B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8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162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9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1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2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3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4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6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7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8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9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1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4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5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986212" y="61436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48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b="1" i="1" dirty="0" smtClean="0">
                <a:solidFill>
                  <a:srgbClr val="FF0000"/>
                </a:solidFill>
              </a:rPr>
              <a:t>=V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8820" y="411480"/>
            <a:ext cx="6762831" cy="5789930"/>
            <a:chOff x="718820" y="411480"/>
            <a:chExt cx="6762831" cy="578993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Closed </a:t>
              </a:r>
              <a:r>
                <a:rPr lang="en-US" dirty="0"/>
                <a:t>Surface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38663" y="35877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54513" y="3092450"/>
              <a:ext cx="493712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06961" y="411480"/>
              <a:ext cx="5774690" cy="5774690"/>
              <a:chOff x="1706961" y="411480"/>
              <a:chExt cx="5774690" cy="5774690"/>
            </a:xfrm>
          </p:grpSpPr>
          <p:cxnSp>
            <p:nvCxnSpPr>
              <p:cNvPr id="11" name="Straight Arrow Connector 10"/>
              <p:cNvCxnSpPr>
                <a:stCxn id="9" idx="0"/>
              </p:cNvCxnSpPr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 rot="2700000">
              <a:off x="1706961" y="426720"/>
              <a:ext cx="5774690" cy="5774690"/>
              <a:chOff x="1706961" y="411480"/>
              <a:chExt cx="5774690" cy="577469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TextBox 25"/>
          <p:cNvSpPr txBox="1"/>
          <p:nvPr/>
        </p:nvSpPr>
        <p:spPr>
          <a:xfrm>
            <a:off x="6546532" y="13611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5319"/>
          <a:stretch>
            <a:fillRect/>
          </a:stretch>
        </p:blipFill>
        <p:spPr bwMode="auto">
          <a:xfrm>
            <a:off x="2547938" y="769620"/>
            <a:ext cx="4538662" cy="47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4"/>
          <p:cNvGrpSpPr/>
          <p:nvPr/>
        </p:nvGrpSpPr>
        <p:grpSpPr>
          <a:xfrm>
            <a:off x="703580" y="1754823"/>
            <a:ext cx="5623243" cy="3106737"/>
            <a:chOff x="718820" y="1770063"/>
            <a:chExt cx="5623243" cy="3106737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Closed </a:t>
              </a:r>
              <a:r>
                <a:rPr lang="en-US" dirty="0"/>
                <a:t>Surface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27236"/>
            <a:ext cx="4632960" cy="37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5371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y’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x’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41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44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2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4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6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7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1275933" y="2457004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037035" y="2535109"/>
            <a:ext cx="56137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en-US" sz="2800" dirty="0" err="1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x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39896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29800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13374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2508" y="292983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1282631">
            <a:off x="4250627" y="2039823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10580900">
            <a:off x="4680562" y="2504870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623055">
            <a:off x="4282405" y="2902322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600727" y="338019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542190" y="3890219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9522329">
            <a:off x="4593846" y="2070625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158806">
            <a:off x="4174353" y="2477387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20419614">
            <a:off x="4519050" y="2870313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160717">
            <a:off x="4221020" y="3436261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074827" y="3897174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23016" y="289137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895" y="196497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97077" y="5653122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189" y="5075694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seems to go this way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65224" y="2167454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2108" y="3133434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531" y="1928296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0790" y="3066374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2691" y="3083640"/>
            <a:ext cx="24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r>
              <a:rPr lang="en-US" sz="3200" dirty="0" smtClean="0">
                <a:solidFill>
                  <a:srgbClr val="FF0000"/>
                </a:solidFill>
              </a:rPr>
              <a:t> =2m/s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68611" y="2260424"/>
            <a:ext cx="1129533" cy="135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4562" y="1541970"/>
            <a:ext cx="218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v’=1.9 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45159" y="1498910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2043" y="2464890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0466" y="1259752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725" y="2397830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135183" y="5659459"/>
            <a:ext cx="40615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02305" y="5390663"/>
            <a:ext cx="225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 = -0.1m/s 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6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134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dcterms:created xsi:type="dcterms:W3CDTF">2011-12-03T18:37:24Z</dcterms:created>
  <dcterms:modified xsi:type="dcterms:W3CDTF">2014-07-02T17:08:15Z</dcterms:modified>
</cp:coreProperties>
</file>