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401" r:id="rId2"/>
    <p:sldId id="402" r:id="rId3"/>
    <p:sldId id="259" r:id="rId4"/>
    <p:sldId id="549" r:id="rId5"/>
    <p:sldId id="591" r:id="rId6"/>
    <p:sldId id="592" r:id="rId7"/>
    <p:sldId id="272" r:id="rId8"/>
    <p:sldId id="273" r:id="rId9"/>
    <p:sldId id="406" r:id="rId10"/>
    <p:sldId id="407" r:id="rId11"/>
    <p:sldId id="590" r:id="rId12"/>
    <p:sldId id="260" r:id="rId13"/>
    <p:sldId id="261" r:id="rId14"/>
    <p:sldId id="262" r:id="rId15"/>
    <p:sldId id="263" r:id="rId16"/>
    <p:sldId id="264" r:id="rId17"/>
    <p:sldId id="265" r:id="rId18"/>
    <p:sldId id="266" r:id="rId19"/>
    <p:sldId id="267" r:id="rId20"/>
    <p:sldId id="268" r:id="rId21"/>
    <p:sldId id="269" r:id="rId22"/>
    <p:sldId id="1371" r:id="rId23"/>
    <p:sldId id="1372" r:id="rId24"/>
    <p:sldId id="1373" r:id="rId25"/>
    <p:sldId id="403" r:id="rId26"/>
    <p:sldId id="270" r:id="rId27"/>
    <p:sldId id="271" r:id="rId28"/>
    <p:sldId id="1060" r:id="rId29"/>
    <p:sldId id="274" r:id="rId30"/>
    <p:sldId id="258" r:id="rId31"/>
    <p:sldId id="275" r:id="rId32"/>
    <p:sldId id="25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954C9-22BF-43B1-89D3-59B7A6F8F17F}" v="31" dt="2023-09-12T00:12:27.8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09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AD2954C9-22BF-43B1-89D3-59B7A6F8F17F}"/>
    <pc:docChg chg="undo custSel addSld delSld modSld sldOrd">
      <pc:chgData name="Lines, Todd" userId="afaf7c3a-e8aa-4568-882a-02ad8f9e19b0" providerId="ADAL" clId="{AD2954C9-22BF-43B1-89D3-59B7A6F8F17F}" dt="2023-09-12T00:12:27.807" v="391"/>
      <pc:docMkLst>
        <pc:docMk/>
      </pc:docMkLst>
      <pc:sldChg chg="addSp delSp modSp mod">
        <pc:chgData name="Lines, Todd" userId="afaf7c3a-e8aa-4568-882a-02ad8f9e19b0" providerId="ADAL" clId="{AD2954C9-22BF-43B1-89D3-59B7A6F8F17F}" dt="2023-09-12T00:07:33.918" v="370" actId="21"/>
        <pc:sldMkLst>
          <pc:docMk/>
          <pc:sldMk cId="0" sldId="257"/>
        </pc:sldMkLst>
        <pc:spChg chg="mod">
          <ac:chgData name="Lines, Todd" userId="afaf7c3a-e8aa-4568-882a-02ad8f9e19b0" providerId="ADAL" clId="{AD2954C9-22BF-43B1-89D3-59B7A6F8F17F}" dt="2023-09-12T00:06:28.467" v="352" actId="1038"/>
          <ac:spMkLst>
            <pc:docMk/>
            <pc:sldMk cId="0" sldId="257"/>
            <ac:spMk id="23" creationId="{00000000-0000-0000-0000-000000000000}"/>
          </ac:spMkLst>
        </pc:spChg>
        <pc:spChg chg="add mod">
          <ac:chgData name="Lines, Todd" userId="afaf7c3a-e8aa-4568-882a-02ad8f9e19b0" providerId="ADAL" clId="{AD2954C9-22BF-43B1-89D3-59B7A6F8F17F}" dt="2023-09-12T00:04:47.604" v="239" actId="20577"/>
          <ac:spMkLst>
            <pc:docMk/>
            <pc:sldMk cId="0" sldId="257"/>
            <ac:spMk id="28" creationId="{54B61E7D-6249-2014-593F-7C12864A651D}"/>
          </ac:spMkLst>
        </pc:spChg>
        <pc:spChg chg="add del mod">
          <ac:chgData name="Lines, Todd" userId="afaf7c3a-e8aa-4568-882a-02ad8f9e19b0" providerId="ADAL" clId="{AD2954C9-22BF-43B1-89D3-59B7A6F8F17F}" dt="2023-09-12T00:07:20.297" v="368" actId="478"/>
          <ac:spMkLst>
            <pc:docMk/>
            <pc:sldMk cId="0" sldId="257"/>
            <ac:spMk id="29" creationId="{7BFEB7F6-A6F2-75EF-2EB5-431C6CE4DD9A}"/>
          </ac:spMkLst>
        </pc:spChg>
        <pc:spChg chg="add del mod">
          <ac:chgData name="Lines, Todd" userId="afaf7c3a-e8aa-4568-882a-02ad8f9e19b0" providerId="ADAL" clId="{AD2954C9-22BF-43B1-89D3-59B7A6F8F17F}" dt="2023-09-12T00:07:19.751" v="367" actId="478"/>
          <ac:spMkLst>
            <pc:docMk/>
            <pc:sldMk cId="0" sldId="257"/>
            <ac:spMk id="30" creationId="{5FE43721-69C4-93DA-F7FC-A709FC25B422}"/>
          </ac:spMkLst>
        </pc:spChg>
        <pc:spChg chg="add del mod">
          <ac:chgData name="Lines, Todd" userId="afaf7c3a-e8aa-4568-882a-02ad8f9e19b0" providerId="ADAL" clId="{AD2954C9-22BF-43B1-89D3-59B7A6F8F17F}" dt="2023-09-12T00:07:19.112" v="366" actId="478"/>
          <ac:spMkLst>
            <pc:docMk/>
            <pc:sldMk cId="0" sldId="257"/>
            <ac:spMk id="31" creationId="{6168CF14-4309-79DA-5E35-DD48943920C6}"/>
          </ac:spMkLst>
        </pc:spChg>
        <pc:picChg chg="add del">
          <ac:chgData name="Lines, Todd" userId="afaf7c3a-e8aa-4568-882a-02ad8f9e19b0" providerId="ADAL" clId="{AD2954C9-22BF-43B1-89D3-59B7A6F8F17F}" dt="2023-09-12T00:03:03.527" v="224" actId="478"/>
          <ac:picMkLst>
            <pc:docMk/>
            <pc:sldMk cId="0" sldId="257"/>
            <ac:picMk id="15" creationId="{E4C7CB83-F567-85CC-5C35-8C9B169BFBA0}"/>
          </ac:picMkLst>
        </pc:picChg>
        <pc:picChg chg="del mod">
          <ac:chgData name="Lines, Todd" userId="afaf7c3a-e8aa-4568-882a-02ad8f9e19b0" providerId="ADAL" clId="{AD2954C9-22BF-43B1-89D3-59B7A6F8F17F}" dt="2023-09-12T00:03:15.061" v="226" actId="21"/>
          <ac:picMkLst>
            <pc:docMk/>
            <pc:sldMk cId="0" sldId="257"/>
            <ac:picMk id="16" creationId="{71E2FF06-88E7-7BA3-80B5-07813678B9FE}"/>
          </ac:picMkLst>
        </pc:picChg>
        <pc:picChg chg="del mod">
          <ac:chgData name="Lines, Todd" userId="afaf7c3a-e8aa-4568-882a-02ad8f9e19b0" providerId="ADAL" clId="{AD2954C9-22BF-43B1-89D3-59B7A6F8F17F}" dt="2023-09-12T00:07:33.918" v="370" actId="21"/>
          <ac:picMkLst>
            <pc:docMk/>
            <pc:sldMk cId="0" sldId="257"/>
            <ac:picMk id="38" creationId="{74EC4151-FBC1-4375-7243-C463E8D7F857}"/>
          </ac:picMkLst>
        </pc:picChg>
        <pc:picChg chg="mod">
          <ac:chgData name="Lines, Todd" userId="afaf7c3a-e8aa-4568-882a-02ad8f9e19b0" providerId="ADAL" clId="{AD2954C9-22BF-43B1-89D3-59B7A6F8F17F}" dt="2023-09-12T00:01:50.398" v="196" actId="1076"/>
          <ac:picMkLst>
            <pc:docMk/>
            <pc:sldMk cId="0" sldId="257"/>
            <ac:picMk id="2052" creationId="{00000000-0000-0000-0000-000000000000}"/>
          </ac:picMkLst>
        </pc:picChg>
        <pc:cxnChg chg="mod">
          <ac:chgData name="Lines, Todd" userId="afaf7c3a-e8aa-4568-882a-02ad8f9e19b0" providerId="ADAL" clId="{AD2954C9-22BF-43B1-89D3-59B7A6F8F17F}" dt="2023-09-12T00:07:12.809" v="365" actId="1038"/>
          <ac:cxnSpMkLst>
            <pc:docMk/>
            <pc:sldMk cId="0" sldId="257"/>
            <ac:cxnSpMk id="6" creationId="{00000000-0000-0000-0000-000000000000}"/>
          </ac:cxnSpMkLst>
        </pc:cxnChg>
        <pc:cxnChg chg="mod">
          <ac:chgData name="Lines, Todd" userId="afaf7c3a-e8aa-4568-882a-02ad8f9e19b0" providerId="ADAL" clId="{AD2954C9-22BF-43B1-89D3-59B7A6F8F17F}" dt="2023-09-12T00:07:01.671" v="363" actId="14100"/>
          <ac:cxnSpMkLst>
            <pc:docMk/>
            <pc:sldMk cId="0" sldId="257"/>
            <ac:cxnSpMk id="8" creationId="{00000000-0000-0000-0000-000000000000}"/>
          </ac:cxnSpMkLst>
        </pc:cxnChg>
        <pc:cxnChg chg="add mod">
          <ac:chgData name="Lines, Todd" userId="afaf7c3a-e8aa-4568-882a-02ad8f9e19b0" providerId="ADAL" clId="{AD2954C9-22BF-43B1-89D3-59B7A6F8F17F}" dt="2023-09-12T00:06:42.920" v="357" actId="14100"/>
          <ac:cxnSpMkLst>
            <pc:docMk/>
            <pc:sldMk cId="0" sldId="257"/>
            <ac:cxnSpMk id="11" creationId="{AE5F6494-B4E8-85F8-5697-CCBFC134313C}"/>
          </ac:cxnSpMkLst>
        </pc:cxnChg>
      </pc:sldChg>
      <pc:sldChg chg="addSp delSp modSp mod">
        <pc:chgData name="Lines, Todd" userId="afaf7c3a-e8aa-4568-882a-02ad8f9e19b0" providerId="ADAL" clId="{AD2954C9-22BF-43B1-89D3-59B7A6F8F17F}" dt="2023-09-11T23:59:32.150" v="185" actId="1035"/>
        <pc:sldMkLst>
          <pc:docMk/>
          <pc:sldMk cId="0" sldId="258"/>
        </pc:sldMkLst>
        <pc:spChg chg="add del mod">
          <ac:chgData name="Lines, Todd" userId="afaf7c3a-e8aa-4568-882a-02ad8f9e19b0" providerId="ADAL" clId="{AD2954C9-22BF-43B1-89D3-59B7A6F8F17F}" dt="2023-09-11T23:57:24.885" v="135" actId="478"/>
          <ac:spMkLst>
            <pc:docMk/>
            <pc:sldMk cId="0" sldId="258"/>
            <ac:spMk id="2" creationId="{8A70D5C4-33D3-CA5B-535A-60267094B202}"/>
          </ac:spMkLst>
        </pc:spChg>
        <pc:spChg chg="add del mod">
          <ac:chgData name="Lines, Todd" userId="afaf7c3a-e8aa-4568-882a-02ad8f9e19b0" providerId="ADAL" clId="{AD2954C9-22BF-43B1-89D3-59B7A6F8F17F}" dt="2023-09-11T23:58:51.798" v="162" actId="478"/>
          <ac:spMkLst>
            <pc:docMk/>
            <pc:sldMk cId="0" sldId="258"/>
            <ac:spMk id="3" creationId="{8196CC2F-D90C-3C35-A9DA-D060242C2651}"/>
          </ac:spMkLst>
        </pc:spChg>
        <pc:spChg chg="add del mod">
          <ac:chgData name="Lines, Todd" userId="afaf7c3a-e8aa-4568-882a-02ad8f9e19b0" providerId="ADAL" clId="{AD2954C9-22BF-43B1-89D3-59B7A6F8F17F}" dt="2023-09-11T23:57:24.885" v="135" actId="478"/>
          <ac:spMkLst>
            <pc:docMk/>
            <pc:sldMk cId="0" sldId="258"/>
            <ac:spMk id="4" creationId="{435D89D7-8F94-0BF6-B2E8-521AE5DEDD27}"/>
          </ac:spMkLst>
        </pc:spChg>
        <pc:spChg chg="mod">
          <ac:chgData name="Lines, Todd" userId="afaf7c3a-e8aa-4568-882a-02ad8f9e19b0" providerId="ADAL" clId="{AD2954C9-22BF-43B1-89D3-59B7A6F8F17F}" dt="2023-09-11T23:56:55.058" v="132" actId="207"/>
          <ac:spMkLst>
            <pc:docMk/>
            <pc:sldMk cId="0" sldId="258"/>
            <ac:spMk id="6" creationId="{00000000-0000-0000-0000-000000000000}"/>
          </ac:spMkLst>
        </pc:spChg>
        <pc:spChg chg="add del mod">
          <ac:chgData name="Lines, Todd" userId="afaf7c3a-e8aa-4568-882a-02ad8f9e19b0" providerId="ADAL" clId="{AD2954C9-22BF-43B1-89D3-59B7A6F8F17F}" dt="2023-09-11T23:57:32.597" v="136" actId="478"/>
          <ac:spMkLst>
            <pc:docMk/>
            <pc:sldMk cId="0" sldId="258"/>
            <ac:spMk id="10" creationId="{718719AA-66B2-5DEA-F7F5-C6A22D9B89C5}"/>
          </ac:spMkLst>
        </pc:spChg>
        <pc:spChg chg="add del mod">
          <ac:chgData name="Lines, Todd" userId="afaf7c3a-e8aa-4568-882a-02ad8f9e19b0" providerId="ADAL" clId="{AD2954C9-22BF-43B1-89D3-59B7A6F8F17F}" dt="2023-09-11T23:57:38.213" v="138" actId="478"/>
          <ac:spMkLst>
            <pc:docMk/>
            <pc:sldMk cId="0" sldId="258"/>
            <ac:spMk id="11" creationId="{7825F461-DD3B-28F9-3CE2-E5EBFB7873A1}"/>
          </ac:spMkLst>
        </pc:spChg>
        <pc:spChg chg="add del mod">
          <ac:chgData name="Lines, Todd" userId="afaf7c3a-e8aa-4568-882a-02ad8f9e19b0" providerId="ADAL" clId="{AD2954C9-22BF-43B1-89D3-59B7A6F8F17F}" dt="2023-09-11T23:57:32.597" v="136" actId="478"/>
          <ac:spMkLst>
            <pc:docMk/>
            <pc:sldMk cId="0" sldId="258"/>
            <ac:spMk id="14" creationId="{8982BF78-1D96-604D-B3A4-49715149A7EB}"/>
          </ac:spMkLst>
        </pc:spChg>
        <pc:spChg chg="add del mod">
          <ac:chgData name="Lines, Todd" userId="afaf7c3a-e8aa-4568-882a-02ad8f9e19b0" providerId="ADAL" clId="{AD2954C9-22BF-43B1-89D3-59B7A6F8F17F}" dt="2023-09-11T23:57:40.581" v="139" actId="478"/>
          <ac:spMkLst>
            <pc:docMk/>
            <pc:sldMk cId="0" sldId="258"/>
            <ac:spMk id="15" creationId="{813CA858-B523-69E8-8A1E-907174A7B0E9}"/>
          </ac:spMkLst>
        </pc:spChg>
        <pc:spChg chg="add del mod">
          <ac:chgData name="Lines, Todd" userId="afaf7c3a-e8aa-4568-882a-02ad8f9e19b0" providerId="ADAL" clId="{AD2954C9-22BF-43B1-89D3-59B7A6F8F17F}" dt="2023-09-11T23:58:54.054" v="163" actId="478"/>
          <ac:spMkLst>
            <pc:docMk/>
            <pc:sldMk cId="0" sldId="258"/>
            <ac:spMk id="17" creationId="{FE70517A-48DA-168C-2F1B-9747F9ABE61C}"/>
          </ac:spMkLst>
        </pc:spChg>
        <pc:picChg chg="mod">
          <ac:chgData name="Lines, Todd" userId="afaf7c3a-e8aa-4568-882a-02ad8f9e19b0" providerId="ADAL" clId="{AD2954C9-22BF-43B1-89D3-59B7A6F8F17F}" dt="2023-09-11T23:57:16.249" v="134" actId="1076"/>
          <ac:picMkLst>
            <pc:docMk/>
            <pc:sldMk cId="0" sldId="258"/>
            <ac:picMk id="3074" creationId="{00000000-0000-0000-0000-000000000000}"/>
          </ac:picMkLst>
        </pc:picChg>
        <pc:cxnChg chg="add">
          <ac:chgData name="Lines, Todd" userId="afaf7c3a-e8aa-4568-882a-02ad8f9e19b0" providerId="ADAL" clId="{AD2954C9-22BF-43B1-89D3-59B7A6F8F17F}" dt="2023-09-11T23:58:42.281" v="159" actId="11529"/>
          <ac:cxnSpMkLst>
            <pc:docMk/>
            <pc:sldMk cId="0" sldId="258"/>
            <ac:cxnSpMk id="19" creationId="{6734C078-11D0-C224-F48B-9B1E8DA55B6E}"/>
          </ac:cxnSpMkLst>
        </pc:cxnChg>
        <pc:cxnChg chg="add mod">
          <ac:chgData name="Lines, Todd" userId="afaf7c3a-e8aa-4568-882a-02ad8f9e19b0" providerId="ADAL" clId="{AD2954C9-22BF-43B1-89D3-59B7A6F8F17F}" dt="2023-09-11T23:58:47.581" v="161" actId="1076"/>
          <ac:cxnSpMkLst>
            <pc:docMk/>
            <pc:sldMk cId="0" sldId="258"/>
            <ac:cxnSpMk id="20" creationId="{973F5ECA-FA9B-CEEE-604A-C3773797DE3D}"/>
          </ac:cxnSpMkLst>
        </pc:cxnChg>
        <pc:cxnChg chg="add mod">
          <ac:chgData name="Lines, Todd" userId="afaf7c3a-e8aa-4568-882a-02ad8f9e19b0" providerId="ADAL" clId="{AD2954C9-22BF-43B1-89D3-59B7A6F8F17F}" dt="2023-09-11T23:59:11.749" v="175" actId="1035"/>
          <ac:cxnSpMkLst>
            <pc:docMk/>
            <pc:sldMk cId="0" sldId="258"/>
            <ac:cxnSpMk id="21" creationId="{F51316CF-0537-A55D-A4E4-DB9DDCE1436E}"/>
          </ac:cxnSpMkLst>
        </pc:cxnChg>
        <pc:cxnChg chg="add mod">
          <ac:chgData name="Lines, Todd" userId="afaf7c3a-e8aa-4568-882a-02ad8f9e19b0" providerId="ADAL" clId="{AD2954C9-22BF-43B1-89D3-59B7A6F8F17F}" dt="2023-09-11T23:59:11.749" v="175" actId="1035"/>
          <ac:cxnSpMkLst>
            <pc:docMk/>
            <pc:sldMk cId="0" sldId="258"/>
            <ac:cxnSpMk id="22" creationId="{8D91A202-DEF6-A59A-8499-D6FEBA64DFFC}"/>
          </ac:cxnSpMkLst>
        </pc:cxnChg>
        <pc:cxnChg chg="add mod">
          <ac:chgData name="Lines, Todd" userId="afaf7c3a-e8aa-4568-882a-02ad8f9e19b0" providerId="ADAL" clId="{AD2954C9-22BF-43B1-89D3-59B7A6F8F17F}" dt="2023-09-11T23:59:22.453" v="181" actId="1035"/>
          <ac:cxnSpMkLst>
            <pc:docMk/>
            <pc:sldMk cId="0" sldId="258"/>
            <ac:cxnSpMk id="23" creationId="{27209E3D-F10D-EB88-4857-E918364147A2}"/>
          </ac:cxnSpMkLst>
        </pc:cxnChg>
        <pc:cxnChg chg="add mod">
          <ac:chgData name="Lines, Todd" userId="afaf7c3a-e8aa-4568-882a-02ad8f9e19b0" providerId="ADAL" clId="{AD2954C9-22BF-43B1-89D3-59B7A6F8F17F}" dt="2023-09-11T23:59:22.453" v="181" actId="1035"/>
          <ac:cxnSpMkLst>
            <pc:docMk/>
            <pc:sldMk cId="0" sldId="258"/>
            <ac:cxnSpMk id="24" creationId="{3E8CC977-8ACC-0F00-9930-B9DDB3822DCD}"/>
          </ac:cxnSpMkLst>
        </pc:cxnChg>
        <pc:cxnChg chg="add mod">
          <ac:chgData name="Lines, Todd" userId="afaf7c3a-e8aa-4568-882a-02ad8f9e19b0" providerId="ADAL" clId="{AD2954C9-22BF-43B1-89D3-59B7A6F8F17F}" dt="2023-09-11T23:59:32.150" v="185" actId="1035"/>
          <ac:cxnSpMkLst>
            <pc:docMk/>
            <pc:sldMk cId="0" sldId="258"/>
            <ac:cxnSpMk id="25" creationId="{9F763033-B575-5BEA-3E54-07A14D82FE19}"/>
          </ac:cxnSpMkLst>
        </pc:cxnChg>
        <pc:cxnChg chg="add mod">
          <ac:chgData name="Lines, Todd" userId="afaf7c3a-e8aa-4568-882a-02ad8f9e19b0" providerId="ADAL" clId="{AD2954C9-22BF-43B1-89D3-59B7A6F8F17F}" dt="2023-09-11T23:59:32.150" v="185" actId="1035"/>
          <ac:cxnSpMkLst>
            <pc:docMk/>
            <pc:sldMk cId="0" sldId="258"/>
            <ac:cxnSpMk id="26" creationId="{69E3968A-8ABF-599D-AB5E-727A9981DD2E}"/>
          </ac:cxnSpMkLst>
        </pc:cxnChg>
      </pc:sldChg>
      <pc:sldChg chg="del">
        <pc:chgData name="Lines, Todd" userId="afaf7c3a-e8aa-4568-882a-02ad8f9e19b0" providerId="ADAL" clId="{AD2954C9-22BF-43B1-89D3-59B7A6F8F17F}" dt="2023-09-11T23:54:04.142" v="0" actId="47"/>
        <pc:sldMkLst>
          <pc:docMk/>
          <pc:sldMk cId="1147407860" sldId="274"/>
        </pc:sldMkLst>
      </pc:sldChg>
      <pc:sldChg chg="delSp add mod">
        <pc:chgData name="Lines, Todd" userId="afaf7c3a-e8aa-4568-882a-02ad8f9e19b0" providerId="ADAL" clId="{AD2954C9-22BF-43B1-89D3-59B7A6F8F17F}" dt="2023-09-12T00:00:00.008" v="187" actId="478"/>
        <pc:sldMkLst>
          <pc:docMk/>
          <pc:sldMk cId="4290853923" sldId="274"/>
        </pc:sldMkLst>
        <pc:cxnChg chg="del">
          <ac:chgData name="Lines, Todd" userId="afaf7c3a-e8aa-4568-882a-02ad8f9e19b0" providerId="ADAL" clId="{AD2954C9-22BF-43B1-89D3-59B7A6F8F17F}" dt="2023-09-12T00:00:00.008" v="187" actId="478"/>
          <ac:cxnSpMkLst>
            <pc:docMk/>
            <pc:sldMk cId="4290853923" sldId="274"/>
            <ac:cxnSpMk id="19" creationId="{6734C078-11D0-C224-F48B-9B1E8DA55B6E}"/>
          </ac:cxnSpMkLst>
        </pc:cxnChg>
        <pc:cxnChg chg="del">
          <ac:chgData name="Lines, Todd" userId="afaf7c3a-e8aa-4568-882a-02ad8f9e19b0" providerId="ADAL" clId="{AD2954C9-22BF-43B1-89D3-59B7A6F8F17F}" dt="2023-09-12T00:00:00.008" v="187" actId="478"/>
          <ac:cxnSpMkLst>
            <pc:docMk/>
            <pc:sldMk cId="4290853923" sldId="274"/>
            <ac:cxnSpMk id="20" creationId="{973F5ECA-FA9B-CEEE-604A-C3773797DE3D}"/>
          </ac:cxnSpMkLst>
        </pc:cxnChg>
        <pc:cxnChg chg="del">
          <ac:chgData name="Lines, Todd" userId="afaf7c3a-e8aa-4568-882a-02ad8f9e19b0" providerId="ADAL" clId="{AD2954C9-22BF-43B1-89D3-59B7A6F8F17F}" dt="2023-09-12T00:00:00.008" v="187" actId="478"/>
          <ac:cxnSpMkLst>
            <pc:docMk/>
            <pc:sldMk cId="4290853923" sldId="274"/>
            <ac:cxnSpMk id="21" creationId="{F51316CF-0537-A55D-A4E4-DB9DDCE1436E}"/>
          </ac:cxnSpMkLst>
        </pc:cxnChg>
        <pc:cxnChg chg="del">
          <ac:chgData name="Lines, Todd" userId="afaf7c3a-e8aa-4568-882a-02ad8f9e19b0" providerId="ADAL" clId="{AD2954C9-22BF-43B1-89D3-59B7A6F8F17F}" dt="2023-09-12T00:00:00.008" v="187" actId="478"/>
          <ac:cxnSpMkLst>
            <pc:docMk/>
            <pc:sldMk cId="4290853923" sldId="274"/>
            <ac:cxnSpMk id="22" creationId="{8D91A202-DEF6-A59A-8499-D6FEBA64DFFC}"/>
          </ac:cxnSpMkLst>
        </pc:cxnChg>
        <pc:cxnChg chg="del">
          <ac:chgData name="Lines, Todd" userId="afaf7c3a-e8aa-4568-882a-02ad8f9e19b0" providerId="ADAL" clId="{AD2954C9-22BF-43B1-89D3-59B7A6F8F17F}" dt="2023-09-12T00:00:00.008" v="187" actId="478"/>
          <ac:cxnSpMkLst>
            <pc:docMk/>
            <pc:sldMk cId="4290853923" sldId="274"/>
            <ac:cxnSpMk id="23" creationId="{27209E3D-F10D-EB88-4857-E918364147A2}"/>
          </ac:cxnSpMkLst>
        </pc:cxnChg>
        <pc:cxnChg chg="del">
          <ac:chgData name="Lines, Todd" userId="afaf7c3a-e8aa-4568-882a-02ad8f9e19b0" providerId="ADAL" clId="{AD2954C9-22BF-43B1-89D3-59B7A6F8F17F}" dt="2023-09-12T00:00:00.008" v="187" actId="478"/>
          <ac:cxnSpMkLst>
            <pc:docMk/>
            <pc:sldMk cId="4290853923" sldId="274"/>
            <ac:cxnSpMk id="24" creationId="{3E8CC977-8ACC-0F00-9930-B9DDB3822DCD}"/>
          </ac:cxnSpMkLst>
        </pc:cxnChg>
        <pc:cxnChg chg="del">
          <ac:chgData name="Lines, Todd" userId="afaf7c3a-e8aa-4568-882a-02ad8f9e19b0" providerId="ADAL" clId="{AD2954C9-22BF-43B1-89D3-59B7A6F8F17F}" dt="2023-09-12T00:00:00.008" v="187" actId="478"/>
          <ac:cxnSpMkLst>
            <pc:docMk/>
            <pc:sldMk cId="4290853923" sldId="274"/>
            <ac:cxnSpMk id="25" creationId="{9F763033-B575-5BEA-3E54-07A14D82FE19}"/>
          </ac:cxnSpMkLst>
        </pc:cxnChg>
        <pc:cxnChg chg="del">
          <ac:chgData name="Lines, Todd" userId="afaf7c3a-e8aa-4568-882a-02ad8f9e19b0" providerId="ADAL" clId="{AD2954C9-22BF-43B1-89D3-59B7A6F8F17F}" dt="2023-09-12T00:00:00.008" v="187" actId="478"/>
          <ac:cxnSpMkLst>
            <pc:docMk/>
            <pc:sldMk cId="4290853923" sldId="274"/>
            <ac:cxnSpMk id="26" creationId="{69E3968A-8ABF-599D-AB5E-727A9981DD2E}"/>
          </ac:cxnSpMkLst>
        </pc:cxnChg>
      </pc:sldChg>
      <pc:sldChg chg="del">
        <pc:chgData name="Lines, Todd" userId="afaf7c3a-e8aa-4568-882a-02ad8f9e19b0" providerId="ADAL" clId="{AD2954C9-22BF-43B1-89D3-59B7A6F8F17F}" dt="2023-09-11T23:54:04.142" v="0" actId="47"/>
        <pc:sldMkLst>
          <pc:docMk/>
          <pc:sldMk cId="2147708015" sldId="275"/>
        </pc:sldMkLst>
      </pc:sldChg>
      <pc:sldChg chg="delSp modSp add mod">
        <pc:chgData name="Lines, Todd" userId="afaf7c3a-e8aa-4568-882a-02ad8f9e19b0" providerId="ADAL" clId="{AD2954C9-22BF-43B1-89D3-59B7A6F8F17F}" dt="2023-09-12T00:04:21.798" v="235" actId="1035"/>
        <pc:sldMkLst>
          <pc:docMk/>
          <pc:sldMk cId="3330595071" sldId="275"/>
        </pc:sldMkLst>
        <pc:spChg chg="mod">
          <ac:chgData name="Lines, Todd" userId="afaf7c3a-e8aa-4568-882a-02ad8f9e19b0" providerId="ADAL" clId="{AD2954C9-22BF-43B1-89D3-59B7A6F8F17F}" dt="2023-09-12T00:04:21.798" v="235" actId="1035"/>
          <ac:spMkLst>
            <pc:docMk/>
            <pc:sldMk cId="3330595071" sldId="275"/>
            <ac:spMk id="21" creationId="{00000000-0000-0000-0000-000000000000}"/>
          </ac:spMkLst>
        </pc:spChg>
        <pc:cxnChg chg="del">
          <ac:chgData name="Lines, Todd" userId="afaf7c3a-e8aa-4568-882a-02ad8f9e19b0" providerId="ADAL" clId="{AD2954C9-22BF-43B1-89D3-59B7A6F8F17F}" dt="2023-09-12T00:04:13.895" v="231" actId="478"/>
          <ac:cxnSpMkLst>
            <pc:docMk/>
            <pc:sldMk cId="3330595071" sldId="275"/>
            <ac:cxnSpMk id="6" creationId="{00000000-0000-0000-0000-000000000000}"/>
          </ac:cxnSpMkLst>
        </pc:cxnChg>
        <pc:cxnChg chg="del">
          <ac:chgData name="Lines, Todd" userId="afaf7c3a-e8aa-4568-882a-02ad8f9e19b0" providerId="ADAL" clId="{AD2954C9-22BF-43B1-89D3-59B7A6F8F17F}" dt="2023-09-12T00:04:15.259" v="232" actId="478"/>
          <ac:cxnSpMkLst>
            <pc:docMk/>
            <pc:sldMk cId="3330595071" sldId="275"/>
            <ac:cxnSpMk id="8" creationId="{00000000-0000-0000-0000-000000000000}"/>
          </ac:cxnSpMkLst>
        </pc:cxnChg>
        <pc:cxnChg chg="del mod">
          <ac:chgData name="Lines, Todd" userId="afaf7c3a-e8aa-4568-882a-02ad8f9e19b0" providerId="ADAL" clId="{AD2954C9-22BF-43B1-89D3-59B7A6F8F17F}" dt="2023-09-12T00:04:16.829" v="233" actId="478"/>
          <ac:cxnSpMkLst>
            <pc:docMk/>
            <pc:sldMk cId="3330595071" sldId="275"/>
            <ac:cxnSpMk id="11" creationId="{AE5F6494-B4E8-85F8-5697-CCBFC134313C}"/>
          </ac:cxnSpMkLst>
        </pc:cxnChg>
      </pc:sldChg>
      <pc:sldChg chg="del">
        <pc:chgData name="Lines, Todd" userId="afaf7c3a-e8aa-4568-882a-02ad8f9e19b0" providerId="ADAL" clId="{AD2954C9-22BF-43B1-89D3-59B7A6F8F17F}" dt="2023-09-11T23:54:04.142" v="0" actId="47"/>
        <pc:sldMkLst>
          <pc:docMk/>
          <pc:sldMk cId="3386382567" sldId="276"/>
        </pc:sldMkLst>
      </pc:sldChg>
      <pc:sldChg chg="del">
        <pc:chgData name="Lines, Todd" userId="afaf7c3a-e8aa-4568-882a-02ad8f9e19b0" providerId="ADAL" clId="{AD2954C9-22BF-43B1-89D3-59B7A6F8F17F}" dt="2023-09-11T23:54:08.856" v="1" actId="47"/>
        <pc:sldMkLst>
          <pc:docMk/>
          <pc:sldMk cId="3088078846" sldId="277"/>
        </pc:sldMkLst>
      </pc:sldChg>
      <pc:sldChg chg="del">
        <pc:chgData name="Lines, Todd" userId="afaf7c3a-e8aa-4568-882a-02ad8f9e19b0" providerId="ADAL" clId="{AD2954C9-22BF-43B1-89D3-59B7A6F8F17F}" dt="2023-09-11T23:54:10.136" v="2" actId="47"/>
        <pc:sldMkLst>
          <pc:docMk/>
          <pc:sldMk cId="1343638594" sldId="278"/>
        </pc:sldMkLst>
      </pc:sldChg>
      <pc:sldChg chg="add">
        <pc:chgData name="Lines, Todd" userId="afaf7c3a-e8aa-4568-882a-02ad8f9e19b0" providerId="ADAL" clId="{AD2954C9-22BF-43B1-89D3-59B7A6F8F17F}" dt="2023-09-12T00:09:43.763" v="371"/>
        <pc:sldMkLst>
          <pc:docMk/>
          <pc:sldMk cId="0" sldId="401"/>
        </pc:sldMkLst>
      </pc:sldChg>
      <pc:sldChg chg="add">
        <pc:chgData name="Lines, Todd" userId="afaf7c3a-e8aa-4568-882a-02ad8f9e19b0" providerId="ADAL" clId="{AD2954C9-22BF-43B1-89D3-59B7A6F8F17F}" dt="2023-09-12T00:09:56.929" v="372"/>
        <pc:sldMkLst>
          <pc:docMk/>
          <pc:sldMk cId="0" sldId="402"/>
        </pc:sldMkLst>
      </pc:sldChg>
      <pc:sldChg chg="add">
        <pc:chgData name="Lines, Todd" userId="afaf7c3a-e8aa-4568-882a-02ad8f9e19b0" providerId="ADAL" clId="{AD2954C9-22BF-43B1-89D3-59B7A6F8F17F}" dt="2023-09-12T00:12:13.661" v="390"/>
        <pc:sldMkLst>
          <pc:docMk/>
          <pc:sldMk cId="0" sldId="403"/>
        </pc:sldMkLst>
      </pc:sldChg>
      <pc:sldChg chg="add">
        <pc:chgData name="Lines, Todd" userId="afaf7c3a-e8aa-4568-882a-02ad8f9e19b0" providerId="ADAL" clId="{AD2954C9-22BF-43B1-89D3-59B7A6F8F17F}" dt="2023-09-12T00:10:47.376" v="377"/>
        <pc:sldMkLst>
          <pc:docMk/>
          <pc:sldMk cId="0" sldId="406"/>
        </pc:sldMkLst>
      </pc:sldChg>
      <pc:sldChg chg="add">
        <pc:chgData name="Lines, Todd" userId="afaf7c3a-e8aa-4568-882a-02ad8f9e19b0" providerId="ADAL" clId="{AD2954C9-22BF-43B1-89D3-59B7A6F8F17F}" dt="2023-09-12T00:10:56.341" v="378"/>
        <pc:sldMkLst>
          <pc:docMk/>
          <pc:sldMk cId="0" sldId="407"/>
        </pc:sldMkLst>
      </pc:sldChg>
      <pc:sldChg chg="add">
        <pc:chgData name="Lines, Todd" userId="afaf7c3a-e8aa-4568-882a-02ad8f9e19b0" providerId="ADAL" clId="{AD2954C9-22BF-43B1-89D3-59B7A6F8F17F}" dt="2023-09-12T00:10:17.113" v="374"/>
        <pc:sldMkLst>
          <pc:docMk/>
          <pc:sldMk cId="0" sldId="549"/>
        </pc:sldMkLst>
      </pc:sldChg>
      <pc:sldChg chg="add ord">
        <pc:chgData name="Lines, Todd" userId="afaf7c3a-e8aa-4568-882a-02ad8f9e19b0" providerId="ADAL" clId="{AD2954C9-22BF-43B1-89D3-59B7A6F8F17F}" dt="2023-09-12T00:11:04.161" v="380"/>
        <pc:sldMkLst>
          <pc:docMk/>
          <pc:sldMk cId="0" sldId="590"/>
        </pc:sldMkLst>
      </pc:sldChg>
      <pc:sldChg chg="add">
        <pc:chgData name="Lines, Todd" userId="afaf7c3a-e8aa-4568-882a-02ad8f9e19b0" providerId="ADAL" clId="{AD2954C9-22BF-43B1-89D3-59B7A6F8F17F}" dt="2023-09-12T00:10:04.291" v="373"/>
        <pc:sldMkLst>
          <pc:docMk/>
          <pc:sldMk cId="0" sldId="591"/>
        </pc:sldMkLst>
      </pc:sldChg>
      <pc:sldChg chg="add">
        <pc:chgData name="Lines, Todd" userId="afaf7c3a-e8aa-4568-882a-02ad8f9e19b0" providerId="ADAL" clId="{AD2954C9-22BF-43B1-89D3-59B7A6F8F17F}" dt="2023-09-12T00:10:27.186" v="375"/>
        <pc:sldMkLst>
          <pc:docMk/>
          <pc:sldMk cId="0" sldId="592"/>
        </pc:sldMkLst>
      </pc:sldChg>
      <pc:sldChg chg="add">
        <pc:chgData name="Lines, Todd" userId="afaf7c3a-e8aa-4568-882a-02ad8f9e19b0" providerId="ADAL" clId="{AD2954C9-22BF-43B1-89D3-59B7A6F8F17F}" dt="2023-09-12T00:12:27.807" v="391"/>
        <pc:sldMkLst>
          <pc:docMk/>
          <pc:sldMk cId="0" sldId="1060"/>
        </pc:sldMkLst>
      </pc:sldChg>
      <pc:sldChg chg="add ord">
        <pc:chgData name="Lines, Todd" userId="afaf7c3a-e8aa-4568-882a-02ad8f9e19b0" providerId="ADAL" clId="{AD2954C9-22BF-43B1-89D3-59B7A6F8F17F}" dt="2023-09-12T00:11:31.250" v="383"/>
        <pc:sldMkLst>
          <pc:docMk/>
          <pc:sldMk cId="3677296050" sldId="1371"/>
        </pc:sldMkLst>
      </pc:sldChg>
      <pc:sldChg chg="addSp delSp add mod">
        <pc:chgData name="Lines, Todd" userId="afaf7c3a-e8aa-4568-882a-02ad8f9e19b0" providerId="ADAL" clId="{AD2954C9-22BF-43B1-89D3-59B7A6F8F17F}" dt="2023-09-12T00:11:55.815" v="388" actId="22"/>
        <pc:sldMkLst>
          <pc:docMk/>
          <pc:sldMk cId="1850746124" sldId="1372"/>
        </pc:sldMkLst>
        <pc:spChg chg="add del">
          <ac:chgData name="Lines, Todd" userId="afaf7c3a-e8aa-4568-882a-02ad8f9e19b0" providerId="ADAL" clId="{AD2954C9-22BF-43B1-89D3-59B7A6F8F17F}" dt="2023-09-12T00:11:51.591" v="386" actId="22"/>
          <ac:spMkLst>
            <pc:docMk/>
            <pc:sldMk cId="1850746124" sldId="1372"/>
            <ac:spMk id="7" creationId="{485D38B7-73C5-F6C3-A0EA-CCB324B825B5}"/>
          </ac:spMkLst>
        </pc:spChg>
        <pc:spChg chg="add del">
          <ac:chgData name="Lines, Todd" userId="afaf7c3a-e8aa-4568-882a-02ad8f9e19b0" providerId="ADAL" clId="{AD2954C9-22BF-43B1-89D3-59B7A6F8F17F}" dt="2023-09-12T00:11:55.815" v="388" actId="22"/>
          <ac:spMkLst>
            <pc:docMk/>
            <pc:sldMk cId="1850746124" sldId="1372"/>
            <ac:spMk id="9" creationId="{D838999D-F40F-FFBB-A0A2-E60A222B1070}"/>
          </ac:spMkLst>
        </pc:spChg>
      </pc:sldChg>
      <pc:sldChg chg="add">
        <pc:chgData name="Lines, Todd" userId="afaf7c3a-e8aa-4568-882a-02ad8f9e19b0" providerId="ADAL" clId="{AD2954C9-22BF-43B1-89D3-59B7A6F8F17F}" dt="2023-09-12T00:12:01.340" v="389"/>
        <pc:sldMkLst>
          <pc:docMk/>
          <pc:sldMk cId="3522497962" sldId="13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2CA0F8-BD70-4694-BD56-6665D6FFBF3C}" type="datetimeFigureOut">
              <a:rPr lang="en-US" smtClean="0"/>
              <a:pPr/>
              <a:t>9/11/2023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489AA8-7E2F-40B2-8B7D-8CA2E9EFC196}" type="slidenum">
              <a:rPr lang="en-US" smtClean="0"/>
              <a:pPr/>
              <a:t>‹#›</a:t>
            </a:fld>
            <a:endParaRPr lang="en-US"/>
          </a:p>
        </p:txBody>
      </p:sp>
    </p:spTree>
    <p:extLst>
      <p:ext uri="{BB962C8B-B14F-4D97-AF65-F5344CB8AC3E}">
        <p14:creationId xmlns:p14="http://schemas.microsoft.com/office/powerpoint/2010/main" val="25052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3" name="Slide Image Placeholder 1"/>
          <p:cNvSpPr>
            <a:spLocks noGrp="1" noRot="1" noChangeAspect="1"/>
          </p:cNvSpPr>
          <p:nvPr>
            <p:ph type="sldImg"/>
          </p:nvPr>
        </p:nvSpPr>
        <p:spPr bwMode="auto">
          <a:noFill/>
          <a:ln>
            <a:solidFill>
              <a:srgbClr val="000000"/>
            </a:solidFill>
            <a:miter lim="800000"/>
            <a:headEnd/>
            <a:tailEnd/>
          </a:ln>
        </p:spPr>
      </p:sp>
      <p:sp>
        <p:nvSpPr>
          <p:cNvPr id="4741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41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6782AD-7629-407A-A45D-4732079CBA0E}" type="slidenum">
              <a:rPr lang="en-US"/>
              <a:pPr fontAlgn="base">
                <a:spcBef>
                  <a:spcPct val="0"/>
                </a:spcBef>
                <a:spcAft>
                  <a:spcPct val="0"/>
                </a:spcAft>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1" name="Slide Image Placeholder 1"/>
          <p:cNvSpPr>
            <a:spLocks noGrp="1" noRot="1" noChangeAspect="1"/>
          </p:cNvSpPr>
          <p:nvPr>
            <p:ph type="sldImg"/>
          </p:nvPr>
        </p:nvSpPr>
        <p:spPr bwMode="auto">
          <a:noFill/>
          <a:ln>
            <a:solidFill>
              <a:srgbClr val="000000"/>
            </a:solidFill>
            <a:miter lim="800000"/>
            <a:headEnd/>
            <a:tailEnd/>
          </a:ln>
        </p:spPr>
      </p:sp>
      <p:sp>
        <p:nvSpPr>
          <p:cNvPr id="4761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61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F388C0-3755-43E3-BE35-CE5BDC839CEC}" type="slidenum">
              <a:rPr lang="en-US"/>
              <a:pPr fontAlgn="base">
                <a:spcBef>
                  <a:spcPct val="0"/>
                </a:spcBef>
                <a:spcAft>
                  <a:spcPct val="0"/>
                </a:spcAft>
              </a:pPr>
              <a:t>19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09" name="Slide Image Placeholder 1"/>
          <p:cNvSpPr>
            <a:spLocks noGrp="1" noRot="1" noChangeAspect="1"/>
          </p:cNvSpPr>
          <p:nvPr>
            <p:ph type="sldImg"/>
          </p:nvPr>
        </p:nvSpPr>
        <p:spPr bwMode="auto">
          <a:noFill/>
          <a:ln>
            <a:solidFill>
              <a:srgbClr val="000000"/>
            </a:solidFill>
            <a:miter lim="800000"/>
            <a:headEnd/>
            <a:tailEnd/>
          </a:ln>
        </p:spPr>
      </p:sp>
      <p:sp>
        <p:nvSpPr>
          <p:cNvPr id="4782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82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F76CC5-ED35-4A36-95E2-F24FE7208B4B}" type="slidenum">
              <a:rPr lang="en-US"/>
              <a:pPr fontAlgn="base">
                <a:spcBef>
                  <a:spcPct val="0"/>
                </a:spcBef>
                <a:spcAft>
                  <a:spcPct val="0"/>
                </a:spcAft>
              </a:pPr>
              <a:t>20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Slide Image Placeholder 1"/>
          <p:cNvSpPr>
            <a:spLocks noGrp="1" noRot="1" noChangeAspect="1"/>
          </p:cNvSpPr>
          <p:nvPr>
            <p:ph type="sldImg"/>
          </p:nvPr>
        </p:nvSpPr>
        <p:spPr bwMode="auto">
          <a:noFill/>
          <a:ln>
            <a:solidFill>
              <a:srgbClr val="000000"/>
            </a:solidFill>
            <a:miter lim="800000"/>
            <a:headEnd/>
            <a:tailEnd/>
          </a:ln>
        </p:spPr>
      </p:sp>
      <p:sp>
        <p:nvSpPr>
          <p:cNvPr id="4802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802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33775C-08A7-459F-AD14-90A0EB8D7C48}" type="slidenum">
              <a:rPr lang="en-US"/>
              <a:pPr fontAlgn="base">
                <a:spcBef>
                  <a:spcPct val="0"/>
                </a:spcBef>
                <a:spcAft>
                  <a:spcPct val="0"/>
                </a:spcAft>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363FC6-F0D5-4376-9B97-08D3CD3871A3}"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63FC6-F0D5-4376-9B97-08D3CD3871A3}" type="datetimeFigureOut">
              <a:rPr lang="en-US" smtClean="0"/>
              <a:pPr/>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363FC6-F0D5-4376-9B97-08D3CD3871A3}"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363FC6-F0D5-4376-9B97-08D3CD3871A3}" type="datetimeFigureOut">
              <a:rPr lang="en-US" smtClean="0"/>
              <a:pPr/>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63FC6-F0D5-4376-9B97-08D3CD3871A3}" type="datetimeFigureOut">
              <a:rPr lang="en-US" smtClean="0"/>
              <a:pPr/>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3FC6-F0D5-4376-9B97-08D3CD3871A3}" type="datetimeFigureOut">
              <a:rPr lang="en-US" smtClean="0"/>
              <a:pPr/>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63FC6-F0D5-4376-9B97-08D3CD3871A3}"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63FC6-F0D5-4376-9B97-08D3CD3871A3}" type="datetimeFigureOut">
              <a:rPr lang="en-US" smtClean="0"/>
              <a:pPr/>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63FC6-F0D5-4376-9B97-08D3CD3871A3}" type="datetimeFigureOut">
              <a:rPr lang="en-US" smtClean="0"/>
              <a:pPr/>
              <a:t>9/11/2023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AC77B-132B-4E14-98C3-60B9E94666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dirty="0"/>
              <a:t>Question 223.2.1</a:t>
            </a:r>
          </a:p>
        </p:txBody>
      </p:sp>
      <p:sp>
        <p:nvSpPr>
          <p:cNvPr id="43012" name="Rectangle 3"/>
          <p:cNvSpPr>
            <a:spLocks noGrp="1" noChangeArrowheads="1"/>
          </p:cNvSpPr>
          <p:nvPr>
            <p:ph idx="1"/>
          </p:nvPr>
        </p:nvSpPr>
        <p:spPr/>
        <p:txBody>
          <a:bodyPr/>
          <a:lstStyle/>
          <a:p>
            <a:pPr marL="609600" indent="-609600" eaLnBrk="1" hangingPunct="1">
              <a:buFontTx/>
              <a:buNone/>
            </a:pPr>
            <a:r>
              <a:rPr lang="en-US" dirty="0"/>
              <a:t>For a wave to exist, you need the following</a:t>
            </a:r>
          </a:p>
          <a:p>
            <a:pPr marL="609600" indent="-609600" eaLnBrk="1" hangingPunct="1">
              <a:buFont typeface="+mj-lt"/>
              <a:buAutoNum type="alphaLcParenR"/>
            </a:pPr>
            <a:r>
              <a:rPr lang="en-US" dirty="0"/>
              <a:t>Source of disturbance, a medium, and a connection between medium elements</a:t>
            </a:r>
          </a:p>
          <a:p>
            <a:pPr marL="609600" indent="-609600" eaLnBrk="1" hangingPunct="1">
              <a:buFont typeface="+mj-lt"/>
              <a:buAutoNum type="alphaLcParenR"/>
            </a:pPr>
            <a:r>
              <a:rPr lang="en-US" dirty="0"/>
              <a:t>A fluid, an energy source, and distance</a:t>
            </a:r>
          </a:p>
          <a:p>
            <a:pPr marL="609600" indent="-609600" eaLnBrk="1" hangingPunct="1">
              <a:buFont typeface="+mj-lt"/>
              <a:buAutoNum type="alphaLcParenR"/>
            </a:pPr>
            <a:r>
              <a:rPr lang="en-US" dirty="0"/>
              <a:t>A liquid, a disturbance, and a transfer of energy</a:t>
            </a:r>
          </a:p>
          <a:p>
            <a:pPr marL="609600" indent="-609600" eaLnBrk="1" hangingPunct="1">
              <a:buFont typeface="+mj-lt"/>
              <a:buAutoNum type="alphaLcParenR"/>
            </a:pPr>
            <a:r>
              <a:rPr lang="en-US" dirty="0"/>
              <a:t>A really good touchdown that gets the crowd excited</a:t>
            </a:r>
          </a:p>
        </p:txBody>
      </p:sp>
      <p:sp>
        <p:nvSpPr>
          <p:cNvPr id="43010" name="Slide Number Placeholder 5"/>
          <p:cNvSpPr>
            <a:spLocks noGrp="1"/>
          </p:cNvSpPr>
          <p:nvPr>
            <p:ph type="sldNum" sz="quarter" idx="12"/>
          </p:nvPr>
        </p:nvSpPr>
        <p:spPr>
          <a:noFill/>
        </p:spPr>
        <p:txBody>
          <a:bodyPr/>
          <a:lstStyle/>
          <a:p>
            <a:fld id="{A450C633-03AE-4E00-8281-A488FB2231B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dirty="0"/>
              <a:t>Question 223.2.7.5</a:t>
            </a:r>
          </a:p>
        </p:txBody>
      </p:sp>
      <p:sp>
        <p:nvSpPr>
          <p:cNvPr id="51204" name="Rectangle 3"/>
          <p:cNvSpPr>
            <a:spLocks noGrp="1" noChangeArrowheads="1"/>
          </p:cNvSpPr>
          <p:nvPr>
            <p:ph idx="1"/>
          </p:nvPr>
        </p:nvSpPr>
        <p:spPr/>
        <p:txBody>
          <a:bodyPr/>
          <a:lstStyle/>
          <a:p>
            <a:pPr marL="609600" indent="-609600" eaLnBrk="1" hangingPunct="1">
              <a:buFontTx/>
              <a:buNone/>
            </a:pPr>
            <a:r>
              <a:rPr lang="en-US" dirty="0"/>
              <a:t>A wave is traveling on a rope. Does the wave speed increase or decrease as you pull harder on a rope</a:t>
            </a:r>
          </a:p>
          <a:p>
            <a:pPr marL="609600" indent="-609600" eaLnBrk="1" hangingPunct="1">
              <a:buFontTx/>
              <a:buAutoNum type="arabicPeriod"/>
            </a:pPr>
            <a:r>
              <a:rPr lang="en-US" dirty="0"/>
              <a:t>Increase</a:t>
            </a:r>
          </a:p>
          <a:p>
            <a:pPr marL="609600" indent="-609600" eaLnBrk="1" hangingPunct="1">
              <a:buFontTx/>
              <a:buAutoNum type="arabicPeriod"/>
            </a:pPr>
            <a:r>
              <a:rPr lang="en-US" dirty="0"/>
              <a:t>Decrease</a:t>
            </a:r>
          </a:p>
        </p:txBody>
      </p:sp>
      <p:sp>
        <p:nvSpPr>
          <p:cNvPr id="51202" name="Slide Number Placeholder 5"/>
          <p:cNvSpPr>
            <a:spLocks noGrp="1"/>
          </p:cNvSpPr>
          <p:nvPr>
            <p:ph type="sldNum" sz="quarter" idx="12"/>
          </p:nvPr>
        </p:nvSpPr>
        <p:spPr>
          <a:noFill/>
        </p:spPr>
        <p:txBody>
          <a:bodyPr/>
          <a:lstStyle/>
          <a:p>
            <a:fld id="{527FF320-592F-4310-BED6-ED57DA8E0B3F}"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r>
              <a:rPr lang="en-US" dirty="0"/>
              <a:t>Question 223.2.6</a:t>
            </a:r>
          </a:p>
        </p:txBody>
      </p:sp>
      <p:sp>
        <p:nvSpPr>
          <p:cNvPr id="3" name="Content Placeholder 2"/>
          <p:cNvSpPr>
            <a:spLocks noGrp="1"/>
          </p:cNvSpPr>
          <p:nvPr>
            <p:ph idx="1"/>
          </p:nvPr>
        </p:nvSpPr>
        <p:spPr>
          <a:xfrm>
            <a:off x="457200" y="1335088"/>
            <a:ext cx="8308975" cy="4791075"/>
          </a:xfrm>
        </p:spPr>
        <p:txBody>
          <a:bodyPr>
            <a:normAutofit fontScale="92500" lnSpcReduction="10000"/>
          </a:bodyPr>
          <a:lstStyle/>
          <a:p>
            <a:pPr>
              <a:buFontTx/>
              <a:buNone/>
              <a:defRPr/>
            </a:pPr>
            <a:r>
              <a:rPr lang="en-US" sz="2800" dirty="0"/>
              <a:t>We learned that the speed of waves on strings is given by</a:t>
            </a:r>
          </a:p>
          <a:p>
            <a:pPr>
              <a:buFontTx/>
              <a:buNone/>
              <a:defRPr/>
            </a:pPr>
            <a:endParaRPr lang="en-US" sz="2800"/>
          </a:p>
          <a:p>
            <a:pPr>
              <a:buFontTx/>
              <a:buNone/>
              <a:defRPr/>
            </a:pPr>
            <a:endParaRPr lang="en-US" sz="2800" dirty="0"/>
          </a:p>
          <a:p>
            <a:pPr>
              <a:buFontTx/>
              <a:buNone/>
              <a:defRPr/>
            </a:pPr>
            <a:r>
              <a:rPr lang="en-US" sz="2800" dirty="0"/>
              <a:t>Will this equation work for a wave traveling along a large vertically hanging chain?</a:t>
            </a:r>
          </a:p>
          <a:p>
            <a:pPr marL="514350" indent="-514350">
              <a:buFontTx/>
              <a:buAutoNum type="alphaLcParenR"/>
              <a:defRPr/>
            </a:pPr>
            <a:r>
              <a:rPr lang="en-US" sz="2800" dirty="0"/>
              <a:t>Yes, this is a general formula</a:t>
            </a:r>
          </a:p>
          <a:p>
            <a:pPr marL="514350" indent="-514350">
              <a:buFontTx/>
              <a:buAutoNum type="alphaLcParenR"/>
              <a:defRPr/>
            </a:pPr>
            <a:r>
              <a:rPr lang="en-US" sz="2800" dirty="0"/>
              <a:t>No, because chains are not strings</a:t>
            </a:r>
          </a:p>
          <a:p>
            <a:pPr marL="514350" indent="-514350">
              <a:buFontTx/>
              <a:buAutoNum type="alphaLcParenR"/>
              <a:defRPr/>
            </a:pPr>
            <a:r>
              <a:rPr lang="en-US" sz="2800" dirty="0"/>
              <a:t>No, because the tension along the chain varies </a:t>
            </a:r>
          </a:p>
          <a:p>
            <a:pPr marL="514350" indent="-514350">
              <a:buFontTx/>
              <a:buAutoNum type="alphaLcParenR"/>
              <a:defRPr/>
            </a:pPr>
            <a:r>
              <a:rPr lang="en-US" sz="2800" dirty="0"/>
              <a:t>No, because tension is unique to ropes and strings, and really chains experience normal forces between the links.</a:t>
            </a:r>
          </a:p>
        </p:txBody>
      </p:sp>
      <p:graphicFrame>
        <p:nvGraphicFramePr>
          <p:cNvPr id="3074" name="Object 2"/>
          <p:cNvGraphicFramePr>
            <a:graphicFrameLocks noChangeAspect="1"/>
          </p:cNvGraphicFramePr>
          <p:nvPr/>
        </p:nvGraphicFramePr>
        <p:xfrm>
          <a:off x="4575222" y="1723765"/>
          <a:ext cx="1079500" cy="950912"/>
        </p:xfrm>
        <a:graphic>
          <a:graphicData uri="http://schemas.openxmlformats.org/presentationml/2006/ole">
            <mc:AlternateContent xmlns:mc="http://schemas.openxmlformats.org/markup-compatibility/2006">
              <mc:Choice xmlns:v="urn:schemas-microsoft-com:vml" Requires="v">
                <p:oleObj name="Equation" r:id="rId2" imgW="533160" imgH="469800" progId="Equation.3">
                  <p:embed/>
                </p:oleObj>
              </mc:Choice>
              <mc:Fallback>
                <p:oleObj name="Equation" r:id="rId2" imgW="533160" imgH="469800" progId="Equation.3">
                  <p:embed/>
                  <p:pic>
                    <p:nvPicPr>
                      <p:cNvPr id="30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222" y="1723765"/>
                        <a:ext cx="1079500"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090613" y="2846388"/>
            <a:ext cx="6740525" cy="1549400"/>
            <a:chOff x="3312" y="1632"/>
            <a:chExt cx="2064" cy="480"/>
          </a:xfrm>
        </p:grpSpPr>
        <p:sp>
          <p:nvSpPr>
            <p:cNvPr id="466946" name="Rectangle 10"/>
            <p:cNvSpPr>
              <a:spLocks noChangeArrowheads="1"/>
            </p:cNvSpPr>
            <p:nvPr/>
          </p:nvSpPr>
          <p:spPr bwMode="auto">
            <a:xfrm>
              <a:off x="4128" y="1680"/>
              <a:ext cx="1248" cy="384"/>
            </a:xfrm>
            <a:prstGeom prst="rect">
              <a:avLst/>
            </a:prstGeom>
            <a:solidFill>
              <a:schemeClr val="accent1"/>
            </a:solidFill>
            <a:ln w="9525">
              <a:noFill/>
              <a:miter lim="800000"/>
              <a:headEnd/>
              <a:tailEnd/>
            </a:ln>
          </p:spPr>
          <p:txBody>
            <a:bodyPr wrap="none" anchor="ctr"/>
            <a:lstStyle/>
            <a:p>
              <a:endParaRPr lang="en-US" b="1" dirty="0"/>
            </a:p>
          </p:txBody>
        </p:sp>
        <p:sp>
          <p:nvSpPr>
            <p:cNvPr id="466947" name="Rectangle 11"/>
            <p:cNvSpPr>
              <a:spLocks noChangeArrowheads="1"/>
            </p:cNvSpPr>
            <p:nvPr/>
          </p:nvSpPr>
          <p:spPr bwMode="auto">
            <a:xfrm>
              <a:off x="3648" y="1632"/>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b="1" dirty="0"/>
            </a:p>
          </p:txBody>
        </p:sp>
        <p:sp>
          <p:nvSpPr>
            <p:cNvPr id="466948" name="Rectangle 12"/>
            <p:cNvSpPr>
              <a:spLocks noChangeArrowheads="1"/>
            </p:cNvSpPr>
            <p:nvPr/>
          </p:nvSpPr>
          <p:spPr bwMode="auto">
            <a:xfrm>
              <a:off x="3648" y="2064"/>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b="1" dirty="0"/>
            </a:p>
          </p:txBody>
        </p:sp>
        <p:sp>
          <p:nvSpPr>
            <p:cNvPr id="466949" name="Rectangle 13"/>
            <p:cNvSpPr>
              <a:spLocks noChangeArrowheads="1"/>
            </p:cNvSpPr>
            <p:nvPr/>
          </p:nvSpPr>
          <p:spPr bwMode="auto">
            <a:xfrm>
              <a:off x="3312" y="1800"/>
              <a:ext cx="672" cy="14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b="1" dirty="0"/>
            </a:p>
          </p:txBody>
        </p:sp>
        <p:sp>
          <p:nvSpPr>
            <p:cNvPr id="466950" name="Rectangle 14"/>
            <p:cNvSpPr>
              <a:spLocks noChangeArrowheads="1"/>
            </p:cNvSpPr>
            <p:nvPr/>
          </p:nvSpPr>
          <p:spPr bwMode="auto">
            <a:xfrm>
              <a:off x="3984" y="1680"/>
              <a:ext cx="144" cy="38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b="1"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4"/>
          <p:cNvGrpSpPr>
            <a:grpSpLocks/>
          </p:cNvGrpSpPr>
          <p:nvPr/>
        </p:nvGrpSpPr>
        <p:grpSpPr bwMode="auto">
          <a:xfrm>
            <a:off x="2478088" y="1371600"/>
            <a:ext cx="4176712" cy="5218113"/>
            <a:chOff x="2052322" y="95328"/>
            <a:chExt cx="4942113" cy="6420690"/>
          </a:xfrm>
        </p:grpSpPr>
        <p:sp>
          <p:nvSpPr>
            <p:cNvPr id="2" name="Oval 1"/>
            <p:cNvSpPr/>
            <p:nvPr/>
          </p:nvSpPr>
          <p:spPr>
            <a:xfrm>
              <a:off x="2580156" y="1454866"/>
              <a:ext cx="1376880"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3" name="Freeform 2"/>
            <p:cNvSpPr/>
            <p:nvPr/>
          </p:nvSpPr>
          <p:spPr>
            <a:xfrm>
              <a:off x="3102356" y="2152215"/>
              <a:ext cx="710041" cy="478572"/>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4" name="Oval 3"/>
            <p:cNvSpPr/>
            <p:nvPr/>
          </p:nvSpPr>
          <p:spPr>
            <a:xfrm>
              <a:off x="4625752" y="1249763"/>
              <a:ext cx="1376879"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5" name="Freeform 4"/>
            <p:cNvSpPr/>
            <p:nvPr/>
          </p:nvSpPr>
          <p:spPr>
            <a:xfrm>
              <a:off x="5147952" y="1947112"/>
              <a:ext cx="710041" cy="478573"/>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8" name="Rectangle 7"/>
            <p:cNvSpPr/>
            <p:nvPr/>
          </p:nvSpPr>
          <p:spPr>
            <a:xfrm>
              <a:off x="4832378" y="1454866"/>
              <a:ext cx="944843" cy="8633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0" name="Arc 9"/>
            <p:cNvSpPr/>
            <p:nvPr/>
          </p:nvSpPr>
          <p:spPr>
            <a:xfrm>
              <a:off x="4633266" y="1236089"/>
              <a:ext cx="1354338" cy="1279450"/>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11" name="Arc 10"/>
            <p:cNvSpPr/>
            <p:nvPr/>
          </p:nvSpPr>
          <p:spPr>
            <a:xfrm flipH="1">
              <a:off x="4637023" y="1249763"/>
              <a:ext cx="1354338" cy="1279449"/>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9" name="Oval 8"/>
            <p:cNvSpPr/>
            <p:nvPr/>
          </p:nvSpPr>
          <p:spPr>
            <a:xfrm>
              <a:off x="4954475" y="1548627"/>
              <a:ext cx="732582" cy="697350"/>
            </a:xfrm>
            <a:prstGeom prst="ellipse">
              <a:avLst/>
            </a:prstGeom>
            <a:solidFill>
              <a:srgbClr val="FDFD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rPr>
                <a:t>9</a:t>
              </a:r>
            </a:p>
          </p:txBody>
        </p:sp>
        <p:cxnSp>
          <p:nvCxnSpPr>
            <p:cNvPr id="13" name="Straight Arrow Connector 12"/>
            <p:cNvCxnSpPr/>
            <p:nvPr/>
          </p:nvCxnSpPr>
          <p:spPr>
            <a:xfrm>
              <a:off x="2657172" y="1245857"/>
              <a:ext cx="1254782" cy="1953"/>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7979" name="TextBox 13"/>
            <p:cNvSpPr txBox="1">
              <a:spLocks noChangeArrowheads="1"/>
            </p:cNvSpPr>
            <p:nvPr/>
          </p:nvSpPr>
          <p:spPr bwMode="auto">
            <a:xfrm>
              <a:off x="3708203" y="95328"/>
              <a:ext cx="1471990" cy="643797"/>
            </a:xfrm>
            <a:prstGeom prst="rect">
              <a:avLst/>
            </a:prstGeom>
            <a:noFill/>
            <a:ln w="9525">
              <a:noFill/>
              <a:miter lim="800000"/>
              <a:headEnd/>
              <a:tailEnd/>
            </a:ln>
          </p:spPr>
          <p:txBody>
            <a:bodyPr wrap="none">
              <a:spAutoFit/>
            </a:bodyPr>
            <a:lstStyle/>
            <a:p>
              <a:r>
                <a:rPr lang="en-US" sz="2800" dirty="0"/>
                <a:t>Before</a:t>
              </a:r>
            </a:p>
          </p:txBody>
        </p:sp>
        <p:sp>
          <p:nvSpPr>
            <p:cNvPr id="467980" name="TextBox 14"/>
            <p:cNvSpPr txBox="1">
              <a:spLocks noChangeArrowheads="1"/>
            </p:cNvSpPr>
            <p:nvPr/>
          </p:nvSpPr>
          <p:spPr bwMode="auto">
            <a:xfrm>
              <a:off x="3817006" y="3481456"/>
              <a:ext cx="1115466" cy="643797"/>
            </a:xfrm>
            <a:prstGeom prst="rect">
              <a:avLst/>
            </a:prstGeom>
            <a:noFill/>
            <a:ln w="9525">
              <a:noFill/>
              <a:miter lim="800000"/>
              <a:headEnd/>
              <a:tailEnd/>
            </a:ln>
          </p:spPr>
          <p:txBody>
            <a:bodyPr wrap="none">
              <a:spAutoFit/>
            </a:bodyPr>
            <a:lstStyle/>
            <a:p>
              <a:r>
                <a:rPr lang="en-US" sz="2800" dirty="0"/>
                <a:t>After</a:t>
              </a:r>
            </a:p>
          </p:txBody>
        </p:sp>
        <p:sp>
          <p:nvSpPr>
            <p:cNvPr id="16" name="Oval 15"/>
            <p:cNvSpPr/>
            <p:nvPr/>
          </p:nvSpPr>
          <p:spPr>
            <a:xfrm>
              <a:off x="2435519" y="4783388"/>
              <a:ext cx="1376879"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7" name="Freeform 16"/>
            <p:cNvSpPr/>
            <p:nvPr/>
          </p:nvSpPr>
          <p:spPr>
            <a:xfrm>
              <a:off x="2957719" y="5480738"/>
              <a:ext cx="710041" cy="478572"/>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18" name="Oval 17"/>
            <p:cNvSpPr/>
            <p:nvPr/>
          </p:nvSpPr>
          <p:spPr>
            <a:xfrm>
              <a:off x="5008949" y="3785223"/>
              <a:ext cx="1375001"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9" name="Freeform 18"/>
            <p:cNvSpPr/>
            <p:nvPr/>
          </p:nvSpPr>
          <p:spPr>
            <a:xfrm>
              <a:off x="5529270" y="4482571"/>
              <a:ext cx="710041" cy="478573"/>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0" name="Rectangle 19"/>
            <p:cNvSpPr/>
            <p:nvPr/>
          </p:nvSpPr>
          <p:spPr>
            <a:xfrm>
              <a:off x="5215575" y="3990325"/>
              <a:ext cx="942965" cy="8633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21" name="Arc 20"/>
            <p:cNvSpPr/>
            <p:nvPr/>
          </p:nvSpPr>
          <p:spPr>
            <a:xfrm>
              <a:off x="5016463" y="3771549"/>
              <a:ext cx="1352460" cy="1279450"/>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2" name="Arc 21"/>
            <p:cNvSpPr/>
            <p:nvPr/>
          </p:nvSpPr>
          <p:spPr>
            <a:xfrm flipH="1">
              <a:off x="5020220" y="3785223"/>
              <a:ext cx="1352460" cy="1279449"/>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3" name="Oval 22"/>
            <p:cNvSpPr/>
            <p:nvPr/>
          </p:nvSpPr>
          <p:spPr>
            <a:xfrm>
              <a:off x="5337672" y="4084086"/>
              <a:ext cx="732582" cy="697350"/>
            </a:xfrm>
            <a:prstGeom prst="ellipse">
              <a:avLst/>
            </a:prstGeom>
            <a:solidFill>
              <a:srgbClr val="FDFD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rPr>
                <a:t>9</a:t>
              </a:r>
            </a:p>
          </p:txBody>
        </p:sp>
        <p:cxnSp>
          <p:nvCxnSpPr>
            <p:cNvPr id="24" name="Straight Arrow Connector 23"/>
            <p:cNvCxnSpPr/>
            <p:nvPr/>
          </p:nvCxnSpPr>
          <p:spPr>
            <a:xfrm flipV="1">
              <a:off x="6395221" y="3343764"/>
              <a:ext cx="599214" cy="539127"/>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002723" y="5987423"/>
              <a:ext cx="578194" cy="478996"/>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993" name="Picture 1"/>
          <p:cNvPicPr>
            <a:picLocks noChangeAspect="1" noChangeArrowheads="1"/>
          </p:cNvPicPr>
          <p:nvPr/>
        </p:nvPicPr>
        <p:blipFill>
          <a:blip r:embed="rId2" cstate="print"/>
          <a:srcRect/>
          <a:stretch>
            <a:fillRect/>
          </a:stretch>
        </p:blipFill>
        <p:spPr bwMode="auto">
          <a:xfrm>
            <a:off x="1828800" y="1681163"/>
            <a:ext cx="5294313" cy="47339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017" name="Picture 1" descr="speaker.jpg"/>
          <p:cNvPicPr>
            <a:picLocks noChangeAspect="1" noChangeArrowheads="1"/>
          </p:cNvPicPr>
          <p:nvPr/>
        </p:nvPicPr>
        <p:blipFill>
          <a:blip r:embed="rId2" cstate="print"/>
          <a:srcRect/>
          <a:stretch>
            <a:fillRect/>
          </a:stretch>
        </p:blipFill>
        <p:spPr bwMode="auto">
          <a:xfrm>
            <a:off x="2162175" y="1890713"/>
            <a:ext cx="5122863" cy="417036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376363" y="2649538"/>
            <a:ext cx="6853237" cy="1592262"/>
            <a:chOff x="3360" y="3552"/>
            <a:chExt cx="2064" cy="480"/>
          </a:xfrm>
        </p:grpSpPr>
        <p:sp>
          <p:nvSpPr>
            <p:cNvPr id="3" name="Rectangle 39"/>
            <p:cNvSpPr>
              <a:spLocks noChangeArrowheads="1"/>
            </p:cNvSpPr>
            <p:nvPr/>
          </p:nvSpPr>
          <p:spPr bwMode="auto">
            <a:xfrm>
              <a:off x="4176" y="3600"/>
              <a:ext cx="528" cy="384"/>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 name="Rectangle 40"/>
            <p:cNvSpPr>
              <a:spLocks noChangeArrowheads="1"/>
            </p:cNvSpPr>
            <p:nvPr/>
          </p:nvSpPr>
          <p:spPr bwMode="auto">
            <a:xfrm>
              <a:off x="4704" y="3600"/>
              <a:ext cx="528" cy="384"/>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1044" name="Rectangle 41"/>
            <p:cNvSpPr>
              <a:spLocks noChangeArrowheads="1"/>
            </p:cNvSpPr>
            <p:nvPr/>
          </p:nvSpPr>
          <p:spPr bwMode="auto">
            <a:xfrm>
              <a:off x="5232" y="3600"/>
              <a:ext cx="192" cy="384"/>
            </a:xfrm>
            <a:prstGeom prst="rect">
              <a:avLst/>
            </a:prstGeom>
            <a:solidFill>
              <a:schemeClr val="accent1"/>
            </a:solidFill>
            <a:ln w="9525">
              <a:noFill/>
              <a:miter lim="800000"/>
              <a:headEnd/>
              <a:tailEnd/>
            </a:ln>
          </p:spPr>
          <p:txBody>
            <a:bodyPr wrap="none" anchor="ctr"/>
            <a:lstStyle/>
            <a:p>
              <a:endParaRPr lang="en-US" dirty="0"/>
            </a:p>
          </p:txBody>
        </p:sp>
        <p:sp>
          <p:nvSpPr>
            <p:cNvPr id="471045" name="Rectangle 42"/>
            <p:cNvSpPr>
              <a:spLocks noChangeArrowheads="1"/>
            </p:cNvSpPr>
            <p:nvPr/>
          </p:nvSpPr>
          <p:spPr bwMode="auto">
            <a:xfrm>
              <a:off x="3696" y="3552"/>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1046" name="Rectangle 43"/>
            <p:cNvSpPr>
              <a:spLocks noChangeArrowheads="1"/>
            </p:cNvSpPr>
            <p:nvPr/>
          </p:nvSpPr>
          <p:spPr bwMode="auto">
            <a:xfrm>
              <a:off x="3696" y="3984"/>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1047" name="Rectangle 44"/>
            <p:cNvSpPr>
              <a:spLocks noChangeArrowheads="1"/>
            </p:cNvSpPr>
            <p:nvPr/>
          </p:nvSpPr>
          <p:spPr bwMode="auto">
            <a:xfrm>
              <a:off x="3360" y="3720"/>
              <a:ext cx="672" cy="14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1048" name="Rectangle 45"/>
            <p:cNvSpPr>
              <a:spLocks noChangeArrowheads="1"/>
            </p:cNvSpPr>
            <p:nvPr/>
          </p:nvSpPr>
          <p:spPr bwMode="auto">
            <a:xfrm>
              <a:off x="4032" y="3600"/>
              <a:ext cx="144" cy="38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5" name="Title 1"/>
          <p:cNvSpPr>
            <a:spLocks noGrp="1"/>
          </p:cNvSpPr>
          <p:nvPr>
            <p:ph type="title"/>
          </p:nvPr>
        </p:nvSpPr>
        <p:spPr/>
        <p:txBody>
          <a:bodyPr/>
          <a:lstStyle/>
          <a:p>
            <a:r>
              <a:rPr lang="en-US" dirty="0"/>
              <a:t>Question 7.5</a:t>
            </a:r>
          </a:p>
        </p:txBody>
      </p:sp>
      <p:sp>
        <p:nvSpPr>
          <p:cNvPr id="3" name="Content Placeholder 2"/>
          <p:cNvSpPr>
            <a:spLocks noGrp="1"/>
          </p:cNvSpPr>
          <p:nvPr>
            <p:ph idx="1"/>
          </p:nvPr>
        </p:nvSpPr>
        <p:spPr/>
        <p:txBody>
          <a:bodyPr/>
          <a:lstStyle/>
          <a:p>
            <a:pPr>
              <a:buFontTx/>
              <a:buNone/>
              <a:defRPr/>
            </a:pPr>
            <a:r>
              <a:rPr lang="en-US" dirty="0"/>
              <a:t>For sound waves in air, something experiences simple harmonic motion, what is it?</a:t>
            </a:r>
          </a:p>
          <a:p>
            <a:pPr marL="514350" indent="-514350">
              <a:buFontTx/>
              <a:buAutoNum type="alphaLcParenR"/>
              <a:defRPr/>
            </a:pPr>
            <a:r>
              <a:rPr lang="en-US" dirty="0"/>
              <a:t>A pipe</a:t>
            </a:r>
          </a:p>
          <a:p>
            <a:pPr marL="514350" indent="-514350">
              <a:buFontTx/>
              <a:buAutoNum type="alphaLcParenR"/>
              <a:defRPr/>
            </a:pPr>
            <a:r>
              <a:rPr lang="en-US" dirty="0"/>
              <a:t>The air particles</a:t>
            </a:r>
          </a:p>
          <a:p>
            <a:pPr marL="514350" indent="-514350">
              <a:buFontTx/>
              <a:buAutoNum type="alphaLcParenR"/>
              <a:defRPr/>
            </a:pPr>
            <a:r>
              <a:rPr lang="en-US" dirty="0"/>
              <a:t>The pressure </a:t>
            </a:r>
          </a:p>
          <a:p>
            <a:pPr marL="514350" indent="-514350">
              <a:buFontTx/>
              <a:buAutoNum type="alphaLcParenR"/>
              <a:defRPr/>
            </a:pPr>
            <a:r>
              <a:rPr lang="en-US" dirty="0"/>
              <a:t>dust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0"/>
          <p:cNvGrpSpPr>
            <a:grpSpLocks/>
          </p:cNvGrpSpPr>
          <p:nvPr/>
        </p:nvGrpSpPr>
        <p:grpSpPr bwMode="auto">
          <a:xfrm>
            <a:off x="1566863" y="1390650"/>
            <a:ext cx="6673850" cy="3919538"/>
            <a:chOff x="1306287" y="-38122"/>
            <a:chExt cx="6673061" cy="3918857"/>
          </a:xfrm>
        </p:grpSpPr>
        <p:cxnSp>
          <p:nvCxnSpPr>
            <p:cNvPr id="196" name="Straight Connector 195"/>
            <p:cNvCxnSpPr/>
            <p:nvPr/>
          </p:nvCxnSpPr>
          <p:spPr>
            <a:xfrm rot="16200000" flipH="1">
              <a:off x="-636474"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16200000" flipH="1">
              <a:off x="-190440"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16200000" flipH="1">
              <a:off x="223055"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16200000" flipH="1">
              <a:off x="734963"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16200000" flipH="1">
              <a:off x="1246078"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16200000" flipH="1">
              <a:off x="1708779"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16200000" flipH="1">
              <a:off x="225322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16200000" flipH="1">
              <a:off x="2781008"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rot="16200000" flipH="1">
              <a:off x="3276250"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16200000" flipH="1">
              <a:off x="3755618"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16200000" flipH="1">
              <a:off x="426752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16200000" flipH="1">
              <a:off x="4696895"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6200000" flipH="1">
              <a:off x="5143723"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558975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6003252"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3090" name="Rectangle 41"/>
          <p:cNvSpPr>
            <a:spLocks noChangeArrowheads="1"/>
          </p:cNvSpPr>
          <p:nvPr/>
        </p:nvSpPr>
        <p:spPr bwMode="auto">
          <a:xfrm>
            <a:off x="1420813" y="1889125"/>
            <a:ext cx="7086600" cy="830263"/>
          </a:xfrm>
          <a:prstGeom prst="rect">
            <a:avLst/>
          </a:prstGeom>
          <a:solidFill>
            <a:schemeClr val="accent1"/>
          </a:solidFill>
          <a:ln w="9525">
            <a:noFill/>
            <a:miter lim="800000"/>
            <a:headEnd/>
            <a:tailEnd/>
          </a:ln>
        </p:spPr>
        <p:txBody>
          <a:bodyPr wrap="none" anchor="ctr"/>
          <a:lstStyle/>
          <a:p>
            <a:endParaRPr lang="en-US" dirty="0"/>
          </a:p>
        </p:txBody>
      </p:sp>
      <p:sp>
        <p:nvSpPr>
          <p:cNvPr id="473091" name="Rectangle 42"/>
          <p:cNvSpPr>
            <a:spLocks noChangeArrowheads="1"/>
          </p:cNvSpPr>
          <p:nvPr/>
        </p:nvSpPr>
        <p:spPr bwMode="auto">
          <a:xfrm>
            <a:off x="760413" y="1789113"/>
            <a:ext cx="7727950"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3092" name="Rectangle 43"/>
          <p:cNvSpPr>
            <a:spLocks noChangeArrowheads="1"/>
          </p:cNvSpPr>
          <p:nvPr/>
        </p:nvSpPr>
        <p:spPr bwMode="auto">
          <a:xfrm>
            <a:off x="760413" y="2684463"/>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3093" name="Rectangle 44"/>
          <p:cNvSpPr>
            <a:spLocks noChangeArrowheads="1"/>
          </p:cNvSpPr>
          <p:nvPr/>
        </p:nvSpPr>
        <p:spPr bwMode="auto">
          <a:xfrm>
            <a:off x="261938" y="2136775"/>
            <a:ext cx="998537" cy="300038"/>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3094" name="Rectangle 45"/>
          <p:cNvSpPr>
            <a:spLocks noChangeArrowheads="1"/>
          </p:cNvSpPr>
          <p:nvPr/>
        </p:nvSpPr>
        <p:spPr bwMode="auto">
          <a:xfrm>
            <a:off x="1260475" y="1889125"/>
            <a:ext cx="214313" cy="795338"/>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grpSp>
        <p:nvGrpSpPr>
          <p:cNvPr id="3" name="Group 134"/>
          <p:cNvGrpSpPr>
            <a:grpSpLocks/>
          </p:cNvGrpSpPr>
          <p:nvPr/>
        </p:nvGrpSpPr>
        <p:grpSpPr bwMode="auto">
          <a:xfrm>
            <a:off x="1535113" y="2220913"/>
            <a:ext cx="2994025" cy="147637"/>
            <a:chOff x="1273631" y="791844"/>
            <a:chExt cx="2993619" cy="146957"/>
          </a:xfrm>
        </p:grpSpPr>
        <p:sp>
          <p:nvSpPr>
            <p:cNvPr id="13" name="Oval 12"/>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60" name="Rectangle 39"/>
          <p:cNvSpPr>
            <a:spLocks noChangeArrowheads="1"/>
          </p:cNvSpPr>
          <p:nvPr/>
        </p:nvSpPr>
        <p:spPr bwMode="auto">
          <a:xfrm>
            <a:off x="1458913" y="3135313"/>
            <a:ext cx="2986087"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3097" name="Rectangle 41"/>
          <p:cNvSpPr>
            <a:spLocks noChangeArrowheads="1"/>
          </p:cNvSpPr>
          <p:nvPr/>
        </p:nvSpPr>
        <p:spPr bwMode="auto">
          <a:xfrm>
            <a:off x="4278313" y="3135313"/>
            <a:ext cx="4217987" cy="830262"/>
          </a:xfrm>
          <a:prstGeom prst="rect">
            <a:avLst/>
          </a:prstGeom>
          <a:solidFill>
            <a:schemeClr val="accent1"/>
          </a:solidFill>
          <a:ln w="9525">
            <a:noFill/>
            <a:miter lim="800000"/>
            <a:headEnd/>
            <a:tailEnd/>
          </a:ln>
        </p:spPr>
        <p:txBody>
          <a:bodyPr wrap="none" anchor="ctr"/>
          <a:lstStyle/>
          <a:p>
            <a:endParaRPr lang="en-US" dirty="0"/>
          </a:p>
        </p:txBody>
      </p:sp>
      <p:sp>
        <p:nvSpPr>
          <p:cNvPr id="113" name="Rectangle 112"/>
          <p:cNvSpPr/>
          <p:nvPr/>
        </p:nvSpPr>
        <p:spPr>
          <a:xfrm>
            <a:off x="1109663" y="3143250"/>
            <a:ext cx="15525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099" name="Rectangle 44"/>
          <p:cNvSpPr>
            <a:spLocks noChangeArrowheads="1"/>
          </p:cNvSpPr>
          <p:nvPr/>
        </p:nvSpPr>
        <p:spPr bwMode="auto">
          <a:xfrm>
            <a:off x="1638300" y="3384550"/>
            <a:ext cx="1000125"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3100" name="Rectangle 45"/>
          <p:cNvSpPr>
            <a:spLocks noChangeArrowheads="1"/>
          </p:cNvSpPr>
          <p:nvPr/>
        </p:nvSpPr>
        <p:spPr bwMode="auto">
          <a:xfrm>
            <a:off x="2638425" y="3135313"/>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2928938" y="3762375"/>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2886075" y="3609975"/>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2906713" y="322262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5" name="Straight Connector 114"/>
          <p:cNvCxnSpPr/>
          <p:nvPr/>
        </p:nvCxnSpPr>
        <p:spPr>
          <a:xfrm>
            <a:off x="914400" y="5348288"/>
            <a:ext cx="7837488"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519238" y="4792663"/>
            <a:ext cx="200025" cy="5556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7" name="Rectangle 116"/>
          <p:cNvSpPr/>
          <p:nvPr/>
        </p:nvSpPr>
        <p:spPr>
          <a:xfrm>
            <a:off x="1958975" y="4986338"/>
            <a:ext cx="193675" cy="3571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8" name="Rectangle 117"/>
          <p:cNvSpPr/>
          <p:nvPr/>
        </p:nvSpPr>
        <p:spPr>
          <a:xfrm>
            <a:off x="2368550" y="5162550"/>
            <a:ext cx="215900" cy="1809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108" name="Rectangle 43"/>
          <p:cNvSpPr>
            <a:spLocks noChangeArrowheads="1"/>
          </p:cNvSpPr>
          <p:nvPr/>
        </p:nvSpPr>
        <p:spPr bwMode="auto">
          <a:xfrm>
            <a:off x="749300" y="3932238"/>
            <a:ext cx="7727950"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nvGrpSpPr>
          <p:cNvPr id="4" name="Group 135"/>
          <p:cNvGrpSpPr>
            <a:grpSpLocks/>
          </p:cNvGrpSpPr>
          <p:nvPr/>
        </p:nvGrpSpPr>
        <p:grpSpPr bwMode="auto">
          <a:xfrm flipH="1">
            <a:off x="4414838" y="2209800"/>
            <a:ext cx="2992437" cy="147638"/>
            <a:chOff x="1273631" y="791844"/>
            <a:chExt cx="2993619" cy="146957"/>
          </a:xfrm>
        </p:grpSpPr>
        <p:sp>
          <p:nvSpPr>
            <p:cNvPr id="137" name="Oval 136"/>
            <p:cNvSpPr/>
            <p:nvPr/>
          </p:nvSpPr>
          <p:spPr>
            <a:xfrm>
              <a:off x="1273631" y="791844"/>
              <a:ext cx="11434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1704013" y="791844"/>
              <a:ext cx="11434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2134396" y="791844"/>
              <a:ext cx="112757"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0" name="Oval 139"/>
            <p:cNvSpPr/>
            <p:nvPr/>
          </p:nvSpPr>
          <p:spPr>
            <a:xfrm>
              <a:off x="2645773" y="791844"/>
              <a:ext cx="11434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3141268" y="791844"/>
              <a:ext cx="11434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3619294" y="791844"/>
              <a:ext cx="11434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3" name="Oval 142"/>
            <p:cNvSpPr/>
            <p:nvPr/>
          </p:nvSpPr>
          <p:spPr>
            <a:xfrm>
              <a:off x="4152905" y="791844"/>
              <a:ext cx="11434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5" name="Oval 144"/>
          <p:cNvSpPr/>
          <p:nvPr/>
        </p:nvSpPr>
        <p:spPr>
          <a:xfrm>
            <a:off x="7304088" y="22098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6" name="Oval 145"/>
          <p:cNvSpPr/>
          <p:nvPr/>
        </p:nvSpPr>
        <p:spPr>
          <a:xfrm>
            <a:off x="7734300" y="2209800"/>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7" name="Oval 146"/>
          <p:cNvSpPr/>
          <p:nvPr/>
        </p:nvSpPr>
        <p:spPr>
          <a:xfrm>
            <a:off x="8164513" y="22098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6" name="Oval 155"/>
          <p:cNvSpPr/>
          <p:nvPr/>
        </p:nvSpPr>
        <p:spPr>
          <a:xfrm>
            <a:off x="2911475" y="3484563"/>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7" name="Oval 156"/>
          <p:cNvSpPr/>
          <p:nvPr/>
        </p:nvSpPr>
        <p:spPr>
          <a:xfrm>
            <a:off x="3406775" y="3484563"/>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Oval 157"/>
          <p:cNvSpPr/>
          <p:nvPr/>
        </p:nvSpPr>
        <p:spPr>
          <a:xfrm>
            <a:off x="3886200" y="348456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9" name="Oval 158"/>
          <p:cNvSpPr/>
          <p:nvPr/>
        </p:nvSpPr>
        <p:spPr>
          <a:xfrm>
            <a:off x="4419600" y="3484563"/>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59"/>
          <p:cNvGrpSpPr>
            <a:grpSpLocks/>
          </p:cNvGrpSpPr>
          <p:nvPr/>
        </p:nvGrpSpPr>
        <p:grpSpPr bwMode="auto">
          <a:xfrm flipH="1">
            <a:off x="4419600" y="3473450"/>
            <a:ext cx="2994025" cy="146050"/>
            <a:chOff x="1273631" y="791844"/>
            <a:chExt cx="2993619" cy="146957"/>
          </a:xfrm>
        </p:grpSpPr>
        <p:sp>
          <p:nvSpPr>
            <p:cNvPr id="161" name="Oval 160"/>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Oval 161"/>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 name="Oval 162"/>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Oval 163"/>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Oval 164"/>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6" name="Oval 165"/>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Oval 166"/>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8" name="Oval 167"/>
          <p:cNvSpPr/>
          <p:nvPr/>
        </p:nvSpPr>
        <p:spPr>
          <a:xfrm>
            <a:off x="7310438" y="3473450"/>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a:xfrm>
            <a:off x="7739063" y="3473450"/>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Oval 169"/>
          <p:cNvSpPr/>
          <p:nvPr/>
        </p:nvSpPr>
        <p:spPr>
          <a:xfrm>
            <a:off x="8169275" y="3473450"/>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121" name="Rectangle 42"/>
          <p:cNvSpPr>
            <a:spLocks noChangeArrowheads="1"/>
          </p:cNvSpPr>
          <p:nvPr/>
        </p:nvSpPr>
        <p:spPr bwMode="auto">
          <a:xfrm>
            <a:off x="749300" y="3035300"/>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83" name="Rectangle 182"/>
          <p:cNvSpPr/>
          <p:nvPr/>
        </p:nvSpPr>
        <p:spPr>
          <a:xfrm>
            <a:off x="3352800" y="5326063"/>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 name="Rectangle 183"/>
          <p:cNvSpPr/>
          <p:nvPr/>
        </p:nvSpPr>
        <p:spPr>
          <a:xfrm>
            <a:off x="2836863" y="5326063"/>
            <a:ext cx="227012"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5" name="Rectangle 184"/>
          <p:cNvSpPr/>
          <p:nvPr/>
        </p:nvSpPr>
        <p:spPr>
          <a:xfrm>
            <a:off x="3832225" y="5326063"/>
            <a:ext cx="228600"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6" name="Rectangle 185"/>
          <p:cNvSpPr/>
          <p:nvPr/>
        </p:nvSpPr>
        <p:spPr>
          <a:xfrm>
            <a:off x="4343400" y="5326063"/>
            <a:ext cx="228600" cy="71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7" name="Rectangle 186"/>
          <p:cNvSpPr/>
          <p:nvPr/>
        </p:nvSpPr>
        <p:spPr>
          <a:xfrm>
            <a:off x="4856163" y="5326063"/>
            <a:ext cx="227012"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8" name="Rectangle 187"/>
          <p:cNvSpPr/>
          <p:nvPr/>
        </p:nvSpPr>
        <p:spPr>
          <a:xfrm>
            <a:off x="5432425" y="5326063"/>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9" name="Rectangle 188"/>
          <p:cNvSpPr/>
          <p:nvPr/>
        </p:nvSpPr>
        <p:spPr>
          <a:xfrm>
            <a:off x="5878513" y="5326063"/>
            <a:ext cx="228600"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0" name="Rectangle 189"/>
          <p:cNvSpPr/>
          <p:nvPr/>
        </p:nvSpPr>
        <p:spPr>
          <a:xfrm>
            <a:off x="6373813" y="5326063"/>
            <a:ext cx="228600"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1" name="Rectangle 190"/>
          <p:cNvSpPr/>
          <p:nvPr/>
        </p:nvSpPr>
        <p:spPr>
          <a:xfrm>
            <a:off x="6804025" y="5326063"/>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2" name="Rectangle 191"/>
          <p:cNvSpPr/>
          <p:nvPr/>
        </p:nvSpPr>
        <p:spPr>
          <a:xfrm>
            <a:off x="7267575" y="5326063"/>
            <a:ext cx="227013" cy="71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3" name="Rectangle 192"/>
          <p:cNvSpPr/>
          <p:nvPr/>
        </p:nvSpPr>
        <p:spPr>
          <a:xfrm>
            <a:off x="7696200" y="5326063"/>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 name="Rectangle 193"/>
          <p:cNvSpPr/>
          <p:nvPr/>
        </p:nvSpPr>
        <p:spPr>
          <a:xfrm>
            <a:off x="8159750" y="5326063"/>
            <a:ext cx="227013"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Freeform 83"/>
          <p:cNvSpPr/>
          <p:nvPr/>
        </p:nvSpPr>
        <p:spPr>
          <a:xfrm>
            <a:off x="1585913" y="2381250"/>
            <a:ext cx="1304925" cy="1447800"/>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5" name="Freeform 84"/>
          <p:cNvSpPr/>
          <p:nvPr/>
        </p:nvSpPr>
        <p:spPr>
          <a:xfrm>
            <a:off x="2014538" y="2333625"/>
            <a:ext cx="819150" cy="1343025"/>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6" name="Freeform 85"/>
          <p:cNvSpPr/>
          <p:nvPr/>
        </p:nvSpPr>
        <p:spPr>
          <a:xfrm>
            <a:off x="2424113" y="2333625"/>
            <a:ext cx="428625" cy="952500"/>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FFC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cxnSp>
        <p:nvCxnSpPr>
          <p:cNvPr id="88" name="Straight Arrow Connector 87"/>
          <p:cNvCxnSpPr/>
          <p:nvPr/>
        </p:nvCxnSpPr>
        <p:spPr>
          <a:xfrm rot="5400000">
            <a:off x="2599531" y="2767807"/>
            <a:ext cx="714375"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73138" name="TextBox 88"/>
          <p:cNvSpPr txBox="1">
            <a:spLocks noChangeArrowheads="1"/>
          </p:cNvSpPr>
          <p:nvPr/>
        </p:nvSpPr>
        <p:spPr bwMode="auto">
          <a:xfrm>
            <a:off x="204788" y="4618038"/>
            <a:ext cx="1209675" cy="954087"/>
          </a:xfrm>
          <a:prstGeom prst="rect">
            <a:avLst/>
          </a:prstGeom>
          <a:noFill/>
          <a:ln w="9525">
            <a:noFill/>
            <a:miter lim="800000"/>
            <a:headEnd/>
            <a:tailEnd/>
          </a:ln>
        </p:spPr>
        <p:txBody>
          <a:bodyPr>
            <a:spAutoFit/>
          </a:bodyPr>
          <a:lstStyle/>
          <a:p>
            <a:r>
              <a:rPr lang="en-US" sz="1400" dirty="0"/>
              <a:t>Bar Graph of Displacement from  Original Position</a:t>
            </a:r>
          </a:p>
        </p:txBody>
      </p:sp>
      <p:sp>
        <p:nvSpPr>
          <p:cNvPr id="90" name="Right Arrow 89"/>
          <p:cNvSpPr/>
          <p:nvPr/>
        </p:nvSpPr>
        <p:spPr>
          <a:xfrm>
            <a:off x="414338" y="3424238"/>
            <a:ext cx="893762"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92263"/>
            <a:ext cx="6672262" cy="3919537"/>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1"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499"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29"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09"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49"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5138" name="Rectangle 41"/>
          <p:cNvSpPr>
            <a:spLocks noChangeArrowheads="1"/>
          </p:cNvSpPr>
          <p:nvPr/>
        </p:nvSpPr>
        <p:spPr bwMode="auto">
          <a:xfrm>
            <a:off x="555625" y="3554413"/>
            <a:ext cx="7689850" cy="830262"/>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40013" y="3548063"/>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98" name="Rectangle 97"/>
          <p:cNvSpPr/>
          <p:nvPr/>
        </p:nvSpPr>
        <p:spPr>
          <a:xfrm>
            <a:off x="0" y="3567113"/>
            <a:ext cx="1352550"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41" name="Rectangle 42"/>
          <p:cNvSpPr>
            <a:spLocks noChangeArrowheads="1"/>
          </p:cNvSpPr>
          <p:nvPr/>
        </p:nvSpPr>
        <p:spPr bwMode="auto">
          <a:xfrm>
            <a:off x="500063" y="3454400"/>
            <a:ext cx="7726362"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5142" name="Rectangle 43"/>
          <p:cNvSpPr>
            <a:spLocks noChangeArrowheads="1"/>
          </p:cNvSpPr>
          <p:nvPr/>
        </p:nvSpPr>
        <p:spPr bwMode="auto">
          <a:xfrm>
            <a:off x="500063" y="4351338"/>
            <a:ext cx="7726362"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5143" name="Rectangle 44"/>
          <p:cNvSpPr>
            <a:spLocks noChangeArrowheads="1"/>
          </p:cNvSpPr>
          <p:nvPr/>
        </p:nvSpPr>
        <p:spPr bwMode="auto">
          <a:xfrm>
            <a:off x="252413" y="3802063"/>
            <a:ext cx="998537"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5144" name="Rectangle 45"/>
          <p:cNvSpPr>
            <a:spLocks noChangeArrowheads="1"/>
          </p:cNvSpPr>
          <p:nvPr/>
        </p:nvSpPr>
        <p:spPr bwMode="auto">
          <a:xfrm>
            <a:off x="1250950" y="3554413"/>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1196975" y="2252663"/>
            <a:ext cx="2986088"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5146" name="Rectangle 41"/>
          <p:cNvSpPr>
            <a:spLocks noChangeArrowheads="1"/>
          </p:cNvSpPr>
          <p:nvPr/>
        </p:nvSpPr>
        <p:spPr bwMode="auto">
          <a:xfrm>
            <a:off x="4016375" y="2252663"/>
            <a:ext cx="4217988" cy="831850"/>
          </a:xfrm>
          <a:prstGeom prst="rect">
            <a:avLst/>
          </a:prstGeom>
          <a:solidFill>
            <a:schemeClr val="accent1"/>
          </a:solidFill>
          <a:ln w="9525">
            <a:noFill/>
            <a:miter lim="800000"/>
            <a:headEnd/>
            <a:tailEnd/>
          </a:ln>
        </p:spPr>
        <p:txBody>
          <a:bodyPr wrap="none" anchor="ctr"/>
          <a:lstStyle/>
          <a:p>
            <a:endParaRPr lang="en-US" dirty="0"/>
          </a:p>
        </p:txBody>
      </p:sp>
      <p:sp>
        <p:nvSpPr>
          <p:cNvPr id="113" name="Rectangle 112"/>
          <p:cNvSpPr/>
          <p:nvPr/>
        </p:nvSpPr>
        <p:spPr>
          <a:xfrm>
            <a:off x="849313" y="2262188"/>
            <a:ext cx="1550987"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48" name="Rectangle 44"/>
          <p:cNvSpPr>
            <a:spLocks noChangeArrowheads="1"/>
          </p:cNvSpPr>
          <p:nvPr/>
        </p:nvSpPr>
        <p:spPr bwMode="auto">
          <a:xfrm>
            <a:off x="1376363" y="2501900"/>
            <a:ext cx="1000125"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5149" name="Rectangle 45"/>
          <p:cNvSpPr>
            <a:spLocks noChangeArrowheads="1"/>
          </p:cNvSpPr>
          <p:nvPr/>
        </p:nvSpPr>
        <p:spPr bwMode="auto">
          <a:xfrm>
            <a:off x="2376488" y="2252663"/>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2667000" y="287972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2625725" y="272732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2644775" y="234156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53" name="Rectangle 43"/>
          <p:cNvSpPr>
            <a:spLocks noChangeArrowheads="1"/>
          </p:cNvSpPr>
          <p:nvPr/>
        </p:nvSpPr>
        <p:spPr bwMode="auto">
          <a:xfrm>
            <a:off x="488950" y="3049588"/>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2651125" y="2601913"/>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7" name="Oval 156"/>
          <p:cNvSpPr/>
          <p:nvPr/>
        </p:nvSpPr>
        <p:spPr>
          <a:xfrm>
            <a:off x="3146425" y="2601913"/>
            <a:ext cx="114300" cy="1476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Oval 157"/>
          <p:cNvSpPr/>
          <p:nvPr/>
        </p:nvSpPr>
        <p:spPr>
          <a:xfrm>
            <a:off x="3624263" y="260191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9" name="Oval 158"/>
          <p:cNvSpPr/>
          <p:nvPr/>
        </p:nvSpPr>
        <p:spPr>
          <a:xfrm>
            <a:off x="4157663" y="260191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57663" y="2590800"/>
            <a:ext cx="2994025" cy="147638"/>
            <a:chOff x="1273631" y="791844"/>
            <a:chExt cx="2993619" cy="146957"/>
          </a:xfrm>
        </p:grpSpPr>
        <p:sp>
          <p:nvSpPr>
            <p:cNvPr id="161" name="Oval 160"/>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Oval 161"/>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 name="Oval 162"/>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Oval 163"/>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Oval 164"/>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6" name="Oval 165"/>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Oval 166"/>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8" name="Oval 167"/>
          <p:cNvSpPr/>
          <p:nvPr/>
        </p:nvSpPr>
        <p:spPr>
          <a:xfrm>
            <a:off x="7048500" y="25908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a:xfrm>
            <a:off x="7478713" y="2590800"/>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Oval 169"/>
          <p:cNvSpPr/>
          <p:nvPr/>
        </p:nvSpPr>
        <p:spPr>
          <a:xfrm>
            <a:off x="7908925" y="25908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62" name="Rectangle 42"/>
          <p:cNvSpPr>
            <a:spLocks noChangeArrowheads="1"/>
          </p:cNvSpPr>
          <p:nvPr/>
        </p:nvSpPr>
        <p:spPr bwMode="auto">
          <a:xfrm>
            <a:off x="488950" y="2152650"/>
            <a:ext cx="7726363"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774825" y="40767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22500" y="3973513"/>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095500" y="3652838"/>
            <a:ext cx="114300" cy="1476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13188" y="3881438"/>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081463" y="3686175"/>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087813" y="406082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64013" y="3865563"/>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59"/>
          <p:cNvGrpSpPr>
            <a:grpSpLocks/>
          </p:cNvGrpSpPr>
          <p:nvPr/>
        </p:nvGrpSpPr>
        <p:grpSpPr bwMode="auto">
          <a:xfrm flipH="1">
            <a:off x="4164013" y="3854450"/>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53263" y="3854450"/>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483475" y="3854450"/>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13688" y="3854450"/>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22963"/>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257300" y="5821363"/>
            <a:ext cx="195263" cy="101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1" name="Rectangle 170"/>
          <p:cNvSpPr/>
          <p:nvPr/>
        </p:nvSpPr>
        <p:spPr>
          <a:xfrm>
            <a:off x="1698625" y="5691188"/>
            <a:ext cx="179388" cy="2270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2" name="Rectangle 171"/>
          <p:cNvSpPr/>
          <p:nvPr/>
        </p:nvSpPr>
        <p:spPr>
          <a:xfrm>
            <a:off x="2106613" y="5478463"/>
            <a:ext cx="244475" cy="4397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3" name="Rectangle 172"/>
          <p:cNvSpPr/>
          <p:nvPr/>
        </p:nvSpPr>
        <p:spPr>
          <a:xfrm>
            <a:off x="3092450" y="5527675"/>
            <a:ext cx="222250" cy="4286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4" name="Rectangle 173"/>
          <p:cNvSpPr/>
          <p:nvPr/>
        </p:nvSpPr>
        <p:spPr>
          <a:xfrm>
            <a:off x="2574925" y="5314950"/>
            <a:ext cx="217488" cy="6238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flipV="1">
            <a:off x="3570288" y="5707063"/>
            <a:ext cx="201612" cy="2095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a:off x="4083050" y="5900738"/>
            <a:ext cx="227013" cy="71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900738"/>
            <a:ext cx="228600"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900738"/>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900738"/>
            <a:ext cx="227012"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900738"/>
            <a:ext cx="227012"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900738"/>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a:off x="7005638" y="5900738"/>
            <a:ext cx="228600" cy="71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900738"/>
            <a:ext cx="227013"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900738"/>
            <a:ext cx="228600"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16"/>
          <p:cNvGrpSpPr>
            <a:grpSpLocks/>
          </p:cNvGrpSpPr>
          <p:nvPr/>
        </p:nvGrpSpPr>
        <p:grpSpPr bwMode="auto">
          <a:xfrm>
            <a:off x="1258888" y="1724025"/>
            <a:ext cx="2994025" cy="146050"/>
            <a:chOff x="1273631" y="791844"/>
            <a:chExt cx="2993619" cy="146957"/>
          </a:xfrm>
        </p:grpSpPr>
        <p:sp>
          <p:nvSpPr>
            <p:cNvPr id="99" name="Oval 98"/>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Oval 99"/>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1" name="Oval 100"/>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4" name="Oval 103"/>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5" name="Oval 104"/>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 name="Group 124"/>
          <p:cNvGrpSpPr>
            <a:grpSpLocks/>
          </p:cNvGrpSpPr>
          <p:nvPr/>
        </p:nvGrpSpPr>
        <p:grpSpPr bwMode="auto">
          <a:xfrm flipH="1">
            <a:off x="4138613" y="1712913"/>
            <a:ext cx="2992437" cy="146050"/>
            <a:chOff x="1273631" y="791844"/>
            <a:chExt cx="2993619" cy="146957"/>
          </a:xfrm>
        </p:grpSpPr>
        <p:sp>
          <p:nvSpPr>
            <p:cNvPr id="107" name="Oval 106"/>
            <p:cNvSpPr/>
            <p:nvPr/>
          </p:nvSpPr>
          <p:spPr>
            <a:xfrm>
              <a:off x="1273631" y="791844"/>
              <a:ext cx="11434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a:off x="1704013" y="791844"/>
              <a:ext cx="11434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a:off x="2134396" y="791844"/>
              <a:ext cx="112757"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a:off x="2645773" y="791844"/>
              <a:ext cx="11434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a:off x="3141268" y="791844"/>
              <a:ext cx="11434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a:off x="3619294" y="791844"/>
              <a:ext cx="11434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4152905" y="791844"/>
              <a:ext cx="11434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15" name="Oval 114"/>
          <p:cNvSpPr/>
          <p:nvPr/>
        </p:nvSpPr>
        <p:spPr>
          <a:xfrm>
            <a:off x="7027863"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458075"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7" name="Oval 116"/>
          <p:cNvSpPr/>
          <p:nvPr/>
        </p:nvSpPr>
        <p:spPr>
          <a:xfrm>
            <a:off x="7888288"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Question 223.2.2</a:t>
            </a:r>
          </a:p>
        </p:txBody>
      </p:sp>
      <p:sp>
        <p:nvSpPr>
          <p:cNvPr id="44036" name="Rectangle 3"/>
          <p:cNvSpPr>
            <a:spLocks noGrp="1" noChangeArrowheads="1"/>
          </p:cNvSpPr>
          <p:nvPr>
            <p:ph idx="1"/>
          </p:nvPr>
        </p:nvSpPr>
        <p:spPr>
          <a:xfrm>
            <a:off x="457199" y="1600200"/>
            <a:ext cx="4468761" cy="4525963"/>
          </a:xfrm>
        </p:spPr>
        <p:txBody>
          <a:bodyPr/>
          <a:lstStyle/>
          <a:p>
            <a:pPr marL="609600" indent="-609600" eaLnBrk="1" hangingPunct="1">
              <a:buFontTx/>
              <a:buNone/>
            </a:pPr>
            <a:r>
              <a:rPr lang="en-US" dirty="0"/>
              <a:t>What is the medium for an ocean wave?… </a:t>
            </a:r>
          </a:p>
          <a:p>
            <a:pPr marL="990600" lvl="1" indent="-533400" eaLnBrk="1" hangingPunct="1">
              <a:buFontTx/>
              <a:buAutoNum type="alphaLcParenR"/>
            </a:pPr>
            <a:r>
              <a:rPr lang="en-US" dirty="0"/>
              <a:t>The electromagnetic field</a:t>
            </a:r>
          </a:p>
          <a:p>
            <a:pPr marL="990600" lvl="1" indent="-533400" eaLnBrk="1" hangingPunct="1">
              <a:buFontTx/>
              <a:buAutoNum type="alphaLcParenR"/>
            </a:pPr>
            <a:r>
              <a:rPr lang="en-US" dirty="0"/>
              <a:t>Air molecules</a:t>
            </a:r>
          </a:p>
          <a:p>
            <a:pPr marL="990600" lvl="1" indent="-533400" eaLnBrk="1" hangingPunct="1">
              <a:buFontTx/>
              <a:buAutoNum type="alphaLcParenR"/>
            </a:pPr>
            <a:r>
              <a:rPr lang="en-US" dirty="0"/>
              <a:t>Free space</a:t>
            </a:r>
          </a:p>
          <a:p>
            <a:pPr marL="990600" lvl="1" indent="-533400" eaLnBrk="1" hangingPunct="1">
              <a:buFontTx/>
              <a:buAutoNum type="alphaLcParenR"/>
            </a:pPr>
            <a:r>
              <a:rPr lang="en-US" dirty="0"/>
              <a:t>Water  molecules</a:t>
            </a:r>
          </a:p>
        </p:txBody>
      </p:sp>
      <p:sp>
        <p:nvSpPr>
          <p:cNvPr id="44034" name="Slide Number Placeholder 5"/>
          <p:cNvSpPr>
            <a:spLocks noGrp="1"/>
          </p:cNvSpPr>
          <p:nvPr>
            <p:ph type="sldNum" sz="quarter" idx="12"/>
          </p:nvPr>
        </p:nvSpPr>
        <p:spPr>
          <a:noFill/>
        </p:spPr>
        <p:txBody>
          <a:bodyPr/>
          <a:lstStyle/>
          <a:p>
            <a:fld id="{4AD62F2E-7083-45D0-8919-2DFD6873DB31}" type="slidenum">
              <a:rPr lang="en-US" smtClean="0"/>
              <a:pPr/>
              <a:t>2</a:t>
            </a:fld>
            <a:endParaRPr lang="en-US"/>
          </a:p>
        </p:txBody>
      </p:sp>
      <p:pic>
        <p:nvPicPr>
          <p:cNvPr id="44037" name="Picture 4" descr="J5P87D0K"/>
          <p:cNvPicPr>
            <a:picLocks noChangeAspect="1" noChangeArrowheads="1"/>
          </p:cNvPicPr>
          <p:nvPr/>
        </p:nvPicPr>
        <p:blipFill>
          <a:blip r:embed="rId2" cstate="print"/>
          <a:srcRect r="13052"/>
          <a:stretch>
            <a:fillRect/>
          </a:stretch>
        </p:blipFill>
        <p:spPr bwMode="auto">
          <a:xfrm>
            <a:off x="4535647" y="2470150"/>
            <a:ext cx="4444580" cy="23971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84325"/>
            <a:ext cx="6672262" cy="3919538"/>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0"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50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3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2"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1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6"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5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7186" name="Rectangle 41"/>
          <p:cNvSpPr>
            <a:spLocks noChangeArrowheads="1"/>
          </p:cNvSpPr>
          <p:nvPr/>
        </p:nvSpPr>
        <p:spPr bwMode="auto">
          <a:xfrm>
            <a:off x="2530475" y="3605213"/>
            <a:ext cx="2901950" cy="831850"/>
          </a:xfrm>
          <a:prstGeom prst="rect">
            <a:avLst/>
          </a:prstGeom>
          <a:solidFill>
            <a:schemeClr val="accent1"/>
          </a:solidFill>
          <a:ln w="9525">
            <a:noFill/>
            <a:miter lim="800000"/>
            <a:headEnd/>
            <a:tailEnd/>
          </a:ln>
        </p:spPr>
        <p:txBody>
          <a:bodyPr wrap="none" anchor="ctr"/>
          <a:lstStyle/>
          <a:p>
            <a:endParaRPr lang="en-US" dirty="0"/>
          </a:p>
        </p:txBody>
      </p:sp>
      <p:sp>
        <p:nvSpPr>
          <p:cNvPr id="477187" name="Rectangle 41"/>
          <p:cNvSpPr>
            <a:spLocks noChangeArrowheads="1"/>
          </p:cNvSpPr>
          <p:nvPr/>
        </p:nvSpPr>
        <p:spPr bwMode="auto">
          <a:xfrm>
            <a:off x="587375" y="2108200"/>
            <a:ext cx="7691438" cy="831850"/>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71763" y="2103438"/>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7189" name="Rectangle 42"/>
          <p:cNvSpPr>
            <a:spLocks noChangeArrowheads="1"/>
          </p:cNvSpPr>
          <p:nvPr/>
        </p:nvSpPr>
        <p:spPr bwMode="auto">
          <a:xfrm>
            <a:off x="531813" y="2009775"/>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7190" name="Rectangle 43"/>
          <p:cNvSpPr>
            <a:spLocks noChangeArrowheads="1"/>
          </p:cNvSpPr>
          <p:nvPr/>
        </p:nvSpPr>
        <p:spPr bwMode="auto">
          <a:xfrm>
            <a:off x="531813" y="2905125"/>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7191" name="Rectangle 44"/>
          <p:cNvSpPr>
            <a:spLocks noChangeArrowheads="1"/>
          </p:cNvSpPr>
          <p:nvPr/>
        </p:nvSpPr>
        <p:spPr bwMode="auto">
          <a:xfrm>
            <a:off x="-620713" y="2357438"/>
            <a:ext cx="1000126"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7192" name="Rectangle 45"/>
          <p:cNvSpPr>
            <a:spLocks noChangeArrowheads="1"/>
          </p:cNvSpPr>
          <p:nvPr/>
        </p:nvSpPr>
        <p:spPr bwMode="auto">
          <a:xfrm>
            <a:off x="379413" y="2108200"/>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1" y="3584576"/>
            <a:ext cx="2665413" cy="82117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7194" name="Rectangle 41"/>
          <p:cNvSpPr>
            <a:spLocks noChangeArrowheads="1"/>
          </p:cNvSpPr>
          <p:nvPr/>
        </p:nvSpPr>
        <p:spPr bwMode="auto">
          <a:xfrm>
            <a:off x="5600700" y="3584575"/>
            <a:ext cx="2633663" cy="830263"/>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39"/>
          <p:cNvSpPr>
            <a:spLocks noChangeArrowheads="1"/>
          </p:cNvSpPr>
          <p:nvPr/>
        </p:nvSpPr>
        <p:spPr bwMode="auto">
          <a:xfrm>
            <a:off x="4795838" y="3573463"/>
            <a:ext cx="2984500"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3" name="Rectangle 112"/>
          <p:cNvSpPr/>
          <p:nvPr/>
        </p:nvSpPr>
        <p:spPr>
          <a:xfrm>
            <a:off x="0" y="3444875"/>
            <a:ext cx="473075" cy="993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197" name="Rectangle 44"/>
          <p:cNvSpPr>
            <a:spLocks noChangeArrowheads="1"/>
          </p:cNvSpPr>
          <p:nvPr/>
        </p:nvSpPr>
        <p:spPr bwMode="auto">
          <a:xfrm>
            <a:off x="-598488" y="3833813"/>
            <a:ext cx="998538"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7198" name="Rectangle 45"/>
          <p:cNvSpPr>
            <a:spLocks noChangeArrowheads="1"/>
          </p:cNvSpPr>
          <p:nvPr/>
        </p:nvSpPr>
        <p:spPr bwMode="auto">
          <a:xfrm>
            <a:off x="400050" y="3584575"/>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690563" y="41783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666750" y="38131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1306513" y="39497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202" name="Rectangle 43"/>
          <p:cNvSpPr>
            <a:spLocks noChangeArrowheads="1"/>
          </p:cNvSpPr>
          <p:nvPr/>
        </p:nvSpPr>
        <p:spPr bwMode="auto">
          <a:xfrm>
            <a:off x="488950" y="4381500"/>
            <a:ext cx="7726363"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2176463" y="3949700"/>
            <a:ext cx="114300" cy="14763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204" name="Rectangle 42"/>
          <p:cNvSpPr>
            <a:spLocks noChangeArrowheads="1"/>
          </p:cNvSpPr>
          <p:nvPr/>
        </p:nvSpPr>
        <p:spPr bwMode="auto">
          <a:xfrm>
            <a:off x="488950" y="3484563"/>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806575" y="26320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55838" y="2528888"/>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128838" y="22082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46525" y="2486025"/>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114800" y="2289175"/>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119563" y="266541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95763" y="246856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95763" y="2459038"/>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86600" y="2459038"/>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516813" y="2459038"/>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47025" y="2459038"/>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15025"/>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092450" y="5862638"/>
            <a:ext cx="238125" cy="1476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flipV="1">
            <a:off x="3570288" y="5667375"/>
            <a:ext cx="282575" cy="2778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a:off x="4083050" y="5470525"/>
            <a:ext cx="244475" cy="4937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259388"/>
            <a:ext cx="255588" cy="7048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568950"/>
            <a:ext cx="266700" cy="3952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781675"/>
            <a:ext cx="276225" cy="182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892800"/>
            <a:ext cx="227012"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892800"/>
            <a:ext cx="228600"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a:off x="7005638" y="5892800"/>
            <a:ext cx="228600" cy="714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892800"/>
            <a:ext cx="227013"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892800"/>
            <a:ext cx="228600"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a:off x="1257300" y="5911850"/>
            <a:ext cx="163513" cy="3270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 name="Rectangle 97"/>
          <p:cNvSpPr/>
          <p:nvPr/>
        </p:nvSpPr>
        <p:spPr>
          <a:xfrm>
            <a:off x="1698625" y="5926138"/>
            <a:ext cx="179388" cy="4921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9" name="Rectangle 98"/>
          <p:cNvSpPr/>
          <p:nvPr/>
        </p:nvSpPr>
        <p:spPr>
          <a:xfrm>
            <a:off x="2106613" y="5889625"/>
            <a:ext cx="212725" cy="349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Rectangle 99"/>
          <p:cNvSpPr/>
          <p:nvPr/>
        </p:nvSpPr>
        <p:spPr>
          <a:xfrm>
            <a:off x="2574925" y="5889625"/>
            <a:ext cx="184150" cy="2016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3157538" y="3911600"/>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4175125" y="399256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6" name="Oval 105"/>
          <p:cNvSpPr/>
          <p:nvPr/>
        </p:nvSpPr>
        <p:spPr>
          <a:xfrm flipH="1">
            <a:off x="7097713" y="39655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7" name="Oval 106"/>
          <p:cNvSpPr/>
          <p:nvPr/>
        </p:nvSpPr>
        <p:spPr>
          <a:xfrm flipH="1">
            <a:off x="6667500"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flipH="1">
            <a:off x="6237288"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flipH="1">
            <a:off x="6199188" y="3868738"/>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flipH="1">
            <a:off x="6194425" y="4178300"/>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flipH="1">
            <a:off x="6205538" y="368776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flipH="1">
            <a:off x="5165725" y="3933825"/>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7108825" y="39655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Oval 114"/>
          <p:cNvSpPr/>
          <p:nvPr/>
        </p:nvSpPr>
        <p:spPr>
          <a:xfrm>
            <a:off x="7539038"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967663"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16"/>
          <p:cNvGrpSpPr>
            <a:grpSpLocks/>
          </p:cNvGrpSpPr>
          <p:nvPr/>
        </p:nvGrpSpPr>
        <p:grpSpPr bwMode="auto">
          <a:xfrm>
            <a:off x="1273175" y="1724025"/>
            <a:ext cx="2994025" cy="146050"/>
            <a:chOff x="1273631" y="791844"/>
            <a:chExt cx="2993619" cy="146957"/>
          </a:xfrm>
        </p:grpSpPr>
        <p:sp>
          <p:nvSpPr>
            <p:cNvPr id="118" name="Oval 117"/>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9" name="Oval 118"/>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0" name="Oval 119"/>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1" name="Oval 120"/>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2" name="Oval 121"/>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 name="Oval 122"/>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4" name="Oval 123"/>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24"/>
          <p:cNvGrpSpPr>
            <a:grpSpLocks/>
          </p:cNvGrpSpPr>
          <p:nvPr/>
        </p:nvGrpSpPr>
        <p:grpSpPr bwMode="auto">
          <a:xfrm flipH="1">
            <a:off x="4152900" y="1712913"/>
            <a:ext cx="2994025" cy="146050"/>
            <a:chOff x="1273631" y="791844"/>
            <a:chExt cx="2993619" cy="146957"/>
          </a:xfrm>
        </p:grpSpPr>
        <p:sp>
          <p:nvSpPr>
            <p:cNvPr id="126" name="Oval 125"/>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7" name="Oval 126"/>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2" name="Oval 131"/>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Oval 132"/>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Oval 13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0" name="Oval 139"/>
          <p:cNvSpPr/>
          <p:nvPr/>
        </p:nvSpPr>
        <p:spPr>
          <a:xfrm>
            <a:off x="7043738"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7472363"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7902575"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84325"/>
            <a:ext cx="6672262" cy="3919538"/>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0"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50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3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2"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1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6"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5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9234" name="Rectangle 41"/>
          <p:cNvSpPr>
            <a:spLocks noChangeArrowheads="1"/>
          </p:cNvSpPr>
          <p:nvPr/>
        </p:nvSpPr>
        <p:spPr bwMode="auto">
          <a:xfrm>
            <a:off x="2530475" y="3605213"/>
            <a:ext cx="2901950" cy="831850"/>
          </a:xfrm>
          <a:prstGeom prst="rect">
            <a:avLst/>
          </a:prstGeom>
          <a:solidFill>
            <a:schemeClr val="accent1"/>
          </a:solidFill>
          <a:ln w="9525">
            <a:noFill/>
            <a:miter lim="800000"/>
            <a:headEnd/>
            <a:tailEnd/>
          </a:ln>
        </p:spPr>
        <p:txBody>
          <a:bodyPr wrap="none" anchor="ctr"/>
          <a:lstStyle/>
          <a:p>
            <a:endParaRPr lang="en-US" dirty="0"/>
          </a:p>
        </p:txBody>
      </p:sp>
      <p:sp>
        <p:nvSpPr>
          <p:cNvPr id="479235" name="Rectangle 41"/>
          <p:cNvSpPr>
            <a:spLocks noChangeArrowheads="1"/>
          </p:cNvSpPr>
          <p:nvPr/>
        </p:nvSpPr>
        <p:spPr bwMode="auto">
          <a:xfrm>
            <a:off x="587375" y="2108200"/>
            <a:ext cx="7691438" cy="831850"/>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71763" y="2103438"/>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9237" name="Rectangle 42"/>
          <p:cNvSpPr>
            <a:spLocks noChangeArrowheads="1"/>
          </p:cNvSpPr>
          <p:nvPr/>
        </p:nvSpPr>
        <p:spPr bwMode="auto">
          <a:xfrm>
            <a:off x="531813" y="2009775"/>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9238" name="Rectangle 43"/>
          <p:cNvSpPr>
            <a:spLocks noChangeArrowheads="1"/>
          </p:cNvSpPr>
          <p:nvPr/>
        </p:nvSpPr>
        <p:spPr bwMode="auto">
          <a:xfrm>
            <a:off x="531813" y="2905125"/>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9239" name="Rectangle 44"/>
          <p:cNvSpPr>
            <a:spLocks noChangeArrowheads="1"/>
          </p:cNvSpPr>
          <p:nvPr/>
        </p:nvSpPr>
        <p:spPr bwMode="auto">
          <a:xfrm>
            <a:off x="-620713" y="2357438"/>
            <a:ext cx="1000126"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9240" name="Rectangle 45"/>
          <p:cNvSpPr>
            <a:spLocks noChangeArrowheads="1"/>
          </p:cNvSpPr>
          <p:nvPr/>
        </p:nvSpPr>
        <p:spPr bwMode="auto">
          <a:xfrm>
            <a:off x="379413" y="2108200"/>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0" y="3584575"/>
            <a:ext cx="3055938" cy="80010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9242" name="Rectangle 41"/>
          <p:cNvSpPr>
            <a:spLocks noChangeArrowheads="1"/>
          </p:cNvSpPr>
          <p:nvPr/>
        </p:nvSpPr>
        <p:spPr bwMode="auto">
          <a:xfrm>
            <a:off x="5600700" y="3584575"/>
            <a:ext cx="2633663" cy="830263"/>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39"/>
          <p:cNvSpPr>
            <a:spLocks noChangeArrowheads="1"/>
          </p:cNvSpPr>
          <p:nvPr/>
        </p:nvSpPr>
        <p:spPr bwMode="auto">
          <a:xfrm>
            <a:off x="4795838" y="3573463"/>
            <a:ext cx="2984500"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3" name="Rectangle 112"/>
          <p:cNvSpPr/>
          <p:nvPr/>
        </p:nvSpPr>
        <p:spPr>
          <a:xfrm>
            <a:off x="0" y="3576638"/>
            <a:ext cx="1524000" cy="817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45" name="Rectangle 44"/>
          <p:cNvSpPr>
            <a:spLocks noChangeArrowheads="1"/>
          </p:cNvSpPr>
          <p:nvPr/>
        </p:nvSpPr>
        <p:spPr bwMode="auto">
          <a:xfrm>
            <a:off x="407352" y="3833813"/>
            <a:ext cx="998538"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9246" name="Rectangle 45"/>
          <p:cNvSpPr>
            <a:spLocks noChangeArrowheads="1"/>
          </p:cNvSpPr>
          <p:nvPr/>
        </p:nvSpPr>
        <p:spPr bwMode="auto">
          <a:xfrm>
            <a:off x="1405890" y="3584575"/>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1752600" y="4014788"/>
            <a:ext cx="114300" cy="1476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1776413" y="3846513"/>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1765300" y="36687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50" name="Rectangle 43"/>
          <p:cNvSpPr>
            <a:spLocks noChangeArrowheads="1"/>
          </p:cNvSpPr>
          <p:nvPr/>
        </p:nvSpPr>
        <p:spPr bwMode="auto">
          <a:xfrm>
            <a:off x="488950" y="4381500"/>
            <a:ext cx="7726363"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1785938" y="4241800"/>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52" name="Rectangle 42"/>
          <p:cNvSpPr>
            <a:spLocks noChangeArrowheads="1"/>
          </p:cNvSpPr>
          <p:nvPr/>
        </p:nvSpPr>
        <p:spPr bwMode="auto">
          <a:xfrm>
            <a:off x="488950" y="3484563"/>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806575" y="26320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55838" y="2528888"/>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128838" y="22082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46525" y="2486025"/>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114800" y="2289175"/>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119563" y="266541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95763" y="246856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95763" y="2459038"/>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86600" y="2459038"/>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516813" y="2459038"/>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47025" y="2459038"/>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15025"/>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092450" y="5862638"/>
            <a:ext cx="238125" cy="7508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a:off x="3570288" y="5945188"/>
            <a:ext cx="266700" cy="4730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flipV="1">
            <a:off x="4083050" y="5964238"/>
            <a:ext cx="276225" cy="2254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880100"/>
            <a:ext cx="239713" cy="1000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781675"/>
            <a:ext cx="266700" cy="1825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454650"/>
            <a:ext cx="260350" cy="5095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259388"/>
            <a:ext cx="188912" cy="704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503863"/>
            <a:ext cx="234950" cy="460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flipV="1">
            <a:off x="7005638" y="5727700"/>
            <a:ext cx="276225" cy="1936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892800"/>
            <a:ext cx="227013"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892800"/>
            <a:ext cx="228600"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flipV="1">
            <a:off x="1257300" y="5716588"/>
            <a:ext cx="276225" cy="2016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 name="Rectangle 97"/>
          <p:cNvSpPr/>
          <p:nvPr/>
        </p:nvSpPr>
        <p:spPr>
          <a:xfrm>
            <a:off x="1698625" y="5894388"/>
            <a:ext cx="254000" cy="904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9" name="Rectangle 98"/>
          <p:cNvSpPr/>
          <p:nvPr/>
        </p:nvSpPr>
        <p:spPr>
          <a:xfrm>
            <a:off x="2106613" y="5889625"/>
            <a:ext cx="228600" cy="2667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Rectangle 99"/>
          <p:cNvSpPr/>
          <p:nvPr/>
        </p:nvSpPr>
        <p:spPr>
          <a:xfrm>
            <a:off x="2574925" y="5889625"/>
            <a:ext cx="315913" cy="5619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5654675" y="3944938"/>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4632325" y="392747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7" name="Oval 106"/>
          <p:cNvSpPr/>
          <p:nvPr/>
        </p:nvSpPr>
        <p:spPr>
          <a:xfrm flipH="1">
            <a:off x="7548563" y="4162425"/>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flipH="1">
            <a:off x="7494588" y="3687763"/>
            <a:ext cx="114300" cy="1476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flipH="1">
            <a:off x="6705600" y="3900488"/>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flipH="1">
            <a:off x="1851025" y="4057650"/>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flipH="1">
            <a:off x="2613025" y="394652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flipH="1">
            <a:off x="3581400" y="3970338"/>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7631113" y="3802063"/>
            <a:ext cx="114300" cy="1476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Oval 114"/>
          <p:cNvSpPr/>
          <p:nvPr/>
        </p:nvSpPr>
        <p:spPr>
          <a:xfrm>
            <a:off x="7539038"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967663"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16"/>
          <p:cNvGrpSpPr>
            <a:grpSpLocks/>
          </p:cNvGrpSpPr>
          <p:nvPr/>
        </p:nvGrpSpPr>
        <p:grpSpPr bwMode="auto">
          <a:xfrm>
            <a:off x="1273175" y="1724025"/>
            <a:ext cx="2994025" cy="146050"/>
            <a:chOff x="1273631" y="791844"/>
            <a:chExt cx="2993619" cy="146957"/>
          </a:xfrm>
        </p:grpSpPr>
        <p:sp>
          <p:nvSpPr>
            <p:cNvPr id="118" name="Oval 117"/>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9" name="Oval 118"/>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0" name="Oval 119"/>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1" name="Oval 120"/>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2" name="Oval 121"/>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 name="Oval 122"/>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4" name="Oval 123"/>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24"/>
          <p:cNvGrpSpPr>
            <a:grpSpLocks/>
          </p:cNvGrpSpPr>
          <p:nvPr/>
        </p:nvGrpSpPr>
        <p:grpSpPr bwMode="auto">
          <a:xfrm flipH="1">
            <a:off x="4152900" y="1712913"/>
            <a:ext cx="2994025" cy="146050"/>
            <a:chOff x="1273631" y="791844"/>
            <a:chExt cx="2993619" cy="146957"/>
          </a:xfrm>
        </p:grpSpPr>
        <p:sp>
          <p:nvSpPr>
            <p:cNvPr id="126" name="Oval 125"/>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7" name="Oval 126"/>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2" name="Oval 131"/>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Oval 132"/>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Oval 13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0" name="Oval 139"/>
          <p:cNvSpPr/>
          <p:nvPr/>
        </p:nvSpPr>
        <p:spPr>
          <a:xfrm>
            <a:off x="7043738"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7472363"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7902575"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223.2.8.1</a:t>
            </a:r>
          </a:p>
        </p:txBody>
      </p:sp>
      <p:sp>
        <p:nvSpPr>
          <p:cNvPr id="3" name="Content Placeholder 2"/>
          <p:cNvSpPr>
            <a:spLocks noGrp="1"/>
          </p:cNvSpPr>
          <p:nvPr>
            <p:ph idx="1"/>
          </p:nvPr>
        </p:nvSpPr>
        <p:spPr>
          <a:xfrm>
            <a:off x="457200" y="3251200"/>
            <a:ext cx="8229600" cy="3396343"/>
          </a:xfrm>
        </p:spPr>
        <p:txBody>
          <a:bodyPr>
            <a:normAutofit fontScale="77500" lnSpcReduction="20000"/>
          </a:bodyPr>
          <a:lstStyle/>
          <a:p>
            <a:pPr marL="0" indent="0">
              <a:buNone/>
            </a:pPr>
            <a:r>
              <a:rPr lang="en-US" dirty="0"/>
              <a:t>In the displacement graph for a sound wave shown above. What does the light green bar represent?</a:t>
            </a:r>
          </a:p>
          <a:p>
            <a:pPr marL="514350" indent="-514350">
              <a:buAutoNum type="alphaLcParenR"/>
            </a:pPr>
            <a:r>
              <a:rPr lang="en-US" dirty="0"/>
              <a:t>The particle that was at this position has moved to the left</a:t>
            </a:r>
          </a:p>
          <a:p>
            <a:pPr marL="514350" indent="-514350">
              <a:buAutoNum type="alphaLcParenR"/>
            </a:pPr>
            <a:r>
              <a:rPr lang="en-US" dirty="0"/>
              <a:t>The particle that was at this position has moved to the right</a:t>
            </a:r>
          </a:p>
          <a:p>
            <a:pPr marL="514350" indent="-514350">
              <a:buAutoNum type="alphaLcParenR"/>
            </a:pPr>
            <a:r>
              <a:rPr lang="en-US" dirty="0"/>
              <a:t>The particle that was once where the pink bar is has moved to where the light green bar is</a:t>
            </a:r>
          </a:p>
          <a:p>
            <a:pPr marL="514350" indent="-514350">
              <a:buFont typeface="Arial" pitchFamily="34" charset="0"/>
              <a:buAutoNum type="alphaLcParenR"/>
            </a:pPr>
            <a:r>
              <a:rPr lang="en-US" dirty="0"/>
              <a:t>The particle that was once where the blue bar is has moved to where the light green bar is</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22</a:t>
            </a:fld>
            <a:endParaRPr lang="en-US"/>
          </a:p>
        </p:txBody>
      </p:sp>
      <p:cxnSp>
        <p:nvCxnSpPr>
          <p:cNvPr id="5" name="Straight Connector 4"/>
          <p:cNvCxnSpPr/>
          <p:nvPr/>
        </p:nvCxnSpPr>
        <p:spPr>
          <a:xfrm>
            <a:off x="628419" y="2300967"/>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068406" y="2292122"/>
            <a:ext cx="238125" cy="7508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3546244" y="2331130"/>
            <a:ext cx="266700" cy="4730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4059006" y="2350180"/>
            <a:ext cx="276225" cy="22542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4570181" y="2266042"/>
            <a:ext cx="239713" cy="1000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5146444" y="2167617"/>
            <a:ext cx="266700" cy="1825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5594119" y="1840592"/>
            <a:ext cx="260350" cy="5095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6089419" y="1645330"/>
            <a:ext cx="188912" cy="7048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a:xfrm>
            <a:off x="6518044" y="1875291"/>
            <a:ext cx="234950" cy="4603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flipV="1">
            <a:off x="6981594" y="2113642"/>
            <a:ext cx="276225" cy="1936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7411806" y="2278742"/>
            <a:ext cx="227013" cy="7143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flipV="1">
            <a:off x="1233256" y="2102530"/>
            <a:ext cx="276225" cy="20161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674581" y="2280330"/>
            <a:ext cx="254000" cy="9048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2082569" y="2275567"/>
            <a:ext cx="228600" cy="2667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Rectangle 19"/>
          <p:cNvSpPr/>
          <p:nvPr/>
        </p:nvSpPr>
        <p:spPr>
          <a:xfrm>
            <a:off x="2550881" y="2304595"/>
            <a:ext cx="315913" cy="5619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extBox 20"/>
          <p:cNvSpPr txBox="1"/>
          <p:nvPr/>
        </p:nvSpPr>
        <p:spPr>
          <a:xfrm>
            <a:off x="226918" y="1446150"/>
            <a:ext cx="338554" cy="369332"/>
          </a:xfrm>
          <a:prstGeom prst="rect">
            <a:avLst/>
          </a:prstGeom>
          <a:noFill/>
        </p:spPr>
        <p:txBody>
          <a:bodyPr wrap="none" rtlCol="0">
            <a:spAutoFit/>
          </a:bodyPr>
          <a:lstStyle/>
          <a:p>
            <a:r>
              <a:rPr lang="en-US" dirty="0"/>
              <a:t>S</a:t>
            </a:r>
          </a:p>
        </p:txBody>
      </p:sp>
      <p:sp>
        <p:nvSpPr>
          <p:cNvPr id="22" name="TextBox 21"/>
          <p:cNvSpPr txBox="1"/>
          <p:nvPr/>
        </p:nvSpPr>
        <p:spPr>
          <a:xfrm>
            <a:off x="8174252" y="2439357"/>
            <a:ext cx="300082" cy="369332"/>
          </a:xfrm>
          <a:prstGeom prst="rect">
            <a:avLst/>
          </a:prstGeom>
          <a:noFill/>
        </p:spPr>
        <p:txBody>
          <a:bodyPr wrap="none" rtlCol="0">
            <a:spAutoFit/>
          </a:bodyPr>
          <a:lstStyle/>
          <a:p>
            <a:r>
              <a:rPr lang="en-US" dirty="0"/>
              <a:t>x</a:t>
            </a:r>
          </a:p>
        </p:txBody>
      </p:sp>
      <p:cxnSp>
        <p:nvCxnSpPr>
          <p:cNvPr id="24" name="Straight Connector 23"/>
          <p:cNvCxnSpPr/>
          <p:nvPr/>
        </p:nvCxnSpPr>
        <p:spPr>
          <a:xfrm flipV="1">
            <a:off x="628419" y="1645330"/>
            <a:ext cx="0" cy="6334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296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95" y="303150"/>
            <a:ext cx="8229600" cy="1143000"/>
          </a:xfrm>
        </p:spPr>
        <p:txBody>
          <a:bodyPr/>
          <a:lstStyle/>
          <a:p>
            <a:r>
              <a:rPr lang="en-US" dirty="0"/>
              <a:t>Question 223.2.8.2</a:t>
            </a:r>
          </a:p>
        </p:txBody>
      </p:sp>
      <p:sp>
        <p:nvSpPr>
          <p:cNvPr id="3" name="Content Placeholder 2"/>
          <p:cNvSpPr>
            <a:spLocks noGrp="1"/>
          </p:cNvSpPr>
          <p:nvPr>
            <p:ph idx="1"/>
          </p:nvPr>
        </p:nvSpPr>
        <p:spPr>
          <a:xfrm>
            <a:off x="457200" y="3251200"/>
            <a:ext cx="8229600" cy="3396343"/>
          </a:xfrm>
        </p:spPr>
        <p:txBody>
          <a:bodyPr>
            <a:normAutofit fontScale="92500" lnSpcReduction="20000"/>
          </a:bodyPr>
          <a:lstStyle/>
          <a:p>
            <a:pPr marL="0" indent="0">
              <a:buNone/>
            </a:pPr>
            <a:r>
              <a:rPr lang="en-US" dirty="0"/>
              <a:t>In the displacement graph for a sound wave shown above. What does the displacement, s, at point P represent?</a:t>
            </a:r>
          </a:p>
          <a:p>
            <a:pPr marL="514350" indent="-514350">
              <a:buAutoNum type="alphaLcParenR"/>
            </a:pPr>
            <a:r>
              <a:rPr lang="en-US" dirty="0"/>
              <a:t>The particle that was at </a:t>
            </a:r>
            <a:r>
              <a:rPr lang="en-US" dirty="0" err="1"/>
              <a:t>x</a:t>
            </a:r>
            <a:r>
              <a:rPr lang="en-US" baseline="-25000" dirty="0" err="1"/>
              <a:t>P</a:t>
            </a:r>
            <a:r>
              <a:rPr lang="en-US" baseline="-25000" dirty="0"/>
              <a:t> </a:t>
            </a:r>
            <a:r>
              <a:rPr lang="en-US" dirty="0"/>
              <a:t>has moved to the left</a:t>
            </a:r>
          </a:p>
          <a:p>
            <a:pPr marL="514350" indent="-514350">
              <a:buAutoNum type="alphaLcParenR"/>
            </a:pPr>
            <a:r>
              <a:rPr lang="en-US" dirty="0"/>
              <a:t>The particle that was at </a:t>
            </a:r>
            <a:r>
              <a:rPr lang="en-US" dirty="0" err="1"/>
              <a:t>x</a:t>
            </a:r>
            <a:r>
              <a:rPr lang="en-US" baseline="-25000" dirty="0" err="1"/>
              <a:t>P</a:t>
            </a:r>
            <a:r>
              <a:rPr lang="en-US" baseline="-25000" dirty="0"/>
              <a:t> </a:t>
            </a:r>
            <a:r>
              <a:rPr lang="en-US" dirty="0"/>
              <a:t>has moved to the right</a:t>
            </a:r>
          </a:p>
          <a:p>
            <a:pPr marL="514350" indent="-514350">
              <a:buAutoNum type="alphaLcParenR"/>
            </a:pPr>
            <a:r>
              <a:rPr lang="en-US" dirty="0"/>
              <a:t>The particle that was once at x</a:t>
            </a:r>
            <a:r>
              <a:rPr lang="en-US" baseline="-25000" dirty="0"/>
              <a:t>1 </a:t>
            </a:r>
            <a:r>
              <a:rPr lang="en-US" dirty="0"/>
              <a:t> has moved to </a:t>
            </a:r>
            <a:r>
              <a:rPr lang="en-US" dirty="0" err="1"/>
              <a:t>x</a:t>
            </a:r>
            <a:r>
              <a:rPr lang="en-US" baseline="-25000" dirty="0" err="1"/>
              <a:t>P</a:t>
            </a:r>
            <a:r>
              <a:rPr lang="en-US" baseline="-25000" dirty="0"/>
              <a:t> </a:t>
            </a:r>
          </a:p>
          <a:p>
            <a:pPr marL="514350" indent="-514350">
              <a:buAutoNum type="alphaLcParenR"/>
            </a:pPr>
            <a:r>
              <a:rPr lang="en-US" dirty="0"/>
              <a:t>The particle that was once at x</a:t>
            </a:r>
            <a:r>
              <a:rPr lang="en-US" baseline="-25000" dirty="0"/>
              <a:t>2</a:t>
            </a:r>
            <a:r>
              <a:rPr lang="en-US" dirty="0"/>
              <a:t> has moved to </a:t>
            </a:r>
            <a:r>
              <a:rPr lang="en-US" dirty="0" err="1"/>
              <a:t>x</a:t>
            </a:r>
            <a:r>
              <a:rPr lang="en-US" baseline="-25000" dirty="0" err="1"/>
              <a:t>P</a:t>
            </a:r>
            <a:r>
              <a:rPr lang="en-US" baseline="-25000" dirty="0"/>
              <a:t> </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23</a:t>
            </a:fld>
            <a:endParaRPr lang="en-US"/>
          </a:p>
        </p:txBody>
      </p:sp>
      <p:cxnSp>
        <p:nvCxnSpPr>
          <p:cNvPr id="5" name="Straight Connector 4"/>
          <p:cNvCxnSpPr/>
          <p:nvPr/>
        </p:nvCxnSpPr>
        <p:spPr>
          <a:xfrm>
            <a:off x="628419" y="2300967"/>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6918" y="1446150"/>
            <a:ext cx="338554" cy="369332"/>
          </a:xfrm>
          <a:prstGeom prst="rect">
            <a:avLst/>
          </a:prstGeom>
          <a:noFill/>
        </p:spPr>
        <p:txBody>
          <a:bodyPr wrap="none" rtlCol="0">
            <a:spAutoFit/>
          </a:bodyPr>
          <a:lstStyle/>
          <a:p>
            <a:r>
              <a:rPr lang="en-US" dirty="0"/>
              <a:t>S</a:t>
            </a:r>
          </a:p>
        </p:txBody>
      </p:sp>
      <p:sp>
        <p:nvSpPr>
          <p:cNvPr id="22" name="TextBox 21"/>
          <p:cNvSpPr txBox="1"/>
          <p:nvPr/>
        </p:nvSpPr>
        <p:spPr>
          <a:xfrm>
            <a:off x="8174252" y="2439357"/>
            <a:ext cx="300082" cy="369332"/>
          </a:xfrm>
          <a:prstGeom prst="rect">
            <a:avLst/>
          </a:prstGeom>
          <a:noFill/>
        </p:spPr>
        <p:txBody>
          <a:bodyPr wrap="none" rtlCol="0">
            <a:spAutoFit/>
          </a:bodyPr>
          <a:lstStyle/>
          <a:p>
            <a:r>
              <a:rPr lang="en-US" dirty="0"/>
              <a:t>x</a:t>
            </a:r>
          </a:p>
        </p:txBody>
      </p:sp>
      <p:cxnSp>
        <p:nvCxnSpPr>
          <p:cNvPr id="24" name="Straight Connector 23"/>
          <p:cNvCxnSpPr/>
          <p:nvPr/>
        </p:nvCxnSpPr>
        <p:spPr>
          <a:xfrm flipV="1">
            <a:off x="628419" y="1645330"/>
            <a:ext cx="0" cy="6334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1756229" y="2307771"/>
            <a:ext cx="2946400" cy="75476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V="1">
            <a:off x="4710675" y="1576364"/>
            <a:ext cx="2946400" cy="75476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193142" y="3018972"/>
            <a:ext cx="130628" cy="116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154493" y="2602426"/>
            <a:ext cx="338554" cy="369332"/>
          </a:xfrm>
          <a:prstGeom prst="rect">
            <a:avLst/>
          </a:prstGeom>
          <a:noFill/>
        </p:spPr>
        <p:txBody>
          <a:bodyPr wrap="none" rtlCol="0">
            <a:spAutoFit/>
          </a:bodyPr>
          <a:lstStyle/>
          <a:p>
            <a:r>
              <a:rPr lang="en-US" dirty="0"/>
              <a:t>P</a:t>
            </a:r>
          </a:p>
        </p:txBody>
      </p:sp>
      <p:sp>
        <p:nvSpPr>
          <p:cNvPr id="27" name="Rectangle 26"/>
          <p:cNvSpPr/>
          <p:nvPr/>
        </p:nvSpPr>
        <p:spPr>
          <a:xfrm>
            <a:off x="3057119" y="1909410"/>
            <a:ext cx="402674" cy="369332"/>
          </a:xfrm>
          <a:prstGeom prst="rect">
            <a:avLst/>
          </a:prstGeom>
        </p:spPr>
        <p:txBody>
          <a:bodyPr wrap="none">
            <a:spAutoFit/>
          </a:bodyPr>
          <a:lstStyle/>
          <a:p>
            <a:r>
              <a:rPr lang="en-US" dirty="0" err="1"/>
              <a:t>x</a:t>
            </a:r>
            <a:r>
              <a:rPr lang="en-US" baseline="-25000" dirty="0" err="1"/>
              <a:t>P</a:t>
            </a:r>
            <a:endParaRPr lang="en-US" dirty="0"/>
          </a:p>
        </p:txBody>
      </p:sp>
      <p:cxnSp>
        <p:nvCxnSpPr>
          <p:cNvPr id="29" name="Straight Connector 28"/>
          <p:cNvCxnSpPr/>
          <p:nvPr/>
        </p:nvCxnSpPr>
        <p:spPr>
          <a:xfrm>
            <a:off x="3225115" y="2245401"/>
            <a:ext cx="0" cy="160615"/>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554923" y="1931184"/>
            <a:ext cx="385042" cy="369332"/>
          </a:xfrm>
          <a:prstGeom prst="rect">
            <a:avLst/>
          </a:prstGeom>
        </p:spPr>
        <p:txBody>
          <a:bodyPr wrap="none">
            <a:spAutoFit/>
          </a:bodyPr>
          <a:lstStyle/>
          <a:p>
            <a:r>
              <a:rPr lang="en-US" dirty="0"/>
              <a:t>x</a:t>
            </a:r>
            <a:r>
              <a:rPr lang="en-US" baseline="-25000" dirty="0"/>
              <a:t>1</a:t>
            </a:r>
            <a:endParaRPr lang="en-US" dirty="0"/>
          </a:p>
        </p:txBody>
      </p:sp>
      <p:cxnSp>
        <p:nvCxnSpPr>
          <p:cNvPr id="34" name="Straight Connector 33"/>
          <p:cNvCxnSpPr/>
          <p:nvPr/>
        </p:nvCxnSpPr>
        <p:spPr>
          <a:xfrm>
            <a:off x="1722919" y="2267175"/>
            <a:ext cx="0" cy="160615"/>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489900" y="1955899"/>
            <a:ext cx="385042" cy="369332"/>
          </a:xfrm>
          <a:prstGeom prst="rect">
            <a:avLst/>
          </a:prstGeom>
        </p:spPr>
        <p:txBody>
          <a:bodyPr wrap="none">
            <a:spAutoFit/>
          </a:bodyPr>
          <a:lstStyle/>
          <a:p>
            <a:r>
              <a:rPr lang="en-US" dirty="0"/>
              <a:t>x</a:t>
            </a:r>
            <a:r>
              <a:rPr lang="en-US" baseline="-25000" dirty="0"/>
              <a:t>2</a:t>
            </a:r>
            <a:endParaRPr lang="en-US" dirty="0"/>
          </a:p>
        </p:txBody>
      </p:sp>
      <p:cxnSp>
        <p:nvCxnSpPr>
          <p:cNvPr id="36" name="Straight Connector 35"/>
          <p:cNvCxnSpPr/>
          <p:nvPr/>
        </p:nvCxnSpPr>
        <p:spPr>
          <a:xfrm>
            <a:off x="4657896" y="2291890"/>
            <a:ext cx="0" cy="1606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746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233.2.8.5</a:t>
            </a:r>
          </a:p>
        </p:txBody>
      </p:sp>
      <p:sp>
        <p:nvSpPr>
          <p:cNvPr id="3" name="Content Placeholder 2"/>
          <p:cNvSpPr>
            <a:spLocks noGrp="1"/>
          </p:cNvSpPr>
          <p:nvPr>
            <p:ph idx="1"/>
          </p:nvPr>
        </p:nvSpPr>
        <p:spPr/>
        <p:txBody>
          <a:bodyPr/>
          <a:lstStyle/>
          <a:p>
            <a:pPr marL="0" indent="0">
              <a:buNone/>
            </a:pPr>
            <a:r>
              <a:rPr lang="en-US" dirty="0"/>
              <a:t>What is the energy transfer mechanism for sound waves?</a:t>
            </a:r>
          </a:p>
          <a:p>
            <a:pPr marL="514350" indent="-514350">
              <a:buAutoNum type="alphaLcParenR"/>
            </a:pPr>
            <a:r>
              <a:rPr lang="en-US" dirty="0"/>
              <a:t>Elastic forces between molecules</a:t>
            </a:r>
          </a:p>
          <a:p>
            <a:pPr marL="514350" indent="-514350">
              <a:buAutoNum type="alphaLcParenR"/>
            </a:pPr>
            <a:r>
              <a:rPr lang="en-US" dirty="0"/>
              <a:t>Pressure forces between molecules</a:t>
            </a:r>
          </a:p>
          <a:p>
            <a:pPr marL="514350" indent="-514350">
              <a:buAutoNum type="alphaLcParenR"/>
            </a:pPr>
            <a:r>
              <a:rPr lang="en-US" dirty="0"/>
              <a:t>Electrical forces between molecules</a:t>
            </a:r>
          </a:p>
          <a:p>
            <a:pPr marL="514350" indent="-514350">
              <a:buAutoNum type="alphaLcParenR"/>
            </a:pPr>
            <a:r>
              <a:rPr lang="en-US" dirty="0"/>
              <a:t>Collisions between molecules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24</a:t>
            </a:fld>
            <a:endParaRPr lang="en-US"/>
          </a:p>
        </p:txBody>
      </p:sp>
    </p:spTree>
    <p:extLst>
      <p:ext uri="{BB962C8B-B14F-4D97-AF65-F5344CB8AC3E}">
        <p14:creationId xmlns:p14="http://schemas.microsoft.com/office/powerpoint/2010/main" val="3522497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en-US" dirty="0"/>
              <a:t>Question 223.2.9</a:t>
            </a:r>
          </a:p>
        </p:txBody>
      </p:sp>
      <p:sp>
        <p:nvSpPr>
          <p:cNvPr id="2054" name="Rectangle 3"/>
          <p:cNvSpPr>
            <a:spLocks noGrp="1" noChangeArrowheads="1"/>
          </p:cNvSpPr>
          <p:nvPr>
            <p:ph idx="1"/>
          </p:nvPr>
        </p:nvSpPr>
        <p:spPr>
          <a:xfrm>
            <a:off x="457200" y="1600200"/>
            <a:ext cx="4229100" cy="4525963"/>
          </a:xfrm>
        </p:spPr>
        <p:txBody>
          <a:bodyPr/>
          <a:lstStyle/>
          <a:p>
            <a:pPr marL="609600" indent="-609600" eaLnBrk="1" hangingPunct="1">
              <a:buFontTx/>
              <a:buNone/>
            </a:pPr>
            <a:r>
              <a:rPr lang="en-US" sz="2400"/>
              <a:t>We found that the equation</a:t>
            </a:r>
          </a:p>
          <a:p>
            <a:pPr marL="609600" indent="-609600" eaLnBrk="1" hangingPunct="1">
              <a:buFontTx/>
              <a:buNone/>
            </a:pPr>
            <a:endParaRPr lang="en-US" sz="2400"/>
          </a:p>
          <a:p>
            <a:pPr marL="609600" indent="-609600" eaLnBrk="1" hangingPunct="1">
              <a:buFontTx/>
              <a:buNone/>
            </a:pPr>
            <a:endParaRPr lang="en-US" sz="2400"/>
          </a:p>
          <a:p>
            <a:pPr marL="609600" indent="-609600" eaLnBrk="1" hangingPunct="1">
              <a:buFontTx/>
              <a:buNone/>
            </a:pPr>
            <a:endParaRPr lang="en-US" sz="2400"/>
          </a:p>
          <a:p>
            <a:pPr marL="609600" indent="-609600" eaLnBrk="1" hangingPunct="1">
              <a:buFontTx/>
              <a:buNone/>
            </a:pPr>
            <a:r>
              <a:rPr lang="en-US" sz="2400"/>
              <a:t>Gave a pulse that moved to the right with velocity v </a:t>
            </a:r>
          </a:p>
          <a:p>
            <a:pPr marL="609600" indent="-609600" eaLnBrk="1" hangingPunct="1">
              <a:buFontTx/>
              <a:buNone/>
            </a:pPr>
            <a:r>
              <a:rPr lang="en-US" sz="2400"/>
              <a:t>What will the following equation give</a:t>
            </a:r>
          </a:p>
        </p:txBody>
      </p:sp>
      <p:sp>
        <p:nvSpPr>
          <p:cNvPr id="2052" name="Slide Number Placeholder 5"/>
          <p:cNvSpPr>
            <a:spLocks noGrp="1"/>
          </p:cNvSpPr>
          <p:nvPr>
            <p:ph type="sldNum" sz="quarter" idx="12"/>
          </p:nvPr>
        </p:nvSpPr>
        <p:spPr>
          <a:noFill/>
        </p:spPr>
        <p:txBody>
          <a:bodyPr/>
          <a:lstStyle/>
          <a:p>
            <a:fld id="{94A61778-175D-474E-885D-81B1AC1A62AB}" type="slidenum">
              <a:rPr lang="en-US" smtClean="0"/>
              <a:pPr/>
              <a:t>25</a:t>
            </a:fld>
            <a:endParaRPr lang="en-US"/>
          </a:p>
        </p:txBody>
      </p:sp>
      <p:graphicFrame>
        <p:nvGraphicFramePr>
          <p:cNvPr id="2050" name="Object 4"/>
          <p:cNvGraphicFramePr>
            <a:graphicFrameLocks noChangeAspect="1"/>
          </p:cNvGraphicFramePr>
          <p:nvPr/>
        </p:nvGraphicFramePr>
        <p:xfrm>
          <a:off x="1458913" y="2147888"/>
          <a:ext cx="1889125" cy="736600"/>
        </p:xfrm>
        <a:graphic>
          <a:graphicData uri="http://schemas.openxmlformats.org/presentationml/2006/ole">
            <mc:AlternateContent xmlns:mc="http://schemas.openxmlformats.org/markup-compatibility/2006">
              <mc:Choice xmlns:v="urn:schemas-microsoft-com:vml" Requires="v">
                <p:oleObj name="Equation" r:id="rId2" imgW="1104840" imgH="431640" progId="Equation.3">
                  <p:embed/>
                </p:oleObj>
              </mc:Choice>
              <mc:Fallback>
                <p:oleObj name="Equation" r:id="rId2" imgW="1104840" imgH="431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2147888"/>
                        <a:ext cx="18891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5" name="Picture 5"/>
          <p:cNvPicPr>
            <a:picLocks noChangeAspect="1" noChangeArrowheads="1"/>
          </p:cNvPicPr>
          <p:nvPr/>
        </p:nvPicPr>
        <p:blipFill>
          <a:blip r:embed="rId4" cstate="print"/>
          <a:srcRect/>
          <a:stretch>
            <a:fillRect/>
          </a:stretch>
        </p:blipFill>
        <p:spPr bwMode="auto">
          <a:xfrm>
            <a:off x="4645025" y="1282700"/>
            <a:ext cx="4010025" cy="2660650"/>
          </a:xfrm>
          <a:prstGeom prst="rect">
            <a:avLst/>
          </a:prstGeom>
          <a:noFill/>
          <a:ln w="9525">
            <a:noFill/>
            <a:miter lim="800000"/>
            <a:headEnd/>
            <a:tailEnd/>
          </a:ln>
        </p:spPr>
      </p:pic>
      <p:graphicFrame>
        <p:nvGraphicFramePr>
          <p:cNvPr id="2051" name="Object 6"/>
          <p:cNvGraphicFramePr>
            <a:graphicFrameLocks noChangeAspect="1"/>
          </p:cNvGraphicFramePr>
          <p:nvPr/>
        </p:nvGraphicFramePr>
        <p:xfrm>
          <a:off x="1420813" y="5119688"/>
          <a:ext cx="1889125" cy="736600"/>
        </p:xfrm>
        <a:graphic>
          <a:graphicData uri="http://schemas.openxmlformats.org/presentationml/2006/ole">
            <mc:AlternateContent xmlns:mc="http://schemas.openxmlformats.org/markup-compatibility/2006">
              <mc:Choice xmlns:v="urn:schemas-microsoft-com:vml" Requires="v">
                <p:oleObj name="Equation" r:id="rId5" imgW="1104840" imgH="431640" progId="Equation.3">
                  <p:embed/>
                </p:oleObj>
              </mc:Choice>
              <mc:Fallback>
                <p:oleObj name="Equation" r:id="rId5" imgW="1104840" imgH="431640" progId="Equation.3">
                  <p:embed/>
                  <p:pic>
                    <p:nvPicPr>
                      <p:cNvPr id="20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0813" y="5119688"/>
                        <a:ext cx="18891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Text Box 7"/>
          <p:cNvSpPr txBox="1">
            <a:spLocks noChangeArrowheads="1"/>
          </p:cNvSpPr>
          <p:nvPr/>
        </p:nvSpPr>
        <p:spPr bwMode="auto">
          <a:xfrm>
            <a:off x="4670425" y="4056063"/>
            <a:ext cx="4019550" cy="2014537"/>
          </a:xfrm>
          <a:prstGeom prst="rect">
            <a:avLst/>
          </a:prstGeom>
          <a:noFill/>
          <a:ln w="9525">
            <a:noFill/>
            <a:miter lim="800000"/>
            <a:headEnd/>
            <a:tailEnd/>
          </a:ln>
        </p:spPr>
        <p:txBody>
          <a:bodyPr>
            <a:spAutoFit/>
          </a:bodyPr>
          <a:lstStyle/>
          <a:p>
            <a:pPr marL="342900" indent="-342900">
              <a:buFontTx/>
              <a:buAutoNum type="alphaLcParenR"/>
            </a:pPr>
            <a:r>
              <a:rPr lang="en-US"/>
              <a:t>A pulse that moves to the right (it is the same equation)</a:t>
            </a:r>
          </a:p>
          <a:p>
            <a:pPr marL="342900" indent="-342900">
              <a:buFontTx/>
              <a:buAutoNum type="alphaLcParenR"/>
            </a:pPr>
            <a:r>
              <a:rPr lang="en-US"/>
              <a:t>A pulse that moves to the left</a:t>
            </a:r>
          </a:p>
          <a:p>
            <a:pPr marL="342900" indent="-342900">
              <a:buFontTx/>
              <a:buAutoNum type="alphaLcParenR"/>
            </a:pPr>
            <a:r>
              <a:rPr lang="en-US"/>
              <a:t>This gives a non-real result and is not a pulse</a:t>
            </a:r>
          </a:p>
          <a:p>
            <a:pPr marL="342900" indent="-342900">
              <a:buFontTx/>
              <a:buAutoNum type="alphaLcParenR"/>
            </a:pPr>
            <a:r>
              <a:rPr lang="en-US"/>
              <a:t>A pulse that moves in the +y direction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18978" y="793652"/>
            <a:ext cx="8199707" cy="546647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15926" y="927598"/>
            <a:ext cx="7519811" cy="500896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64857" cy="1143000"/>
          </a:xfrm>
        </p:spPr>
        <p:txBody>
          <a:bodyPr>
            <a:normAutofit fontScale="90000"/>
          </a:bodyPr>
          <a:lstStyle/>
          <a:p>
            <a:r>
              <a:rPr lang="en-US" dirty="0"/>
              <a:t>Question 223.2.10</a:t>
            </a:r>
          </a:p>
        </p:txBody>
      </p:sp>
      <p:sp>
        <p:nvSpPr>
          <p:cNvPr id="3" name="Content Placeholder 2"/>
          <p:cNvSpPr>
            <a:spLocks noGrp="1"/>
          </p:cNvSpPr>
          <p:nvPr>
            <p:ph idx="1"/>
          </p:nvPr>
        </p:nvSpPr>
        <p:spPr>
          <a:xfrm>
            <a:off x="384630" y="1600200"/>
            <a:ext cx="4197927" cy="4525963"/>
          </a:xfrm>
        </p:spPr>
        <p:txBody>
          <a:bodyPr>
            <a:normAutofit/>
          </a:bodyPr>
          <a:lstStyle/>
          <a:p>
            <a:pPr>
              <a:buNone/>
            </a:pPr>
            <a:r>
              <a:rPr lang="en-US" sz="2800" dirty="0"/>
              <a:t>A traveling wave is shown below moving to the right at 1m/s in a snapshot view. What might the history graph look like for the position  x=0?</a:t>
            </a:r>
          </a:p>
        </p:txBody>
      </p:sp>
      <p:pic>
        <p:nvPicPr>
          <p:cNvPr id="1206273" name="Picture 1"/>
          <p:cNvPicPr>
            <a:picLocks noChangeAspect="1" noChangeArrowheads="1"/>
          </p:cNvPicPr>
          <p:nvPr/>
        </p:nvPicPr>
        <p:blipFill>
          <a:blip r:embed="rId2" cstate="print"/>
          <a:srcRect/>
          <a:stretch>
            <a:fillRect/>
          </a:stretch>
        </p:blipFill>
        <p:spPr bwMode="auto">
          <a:xfrm>
            <a:off x="546244" y="5021480"/>
            <a:ext cx="3063875" cy="1277937"/>
          </a:xfrm>
          <a:prstGeom prst="rect">
            <a:avLst/>
          </a:prstGeom>
          <a:noFill/>
          <a:ln w="9525">
            <a:noFill/>
            <a:miter lim="800000"/>
            <a:headEnd/>
            <a:tailEnd/>
          </a:ln>
          <a:effectLst/>
        </p:spPr>
      </p:pic>
      <p:cxnSp>
        <p:nvCxnSpPr>
          <p:cNvPr id="7" name="Straight Connector 6"/>
          <p:cNvCxnSpPr/>
          <p:nvPr/>
        </p:nvCxnSpPr>
        <p:spPr>
          <a:xfrm rot="5400000" flipH="1" flipV="1">
            <a:off x="5449081" y="4825623"/>
            <a:ext cx="1292552" cy="1064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6627750" y="4707430"/>
            <a:ext cx="1432094" cy="13054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5437075" y="2942024"/>
            <a:ext cx="1292552" cy="1064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flipH="1">
            <a:off x="5490928" y="868550"/>
            <a:ext cx="2496879" cy="1305480"/>
            <a:chOff x="5493757" y="891455"/>
            <a:chExt cx="2881316" cy="1443039"/>
          </a:xfrm>
        </p:grpSpPr>
        <p:cxnSp>
          <p:nvCxnSpPr>
            <p:cNvPr id="13" name="Straight Connector 12"/>
            <p:cNvCxnSpPr/>
            <p:nvPr/>
          </p:nvCxnSpPr>
          <p:spPr>
            <a:xfrm rot="5400000" flipH="1" flipV="1">
              <a:off x="5393746" y="996230"/>
              <a:ext cx="1428748" cy="12287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6722484" y="891455"/>
              <a:ext cx="1652589" cy="14430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rot="16200000" flipV="1">
            <a:off x="6505611" y="2954559"/>
            <a:ext cx="1292552" cy="1064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807796" y="1440797"/>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867826" y="3396078"/>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879833" y="5276156"/>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10814" y="2167761"/>
            <a:ext cx="3723117" cy="3835360"/>
            <a:chOff x="5472546" y="2167761"/>
            <a:chExt cx="2761385" cy="3835360"/>
          </a:xfrm>
        </p:grpSpPr>
        <p:cxnSp>
          <p:nvCxnSpPr>
            <p:cNvPr id="22" name="Straight Connector 21"/>
            <p:cNvCxnSpPr/>
            <p:nvPr/>
          </p:nvCxnSpPr>
          <p:spPr>
            <a:xfrm flipV="1">
              <a:off x="5472546" y="2167761"/>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532576" y="4123042"/>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544583" y="6003120"/>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7705665" y="2242964"/>
            <a:ext cx="537869" cy="334125"/>
          </a:xfrm>
          <a:prstGeom prst="rect">
            <a:avLst/>
          </a:prstGeom>
          <a:noFill/>
        </p:spPr>
        <p:txBody>
          <a:bodyPr wrap="none" rtlCol="0">
            <a:spAutoFit/>
          </a:bodyPr>
          <a:lstStyle/>
          <a:p>
            <a:r>
              <a:rPr lang="en-US" dirty="0"/>
              <a:t>time</a:t>
            </a:r>
          </a:p>
        </p:txBody>
      </p:sp>
      <p:sp>
        <p:nvSpPr>
          <p:cNvPr id="30" name="TextBox 29"/>
          <p:cNvSpPr txBox="1"/>
          <p:nvPr/>
        </p:nvSpPr>
        <p:spPr>
          <a:xfrm>
            <a:off x="7801713" y="4160643"/>
            <a:ext cx="537869" cy="334125"/>
          </a:xfrm>
          <a:prstGeom prst="rect">
            <a:avLst/>
          </a:prstGeom>
          <a:noFill/>
        </p:spPr>
        <p:txBody>
          <a:bodyPr wrap="none" rtlCol="0">
            <a:spAutoFit/>
          </a:bodyPr>
          <a:lstStyle/>
          <a:p>
            <a:r>
              <a:rPr lang="en-US" dirty="0"/>
              <a:t>time</a:t>
            </a:r>
          </a:p>
        </p:txBody>
      </p:sp>
      <p:sp>
        <p:nvSpPr>
          <p:cNvPr id="31" name="TextBox 30"/>
          <p:cNvSpPr txBox="1"/>
          <p:nvPr/>
        </p:nvSpPr>
        <p:spPr>
          <a:xfrm>
            <a:off x="7933779" y="6019289"/>
            <a:ext cx="537869" cy="334125"/>
          </a:xfrm>
          <a:prstGeom prst="rect">
            <a:avLst/>
          </a:prstGeom>
          <a:noFill/>
        </p:spPr>
        <p:txBody>
          <a:bodyPr wrap="none" rtlCol="0">
            <a:spAutoFit/>
          </a:bodyPr>
          <a:lstStyle/>
          <a:p>
            <a:r>
              <a:rPr lang="en-US" dirty="0"/>
              <a:t>time</a:t>
            </a:r>
          </a:p>
        </p:txBody>
      </p:sp>
      <p:sp>
        <p:nvSpPr>
          <p:cNvPr id="32" name="TextBox 31"/>
          <p:cNvSpPr txBox="1"/>
          <p:nvPr/>
        </p:nvSpPr>
        <p:spPr>
          <a:xfrm>
            <a:off x="4260732" y="651164"/>
            <a:ext cx="260044" cy="334125"/>
          </a:xfrm>
          <a:prstGeom prst="rect">
            <a:avLst/>
          </a:prstGeom>
          <a:noFill/>
        </p:spPr>
        <p:txBody>
          <a:bodyPr wrap="none" rtlCol="0">
            <a:spAutoFit/>
          </a:bodyPr>
          <a:lstStyle/>
          <a:p>
            <a:r>
              <a:rPr lang="en-US" dirty="0"/>
              <a:t>y</a:t>
            </a:r>
          </a:p>
        </p:txBody>
      </p:sp>
      <p:sp>
        <p:nvSpPr>
          <p:cNvPr id="33" name="TextBox 32"/>
          <p:cNvSpPr txBox="1"/>
          <p:nvPr/>
        </p:nvSpPr>
        <p:spPr>
          <a:xfrm>
            <a:off x="4356780" y="2618979"/>
            <a:ext cx="260044" cy="334125"/>
          </a:xfrm>
          <a:prstGeom prst="rect">
            <a:avLst/>
          </a:prstGeom>
          <a:noFill/>
        </p:spPr>
        <p:txBody>
          <a:bodyPr wrap="none" rtlCol="0">
            <a:spAutoFit/>
          </a:bodyPr>
          <a:lstStyle/>
          <a:p>
            <a:r>
              <a:rPr lang="en-US" dirty="0"/>
              <a:t>y</a:t>
            </a:r>
          </a:p>
        </p:txBody>
      </p:sp>
      <p:sp>
        <p:nvSpPr>
          <p:cNvPr id="34" name="TextBox 33"/>
          <p:cNvSpPr txBox="1"/>
          <p:nvPr/>
        </p:nvSpPr>
        <p:spPr>
          <a:xfrm>
            <a:off x="4380792" y="4524124"/>
            <a:ext cx="260044" cy="334125"/>
          </a:xfrm>
          <a:prstGeom prst="rect">
            <a:avLst/>
          </a:prstGeom>
          <a:noFill/>
        </p:spPr>
        <p:txBody>
          <a:bodyPr wrap="none" rtlCol="0">
            <a:spAutoFit/>
          </a:bodyPr>
          <a:lstStyle/>
          <a:p>
            <a:r>
              <a:rPr lang="en-US" dirty="0"/>
              <a:t>y</a:t>
            </a:r>
          </a:p>
        </p:txBody>
      </p:sp>
      <p:sp>
        <p:nvSpPr>
          <p:cNvPr id="35" name="TextBox 34"/>
          <p:cNvSpPr txBox="1"/>
          <p:nvPr/>
        </p:nvSpPr>
        <p:spPr>
          <a:xfrm>
            <a:off x="7333479" y="801571"/>
            <a:ext cx="397568" cy="529031"/>
          </a:xfrm>
          <a:prstGeom prst="rect">
            <a:avLst/>
          </a:prstGeom>
          <a:noFill/>
        </p:spPr>
        <p:txBody>
          <a:bodyPr wrap="none" rtlCol="0">
            <a:spAutoFit/>
          </a:bodyPr>
          <a:lstStyle/>
          <a:p>
            <a:r>
              <a:rPr lang="en-US" sz="3200" dirty="0"/>
              <a:t>A</a:t>
            </a:r>
          </a:p>
        </p:txBody>
      </p:sp>
      <p:sp>
        <p:nvSpPr>
          <p:cNvPr id="36" name="TextBox 35"/>
          <p:cNvSpPr txBox="1"/>
          <p:nvPr/>
        </p:nvSpPr>
        <p:spPr>
          <a:xfrm>
            <a:off x="7501562" y="2907257"/>
            <a:ext cx="397568" cy="529031"/>
          </a:xfrm>
          <a:prstGeom prst="rect">
            <a:avLst/>
          </a:prstGeom>
          <a:noFill/>
        </p:spPr>
        <p:txBody>
          <a:bodyPr wrap="none" rtlCol="0">
            <a:spAutoFit/>
          </a:bodyPr>
          <a:lstStyle/>
          <a:p>
            <a:r>
              <a:rPr lang="en-US" sz="3200" dirty="0"/>
              <a:t>B</a:t>
            </a:r>
          </a:p>
        </p:txBody>
      </p:sp>
      <p:sp>
        <p:nvSpPr>
          <p:cNvPr id="37" name="TextBox 36"/>
          <p:cNvSpPr txBox="1"/>
          <p:nvPr/>
        </p:nvSpPr>
        <p:spPr>
          <a:xfrm>
            <a:off x="7609616" y="4737199"/>
            <a:ext cx="417015" cy="529031"/>
          </a:xfrm>
          <a:prstGeom prst="rect">
            <a:avLst/>
          </a:prstGeom>
          <a:noFill/>
        </p:spPr>
        <p:txBody>
          <a:bodyPr wrap="none" rtlCol="0">
            <a:spAutoFit/>
          </a:bodyPr>
          <a:lstStyle/>
          <a:p>
            <a:r>
              <a:rPr lang="en-US" sz="3200" dirty="0"/>
              <a:t>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51543" y="1490834"/>
            <a:ext cx="4959962" cy="4605166"/>
          </a:xfrm>
          <a:prstGeom prst="rect">
            <a:avLst/>
          </a:prstGeom>
          <a:noFill/>
          <a:ln w="9525">
            <a:noFill/>
            <a:miter lim="800000"/>
            <a:headEnd/>
            <a:tailEnd/>
          </a:ln>
          <a:effectLst/>
        </p:spPr>
      </p:pic>
      <p:sp>
        <p:nvSpPr>
          <p:cNvPr id="5" name="TextBox 4"/>
          <p:cNvSpPr txBox="1"/>
          <p:nvPr/>
        </p:nvSpPr>
        <p:spPr>
          <a:xfrm>
            <a:off x="6168570" y="1640115"/>
            <a:ext cx="1010213" cy="646331"/>
          </a:xfrm>
          <a:prstGeom prst="rect">
            <a:avLst/>
          </a:prstGeom>
          <a:noFill/>
        </p:spPr>
        <p:txBody>
          <a:bodyPr wrap="none" rtlCol="0">
            <a:spAutoFit/>
          </a:bodyPr>
          <a:lstStyle/>
          <a:p>
            <a:r>
              <a:rPr lang="en-US" sz="3600" dirty="0"/>
              <a:t>t = 0</a:t>
            </a:r>
          </a:p>
        </p:txBody>
      </p:sp>
      <p:sp>
        <p:nvSpPr>
          <p:cNvPr id="7" name="TextBox 6"/>
          <p:cNvSpPr txBox="1"/>
          <p:nvPr/>
        </p:nvSpPr>
        <p:spPr>
          <a:xfrm>
            <a:off x="6154056" y="2765417"/>
            <a:ext cx="1085554" cy="646331"/>
          </a:xfrm>
          <a:prstGeom prst="rect">
            <a:avLst/>
          </a:prstGeom>
          <a:noFill/>
        </p:spPr>
        <p:txBody>
          <a:bodyPr wrap="none" rtlCol="0">
            <a:spAutoFit/>
          </a:bodyPr>
          <a:lstStyle/>
          <a:p>
            <a:r>
              <a:rPr lang="en-US" sz="3600" dirty="0"/>
              <a:t>t = t</a:t>
            </a:r>
            <a:r>
              <a:rPr lang="en-US" sz="3600" baseline="-25000" dirty="0"/>
              <a:t>1</a:t>
            </a:r>
          </a:p>
        </p:txBody>
      </p:sp>
      <p:sp>
        <p:nvSpPr>
          <p:cNvPr id="8" name="TextBox 7"/>
          <p:cNvSpPr txBox="1"/>
          <p:nvPr/>
        </p:nvSpPr>
        <p:spPr>
          <a:xfrm>
            <a:off x="6161316" y="4049932"/>
            <a:ext cx="1085554" cy="646331"/>
          </a:xfrm>
          <a:prstGeom prst="rect">
            <a:avLst/>
          </a:prstGeom>
          <a:noFill/>
        </p:spPr>
        <p:txBody>
          <a:bodyPr wrap="none" rtlCol="0">
            <a:spAutoFit/>
          </a:bodyPr>
          <a:lstStyle/>
          <a:p>
            <a:r>
              <a:rPr lang="en-US" sz="3600" dirty="0"/>
              <a:t>t = t</a:t>
            </a:r>
            <a:r>
              <a:rPr lang="en-US" sz="3600" baseline="-25000" dirty="0"/>
              <a:t>2</a:t>
            </a:r>
          </a:p>
        </p:txBody>
      </p:sp>
      <p:sp>
        <p:nvSpPr>
          <p:cNvPr id="9" name="TextBox 8"/>
          <p:cNvSpPr txBox="1"/>
          <p:nvPr/>
        </p:nvSpPr>
        <p:spPr>
          <a:xfrm>
            <a:off x="6168570" y="5218332"/>
            <a:ext cx="1085554" cy="646331"/>
          </a:xfrm>
          <a:prstGeom prst="rect">
            <a:avLst/>
          </a:prstGeom>
          <a:noFill/>
        </p:spPr>
        <p:txBody>
          <a:bodyPr wrap="none" rtlCol="0">
            <a:spAutoFit/>
          </a:bodyPr>
          <a:lstStyle/>
          <a:p>
            <a:r>
              <a:rPr lang="en-US" sz="3600" dirty="0"/>
              <a:t>t = t</a:t>
            </a:r>
            <a:r>
              <a:rPr lang="en-US" sz="3600" baseline="-25000" dirty="0"/>
              <a:t>3</a:t>
            </a:r>
          </a:p>
        </p:txBody>
      </p:sp>
      <p:sp>
        <p:nvSpPr>
          <p:cNvPr id="6" name="Oval 5"/>
          <p:cNvSpPr/>
          <p:nvPr/>
        </p:nvSpPr>
        <p:spPr>
          <a:xfrm>
            <a:off x="2278743" y="1948766"/>
            <a:ext cx="116114" cy="1161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86003" y="29429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78749" y="45467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78749" y="591109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85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0"/>
          <p:cNvGrpSpPr>
            <a:grpSpLocks/>
          </p:cNvGrpSpPr>
          <p:nvPr/>
        </p:nvGrpSpPr>
        <p:grpSpPr bwMode="auto">
          <a:xfrm>
            <a:off x="636588" y="5243513"/>
            <a:ext cx="1335087" cy="625475"/>
            <a:chOff x="1231" y="3011"/>
            <a:chExt cx="795" cy="95"/>
          </a:xfrm>
        </p:grpSpPr>
        <p:grpSp>
          <p:nvGrpSpPr>
            <p:cNvPr id="3" name="Group 591"/>
            <p:cNvGrpSpPr>
              <a:grpSpLocks/>
            </p:cNvGrpSpPr>
            <p:nvPr/>
          </p:nvGrpSpPr>
          <p:grpSpPr bwMode="auto">
            <a:xfrm>
              <a:off x="1926" y="3011"/>
              <a:ext cx="100" cy="95"/>
              <a:chOff x="704" y="1880"/>
              <a:chExt cx="136" cy="128"/>
            </a:xfrm>
          </p:grpSpPr>
          <p:sp>
            <p:nvSpPr>
              <p:cNvPr id="4662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 name="Group 594"/>
            <p:cNvGrpSpPr>
              <a:grpSpLocks/>
            </p:cNvGrpSpPr>
            <p:nvPr/>
          </p:nvGrpSpPr>
          <p:grpSpPr bwMode="auto">
            <a:xfrm>
              <a:off x="1819" y="3011"/>
              <a:ext cx="100" cy="95"/>
              <a:chOff x="704" y="1880"/>
              <a:chExt cx="136" cy="128"/>
            </a:xfrm>
          </p:grpSpPr>
          <p:sp>
            <p:nvSpPr>
              <p:cNvPr id="4662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7"/>
            <p:cNvGrpSpPr>
              <a:grpSpLocks/>
            </p:cNvGrpSpPr>
            <p:nvPr/>
          </p:nvGrpSpPr>
          <p:grpSpPr bwMode="auto">
            <a:xfrm>
              <a:off x="1724" y="3011"/>
              <a:ext cx="100" cy="95"/>
              <a:chOff x="704" y="1880"/>
              <a:chExt cx="136" cy="128"/>
            </a:xfrm>
          </p:grpSpPr>
          <p:sp>
            <p:nvSpPr>
              <p:cNvPr id="4662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600"/>
            <p:cNvGrpSpPr>
              <a:grpSpLocks/>
            </p:cNvGrpSpPr>
            <p:nvPr/>
          </p:nvGrpSpPr>
          <p:grpSpPr bwMode="auto">
            <a:xfrm>
              <a:off x="1623" y="3011"/>
              <a:ext cx="100" cy="95"/>
              <a:chOff x="704" y="1880"/>
              <a:chExt cx="136" cy="128"/>
            </a:xfrm>
          </p:grpSpPr>
          <p:sp>
            <p:nvSpPr>
              <p:cNvPr id="4662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3"/>
            <p:cNvGrpSpPr>
              <a:grpSpLocks/>
            </p:cNvGrpSpPr>
            <p:nvPr/>
          </p:nvGrpSpPr>
          <p:grpSpPr bwMode="auto">
            <a:xfrm>
              <a:off x="1528" y="3011"/>
              <a:ext cx="100" cy="95"/>
              <a:chOff x="704" y="1880"/>
              <a:chExt cx="136" cy="128"/>
            </a:xfrm>
          </p:grpSpPr>
          <p:sp>
            <p:nvSpPr>
              <p:cNvPr id="4662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 name="Group 606"/>
            <p:cNvGrpSpPr>
              <a:grpSpLocks/>
            </p:cNvGrpSpPr>
            <p:nvPr/>
          </p:nvGrpSpPr>
          <p:grpSpPr bwMode="auto">
            <a:xfrm>
              <a:off x="1427" y="3011"/>
              <a:ext cx="100" cy="95"/>
              <a:chOff x="704" y="1880"/>
              <a:chExt cx="136" cy="128"/>
            </a:xfrm>
          </p:grpSpPr>
          <p:sp>
            <p:nvSpPr>
              <p:cNvPr id="4662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9"/>
            <p:cNvGrpSpPr>
              <a:grpSpLocks/>
            </p:cNvGrpSpPr>
            <p:nvPr/>
          </p:nvGrpSpPr>
          <p:grpSpPr bwMode="auto">
            <a:xfrm>
              <a:off x="1332" y="3011"/>
              <a:ext cx="100" cy="95"/>
              <a:chOff x="704" y="1880"/>
              <a:chExt cx="136" cy="128"/>
            </a:xfrm>
          </p:grpSpPr>
          <p:sp>
            <p:nvSpPr>
              <p:cNvPr id="4662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12"/>
            <p:cNvGrpSpPr>
              <a:grpSpLocks/>
            </p:cNvGrpSpPr>
            <p:nvPr/>
          </p:nvGrpSpPr>
          <p:grpSpPr bwMode="auto">
            <a:xfrm>
              <a:off x="1231" y="3011"/>
              <a:ext cx="100" cy="95"/>
              <a:chOff x="704" y="1880"/>
              <a:chExt cx="136" cy="128"/>
            </a:xfrm>
          </p:grpSpPr>
          <p:sp>
            <p:nvSpPr>
              <p:cNvPr id="4662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1" name="Group 590"/>
          <p:cNvGrpSpPr>
            <a:grpSpLocks/>
          </p:cNvGrpSpPr>
          <p:nvPr/>
        </p:nvGrpSpPr>
        <p:grpSpPr bwMode="auto">
          <a:xfrm>
            <a:off x="1984375" y="5249863"/>
            <a:ext cx="1966913" cy="625475"/>
            <a:chOff x="1231" y="3011"/>
            <a:chExt cx="795" cy="95"/>
          </a:xfrm>
        </p:grpSpPr>
        <p:grpSp>
          <p:nvGrpSpPr>
            <p:cNvPr id="12" name="Group 591"/>
            <p:cNvGrpSpPr>
              <a:grpSpLocks/>
            </p:cNvGrpSpPr>
            <p:nvPr/>
          </p:nvGrpSpPr>
          <p:grpSpPr bwMode="auto">
            <a:xfrm>
              <a:off x="1926" y="3011"/>
              <a:ext cx="100" cy="95"/>
              <a:chOff x="704" y="1880"/>
              <a:chExt cx="136" cy="128"/>
            </a:xfrm>
          </p:grpSpPr>
          <p:sp>
            <p:nvSpPr>
              <p:cNvPr id="4662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594"/>
            <p:cNvGrpSpPr>
              <a:grpSpLocks/>
            </p:cNvGrpSpPr>
            <p:nvPr/>
          </p:nvGrpSpPr>
          <p:grpSpPr bwMode="auto">
            <a:xfrm>
              <a:off x="1819" y="3011"/>
              <a:ext cx="100" cy="95"/>
              <a:chOff x="704" y="1880"/>
              <a:chExt cx="136" cy="128"/>
            </a:xfrm>
          </p:grpSpPr>
          <p:sp>
            <p:nvSpPr>
              <p:cNvPr id="4662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597"/>
            <p:cNvGrpSpPr>
              <a:grpSpLocks/>
            </p:cNvGrpSpPr>
            <p:nvPr/>
          </p:nvGrpSpPr>
          <p:grpSpPr bwMode="auto">
            <a:xfrm>
              <a:off x="1724" y="3011"/>
              <a:ext cx="100" cy="95"/>
              <a:chOff x="704" y="1880"/>
              <a:chExt cx="136" cy="128"/>
            </a:xfrm>
          </p:grpSpPr>
          <p:sp>
            <p:nvSpPr>
              <p:cNvPr id="4662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600"/>
            <p:cNvGrpSpPr>
              <a:grpSpLocks/>
            </p:cNvGrpSpPr>
            <p:nvPr/>
          </p:nvGrpSpPr>
          <p:grpSpPr bwMode="auto">
            <a:xfrm>
              <a:off x="1623" y="3011"/>
              <a:ext cx="100" cy="95"/>
              <a:chOff x="704" y="1880"/>
              <a:chExt cx="136" cy="128"/>
            </a:xfrm>
          </p:grpSpPr>
          <p:sp>
            <p:nvSpPr>
              <p:cNvPr id="4662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603"/>
            <p:cNvGrpSpPr>
              <a:grpSpLocks/>
            </p:cNvGrpSpPr>
            <p:nvPr/>
          </p:nvGrpSpPr>
          <p:grpSpPr bwMode="auto">
            <a:xfrm>
              <a:off x="1528" y="3011"/>
              <a:ext cx="100" cy="95"/>
              <a:chOff x="704" y="1880"/>
              <a:chExt cx="136" cy="128"/>
            </a:xfrm>
          </p:grpSpPr>
          <p:sp>
            <p:nvSpPr>
              <p:cNvPr id="4662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6"/>
            <p:cNvGrpSpPr>
              <a:grpSpLocks/>
            </p:cNvGrpSpPr>
            <p:nvPr/>
          </p:nvGrpSpPr>
          <p:grpSpPr bwMode="auto">
            <a:xfrm>
              <a:off x="1427" y="3011"/>
              <a:ext cx="100" cy="95"/>
              <a:chOff x="704" y="1880"/>
              <a:chExt cx="136" cy="128"/>
            </a:xfrm>
          </p:grpSpPr>
          <p:sp>
            <p:nvSpPr>
              <p:cNvPr id="4662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9"/>
            <p:cNvGrpSpPr>
              <a:grpSpLocks/>
            </p:cNvGrpSpPr>
            <p:nvPr/>
          </p:nvGrpSpPr>
          <p:grpSpPr bwMode="auto">
            <a:xfrm>
              <a:off x="1332" y="3011"/>
              <a:ext cx="100" cy="95"/>
              <a:chOff x="704" y="1880"/>
              <a:chExt cx="136" cy="128"/>
            </a:xfrm>
          </p:grpSpPr>
          <p:sp>
            <p:nvSpPr>
              <p:cNvPr id="4662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12"/>
            <p:cNvGrpSpPr>
              <a:grpSpLocks/>
            </p:cNvGrpSpPr>
            <p:nvPr/>
          </p:nvGrpSpPr>
          <p:grpSpPr bwMode="auto">
            <a:xfrm>
              <a:off x="1231" y="3011"/>
              <a:ext cx="100" cy="95"/>
              <a:chOff x="704" y="1880"/>
              <a:chExt cx="136" cy="128"/>
            </a:xfrm>
          </p:grpSpPr>
          <p:sp>
            <p:nvSpPr>
              <p:cNvPr id="4662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0" name="Group 590"/>
          <p:cNvGrpSpPr>
            <a:grpSpLocks/>
          </p:cNvGrpSpPr>
          <p:nvPr/>
        </p:nvGrpSpPr>
        <p:grpSpPr bwMode="auto">
          <a:xfrm>
            <a:off x="3973513" y="5249863"/>
            <a:ext cx="1333500" cy="625475"/>
            <a:chOff x="1231" y="3011"/>
            <a:chExt cx="795" cy="95"/>
          </a:xfrm>
        </p:grpSpPr>
        <p:grpSp>
          <p:nvGrpSpPr>
            <p:cNvPr id="21" name="Group 591"/>
            <p:cNvGrpSpPr>
              <a:grpSpLocks/>
            </p:cNvGrpSpPr>
            <p:nvPr/>
          </p:nvGrpSpPr>
          <p:grpSpPr bwMode="auto">
            <a:xfrm>
              <a:off x="1926" y="3011"/>
              <a:ext cx="100" cy="95"/>
              <a:chOff x="704" y="1880"/>
              <a:chExt cx="136" cy="128"/>
            </a:xfrm>
          </p:grpSpPr>
          <p:sp>
            <p:nvSpPr>
              <p:cNvPr id="4662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2" name="Group 594"/>
            <p:cNvGrpSpPr>
              <a:grpSpLocks/>
            </p:cNvGrpSpPr>
            <p:nvPr/>
          </p:nvGrpSpPr>
          <p:grpSpPr bwMode="auto">
            <a:xfrm>
              <a:off x="1819" y="3011"/>
              <a:ext cx="100" cy="95"/>
              <a:chOff x="704" y="1880"/>
              <a:chExt cx="136" cy="128"/>
            </a:xfrm>
          </p:grpSpPr>
          <p:sp>
            <p:nvSpPr>
              <p:cNvPr id="4662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3" name="Group 597"/>
            <p:cNvGrpSpPr>
              <a:grpSpLocks/>
            </p:cNvGrpSpPr>
            <p:nvPr/>
          </p:nvGrpSpPr>
          <p:grpSpPr bwMode="auto">
            <a:xfrm>
              <a:off x="1724" y="3011"/>
              <a:ext cx="100" cy="95"/>
              <a:chOff x="704" y="1880"/>
              <a:chExt cx="136" cy="128"/>
            </a:xfrm>
          </p:grpSpPr>
          <p:sp>
            <p:nvSpPr>
              <p:cNvPr id="4662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4" name="Group 600"/>
            <p:cNvGrpSpPr>
              <a:grpSpLocks/>
            </p:cNvGrpSpPr>
            <p:nvPr/>
          </p:nvGrpSpPr>
          <p:grpSpPr bwMode="auto">
            <a:xfrm>
              <a:off x="1623" y="3011"/>
              <a:ext cx="100" cy="95"/>
              <a:chOff x="704" y="1880"/>
              <a:chExt cx="136" cy="128"/>
            </a:xfrm>
          </p:grpSpPr>
          <p:sp>
            <p:nvSpPr>
              <p:cNvPr id="4662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603"/>
            <p:cNvGrpSpPr>
              <a:grpSpLocks/>
            </p:cNvGrpSpPr>
            <p:nvPr/>
          </p:nvGrpSpPr>
          <p:grpSpPr bwMode="auto">
            <a:xfrm>
              <a:off x="1528" y="3011"/>
              <a:ext cx="100" cy="95"/>
              <a:chOff x="704" y="1880"/>
              <a:chExt cx="136" cy="128"/>
            </a:xfrm>
          </p:grpSpPr>
          <p:sp>
            <p:nvSpPr>
              <p:cNvPr id="4662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606"/>
            <p:cNvGrpSpPr>
              <a:grpSpLocks/>
            </p:cNvGrpSpPr>
            <p:nvPr/>
          </p:nvGrpSpPr>
          <p:grpSpPr bwMode="auto">
            <a:xfrm>
              <a:off x="1427" y="3011"/>
              <a:ext cx="100" cy="95"/>
              <a:chOff x="704" y="1880"/>
              <a:chExt cx="136" cy="128"/>
            </a:xfrm>
          </p:grpSpPr>
          <p:sp>
            <p:nvSpPr>
              <p:cNvPr id="4662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9"/>
            <p:cNvGrpSpPr>
              <a:grpSpLocks/>
            </p:cNvGrpSpPr>
            <p:nvPr/>
          </p:nvGrpSpPr>
          <p:grpSpPr bwMode="auto">
            <a:xfrm>
              <a:off x="1332" y="3011"/>
              <a:ext cx="100" cy="95"/>
              <a:chOff x="704" y="1880"/>
              <a:chExt cx="136" cy="128"/>
            </a:xfrm>
          </p:grpSpPr>
          <p:sp>
            <p:nvSpPr>
              <p:cNvPr id="4662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12"/>
            <p:cNvGrpSpPr>
              <a:grpSpLocks/>
            </p:cNvGrpSpPr>
            <p:nvPr/>
          </p:nvGrpSpPr>
          <p:grpSpPr bwMode="auto">
            <a:xfrm>
              <a:off x="1231" y="3011"/>
              <a:ext cx="100" cy="95"/>
              <a:chOff x="704" y="1880"/>
              <a:chExt cx="136" cy="128"/>
            </a:xfrm>
          </p:grpSpPr>
          <p:sp>
            <p:nvSpPr>
              <p:cNvPr id="4662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 name="Group 590"/>
          <p:cNvGrpSpPr>
            <a:grpSpLocks/>
          </p:cNvGrpSpPr>
          <p:nvPr/>
        </p:nvGrpSpPr>
        <p:grpSpPr bwMode="auto">
          <a:xfrm>
            <a:off x="5303838" y="5238750"/>
            <a:ext cx="1968500" cy="625475"/>
            <a:chOff x="1231" y="3011"/>
            <a:chExt cx="795" cy="95"/>
          </a:xfrm>
        </p:grpSpPr>
        <p:grpSp>
          <p:nvGrpSpPr>
            <p:cNvPr id="30" name="Group 591"/>
            <p:cNvGrpSpPr>
              <a:grpSpLocks/>
            </p:cNvGrpSpPr>
            <p:nvPr/>
          </p:nvGrpSpPr>
          <p:grpSpPr bwMode="auto">
            <a:xfrm>
              <a:off x="1926" y="3011"/>
              <a:ext cx="100" cy="95"/>
              <a:chOff x="704" y="1880"/>
              <a:chExt cx="136" cy="128"/>
            </a:xfrm>
          </p:grpSpPr>
          <p:sp>
            <p:nvSpPr>
              <p:cNvPr id="4661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1" name="Group 594"/>
            <p:cNvGrpSpPr>
              <a:grpSpLocks/>
            </p:cNvGrpSpPr>
            <p:nvPr/>
          </p:nvGrpSpPr>
          <p:grpSpPr bwMode="auto">
            <a:xfrm>
              <a:off x="1819" y="3011"/>
              <a:ext cx="100" cy="95"/>
              <a:chOff x="704" y="1880"/>
              <a:chExt cx="136" cy="128"/>
            </a:xfrm>
          </p:grpSpPr>
          <p:sp>
            <p:nvSpPr>
              <p:cNvPr id="4661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0" name="Group 597"/>
            <p:cNvGrpSpPr>
              <a:grpSpLocks/>
            </p:cNvGrpSpPr>
            <p:nvPr/>
          </p:nvGrpSpPr>
          <p:grpSpPr bwMode="auto">
            <a:xfrm>
              <a:off x="1724" y="3011"/>
              <a:ext cx="100" cy="95"/>
              <a:chOff x="704" y="1880"/>
              <a:chExt cx="136" cy="128"/>
            </a:xfrm>
          </p:grpSpPr>
          <p:sp>
            <p:nvSpPr>
              <p:cNvPr id="4661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1" name="Group 600"/>
            <p:cNvGrpSpPr>
              <a:grpSpLocks/>
            </p:cNvGrpSpPr>
            <p:nvPr/>
          </p:nvGrpSpPr>
          <p:grpSpPr bwMode="auto">
            <a:xfrm>
              <a:off x="1623" y="3011"/>
              <a:ext cx="100" cy="95"/>
              <a:chOff x="704" y="1880"/>
              <a:chExt cx="136" cy="128"/>
            </a:xfrm>
          </p:grpSpPr>
          <p:sp>
            <p:nvSpPr>
              <p:cNvPr id="4661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2" name="Group 603"/>
            <p:cNvGrpSpPr>
              <a:grpSpLocks/>
            </p:cNvGrpSpPr>
            <p:nvPr/>
          </p:nvGrpSpPr>
          <p:grpSpPr bwMode="auto">
            <a:xfrm>
              <a:off x="1528" y="3011"/>
              <a:ext cx="100" cy="95"/>
              <a:chOff x="704" y="1880"/>
              <a:chExt cx="136" cy="128"/>
            </a:xfrm>
          </p:grpSpPr>
          <p:sp>
            <p:nvSpPr>
              <p:cNvPr id="4661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3" name="Group 606"/>
            <p:cNvGrpSpPr>
              <a:grpSpLocks/>
            </p:cNvGrpSpPr>
            <p:nvPr/>
          </p:nvGrpSpPr>
          <p:grpSpPr bwMode="auto">
            <a:xfrm>
              <a:off x="1427" y="3011"/>
              <a:ext cx="100" cy="95"/>
              <a:chOff x="704" y="1880"/>
              <a:chExt cx="136" cy="128"/>
            </a:xfrm>
          </p:grpSpPr>
          <p:sp>
            <p:nvSpPr>
              <p:cNvPr id="4661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4" name="Group 609"/>
            <p:cNvGrpSpPr>
              <a:grpSpLocks/>
            </p:cNvGrpSpPr>
            <p:nvPr/>
          </p:nvGrpSpPr>
          <p:grpSpPr bwMode="auto">
            <a:xfrm>
              <a:off x="1332" y="3011"/>
              <a:ext cx="100" cy="95"/>
              <a:chOff x="704" y="1880"/>
              <a:chExt cx="136" cy="128"/>
            </a:xfrm>
          </p:grpSpPr>
          <p:sp>
            <p:nvSpPr>
              <p:cNvPr id="4661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5" name="Group 612"/>
            <p:cNvGrpSpPr>
              <a:grpSpLocks/>
            </p:cNvGrpSpPr>
            <p:nvPr/>
          </p:nvGrpSpPr>
          <p:grpSpPr bwMode="auto">
            <a:xfrm>
              <a:off x="1231" y="3011"/>
              <a:ext cx="100" cy="95"/>
              <a:chOff x="704" y="1880"/>
              <a:chExt cx="136" cy="128"/>
            </a:xfrm>
          </p:grpSpPr>
          <p:sp>
            <p:nvSpPr>
              <p:cNvPr id="4661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5926" name="Group 353"/>
          <p:cNvGrpSpPr>
            <a:grpSpLocks/>
          </p:cNvGrpSpPr>
          <p:nvPr/>
        </p:nvGrpSpPr>
        <p:grpSpPr bwMode="auto">
          <a:xfrm>
            <a:off x="261938" y="1247775"/>
            <a:ext cx="8474075" cy="2552700"/>
            <a:chOff x="869500" y="179911"/>
            <a:chExt cx="9277427" cy="2552427"/>
          </a:xfrm>
        </p:grpSpPr>
        <p:grpSp>
          <p:nvGrpSpPr>
            <p:cNvPr id="465929" name="Group 591"/>
            <p:cNvGrpSpPr>
              <a:grpSpLocks/>
            </p:cNvGrpSpPr>
            <p:nvPr/>
          </p:nvGrpSpPr>
          <p:grpSpPr bwMode="auto">
            <a:xfrm rot="-2958402">
              <a:off x="1645250" y="1778304"/>
              <a:ext cx="167811" cy="625427"/>
              <a:chOff x="704" y="1880"/>
              <a:chExt cx="136" cy="128"/>
            </a:xfrm>
          </p:grpSpPr>
          <p:sp>
            <p:nvSpPr>
              <p:cNvPr id="4661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0" name="Group 594"/>
            <p:cNvGrpSpPr>
              <a:grpSpLocks/>
            </p:cNvGrpSpPr>
            <p:nvPr/>
          </p:nvGrpSpPr>
          <p:grpSpPr bwMode="auto">
            <a:xfrm rot="-2484397">
              <a:off x="1556170" y="1873549"/>
              <a:ext cx="167811" cy="625427"/>
              <a:chOff x="704" y="1880"/>
              <a:chExt cx="136" cy="128"/>
            </a:xfrm>
          </p:grpSpPr>
          <p:sp>
            <p:nvSpPr>
              <p:cNvPr id="4661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1" name="Group 597"/>
            <p:cNvGrpSpPr>
              <a:grpSpLocks/>
            </p:cNvGrpSpPr>
            <p:nvPr/>
          </p:nvGrpSpPr>
          <p:grpSpPr bwMode="auto">
            <a:xfrm rot="-1920768">
              <a:off x="1463434" y="1954511"/>
              <a:ext cx="167811" cy="625427"/>
              <a:chOff x="704" y="1880"/>
              <a:chExt cx="136" cy="128"/>
            </a:xfrm>
          </p:grpSpPr>
          <p:sp>
            <p:nvSpPr>
              <p:cNvPr id="4661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2" name="Group 600"/>
            <p:cNvGrpSpPr>
              <a:grpSpLocks/>
            </p:cNvGrpSpPr>
            <p:nvPr/>
          </p:nvGrpSpPr>
          <p:grpSpPr bwMode="auto">
            <a:xfrm rot="-1451095">
              <a:off x="1351087" y="2021177"/>
              <a:ext cx="167811" cy="625427"/>
              <a:chOff x="704" y="1880"/>
              <a:chExt cx="136" cy="128"/>
            </a:xfrm>
          </p:grpSpPr>
          <p:sp>
            <p:nvSpPr>
              <p:cNvPr id="4661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3" name="Group 603"/>
            <p:cNvGrpSpPr>
              <a:grpSpLocks/>
            </p:cNvGrpSpPr>
            <p:nvPr/>
          </p:nvGrpSpPr>
          <p:grpSpPr bwMode="auto">
            <a:xfrm rot="-945984">
              <a:off x="1239297" y="2073570"/>
              <a:ext cx="167811" cy="625427"/>
              <a:chOff x="704" y="1880"/>
              <a:chExt cx="136" cy="128"/>
            </a:xfrm>
          </p:grpSpPr>
          <p:sp>
            <p:nvSpPr>
              <p:cNvPr id="4661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4" name="Group 606"/>
            <p:cNvGrpSpPr>
              <a:grpSpLocks/>
            </p:cNvGrpSpPr>
            <p:nvPr/>
          </p:nvGrpSpPr>
          <p:grpSpPr bwMode="auto">
            <a:xfrm rot="-496604">
              <a:off x="1117438" y="2102148"/>
              <a:ext cx="167811" cy="625427"/>
              <a:chOff x="704" y="1880"/>
              <a:chExt cx="136" cy="128"/>
            </a:xfrm>
          </p:grpSpPr>
          <p:sp>
            <p:nvSpPr>
              <p:cNvPr id="4661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5" name="Group 609"/>
            <p:cNvGrpSpPr>
              <a:grpSpLocks/>
            </p:cNvGrpSpPr>
            <p:nvPr/>
          </p:nvGrpSpPr>
          <p:grpSpPr bwMode="auto">
            <a:xfrm>
              <a:off x="991359" y="2106911"/>
              <a:ext cx="167811" cy="625427"/>
              <a:chOff x="704" y="1880"/>
              <a:chExt cx="136" cy="128"/>
            </a:xfrm>
          </p:grpSpPr>
          <p:sp>
            <p:nvSpPr>
              <p:cNvPr id="4661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6" name="Group 612"/>
            <p:cNvGrpSpPr>
              <a:grpSpLocks/>
            </p:cNvGrpSpPr>
            <p:nvPr/>
          </p:nvGrpSpPr>
          <p:grpSpPr bwMode="auto">
            <a:xfrm rot="569285">
              <a:off x="869500" y="2097385"/>
              <a:ext cx="167811" cy="625427"/>
              <a:chOff x="704" y="1880"/>
              <a:chExt cx="136" cy="128"/>
            </a:xfrm>
          </p:grpSpPr>
          <p:sp>
            <p:nvSpPr>
              <p:cNvPr id="4661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3" name="Group 590"/>
            <p:cNvGrpSpPr>
              <a:grpSpLocks/>
            </p:cNvGrpSpPr>
            <p:nvPr/>
          </p:nvGrpSpPr>
          <p:grpSpPr bwMode="auto">
            <a:xfrm rot="-3152204">
              <a:off x="1532163" y="1222782"/>
              <a:ext cx="1334095" cy="625427"/>
              <a:chOff x="1231" y="3011"/>
              <a:chExt cx="795" cy="95"/>
            </a:xfrm>
          </p:grpSpPr>
          <p:grpSp>
            <p:nvGrpSpPr>
              <p:cNvPr id="465954" name="Group 591"/>
              <p:cNvGrpSpPr>
                <a:grpSpLocks/>
              </p:cNvGrpSpPr>
              <p:nvPr/>
            </p:nvGrpSpPr>
            <p:grpSpPr bwMode="auto">
              <a:xfrm>
                <a:off x="1926" y="3011"/>
                <a:ext cx="100" cy="95"/>
                <a:chOff x="704" y="1880"/>
                <a:chExt cx="136" cy="128"/>
              </a:xfrm>
            </p:grpSpPr>
            <p:sp>
              <p:nvSpPr>
                <p:cNvPr id="46615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5" name="Group 594"/>
              <p:cNvGrpSpPr>
                <a:grpSpLocks/>
              </p:cNvGrpSpPr>
              <p:nvPr/>
            </p:nvGrpSpPr>
            <p:grpSpPr bwMode="auto">
              <a:xfrm>
                <a:off x="1819" y="3011"/>
                <a:ext cx="100" cy="95"/>
                <a:chOff x="704" y="1880"/>
                <a:chExt cx="136" cy="128"/>
              </a:xfrm>
            </p:grpSpPr>
            <p:sp>
              <p:nvSpPr>
                <p:cNvPr id="46615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6" name="Group 597"/>
              <p:cNvGrpSpPr>
                <a:grpSpLocks/>
              </p:cNvGrpSpPr>
              <p:nvPr/>
            </p:nvGrpSpPr>
            <p:grpSpPr bwMode="auto">
              <a:xfrm>
                <a:off x="1724" y="3011"/>
                <a:ext cx="100" cy="95"/>
                <a:chOff x="704" y="1880"/>
                <a:chExt cx="136" cy="128"/>
              </a:xfrm>
            </p:grpSpPr>
            <p:sp>
              <p:nvSpPr>
                <p:cNvPr id="46614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7" name="Group 600"/>
              <p:cNvGrpSpPr>
                <a:grpSpLocks/>
              </p:cNvGrpSpPr>
              <p:nvPr/>
            </p:nvGrpSpPr>
            <p:grpSpPr bwMode="auto">
              <a:xfrm>
                <a:off x="1623" y="3011"/>
                <a:ext cx="100" cy="95"/>
                <a:chOff x="704" y="1880"/>
                <a:chExt cx="136" cy="128"/>
              </a:xfrm>
            </p:grpSpPr>
            <p:sp>
              <p:nvSpPr>
                <p:cNvPr id="46614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8" name="Group 603"/>
              <p:cNvGrpSpPr>
                <a:grpSpLocks/>
              </p:cNvGrpSpPr>
              <p:nvPr/>
            </p:nvGrpSpPr>
            <p:grpSpPr bwMode="auto">
              <a:xfrm>
                <a:off x="1528" y="3011"/>
                <a:ext cx="100" cy="95"/>
                <a:chOff x="704" y="1880"/>
                <a:chExt cx="136" cy="128"/>
              </a:xfrm>
            </p:grpSpPr>
            <p:sp>
              <p:nvSpPr>
                <p:cNvPr id="46614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9" name="Group 606"/>
              <p:cNvGrpSpPr>
                <a:grpSpLocks/>
              </p:cNvGrpSpPr>
              <p:nvPr/>
            </p:nvGrpSpPr>
            <p:grpSpPr bwMode="auto">
              <a:xfrm>
                <a:off x="1427" y="3011"/>
                <a:ext cx="100" cy="95"/>
                <a:chOff x="704" y="1880"/>
                <a:chExt cx="136" cy="128"/>
              </a:xfrm>
            </p:grpSpPr>
            <p:sp>
              <p:nvSpPr>
                <p:cNvPr id="46614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0" name="Group 609"/>
              <p:cNvGrpSpPr>
                <a:grpSpLocks/>
              </p:cNvGrpSpPr>
              <p:nvPr/>
            </p:nvGrpSpPr>
            <p:grpSpPr bwMode="auto">
              <a:xfrm>
                <a:off x="1332" y="3011"/>
                <a:ext cx="100" cy="95"/>
                <a:chOff x="704" y="1880"/>
                <a:chExt cx="136" cy="128"/>
              </a:xfrm>
            </p:grpSpPr>
            <p:sp>
              <p:nvSpPr>
                <p:cNvPr id="46614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1" name="Group 612"/>
              <p:cNvGrpSpPr>
                <a:grpSpLocks/>
              </p:cNvGrpSpPr>
              <p:nvPr/>
            </p:nvGrpSpPr>
            <p:grpSpPr bwMode="auto">
              <a:xfrm>
                <a:off x="1231" y="3011"/>
                <a:ext cx="100" cy="95"/>
                <a:chOff x="704" y="1880"/>
                <a:chExt cx="136" cy="128"/>
              </a:xfrm>
            </p:grpSpPr>
            <p:sp>
              <p:nvSpPr>
                <p:cNvPr id="46613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5962" name="Group 591"/>
            <p:cNvGrpSpPr>
              <a:grpSpLocks/>
            </p:cNvGrpSpPr>
            <p:nvPr/>
          </p:nvGrpSpPr>
          <p:grpSpPr bwMode="auto">
            <a:xfrm rot="2957983">
              <a:off x="4035307" y="788413"/>
              <a:ext cx="175215" cy="640085"/>
              <a:chOff x="704" y="1880"/>
              <a:chExt cx="142" cy="131"/>
            </a:xfrm>
          </p:grpSpPr>
          <p:sp>
            <p:nvSpPr>
              <p:cNvPr id="46612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30" name="Line 593"/>
              <p:cNvSpPr>
                <a:spLocks noChangeShapeType="1"/>
              </p:cNvSpPr>
              <p:nvPr/>
            </p:nvSpPr>
            <p:spPr bwMode="auto">
              <a:xfrm flipH="1" flipV="1">
                <a:off x="774" y="1883"/>
                <a:ext cx="72" cy="128"/>
              </a:xfrm>
              <a:prstGeom prst="line">
                <a:avLst/>
              </a:prstGeom>
              <a:noFill/>
              <a:ln w="38100">
                <a:solidFill>
                  <a:srgbClr val="B2B2B2"/>
                </a:solidFill>
                <a:round/>
                <a:headEnd/>
                <a:tailEnd/>
              </a:ln>
            </p:spPr>
            <p:txBody>
              <a:bodyPr/>
              <a:lstStyle/>
              <a:p>
                <a:endParaRPr lang="en-US" dirty="0"/>
              </a:p>
            </p:txBody>
          </p:sp>
        </p:grpSp>
        <p:grpSp>
          <p:nvGrpSpPr>
            <p:cNvPr id="465963" name="Group 594"/>
            <p:cNvGrpSpPr>
              <a:grpSpLocks/>
            </p:cNvGrpSpPr>
            <p:nvPr/>
          </p:nvGrpSpPr>
          <p:grpSpPr bwMode="auto">
            <a:xfrm rot="2079614">
              <a:off x="3862581" y="626242"/>
              <a:ext cx="167811" cy="625427"/>
              <a:chOff x="704" y="1880"/>
              <a:chExt cx="136" cy="128"/>
            </a:xfrm>
          </p:grpSpPr>
          <p:sp>
            <p:nvSpPr>
              <p:cNvPr id="46612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4" name="Group 600"/>
            <p:cNvGrpSpPr>
              <a:grpSpLocks/>
            </p:cNvGrpSpPr>
            <p:nvPr/>
          </p:nvGrpSpPr>
          <p:grpSpPr bwMode="auto">
            <a:xfrm rot="1622520">
              <a:off x="3690836" y="521475"/>
              <a:ext cx="167811" cy="625427"/>
              <a:chOff x="704" y="1880"/>
              <a:chExt cx="136" cy="128"/>
            </a:xfrm>
          </p:grpSpPr>
          <p:sp>
            <p:nvSpPr>
              <p:cNvPr id="46612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5" name="Group 603"/>
            <p:cNvGrpSpPr>
              <a:grpSpLocks/>
            </p:cNvGrpSpPr>
            <p:nvPr/>
          </p:nvGrpSpPr>
          <p:grpSpPr bwMode="auto">
            <a:xfrm rot="1108313">
              <a:off x="3488558" y="440508"/>
              <a:ext cx="167811" cy="625427"/>
              <a:chOff x="704" y="1880"/>
              <a:chExt cx="136" cy="128"/>
            </a:xfrm>
          </p:grpSpPr>
          <p:sp>
            <p:nvSpPr>
              <p:cNvPr id="46612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6" name="Group 606"/>
            <p:cNvGrpSpPr>
              <a:grpSpLocks/>
            </p:cNvGrpSpPr>
            <p:nvPr/>
          </p:nvGrpSpPr>
          <p:grpSpPr bwMode="auto">
            <a:xfrm rot="186207">
              <a:off x="3242874" y="397641"/>
              <a:ext cx="167811" cy="625427"/>
              <a:chOff x="704" y="1880"/>
              <a:chExt cx="136" cy="128"/>
            </a:xfrm>
          </p:grpSpPr>
          <p:sp>
            <p:nvSpPr>
              <p:cNvPr id="46612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7" name="Group 609"/>
            <p:cNvGrpSpPr>
              <a:grpSpLocks/>
            </p:cNvGrpSpPr>
            <p:nvPr/>
          </p:nvGrpSpPr>
          <p:grpSpPr bwMode="auto">
            <a:xfrm rot="-804977">
              <a:off x="2992970" y="407165"/>
              <a:ext cx="167811" cy="625427"/>
              <a:chOff x="704" y="1880"/>
              <a:chExt cx="136" cy="128"/>
            </a:xfrm>
          </p:grpSpPr>
          <p:sp>
            <p:nvSpPr>
              <p:cNvPr id="46611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8" name="Group 612"/>
            <p:cNvGrpSpPr>
              <a:grpSpLocks/>
            </p:cNvGrpSpPr>
            <p:nvPr/>
          </p:nvGrpSpPr>
          <p:grpSpPr bwMode="auto">
            <a:xfrm rot="-1972905">
              <a:off x="2742523" y="526229"/>
              <a:ext cx="167811" cy="625427"/>
              <a:chOff x="704" y="1880"/>
              <a:chExt cx="136" cy="128"/>
            </a:xfrm>
          </p:grpSpPr>
          <p:sp>
            <p:nvSpPr>
              <p:cNvPr id="46611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9" name="Group 590"/>
            <p:cNvGrpSpPr>
              <a:grpSpLocks/>
            </p:cNvGrpSpPr>
            <p:nvPr/>
          </p:nvGrpSpPr>
          <p:grpSpPr bwMode="auto">
            <a:xfrm rot="2726436">
              <a:off x="3956279" y="1329404"/>
              <a:ext cx="1334099" cy="625427"/>
              <a:chOff x="1231" y="3011"/>
              <a:chExt cx="795" cy="95"/>
            </a:xfrm>
          </p:grpSpPr>
          <p:grpSp>
            <p:nvGrpSpPr>
              <p:cNvPr id="465972" name="Group 591"/>
              <p:cNvGrpSpPr>
                <a:grpSpLocks/>
              </p:cNvGrpSpPr>
              <p:nvPr/>
            </p:nvGrpSpPr>
            <p:grpSpPr bwMode="auto">
              <a:xfrm>
                <a:off x="1926" y="3011"/>
                <a:ext cx="100" cy="95"/>
                <a:chOff x="704" y="1880"/>
                <a:chExt cx="136" cy="128"/>
              </a:xfrm>
            </p:grpSpPr>
            <p:sp>
              <p:nvSpPr>
                <p:cNvPr id="46611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3" name="Group 594"/>
              <p:cNvGrpSpPr>
                <a:grpSpLocks/>
              </p:cNvGrpSpPr>
              <p:nvPr/>
            </p:nvGrpSpPr>
            <p:grpSpPr bwMode="auto">
              <a:xfrm>
                <a:off x="1819" y="3011"/>
                <a:ext cx="100" cy="95"/>
                <a:chOff x="704" y="1880"/>
                <a:chExt cx="136" cy="128"/>
              </a:xfrm>
            </p:grpSpPr>
            <p:sp>
              <p:nvSpPr>
                <p:cNvPr id="46611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4" name="Group 597"/>
              <p:cNvGrpSpPr>
                <a:grpSpLocks/>
              </p:cNvGrpSpPr>
              <p:nvPr/>
            </p:nvGrpSpPr>
            <p:grpSpPr bwMode="auto">
              <a:xfrm>
                <a:off x="1724" y="3011"/>
                <a:ext cx="100" cy="95"/>
                <a:chOff x="704" y="1880"/>
                <a:chExt cx="136" cy="128"/>
              </a:xfrm>
            </p:grpSpPr>
            <p:sp>
              <p:nvSpPr>
                <p:cNvPr id="46611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5" name="Group 600"/>
              <p:cNvGrpSpPr>
                <a:grpSpLocks/>
              </p:cNvGrpSpPr>
              <p:nvPr/>
            </p:nvGrpSpPr>
            <p:grpSpPr bwMode="auto">
              <a:xfrm>
                <a:off x="1623" y="3011"/>
                <a:ext cx="100" cy="95"/>
                <a:chOff x="704" y="1880"/>
                <a:chExt cx="136" cy="128"/>
              </a:xfrm>
            </p:grpSpPr>
            <p:sp>
              <p:nvSpPr>
                <p:cNvPr id="46610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6" name="Group 603"/>
              <p:cNvGrpSpPr>
                <a:grpSpLocks/>
              </p:cNvGrpSpPr>
              <p:nvPr/>
            </p:nvGrpSpPr>
            <p:grpSpPr bwMode="auto">
              <a:xfrm>
                <a:off x="1528" y="3011"/>
                <a:ext cx="100" cy="95"/>
                <a:chOff x="704" y="1880"/>
                <a:chExt cx="136" cy="128"/>
              </a:xfrm>
            </p:grpSpPr>
            <p:sp>
              <p:nvSpPr>
                <p:cNvPr id="46610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7" name="Group 606"/>
              <p:cNvGrpSpPr>
                <a:grpSpLocks/>
              </p:cNvGrpSpPr>
              <p:nvPr/>
            </p:nvGrpSpPr>
            <p:grpSpPr bwMode="auto">
              <a:xfrm>
                <a:off x="1427" y="3011"/>
                <a:ext cx="100" cy="95"/>
                <a:chOff x="704" y="1880"/>
                <a:chExt cx="136" cy="128"/>
              </a:xfrm>
            </p:grpSpPr>
            <p:sp>
              <p:nvSpPr>
                <p:cNvPr id="46610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8" name="Group 609"/>
              <p:cNvGrpSpPr>
                <a:grpSpLocks/>
              </p:cNvGrpSpPr>
              <p:nvPr/>
            </p:nvGrpSpPr>
            <p:grpSpPr bwMode="auto">
              <a:xfrm>
                <a:off x="1332" y="3011"/>
                <a:ext cx="100" cy="95"/>
                <a:chOff x="704" y="1880"/>
                <a:chExt cx="136" cy="128"/>
              </a:xfrm>
            </p:grpSpPr>
            <p:sp>
              <p:nvSpPr>
                <p:cNvPr id="46610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9" name="Group 612"/>
              <p:cNvGrpSpPr>
                <a:grpSpLocks/>
              </p:cNvGrpSpPr>
              <p:nvPr/>
            </p:nvGrpSpPr>
            <p:grpSpPr bwMode="auto">
              <a:xfrm>
                <a:off x="1231" y="3011"/>
                <a:ext cx="100" cy="95"/>
                <a:chOff x="704" y="1880"/>
                <a:chExt cx="136" cy="128"/>
              </a:xfrm>
            </p:grpSpPr>
            <p:sp>
              <p:nvSpPr>
                <p:cNvPr id="4661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70" name="Line 613"/>
            <p:cNvSpPr>
              <a:spLocks noChangeShapeType="1"/>
            </p:cNvSpPr>
            <p:nvPr/>
          </p:nvSpPr>
          <p:spPr bwMode="auto">
            <a:xfrm rot="18792113" flipH="1">
              <a:off x="2616496" y="653658"/>
              <a:ext cx="57681" cy="608871"/>
            </a:xfrm>
            <a:prstGeom prst="line">
              <a:avLst/>
            </a:prstGeom>
            <a:noFill/>
            <a:ln w="38100">
              <a:solidFill>
                <a:srgbClr val="808080"/>
              </a:solidFill>
              <a:round/>
              <a:headEnd/>
              <a:tailEnd/>
            </a:ln>
          </p:spPr>
          <p:txBody>
            <a:bodyPr/>
            <a:lstStyle/>
            <a:p>
              <a:endParaRPr lang="en-US" dirty="0"/>
            </a:p>
          </p:txBody>
        </p:sp>
        <p:sp>
          <p:nvSpPr>
            <p:cNvPr id="465971" name="Line 614"/>
            <p:cNvSpPr>
              <a:spLocks noChangeShapeType="1"/>
            </p:cNvSpPr>
            <p:nvPr/>
          </p:nvSpPr>
          <p:spPr bwMode="auto">
            <a:xfrm rot="2807887" flipV="1">
              <a:off x="2381441" y="900684"/>
              <a:ext cx="604454" cy="79152"/>
            </a:xfrm>
            <a:prstGeom prst="line">
              <a:avLst/>
            </a:prstGeom>
            <a:noFill/>
            <a:ln w="38100">
              <a:solidFill>
                <a:srgbClr val="B2B2B2"/>
              </a:solidFill>
              <a:round/>
              <a:headEnd/>
              <a:tailEnd/>
            </a:ln>
          </p:spPr>
          <p:txBody>
            <a:bodyPr/>
            <a:lstStyle/>
            <a:p>
              <a:endParaRPr lang="en-US" dirty="0"/>
            </a:p>
          </p:txBody>
        </p:sp>
        <p:grpSp>
          <p:nvGrpSpPr>
            <p:cNvPr id="465980" name="Group 591"/>
            <p:cNvGrpSpPr>
              <a:grpSpLocks/>
            </p:cNvGrpSpPr>
            <p:nvPr/>
          </p:nvGrpSpPr>
          <p:grpSpPr bwMode="auto">
            <a:xfrm rot="-2958402">
              <a:off x="6141173" y="1614333"/>
              <a:ext cx="167811" cy="625427"/>
              <a:chOff x="704" y="1880"/>
              <a:chExt cx="136" cy="128"/>
            </a:xfrm>
          </p:grpSpPr>
          <p:sp>
            <p:nvSpPr>
              <p:cNvPr id="4660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1" name="Group 594"/>
            <p:cNvGrpSpPr>
              <a:grpSpLocks/>
            </p:cNvGrpSpPr>
            <p:nvPr/>
          </p:nvGrpSpPr>
          <p:grpSpPr bwMode="auto">
            <a:xfrm rot="-2484397">
              <a:off x="6094960" y="1714341"/>
              <a:ext cx="167811" cy="625427"/>
              <a:chOff x="704" y="1880"/>
              <a:chExt cx="136" cy="128"/>
            </a:xfrm>
          </p:grpSpPr>
          <p:sp>
            <p:nvSpPr>
              <p:cNvPr id="4660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2" name="Group 597"/>
            <p:cNvGrpSpPr>
              <a:grpSpLocks/>
            </p:cNvGrpSpPr>
            <p:nvPr/>
          </p:nvGrpSpPr>
          <p:grpSpPr bwMode="auto">
            <a:xfrm rot="-1920768">
              <a:off x="6002224" y="1795303"/>
              <a:ext cx="167811" cy="625427"/>
              <a:chOff x="704" y="1880"/>
              <a:chExt cx="136" cy="128"/>
            </a:xfrm>
          </p:grpSpPr>
          <p:sp>
            <p:nvSpPr>
              <p:cNvPr id="4660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3" name="Group 600"/>
            <p:cNvGrpSpPr>
              <a:grpSpLocks/>
            </p:cNvGrpSpPr>
            <p:nvPr/>
          </p:nvGrpSpPr>
          <p:grpSpPr bwMode="auto">
            <a:xfrm rot="-1451095">
              <a:off x="5889877" y="1861969"/>
              <a:ext cx="167811" cy="625427"/>
              <a:chOff x="704" y="1880"/>
              <a:chExt cx="136" cy="128"/>
            </a:xfrm>
          </p:grpSpPr>
          <p:sp>
            <p:nvSpPr>
              <p:cNvPr id="4660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4" name="Group 603"/>
            <p:cNvGrpSpPr>
              <a:grpSpLocks/>
            </p:cNvGrpSpPr>
            <p:nvPr/>
          </p:nvGrpSpPr>
          <p:grpSpPr bwMode="auto">
            <a:xfrm rot="-945984">
              <a:off x="5778087" y="1914362"/>
              <a:ext cx="167811" cy="625427"/>
              <a:chOff x="704" y="1880"/>
              <a:chExt cx="136" cy="128"/>
            </a:xfrm>
          </p:grpSpPr>
          <p:sp>
            <p:nvSpPr>
              <p:cNvPr id="4660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5" name="Group 606"/>
            <p:cNvGrpSpPr>
              <a:grpSpLocks/>
            </p:cNvGrpSpPr>
            <p:nvPr/>
          </p:nvGrpSpPr>
          <p:grpSpPr bwMode="auto">
            <a:xfrm rot="-496604">
              <a:off x="5656228" y="1942940"/>
              <a:ext cx="167811" cy="625427"/>
              <a:chOff x="704" y="1880"/>
              <a:chExt cx="136" cy="128"/>
            </a:xfrm>
          </p:grpSpPr>
          <p:sp>
            <p:nvSpPr>
              <p:cNvPr id="4660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6" name="Group 609"/>
            <p:cNvGrpSpPr>
              <a:grpSpLocks/>
            </p:cNvGrpSpPr>
            <p:nvPr/>
          </p:nvGrpSpPr>
          <p:grpSpPr bwMode="auto">
            <a:xfrm>
              <a:off x="5530149" y="1947703"/>
              <a:ext cx="167811" cy="625427"/>
              <a:chOff x="704" y="1880"/>
              <a:chExt cx="136" cy="128"/>
            </a:xfrm>
          </p:grpSpPr>
          <p:sp>
            <p:nvSpPr>
              <p:cNvPr id="4660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7" name="Group 612"/>
            <p:cNvGrpSpPr>
              <a:grpSpLocks/>
            </p:cNvGrpSpPr>
            <p:nvPr/>
          </p:nvGrpSpPr>
          <p:grpSpPr bwMode="auto">
            <a:xfrm rot="817219">
              <a:off x="5260637" y="1928651"/>
              <a:ext cx="167811" cy="625427"/>
              <a:chOff x="704" y="1880"/>
              <a:chExt cx="136" cy="128"/>
            </a:xfrm>
          </p:grpSpPr>
          <p:sp>
            <p:nvSpPr>
              <p:cNvPr id="4660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8" name="Group 612"/>
            <p:cNvGrpSpPr>
              <a:grpSpLocks/>
            </p:cNvGrpSpPr>
            <p:nvPr/>
          </p:nvGrpSpPr>
          <p:grpSpPr bwMode="auto">
            <a:xfrm rot="2178371">
              <a:off x="5046313" y="1825233"/>
              <a:ext cx="167811" cy="625427"/>
              <a:chOff x="704" y="1880"/>
              <a:chExt cx="136" cy="128"/>
            </a:xfrm>
          </p:grpSpPr>
          <p:sp>
            <p:nvSpPr>
              <p:cNvPr id="46607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9" name="Group 612"/>
            <p:cNvGrpSpPr>
              <a:grpSpLocks/>
            </p:cNvGrpSpPr>
            <p:nvPr/>
          </p:nvGrpSpPr>
          <p:grpSpPr bwMode="auto">
            <a:xfrm rot="1523074">
              <a:off x="5151083" y="1887136"/>
              <a:ext cx="167811" cy="625427"/>
              <a:chOff x="704" y="1880"/>
              <a:chExt cx="136" cy="128"/>
            </a:xfrm>
          </p:grpSpPr>
          <p:sp>
            <p:nvSpPr>
              <p:cNvPr id="46607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0" name="Group 612"/>
            <p:cNvGrpSpPr>
              <a:grpSpLocks/>
            </p:cNvGrpSpPr>
            <p:nvPr/>
          </p:nvGrpSpPr>
          <p:grpSpPr bwMode="auto">
            <a:xfrm rot="325823">
              <a:off x="5389222" y="1947687"/>
              <a:ext cx="167811" cy="625427"/>
              <a:chOff x="704" y="1880"/>
              <a:chExt cx="136" cy="128"/>
            </a:xfrm>
          </p:grpSpPr>
          <p:sp>
            <p:nvSpPr>
              <p:cNvPr id="46607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1" name="Group 590"/>
            <p:cNvGrpSpPr>
              <a:grpSpLocks/>
            </p:cNvGrpSpPr>
            <p:nvPr/>
          </p:nvGrpSpPr>
          <p:grpSpPr bwMode="auto">
            <a:xfrm rot="-3152204">
              <a:off x="6011634" y="1032281"/>
              <a:ext cx="1334095" cy="625427"/>
              <a:chOff x="1231" y="3011"/>
              <a:chExt cx="795" cy="95"/>
            </a:xfrm>
          </p:grpSpPr>
          <p:grpSp>
            <p:nvGrpSpPr>
              <p:cNvPr id="465994" name="Group 591"/>
              <p:cNvGrpSpPr>
                <a:grpSpLocks/>
              </p:cNvGrpSpPr>
              <p:nvPr/>
            </p:nvGrpSpPr>
            <p:grpSpPr bwMode="auto">
              <a:xfrm>
                <a:off x="1926" y="3011"/>
                <a:ext cx="100" cy="95"/>
                <a:chOff x="704" y="1880"/>
                <a:chExt cx="136" cy="128"/>
              </a:xfrm>
            </p:grpSpPr>
            <p:sp>
              <p:nvSpPr>
                <p:cNvPr id="4660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5" name="Group 594"/>
              <p:cNvGrpSpPr>
                <a:grpSpLocks/>
              </p:cNvGrpSpPr>
              <p:nvPr/>
            </p:nvGrpSpPr>
            <p:grpSpPr bwMode="auto">
              <a:xfrm>
                <a:off x="1819" y="3011"/>
                <a:ext cx="100" cy="95"/>
                <a:chOff x="704" y="1880"/>
                <a:chExt cx="136" cy="128"/>
              </a:xfrm>
            </p:grpSpPr>
            <p:sp>
              <p:nvSpPr>
                <p:cNvPr id="4660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6" name="Group 597"/>
              <p:cNvGrpSpPr>
                <a:grpSpLocks/>
              </p:cNvGrpSpPr>
              <p:nvPr/>
            </p:nvGrpSpPr>
            <p:grpSpPr bwMode="auto">
              <a:xfrm>
                <a:off x="1724" y="3011"/>
                <a:ext cx="100" cy="95"/>
                <a:chOff x="704" y="1880"/>
                <a:chExt cx="136" cy="128"/>
              </a:xfrm>
            </p:grpSpPr>
            <p:sp>
              <p:nvSpPr>
                <p:cNvPr id="4660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7" name="Group 600"/>
              <p:cNvGrpSpPr>
                <a:grpSpLocks/>
              </p:cNvGrpSpPr>
              <p:nvPr/>
            </p:nvGrpSpPr>
            <p:grpSpPr bwMode="auto">
              <a:xfrm>
                <a:off x="1623" y="3011"/>
                <a:ext cx="100" cy="95"/>
                <a:chOff x="704" y="1880"/>
                <a:chExt cx="136" cy="128"/>
              </a:xfrm>
            </p:grpSpPr>
            <p:sp>
              <p:nvSpPr>
                <p:cNvPr id="4660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8" name="Group 603"/>
              <p:cNvGrpSpPr>
                <a:grpSpLocks/>
              </p:cNvGrpSpPr>
              <p:nvPr/>
            </p:nvGrpSpPr>
            <p:grpSpPr bwMode="auto">
              <a:xfrm>
                <a:off x="1528" y="3011"/>
                <a:ext cx="100" cy="95"/>
                <a:chOff x="704" y="1880"/>
                <a:chExt cx="136" cy="128"/>
              </a:xfrm>
            </p:grpSpPr>
            <p:sp>
              <p:nvSpPr>
                <p:cNvPr id="4660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09" name="Group 606"/>
              <p:cNvGrpSpPr>
                <a:grpSpLocks/>
              </p:cNvGrpSpPr>
              <p:nvPr/>
            </p:nvGrpSpPr>
            <p:grpSpPr bwMode="auto">
              <a:xfrm>
                <a:off x="1427" y="3011"/>
                <a:ext cx="100" cy="95"/>
                <a:chOff x="704" y="1880"/>
                <a:chExt cx="136" cy="128"/>
              </a:xfrm>
            </p:grpSpPr>
            <p:sp>
              <p:nvSpPr>
                <p:cNvPr id="4660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0" name="Group 609"/>
              <p:cNvGrpSpPr>
                <a:grpSpLocks/>
              </p:cNvGrpSpPr>
              <p:nvPr/>
            </p:nvGrpSpPr>
            <p:grpSpPr bwMode="auto">
              <a:xfrm>
                <a:off x="1332" y="3011"/>
                <a:ext cx="100" cy="95"/>
                <a:chOff x="704" y="1880"/>
                <a:chExt cx="136" cy="128"/>
              </a:xfrm>
            </p:grpSpPr>
            <p:sp>
              <p:nvSpPr>
                <p:cNvPr id="4660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1" name="Group 612"/>
              <p:cNvGrpSpPr>
                <a:grpSpLocks/>
              </p:cNvGrpSpPr>
              <p:nvPr/>
            </p:nvGrpSpPr>
            <p:grpSpPr bwMode="auto">
              <a:xfrm>
                <a:off x="1231" y="3011"/>
                <a:ext cx="100" cy="95"/>
                <a:chOff x="704" y="1880"/>
                <a:chExt cx="136" cy="128"/>
              </a:xfrm>
            </p:grpSpPr>
            <p:sp>
              <p:nvSpPr>
                <p:cNvPr id="4660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6012" name="Group 591"/>
            <p:cNvGrpSpPr>
              <a:grpSpLocks/>
            </p:cNvGrpSpPr>
            <p:nvPr/>
          </p:nvGrpSpPr>
          <p:grpSpPr bwMode="auto">
            <a:xfrm rot="2957983">
              <a:off x="8484274" y="570683"/>
              <a:ext cx="175215" cy="640085"/>
              <a:chOff x="704" y="1880"/>
              <a:chExt cx="142" cy="131"/>
            </a:xfrm>
          </p:grpSpPr>
          <p:sp>
            <p:nvSpPr>
              <p:cNvPr id="46604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6" name="Line 593"/>
              <p:cNvSpPr>
                <a:spLocks noChangeShapeType="1"/>
              </p:cNvSpPr>
              <p:nvPr/>
            </p:nvSpPr>
            <p:spPr bwMode="auto">
              <a:xfrm flipH="1" flipV="1">
                <a:off x="774" y="1883"/>
                <a:ext cx="72" cy="128"/>
              </a:xfrm>
              <a:prstGeom prst="line">
                <a:avLst/>
              </a:prstGeom>
              <a:noFill/>
              <a:ln w="38100">
                <a:solidFill>
                  <a:srgbClr val="B2B2B2"/>
                </a:solidFill>
                <a:round/>
                <a:headEnd/>
                <a:tailEnd/>
              </a:ln>
            </p:spPr>
            <p:txBody>
              <a:bodyPr/>
              <a:lstStyle/>
              <a:p>
                <a:endParaRPr lang="en-US" dirty="0"/>
              </a:p>
            </p:txBody>
          </p:sp>
        </p:grpSp>
        <p:grpSp>
          <p:nvGrpSpPr>
            <p:cNvPr id="466013" name="Group 594"/>
            <p:cNvGrpSpPr>
              <a:grpSpLocks/>
            </p:cNvGrpSpPr>
            <p:nvPr/>
          </p:nvGrpSpPr>
          <p:grpSpPr bwMode="auto">
            <a:xfrm rot="2079614">
              <a:off x="8311548" y="408512"/>
              <a:ext cx="167811" cy="625427"/>
              <a:chOff x="704" y="1880"/>
              <a:chExt cx="136" cy="128"/>
            </a:xfrm>
          </p:grpSpPr>
          <p:sp>
            <p:nvSpPr>
              <p:cNvPr id="46604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4" name="Group 600"/>
            <p:cNvGrpSpPr>
              <a:grpSpLocks/>
            </p:cNvGrpSpPr>
            <p:nvPr/>
          </p:nvGrpSpPr>
          <p:grpSpPr bwMode="auto">
            <a:xfrm rot="1622520">
              <a:off x="8139803" y="303745"/>
              <a:ext cx="167811" cy="625427"/>
              <a:chOff x="704" y="1880"/>
              <a:chExt cx="136" cy="128"/>
            </a:xfrm>
          </p:grpSpPr>
          <p:sp>
            <p:nvSpPr>
              <p:cNvPr id="46604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5" name="Group 603"/>
            <p:cNvGrpSpPr>
              <a:grpSpLocks/>
            </p:cNvGrpSpPr>
            <p:nvPr/>
          </p:nvGrpSpPr>
          <p:grpSpPr bwMode="auto">
            <a:xfrm rot="1108313">
              <a:off x="7937525" y="222778"/>
              <a:ext cx="167811" cy="625427"/>
              <a:chOff x="704" y="1880"/>
              <a:chExt cx="136" cy="128"/>
            </a:xfrm>
          </p:grpSpPr>
          <p:sp>
            <p:nvSpPr>
              <p:cNvPr id="46603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6" name="Group 606"/>
            <p:cNvGrpSpPr>
              <a:grpSpLocks/>
            </p:cNvGrpSpPr>
            <p:nvPr/>
          </p:nvGrpSpPr>
          <p:grpSpPr bwMode="auto">
            <a:xfrm rot="186207">
              <a:off x="7691841" y="179911"/>
              <a:ext cx="167811" cy="625427"/>
              <a:chOff x="704" y="1880"/>
              <a:chExt cx="136" cy="128"/>
            </a:xfrm>
          </p:grpSpPr>
          <p:sp>
            <p:nvSpPr>
              <p:cNvPr id="46603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7" name="Group 609"/>
            <p:cNvGrpSpPr>
              <a:grpSpLocks/>
            </p:cNvGrpSpPr>
            <p:nvPr/>
          </p:nvGrpSpPr>
          <p:grpSpPr bwMode="auto">
            <a:xfrm rot="-804977">
              <a:off x="7441937" y="189435"/>
              <a:ext cx="167811" cy="625427"/>
              <a:chOff x="704" y="1880"/>
              <a:chExt cx="136" cy="128"/>
            </a:xfrm>
          </p:grpSpPr>
          <p:sp>
            <p:nvSpPr>
              <p:cNvPr id="46603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8" name="Group 612"/>
            <p:cNvGrpSpPr>
              <a:grpSpLocks/>
            </p:cNvGrpSpPr>
            <p:nvPr/>
          </p:nvGrpSpPr>
          <p:grpSpPr bwMode="auto">
            <a:xfrm rot="-1972905">
              <a:off x="7191490" y="308499"/>
              <a:ext cx="167811" cy="625427"/>
              <a:chOff x="704" y="1880"/>
              <a:chExt cx="136" cy="128"/>
            </a:xfrm>
          </p:grpSpPr>
          <p:sp>
            <p:nvSpPr>
              <p:cNvPr id="46603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9" name="Group 590"/>
            <p:cNvGrpSpPr>
              <a:grpSpLocks/>
            </p:cNvGrpSpPr>
            <p:nvPr/>
          </p:nvGrpSpPr>
          <p:grpSpPr bwMode="auto">
            <a:xfrm rot="2726436">
              <a:off x="8405246" y="1111674"/>
              <a:ext cx="1334099" cy="625427"/>
              <a:chOff x="1231" y="3011"/>
              <a:chExt cx="795" cy="95"/>
            </a:xfrm>
          </p:grpSpPr>
          <p:grpSp>
            <p:nvGrpSpPr>
              <p:cNvPr id="466050" name="Group 591"/>
              <p:cNvGrpSpPr>
                <a:grpSpLocks/>
              </p:cNvGrpSpPr>
              <p:nvPr/>
            </p:nvGrpSpPr>
            <p:grpSpPr bwMode="auto">
              <a:xfrm>
                <a:off x="1926" y="3011"/>
                <a:ext cx="100" cy="95"/>
                <a:chOff x="704" y="1880"/>
                <a:chExt cx="136" cy="128"/>
              </a:xfrm>
            </p:grpSpPr>
            <p:sp>
              <p:nvSpPr>
                <p:cNvPr id="46603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1" name="Group 594"/>
              <p:cNvGrpSpPr>
                <a:grpSpLocks/>
              </p:cNvGrpSpPr>
              <p:nvPr/>
            </p:nvGrpSpPr>
            <p:grpSpPr bwMode="auto">
              <a:xfrm>
                <a:off x="1819" y="3011"/>
                <a:ext cx="100" cy="95"/>
                <a:chOff x="704" y="1880"/>
                <a:chExt cx="136" cy="128"/>
              </a:xfrm>
            </p:grpSpPr>
            <p:sp>
              <p:nvSpPr>
                <p:cNvPr id="46602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2" name="Group 597"/>
              <p:cNvGrpSpPr>
                <a:grpSpLocks/>
              </p:cNvGrpSpPr>
              <p:nvPr/>
            </p:nvGrpSpPr>
            <p:grpSpPr bwMode="auto">
              <a:xfrm>
                <a:off x="1724" y="3011"/>
                <a:ext cx="100" cy="95"/>
                <a:chOff x="704" y="1880"/>
                <a:chExt cx="136" cy="128"/>
              </a:xfrm>
            </p:grpSpPr>
            <p:sp>
              <p:nvSpPr>
                <p:cNvPr id="46602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3" name="Group 600"/>
              <p:cNvGrpSpPr>
                <a:grpSpLocks/>
              </p:cNvGrpSpPr>
              <p:nvPr/>
            </p:nvGrpSpPr>
            <p:grpSpPr bwMode="auto">
              <a:xfrm>
                <a:off x="1623" y="3011"/>
                <a:ext cx="100" cy="95"/>
                <a:chOff x="704" y="1880"/>
                <a:chExt cx="136" cy="128"/>
              </a:xfrm>
            </p:grpSpPr>
            <p:sp>
              <p:nvSpPr>
                <p:cNvPr id="46602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4" name="Group 603"/>
              <p:cNvGrpSpPr>
                <a:grpSpLocks/>
              </p:cNvGrpSpPr>
              <p:nvPr/>
            </p:nvGrpSpPr>
            <p:grpSpPr bwMode="auto">
              <a:xfrm>
                <a:off x="1528" y="3011"/>
                <a:ext cx="100" cy="95"/>
                <a:chOff x="704" y="1880"/>
                <a:chExt cx="136" cy="128"/>
              </a:xfrm>
            </p:grpSpPr>
            <p:sp>
              <p:nvSpPr>
                <p:cNvPr id="46602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3" name="Group 606"/>
              <p:cNvGrpSpPr>
                <a:grpSpLocks/>
              </p:cNvGrpSpPr>
              <p:nvPr/>
            </p:nvGrpSpPr>
            <p:grpSpPr bwMode="auto">
              <a:xfrm>
                <a:off x="1427" y="3011"/>
                <a:ext cx="100" cy="95"/>
                <a:chOff x="704" y="1880"/>
                <a:chExt cx="136" cy="128"/>
              </a:xfrm>
            </p:grpSpPr>
            <p:sp>
              <p:nvSpPr>
                <p:cNvPr id="46602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4" name="Group 609"/>
              <p:cNvGrpSpPr>
                <a:grpSpLocks/>
              </p:cNvGrpSpPr>
              <p:nvPr/>
            </p:nvGrpSpPr>
            <p:grpSpPr bwMode="auto">
              <a:xfrm>
                <a:off x="1332" y="3011"/>
                <a:ext cx="100" cy="95"/>
                <a:chOff x="704" y="1880"/>
                <a:chExt cx="136" cy="128"/>
              </a:xfrm>
            </p:grpSpPr>
            <p:sp>
              <p:nvSpPr>
                <p:cNvPr id="46601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5" name="Group 612"/>
              <p:cNvGrpSpPr>
                <a:grpSpLocks/>
              </p:cNvGrpSpPr>
              <p:nvPr/>
            </p:nvGrpSpPr>
            <p:grpSpPr bwMode="auto">
              <a:xfrm>
                <a:off x="1231" y="3011"/>
                <a:ext cx="100" cy="95"/>
                <a:chOff x="704" y="1880"/>
                <a:chExt cx="136" cy="128"/>
              </a:xfrm>
            </p:grpSpPr>
            <p:sp>
              <p:nvSpPr>
                <p:cNvPr id="46601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1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92" name="Line 613"/>
            <p:cNvSpPr>
              <a:spLocks noChangeShapeType="1"/>
            </p:cNvSpPr>
            <p:nvPr/>
          </p:nvSpPr>
          <p:spPr bwMode="auto">
            <a:xfrm rot="18792113" flipH="1">
              <a:off x="7092001" y="476755"/>
              <a:ext cx="57681" cy="608871"/>
            </a:xfrm>
            <a:prstGeom prst="line">
              <a:avLst/>
            </a:prstGeom>
            <a:noFill/>
            <a:ln w="38100">
              <a:solidFill>
                <a:srgbClr val="808080"/>
              </a:solidFill>
              <a:round/>
              <a:headEnd/>
              <a:tailEnd/>
            </a:ln>
          </p:spPr>
          <p:txBody>
            <a:bodyPr/>
            <a:lstStyle/>
            <a:p>
              <a:endParaRPr lang="en-US" dirty="0"/>
            </a:p>
          </p:txBody>
        </p:sp>
        <p:sp>
          <p:nvSpPr>
            <p:cNvPr id="465993" name="Line 614"/>
            <p:cNvSpPr>
              <a:spLocks noChangeShapeType="1"/>
            </p:cNvSpPr>
            <p:nvPr/>
          </p:nvSpPr>
          <p:spPr bwMode="auto">
            <a:xfrm rot="2807887" flipV="1">
              <a:off x="6849459" y="702011"/>
              <a:ext cx="604454" cy="79152"/>
            </a:xfrm>
            <a:prstGeom prst="line">
              <a:avLst/>
            </a:prstGeom>
            <a:noFill/>
            <a:ln w="38100">
              <a:solidFill>
                <a:srgbClr val="B2B2B2"/>
              </a:solidFill>
              <a:round/>
              <a:headEnd/>
              <a:tailEnd/>
            </a:ln>
          </p:spPr>
          <p:txBody>
            <a:bodyPr/>
            <a:lstStyle/>
            <a:p>
              <a:endParaRPr lang="en-US" dirty="0"/>
            </a:p>
          </p:txBody>
        </p:sp>
        <p:grpSp>
          <p:nvGrpSpPr>
            <p:cNvPr id="466096" name="Group 609"/>
            <p:cNvGrpSpPr>
              <a:grpSpLocks/>
            </p:cNvGrpSpPr>
            <p:nvPr/>
          </p:nvGrpSpPr>
          <p:grpSpPr bwMode="auto">
            <a:xfrm>
              <a:off x="9979116" y="1729973"/>
              <a:ext cx="167811" cy="625427"/>
              <a:chOff x="704" y="1880"/>
              <a:chExt cx="136" cy="128"/>
            </a:xfrm>
          </p:grpSpPr>
          <p:sp>
            <p:nvSpPr>
              <p:cNvPr id="46600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7" name="Group 612"/>
            <p:cNvGrpSpPr>
              <a:grpSpLocks/>
            </p:cNvGrpSpPr>
            <p:nvPr/>
          </p:nvGrpSpPr>
          <p:grpSpPr bwMode="auto">
            <a:xfrm rot="817219">
              <a:off x="9709604" y="1710921"/>
              <a:ext cx="167811" cy="625427"/>
              <a:chOff x="704" y="1880"/>
              <a:chExt cx="136" cy="128"/>
            </a:xfrm>
          </p:grpSpPr>
          <p:sp>
            <p:nvSpPr>
              <p:cNvPr id="46600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8" name="Group 612"/>
            <p:cNvGrpSpPr>
              <a:grpSpLocks/>
            </p:cNvGrpSpPr>
            <p:nvPr/>
          </p:nvGrpSpPr>
          <p:grpSpPr bwMode="auto">
            <a:xfrm rot="2178371">
              <a:off x="9495280" y="1607503"/>
              <a:ext cx="167811" cy="625427"/>
              <a:chOff x="704" y="1880"/>
              <a:chExt cx="136" cy="128"/>
            </a:xfrm>
          </p:grpSpPr>
          <p:sp>
            <p:nvSpPr>
              <p:cNvPr id="4660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9" name="Group 612"/>
            <p:cNvGrpSpPr>
              <a:grpSpLocks/>
            </p:cNvGrpSpPr>
            <p:nvPr/>
          </p:nvGrpSpPr>
          <p:grpSpPr bwMode="auto">
            <a:xfrm rot="1523074">
              <a:off x="9600050" y="1669406"/>
              <a:ext cx="167811" cy="625427"/>
              <a:chOff x="704" y="1880"/>
              <a:chExt cx="136" cy="128"/>
            </a:xfrm>
          </p:grpSpPr>
          <p:sp>
            <p:nvSpPr>
              <p:cNvPr id="4660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00" name="Group 612"/>
            <p:cNvGrpSpPr>
              <a:grpSpLocks/>
            </p:cNvGrpSpPr>
            <p:nvPr/>
          </p:nvGrpSpPr>
          <p:grpSpPr bwMode="auto">
            <a:xfrm rot="325823">
              <a:off x="9838189" y="1729957"/>
              <a:ext cx="167811" cy="625427"/>
              <a:chOff x="704" y="1880"/>
              <a:chExt cx="136" cy="128"/>
            </a:xfrm>
          </p:grpSpPr>
          <p:sp>
            <p:nvSpPr>
              <p:cNvPr id="46599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6131" name="Group 590"/>
          <p:cNvGrpSpPr>
            <a:grpSpLocks/>
          </p:cNvGrpSpPr>
          <p:nvPr/>
        </p:nvGrpSpPr>
        <p:grpSpPr bwMode="auto">
          <a:xfrm>
            <a:off x="7261225" y="5222875"/>
            <a:ext cx="1333500" cy="623888"/>
            <a:chOff x="1231" y="3011"/>
            <a:chExt cx="795" cy="95"/>
          </a:xfrm>
        </p:grpSpPr>
        <p:grpSp>
          <p:nvGrpSpPr>
            <p:cNvPr id="466132" name="Group 591"/>
            <p:cNvGrpSpPr>
              <a:grpSpLocks/>
            </p:cNvGrpSpPr>
            <p:nvPr/>
          </p:nvGrpSpPr>
          <p:grpSpPr bwMode="auto">
            <a:xfrm>
              <a:off x="1926" y="3011"/>
              <a:ext cx="100" cy="95"/>
              <a:chOff x="704" y="1880"/>
              <a:chExt cx="136" cy="128"/>
            </a:xfrm>
          </p:grpSpPr>
          <p:sp>
            <p:nvSpPr>
              <p:cNvPr id="46595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5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3" name="Group 594"/>
            <p:cNvGrpSpPr>
              <a:grpSpLocks/>
            </p:cNvGrpSpPr>
            <p:nvPr/>
          </p:nvGrpSpPr>
          <p:grpSpPr bwMode="auto">
            <a:xfrm>
              <a:off x="1819" y="3011"/>
              <a:ext cx="100" cy="95"/>
              <a:chOff x="704" y="1880"/>
              <a:chExt cx="136" cy="128"/>
            </a:xfrm>
          </p:grpSpPr>
          <p:sp>
            <p:nvSpPr>
              <p:cNvPr id="46594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5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4" name="Group 597"/>
            <p:cNvGrpSpPr>
              <a:grpSpLocks/>
            </p:cNvGrpSpPr>
            <p:nvPr/>
          </p:nvGrpSpPr>
          <p:grpSpPr bwMode="auto">
            <a:xfrm>
              <a:off x="1724" y="3011"/>
              <a:ext cx="100" cy="95"/>
              <a:chOff x="704" y="1880"/>
              <a:chExt cx="136" cy="128"/>
            </a:xfrm>
          </p:grpSpPr>
          <p:sp>
            <p:nvSpPr>
              <p:cNvPr id="46594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5" name="Group 600"/>
            <p:cNvGrpSpPr>
              <a:grpSpLocks/>
            </p:cNvGrpSpPr>
            <p:nvPr/>
          </p:nvGrpSpPr>
          <p:grpSpPr bwMode="auto">
            <a:xfrm>
              <a:off x="1623" y="3011"/>
              <a:ext cx="100" cy="95"/>
              <a:chOff x="704" y="1880"/>
              <a:chExt cx="136" cy="128"/>
            </a:xfrm>
          </p:grpSpPr>
          <p:sp>
            <p:nvSpPr>
              <p:cNvPr id="46594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6" name="Group 603"/>
            <p:cNvGrpSpPr>
              <a:grpSpLocks/>
            </p:cNvGrpSpPr>
            <p:nvPr/>
          </p:nvGrpSpPr>
          <p:grpSpPr bwMode="auto">
            <a:xfrm>
              <a:off x="1528" y="3011"/>
              <a:ext cx="100" cy="95"/>
              <a:chOff x="704" y="1880"/>
              <a:chExt cx="136" cy="128"/>
            </a:xfrm>
          </p:grpSpPr>
          <p:sp>
            <p:nvSpPr>
              <p:cNvPr id="46594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7" name="Group 606"/>
            <p:cNvGrpSpPr>
              <a:grpSpLocks/>
            </p:cNvGrpSpPr>
            <p:nvPr/>
          </p:nvGrpSpPr>
          <p:grpSpPr bwMode="auto">
            <a:xfrm>
              <a:off x="1427" y="3011"/>
              <a:ext cx="100" cy="95"/>
              <a:chOff x="704" y="1880"/>
              <a:chExt cx="136" cy="128"/>
            </a:xfrm>
          </p:grpSpPr>
          <p:sp>
            <p:nvSpPr>
              <p:cNvPr id="46594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8" name="Group 609"/>
            <p:cNvGrpSpPr>
              <a:grpSpLocks/>
            </p:cNvGrpSpPr>
            <p:nvPr/>
          </p:nvGrpSpPr>
          <p:grpSpPr bwMode="auto">
            <a:xfrm>
              <a:off x="1332" y="3011"/>
              <a:ext cx="100" cy="95"/>
              <a:chOff x="704" y="1880"/>
              <a:chExt cx="136" cy="128"/>
            </a:xfrm>
          </p:grpSpPr>
          <p:sp>
            <p:nvSpPr>
              <p:cNvPr id="46593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71" name="Group 612"/>
            <p:cNvGrpSpPr>
              <a:grpSpLocks/>
            </p:cNvGrpSpPr>
            <p:nvPr/>
          </p:nvGrpSpPr>
          <p:grpSpPr bwMode="auto">
            <a:xfrm>
              <a:off x="1231" y="3011"/>
              <a:ext cx="100" cy="95"/>
              <a:chOff x="704" y="1880"/>
              <a:chExt cx="136" cy="128"/>
            </a:xfrm>
          </p:grpSpPr>
          <p:sp>
            <p:nvSpPr>
              <p:cNvPr id="46593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3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27" name="TextBox 379"/>
          <p:cNvSpPr txBox="1">
            <a:spLocks noChangeArrowheads="1"/>
          </p:cNvSpPr>
          <p:nvPr/>
        </p:nvSpPr>
        <p:spPr bwMode="auto">
          <a:xfrm>
            <a:off x="2709863" y="3697288"/>
            <a:ext cx="3662362" cy="708025"/>
          </a:xfrm>
          <a:prstGeom prst="rect">
            <a:avLst/>
          </a:prstGeom>
          <a:noFill/>
          <a:ln w="9525">
            <a:noFill/>
            <a:miter lim="800000"/>
            <a:headEnd/>
            <a:tailEnd/>
          </a:ln>
        </p:spPr>
        <p:txBody>
          <a:bodyPr wrap="none">
            <a:spAutoFit/>
          </a:bodyPr>
          <a:lstStyle/>
          <a:p>
            <a:r>
              <a:rPr lang="en-US" sz="4000" dirty="0"/>
              <a:t>Transverse Wave</a:t>
            </a:r>
          </a:p>
        </p:txBody>
      </p:sp>
      <p:sp>
        <p:nvSpPr>
          <p:cNvPr id="465928" name="TextBox 380"/>
          <p:cNvSpPr txBox="1">
            <a:spLocks noChangeArrowheads="1"/>
          </p:cNvSpPr>
          <p:nvPr/>
        </p:nvSpPr>
        <p:spPr bwMode="auto">
          <a:xfrm>
            <a:off x="2471738" y="6005513"/>
            <a:ext cx="4148137" cy="708025"/>
          </a:xfrm>
          <a:prstGeom prst="rect">
            <a:avLst/>
          </a:prstGeom>
          <a:noFill/>
          <a:ln w="9525">
            <a:noFill/>
            <a:miter lim="800000"/>
            <a:headEnd/>
            <a:tailEnd/>
          </a:ln>
        </p:spPr>
        <p:txBody>
          <a:bodyPr wrap="none">
            <a:spAutoFit/>
          </a:bodyPr>
          <a:lstStyle/>
          <a:p>
            <a:r>
              <a:rPr lang="en-US" sz="4000" dirty="0"/>
              <a:t>Longitudinal  Wave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51543" y="1490834"/>
            <a:ext cx="4959962" cy="4605166"/>
          </a:xfrm>
          <a:prstGeom prst="rect">
            <a:avLst/>
          </a:prstGeom>
          <a:noFill/>
          <a:ln w="9525">
            <a:noFill/>
            <a:miter lim="800000"/>
            <a:headEnd/>
            <a:tailEnd/>
          </a:ln>
          <a:effectLst/>
        </p:spPr>
      </p:pic>
      <p:sp>
        <p:nvSpPr>
          <p:cNvPr id="5" name="TextBox 4"/>
          <p:cNvSpPr txBox="1"/>
          <p:nvPr/>
        </p:nvSpPr>
        <p:spPr>
          <a:xfrm>
            <a:off x="6168570" y="1640115"/>
            <a:ext cx="1010213" cy="646331"/>
          </a:xfrm>
          <a:prstGeom prst="rect">
            <a:avLst/>
          </a:prstGeom>
          <a:noFill/>
        </p:spPr>
        <p:txBody>
          <a:bodyPr wrap="none" rtlCol="0">
            <a:spAutoFit/>
          </a:bodyPr>
          <a:lstStyle/>
          <a:p>
            <a:r>
              <a:rPr lang="en-US" sz="3600" dirty="0"/>
              <a:t>t = 0</a:t>
            </a:r>
          </a:p>
        </p:txBody>
      </p:sp>
      <p:sp>
        <p:nvSpPr>
          <p:cNvPr id="7" name="TextBox 6"/>
          <p:cNvSpPr txBox="1"/>
          <p:nvPr/>
        </p:nvSpPr>
        <p:spPr>
          <a:xfrm>
            <a:off x="6154056" y="2765417"/>
            <a:ext cx="1085554" cy="646331"/>
          </a:xfrm>
          <a:prstGeom prst="rect">
            <a:avLst/>
          </a:prstGeom>
          <a:noFill/>
        </p:spPr>
        <p:txBody>
          <a:bodyPr wrap="none" rtlCol="0">
            <a:spAutoFit/>
          </a:bodyPr>
          <a:lstStyle/>
          <a:p>
            <a:r>
              <a:rPr lang="en-US" sz="3600" dirty="0"/>
              <a:t>t = t</a:t>
            </a:r>
            <a:r>
              <a:rPr lang="en-US" sz="3600" baseline="-25000" dirty="0"/>
              <a:t>1</a:t>
            </a:r>
          </a:p>
        </p:txBody>
      </p:sp>
      <p:sp>
        <p:nvSpPr>
          <p:cNvPr id="8" name="TextBox 7"/>
          <p:cNvSpPr txBox="1"/>
          <p:nvPr/>
        </p:nvSpPr>
        <p:spPr>
          <a:xfrm>
            <a:off x="6161316" y="4049932"/>
            <a:ext cx="1085554" cy="646331"/>
          </a:xfrm>
          <a:prstGeom prst="rect">
            <a:avLst/>
          </a:prstGeom>
          <a:noFill/>
        </p:spPr>
        <p:txBody>
          <a:bodyPr wrap="none" rtlCol="0">
            <a:spAutoFit/>
          </a:bodyPr>
          <a:lstStyle/>
          <a:p>
            <a:r>
              <a:rPr lang="en-US" sz="3600" dirty="0"/>
              <a:t>t = t</a:t>
            </a:r>
            <a:r>
              <a:rPr lang="en-US" sz="3600" baseline="-25000" dirty="0"/>
              <a:t>2</a:t>
            </a:r>
          </a:p>
        </p:txBody>
      </p:sp>
      <p:sp>
        <p:nvSpPr>
          <p:cNvPr id="9" name="TextBox 8"/>
          <p:cNvSpPr txBox="1"/>
          <p:nvPr/>
        </p:nvSpPr>
        <p:spPr>
          <a:xfrm>
            <a:off x="6168570" y="5218332"/>
            <a:ext cx="1085554" cy="646331"/>
          </a:xfrm>
          <a:prstGeom prst="rect">
            <a:avLst/>
          </a:prstGeom>
          <a:noFill/>
        </p:spPr>
        <p:txBody>
          <a:bodyPr wrap="none" rtlCol="0">
            <a:spAutoFit/>
          </a:bodyPr>
          <a:lstStyle/>
          <a:p>
            <a:r>
              <a:rPr lang="en-US" sz="3600" dirty="0"/>
              <a:t>t = t</a:t>
            </a:r>
            <a:r>
              <a:rPr lang="en-US" sz="3600" baseline="-25000" dirty="0"/>
              <a:t>3</a:t>
            </a:r>
          </a:p>
        </p:txBody>
      </p:sp>
      <p:sp>
        <p:nvSpPr>
          <p:cNvPr id="6" name="Oval 5"/>
          <p:cNvSpPr/>
          <p:nvPr/>
        </p:nvSpPr>
        <p:spPr>
          <a:xfrm>
            <a:off x="2278743" y="1948766"/>
            <a:ext cx="116114" cy="1161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86003" y="29429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78749" y="45467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78749" y="591109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734C078-11D0-C224-F48B-9B1E8DA55B6E}"/>
              </a:ext>
            </a:extLst>
          </p:cNvPr>
          <p:cNvCxnSpPr/>
          <p:nvPr/>
        </p:nvCxnSpPr>
        <p:spPr>
          <a:xfrm>
            <a:off x="675185" y="2006823"/>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3F5ECA-FA9B-CEEE-604A-C3773797DE3D}"/>
              </a:ext>
            </a:extLst>
          </p:cNvPr>
          <p:cNvCxnSpPr/>
          <p:nvPr/>
        </p:nvCxnSpPr>
        <p:spPr>
          <a:xfrm>
            <a:off x="675184" y="1601165"/>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1316CF-0537-A55D-A4E4-DB9DDCE1436E}"/>
              </a:ext>
            </a:extLst>
          </p:cNvPr>
          <p:cNvCxnSpPr/>
          <p:nvPr/>
        </p:nvCxnSpPr>
        <p:spPr>
          <a:xfrm>
            <a:off x="645327" y="3190854"/>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D91A202-DEF6-A59A-8499-D6FEBA64DFFC}"/>
              </a:ext>
            </a:extLst>
          </p:cNvPr>
          <p:cNvCxnSpPr/>
          <p:nvPr/>
        </p:nvCxnSpPr>
        <p:spPr>
          <a:xfrm>
            <a:off x="645326" y="2785196"/>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7209E3D-F10D-EB88-4857-E918364147A2}"/>
              </a:ext>
            </a:extLst>
          </p:cNvPr>
          <p:cNvCxnSpPr/>
          <p:nvPr/>
        </p:nvCxnSpPr>
        <p:spPr>
          <a:xfrm>
            <a:off x="645326" y="4375274"/>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8CC977-8ACC-0F00-9930-B9DDB3822DCD}"/>
              </a:ext>
            </a:extLst>
          </p:cNvPr>
          <p:cNvCxnSpPr/>
          <p:nvPr/>
        </p:nvCxnSpPr>
        <p:spPr>
          <a:xfrm>
            <a:off x="645325" y="3969616"/>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763033-B575-5BEA-3E54-07A14D82FE19}"/>
              </a:ext>
            </a:extLst>
          </p:cNvPr>
          <p:cNvCxnSpPr/>
          <p:nvPr/>
        </p:nvCxnSpPr>
        <p:spPr>
          <a:xfrm>
            <a:off x="675183" y="5567509"/>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9E3968A-8ABF-599D-AB5E-727A9981DD2E}"/>
              </a:ext>
            </a:extLst>
          </p:cNvPr>
          <p:cNvCxnSpPr/>
          <p:nvPr/>
        </p:nvCxnSpPr>
        <p:spPr>
          <a:xfrm>
            <a:off x="675182" y="5161851"/>
            <a:ext cx="471267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660101" y="450755"/>
            <a:ext cx="8247424" cy="5491159"/>
          </a:xfrm>
          <a:prstGeom prst="rect">
            <a:avLst/>
          </a:prstGeom>
          <a:noFill/>
          <a:ln w="9525">
            <a:noFill/>
            <a:miter lim="800000"/>
            <a:headEnd/>
            <a:tailEnd/>
          </a:ln>
          <a:effectLst/>
        </p:spPr>
      </p:pic>
      <p:sp>
        <p:nvSpPr>
          <p:cNvPr id="18" name="TextBox 17"/>
          <p:cNvSpPr txBox="1"/>
          <p:nvPr/>
        </p:nvSpPr>
        <p:spPr>
          <a:xfrm>
            <a:off x="4507761" y="5760914"/>
            <a:ext cx="494046" cy="646331"/>
          </a:xfrm>
          <a:prstGeom prst="rect">
            <a:avLst/>
          </a:prstGeom>
          <a:noFill/>
        </p:spPr>
        <p:txBody>
          <a:bodyPr wrap="none" rtlCol="0">
            <a:spAutoFit/>
          </a:bodyPr>
          <a:lstStyle/>
          <a:p>
            <a:r>
              <a:rPr lang="en-US" sz="3600" dirty="0"/>
              <a:t>t</a:t>
            </a:r>
            <a:r>
              <a:rPr lang="en-US" sz="3600" baseline="-25000" dirty="0"/>
              <a:t>1</a:t>
            </a:r>
          </a:p>
        </p:txBody>
      </p:sp>
      <p:sp>
        <p:nvSpPr>
          <p:cNvPr id="19" name="TextBox 18"/>
          <p:cNvSpPr txBox="1"/>
          <p:nvPr/>
        </p:nvSpPr>
        <p:spPr>
          <a:xfrm>
            <a:off x="6561021" y="5760914"/>
            <a:ext cx="494046" cy="646331"/>
          </a:xfrm>
          <a:prstGeom prst="rect">
            <a:avLst/>
          </a:prstGeom>
          <a:noFill/>
        </p:spPr>
        <p:txBody>
          <a:bodyPr wrap="none" rtlCol="0">
            <a:spAutoFit/>
          </a:bodyPr>
          <a:lstStyle/>
          <a:p>
            <a:r>
              <a:rPr lang="en-US" sz="3600" dirty="0"/>
              <a:t>t</a:t>
            </a:r>
            <a:r>
              <a:rPr lang="en-US" sz="3600" baseline="-25000" dirty="0"/>
              <a:t>2</a:t>
            </a:r>
          </a:p>
        </p:txBody>
      </p:sp>
      <p:sp>
        <p:nvSpPr>
          <p:cNvPr id="20" name="TextBox 19"/>
          <p:cNvSpPr txBox="1"/>
          <p:nvPr/>
        </p:nvSpPr>
        <p:spPr>
          <a:xfrm>
            <a:off x="8374464" y="5760914"/>
            <a:ext cx="494046" cy="646331"/>
          </a:xfrm>
          <a:prstGeom prst="rect">
            <a:avLst/>
          </a:prstGeom>
          <a:noFill/>
        </p:spPr>
        <p:txBody>
          <a:bodyPr wrap="none" rtlCol="0">
            <a:spAutoFit/>
          </a:bodyPr>
          <a:lstStyle/>
          <a:p>
            <a:r>
              <a:rPr lang="en-US" sz="3600" dirty="0"/>
              <a:t>t</a:t>
            </a:r>
            <a:r>
              <a:rPr lang="en-US" sz="3600" baseline="-25000" dirty="0"/>
              <a:t>3</a:t>
            </a:r>
          </a:p>
        </p:txBody>
      </p:sp>
      <p:sp>
        <p:nvSpPr>
          <p:cNvPr id="21" name="Oval 20"/>
          <p:cNvSpPr/>
          <p:nvPr/>
        </p:nvSpPr>
        <p:spPr>
          <a:xfrm>
            <a:off x="2798466" y="2938529"/>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725756" y="180362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473109" y="419955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563430" y="515257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595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660101" y="450755"/>
            <a:ext cx="8247424" cy="5491159"/>
          </a:xfrm>
          <a:prstGeom prst="rect">
            <a:avLst/>
          </a:prstGeom>
          <a:noFill/>
          <a:ln w="9525">
            <a:noFill/>
            <a:miter lim="800000"/>
            <a:headEnd/>
            <a:tailEnd/>
          </a:ln>
          <a:effectLst/>
        </p:spPr>
      </p:pic>
      <p:cxnSp>
        <p:nvCxnSpPr>
          <p:cNvPr id="6" name="Straight Connector 5"/>
          <p:cNvCxnSpPr>
            <a:cxnSpLocks/>
          </p:cNvCxnSpPr>
          <p:nvPr/>
        </p:nvCxnSpPr>
        <p:spPr>
          <a:xfrm flipV="1">
            <a:off x="923941" y="1324876"/>
            <a:ext cx="3412169" cy="38505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flipH="1" flipV="1">
            <a:off x="4324387" y="1312985"/>
            <a:ext cx="3335309" cy="38976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07761" y="5760914"/>
            <a:ext cx="494046" cy="646331"/>
          </a:xfrm>
          <a:prstGeom prst="rect">
            <a:avLst/>
          </a:prstGeom>
          <a:noFill/>
        </p:spPr>
        <p:txBody>
          <a:bodyPr wrap="none" rtlCol="0">
            <a:spAutoFit/>
          </a:bodyPr>
          <a:lstStyle/>
          <a:p>
            <a:r>
              <a:rPr lang="en-US" sz="3600" dirty="0"/>
              <a:t>t</a:t>
            </a:r>
            <a:r>
              <a:rPr lang="en-US" sz="3600" baseline="-25000" dirty="0"/>
              <a:t>1</a:t>
            </a:r>
          </a:p>
        </p:txBody>
      </p:sp>
      <p:sp>
        <p:nvSpPr>
          <p:cNvPr id="19" name="TextBox 18"/>
          <p:cNvSpPr txBox="1"/>
          <p:nvPr/>
        </p:nvSpPr>
        <p:spPr>
          <a:xfrm>
            <a:off x="6561021" y="5760914"/>
            <a:ext cx="494046" cy="646331"/>
          </a:xfrm>
          <a:prstGeom prst="rect">
            <a:avLst/>
          </a:prstGeom>
          <a:noFill/>
        </p:spPr>
        <p:txBody>
          <a:bodyPr wrap="none" rtlCol="0">
            <a:spAutoFit/>
          </a:bodyPr>
          <a:lstStyle/>
          <a:p>
            <a:r>
              <a:rPr lang="en-US" sz="3600" dirty="0"/>
              <a:t>t</a:t>
            </a:r>
            <a:r>
              <a:rPr lang="en-US" sz="3600" baseline="-25000" dirty="0"/>
              <a:t>2</a:t>
            </a:r>
          </a:p>
        </p:txBody>
      </p:sp>
      <p:sp>
        <p:nvSpPr>
          <p:cNvPr id="20" name="TextBox 19"/>
          <p:cNvSpPr txBox="1"/>
          <p:nvPr/>
        </p:nvSpPr>
        <p:spPr>
          <a:xfrm>
            <a:off x="8374464" y="5760914"/>
            <a:ext cx="494046" cy="646331"/>
          </a:xfrm>
          <a:prstGeom prst="rect">
            <a:avLst/>
          </a:prstGeom>
          <a:noFill/>
        </p:spPr>
        <p:txBody>
          <a:bodyPr wrap="none" rtlCol="0">
            <a:spAutoFit/>
          </a:bodyPr>
          <a:lstStyle/>
          <a:p>
            <a:r>
              <a:rPr lang="en-US" sz="3600" dirty="0"/>
              <a:t>t</a:t>
            </a:r>
            <a:r>
              <a:rPr lang="en-US" sz="3600" baseline="-25000" dirty="0"/>
              <a:t>3</a:t>
            </a:r>
          </a:p>
        </p:txBody>
      </p:sp>
      <p:sp>
        <p:nvSpPr>
          <p:cNvPr id="21" name="Oval 20"/>
          <p:cNvSpPr/>
          <p:nvPr/>
        </p:nvSpPr>
        <p:spPr>
          <a:xfrm>
            <a:off x="2786743" y="295025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725756" y="180362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672400" y="4058876"/>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563430" y="515257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E5F6494-B4E8-85F8-5697-CCBFC134313C}"/>
              </a:ext>
            </a:extLst>
          </p:cNvPr>
          <p:cNvCxnSpPr>
            <a:cxnSpLocks/>
            <a:stCxn id="24" idx="2"/>
          </p:cNvCxnSpPr>
          <p:nvPr/>
        </p:nvCxnSpPr>
        <p:spPr>
          <a:xfrm flipH="1">
            <a:off x="7659696" y="5210629"/>
            <a:ext cx="90373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4B61E7D-6249-2014-593F-7C12864A651D}"/>
              </a:ext>
            </a:extLst>
          </p:cNvPr>
          <p:cNvSpPr txBox="1"/>
          <p:nvPr/>
        </p:nvSpPr>
        <p:spPr>
          <a:xfrm>
            <a:off x="2701524" y="5760913"/>
            <a:ext cx="494046" cy="646331"/>
          </a:xfrm>
          <a:prstGeom prst="rect">
            <a:avLst/>
          </a:prstGeom>
          <a:noFill/>
        </p:spPr>
        <p:txBody>
          <a:bodyPr wrap="none" rtlCol="0">
            <a:spAutoFit/>
          </a:bodyPr>
          <a:lstStyle/>
          <a:p>
            <a:r>
              <a:rPr lang="en-US" sz="3600" dirty="0"/>
              <a:t>t</a:t>
            </a:r>
            <a:r>
              <a:rPr lang="en-US" sz="3600" baseline="-25000" dirty="0"/>
              <a: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dirty="0"/>
              <a:t>Question 223.2.4</a:t>
            </a:r>
          </a:p>
        </p:txBody>
      </p:sp>
      <p:sp>
        <p:nvSpPr>
          <p:cNvPr id="46084" name="Rectangle 3"/>
          <p:cNvSpPr>
            <a:spLocks noGrp="1" noChangeArrowheads="1"/>
          </p:cNvSpPr>
          <p:nvPr>
            <p:ph idx="1"/>
          </p:nvPr>
        </p:nvSpPr>
        <p:spPr/>
        <p:txBody>
          <a:bodyPr/>
          <a:lstStyle/>
          <a:p>
            <a:pPr eaLnBrk="1" hangingPunct="1">
              <a:lnSpc>
                <a:spcPct val="120000"/>
              </a:lnSpc>
              <a:buFont typeface="Wingdings" pitchFamily="2" charset="2"/>
              <a:buNone/>
            </a:pPr>
            <a:r>
              <a:rPr lang="en-US" sz="2400" b="1" dirty="0"/>
              <a:t>At a football game, “the wave”  might circulate through the stands and move around the stadium.  In this wave motion, people stand up and sit down as the wave passes.  What type of wave would this be characterized as?</a:t>
            </a:r>
            <a:r>
              <a:rPr lang="en-US" sz="2400" b="1" dirty="0">
                <a:solidFill>
                  <a:srgbClr val="000000"/>
                </a:solidFill>
              </a:rPr>
              <a:t> </a:t>
            </a:r>
          </a:p>
          <a:p>
            <a:pPr eaLnBrk="1" hangingPunct="1">
              <a:buFont typeface="Wingdings" pitchFamily="2" charset="2"/>
              <a:buNone/>
            </a:pPr>
            <a:r>
              <a:rPr lang="en-US" sz="2400" b="1" dirty="0">
                <a:solidFill>
                  <a:schemeClr val="tx2"/>
                </a:solidFill>
                <a:cs typeface="Arial" charset="0"/>
              </a:rPr>
              <a:t>polarized wave</a:t>
            </a:r>
            <a:endParaRPr lang="en-US" sz="2400" b="1" dirty="0">
              <a:solidFill>
                <a:schemeClr val="tx2"/>
              </a:solidFill>
            </a:endParaRPr>
          </a:p>
          <a:p>
            <a:pPr eaLnBrk="1" hangingPunct="1">
              <a:buFontTx/>
              <a:buNone/>
            </a:pPr>
            <a:r>
              <a:rPr lang="en-US" sz="2400" b="1" dirty="0">
                <a:solidFill>
                  <a:schemeClr val="tx2"/>
                </a:solidFill>
              </a:rPr>
              <a:t>	a)  longitudinal</a:t>
            </a:r>
            <a:r>
              <a:rPr lang="en-US" sz="2400" b="1" dirty="0">
                <a:solidFill>
                  <a:schemeClr val="tx2"/>
                </a:solidFill>
                <a:cs typeface="Arial" charset="0"/>
              </a:rPr>
              <a:t> wave</a:t>
            </a:r>
            <a:endParaRPr lang="en-US" sz="2400" b="1" dirty="0">
              <a:solidFill>
                <a:schemeClr val="tx2"/>
              </a:solidFill>
            </a:endParaRPr>
          </a:p>
          <a:p>
            <a:pPr eaLnBrk="1" hangingPunct="1">
              <a:buFontTx/>
              <a:buNone/>
            </a:pPr>
            <a:r>
              <a:rPr lang="en-US" sz="2400" b="1" dirty="0">
                <a:solidFill>
                  <a:schemeClr val="tx2"/>
                </a:solidFill>
              </a:rPr>
              <a:t>	b)  lateral wave</a:t>
            </a:r>
          </a:p>
          <a:p>
            <a:pPr eaLnBrk="1" hangingPunct="1">
              <a:buFontTx/>
              <a:buNone/>
            </a:pPr>
            <a:r>
              <a:rPr lang="en-US" sz="2400" b="1" dirty="0">
                <a:solidFill>
                  <a:schemeClr val="tx2"/>
                </a:solidFill>
              </a:rPr>
              <a:t>	c)  </a:t>
            </a:r>
            <a:r>
              <a:rPr lang="en-US" sz="2400" b="1" dirty="0">
                <a:solidFill>
                  <a:schemeClr val="tx2"/>
                </a:solidFill>
                <a:cs typeface="Arial" charset="0"/>
              </a:rPr>
              <a:t>transverse </a:t>
            </a:r>
            <a:r>
              <a:rPr lang="en-US" sz="2400" b="1" dirty="0">
                <a:solidFill>
                  <a:schemeClr val="tx2"/>
                </a:solidFill>
              </a:rPr>
              <a:t>wave</a:t>
            </a:r>
          </a:p>
          <a:p>
            <a:pPr eaLnBrk="1" hangingPunct="1">
              <a:buFontTx/>
              <a:buNone/>
            </a:pPr>
            <a:r>
              <a:rPr lang="en-US" sz="2400" b="1" dirty="0">
                <a:solidFill>
                  <a:schemeClr val="tx2"/>
                </a:solidFill>
              </a:rPr>
              <a:t>	d)  </a:t>
            </a:r>
            <a:r>
              <a:rPr lang="en-US" sz="2400" b="1" dirty="0" err="1">
                <a:solidFill>
                  <a:schemeClr val="tx2"/>
                </a:solidFill>
              </a:rPr>
              <a:t>soliton</a:t>
            </a:r>
            <a:r>
              <a:rPr lang="en-US" sz="2400" b="1" dirty="0">
                <a:solidFill>
                  <a:schemeClr val="tx2"/>
                </a:solidFill>
              </a:rPr>
              <a:t> wave</a:t>
            </a:r>
          </a:p>
          <a:p>
            <a:pPr eaLnBrk="1" hangingPunct="1">
              <a:buFontTx/>
              <a:buNone/>
            </a:pPr>
            <a:r>
              <a:rPr lang="en-US" sz="2400" b="1" dirty="0">
                <a:solidFill>
                  <a:schemeClr val="tx2"/>
                </a:solidFill>
              </a:rPr>
              <a:t>     e) Cougar wave</a:t>
            </a:r>
            <a:endParaRPr lang="en-US" sz="2400" b="1" dirty="0"/>
          </a:p>
          <a:p>
            <a:pPr eaLnBrk="1" hangingPunct="1">
              <a:lnSpc>
                <a:spcPct val="90000"/>
              </a:lnSpc>
            </a:pPr>
            <a:endParaRPr lang="en-US" sz="2400" dirty="0"/>
          </a:p>
        </p:txBody>
      </p:sp>
      <p:sp>
        <p:nvSpPr>
          <p:cNvPr id="46082" name="Slide Number Placeholder 5"/>
          <p:cNvSpPr>
            <a:spLocks noGrp="1"/>
          </p:cNvSpPr>
          <p:nvPr>
            <p:ph type="sldNum" sz="quarter" idx="12"/>
          </p:nvPr>
        </p:nvSpPr>
        <p:spPr>
          <a:noFill/>
        </p:spPr>
        <p:txBody>
          <a:bodyPr/>
          <a:lstStyle/>
          <a:p>
            <a:fld id="{DA3A0356-25C4-47A8-BD36-BE5A8451A2B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Question 223.2.3</a:t>
            </a:r>
          </a:p>
        </p:txBody>
      </p:sp>
      <p:sp>
        <p:nvSpPr>
          <p:cNvPr id="44036" name="Rectangle 3"/>
          <p:cNvSpPr>
            <a:spLocks noGrp="1" noChangeArrowheads="1"/>
          </p:cNvSpPr>
          <p:nvPr>
            <p:ph idx="1"/>
          </p:nvPr>
        </p:nvSpPr>
        <p:spPr>
          <a:xfrm>
            <a:off x="457200" y="1600200"/>
            <a:ext cx="3790950" cy="4525963"/>
          </a:xfrm>
        </p:spPr>
        <p:txBody>
          <a:bodyPr/>
          <a:lstStyle/>
          <a:p>
            <a:pPr marL="609600" indent="-609600" eaLnBrk="1" hangingPunct="1">
              <a:buFontTx/>
              <a:buNone/>
            </a:pPr>
            <a:r>
              <a:rPr lang="en-US" dirty="0"/>
              <a:t>Is an ocean wave … </a:t>
            </a:r>
          </a:p>
          <a:p>
            <a:pPr marL="990600" lvl="1" indent="-533400" eaLnBrk="1" hangingPunct="1">
              <a:buFontTx/>
              <a:buAutoNum type="alphaLcParenR"/>
            </a:pPr>
            <a:r>
              <a:rPr lang="en-US" dirty="0"/>
              <a:t>Transverse</a:t>
            </a:r>
          </a:p>
          <a:p>
            <a:pPr marL="990600" lvl="1" indent="-533400" eaLnBrk="1" hangingPunct="1">
              <a:buFontTx/>
              <a:buAutoNum type="alphaLcParenR"/>
            </a:pPr>
            <a:r>
              <a:rPr lang="en-US" dirty="0"/>
              <a:t>Longitudinal</a:t>
            </a:r>
          </a:p>
          <a:p>
            <a:pPr marL="990600" lvl="1" indent="-533400" eaLnBrk="1" hangingPunct="1">
              <a:buFontTx/>
              <a:buAutoNum type="alphaLcParenR"/>
            </a:pPr>
            <a:r>
              <a:rPr lang="en-US" dirty="0"/>
              <a:t>A combination of transverse and longitudinal</a:t>
            </a:r>
          </a:p>
        </p:txBody>
      </p:sp>
      <p:sp>
        <p:nvSpPr>
          <p:cNvPr id="44034" name="Slide Number Placeholder 5"/>
          <p:cNvSpPr>
            <a:spLocks noGrp="1"/>
          </p:cNvSpPr>
          <p:nvPr>
            <p:ph type="sldNum" sz="quarter" idx="12"/>
          </p:nvPr>
        </p:nvSpPr>
        <p:spPr>
          <a:noFill/>
        </p:spPr>
        <p:txBody>
          <a:bodyPr/>
          <a:lstStyle/>
          <a:p>
            <a:fld id="{4AD62F2E-7083-45D0-8919-2DFD6873DB31}" type="slidenum">
              <a:rPr lang="en-US" smtClean="0"/>
              <a:pPr/>
              <a:t>5</a:t>
            </a:fld>
            <a:endParaRPr lang="en-US"/>
          </a:p>
        </p:txBody>
      </p:sp>
      <p:pic>
        <p:nvPicPr>
          <p:cNvPr id="44037" name="Picture 4" descr="J5P87D0K"/>
          <p:cNvPicPr>
            <a:picLocks noChangeAspect="1" noChangeArrowheads="1"/>
          </p:cNvPicPr>
          <p:nvPr/>
        </p:nvPicPr>
        <p:blipFill>
          <a:blip r:embed="rId2" cstate="print"/>
          <a:srcRect/>
          <a:stretch>
            <a:fillRect/>
          </a:stretch>
        </p:blipFill>
        <p:spPr bwMode="auto">
          <a:xfrm>
            <a:off x="3768725" y="2470150"/>
            <a:ext cx="5111750" cy="23971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933"/>
            <a:ext cx="8229600" cy="1143000"/>
          </a:xfrm>
        </p:spPr>
        <p:txBody>
          <a:bodyPr/>
          <a:lstStyle/>
          <a:p>
            <a:r>
              <a:rPr lang="en-US" dirty="0"/>
              <a:t>Question 223.2.5</a:t>
            </a:r>
          </a:p>
        </p:txBody>
      </p:sp>
      <p:sp>
        <p:nvSpPr>
          <p:cNvPr id="6" name="Rectangle 3"/>
          <p:cNvSpPr>
            <a:spLocks noGrp="1" noChangeArrowheads="1"/>
          </p:cNvSpPr>
          <p:nvPr>
            <p:ph idx="1"/>
          </p:nvPr>
        </p:nvSpPr>
        <p:spPr>
          <a:xfrm>
            <a:off x="0" y="932983"/>
            <a:ext cx="4921624" cy="4525963"/>
          </a:xfrm>
        </p:spPr>
        <p:txBody>
          <a:bodyPr/>
          <a:lstStyle/>
          <a:p>
            <a:pPr marL="609600" indent="-609600" eaLnBrk="1" hangingPunct="1">
              <a:buFontTx/>
              <a:buNone/>
            </a:pPr>
            <a:r>
              <a:rPr lang="en-US" dirty="0"/>
              <a:t>In an ocean wave, what would be the most likely path a single particle traverses as the wave moves by? </a:t>
            </a:r>
          </a:p>
        </p:txBody>
      </p:sp>
      <p:pic>
        <p:nvPicPr>
          <p:cNvPr id="7" name="Picture 4" descr="J5P87D0K"/>
          <p:cNvPicPr>
            <a:picLocks noChangeAspect="1" noChangeArrowheads="1"/>
          </p:cNvPicPr>
          <p:nvPr/>
        </p:nvPicPr>
        <p:blipFill>
          <a:blip r:embed="rId2" cstate="print"/>
          <a:srcRect l="15001" r="16221"/>
          <a:stretch>
            <a:fillRect/>
          </a:stretch>
        </p:blipFill>
        <p:spPr bwMode="auto">
          <a:xfrm>
            <a:off x="5403271" y="1403933"/>
            <a:ext cx="2759825" cy="1881704"/>
          </a:xfrm>
          <a:prstGeom prst="rect">
            <a:avLst/>
          </a:prstGeom>
          <a:noFill/>
          <a:ln w="9525">
            <a:noFill/>
            <a:miter lim="800000"/>
            <a:headEnd/>
            <a:tailEnd/>
          </a:ln>
        </p:spPr>
      </p:pic>
      <p:sp>
        <p:nvSpPr>
          <p:cNvPr id="8" name="Oval 7"/>
          <p:cNvSpPr/>
          <p:nvPr/>
        </p:nvSpPr>
        <p:spPr>
          <a:xfrm>
            <a:off x="6251169" y="1926361"/>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6"/>
          </p:cNvCxnSpPr>
          <p:nvPr/>
        </p:nvCxnSpPr>
        <p:spPr>
          <a:xfrm>
            <a:off x="6417423" y="2001176"/>
            <a:ext cx="1280161" cy="831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4" descr="J5P87D0K"/>
          <p:cNvPicPr>
            <a:picLocks noChangeAspect="1" noChangeArrowheads="1"/>
          </p:cNvPicPr>
          <p:nvPr/>
        </p:nvPicPr>
        <p:blipFill>
          <a:blip r:embed="rId2" cstate="print"/>
          <a:srcRect l="15001" r="16221"/>
          <a:stretch>
            <a:fillRect/>
          </a:stretch>
        </p:blipFill>
        <p:spPr bwMode="auto">
          <a:xfrm>
            <a:off x="584661" y="4282894"/>
            <a:ext cx="2759825" cy="1881704"/>
          </a:xfrm>
          <a:prstGeom prst="rect">
            <a:avLst/>
          </a:prstGeom>
          <a:noFill/>
          <a:ln w="9525">
            <a:noFill/>
            <a:miter lim="800000"/>
            <a:headEnd/>
            <a:tailEnd/>
          </a:ln>
        </p:spPr>
      </p:pic>
      <p:sp>
        <p:nvSpPr>
          <p:cNvPr id="12" name="Oval 11"/>
          <p:cNvSpPr/>
          <p:nvPr/>
        </p:nvSpPr>
        <p:spPr>
          <a:xfrm>
            <a:off x="1432559" y="4805322"/>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6200000" flipH="1">
            <a:off x="1055716" y="4877368"/>
            <a:ext cx="914403" cy="3"/>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4" descr="J5P87D0K"/>
          <p:cNvPicPr>
            <a:picLocks noChangeAspect="1" noChangeArrowheads="1"/>
          </p:cNvPicPr>
          <p:nvPr/>
        </p:nvPicPr>
        <p:blipFill>
          <a:blip r:embed="rId2" cstate="print"/>
          <a:srcRect l="15001" r="16221"/>
          <a:stretch>
            <a:fillRect/>
          </a:stretch>
        </p:blipFill>
        <p:spPr bwMode="auto">
          <a:xfrm>
            <a:off x="5408814" y="4318918"/>
            <a:ext cx="2759825" cy="1881704"/>
          </a:xfrm>
          <a:prstGeom prst="rect">
            <a:avLst/>
          </a:prstGeom>
          <a:noFill/>
          <a:ln w="9525">
            <a:noFill/>
            <a:miter lim="800000"/>
            <a:headEnd/>
            <a:tailEnd/>
          </a:ln>
        </p:spPr>
      </p:pic>
      <p:sp>
        <p:nvSpPr>
          <p:cNvPr id="19" name="Oval 18"/>
          <p:cNvSpPr/>
          <p:nvPr/>
        </p:nvSpPr>
        <p:spPr>
          <a:xfrm>
            <a:off x="6256712" y="4841346"/>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968538" y="4569804"/>
            <a:ext cx="731520" cy="665017"/>
          </a:xfrm>
          <a:prstGeom prst="arc">
            <a:avLst>
              <a:gd name="adj1" fmla="val 16200000"/>
              <a:gd name="adj2" fmla="val 12516622"/>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a:off x="6054434" y="1122798"/>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23708" y="4118140"/>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05345" y="4120909"/>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45672" y="6165842"/>
            <a:ext cx="338554" cy="369332"/>
          </a:xfrm>
          <a:prstGeom prst="rect">
            <a:avLst/>
          </a:prstGeom>
          <a:noFill/>
        </p:spPr>
        <p:txBody>
          <a:bodyPr wrap="none" rtlCol="0">
            <a:spAutoFit/>
          </a:bodyPr>
          <a:lstStyle/>
          <a:p>
            <a:r>
              <a:rPr lang="en-US" dirty="0"/>
              <a:t>A</a:t>
            </a:r>
          </a:p>
        </p:txBody>
      </p:sp>
      <p:sp>
        <p:nvSpPr>
          <p:cNvPr id="26" name="TextBox 25"/>
          <p:cNvSpPr txBox="1"/>
          <p:nvPr/>
        </p:nvSpPr>
        <p:spPr>
          <a:xfrm>
            <a:off x="6553199" y="3309045"/>
            <a:ext cx="338554" cy="369332"/>
          </a:xfrm>
          <a:prstGeom prst="rect">
            <a:avLst/>
          </a:prstGeom>
          <a:noFill/>
        </p:spPr>
        <p:txBody>
          <a:bodyPr wrap="none" rtlCol="0">
            <a:spAutoFit/>
          </a:bodyPr>
          <a:lstStyle/>
          <a:p>
            <a:r>
              <a:rPr lang="en-US" dirty="0"/>
              <a:t>B</a:t>
            </a:r>
          </a:p>
        </p:txBody>
      </p:sp>
      <p:sp>
        <p:nvSpPr>
          <p:cNvPr id="27" name="TextBox 26"/>
          <p:cNvSpPr txBox="1"/>
          <p:nvPr/>
        </p:nvSpPr>
        <p:spPr>
          <a:xfrm>
            <a:off x="6555974" y="6187945"/>
            <a:ext cx="351378" cy="369332"/>
          </a:xfrm>
          <a:prstGeom prst="rect">
            <a:avLst/>
          </a:prstGeom>
          <a:noFill/>
        </p:spPr>
        <p:txBody>
          <a:bodyPr wrap="none" rtlCol="0">
            <a:spAutoFit/>
          </a:bodyPr>
          <a:lstStyle/>
          <a:p>
            <a:r>
              <a:rPr lang="en-US" dirty="0"/>
              <a: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338388" y="474663"/>
            <a:ext cx="4467225" cy="59150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J5P87D0K"/>
          <p:cNvPicPr>
            <a:picLocks noChangeAspect="1" noChangeArrowheads="1"/>
          </p:cNvPicPr>
          <p:nvPr/>
        </p:nvPicPr>
        <p:blipFill>
          <a:blip r:embed="rId2" cstate="print"/>
          <a:srcRect l="15001" r="16221"/>
          <a:stretch>
            <a:fillRect/>
          </a:stretch>
        </p:blipFill>
        <p:spPr bwMode="auto">
          <a:xfrm>
            <a:off x="1785665" y="1536681"/>
            <a:ext cx="5732856" cy="390877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dirty="0"/>
              <a:t>Question 223.2.7</a:t>
            </a:r>
          </a:p>
        </p:txBody>
      </p:sp>
      <p:sp>
        <p:nvSpPr>
          <p:cNvPr id="50180" name="Rectangle 3"/>
          <p:cNvSpPr>
            <a:spLocks noGrp="1" noChangeArrowheads="1"/>
          </p:cNvSpPr>
          <p:nvPr>
            <p:ph idx="1"/>
          </p:nvPr>
        </p:nvSpPr>
        <p:spPr/>
        <p:txBody>
          <a:bodyPr/>
          <a:lstStyle/>
          <a:p>
            <a:pPr marL="609600" indent="-609600" eaLnBrk="1" hangingPunct="1">
              <a:buFontTx/>
              <a:buNone/>
            </a:pPr>
            <a:r>
              <a:rPr lang="en-US" dirty="0"/>
              <a:t>Does a wave on a string move faster for a heavier or lighter rope?</a:t>
            </a:r>
          </a:p>
          <a:p>
            <a:pPr marL="609600" indent="-609600" eaLnBrk="1" hangingPunct="1">
              <a:buFont typeface="+mj-lt"/>
              <a:buAutoNum type="alphaLcParenR"/>
            </a:pPr>
            <a:r>
              <a:rPr lang="en-US" dirty="0"/>
              <a:t>Heavier</a:t>
            </a:r>
          </a:p>
          <a:p>
            <a:pPr marL="609600" indent="-609600" eaLnBrk="1" hangingPunct="1">
              <a:buFont typeface="+mj-lt"/>
              <a:buAutoNum type="alphaLcParenR"/>
            </a:pPr>
            <a:r>
              <a:rPr lang="en-US" dirty="0"/>
              <a:t>lighter</a:t>
            </a:r>
          </a:p>
        </p:txBody>
      </p:sp>
      <p:sp>
        <p:nvSpPr>
          <p:cNvPr id="50178" name="Slide Number Placeholder 5"/>
          <p:cNvSpPr>
            <a:spLocks noGrp="1"/>
          </p:cNvSpPr>
          <p:nvPr>
            <p:ph type="sldNum" sz="quarter" idx="12"/>
          </p:nvPr>
        </p:nvSpPr>
        <p:spPr>
          <a:noFill/>
        </p:spPr>
        <p:txBody>
          <a:bodyPr/>
          <a:lstStyle/>
          <a:p>
            <a:fld id="{2D6BF6D5-4A63-45E5-8F7F-88530ECEECF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690</Words>
  <Application>Microsoft Office PowerPoint</Application>
  <PresentationFormat>On-screen Show (4:3)</PresentationFormat>
  <Paragraphs>137</Paragraphs>
  <Slides>32</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7" baseType="lpstr">
      <vt:lpstr>Arial</vt:lpstr>
      <vt:lpstr>Calibri</vt:lpstr>
      <vt:lpstr>Wingdings</vt:lpstr>
      <vt:lpstr>Office Theme</vt:lpstr>
      <vt:lpstr>Equation</vt:lpstr>
      <vt:lpstr>Question 223.2.1</vt:lpstr>
      <vt:lpstr>Question 223.2.2</vt:lpstr>
      <vt:lpstr>PowerPoint Presentation</vt:lpstr>
      <vt:lpstr>Question 223.2.4</vt:lpstr>
      <vt:lpstr>Question 223.2.3</vt:lpstr>
      <vt:lpstr>Question 223.2.5</vt:lpstr>
      <vt:lpstr>PowerPoint Presentation</vt:lpstr>
      <vt:lpstr>PowerPoint Presentation</vt:lpstr>
      <vt:lpstr>Question 223.2.7</vt:lpstr>
      <vt:lpstr>Question 223.2.7.5</vt:lpstr>
      <vt:lpstr>Question 223.2.6</vt:lpstr>
      <vt:lpstr>PowerPoint Presentation</vt:lpstr>
      <vt:lpstr>PowerPoint Presentation</vt:lpstr>
      <vt:lpstr>PowerPoint Presentation</vt:lpstr>
      <vt:lpstr>PowerPoint Presentation</vt:lpstr>
      <vt:lpstr>PowerPoint Presentation</vt:lpstr>
      <vt:lpstr>Question 7.5</vt:lpstr>
      <vt:lpstr>PowerPoint Presentation</vt:lpstr>
      <vt:lpstr>PowerPoint Presentation</vt:lpstr>
      <vt:lpstr>PowerPoint Presentation</vt:lpstr>
      <vt:lpstr>PowerPoint Presentation</vt:lpstr>
      <vt:lpstr>Question 223.2.8.1</vt:lpstr>
      <vt:lpstr>Question 223.2.8.2</vt:lpstr>
      <vt:lpstr>Question 233.2.8.5</vt:lpstr>
      <vt:lpstr>Question 223.2.9</vt:lpstr>
      <vt:lpstr>PowerPoint Presentation</vt:lpstr>
      <vt:lpstr>PowerPoint Presentation</vt:lpstr>
      <vt:lpstr>Question 223.2.10</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6</cp:revision>
  <dcterms:created xsi:type="dcterms:W3CDTF">2011-09-12T21:35:14Z</dcterms:created>
  <dcterms:modified xsi:type="dcterms:W3CDTF">2023-09-12T00:12:33Z</dcterms:modified>
</cp:coreProperties>
</file>