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401" r:id="rId2"/>
    <p:sldId id="402" r:id="rId3"/>
    <p:sldId id="259" r:id="rId4"/>
    <p:sldId id="549" r:id="rId5"/>
    <p:sldId id="591" r:id="rId6"/>
    <p:sldId id="592" r:id="rId7"/>
    <p:sldId id="272" r:id="rId8"/>
    <p:sldId id="273" r:id="rId9"/>
    <p:sldId id="406" r:id="rId10"/>
    <p:sldId id="407" r:id="rId11"/>
    <p:sldId id="590" r:id="rId12"/>
    <p:sldId id="260" r:id="rId13"/>
    <p:sldId id="261" r:id="rId14"/>
    <p:sldId id="262" r:id="rId15"/>
    <p:sldId id="263" r:id="rId16"/>
    <p:sldId id="264" r:id="rId17"/>
    <p:sldId id="265" r:id="rId18"/>
    <p:sldId id="266" r:id="rId19"/>
    <p:sldId id="267" r:id="rId20"/>
    <p:sldId id="268" r:id="rId21"/>
    <p:sldId id="269" r:id="rId22"/>
    <p:sldId id="1371" r:id="rId23"/>
    <p:sldId id="1372" r:id="rId24"/>
    <p:sldId id="1373" r:id="rId25"/>
    <p:sldId id="403" r:id="rId26"/>
    <p:sldId id="270" r:id="rId27"/>
    <p:sldId id="271" r:id="rId28"/>
    <p:sldId id="1060" r:id="rId29"/>
    <p:sldId id="274" r:id="rId30"/>
    <p:sldId id="258" r:id="rId31"/>
    <p:sldId id="275" r:id="rId32"/>
    <p:sldId id="257" r:id="rId33"/>
    <p:sldId id="1374"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FC4EAC-06D7-46B2-9AD7-C1486ABA3D80}" v="10" dt="2024-10-07T20:55:37.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183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AD2954C9-22BF-43B1-89D3-59B7A6F8F17F}"/>
    <pc:docChg chg="undo custSel addSld delSld modSld sldOrd">
      <pc:chgData name="Lines, Todd" userId="afaf7c3a-e8aa-4568-882a-02ad8f9e19b0" providerId="ADAL" clId="{AD2954C9-22BF-43B1-89D3-59B7A6F8F17F}" dt="2023-09-12T00:12:27.807" v="391"/>
      <pc:docMkLst>
        <pc:docMk/>
      </pc:docMkLst>
      <pc:sldChg chg="addSp delSp modSp mod">
        <pc:chgData name="Lines, Todd" userId="afaf7c3a-e8aa-4568-882a-02ad8f9e19b0" providerId="ADAL" clId="{AD2954C9-22BF-43B1-89D3-59B7A6F8F17F}" dt="2023-09-12T00:07:33.918" v="370" actId="21"/>
        <pc:sldMkLst>
          <pc:docMk/>
          <pc:sldMk cId="0" sldId="257"/>
        </pc:sldMkLst>
        <pc:spChg chg="mod">
          <ac:chgData name="Lines, Todd" userId="afaf7c3a-e8aa-4568-882a-02ad8f9e19b0" providerId="ADAL" clId="{AD2954C9-22BF-43B1-89D3-59B7A6F8F17F}" dt="2023-09-12T00:06:28.467" v="352" actId="1038"/>
          <ac:spMkLst>
            <pc:docMk/>
            <pc:sldMk cId="0" sldId="257"/>
            <ac:spMk id="23" creationId="{00000000-0000-0000-0000-000000000000}"/>
          </ac:spMkLst>
        </pc:spChg>
        <pc:spChg chg="add mod">
          <ac:chgData name="Lines, Todd" userId="afaf7c3a-e8aa-4568-882a-02ad8f9e19b0" providerId="ADAL" clId="{AD2954C9-22BF-43B1-89D3-59B7A6F8F17F}" dt="2023-09-12T00:04:47.604" v="239" actId="20577"/>
          <ac:spMkLst>
            <pc:docMk/>
            <pc:sldMk cId="0" sldId="257"/>
            <ac:spMk id="28" creationId="{54B61E7D-6249-2014-593F-7C12864A651D}"/>
          </ac:spMkLst>
        </pc:spChg>
        <pc:spChg chg="add del mod">
          <ac:chgData name="Lines, Todd" userId="afaf7c3a-e8aa-4568-882a-02ad8f9e19b0" providerId="ADAL" clId="{AD2954C9-22BF-43B1-89D3-59B7A6F8F17F}" dt="2023-09-12T00:07:20.297" v="368" actId="478"/>
          <ac:spMkLst>
            <pc:docMk/>
            <pc:sldMk cId="0" sldId="257"/>
            <ac:spMk id="29" creationId="{7BFEB7F6-A6F2-75EF-2EB5-431C6CE4DD9A}"/>
          </ac:spMkLst>
        </pc:spChg>
        <pc:spChg chg="add del mod">
          <ac:chgData name="Lines, Todd" userId="afaf7c3a-e8aa-4568-882a-02ad8f9e19b0" providerId="ADAL" clId="{AD2954C9-22BF-43B1-89D3-59B7A6F8F17F}" dt="2023-09-12T00:07:19.751" v="367" actId="478"/>
          <ac:spMkLst>
            <pc:docMk/>
            <pc:sldMk cId="0" sldId="257"/>
            <ac:spMk id="30" creationId="{5FE43721-69C4-93DA-F7FC-A709FC25B422}"/>
          </ac:spMkLst>
        </pc:spChg>
        <pc:spChg chg="add del mod">
          <ac:chgData name="Lines, Todd" userId="afaf7c3a-e8aa-4568-882a-02ad8f9e19b0" providerId="ADAL" clId="{AD2954C9-22BF-43B1-89D3-59B7A6F8F17F}" dt="2023-09-12T00:07:19.112" v="366" actId="478"/>
          <ac:spMkLst>
            <pc:docMk/>
            <pc:sldMk cId="0" sldId="257"/>
            <ac:spMk id="31" creationId="{6168CF14-4309-79DA-5E35-DD48943920C6}"/>
          </ac:spMkLst>
        </pc:spChg>
        <pc:picChg chg="add del">
          <ac:chgData name="Lines, Todd" userId="afaf7c3a-e8aa-4568-882a-02ad8f9e19b0" providerId="ADAL" clId="{AD2954C9-22BF-43B1-89D3-59B7A6F8F17F}" dt="2023-09-12T00:03:03.527" v="224" actId="478"/>
          <ac:picMkLst>
            <pc:docMk/>
            <pc:sldMk cId="0" sldId="257"/>
            <ac:picMk id="15" creationId="{E4C7CB83-F567-85CC-5C35-8C9B169BFBA0}"/>
          </ac:picMkLst>
        </pc:picChg>
        <pc:picChg chg="del mod">
          <ac:chgData name="Lines, Todd" userId="afaf7c3a-e8aa-4568-882a-02ad8f9e19b0" providerId="ADAL" clId="{AD2954C9-22BF-43B1-89D3-59B7A6F8F17F}" dt="2023-09-12T00:03:15.061" v="226" actId="21"/>
          <ac:picMkLst>
            <pc:docMk/>
            <pc:sldMk cId="0" sldId="257"/>
            <ac:picMk id="16" creationId="{71E2FF06-88E7-7BA3-80B5-07813678B9FE}"/>
          </ac:picMkLst>
        </pc:picChg>
        <pc:picChg chg="del mod">
          <ac:chgData name="Lines, Todd" userId="afaf7c3a-e8aa-4568-882a-02ad8f9e19b0" providerId="ADAL" clId="{AD2954C9-22BF-43B1-89D3-59B7A6F8F17F}" dt="2023-09-12T00:07:33.918" v="370" actId="21"/>
          <ac:picMkLst>
            <pc:docMk/>
            <pc:sldMk cId="0" sldId="257"/>
            <ac:picMk id="38" creationId="{74EC4151-FBC1-4375-7243-C463E8D7F857}"/>
          </ac:picMkLst>
        </pc:picChg>
        <pc:picChg chg="mod">
          <ac:chgData name="Lines, Todd" userId="afaf7c3a-e8aa-4568-882a-02ad8f9e19b0" providerId="ADAL" clId="{AD2954C9-22BF-43B1-89D3-59B7A6F8F17F}" dt="2023-09-12T00:01:50.398" v="196" actId="1076"/>
          <ac:picMkLst>
            <pc:docMk/>
            <pc:sldMk cId="0" sldId="257"/>
            <ac:picMk id="2052" creationId="{00000000-0000-0000-0000-000000000000}"/>
          </ac:picMkLst>
        </pc:picChg>
        <pc:cxnChg chg="mod">
          <ac:chgData name="Lines, Todd" userId="afaf7c3a-e8aa-4568-882a-02ad8f9e19b0" providerId="ADAL" clId="{AD2954C9-22BF-43B1-89D3-59B7A6F8F17F}" dt="2023-09-12T00:07:12.809" v="365" actId="1038"/>
          <ac:cxnSpMkLst>
            <pc:docMk/>
            <pc:sldMk cId="0" sldId="257"/>
            <ac:cxnSpMk id="6" creationId="{00000000-0000-0000-0000-000000000000}"/>
          </ac:cxnSpMkLst>
        </pc:cxnChg>
        <pc:cxnChg chg="mod">
          <ac:chgData name="Lines, Todd" userId="afaf7c3a-e8aa-4568-882a-02ad8f9e19b0" providerId="ADAL" clId="{AD2954C9-22BF-43B1-89D3-59B7A6F8F17F}" dt="2023-09-12T00:07:01.671" v="363" actId="14100"/>
          <ac:cxnSpMkLst>
            <pc:docMk/>
            <pc:sldMk cId="0" sldId="257"/>
            <ac:cxnSpMk id="8" creationId="{00000000-0000-0000-0000-000000000000}"/>
          </ac:cxnSpMkLst>
        </pc:cxnChg>
        <pc:cxnChg chg="add mod">
          <ac:chgData name="Lines, Todd" userId="afaf7c3a-e8aa-4568-882a-02ad8f9e19b0" providerId="ADAL" clId="{AD2954C9-22BF-43B1-89D3-59B7A6F8F17F}" dt="2023-09-12T00:06:42.920" v="357" actId="14100"/>
          <ac:cxnSpMkLst>
            <pc:docMk/>
            <pc:sldMk cId="0" sldId="257"/>
            <ac:cxnSpMk id="11" creationId="{AE5F6494-B4E8-85F8-5697-CCBFC134313C}"/>
          </ac:cxnSpMkLst>
        </pc:cxnChg>
      </pc:sldChg>
      <pc:sldChg chg="addSp delSp modSp mod">
        <pc:chgData name="Lines, Todd" userId="afaf7c3a-e8aa-4568-882a-02ad8f9e19b0" providerId="ADAL" clId="{AD2954C9-22BF-43B1-89D3-59B7A6F8F17F}" dt="2023-09-11T23:59:32.150" v="185" actId="1035"/>
        <pc:sldMkLst>
          <pc:docMk/>
          <pc:sldMk cId="0" sldId="258"/>
        </pc:sldMkLst>
        <pc:spChg chg="add del mod">
          <ac:chgData name="Lines, Todd" userId="afaf7c3a-e8aa-4568-882a-02ad8f9e19b0" providerId="ADAL" clId="{AD2954C9-22BF-43B1-89D3-59B7A6F8F17F}" dt="2023-09-11T23:57:24.885" v="135" actId="478"/>
          <ac:spMkLst>
            <pc:docMk/>
            <pc:sldMk cId="0" sldId="258"/>
            <ac:spMk id="2" creationId="{8A70D5C4-33D3-CA5B-535A-60267094B202}"/>
          </ac:spMkLst>
        </pc:spChg>
        <pc:spChg chg="add del mod">
          <ac:chgData name="Lines, Todd" userId="afaf7c3a-e8aa-4568-882a-02ad8f9e19b0" providerId="ADAL" clId="{AD2954C9-22BF-43B1-89D3-59B7A6F8F17F}" dt="2023-09-11T23:58:51.798" v="162" actId="478"/>
          <ac:spMkLst>
            <pc:docMk/>
            <pc:sldMk cId="0" sldId="258"/>
            <ac:spMk id="3" creationId="{8196CC2F-D90C-3C35-A9DA-D060242C2651}"/>
          </ac:spMkLst>
        </pc:spChg>
        <pc:spChg chg="add del mod">
          <ac:chgData name="Lines, Todd" userId="afaf7c3a-e8aa-4568-882a-02ad8f9e19b0" providerId="ADAL" clId="{AD2954C9-22BF-43B1-89D3-59B7A6F8F17F}" dt="2023-09-11T23:57:24.885" v="135" actId="478"/>
          <ac:spMkLst>
            <pc:docMk/>
            <pc:sldMk cId="0" sldId="258"/>
            <ac:spMk id="4" creationId="{435D89D7-8F94-0BF6-B2E8-521AE5DEDD27}"/>
          </ac:spMkLst>
        </pc:spChg>
        <pc:spChg chg="mod">
          <ac:chgData name="Lines, Todd" userId="afaf7c3a-e8aa-4568-882a-02ad8f9e19b0" providerId="ADAL" clId="{AD2954C9-22BF-43B1-89D3-59B7A6F8F17F}" dt="2023-09-11T23:56:55.058" v="132" actId="207"/>
          <ac:spMkLst>
            <pc:docMk/>
            <pc:sldMk cId="0" sldId="258"/>
            <ac:spMk id="6" creationId="{00000000-0000-0000-0000-000000000000}"/>
          </ac:spMkLst>
        </pc:spChg>
        <pc:spChg chg="add del mod">
          <ac:chgData name="Lines, Todd" userId="afaf7c3a-e8aa-4568-882a-02ad8f9e19b0" providerId="ADAL" clId="{AD2954C9-22BF-43B1-89D3-59B7A6F8F17F}" dt="2023-09-11T23:57:32.597" v="136" actId="478"/>
          <ac:spMkLst>
            <pc:docMk/>
            <pc:sldMk cId="0" sldId="258"/>
            <ac:spMk id="10" creationId="{718719AA-66B2-5DEA-F7F5-C6A22D9B89C5}"/>
          </ac:spMkLst>
        </pc:spChg>
        <pc:spChg chg="add del mod">
          <ac:chgData name="Lines, Todd" userId="afaf7c3a-e8aa-4568-882a-02ad8f9e19b0" providerId="ADAL" clId="{AD2954C9-22BF-43B1-89D3-59B7A6F8F17F}" dt="2023-09-11T23:57:38.213" v="138" actId="478"/>
          <ac:spMkLst>
            <pc:docMk/>
            <pc:sldMk cId="0" sldId="258"/>
            <ac:spMk id="11" creationId="{7825F461-DD3B-28F9-3CE2-E5EBFB7873A1}"/>
          </ac:spMkLst>
        </pc:spChg>
        <pc:spChg chg="add del mod">
          <ac:chgData name="Lines, Todd" userId="afaf7c3a-e8aa-4568-882a-02ad8f9e19b0" providerId="ADAL" clId="{AD2954C9-22BF-43B1-89D3-59B7A6F8F17F}" dt="2023-09-11T23:57:32.597" v="136" actId="478"/>
          <ac:spMkLst>
            <pc:docMk/>
            <pc:sldMk cId="0" sldId="258"/>
            <ac:spMk id="14" creationId="{8982BF78-1D96-604D-B3A4-49715149A7EB}"/>
          </ac:spMkLst>
        </pc:spChg>
        <pc:spChg chg="add del mod">
          <ac:chgData name="Lines, Todd" userId="afaf7c3a-e8aa-4568-882a-02ad8f9e19b0" providerId="ADAL" clId="{AD2954C9-22BF-43B1-89D3-59B7A6F8F17F}" dt="2023-09-11T23:57:40.581" v="139" actId="478"/>
          <ac:spMkLst>
            <pc:docMk/>
            <pc:sldMk cId="0" sldId="258"/>
            <ac:spMk id="15" creationId="{813CA858-B523-69E8-8A1E-907174A7B0E9}"/>
          </ac:spMkLst>
        </pc:spChg>
        <pc:spChg chg="add del mod">
          <ac:chgData name="Lines, Todd" userId="afaf7c3a-e8aa-4568-882a-02ad8f9e19b0" providerId="ADAL" clId="{AD2954C9-22BF-43B1-89D3-59B7A6F8F17F}" dt="2023-09-11T23:58:54.054" v="163" actId="478"/>
          <ac:spMkLst>
            <pc:docMk/>
            <pc:sldMk cId="0" sldId="258"/>
            <ac:spMk id="17" creationId="{FE70517A-48DA-168C-2F1B-9747F9ABE61C}"/>
          </ac:spMkLst>
        </pc:spChg>
        <pc:picChg chg="mod">
          <ac:chgData name="Lines, Todd" userId="afaf7c3a-e8aa-4568-882a-02ad8f9e19b0" providerId="ADAL" clId="{AD2954C9-22BF-43B1-89D3-59B7A6F8F17F}" dt="2023-09-11T23:57:16.249" v="134" actId="1076"/>
          <ac:picMkLst>
            <pc:docMk/>
            <pc:sldMk cId="0" sldId="258"/>
            <ac:picMk id="3074" creationId="{00000000-0000-0000-0000-000000000000}"/>
          </ac:picMkLst>
        </pc:picChg>
        <pc:cxnChg chg="add">
          <ac:chgData name="Lines, Todd" userId="afaf7c3a-e8aa-4568-882a-02ad8f9e19b0" providerId="ADAL" clId="{AD2954C9-22BF-43B1-89D3-59B7A6F8F17F}" dt="2023-09-11T23:58:42.281" v="159" actId="11529"/>
          <ac:cxnSpMkLst>
            <pc:docMk/>
            <pc:sldMk cId="0" sldId="258"/>
            <ac:cxnSpMk id="19" creationId="{6734C078-11D0-C224-F48B-9B1E8DA55B6E}"/>
          </ac:cxnSpMkLst>
        </pc:cxnChg>
        <pc:cxnChg chg="add mod">
          <ac:chgData name="Lines, Todd" userId="afaf7c3a-e8aa-4568-882a-02ad8f9e19b0" providerId="ADAL" clId="{AD2954C9-22BF-43B1-89D3-59B7A6F8F17F}" dt="2023-09-11T23:58:47.581" v="161" actId="1076"/>
          <ac:cxnSpMkLst>
            <pc:docMk/>
            <pc:sldMk cId="0" sldId="258"/>
            <ac:cxnSpMk id="20" creationId="{973F5ECA-FA9B-CEEE-604A-C3773797DE3D}"/>
          </ac:cxnSpMkLst>
        </pc:cxnChg>
        <pc:cxnChg chg="add mod">
          <ac:chgData name="Lines, Todd" userId="afaf7c3a-e8aa-4568-882a-02ad8f9e19b0" providerId="ADAL" clId="{AD2954C9-22BF-43B1-89D3-59B7A6F8F17F}" dt="2023-09-11T23:59:11.749" v="175" actId="1035"/>
          <ac:cxnSpMkLst>
            <pc:docMk/>
            <pc:sldMk cId="0" sldId="258"/>
            <ac:cxnSpMk id="21" creationId="{F51316CF-0537-A55D-A4E4-DB9DDCE1436E}"/>
          </ac:cxnSpMkLst>
        </pc:cxnChg>
        <pc:cxnChg chg="add mod">
          <ac:chgData name="Lines, Todd" userId="afaf7c3a-e8aa-4568-882a-02ad8f9e19b0" providerId="ADAL" clId="{AD2954C9-22BF-43B1-89D3-59B7A6F8F17F}" dt="2023-09-11T23:59:11.749" v="175" actId="1035"/>
          <ac:cxnSpMkLst>
            <pc:docMk/>
            <pc:sldMk cId="0" sldId="258"/>
            <ac:cxnSpMk id="22" creationId="{8D91A202-DEF6-A59A-8499-D6FEBA64DFFC}"/>
          </ac:cxnSpMkLst>
        </pc:cxnChg>
        <pc:cxnChg chg="add mod">
          <ac:chgData name="Lines, Todd" userId="afaf7c3a-e8aa-4568-882a-02ad8f9e19b0" providerId="ADAL" clId="{AD2954C9-22BF-43B1-89D3-59B7A6F8F17F}" dt="2023-09-11T23:59:22.453" v="181" actId="1035"/>
          <ac:cxnSpMkLst>
            <pc:docMk/>
            <pc:sldMk cId="0" sldId="258"/>
            <ac:cxnSpMk id="23" creationId="{27209E3D-F10D-EB88-4857-E918364147A2}"/>
          </ac:cxnSpMkLst>
        </pc:cxnChg>
        <pc:cxnChg chg="add mod">
          <ac:chgData name="Lines, Todd" userId="afaf7c3a-e8aa-4568-882a-02ad8f9e19b0" providerId="ADAL" clId="{AD2954C9-22BF-43B1-89D3-59B7A6F8F17F}" dt="2023-09-11T23:59:22.453" v="181" actId="1035"/>
          <ac:cxnSpMkLst>
            <pc:docMk/>
            <pc:sldMk cId="0" sldId="258"/>
            <ac:cxnSpMk id="24" creationId="{3E8CC977-8ACC-0F00-9930-B9DDB3822DCD}"/>
          </ac:cxnSpMkLst>
        </pc:cxnChg>
        <pc:cxnChg chg="add mod">
          <ac:chgData name="Lines, Todd" userId="afaf7c3a-e8aa-4568-882a-02ad8f9e19b0" providerId="ADAL" clId="{AD2954C9-22BF-43B1-89D3-59B7A6F8F17F}" dt="2023-09-11T23:59:32.150" v="185" actId="1035"/>
          <ac:cxnSpMkLst>
            <pc:docMk/>
            <pc:sldMk cId="0" sldId="258"/>
            <ac:cxnSpMk id="25" creationId="{9F763033-B575-5BEA-3E54-07A14D82FE19}"/>
          </ac:cxnSpMkLst>
        </pc:cxnChg>
        <pc:cxnChg chg="add mod">
          <ac:chgData name="Lines, Todd" userId="afaf7c3a-e8aa-4568-882a-02ad8f9e19b0" providerId="ADAL" clId="{AD2954C9-22BF-43B1-89D3-59B7A6F8F17F}" dt="2023-09-11T23:59:32.150" v="185" actId="1035"/>
          <ac:cxnSpMkLst>
            <pc:docMk/>
            <pc:sldMk cId="0" sldId="258"/>
            <ac:cxnSpMk id="26" creationId="{69E3968A-8ABF-599D-AB5E-727A9981DD2E}"/>
          </ac:cxnSpMkLst>
        </pc:cxnChg>
      </pc:sldChg>
      <pc:sldChg chg="del">
        <pc:chgData name="Lines, Todd" userId="afaf7c3a-e8aa-4568-882a-02ad8f9e19b0" providerId="ADAL" clId="{AD2954C9-22BF-43B1-89D3-59B7A6F8F17F}" dt="2023-09-11T23:54:04.142" v="0" actId="47"/>
        <pc:sldMkLst>
          <pc:docMk/>
          <pc:sldMk cId="1147407860" sldId="274"/>
        </pc:sldMkLst>
      </pc:sldChg>
      <pc:sldChg chg="delSp add mod">
        <pc:chgData name="Lines, Todd" userId="afaf7c3a-e8aa-4568-882a-02ad8f9e19b0" providerId="ADAL" clId="{AD2954C9-22BF-43B1-89D3-59B7A6F8F17F}" dt="2023-09-12T00:00:00.008" v="187" actId="478"/>
        <pc:sldMkLst>
          <pc:docMk/>
          <pc:sldMk cId="4290853923" sldId="274"/>
        </pc:sldMkLst>
        <pc:cxnChg chg="del">
          <ac:chgData name="Lines, Todd" userId="afaf7c3a-e8aa-4568-882a-02ad8f9e19b0" providerId="ADAL" clId="{AD2954C9-22BF-43B1-89D3-59B7A6F8F17F}" dt="2023-09-12T00:00:00.008" v="187" actId="478"/>
          <ac:cxnSpMkLst>
            <pc:docMk/>
            <pc:sldMk cId="4290853923" sldId="274"/>
            <ac:cxnSpMk id="19" creationId="{6734C078-11D0-C224-F48B-9B1E8DA55B6E}"/>
          </ac:cxnSpMkLst>
        </pc:cxnChg>
        <pc:cxnChg chg="del">
          <ac:chgData name="Lines, Todd" userId="afaf7c3a-e8aa-4568-882a-02ad8f9e19b0" providerId="ADAL" clId="{AD2954C9-22BF-43B1-89D3-59B7A6F8F17F}" dt="2023-09-12T00:00:00.008" v="187" actId="478"/>
          <ac:cxnSpMkLst>
            <pc:docMk/>
            <pc:sldMk cId="4290853923" sldId="274"/>
            <ac:cxnSpMk id="20" creationId="{973F5ECA-FA9B-CEEE-604A-C3773797DE3D}"/>
          </ac:cxnSpMkLst>
        </pc:cxnChg>
        <pc:cxnChg chg="del">
          <ac:chgData name="Lines, Todd" userId="afaf7c3a-e8aa-4568-882a-02ad8f9e19b0" providerId="ADAL" clId="{AD2954C9-22BF-43B1-89D3-59B7A6F8F17F}" dt="2023-09-12T00:00:00.008" v="187" actId="478"/>
          <ac:cxnSpMkLst>
            <pc:docMk/>
            <pc:sldMk cId="4290853923" sldId="274"/>
            <ac:cxnSpMk id="21" creationId="{F51316CF-0537-A55D-A4E4-DB9DDCE1436E}"/>
          </ac:cxnSpMkLst>
        </pc:cxnChg>
        <pc:cxnChg chg="del">
          <ac:chgData name="Lines, Todd" userId="afaf7c3a-e8aa-4568-882a-02ad8f9e19b0" providerId="ADAL" clId="{AD2954C9-22BF-43B1-89D3-59B7A6F8F17F}" dt="2023-09-12T00:00:00.008" v="187" actId="478"/>
          <ac:cxnSpMkLst>
            <pc:docMk/>
            <pc:sldMk cId="4290853923" sldId="274"/>
            <ac:cxnSpMk id="22" creationId="{8D91A202-DEF6-A59A-8499-D6FEBA64DFFC}"/>
          </ac:cxnSpMkLst>
        </pc:cxnChg>
        <pc:cxnChg chg="del">
          <ac:chgData name="Lines, Todd" userId="afaf7c3a-e8aa-4568-882a-02ad8f9e19b0" providerId="ADAL" clId="{AD2954C9-22BF-43B1-89D3-59B7A6F8F17F}" dt="2023-09-12T00:00:00.008" v="187" actId="478"/>
          <ac:cxnSpMkLst>
            <pc:docMk/>
            <pc:sldMk cId="4290853923" sldId="274"/>
            <ac:cxnSpMk id="23" creationId="{27209E3D-F10D-EB88-4857-E918364147A2}"/>
          </ac:cxnSpMkLst>
        </pc:cxnChg>
        <pc:cxnChg chg="del">
          <ac:chgData name="Lines, Todd" userId="afaf7c3a-e8aa-4568-882a-02ad8f9e19b0" providerId="ADAL" clId="{AD2954C9-22BF-43B1-89D3-59B7A6F8F17F}" dt="2023-09-12T00:00:00.008" v="187" actId="478"/>
          <ac:cxnSpMkLst>
            <pc:docMk/>
            <pc:sldMk cId="4290853923" sldId="274"/>
            <ac:cxnSpMk id="24" creationId="{3E8CC977-8ACC-0F00-9930-B9DDB3822DCD}"/>
          </ac:cxnSpMkLst>
        </pc:cxnChg>
        <pc:cxnChg chg="del">
          <ac:chgData name="Lines, Todd" userId="afaf7c3a-e8aa-4568-882a-02ad8f9e19b0" providerId="ADAL" clId="{AD2954C9-22BF-43B1-89D3-59B7A6F8F17F}" dt="2023-09-12T00:00:00.008" v="187" actId="478"/>
          <ac:cxnSpMkLst>
            <pc:docMk/>
            <pc:sldMk cId="4290853923" sldId="274"/>
            <ac:cxnSpMk id="25" creationId="{9F763033-B575-5BEA-3E54-07A14D82FE19}"/>
          </ac:cxnSpMkLst>
        </pc:cxnChg>
        <pc:cxnChg chg="del">
          <ac:chgData name="Lines, Todd" userId="afaf7c3a-e8aa-4568-882a-02ad8f9e19b0" providerId="ADAL" clId="{AD2954C9-22BF-43B1-89D3-59B7A6F8F17F}" dt="2023-09-12T00:00:00.008" v="187" actId="478"/>
          <ac:cxnSpMkLst>
            <pc:docMk/>
            <pc:sldMk cId="4290853923" sldId="274"/>
            <ac:cxnSpMk id="26" creationId="{69E3968A-8ABF-599D-AB5E-727A9981DD2E}"/>
          </ac:cxnSpMkLst>
        </pc:cxnChg>
      </pc:sldChg>
      <pc:sldChg chg="del">
        <pc:chgData name="Lines, Todd" userId="afaf7c3a-e8aa-4568-882a-02ad8f9e19b0" providerId="ADAL" clId="{AD2954C9-22BF-43B1-89D3-59B7A6F8F17F}" dt="2023-09-11T23:54:04.142" v="0" actId="47"/>
        <pc:sldMkLst>
          <pc:docMk/>
          <pc:sldMk cId="2147708015" sldId="275"/>
        </pc:sldMkLst>
      </pc:sldChg>
      <pc:sldChg chg="delSp modSp add mod">
        <pc:chgData name="Lines, Todd" userId="afaf7c3a-e8aa-4568-882a-02ad8f9e19b0" providerId="ADAL" clId="{AD2954C9-22BF-43B1-89D3-59B7A6F8F17F}" dt="2023-09-12T00:04:21.798" v="235" actId="1035"/>
        <pc:sldMkLst>
          <pc:docMk/>
          <pc:sldMk cId="3330595071" sldId="275"/>
        </pc:sldMkLst>
        <pc:spChg chg="mod">
          <ac:chgData name="Lines, Todd" userId="afaf7c3a-e8aa-4568-882a-02ad8f9e19b0" providerId="ADAL" clId="{AD2954C9-22BF-43B1-89D3-59B7A6F8F17F}" dt="2023-09-12T00:04:21.798" v="235" actId="1035"/>
          <ac:spMkLst>
            <pc:docMk/>
            <pc:sldMk cId="3330595071" sldId="275"/>
            <ac:spMk id="21" creationId="{00000000-0000-0000-0000-000000000000}"/>
          </ac:spMkLst>
        </pc:spChg>
        <pc:cxnChg chg="del">
          <ac:chgData name="Lines, Todd" userId="afaf7c3a-e8aa-4568-882a-02ad8f9e19b0" providerId="ADAL" clId="{AD2954C9-22BF-43B1-89D3-59B7A6F8F17F}" dt="2023-09-12T00:04:13.895" v="231" actId="478"/>
          <ac:cxnSpMkLst>
            <pc:docMk/>
            <pc:sldMk cId="3330595071" sldId="275"/>
            <ac:cxnSpMk id="6" creationId="{00000000-0000-0000-0000-000000000000}"/>
          </ac:cxnSpMkLst>
        </pc:cxnChg>
        <pc:cxnChg chg="del">
          <ac:chgData name="Lines, Todd" userId="afaf7c3a-e8aa-4568-882a-02ad8f9e19b0" providerId="ADAL" clId="{AD2954C9-22BF-43B1-89D3-59B7A6F8F17F}" dt="2023-09-12T00:04:15.259" v="232" actId="478"/>
          <ac:cxnSpMkLst>
            <pc:docMk/>
            <pc:sldMk cId="3330595071" sldId="275"/>
            <ac:cxnSpMk id="8" creationId="{00000000-0000-0000-0000-000000000000}"/>
          </ac:cxnSpMkLst>
        </pc:cxnChg>
        <pc:cxnChg chg="del mod">
          <ac:chgData name="Lines, Todd" userId="afaf7c3a-e8aa-4568-882a-02ad8f9e19b0" providerId="ADAL" clId="{AD2954C9-22BF-43B1-89D3-59B7A6F8F17F}" dt="2023-09-12T00:04:16.829" v="233" actId="478"/>
          <ac:cxnSpMkLst>
            <pc:docMk/>
            <pc:sldMk cId="3330595071" sldId="275"/>
            <ac:cxnSpMk id="11" creationId="{AE5F6494-B4E8-85F8-5697-CCBFC134313C}"/>
          </ac:cxnSpMkLst>
        </pc:cxnChg>
      </pc:sldChg>
      <pc:sldChg chg="del">
        <pc:chgData name="Lines, Todd" userId="afaf7c3a-e8aa-4568-882a-02ad8f9e19b0" providerId="ADAL" clId="{AD2954C9-22BF-43B1-89D3-59B7A6F8F17F}" dt="2023-09-11T23:54:04.142" v="0" actId="47"/>
        <pc:sldMkLst>
          <pc:docMk/>
          <pc:sldMk cId="3386382567" sldId="276"/>
        </pc:sldMkLst>
      </pc:sldChg>
      <pc:sldChg chg="del">
        <pc:chgData name="Lines, Todd" userId="afaf7c3a-e8aa-4568-882a-02ad8f9e19b0" providerId="ADAL" clId="{AD2954C9-22BF-43B1-89D3-59B7A6F8F17F}" dt="2023-09-11T23:54:08.856" v="1" actId="47"/>
        <pc:sldMkLst>
          <pc:docMk/>
          <pc:sldMk cId="3088078846" sldId="277"/>
        </pc:sldMkLst>
      </pc:sldChg>
      <pc:sldChg chg="del">
        <pc:chgData name="Lines, Todd" userId="afaf7c3a-e8aa-4568-882a-02ad8f9e19b0" providerId="ADAL" clId="{AD2954C9-22BF-43B1-89D3-59B7A6F8F17F}" dt="2023-09-11T23:54:10.136" v="2" actId="47"/>
        <pc:sldMkLst>
          <pc:docMk/>
          <pc:sldMk cId="1343638594" sldId="278"/>
        </pc:sldMkLst>
      </pc:sldChg>
      <pc:sldChg chg="add">
        <pc:chgData name="Lines, Todd" userId="afaf7c3a-e8aa-4568-882a-02ad8f9e19b0" providerId="ADAL" clId="{AD2954C9-22BF-43B1-89D3-59B7A6F8F17F}" dt="2023-09-12T00:09:43.763" v="371"/>
        <pc:sldMkLst>
          <pc:docMk/>
          <pc:sldMk cId="0" sldId="401"/>
        </pc:sldMkLst>
      </pc:sldChg>
      <pc:sldChg chg="add">
        <pc:chgData name="Lines, Todd" userId="afaf7c3a-e8aa-4568-882a-02ad8f9e19b0" providerId="ADAL" clId="{AD2954C9-22BF-43B1-89D3-59B7A6F8F17F}" dt="2023-09-12T00:09:56.929" v="372"/>
        <pc:sldMkLst>
          <pc:docMk/>
          <pc:sldMk cId="0" sldId="402"/>
        </pc:sldMkLst>
      </pc:sldChg>
      <pc:sldChg chg="add">
        <pc:chgData name="Lines, Todd" userId="afaf7c3a-e8aa-4568-882a-02ad8f9e19b0" providerId="ADAL" clId="{AD2954C9-22BF-43B1-89D3-59B7A6F8F17F}" dt="2023-09-12T00:12:13.661" v="390"/>
        <pc:sldMkLst>
          <pc:docMk/>
          <pc:sldMk cId="0" sldId="403"/>
        </pc:sldMkLst>
      </pc:sldChg>
      <pc:sldChg chg="add">
        <pc:chgData name="Lines, Todd" userId="afaf7c3a-e8aa-4568-882a-02ad8f9e19b0" providerId="ADAL" clId="{AD2954C9-22BF-43B1-89D3-59B7A6F8F17F}" dt="2023-09-12T00:10:47.376" v="377"/>
        <pc:sldMkLst>
          <pc:docMk/>
          <pc:sldMk cId="0" sldId="406"/>
        </pc:sldMkLst>
      </pc:sldChg>
      <pc:sldChg chg="add">
        <pc:chgData name="Lines, Todd" userId="afaf7c3a-e8aa-4568-882a-02ad8f9e19b0" providerId="ADAL" clId="{AD2954C9-22BF-43B1-89D3-59B7A6F8F17F}" dt="2023-09-12T00:10:56.341" v="378"/>
        <pc:sldMkLst>
          <pc:docMk/>
          <pc:sldMk cId="0" sldId="407"/>
        </pc:sldMkLst>
      </pc:sldChg>
      <pc:sldChg chg="add">
        <pc:chgData name="Lines, Todd" userId="afaf7c3a-e8aa-4568-882a-02ad8f9e19b0" providerId="ADAL" clId="{AD2954C9-22BF-43B1-89D3-59B7A6F8F17F}" dt="2023-09-12T00:10:17.113" v="374"/>
        <pc:sldMkLst>
          <pc:docMk/>
          <pc:sldMk cId="0" sldId="549"/>
        </pc:sldMkLst>
      </pc:sldChg>
      <pc:sldChg chg="add ord">
        <pc:chgData name="Lines, Todd" userId="afaf7c3a-e8aa-4568-882a-02ad8f9e19b0" providerId="ADAL" clId="{AD2954C9-22BF-43B1-89D3-59B7A6F8F17F}" dt="2023-09-12T00:11:04.161" v="380"/>
        <pc:sldMkLst>
          <pc:docMk/>
          <pc:sldMk cId="0" sldId="590"/>
        </pc:sldMkLst>
      </pc:sldChg>
      <pc:sldChg chg="add">
        <pc:chgData name="Lines, Todd" userId="afaf7c3a-e8aa-4568-882a-02ad8f9e19b0" providerId="ADAL" clId="{AD2954C9-22BF-43B1-89D3-59B7A6F8F17F}" dt="2023-09-12T00:10:04.291" v="373"/>
        <pc:sldMkLst>
          <pc:docMk/>
          <pc:sldMk cId="0" sldId="591"/>
        </pc:sldMkLst>
      </pc:sldChg>
      <pc:sldChg chg="add">
        <pc:chgData name="Lines, Todd" userId="afaf7c3a-e8aa-4568-882a-02ad8f9e19b0" providerId="ADAL" clId="{AD2954C9-22BF-43B1-89D3-59B7A6F8F17F}" dt="2023-09-12T00:10:27.186" v="375"/>
        <pc:sldMkLst>
          <pc:docMk/>
          <pc:sldMk cId="0" sldId="592"/>
        </pc:sldMkLst>
      </pc:sldChg>
      <pc:sldChg chg="add">
        <pc:chgData name="Lines, Todd" userId="afaf7c3a-e8aa-4568-882a-02ad8f9e19b0" providerId="ADAL" clId="{AD2954C9-22BF-43B1-89D3-59B7A6F8F17F}" dt="2023-09-12T00:12:27.807" v="391"/>
        <pc:sldMkLst>
          <pc:docMk/>
          <pc:sldMk cId="0" sldId="1060"/>
        </pc:sldMkLst>
      </pc:sldChg>
      <pc:sldChg chg="add ord">
        <pc:chgData name="Lines, Todd" userId="afaf7c3a-e8aa-4568-882a-02ad8f9e19b0" providerId="ADAL" clId="{AD2954C9-22BF-43B1-89D3-59B7A6F8F17F}" dt="2023-09-12T00:11:31.250" v="383"/>
        <pc:sldMkLst>
          <pc:docMk/>
          <pc:sldMk cId="3677296050" sldId="1371"/>
        </pc:sldMkLst>
      </pc:sldChg>
      <pc:sldChg chg="addSp delSp add mod">
        <pc:chgData name="Lines, Todd" userId="afaf7c3a-e8aa-4568-882a-02ad8f9e19b0" providerId="ADAL" clId="{AD2954C9-22BF-43B1-89D3-59B7A6F8F17F}" dt="2023-09-12T00:11:55.815" v="388" actId="22"/>
        <pc:sldMkLst>
          <pc:docMk/>
          <pc:sldMk cId="1850746124" sldId="1372"/>
        </pc:sldMkLst>
        <pc:spChg chg="add del">
          <ac:chgData name="Lines, Todd" userId="afaf7c3a-e8aa-4568-882a-02ad8f9e19b0" providerId="ADAL" clId="{AD2954C9-22BF-43B1-89D3-59B7A6F8F17F}" dt="2023-09-12T00:11:51.591" v="386" actId="22"/>
          <ac:spMkLst>
            <pc:docMk/>
            <pc:sldMk cId="1850746124" sldId="1372"/>
            <ac:spMk id="7" creationId="{485D38B7-73C5-F6C3-A0EA-CCB324B825B5}"/>
          </ac:spMkLst>
        </pc:spChg>
        <pc:spChg chg="add del">
          <ac:chgData name="Lines, Todd" userId="afaf7c3a-e8aa-4568-882a-02ad8f9e19b0" providerId="ADAL" clId="{AD2954C9-22BF-43B1-89D3-59B7A6F8F17F}" dt="2023-09-12T00:11:55.815" v="388" actId="22"/>
          <ac:spMkLst>
            <pc:docMk/>
            <pc:sldMk cId="1850746124" sldId="1372"/>
            <ac:spMk id="9" creationId="{D838999D-F40F-FFBB-A0A2-E60A222B1070}"/>
          </ac:spMkLst>
        </pc:spChg>
      </pc:sldChg>
      <pc:sldChg chg="add">
        <pc:chgData name="Lines, Todd" userId="afaf7c3a-e8aa-4568-882a-02ad8f9e19b0" providerId="ADAL" clId="{AD2954C9-22BF-43B1-89D3-59B7A6F8F17F}" dt="2023-09-12T00:12:01.340" v="389"/>
        <pc:sldMkLst>
          <pc:docMk/>
          <pc:sldMk cId="3522497962" sldId="1373"/>
        </pc:sldMkLst>
      </pc:sldChg>
    </pc:docChg>
  </pc:docChgLst>
  <pc:docChgLst>
    <pc:chgData name="Lines, Todd" userId="afaf7c3a-e8aa-4568-882a-02ad8f9e19b0" providerId="ADAL" clId="{2BFC4EAC-06D7-46B2-9AD7-C1486ABA3D80}"/>
    <pc:docChg chg="undo custSel addSld modSld">
      <pc:chgData name="Lines, Todd" userId="afaf7c3a-e8aa-4568-882a-02ad8f9e19b0" providerId="ADAL" clId="{2BFC4EAC-06D7-46B2-9AD7-C1486ABA3D80}" dt="2024-10-07T21:00:01.836" v="188" actId="1076"/>
      <pc:docMkLst>
        <pc:docMk/>
      </pc:docMkLst>
      <pc:sldChg chg="addSp delSp modSp add mod">
        <pc:chgData name="Lines, Todd" userId="afaf7c3a-e8aa-4568-882a-02ad8f9e19b0" providerId="ADAL" clId="{2BFC4EAC-06D7-46B2-9AD7-C1486ABA3D80}" dt="2024-10-07T21:00:01.836" v="188" actId="1076"/>
        <pc:sldMkLst>
          <pc:docMk/>
          <pc:sldMk cId="3061675383" sldId="1374"/>
        </pc:sldMkLst>
        <pc:spChg chg="add mod ord">
          <ac:chgData name="Lines, Todd" userId="afaf7c3a-e8aa-4568-882a-02ad8f9e19b0" providerId="ADAL" clId="{2BFC4EAC-06D7-46B2-9AD7-C1486ABA3D80}" dt="2024-10-07T20:59:08.983" v="159" actId="1035"/>
          <ac:spMkLst>
            <pc:docMk/>
            <pc:sldMk cId="3061675383" sldId="1374"/>
            <ac:spMk id="3" creationId="{B5432291-5FB6-1837-78B9-CEAE7924662A}"/>
          </ac:spMkLst>
        </pc:spChg>
        <pc:spChg chg="mod">
          <ac:chgData name="Lines, Todd" userId="afaf7c3a-e8aa-4568-882a-02ad8f9e19b0" providerId="ADAL" clId="{2BFC4EAC-06D7-46B2-9AD7-C1486ABA3D80}" dt="2024-10-07T20:53:25.833" v="3" actId="206"/>
          <ac:spMkLst>
            <pc:docMk/>
            <pc:sldMk cId="3061675383" sldId="1374"/>
            <ac:spMk id="10"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11"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13"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14"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15" creationId="{00000000-0000-0000-0000-000000000000}"/>
          </ac:spMkLst>
        </pc:spChg>
        <pc:spChg chg="add mod ord">
          <ac:chgData name="Lines, Todd" userId="afaf7c3a-e8aa-4568-882a-02ad8f9e19b0" providerId="ADAL" clId="{2BFC4EAC-06D7-46B2-9AD7-C1486ABA3D80}" dt="2024-10-07T20:59:08.983" v="159" actId="1035"/>
          <ac:spMkLst>
            <pc:docMk/>
            <pc:sldMk cId="3061675383" sldId="1374"/>
            <ac:spMk id="25" creationId="{F49AC4AA-E1CE-7045-6211-23FEFB8B7976}"/>
          </ac:spMkLst>
        </pc:spChg>
        <pc:spChg chg="mod">
          <ac:chgData name="Lines, Todd" userId="afaf7c3a-e8aa-4568-882a-02ad8f9e19b0" providerId="ADAL" clId="{2BFC4EAC-06D7-46B2-9AD7-C1486ABA3D80}" dt="2024-10-07T20:53:25.833" v="3" actId="206"/>
          <ac:spMkLst>
            <pc:docMk/>
            <pc:sldMk cId="3061675383" sldId="1374"/>
            <ac:spMk id="26"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27"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28" creationId="{00000000-0000-0000-0000-000000000000}"/>
          </ac:spMkLst>
        </pc:spChg>
        <pc:spChg chg="add mod ord">
          <ac:chgData name="Lines, Todd" userId="afaf7c3a-e8aa-4568-882a-02ad8f9e19b0" providerId="ADAL" clId="{2BFC4EAC-06D7-46B2-9AD7-C1486ABA3D80}" dt="2024-10-07T20:59:08.983" v="159" actId="1035"/>
          <ac:spMkLst>
            <pc:docMk/>
            <pc:sldMk cId="3061675383" sldId="1374"/>
            <ac:spMk id="29" creationId="{E2F8B26B-67C4-1B3A-FDD1-6EB35749A7C2}"/>
          </ac:spMkLst>
        </pc:spChg>
        <pc:spChg chg="mod">
          <ac:chgData name="Lines, Todd" userId="afaf7c3a-e8aa-4568-882a-02ad8f9e19b0" providerId="ADAL" clId="{2BFC4EAC-06D7-46B2-9AD7-C1486ABA3D80}" dt="2024-10-07T20:53:25.833" v="3" actId="206"/>
          <ac:spMkLst>
            <pc:docMk/>
            <pc:sldMk cId="3061675383" sldId="1374"/>
            <ac:spMk id="30"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31"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32" creationId="{00000000-0000-0000-0000-000000000000}"/>
          </ac:spMkLst>
        </pc:spChg>
        <pc:spChg chg="mod">
          <ac:chgData name="Lines, Todd" userId="afaf7c3a-e8aa-4568-882a-02ad8f9e19b0" providerId="ADAL" clId="{2BFC4EAC-06D7-46B2-9AD7-C1486ABA3D80}" dt="2024-10-07T20:53:25.833" v="3" actId="206"/>
          <ac:spMkLst>
            <pc:docMk/>
            <pc:sldMk cId="3061675383" sldId="1374"/>
            <ac:spMk id="33" creationId="{00000000-0000-0000-0000-000000000000}"/>
          </ac:spMkLst>
        </pc:spChg>
        <pc:spChg chg="del">
          <ac:chgData name="Lines, Todd" userId="afaf7c3a-e8aa-4568-882a-02ad8f9e19b0" providerId="ADAL" clId="{2BFC4EAC-06D7-46B2-9AD7-C1486ABA3D80}" dt="2024-10-07T20:53:48.943" v="6" actId="478"/>
          <ac:spMkLst>
            <pc:docMk/>
            <pc:sldMk cId="3061675383" sldId="1374"/>
            <ac:spMk id="45" creationId="{889B9919-1F2F-9DF6-945D-CD10CDF5BDC8}"/>
          </ac:spMkLst>
        </pc:spChg>
        <pc:spChg chg="del">
          <ac:chgData name="Lines, Todd" userId="afaf7c3a-e8aa-4568-882a-02ad8f9e19b0" providerId="ADAL" clId="{2BFC4EAC-06D7-46B2-9AD7-C1486ABA3D80}" dt="2024-10-07T20:54:11.247" v="10" actId="478"/>
          <ac:spMkLst>
            <pc:docMk/>
            <pc:sldMk cId="3061675383" sldId="1374"/>
            <ac:spMk id="67" creationId="{D4C29B45-8390-06E8-C3FF-8F2094EFABFA}"/>
          </ac:spMkLst>
        </pc:spChg>
        <pc:spChg chg="add mod ord">
          <ac:chgData name="Lines, Todd" userId="afaf7c3a-e8aa-4568-882a-02ad8f9e19b0" providerId="ADAL" clId="{2BFC4EAC-06D7-46B2-9AD7-C1486ABA3D80}" dt="2024-10-07T20:59:08.983" v="159" actId="1035"/>
          <ac:spMkLst>
            <pc:docMk/>
            <pc:sldMk cId="3061675383" sldId="1374"/>
            <ac:spMk id="72" creationId="{2B9168F3-18E5-5177-1452-4ABFA75EFA32}"/>
          </ac:spMkLst>
        </pc:spChg>
        <pc:spChg chg="add mod ord">
          <ac:chgData name="Lines, Todd" userId="afaf7c3a-e8aa-4568-882a-02ad8f9e19b0" providerId="ADAL" clId="{2BFC4EAC-06D7-46B2-9AD7-C1486ABA3D80}" dt="2024-10-07T20:59:08.983" v="159" actId="1035"/>
          <ac:spMkLst>
            <pc:docMk/>
            <pc:sldMk cId="3061675383" sldId="1374"/>
            <ac:spMk id="73" creationId="{08F0EDB4-BB9A-2134-ABE1-E8F86295A3EF}"/>
          </ac:spMkLst>
        </pc:spChg>
        <pc:spChg chg="add mod ord">
          <ac:chgData name="Lines, Todd" userId="afaf7c3a-e8aa-4568-882a-02ad8f9e19b0" providerId="ADAL" clId="{2BFC4EAC-06D7-46B2-9AD7-C1486ABA3D80}" dt="2024-10-07T21:00:01.836" v="188" actId="1076"/>
          <ac:spMkLst>
            <pc:docMk/>
            <pc:sldMk cId="3061675383" sldId="1374"/>
            <ac:spMk id="74" creationId="{207781D3-2E5B-533E-5F6E-62765B0DEA2F}"/>
          </ac:spMkLst>
        </pc:spChg>
        <pc:spChg chg="del">
          <ac:chgData name="Lines, Todd" userId="afaf7c3a-e8aa-4568-882a-02ad8f9e19b0" providerId="ADAL" clId="{2BFC4EAC-06D7-46B2-9AD7-C1486ABA3D80}" dt="2024-10-07T20:54:32.970" v="13" actId="478"/>
          <ac:spMkLst>
            <pc:docMk/>
            <pc:sldMk cId="3061675383" sldId="1374"/>
            <ac:spMk id="154" creationId="{2E200B7F-75E8-3BC8-69AB-6A34796B6A4C}"/>
          </ac:spMkLst>
        </pc:spChg>
        <pc:spChg chg="del">
          <ac:chgData name="Lines, Todd" userId="afaf7c3a-e8aa-4568-882a-02ad8f9e19b0" providerId="ADAL" clId="{2BFC4EAC-06D7-46B2-9AD7-C1486ABA3D80}" dt="2024-10-07T20:54:52.031" v="18" actId="478"/>
          <ac:spMkLst>
            <pc:docMk/>
            <pc:sldMk cId="3061675383" sldId="1374"/>
            <ac:spMk id="177" creationId="{7EA95FC1-AE87-D5B4-FF57-E480FFF01F31}"/>
          </ac:spMkLst>
        </pc:spChg>
        <pc:spChg chg="del">
          <ac:chgData name="Lines, Todd" userId="afaf7c3a-e8aa-4568-882a-02ad8f9e19b0" providerId="ADAL" clId="{2BFC4EAC-06D7-46B2-9AD7-C1486ABA3D80}" dt="2024-10-07T20:55:10.746" v="30" actId="478"/>
          <ac:spMkLst>
            <pc:docMk/>
            <pc:sldMk cId="3061675383" sldId="1374"/>
            <ac:spMk id="201" creationId="{04743E6F-85F8-0F55-1AD6-A62CCDEDF994}"/>
          </ac:spMkLst>
        </pc:spChg>
        <pc:spChg chg="mod">
          <ac:chgData name="Lines, Todd" userId="afaf7c3a-e8aa-4568-882a-02ad8f9e19b0" providerId="ADAL" clId="{2BFC4EAC-06D7-46B2-9AD7-C1486ABA3D80}" dt="2024-10-07T20:59:08.983" v="159" actId="1035"/>
          <ac:spMkLst>
            <pc:docMk/>
            <pc:sldMk cId="3061675383" sldId="1374"/>
            <ac:spMk id="206" creationId="{5AD1ADD3-C790-FC47-1EB8-92D3EF48E452}"/>
          </ac:spMkLst>
        </pc:spChg>
        <pc:spChg chg="mod">
          <ac:chgData name="Lines, Todd" userId="afaf7c3a-e8aa-4568-882a-02ad8f9e19b0" providerId="ADAL" clId="{2BFC4EAC-06D7-46B2-9AD7-C1486ABA3D80}" dt="2024-10-07T20:59:08.983" v="159" actId="1035"/>
          <ac:spMkLst>
            <pc:docMk/>
            <pc:sldMk cId="3061675383" sldId="1374"/>
            <ac:spMk id="207" creationId="{FD55524D-8DEF-602B-A908-FEEBEE63845E}"/>
          </ac:spMkLst>
        </pc:spChg>
        <pc:spChg chg="mod">
          <ac:chgData name="Lines, Todd" userId="afaf7c3a-e8aa-4568-882a-02ad8f9e19b0" providerId="ADAL" clId="{2BFC4EAC-06D7-46B2-9AD7-C1486ABA3D80}" dt="2024-10-07T20:59:08.983" v="159" actId="1035"/>
          <ac:spMkLst>
            <pc:docMk/>
            <pc:sldMk cId="3061675383" sldId="1374"/>
            <ac:spMk id="208" creationId="{BF0DB82B-3B1C-1321-6098-9C4246687234}"/>
          </ac:spMkLst>
        </pc:spChg>
        <pc:spChg chg="mod">
          <ac:chgData name="Lines, Todd" userId="afaf7c3a-e8aa-4568-882a-02ad8f9e19b0" providerId="ADAL" clId="{2BFC4EAC-06D7-46B2-9AD7-C1486ABA3D80}" dt="2024-10-07T20:59:08.983" v="159" actId="1035"/>
          <ac:spMkLst>
            <pc:docMk/>
            <pc:sldMk cId="3061675383" sldId="1374"/>
            <ac:spMk id="209" creationId="{BAB27AEA-7DC2-010F-9DF6-091E8C163126}"/>
          </ac:spMkLst>
        </pc:spChg>
        <pc:spChg chg="mod">
          <ac:chgData name="Lines, Todd" userId="afaf7c3a-e8aa-4568-882a-02ad8f9e19b0" providerId="ADAL" clId="{2BFC4EAC-06D7-46B2-9AD7-C1486ABA3D80}" dt="2024-10-07T20:59:08.983" v="159" actId="1035"/>
          <ac:spMkLst>
            <pc:docMk/>
            <pc:sldMk cId="3061675383" sldId="1374"/>
            <ac:spMk id="210" creationId="{5D1FEAA1-C622-3099-2EF7-47CE19F3355C}"/>
          </ac:spMkLst>
        </pc:spChg>
        <pc:spChg chg="mod">
          <ac:chgData name="Lines, Todd" userId="afaf7c3a-e8aa-4568-882a-02ad8f9e19b0" providerId="ADAL" clId="{2BFC4EAC-06D7-46B2-9AD7-C1486ABA3D80}" dt="2024-10-07T20:59:08.983" v="159" actId="1035"/>
          <ac:spMkLst>
            <pc:docMk/>
            <pc:sldMk cId="3061675383" sldId="1374"/>
            <ac:spMk id="211" creationId="{3C546664-1C78-8585-B561-3D2CDDCE4069}"/>
          </ac:spMkLst>
        </pc:spChg>
        <pc:spChg chg="mod">
          <ac:chgData name="Lines, Todd" userId="afaf7c3a-e8aa-4568-882a-02ad8f9e19b0" providerId="ADAL" clId="{2BFC4EAC-06D7-46B2-9AD7-C1486ABA3D80}" dt="2024-10-07T20:58:39.617" v="135" actId="1035"/>
          <ac:spMkLst>
            <pc:docMk/>
            <pc:sldMk cId="3061675383" sldId="1374"/>
            <ac:spMk id="235" creationId="{2A410ABD-30B8-6D86-D7D8-6EF4C93C367A}"/>
          </ac:spMkLst>
        </pc:spChg>
        <pc:spChg chg="mod">
          <ac:chgData name="Lines, Todd" userId="afaf7c3a-e8aa-4568-882a-02ad8f9e19b0" providerId="ADAL" clId="{2BFC4EAC-06D7-46B2-9AD7-C1486ABA3D80}" dt="2024-10-07T20:56:02.683" v="62" actId="1036"/>
          <ac:spMkLst>
            <pc:docMk/>
            <pc:sldMk cId="3061675383" sldId="1374"/>
            <ac:spMk id="239" creationId="{11EDDF38-500B-B984-7D17-0CD49F8F18F0}"/>
          </ac:spMkLst>
        </pc:spChg>
        <pc:spChg chg="mod">
          <ac:chgData name="Lines, Todd" userId="afaf7c3a-e8aa-4568-882a-02ad8f9e19b0" providerId="ADAL" clId="{2BFC4EAC-06D7-46B2-9AD7-C1486ABA3D80}" dt="2024-10-07T20:56:48.894" v="101" actId="1035"/>
          <ac:spMkLst>
            <pc:docMk/>
            <pc:sldMk cId="3061675383" sldId="1374"/>
            <ac:spMk id="240" creationId="{32C0D1B1-E755-070E-73C0-0E71E97C9B62}"/>
          </ac:spMkLst>
        </pc:spChg>
        <pc:spChg chg="del">
          <ac:chgData name="Lines, Todd" userId="afaf7c3a-e8aa-4568-882a-02ad8f9e19b0" providerId="ADAL" clId="{2BFC4EAC-06D7-46B2-9AD7-C1486ABA3D80}" dt="2024-10-07T20:59:53.167" v="187" actId="478"/>
          <ac:spMkLst>
            <pc:docMk/>
            <pc:sldMk cId="3061675383" sldId="1374"/>
            <ac:spMk id="241" creationId="{B908C9E7-C3E4-BE6A-BB38-07A32BBFD88E}"/>
          </ac:spMkLst>
        </pc:spChg>
        <pc:spChg chg="del">
          <ac:chgData name="Lines, Todd" userId="afaf7c3a-e8aa-4568-882a-02ad8f9e19b0" providerId="ADAL" clId="{2BFC4EAC-06D7-46B2-9AD7-C1486ABA3D80}" dt="2024-10-07T20:56:35.309" v="83" actId="478"/>
          <ac:spMkLst>
            <pc:docMk/>
            <pc:sldMk cId="3061675383" sldId="1374"/>
            <ac:spMk id="243" creationId="{62E3A9B1-93BD-3862-4DB1-7AD85799B12C}"/>
          </ac:spMkLst>
        </pc:spChg>
        <pc:spChg chg="mod">
          <ac:chgData name="Lines, Todd" userId="afaf7c3a-e8aa-4568-882a-02ad8f9e19b0" providerId="ADAL" clId="{2BFC4EAC-06D7-46B2-9AD7-C1486ABA3D80}" dt="2024-10-07T20:59:26.215" v="184" actId="1035"/>
          <ac:spMkLst>
            <pc:docMk/>
            <pc:sldMk cId="3061675383" sldId="1374"/>
            <ac:spMk id="244" creationId="{2E32B649-C40A-8258-D4D7-31C3A8650DD9}"/>
          </ac:spMkLst>
        </pc:spChg>
        <pc:spChg chg="mod">
          <ac:chgData name="Lines, Todd" userId="afaf7c3a-e8aa-4568-882a-02ad8f9e19b0" providerId="ADAL" clId="{2BFC4EAC-06D7-46B2-9AD7-C1486ABA3D80}" dt="2024-10-07T20:59:26.215" v="184" actId="1035"/>
          <ac:spMkLst>
            <pc:docMk/>
            <pc:sldMk cId="3061675383" sldId="1374"/>
            <ac:spMk id="245" creationId="{2AF3BB31-B47A-6F23-E0FF-5E74464E96AF}"/>
          </ac:spMkLst>
        </pc:spChg>
        <pc:spChg chg="mod">
          <ac:chgData name="Lines, Todd" userId="afaf7c3a-e8aa-4568-882a-02ad8f9e19b0" providerId="ADAL" clId="{2BFC4EAC-06D7-46B2-9AD7-C1486ABA3D80}" dt="2024-10-07T20:59:26.215" v="184" actId="1035"/>
          <ac:spMkLst>
            <pc:docMk/>
            <pc:sldMk cId="3061675383" sldId="1374"/>
            <ac:spMk id="246" creationId="{E22182E2-9445-3454-C1C6-8F4D689FC3BF}"/>
          </ac:spMkLst>
        </pc:spChg>
        <pc:spChg chg="mod">
          <ac:chgData name="Lines, Todd" userId="afaf7c3a-e8aa-4568-882a-02ad8f9e19b0" providerId="ADAL" clId="{2BFC4EAC-06D7-46B2-9AD7-C1486ABA3D80}" dt="2024-10-07T20:59:26.215" v="184" actId="1035"/>
          <ac:spMkLst>
            <pc:docMk/>
            <pc:sldMk cId="3061675383" sldId="1374"/>
            <ac:spMk id="247" creationId="{34FFD664-BA93-315E-9D5F-B88E61EA506D}"/>
          </ac:spMkLst>
        </pc:spChg>
        <pc:spChg chg="mod">
          <ac:chgData name="Lines, Todd" userId="afaf7c3a-e8aa-4568-882a-02ad8f9e19b0" providerId="ADAL" clId="{2BFC4EAC-06D7-46B2-9AD7-C1486ABA3D80}" dt="2024-10-07T20:59:26.215" v="184" actId="1035"/>
          <ac:spMkLst>
            <pc:docMk/>
            <pc:sldMk cId="3061675383" sldId="1374"/>
            <ac:spMk id="248" creationId="{E73AADC8-19B5-E286-137F-BC547464ABBF}"/>
          </ac:spMkLst>
        </pc:spChg>
        <pc:spChg chg="mod">
          <ac:chgData name="Lines, Todd" userId="afaf7c3a-e8aa-4568-882a-02ad8f9e19b0" providerId="ADAL" clId="{2BFC4EAC-06D7-46B2-9AD7-C1486ABA3D80}" dt="2024-10-07T20:59:26.215" v="184" actId="1035"/>
          <ac:spMkLst>
            <pc:docMk/>
            <pc:sldMk cId="3061675383" sldId="1374"/>
            <ac:spMk id="249" creationId="{B5877734-9EBD-9B3E-E605-5DE675E8916B}"/>
          </ac:spMkLst>
        </pc:spChg>
        <pc:spChg chg="mod">
          <ac:chgData name="Lines, Todd" userId="afaf7c3a-e8aa-4568-882a-02ad8f9e19b0" providerId="ADAL" clId="{2BFC4EAC-06D7-46B2-9AD7-C1486ABA3D80}" dt="2024-10-07T20:59:29.965" v="185" actId="1076"/>
          <ac:spMkLst>
            <pc:docMk/>
            <pc:sldMk cId="3061675383" sldId="1374"/>
            <ac:spMk id="250" creationId="{12B94F3E-708E-9F56-6484-D4C43F6883CF}"/>
          </ac:spMkLst>
        </pc:spChg>
        <pc:grpChg chg="mod ord">
          <ac:chgData name="Lines, Todd" userId="afaf7c3a-e8aa-4568-882a-02ad8f9e19b0" providerId="ADAL" clId="{2BFC4EAC-06D7-46B2-9AD7-C1486ABA3D80}" dt="2024-10-07T20:59:08.983" v="159" actId="1035"/>
          <ac:grpSpMkLst>
            <pc:docMk/>
            <pc:sldMk cId="3061675383" sldId="1374"/>
            <ac:grpSpMk id="2" creationId="{3B18B4ED-C350-6711-C4AF-D365C901F3B6}"/>
          </ac:grpSpMkLst>
        </pc:grpChg>
        <pc:grpChg chg="mod">
          <ac:chgData name="Lines, Todd" userId="afaf7c3a-e8aa-4568-882a-02ad8f9e19b0" providerId="ADAL" clId="{2BFC4EAC-06D7-46B2-9AD7-C1486ABA3D80}" dt="2024-10-07T20:59:08.983" v="159" actId="1035"/>
          <ac:grpSpMkLst>
            <pc:docMk/>
            <pc:sldMk cId="3061675383" sldId="1374"/>
            <ac:grpSpMk id="134" creationId="{228DA5FA-F9E1-A933-782E-A9AF93AE31F2}"/>
          </ac:grpSpMkLst>
        </pc:grpChg>
        <pc:grpChg chg="mod">
          <ac:chgData name="Lines, Todd" userId="afaf7c3a-e8aa-4568-882a-02ad8f9e19b0" providerId="ADAL" clId="{2BFC4EAC-06D7-46B2-9AD7-C1486ABA3D80}" dt="2024-10-07T20:59:08.983" v="159" actId="1035"/>
          <ac:grpSpMkLst>
            <pc:docMk/>
            <pc:sldMk cId="3061675383" sldId="1374"/>
            <ac:grpSpMk id="135" creationId="{36263903-69B8-CD96-6827-D76359F116AA}"/>
          </ac:grpSpMkLst>
        </pc:grpChg>
        <pc:grpChg chg="mod">
          <ac:chgData name="Lines, Todd" userId="afaf7c3a-e8aa-4568-882a-02ad8f9e19b0" providerId="ADAL" clId="{2BFC4EAC-06D7-46B2-9AD7-C1486ABA3D80}" dt="2024-10-07T20:59:08.983" v="159" actId="1035"/>
          <ac:grpSpMkLst>
            <pc:docMk/>
            <pc:sldMk cId="3061675383" sldId="1374"/>
            <ac:grpSpMk id="136" creationId="{46A38369-87A9-AD06-28A1-7C0032B121DA}"/>
          </ac:grpSpMkLst>
        </pc:grpChg>
        <pc:grpChg chg="mod">
          <ac:chgData name="Lines, Todd" userId="afaf7c3a-e8aa-4568-882a-02ad8f9e19b0" providerId="ADAL" clId="{2BFC4EAC-06D7-46B2-9AD7-C1486ABA3D80}" dt="2024-10-07T20:59:08.983" v="159" actId="1035"/>
          <ac:grpSpMkLst>
            <pc:docMk/>
            <pc:sldMk cId="3061675383" sldId="1374"/>
            <ac:grpSpMk id="159" creationId="{C1B7D8F2-39B2-9BDC-31BF-D50678887FA7}"/>
          </ac:grpSpMkLst>
        </pc:grpChg>
        <pc:grpChg chg="mod">
          <ac:chgData name="Lines, Todd" userId="afaf7c3a-e8aa-4568-882a-02ad8f9e19b0" providerId="ADAL" clId="{2BFC4EAC-06D7-46B2-9AD7-C1486ABA3D80}" dt="2024-10-07T20:59:08.983" v="159" actId="1035"/>
          <ac:grpSpMkLst>
            <pc:docMk/>
            <pc:sldMk cId="3061675383" sldId="1374"/>
            <ac:grpSpMk id="183" creationId="{A896ABE6-63BD-67B1-7E6B-FFBA4688799D}"/>
          </ac:grpSpMkLst>
        </pc:grpChg>
        <pc:grpChg chg="mod">
          <ac:chgData name="Lines, Todd" userId="afaf7c3a-e8aa-4568-882a-02ad8f9e19b0" providerId="ADAL" clId="{2BFC4EAC-06D7-46B2-9AD7-C1486ABA3D80}" dt="2024-10-07T21:00:01.836" v="188" actId="1076"/>
          <ac:grpSpMkLst>
            <pc:docMk/>
            <pc:sldMk cId="3061675383" sldId="1374"/>
            <ac:grpSpMk id="251" creationId="{5703A761-12B7-4645-B19A-3A58223512B4}"/>
          </ac:grpSpMkLst>
        </pc:grpChg>
        <pc:cxnChg chg="mod">
          <ac:chgData name="Lines, Todd" userId="afaf7c3a-e8aa-4568-882a-02ad8f9e19b0" providerId="ADAL" clId="{2BFC4EAC-06D7-46B2-9AD7-C1486ABA3D80}" dt="2024-10-07T20:53:25.833" v="3" actId="206"/>
          <ac:cxnSpMkLst>
            <pc:docMk/>
            <pc:sldMk cId="3061675383" sldId="1374"/>
            <ac:cxnSpMk id="6"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8"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16"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18"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19"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20"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21"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22"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23" creationId="{00000000-0000-0000-0000-000000000000}"/>
          </ac:cxnSpMkLst>
        </pc:cxnChg>
        <pc:cxnChg chg="mod">
          <ac:chgData name="Lines, Todd" userId="afaf7c3a-e8aa-4568-882a-02ad8f9e19b0" providerId="ADAL" clId="{2BFC4EAC-06D7-46B2-9AD7-C1486ABA3D80}" dt="2024-10-07T20:53:25.833" v="3" actId="206"/>
          <ac:cxnSpMkLst>
            <pc:docMk/>
            <pc:sldMk cId="3061675383" sldId="1374"/>
            <ac:cxnSpMk id="24"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2CA0F8-BD70-4694-BD56-6665D6FFBF3C}" type="datetimeFigureOut">
              <a:rPr lang="en-US" smtClean="0"/>
              <a:pPr/>
              <a:t>10/7/2024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3489AA8-7E2F-40B2-8B7D-8CA2E9EFC196}" type="slidenum">
              <a:rPr lang="en-US" smtClean="0"/>
              <a:pPr/>
              <a:t>‹#›</a:t>
            </a:fld>
            <a:endParaRPr lang="en-US"/>
          </a:p>
        </p:txBody>
      </p:sp>
    </p:spTree>
    <p:extLst>
      <p:ext uri="{BB962C8B-B14F-4D97-AF65-F5344CB8AC3E}">
        <p14:creationId xmlns:p14="http://schemas.microsoft.com/office/powerpoint/2010/main" val="2505214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3" name="Slide Image Placeholder 1"/>
          <p:cNvSpPr>
            <a:spLocks noGrp="1" noRot="1" noChangeAspect="1"/>
          </p:cNvSpPr>
          <p:nvPr>
            <p:ph type="sldImg"/>
          </p:nvPr>
        </p:nvSpPr>
        <p:spPr bwMode="auto">
          <a:noFill/>
          <a:ln>
            <a:solidFill>
              <a:srgbClr val="000000"/>
            </a:solidFill>
            <a:miter lim="800000"/>
            <a:headEnd/>
            <a:tailEnd/>
          </a:ln>
        </p:spPr>
      </p:sp>
      <p:sp>
        <p:nvSpPr>
          <p:cNvPr id="474114"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4115"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516782AD-7629-407A-A45D-4732079CBA0E}" type="slidenum">
              <a:rPr lang="en-US"/>
              <a:pPr fontAlgn="base">
                <a:spcBef>
                  <a:spcPct val="0"/>
                </a:spcBef>
                <a:spcAft>
                  <a:spcPct val="0"/>
                </a:spcAft>
              </a:pPr>
              <a:t>18</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1" name="Slide Image Placeholder 1"/>
          <p:cNvSpPr>
            <a:spLocks noGrp="1" noRot="1" noChangeAspect="1"/>
          </p:cNvSpPr>
          <p:nvPr>
            <p:ph type="sldImg"/>
          </p:nvPr>
        </p:nvSpPr>
        <p:spPr bwMode="auto">
          <a:noFill/>
          <a:ln>
            <a:solidFill>
              <a:srgbClr val="000000"/>
            </a:solidFill>
            <a:miter lim="800000"/>
            <a:headEnd/>
            <a:tailEnd/>
          </a:ln>
        </p:spPr>
      </p:sp>
      <p:sp>
        <p:nvSpPr>
          <p:cNvPr id="476162"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6163"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8F388C0-3755-43E3-BE35-CE5BDC839CEC}" type="slidenum">
              <a:rPr lang="en-US"/>
              <a:pPr fontAlgn="base">
                <a:spcBef>
                  <a:spcPct val="0"/>
                </a:spcBef>
                <a:spcAft>
                  <a:spcPct val="0"/>
                </a:spcAft>
              </a:pPr>
              <a:t>19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09" name="Slide Image Placeholder 1"/>
          <p:cNvSpPr>
            <a:spLocks noGrp="1" noRot="1" noChangeAspect="1"/>
          </p:cNvSpPr>
          <p:nvPr>
            <p:ph type="sldImg"/>
          </p:nvPr>
        </p:nvSpPr>
        <p:spPr bwMode="auto">
          <a:noFill/>
          <a:ln>
            <a:solidFill>
              <a:srgbClr val="000000"/>
            </a:solidFill>
            <a:miter lim="800000"/>
            <a:headEnd/>
            <a:tailEnd/>
          </a:ln>
        </p:spPr>
      </p:sp>
      <p:sp>
        <p:nvSpPr>
          <p:cNvPr id="47821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782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1F76CC5-ED35-4A36-95E2-F24FE7208B4B}" type="slidenum">
              <a:rPr lang="en-US"/>
              <a:pPr fontAlgn="base">
                <a:spcBef>
                  <a:spcPct val="0"/>
                </a:spcBef>
                <a:spcAft>
                  <a:spcPct val="0"/>
                </a:spcAft>
              </a:pPr>
              <a:t>20</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7" name="Slide Image Placeholder 1"/>
          <p:cNvSpPr>
            <a:spLocks noGrp="1" noRot="1" noChangeAspect="1"/>
          </p:cNvSpPr>
          <p:nvPr>
            <p:ph type="sldImg"/>
          </p:nvPr>
        </p:nvSpPr>
        <p:spPr bwMode="auto">
          <a:noFill/>
          <a:ln>
            <a:solidFill>
              <a:srgbClr val="000000"/>
            </a:solidFill>
            <a:miter lim="800000"/>
            <a:headEnd/>
            <a:tailEnd/>
          </a:ln>
        </p:spPr>
      </p:sp>
      <p:sp>
        <p:nvSpPr>
          <p:cNvPr id="480258"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4802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7033775C-08A7-459F-AD14-90A0EB8D7C48}" type="slidenum">
              <a:rPr lang="en-US"/>
              <a:pPr fontAlgn="base">
                <a:spcBef>
                  <a:spcPct val="0"/>
                </a:spcBef>
                <a:spcAft>
                  <a:spcPct val="0"/>
                </a:spcAft>
              </a:pPr>
              <a:t>21</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1363FC6-F0D5-4376-9B97-08D3CD3871A3}"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1363FC6-F0D5-4376-9B97-08D3CD3871A3}"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63FC6-F0D5-4376-9B97-08D3CD3871A3}" type="datetimeFigureOut">
              <a:rPr lang="en-US" smtClean="0"/>
              <a:pPr/>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1363FC6-F0D5-4376-9B97-08D3CD3871A3}"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1363FC6-F0D5-4376-9B97-08D3CD3871A3}" type="datetimeFigureOut">
              <a:rPr lang="en-US" smtClean="0"/>
              <a:pPr/>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363FC6-F0D5-4376-9B97-08D3CD3871A3}" type="datetimeFigureOut">
              <a:rPr lang="en-US" smtClean="0"/>
              <a:pPr/>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363FC6-F0D5-4376-9B97-08D3CD3871A3}" type="datetimeFigureOut">
              <a:rPr lang="en-US" smtClean="0"/>
              <a:pPr/>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363FC6-F0D5-4376-9B97-08D3CD3871A3}" type="datetimeFigureOut">
              <a:rPr lang="en-US" smtClean="0"/>
              <a:pPr/>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43AC77B-132B-4E14-98C3-60B9E946667D}"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363FC6-F0D5-4376-9B97-08D3CD3871A3}" type="datetimeFigureOut">
              <a:rPr lang="en-US" smtClean="0"/>
              <a:pPr/>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3AC77B-132B-4E14-98C3-60B9E946667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dirty="0"/>
              <a:t>Question 223.2.1</a:t>
            </a:r>
          </a:p>
        </p:txBody>
      </p:sp>
      <p:sp>
        <p:nvSpPr>
          <p:cNvPr id="43012" name="Rectangle 3"/>
          <p:cNvSpPr>
            <a:spLocks noGrp="1" noChangeArrowheads="1"/>
          </p:cNvSpPr>
          <p:nvPr>
            <p:ph idx="1"/>
          </p:nvPr>
        </p:nvSpPr>
        <p:spPr/>
        <p:txBody>
          <a:bodyPr/>
          <a:lstStyle/>
          <a:p>
            <a:pPr marL="609600" indent="-609600" eaLnBrk="1" hangingPunct="1">
              <a:buFontTx/>
              <a:buNone/>
            </a:pPr>
            <a:r>
              <a:rPr lang="en-US" dirty="0"/>
              <a:t>For a wave to exist, you need the following</a:t>
            </a:r>
          </a:p>
          <a:p>
            <a:pPr marL="609600" indent="-609600" eaLnBrk="1" hangingPunct="1">
              <a:buFont typeface="+mj-lt"/>
              <a:buAutoNum type="alphaLcParenR"/>
            </a:pPr>
            <a:r>
              <a:rPr lang="en-US" dirty="0"/>
              <a:t>Source of disturbance, a medium, and a connection between medium elements</a:t>
            </a:r>
          </a:p>
          <a:p>
            <a:pPr marL="609600" indent="-609600" eaLnBrk="1" hangingPunct="1">
              <a:buFont typeface="+mj-lt"/>
              <a:buAutoNum type="alphaLcParenR"/>
            </a:pPr>
            <a:r>
              <a:rPr lang="en-US" dirty="0"/>
              <a:t>A fluid, an energy source, and distance</a:t>
            </a:r>
          </a:p>
          <a:p>
            <a:pPr marL="609600" indent="-609600" eaLnBrk="1" hangingPunct="1">
              <a:buFont typeface="+mj-lt"/>
              <a:buAutoNum type="alphaLcParenR"/>
            </a:pPr>
            <a:r>
              <a:rPr lang="en-US" dirty="0"/>
              <a:t>A liquid, a disturbance, and a transfer of energy</a:t>
            </a:r>
          </a:p>
          <a:p>
            <a:pPr marL="609600" indent="-609600" eaLnBrk="1" hangingPunct="1">
              <a:buFont typeface="+mj-lt"/>
              <a:buAutoNum type="alphaLcParenR"/>
            </a:pPr>
            <a:r>
              <a:rPr lang="en-US" dirty="0"/>
              <a:t>A really good touchdown that gets the crowd excited</a:t>
            </a:r>
          </a:p>
        </p:txBody>
      </p:sp>
      <p:sp>
        <p:nvSpPr>
          <p:cNvPr id="43010" name="Slide Number Placeholder 5"/>
          <p:cNvSpPr>
            <a:spLocks noGrp="1"/>
          </p:cNvSpPr>
          <p:nvPr>
            <p:ph type="sldNum" sz="quarter" idx="12"/>
          </p:nvPr>
        </p:nvSpPr>
        <p:spPr>
          <a:noFill/>
        </p:spPr>
        <p:txBody>
          <a:bodyPr/>
          <a:lstStyle/>
          <a:p>
            <a:fld id="{A450C633-03AE-4E00-8281-A488FB2231B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p:txBody>
          <a:bodyPr/>
          <a:lstStyle/>
          <a:p>
            <a:r>
              <a:rPr lang="en-US" dirty="0"/>
              <a:t>Question 223.2.7.5</a:t>
            </a:r>
          </a:p>
        </p:txBody>
      </p:sp>
      <p:sp>
        <p:nvSpPr>
          <p:cNvPr id="51204" name="Rectangle 3"/>
          <p:cNvSpPr>
            <a:spLocks noGrp="1" noChangeArrowheads="1"/>
          </p:cNvSpPr>
          <p:nvPr>
            <p:ph idx="1"/>
          </p:nvPr>
        </p:nvSpPr>
        <p:spPr/>
        <p:txBody>
          <a:bodyPr/>
          <a:lstStyle/>
          <a:p>
            <a:pPr marL="609600" indent="-609600" eaLnBrk="1" hangingPunct="1">
              <a:buFontTx/>
              <a:buNone/>
            </a:pPr>
            <a:r>
              <a:rPr lang="en-US" dirty="0"/>
              <a:t>A wave is traveling on a rope. Does the wave speed increase or decrease as you pull harder on a rope</a:t>
            </a:r>
          </a:p>
          <a:p>
            <a:pPr marL="609600" indent="-609600" eaLnBrk="1" hangingPunct="1">
              <a:buFontTx/>
              <a:buAutoNum type="arabicPeriod"/>
            </a:pPr>
            <a:r>
              <a:rPr lang="en-US" dirty="0"/>
              <a:t>Increase</a:t>
            </a:r>
          </a:p>
          <a:p>
            <a:pPr marL="609600" indent="-609600" eaLnBrk="1" hangingPunct="1">
              <a:buFontTx/>
              <a:buAutoNum type="arabicPeriod"/>
            </a:pPr>
            <a:r>
              <a:rPr lang="en-US" dirty="0"/>
              <a:t>Decrease</a:t>
            </a:r>
          </a:p>
        </p:txBody>
      </p:sp>
      <p:sp>
        <p:nvSpPr>
          <p:cNvPr id="51202" name="Slide Number Placeholder 5"/>
          <p:cNvSpPr>
            <a:spLocks noGrp="1"/>
          </p:cNvSpPr>
          <p:nvPr>
            <p:ph type="sldNum" sz="quarter" idx="12"/>
          </p:nvPr>
        </p:nvSpPr>
        <p:spPr>
          <a:noFill/>
        </p:spPr>
        <p:txBody>
          <a:bodyPr/>
          <a:lstStyle/>
          <a:p>
            <a:fld id="{527FF320-592F-4310-BED6-ED57DA8E0B3F}"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itle 1"/>
          <p:cNvSpPr>
            <a:spLocks noGrp="1"/>
          </p:cNvSpPr>
          <p:nvPr>
            <p:ph type="title"/>
          </p:nvPr>
        </p:nvSpPr>
        <p:spPr/>
        <p:txBody>
          <a:bodyPr/>
          <a:lstStyle/>
          <a:p>
            <a:r>
              <a:rPr lang="en-US" dirty="0"/>
              <a:t>Question 223.2.6</a:t>
            </a:r>
          </a:p>
        </p:txBody>
      </p:sp>
      <p:sp>
        <p:nvSpPr>
          <p:cNvPr id="3" name="Content Placeholder 2"/>
          <p:cNvSpPr>
            <a:spLocks noGrp="1"/>
          </p:cNvSpPr>
          <p:nvPr>
            <p:ph idx="1"/>
          </p:nvPr>
        </p:nvSpPr>
        <p:spPr>
          <a:xfrm>
            <a:off x="457200" y="1335088"/>
            <a:ext cx="8308975" cy="4791075"/>
          </a:xfrm>
        </p:spPr>
        <p:txBody>
          <a:bodyPr>
            <a:normAutofit fontScale="92500" lnSpcReduction="10000"/>
          </a:bodyPr>
          <a:lstStyle/>
          <a:p>
            <a:pPr>
              <a:buFontTx/>
              <a:buNone/>
              <a:defRPr/>
            </a:pPr>
            <a:r>
              <a:rPr lang="en-US" sz="2800" dirty="0"/>
              <a:t>We learned that the speed of waves on strings is given by</a:t>
            </a:r>
          </a:p>
          <a:p>
            <a:pPr>
              <a:buFontTx/>
              <a:buNone/>
              <a:defRPr/>
            </a:pPr>
            <a:endParaRPr lang="en-US" sz="2800"/>
          </a:p>
          <a:p>
            <a:pPr>
              <a:buFontTx/>
              <a:buNone/>
              <a:defRPr/>
            </a:pPr>
            <a:endParaRPr lang="en-US" sz="2800" dirty="0"/>
          </a:p>
          <a:p>
            <a:pPr>
              <a:buFontTx/>
              <a:buNone/>
              <a:defRPr/>
            </a:pPr>
            <a:r>
              <a:rPr lang="en-US" sz="2800" dirty="0"/>
              <a:t>Will this equation work for a wave traveling along a large vertically hanging chain?</a:t>
            </a:r>
          </a:p>
          <a:p>
            <a:pPr marL="514350" indent="-514350">
              <a:buFontTx/>
              <a:buAutoNum type="alphaLcParenR"/>
              <a:defRPr/>
            </a:pPr>
            <a:r>
              <a:rPr lang="en-US" sz="2800" dirty="0"/>
              <a:t>Yes, this is a general formula</a:t>
            </a:r>
          </a:p>
          <a:p>
            <a:pPr marL="514350" indent="-514350">
              <a:buFontTx/>
              <a:buAutoNum type="alphaLcParenR"/>
              <a:defRPr/>
            </a:pPr>
            <a:r>
              <a:rPr lang="en-US" sz="2800" dirty="0"/>
              <a:t>No, because chains are not strings</a:t>
            </a:r>
          </a:p>
          <a:p>
            <a:pPr marL="514350" indent="-514350">
              <a:buFontTx/>
              <a:buAutoNum type="alphaLcParenR"/>
              <a:defRPr/>
            </a:pPr>
            <a:r>
              <a:rPr lang="en-US" sz="2800" dirty="0"/>
              <a:t>No, because the tension along the chain varies </a:t>
            </a:r>
          </a:p>
          <a:p>
            <a:pPr marL="514350" indent="-514350">
              <a:buFontTx/>
              <a:buAutoNum type="alphaLcParenR"/>
              <a:defRPr/>
            </a:pPr>
            <a:r>
              <a:rPr lang="en-US" sz="2800" dirty="0"/>
              <a:t>No, because tension is unique to ropes and strings, and really chains experience normal forces between the links.</a:t>
            </a:r>
          </a:p>
        </p:txBody>
      </p:sp>
      <p:graphicFrame>
        <p:nvGraphicFramePr>
          <p:cNvPr id="3074" name="Object 2"/>
          <p:cNvGraphicFramePr>
            <a:graphicFrameLocks noChangeAspect="1"/>
          </p:cNvGraphicFramePr>
          <p:nvPr/>
        </p:nvGraphicFramePr>
        <p:xfrm>
          <a:off x="4575222" y="1723765"/>
          <a:ext cx="1079500" cy="950912"/>
        </p:xfrm>
        <a:graphic>
          <a:graphicData uri="http://schemas.openxmlformats.org/presentationml/2006/ole">
            <mc:AlternateContent xmlns:mc="http://schemas.openxmlformats.org/markup-compatibility/2006">
              <mc:Choice xmlns:v="urn:schemas-microsoft-com:vml" Requires="v">
                <p:oleObj name="Equation" r:id="rId2" imgW="533160" imgH="469800" progId="Equation.3">
                  <p:embed/>
                </p:oleObj>
              </mc:Choice>
              <mc:Fallback>
                <p:oleObj name="Equation" r:id="rId2" imgW="533160" imgH="469800" progId="Equation.3">
                  <p:embed/>
                  <p:pic>
                    <p:nvPicPr>
                      <p:cNvPr id="307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5222" y="1723765"/>
                        <a:ext cx="1079500"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1090613" y="2846388"/>
            <a:ext cx="6740525" cy="1549400"/>
            <a:chOff x="3312" y="1632"/>
            <a:chExt cx="2064" cy="480"/>
          </a:xfrm>
        </p:grpSpPr>
        <p:sp>
          <p:nvSpPr>
            <p:cNvPr id="466946" name="Rectangle 10"/>
            <p:cNvSpPr>
              <a:spLocks noChangeArrowheads="1"/>
            </p:cNvSpPr>
            <p:nvPr/>
          </p:nvSpPr>
          <p:spPr bwMode="auto">
            <a:xfrm>
              <a:off x="4128" y="1680"/>
              <a:ext cx="1248" cy="384"/>
            </a:xfrm>
            <a:prstGeom prst="rect">
              <a:avLst/>
            </a:prstGeom>
            <a:solidFill>
              <a:schemeClr val="accent1"/>
            </a:solidFill>
            <a:ln w="9525">
              <a:noFill/>
              <a:miter lim="800000"/>
              <a:headEnd/>
              <a:tailEnd/>
            </a:ln>
          </p:spPr>
          <p:txBody>
            <a:bodyPr wrap="none" anchor="ctr"/>
            <a:lstStyle/>
            <a:p>
              <a:endParaRPr lang="en-US" b="1" dirty="0"/>
            </a:p>
          </p:txBody>
        </p:sp>
        <p:sp>
          <p:nvSpPr>
            <p:cNvPr id="466947" name="Rectangle 11"/>
            <p:cNvSpPr>
              <a:spLocks noChangeArrowheads="1"/>
            </p:cNvSpPr>
            <p:nvPr/>
          </p:nvSpPr>
          <p:spPr bwMode="auto">
            <a:xfrm>
              <a:off x="3648" y="163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8" name="Rectangle 12"/>
            <p:cNvSpPr>
              <a:spLocks noChangeArrowheads="1"/>
            </p:cNvSpPr>
            <p:nvPr/>
          </p:nvSpPr>
          <p:spPr bwMode="auto">
            <a:xfrm>
              <a:off x="3648" y="206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b="1" dirty="0"/>
            </a:p>
          </p:txBody>
        </p:sp>
        <p:sp>
          <p:nvSpPr>
            <p:cNvPr id="466949" name="Rectangle 13"/>
            <p:cNvSpPr>
              <a:spLocks noChangeArrowheads="1"/>
            </p:cNvSpPr>
            <p:nvPr/>
          </p:nvSpPr>
          <p:spPr bwMode="auto">
            <a:xfrm>
              <a:off x="3312" y="180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sp>
          <p:nvSpPr>
            <p:cNvPr id="466950" name="Rectangle 14"/>
            <p:cNvSpPr>
              <a:spLocks noChangeArrowheads="1"/>
            </p:cNvSpPr>
            <p:nvPr/>
          </p:nvSpPr>
          <p:spPr bwMode="auto">
            <a:xfrm>
              <a:off x="3984" y="168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b="1" dirty="0"/>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4"/>
          <p:cNvGrpSpPr>
            <a:grpSpLocks/>
          </p:cNvGrpSpPr>
          <p:nvPr/>
        </p:nvGrpSpPr>
        <p:grpSpPr bwMode="auto">
          <a:xfrm>
            <a:off x="2478088" y="1371600"/>
            <a:ext cx="4176712" cy="5218113"/>
            <a:chOff x="2052322" y="95328"/>
            <a:chExt cx="4942113" cy="6420690"/>
          </a:xfrm>
        </p:grpSpPr>
        <p:sp>
          <p:nvSpPr>
            <p:cNvPr id="2" name="Oval 1"/>
            <p:cNvSpPr/>
            <p:nvPr/>
          </p:nvSpPr>
          <p:spPr>
            <a:xfrm>
              <a:off x="2580156" y="1454866"/>
              <a:ext cx="1376880"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3" name="Freeform 2"/>
            <p:cNvSpPr/>
            <p:nvPr/>
          </p:nvSpPr>
          <p:spPr>
            <a:xfrm>
              <a:off x="3102356" y="2152215"/>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4" name="Oval 3"/>
            <p:cNvSpPr/>
            <p:nvPr/>
          </p:nvSpPr>
          <p:spPr>
            <a:xfrm>
              <a:off x="4625752" y="1249763"/>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5" name="Freeform 4"/>
            <p:cNvSpPr/>
            <p:nvPr/>
          </p:nvSpPr>
          <p:spPr>
            <a:xfrm>
              <a:off x="5147952" y="1947112"/>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8" name="Rectangle 7"/>
            <p:cNvSpPr/>
            <p:nvPr/>
          </p:nvSpPr>
          <p:spPr>
            <a:xfrm>
              <a:off x="4832378" y="1454866"/>
              <a:ext cx="944843"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0" name="Arc 9"/>
            <p:cNvSpPr/>
            <p:nvPr/>
          </p:nvSpPr>
          <p:spPr>
            <a:xfrm>
              <a:off x="4633266" y="1236089"/>
              <a:ext cx="1354338"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1" name="Arc 10"/>
            <p:cNvSpPr/>
            <p:nvPr/>
          </p:nvSpPr>
          <p:spPr>
            <a:xfrm flipH="1">
              <a:off x="4637023" y="1249763"/>
              <a:ext cx="1354338"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9" name="Oval 8"/>
            <p:cNvSpPr/>
            <p:nvPr/>
          </p:nvSpPr>
          <p:spPr>
            <a:xfrm>
              <a:off x="4954475" y="1548627"/>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13" name="Straight Arrow Connector 12"/>
            <p:cNvCxnSpPr/>
            <p:nvPr/>
          </p:nvCxnSpPr>
          <p:spPr>
            <a:xfrm>
              <a:off x="2657172" y="1245857"/>
              <a:ext cx="1254782" cy="1953"/>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67979" name="TextBox 13"/>
            <p:cNvSpPr txBox="1">
              <a:spLocks noChangeArrowheads="1"/>
            </p:cNvSpPr>
            <p:nvPr/>
          </p:nvSpPr>
          <p:spPr bwMode="auto">
            <a:xfrm>
              <a:off x="3708203" y="95328"/>
              <a:ext cx="1471990" cy="643797"/>
            </a:xfrm>
            <a:prstGeom prst="rect">
              <a:avLst/>
            </a:prstGeom>
            <a:noFill/>
            <a:ln w="9525">
              <a:noFill/>
              <a:miter lim="800000"/>
              <a:headEnd/>
              <a:tailEnd/>
            </a:ln>
          </p:spPr>
          <p:txBody>
            <a:bodyPr wrap="none">
              <a:spAutoFit/>
            </a:bodyPr>
            <a:lstStyle/>
            <a:p>
              <a:r>
                <a:rPr lang="en-US" sz="2800" dirty="0"/>
                <a:t>Before</a:t>
              </a:r>
            </a:p>
          </p:txBody>
        </p:sp>
        <p:sp>
          <p:nvSpPr>
            <p:cNvPr id="467980" name="TextBox 14"/>
            <p:cNvSpPr txBox="1">
              <a:spLocks noChangeArrowheads="1"/>
            </p:cNvSpPr>
            <p:nvPr/>
          </p:nvSpPr>
          <p:spPr bwMode="auto">
            <a:xfrm>
              <a:off x="3817006" y="3481456"/>
              <a:ext cx="1115466" cy="643797"/>
            </a:xfrm>
            <a:prstGeom prst="rect">
              <a:avLst/>
            </a:prstGeom>
            <a:noFill/>
            <a:ln w="9525">
              <a:noFill/>
              <a:miter lim="800000"/>
              <a:headEnd/>
              <a:tailEnd/>
            </a:ln>
          </p:spPr>
          <p:txBody>
            <a:bodyPr wrap="none">
              <a:spAutoFit/>
            </a:bodyPr>
            <a:lstStyle/>
            <a:p>
              <a:r>
                <a:rPr lang="en-US" sz="2800" dirty="0"/>
                <a:t>After</a:t>
              </a:r>
            </a:p>
          </p:txBody>
        </p:sp>
        <p:sp>
          <p:nvSpPr>
            <p:cNvPr id="16" name="Oval 15"/>
            <p:cNvSpPr/>
            <p:nvPr/>
          </p:nvSpPr>
          <p:spPr>
            <a:xfrm>
              <a:off x="2435519" y="4783388"/>
              <a:ext cx="1376879"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7" name="Freeform 16"/>
            <p:cNvSpPr/>
            <p:nvPr/>
          </p:nvSpPr>
          <p:spPr>
            <a:xfrm>
              <a:off x="2957719" y="5480738"/>
              <a:ext cx="710041" cy="478572"/>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18" name="Oval 17"/>
            <p:cNvSpPr/>
            <p:nvPr/>
          </p:nvSpPr>
          <p:spPr>
            <a:xfrm>
              <a:off x="5008949" y="3785223"/>
              <a:ext cx="1375001" cy="1269683"/>
            </a:xfrm>
            <a:prstGeom prst="ellipse">
              <a:avLst/>
            </a:prstGeom>
            <a:solidFill>
              <a:srgbClr val="FDFDC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19" name="Freeform 18"/>
            <p:cNvSpPr/>
            <p:nvPr/>
          </p:nvSpPr>
          <p:spPr>
            <a:xfrm>
              <a:off x="5529270" y="4482571"/>
              <a:ext cx="710041" cy="478573"/>
            </a:xfrm>
            <a:custGeom>
              <a:avLst/>
              <a:gdLst>
                <a:gd name="connsiteX0" fmla="*/ 0 w 1045029"/>
                <a:gd name="connsiteY0" fmla="*/ 587829 h 751115"/>
                <a:gd name="connsiteX1" fmla="*/ 293915 w 1045029"/>
                <a:gd name="connsiteY1" fmla="*/ 604157 h 751115"/>
                <a:gd name="connsiteX2" fmla="*/ 685800 w 1045029"/>
                <a:gd name="connsiteY2" fmla="*/ 440872 h 751115"/>
                <a:gd name="connsiteX3" fmla="*/ 865415 w 1045029"/>
                <a:gd name="connsiteY3" fmla="*/ 195943 h 751115"/>
                <a:gd name="connsiteX4" fmla="*/ 963386 w 1045029"/>
                <a:gd name="connsiteY4" fmla="*/ 0 h 751115"/>
                <a:gd name="connsiteX5" fmla="*/ 1045029 w 1045029"/>
                <a:gd name="connsiteY5" fmla="*/ 65315 h 751115"/>
                <a:gd name="connsiteX6" fmla="*/ 947058 w 1045029"/>
                <a:gd name="connsiteY6" fmla="*/ 310243 h 751115"/>
                <a:gd name="connsiteX7" fmla="*/ 669472 w 1045029"/>
                <a:gd name="connsiteY7" fmla="*/ 620486 h 751115"/>
                <a:gd name="connsiteX8" fmla="*/ 212272 w 1045029"/>
                <a:gd name="connsiteY8" fmla="*/ 751115 h 751115"/>
                <a:gd name="connsiteX9" fmla="*/ 0 w 1045029"/>
                <a:gd name="connsiteY9" fmla="*/ 702129 h 751115"/>
                <a:gd name="connsiteX10" fmla="*/ 32658 w 1045029"/>
                <a:gd name="connsiteY10" fmla="*/ 522515 h 751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5029" h="751115">
                  <a:moveTo>
                    <a:pt x="0" y="587829"/>
                  </a:moveTo>
                  <a:lnTo>
                    <a:pt x="293915" y="604157"/>
                  </a:lnTo>
                  <a:lnTo>
                    <a:pt x="685800" y="440872"/>
                  </a:lnTo>
                  <a:lnTo>
                    <a:pt x="865415" y="195943"/>
                  </a:lnTo>
                  <a:lnTo>
                    <a:pt x="963386" y="0"/>
                  </a:lnTo>
                  <a:lnTo>
                    <a:pt x="1045029" y="65315"/>
                  </a:lnTo>
                  <a:lnTo>
                    <a:pt x="947058" y="310243"/>
                  </a:lnTo>
                  <a:lnTo>
                    <a:pt x="669472" y="620486"/>
                  </a:lnTo>
                  <a:lnTo>
                    <a:pt x="212272" y="751115"/>
                  </a:lnTo>
                  <a:lnTo>
                    <a:pt x="0" y="702129"/>
                  </a:lnTo>
                  <a:lnTo>
                    <a:pt x="32658" y="522515"/>
                  </a:lnTo>
                </a:path>
              </a:pathLst>
            </a:custGeom>
            <a:solidFill>
              <a:schemeClr val="bg1"/>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0" name="Rectangle 19"/>
            <p:cNvSpPr/>
            <p:nvPr/>
          </p:nvSpPr>
          <p:spPr>
            <a:xfrm>
              <a:off x="5215575" y="3990325"/>
              <a:ext cx="942965" cy="863384"/>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200" dirty="0"/>
            </a:p>
          </p:txBody>
        </p:sp>
        <p:sp>
          <p:nvSpPr>
            <p:cNvPr id="21" name="Arc 20"/>
            <p:cNvSpPr/>
            <p:nvPr/>
          </p:nvSpPr>
          <p:spPr>
            <a:xfrm>
              <a:off x="5016463" y="3771549"/>
              <a:ext cx="1352460" cy="1279450"/>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2" name="Arc 21"/>
            <p:cNvSpPr/>
            <p:nvPr/>
          </p:nvSpPr>
          <p:spPr>
            <a:xfrm flipH="1">
              <a:off x="5020220" y="3785223"/>
              <a:ext cx="1352460" cy="1279449"/>
            </a:xfrm>
            <a:prstGeom prst="arc">
              <a:avLst>
                <a:gd name="adj1" fmla="val 18879662"/>
                <a:gd name="adj2" fmla="val 2725591"/>
              </a:avLst>
            </a:prstGeom>
            <a:solidFill>
              <a:srgbClr val="FFFF00"/>
            </a:solidFill>
            <a:ln>
              <a:no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sz="1200" dirty="0"/>
            </a:p>
          </p:txBody>
        </p:sp>
        <p:sp>
          <p:nvSpPr>
            <p:cNvPr id="23" name="Oval 22"/>
            <p:cNvSpPr/>
            <p:nvPr/>
          </p:nvSpPr>
          <p:spPr>
            <a:xfrm>
              <a:off x="5337672" y="4084086"/>
              <a:ext cx="732582" cy="697350"/>
            </a:xfrm>
            <a:prstGeom prst="ellipse">
              <a:avLst/>
            </a:prstGeom>
            <a:solidFill>
              <a:srgbClr val="FDFDC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4400" dirty="0">
                  <a:solidFill>
                    <a:schemeClr val="tx1"/>
                  </a:solidFill>
                </a:rPr>
                <a:t>9</a:t>
              </a:r>
            </a:p>
          </p:txBody>
        </p:sp>
        <p:cxnSp>
          <p:nvCxnSpPr>
            <p:cNvPr id="24" name="Straight Arrow Connector 23"/>
            <p:cNvCxnSpPr/>
            <p:nvPr/>
          </p:nvCxnSpPr>
          <p:spPr>
            <a:xfrm flipV="1">
              <a:off x="6395221" y="3343764"/>
              <a:ext cx="599214" cy="539127"/>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a:off x="2002723" y="5987423"/>
              <a:ext cx="578194" cy="478996"/>
            </a:xfrm>
            <a:prstGeom prst="straightConnector1">
              <a:avLst/>
            </a:prstGeom>
            <a:ln w="889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8993" name="Picture 1"/>
          <p:cNvPicPr>
            <a:picLocks noChangeAspect="1" noChangeArrowheads="1"/>
          </p:cNvPicPr>
          <p:nvPr/>
        </p:nvPicPr>
        <p:blipFill>
          <a:blip r:embed="rId2" cstate="print"/>
          <a:srcRect/>
          <a:stretch>
            <a:fillRect/>
          </a:stretch>
        </p:blipFill>
        <p:spPr bwMode="auto">
          <a:xfrm>
            <a:off x="1828800" y="1681163"/>
            <a:ext cx="5294313" cy="47339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0017" name="Picture 1" descr="speaker.jpg"/>
          <p:cNvPicPr>
            <a:picLocks noChangeAspect="1" noChangeArrowheads="1"/>
          </p:cNvPicPr>
          <p:nvPr/>
        </p:nvPicPr>
        <p:blipFill>
          <a:blip r:embed="rId2" cstate="print"/>
          <a:srcRect/>
          <a:stretch>
            <a:fillRect/>
          </a:stretch>
        </p:blipFill>
        <p:spPr bwMode="auto">
          <a:xfrm>
            <a:off x="2162175" y="1890713"/>
            <a:ext cx="5122863" cy="4170362"/>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8"/>
          <p:cNvGrpSpPr>
            <a:grpSpLocks/>
          </p:cNvGrpSpPr>
          <p:nvPr/>
        </p:nvGrpSpPr>
        <p:grpSpPr bwMode="auto">
          <a:xfrm>
            <a:off x="1376363" y="2649538"/>
            <a:ext cx="6853237" cy="1592262"/>
            <a:chOff x="3360" y="3552"/>
            <a:chExt cx="2064" cy="480"/>
          </a:xfrm>
        </p:grpSpPr>
        <p:sp>
          <p:nvSpPr>
            <p:cNvPr id="3" name="Rectangle 39"/>
            <p:cNvSpPr>
              <a:spLocks noChangeArrowheads="1"/>
            </p:cNvSpPr>
            <p:nvPr/>
          </p:nvSpPr>
          <p:spPr bwMode="auto">
            <a:xfrm>
              <a:off x="4176"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 name="Rectangle 40"/>
            <p:cNvSpPr>
              <a:spLocks noChangeArrowheads="1"/>
            </p:cNvSpPr>
            <p:nvPr/>
          </p:nvSpPr>
          <p:spPr bwMode="auto">
            <a:xfrm>
              <a:off x="4704" y="3600"/>
              <a:ext cx="528" cy="384"/>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1044" name="Rectangle 41"/>
            <p:cNvSpPr>
              <a:spLocks noChangeArrowheads="1"/>
            </p:cNvSpPr>
            <p:nvPr/>
          </p:nvSpPr>
          <p:spPr bwMode="auto">
            <a:xfrm>
              <a:off x="5232" y="3600"/>
              <a:ext cx="192" cy="384"/>
            </a:xfrm>
            <a:prstGeom prst="rect">
              <a:avLst/>
            </a:prstGeom>
            <a:solidFill>
              <a:schemeClr val="accent1"/>
            </a:solidFill>
            <a:ln w="9525">
              <a:noFill/>
              <a:miter lim="800000"/>
              <a:headEnd/>
              <a:tailEnd/>
            </a:ln>
          </p:spPr>
          <p:txBody>
            <a:bodyPr wrap="none" anchor="ctr"/>
            <a:lstStyle/>
            <a:p>
              <a:endParaRPr lang="en-US" dirty="0"/>
            </a:p>
          </p:txBody>
        </p:sp>
        <p:sp>
          <p:nvSpPr>
            <p:cNvPr id="471045" name="Rectangle 42"/>
            <p:cNvSpPr>
              <a:spLocks noChangeArrowheads="1"/>
            </p:cNvSpPr>
            <p:nvPr/>
          </p:nvSpPr>
          <p:spPr bwMode="auto">
            <a:xfrm>
              <a:off x="3696" y="3552"/>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6" name="Rectangle 43"/>
            <p:cNvSpPr>
              <a:spLocks noChangeArrowheads="1"/>
            </p:cNvSpPr>
            <p:nvPr/>
          </p:nvSpPr>
          <p:spPr bwMode="auto">
            <a:xfrm>
              <a:off x="3696" y="3984"/>
              <a:ext cx="1728" cy="48"/>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1047" name="Rectangle 44"/>
            <p:cNvSpPr>
              <a:spLocks noChangeArrowheads="1"/>
            </p:cNvSpPr>
            <p:nvPr/>
          </p:nvSpPr>
          <p:spPr bwMode="auto">
            <a:xfrm>
              <a:off x="3360" y="3720"/>
              <a:ext cx="672" cy="14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1048" name="Rectangle 45"/>
            <p:cNvSpPr>
              <a:spLocks noChangeArrowheads="1"/>
            </p:cNvSpPr>
            <p:nvPr/>
          </p:nvSpPr>
          <p:spPr bwMode="auto">
            <a:xfrm>
              <a:off x="4032" y="3600"/>
              <a:ext cx="144" cy="384"/>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5" name="Title 1"/>
          <p:cNvSpPr>
            <a:spLocks noGrp="1"/>
          </p:cNvSpPr>
          <p:nvPr>
            <p:ph type="title"/>
          </p:nvPr>
        </p:nvSpPr>
        <p:spPr/>
        <p:txBody>
          <a:bodyPr/>
          <a:lstStyle/>
          <a:p>
            <a:r>
              <a:rPr lang="en-US" dirty="0"/>
              <a:t>Question 7.5</a:t>
            </a:r>
          </a:p>
        </p:txBody>
      </p:sp>
      <p:sp>
        <p:nvSpPr>
          <p:cNvPr id="3" name="Content Placeholder 2"/>
          <p:cNvSpPr>
            <a:spLocks noGrp="1"/>
          </p:cNvSpPr>
          <p:nvPr>
            <p:ph idx="1"/>
          </p:nvPr>
        </p:nvSpPr>
        <p:spPr/>
        <p:txBody>
          <a:bodyPr/>
          <a:lstStyle/>
          <a:p>
            <a:pPr>
              <a:buFontTx/>
              <a:buNone/>
              <a:defRPr/>
            </a:pPr>
            <a:r>
              <a:rPr lang="en-US" dirty="0"/>
              <a:t>For sound waves in air, something experiences simple harmonic motion, what is it?</a:t>
            </a:r>
          </a:p>
          <a:p>
            <a:pPr marL="514350" indent="-514350">
              <a:buFontTx/>
              <a:buAutoNum type="alphaLcParenR"/>
              <a:defRPr/>
            </a:pPr>
            <a:r>
              <a:rPr lang="en-US" dirty="0"/>
              <a:t>A pipe</a:t>
            </a:r>
          </a:p>
          <a:p>
            <a:pPr marL="514350" indent="-514350">
              <a:buFontTx/>
              <a:buAutoNum type="alphaLcParenR"/>
              <a:defRPr/>
            </a:pPr>
            <a:r>
              <a:rPr lang="en-US" dirty="0"/>
              <a:t>The air particles</a:t>
            </a:r>
          </a:p>
          <a:p>
            <a:pPr marL="514350" indent="-514350">
              <a:buFontTx/>
              <a:buAutoNum type="alphaLcParenR"/>
              <a:defRPr/>
            </a:pPr>
            <a:r>
              <a:rPr lang="en-US" dirty="0"/>
              <a:t>The pressure </a:t>
            </a:r>
          </a:p>
          <a:p>
            <a:pPr marL="514350" indent="-514350">
              <a:buFontTx/>
              <a:buAutoNum type="alphaLcParenR"/>
              <a:defRPr/>
            </a:pPr>
            <a:r>
              <a:rPr lang="en-US" dirty="0"/>
              <a:t>dust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0"/>
          <p:cNvGrpSpPr>
            <a:grpSpLocks/>
          </p:cNvGrpSpPr>
          <p:nvPr/>
        </p:nvGrpSpPr>
        <p:grpSpPr bwMode="auto">
          <a:xfrm>
            <a:off x="1566863" y="1390650"/>
            <a:ext cx="6673850" cy="3919538"/>
            <a:chOff x="1306287" y="-38122"/>
            <a:chExt cx="6673061" cy="3918857"/>
          </a:xfrm>
        </p:grpSpPr>
        <p:cxnSp>
          <p:nvCxnSpPr>
            <p:cNvPr id="196" name="Straight Connector 195"/>
            <p:cNvCxnSpPr/>
            <p:nvPr/>
          </p:nvCxnSpPr>
          <p:spPr>
            <a:xfrm rot="16200000" flipH="1">
              <a:off x="-636474"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a:xfrm rot="16200000" flipH="1">
              <a:off x="-19044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a:xfrm rot="16200000" flipH="1">
              <a:off x="223055"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a:xfrm rot="16200000" flipH="1">
              <a:off x="734963"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rot="16200000" flipH="1">
              <a:off x="1246078"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p:cNvCxnSpPr/>
            <p:nvPr/>
          </p:nvCxnSpPr>
          <p:spPr>
            <a:xfrm rot="16200000" flipH="1">
              <a:off x="1708779"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p:cNvCxnSpPr/>
            <p:nvPr/>
          </p:nvCxnSpPr>
          <p:spPr>
            <a:xfrm rot="16200000" flipH="1">
              <a:off x="22532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a:xfrm rot="16200000" flipH="1">
              <a:off x="278100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a:xfrm rot="16200000" flipH="1">
              <a:off x="3276250"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a:xfrm rot="16200000" flipH="1">
              <a:off x="3755618"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a:xfrm rot="16200000" flipH="1">
              <a:off x="426752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p:cNvCxnSpPr/>
            <p:nvPr/>
          </p:nvCxnSpPr>
          <p:spPr>
            <a:xfrm rot="16200000" flipH="1">
              <a:off x="4696895" y="1904639"/>
              <a:ext cx="3918857" cy="33333"/>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a:xfrm rot="16200000" flipH="1">
              <a:off x="5143723"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a:xfrm rot="16200000" flipH="1">
              <a:off x="5589757" y="1905433"/>
              <a:ext cx="3918857" cy="3174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a:xfrm rot="16200000" flipH="1">
              <a:off x="6003252" y="1904639"/>
              <a:ext cx="3918857" cy="3333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3090" name="Rectangle 41"/>
          <p:cNvSpPr>
            <a:spLocks noChangeArrowheads="1"/>
          </p:cNvSpPr>
          <p:nvPr/>
        </p:nvSpPr>
        <p:spPr bwMode="auto">
          <a:xfrm>
            <a:off x="1420813" y="1889125"/>
            <a:ext cx="7086600" cy="830263"/>
          </a:xfrm>
          <a:prstGeom prst="rect">
            <a:avLst/>
          </a:prstGeom>
          <a:solidFill>
            <a:schemeClr val="accent1"/>
          </a:solidFill>
          <a:ln w="9525">
            <a:noFill/>
            <a:miter lim="800000"/>
            <a:headEnd/>
            <a:tailEnd/>
          </a:ln>
        </p:spPr>
        <p:txBody>
          <a:bodyPr wrap="none" anchor="ctr"/>
          <a:lstStyle/>
          <a:p>
            <a:endParaRPr lang="en-US" dirty="0"/>
          </a:p>
        </p:txBody>
      </p:sp>
      <p:sp>
        <p:nvSpPr>
          <p:cNvPr id="473091" name="Rectangle 42"/>
          <p:cNvSpPr>
            <a:spLocks noChangeArrowheads="1"/>
          </p:cNvSpPr>
          <p:nvPr/>
        </p:nvSpPr>
        <p:spPr bwMode="auto">
          <a:xfrm>
            <a:off x="760413" y="1789113"/>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2" name="Rectangle 43"/>
          <p:cNvSpPr>
            <a:spLocks noChangeArrowheads="1"/>
          </p:cNvSpPr>
          <p:nvPr/>
        </p:nvSpPr>
        <p:spPr bwMode="auto">
          <a:xfrm>
            <a:off x="760413" y="2684463"/>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3093" name="Rectangle 44"/>
          <p:cNvSpPr>
            <a:spLocks noChangeArrowheads="1"/>
          </p:cNvSpPr>
          <p:nvPr/>
        </p:nvSpPr>
        <p:spPr bwMode="auto">
          <a:xfrm>
            <a:off x="261938" y="2136775"/>
            <a:ext cx="998537" cy="3000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094" name="Rectangle 45"/>
          <p:cNvSpPr>
            <a:spLocks noChangeArrowheads="1"/>
          </p:cNvSpPr>
          <p:nvPr/>
        </p:nvSpPr>
        <p:spPr bwMode="auto">
          <a:xfrm>
            <a:off x="1260475" y="1889125"/>
            <a:ext cx="214313" cy="795338"/>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grpSp>
        <p:nvGrpSpPr>
          <p:cNvPr id="3" name="Group 134"/>
          <p:cNvGrpSpPr>
            <a:grpSpLocks/>
          </p:cNvGrpSpPr>
          <p:nvPr/>
        </p:nvGrpSpPr>
        <p:grpSpPr bwMode="auto">
          <a:xfrm>
            <a:off x="1535113" y="2220913"/>
            <a:ext cx="2994025" cy="147637"/>
            <a:chOff x="1273631" y="791844"/>
            <a:chExt cx="2993619" cy="146957"/>
          </a:xfrm>
        </p:grpSpPr>
        <p:sp>
          <p:nvSpPr>
            <p:cNvPr id="13" name="Oval 12"/>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Oval 13"/>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Oval 14"/>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Oval 1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Oval 19"/>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60" name="Rectangle 39"/>
          <p:cNvSpPr>
            <a:spLocks noChangeArrowheads="1"/>
          </p:cNvSpPr>
          <p:nvPr/>
        </p:nvSpPr>
        <p:spPr bwMode="auto">
          <a:xfrm>
            <a:off x="1458913" y="3135313"/>
            <a:ext cx="2986087"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3097" name="Rectangle 41"/>
          <p:cNvSpPr>
            <a:spLocks noChangeArrowheads="1"/>
          </p:cNvSpPr>
          <p:nvPr/>
        </p:nvSpPr>
        <p:spPr bwMode="auto">
          <a:xfrm>
            <a:off x="4278313" y="3135313"/>
            <a:ext cx="4217987" cy="830262"/>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1109663" y="3143250"/>
            <a:ext cx="1552575" cy="81756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099" name="Rectangle 44"/>
          <p:cNvSpPr>
            <a:spLocks noChangeArrowheads="1"/>
          </p:cNvSpPr>
          <p:nvPr/>
        </p:nvSpPr>
        <p:spPr bwMode="auto">
          <a:xfrm>
            <a:off x="1638300" y="338455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3100" name="Rectangle 45"/>
          <p:cNvSpPr>
            <a:spLocks noChangeArrowheads="1"/>
          </p:cNvSpPr>
          <p:nvPr/>
        </p:nvSpPr>
        <p:spPr bwMode="auto">
          <a:xfrm>
            <a:off x="2638425" y="31353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928938" y="3762375"/>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886075" y="360997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906713" y="322262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5" name="Straight Connector 114"/>
          <p:cNvCxnSpPr/>
          <p:nvPr/>
        </p:nvCxnSpPr>
        <p:spPr>
          <a:xfrm>
            <a:off x="914400" y="5348288"/>
            <a:ext cx="7837488"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1519238" y="4792663"/>
            <a:ext cx="200025" cy="5556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Rectangle 116"/>
          <p:cNvSpPr/>
          <p:nvPr/>
        </p:nvSpPr>
        <p:spPr>
          <a:xfrm>
            <a:off x="1958975" y="4986338"/>
            <a:ext cx="193675" cy="3571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8" name="Rectangle 117"/>
          <p:cNvSpPr/>
          <p:nvPr/>
        </p:nvSpPr>
        <p:spPr>
          <a:xfrm>
            <a:off x="2368550" y="5162550"/>
            <a:ext cx="215900" cy="18097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08" name="Rectangle 43"/>
          <p:cNvSpPr>
            <a:spLocks noChangeArrowheads="1"/>
          </p:cNvSpPr>
          <p:nvPr/>
        </p:nvSpPr>
        <p:spPr bwMode="auto">
          <a:xfrm>
            <a:off x="749300" y="3932238"/>
            <a:ext cx="7727950"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nvGrpSpPr>
          <p:cNvPr id="4" name="Group 135"/>
          <p:cNvGrpSpPr>
            <a:grpSpLocks/>
          </p:cNvGrpSpPr>
          <p:nvPr/>
        </p:nvGrpSpPr>
        <p:grpSpPr bwMode="auto">
          <a:xfrm flipH="1">
            <a:off x="4414838" y="2209800"/>
            <a:ext cx="2992437" cy="147638"/>
            <a:chOff x="1273631" y="791844"/>
            <a:chExt cx="2993619" cy="146957"/>
          </a:xfrm>
        </p:grpSpPr>
        <p:sp>
          <p:nvSpPr>
            <p:cNvPr id="137" name="Oval 13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0" name="Oval 13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3" name="Oval 142"/>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5" name="Oval 144"/>
          <p:cNvSpPr/>
          <p:nvPr/>
        </p:nvSpPr>
        <p:spPr>
          <a:xfrm>
            <a:off x="7304088" y="2209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6" name="Oval 145"/>
          <p:cNvSpPr/>
          <p:nvPr/>
        </p:nvSpPr>
        <p:spPr>
          <a:xfrm>
            <a:off x="7734300" y="2209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7" name="Oval 146"/>
          <p:cNvSpPr/>
          <p:nvPr/>
        </p:nvSpPr>
        <p:spPr>
          <a:xfrm>
            <a:off x="8164513" y="2209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6" name="Oval 155"/>
          <p:cNvSpPr/>
          <p:nvPr/>
        </p:nvSpPr>
        <p:spPr>
          <a:xfrm>
            <a:off x="2911475" y="3484563"/>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406775" y="3484563"/>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886200" y="348456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419600" y="3484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59"/>
          <p:cNvGrpSpPr>
            <a:grpSpLocks/>
          </p:cNvGrpSpPr>
          <p:nvPr/>
        </p:nvGrpSpPr>
        <p:grpSpPr bwMode="auto">
          <a:xfrm flipH="1">
            <a:off x="4419600" y="3473450"/>
            <a:ext cx="2994025" cy="146050"/>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310438" y="3473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739063" y="3473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8169275" y="3473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3121" name="Rectangle 42"/>
          <p:cNvSpPr>
            <a:spLocks noChangeArrowheads="1"/>
          </p:cNvSpPr>
          <p:nvPr/>
        </p:nvSpPr>
        <p:spPr bwMode="auto">
          <a:xfrm>
            <a:off x="749300" y="3035300"/>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83" name="Rectangle 182"/>
          <p:cNvSpPr/>
          <p:nvPr/>
        </p:nvSpPr>
        <p:spPr>
          <a:xfrm>
            <a:off x="3352800"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4" name="Rectangle 183"/>
          <p:cNvSpPr/>
          <p:nvPr/>
        </p:nvSpPr>
        <p:spPr>
          <a:xfrm>
            <a:off x="2836863" y="5326063"/>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5" name="Rectangle 184"/>
          <p:cNvSpPr/>
          <p:nvPr/>
        </p:nvSpPr>
        <p:spPr>
          <a:xfrm>
            <a:off x="3832225" y="5326063"/>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6" name="Rectangle 185"/>
          <p:cNvSpPr/>
          <p:nvPr/>
        </p:nvSpPr>
        <p:spPr>
          <a:xfrm>
            <a:off x="4343400" y="5326063"/>
            <a:ext cx="228600"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7" name="Rectangle 186"/>
          <p:cNvSpPr/>
          <p:nvPr/>
        </p:nvSpPr>
        <p:spPr>
          <a:xfrm>
            <a:off x="4856163" y="5326063"/>
            <a:ext cx="227012"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8" name="Rectangle 187"/>
          <p:cNvSpPr/>
          <p:nvPr/>
        </p:nvSpPr>
        <p:spPr>
          <a:xfrm>
            <a:off x="5432425" y="5326063"/>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9" name="Rectangle 188"/>
          <p:cNvSpPr/>
          <p:nvPr/>
        </p:nvSpPr>
        <p:spPr>
          <a:xfrm>
            <a:off x="5878513" y="5326063"/>
            <a:ext cx="228600"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0" name="Rectangle 189"/>
          <p:cNvSpPr/>
          <p:nvPr/>
        </p:nvSpPr>
        <p:spPr>
          <a:xfrm>
            <a:off x="6373813" y="5326063"/>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1" name="Rectangle 190"/>
          <p:cNvSpPr/>
          <p:nvPr/>
        </p:nvSpPr>
        <p:spPr>
          <a:xfrm>
            <a:off x="6804025"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2" name="Rectangle 191"/>
          <p:cNvSpPr/>
          <p:nvPr/>
        </p:nvSpPr>
        <p:spPr>
          <a:xfrm>
            <a:off x="7267575" y="5326063"/>
            <a:ext cx="227013"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3" name="Rectangle 192"/>
          <p:cNvSpPr/>
          <p:nvPr/>
        </p:nvSpPr>
        <p:spPr>
          <a:xfrm>
            <a:off x="7696200" y="5326063"/>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4" name="Rectangle 193"/>
          <p:cNvSpPr/>
          <p:nvPr/>
        </p:nvSpPr>
        <p:spPr>
          <a:xfrm>
            <a:off x="8159750" y="5326063"/>
            <a:ext cx="227013"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Freeform 83"/>
          <p:cNvSpPr/>
          <p:nvPr/>
        </p:nvSpPr>
        <p:spPr>
          <a:xfrm>
            <a:off x="1585913" y="2381250"/>
            <a:ext cx="1304925" cy="14478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C0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5" name="Freeform 84"/>
          <p:cNvSpPr/>
          <p:nvPr/>
        </p:nvSpPr>
        <p:spPr>
          <a:xfrm>
            <a:off x="2014538" y="2333625"/>
            <a:ext cx="819150" cy="1343025"/>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0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sp>
        <p:nvSpPr>
          <p:cNvPr id="86" name="Freeform 85"/>
          <p:cNvSpPr/>
          <p:nvPr/>
        </p:nvSpPr>
        <p:spPr>
          <a:xfrm>
            <a:off x="2424113" y="2333625"/>
            <a:ext cx="428625" cy="952500"/>
          </a:xfrm>
          <a:custGeom>
            <a:avLst/>
            <a:gdLst>
              <a:gd name="connsiteX0" fmla="*/ 0 w 1304925"/>
              <a:gd name="connsiteY0" fmla="*/ 0 h 1447800"/>
              <a:gd name="connsiteX1" fmla="*/ 219075 w 1304925"/>
              <a:gd name="connsiteY1" fmla="*/ 1047750 h 1447800"/>
              <a:gd name="connsiteX2" fmla="*/ 1304925 w 1304925"/>
              <a:gd name="connsiteY2" fmla="*/ 1447800 h 1447800"/>
            </a:gdLst>
            <a:ahLst/>
            <a:cxnLst>
              <a:cxn ang="0">
                <a:pos x="connsiteX0" y="connsiteY0"/>
              </a:cxn>
              <a:cxn ang="0">
                <a:pos x="connsiteX1" y="connsiteY1"/>
              </a:cxn>
              <a:cxn ang="0">
                <a:pos x="connsiteX2" y="connsiteY2"/>
              </a:cxn>
            </a:cxnLst>
            <a:rect l="l" t="t" r="r" b="b"/>
            <a:pathLst>
              <a:path w="1304925" h="1447800">
                <a:moveTo>
                  <a:pt x="0" y="0"/>
                </a:moveTo>
                <a:cubicBezTo>
                  <a:pt x="794" y="403225"/>
                  <a:pt x="1588" y="806450"/>
                  <a:pt x="219075" y="1047750"/>
                </a:cubicBezTo>
                <a:cubicBezTo>
                  <a:pt x="436562" y="1289050"/>
                  <a:pt x="1071563" y="1339850"/>
                  <a:pt x="1304925" y="1447800"/>
                </a:cubicBezTo>
              </a:path>
            </a:pathLst>
          </a:custGeom>
          <a:ln>
            <a:solidFill>
              <a:srgbClr val="FFC000"/>
            </a:solidFill>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cxnSp>
        <p:nvCxnSpPr>
          <p:cNvPr id="88" name="Straight Arrow Connector 87"/>
          <p:cNvCxnSpPr/>
          <p:nvPr/>
        </p:nvCxnSpPr>
        <p:spPr>
          <a:xfrm rot="5400000">
            <a:off x="2599531" y="2767807"/>
            <a:ext cx="714375" cy="1588"/>
          </a:xfrm>
          <a:prstGeom prst="straightConnector1">
            <a:avLst/>
          </a:prstGeom>
          <a:ln>
            <a:solidFill>
              <a:srgbClr val="FFFF00"/>
            </a:solidFill>
            <a:tailEnd type="arrow"/>
          </a:ln>
        </p:spPr>
        <p:style>
          <a:lnRef idx="1">
            <a:schemeClr val="accent1"/>
          </a:lnRef>
          <a:fillRef idx="0">
            <a:schemeClr val="accent1"/>
          </a:fillRef>
          <a:effectRef idx="0">
            <a:schemeClr val="accent1"/>
          </a:effectRef>
          <a:fontRef idx="minor">
            <a:schemeClr val="tx1"/>
          </a:fontRef>
        </p:style>
      </p:cxnSp>
      <p:sp>
        <p:nvSpPr>
          <p:cNvPr id="473138" name="TextBox 88"/>
          <p:cNvSpPr txBox="1">
            <a:spLocks noChangeArrowheads="1"/>
          </p:cNvSpPr>
          <p:nvPr/>
        </p:nvSpPr>
        <p:spPr bwMode="auto">
          <a:xfrm>
            <a:off x="204788" y="4618038"/>
            <a:ext cx="1209675" cy="954087"/>
          </a:xfrm>
          <a:prstGeom prst="rect">
            <a:avLst/>
          </a:prstGeom>
          <a:noFill/>
          <a:ln w="9525">
            <a:noFill/>
            <a:miter lim="800000"/>
            <a:headEnd/>
            <a:tailEnd/>
          </a:ln>
        </p:spPr>
        <p:txBody>
          <a:bodyPr>
            <a:spAutoFit/>
          </a:bodyPr>
          <a:lstStyle/>
          <a:p>
            <a:r>
              <a:rPr lang="en-US" sz="1400" dirty="0"/>
              <a:t>Bar Graph of Displacement from  Original Position</a:t>
            </a:r>
          </a:p>
        </p:txBody>
      </p:sp>
      <p:sp>
        <p:nvSpPr>
          <p:cNvPr id="90" name="Right Arrow 89"/>
          <p:cNvSpPr/>
          <p:nvPr/>
        </p:nvSpPr>
        <p:spPr>
          <a:xfrm>
            <a:off x="414338" y="3424238"/>
            <a:ext cx="893762" cy="2444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92263"/>
            <a:ext cx="6672262" cy="3919537"/>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1"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49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2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09"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49"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5138" name="Rectangle 41"/>
          <p:cNvSpPr>
            <a:spLocks noChangeArrowheads="1"/>
          </p:cNvSpPr>
          <p:nvPr/>
        </p:nvSpPr>
        <p:spPr bwMode="auto">
          <a:xfrm>
            <a:off x="555625" y="3554413"/>
            <a:ext cx="7689850" cy="830262"/>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40013" y="3548063"/>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98" name="Rectangle 97"/>
          <p:cNvSpPr/>
          <p:nvPr/>
        </p:nvSpPr>
        <p:spPr>
          <a:xfrm>
            <a:off x="0" y="3567113"/>
            <a:ext cx="1352550"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1" name="Rectangle 42"/>
          <p:cNvSpPr>
            <a:spLocks noChangeArrowheads="1"/>
          </p:cNvSpPr>
          <p:nvPr/>
        </p:nvSpPr>
        <p:spPr bwMode="auto">
          <a:xfrm>
            <a:off x="500063" y="3454400"/>
            <a:ext cx="7726362"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2" name="Rectangle 43"/>
          <p:cNvSpPr>
            <a:spLocks noChangeArrowheads="1"/>
          </p:cNvSpPr>
          <p:nvPr/>
        </p:nvSpPr>
        <p:spPr bwMode="auto">
          <a:xfrm>
            <a:off x="500063" y="4351338"/>
            <a:ext cx="7726362"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5143" name="Rectangle 44"/>
          <p:cNvSpPr>
            <a:spLocks noChangeArrowheads="1"/>
          </p:cNvSpPr>
          <p:nvPr/>
        </p:nvSpPr>
        <p:spPr bwMode="auto">
          <a:xfrm>
            <a:off x="252413" y="3802063"/>
            <a:ext cx="998537"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4" name="Rectangle 45"/>
          <p:cNvSpPr>
            <a:spLocks noChangeArrowheads="1"/>
          </p:cNvSpPr>
          <p:nvPr/>
        </p:nvSpPr>
        <p:spPr bwMode="auto">
          <a:xfrm>
            <a:off x="1250950" y="3554413"/>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196975" y="2252663"/>
            <a:ext cx="2986088"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5146" name="Rectangle 41"/>
          <p:cNvSpPr>
            <a:spLocks noChangeArrowheads="1"/>
          </p:cNvSpPr>
          <p:nvPr/>
        </p:nvSpPr>
        <p:spPr bwMode="auto">
          <a:xfrm>
            <a:off x="4016375" y="2252663"/>
            <a:ext cx="4217988" cy="831850"/>
          </a:xfrm>
          <a:prstGeom prst="rect">
            <a:avLst/>
          </a:prstGeom>
          <a:solidFill>
            <a:schemeClr val="accent1"/>
          </a:solidFill>
          <a:ln w="9525">
            <a:noFill/>
            <a:miter lim="800000"/>
            <a:headEnd/>
            <a:tailEnd/>
          </a:ln>
        </p:spPr>
        <p:txBody>
          <a:bodyPr wrap="none" anchor="ctr"/>
          <a:lstStyle/>
          <a:p>
            <a:endParaRPr lang="en-US" dirty="0"/>
          </a:p>
        </p:txBody>
      </p:sp>
      <p:sp>
        <p:nvSpPr>
          <p:cNvPr id="113" name="Rectangle 112"/>
          <p:cNvSpPr/>
          <p:nvPr/>
        </p:nvSpPr>
        <p:spPr>
          <a:xfrm>
            <a:off x="849313" y="2262188"/>
            <a:ext cx="1550987" cy="815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48" name="Rectangle 44"/>
          <p:cNvSpPr>
            <a:spLocks noChangeArrowheads="1"/>
          </p:cNvSpPr>
          <p:nvPr/>
        </p:nvSpPr>
        <p:spPr bwMode="auto">
          <a:xfrm>
            <a:off x="1376363" y="2501900"/>
            <a:ext cx="1000125"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5149" name="Rectangle 45"/>
          <p:cNvSpPr>
            <a:spLocks noChangeArrowheads="1"/>
          </p:cNvSpPr>
          <p:nvPr/>
        </p:nvSpPr>
        <p:spPr bwMode="auto">
          <a:xfrm>
            <a:off x="2376488" y="2252663"/>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2667000" y="287972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2625725" y="272732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2644775" y="234156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53" name="Rectangle 43"/>
          <p:cNvSpPr>
            <a:spLocks noChangeArrowheads="1"/>
          </p:cNvSpPr>
          <p:nvPr/>
        </p:nvSpPr>
        <p:spPr bwMode="auto">
          <a:xfrm>
            <a:off x="488950" y="3049588"/>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651125" y="2601913"/>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7" name="Oval 156"/>
          <p:cNvSpPr/>
          <p:nvPr/>
        </p:nvSpPr>
        <p:spPr>
          <a:xfrm>
            <a:off x="3146425" y="2601913"/>
            <a:ext cx="114300" cy="14763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8" name="Oval 157"/>
          <p:cNvSpPr/>
          <p:nvPr/>
        </p:nvSpPr>
        <p:spPr>
          <a:xfrm>
            <a:off x="3624263" y="260191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9" name="Oval 158"/>
          <p:cNvSpPr/>
          <p:nvPr/>
        </p:nvSpPr>
        <p:spPr>
          <a:xfrm>
            <a:off x="4157663" y="260191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57663" y="2590800"/>
            <a:ext cx="2994025" cy="147638"/>
            <a:chOff x="1273631" y="791844"/>
            <a:chExt cx="2993619" cy="146957"/>
          </a:xfrm>
        </p:grpSpPr>
        <p:sp>
          <p:nvSpPr>
            <p:cNvPr id="161" name="Oval 160"/>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2" name="Oval 161"/>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3" name="Oval 162"/>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4" name="Oval 163"/>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5" name="Oval 164"/>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6" name="Oval 165"/>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7" name="Oval 166"/>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68" name="Oval 167"/>
          <p:cNvSpPr/>
          <p:nvPr/>
        </p:nvSpPr>
        <p:spPr>
          <a:xfrm>
            <a:off x="7048500" y="25908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9" name="Oval 168"/>
          <p:cNvSpPr/>
          <p:nvPr/>
        </p:nvSpPr>
        <p:spPr>
          <a:xfrm>
            <a:off x="7478713" y="2590800"/>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0" name="Oval 169"/>
          <p:cNvSpPr/>
          <p:nvPr/>
        </p:nvSpPr>
        <p:spPr>
          <a:xfrm>
            <a:off x="7908925" y="25908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5162" name="Rectangle 42"/>
          <p:cNvSpPr>
            <a:spLocks noChangeArrowheads="1"/>
          </p:cNvSpPr>
          <p:nvPr/>
        </p:nvSpPr>
        <p:spPr bwMode="auto">
          <a:xfrm>
            <a:off x="488950" y="2152650"/>
            <a:ext cx="7726363"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774825" y="40767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22500" y="3973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095500" y="3652838"/>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13188" y="388143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081463" y="3686175"/>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087813" y="40608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64013" y="3865563"/>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59"/>
          <p:cNvGrpSpPr>
            <a:grpSpLocks/>
          </p:cNvGrpSpPr>
          <p:nvPr/>
        </p:nvGrpSpPr>
        <p:grpSpPr bwMode="auto">
          <a:xfrm flipH="1">
            <a:off x="4164013" y="3854450"/>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53263" y="3854450"/>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483475" y="3854450"/>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13688" y="3854450"/>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22963"/>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60" name="Rectangle 159"/>
          <p:cNvSpPr/>
          <p:nvPr/>
        </p:nvSpPr>
        <p:spPr>
          <a:xfrm>
            <a:off x="1257300" y="5821363"/>
            <a:ext cx="195263" cy="1016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1" name="Rectangle 170"/>
          <p:cNvSpPr/>
          <p:nvPr/>
        </p:nvSpPr>
        <p:spPr>
          <a:xfrm>
            <a:off x="1698625" y="5691188"/>
            <a:ext cx="179388" cy="2270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2" name="Rectangle 171"/>
          <p:cNvSpPr/>
          <p:nvPr/>
        </p:nvSpPr>
        <p:spPr>
          <a:xfrm>
            <a:off x="2106613" y="5478463"/>
            <a:ext cx="244475" cy="4397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3" name="Rectangle 172"/>
          <p:cNvSpPr/>
          <p:nvPr/>
        </p:nvSpPr>
        <p:spPr>
          <a:xfrm>
            <a:off x="3092450" y="5527675"/>
            <a:ext cx="222250" cy="428625"/>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4" name="Rectangle 173"/>
          <p:cNvSpPr/>
          <p:nvPr/>
        </p:nvSpPr>
        <p:spPr>
          <a:xfrm>
            <a:off x="2574925" y="5314950"/>
            <a:ext cx="217488" cy="6238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707063"/>
            <a:ext cx="201612" cy="2095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900738"/>
            <a:ext cx="227013" cy="71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900738"/>
            <a:ext cx="228600" cy="7143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900738"/>
            <a:ext cx="228600" cy="714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900738"/>
            <a:ext cx="227012" cy="7143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900738"/>
            <a:ext cx="227012"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900738"/>
            <a:ext cx="228600"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900738"/>
            <a:ext cx="228600" cy="7143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900738"/>
            <a:ext cx="227013" cy="7143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900738"/>
            <a:ext cx="228600" cy="7143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5" name="Group 116"/>
          <p:cNvGrpSpPr>
            <a:grpSpLocks/>
          </p:cNvGrpSpPr>
          <p:nvPr/>
        </p:nvGrpSpPr>
        <p:grpSpPr bwMode="auto">
          <a:xfrm>
            <a:off x="1258888" y="1724025"/>
            <a:ext cx="2994025" cy="146050"/>
            <a:chOff x="1273631" y="791844"/>
            <a:chExt cx="2993619" cy="146957"/>
          </a:xfrm>
        </p:grpSpPr>
        <p:sp>
          <p:nvSpPr>
            <p:cNvPr id="99" name="Oval 98"/>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Oval 99"/>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1" name="Oval 100"/>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4" name="Oval 103"/>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5" name="Oval 104"/>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24"/>
          <p:cNvGrpSpPr>
            <a:grpSpLocks/>
          </p:cNvGrpSpPr>
          <p:nvPr/>
        </p:nvGrpSpPr>
        <p:grpSpPr bwMode="auto">
          <a:xfrm flipH="1">
            <a:off x="4138613" y="1712913"/>
            <a:ext cx="2992437" cy="146050"/>
            <a:chOff x="1273631" y="791844"/>
            <a:chExt cx="2993619" cy="146957"/>
          </a:xfrm>
        </p:grpSpPr>
        <p:sp>
          <p:nvSpPr>
            <p:cNvPr id="107" name="Oval 106"/>
            <p:cNvSpPr/>
            <p:nvPr/>
          </p:nvSpPr>
          <p:spPr>
            <a:xfrm>
              <a:off x="1273631" y="791844"/>
              <a:ext cx="11434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a:off x="1704013" y="791844"/>
              <a:ext cx="11434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a:off x="2134396" y="791844"/>
              <a:ext cx="112757"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a:off x="2645773" y="791844"/>
              <a:ext cx="11434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a:off x="3141268" y="791844"/>
              <a:ext cx="11434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a:off x="3619294" y="791844"/>
              <a:ext cx="11434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4152905" y="791844"/>
              <a:ext cx="11434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15" name="Oval 114"/>
          <p:cNvSpPr/>
          <p:nvPr/>
        </p:nvSpPr>
        <p:spPr>
          <a:xfrm>
            <a:off x="7027863"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458075"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7" name="Oval 116"/>
          <p:cNvSpPr/>
          <p:nvPr/>
        </p:nvSpPr>
        <p:spPr>
          <a:xfrm>
            <a:off x="7888288"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223.2.2</a:t>
            </a:r>
          </a:p>
        </p:txBody>
      </p:sp>
      <p:sp>
        <p:nvSpPr>
          <p:cNvPr id="44036" name="Rectangle 3"/>
          <p:cNvSpPr>
            <a:spLocks noGrp="1" noChangeArrowheads="1"/>
          </p:cNvSpPr>
          <p:nvPr>
            <p:ph idx="1"/>
          </p:nvPr>
        </p:nvSpPr>
        <p:spPr>
          <a:xfrm>
            <a:off x="457199" y="1600200"/>
            <a:ext cx="4468761" cy="4525963"/>
          </a:xfrm>
        </p:spPr>
        <p:txBody>
          <a:bodyPr/>
          <a:lstStyle/>
          <a:p>
            <a:pPr marL="609600" indent="-609600" eaLnBrk="1" hangingPunct="1">
              <a:buFontTx/>
              <a:buNone/>
            </a:pPr>
            <a:r>
              <a:rPr lang="en-US" dirty="0"/>
              <a:t>What is the medium for an ocean wave?… </a:t>
            </a:r>
          </a:p>
          <a:p>
            <a:pPr marL="990600" lvl="1" indent="-533400" eaLnBrk="1" hangingPunct="1">
              <a:buFontTx/>
              <a:buAutoNum type="alphaLcParenR"/>
            </a:pPr>
            <a:r>
              <a:rPr lang="en-US" dirty="0"/>
              <a:t>The electromagnetic field</a:t>
            </a:r>
          </a:p>
          <a:p>
            <a:pPr marL="990600" lvl="1" indent="-533400" eaLnBrk="1" hangingPunct="1">
              <a:buFontTx/>
              <a:buAutoNum type="alphaLcParenR"/>
            </a:pPr>
            <a:r>
              <a:rPr lang="en-US" dirty="0"/>
              <a:t>Air molecules</a:t>
            </a:r>
          </a:p>
          <a:p>
            <a:pPr marL="990600" lvl="1" indent="-533400" eaLnBrk="1" hangingPunct="1">
              <a:buFontTx/>
              <a:buAutoNum type="alphaLcParenR"/>
            </a:pPr>
            <a:r>
              <a:rPr lang="en-US" dirty="0"/>
              <a:t>Free space</a:t>
            </a:r>
          </a:p>
          <a:p>
            <a:pPr marL="990600" lvl="1" indent="-533400" eaLnBrk="1" hangingPunct="1">
              <a:buFontTx/>
              <a:buAutoNum type="alphaLcParenR"/>
            </a:pPr>
            <a:r>
              <a:rPr lang="en-US" dirty="0"/>
              <a:t>Water  molecules</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2</a:t>
            </a:fld>
            <a:endParaRPr lang="en-US"/>
          </a:p>
        </p:txBody>
      </p:sp>
      <p:pic>
        <p:nvPicPr>
          <p:cNvPr id="44037" name="Picture 4" descr="J5P87D0K"/>
          <p:cNvPicPr>
            <a:picLocks noChangeAspect="1" noChangeArrowheads="1"/>
          </p:cNvPicPr>
          <p:nvPr/>
        </p:nvPicPr>
        <p:blipFill>
          <a:blip r:embed="rId2" cstate="print"/>
          <a:srcRect r="13052"/>
          <a:stretch>
            <a:fillRect/>
          </a:stretch>
        </p:blipFill>
        <p:spPr bwMode="auto">
          <a:xfrm>
            <a:off x="4535647" y="2470150"/>
            <a:ext cx="4444580" cy="2397125"/>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7186"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7187"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89"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0"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7191"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2"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1" y="3584576"/>
            <a:ext cx="2665413" cy="82117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7194"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444875"/>
            <a:ext cx="473075" cy="993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197" name="Rectangle 44"/>
          <p:cNvSpPr>
            <a:spLocks noChangeArrowheads="1"/>
          </p:cNvSpPr>
          <p:nvPr/>
        </p:nvSpPr>
        <p:spPr bwMode="auto">
          <a:xfrm>
            <a:off x="-598488"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7198" name="Rectangle 45"/>
          <p:cNvSpPr>
            <a:spLocks noChangeArrowheads="1"/>
          </p:cNvSpPr>
          <p:nvPr/>
        </p:nvSpPr>
        <p:spPr bwMode="auto">
          <a:xfrm>
            <a:off x="40005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690563" y="4178300"/>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666750" y="38131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306513" y="3949700"/>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2"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2176463" y="3949700"/>
            <a:ext cx="114300" cy="147638"/>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7204"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14763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flipV="1">
            <a:off x="3570288" y="5667375"/>
            <a:ext cx="282575" cy="2778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a:off x="4083050" y="5470525"/>
            <a:ext cx="244475" cy="4937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259388"/>
            <a:ext cx="255588" cy="70485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568950"/>
            <a:ext cx="266700" cy="39528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781675"/>
            <a:ext cx="276225" cy="18256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892800"/>
            <a:ext cx="227012"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892800"/>
            <a:ext cx="228600"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a:off x="7005638" y="5892800"/>
            <a:ext cx="228600" cy="7143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a:off x="1257300" y="5911850"/>
            <a:ext cx="163513" cy="32702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926138"/>
            <a:ext cx="179388" cy="49212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12725" cy="3492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184150" cy="20161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3157538" y="39116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175125" y="39925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6" name="Oval 105"/>
          <p:cNvSpPr/>
          <p:nvPr/>
        </p:nvSpPr>
        <p:spPr>
          <a:xfrm flipH="1">
            <a:off x="7097713"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6667500"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6237288"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199188" y="3868738"/>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6194425" y="4178300"/>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6205538" y="3687763"/>
            <a:ext cx="114300" cy="14763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5165725" y="3933825"/>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108825" y="39655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26"/>
          <p:cNvGrpSpPr>
            <a:grpSpLocks/>
          </p:cNvGrpSpPr>
          <p:nvPr/>
        </p:nvGrpSpPr>
        <p:grpSpPr bwMode="auto">
          <a:xfrm>
            <a:off x="1306513" y="1584325"/>
            <a:ext cx="6672262" cy="3919538"/>
            <a:chOff x="1306287" y="-38122"/>
            <a:chExt cx="6673061" cy="3918857"/>
          </a:xfrm>
        </p:grpSpPr>
        <p:cxnSp>
          <p:nvCxnSpPr>
            <p:cNvPr id="128" name="Straight Connector 127"/>
            <p:cNvCxnSpPr/>
            <p:nvPr/>
          </p:nvCxnSpPr>
          <p:spPr>
            <a:xfrm rot="16200000" flipH="1">
              <a:off x="-636471"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6200000" flipH="1">
              <a:off x="-190330" y="1904636"/>
              <a:ext cx="3918857" cy="33342"/>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6200000" flipH="1">
              <a:off x="22326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16200000" flipH="1">
              <a:off x="73450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16200000" flipH="1">
              <a:off x="124653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16200000" flipH="1">
              <a:off x="170934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rot="16200000" flipH="1">
              <a:off x="2253125"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a:xfrm rot="16200000" flipH="1">
              <a:off x="2781032"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3276391"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3755873"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267110"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p:cNvCxnSpPr/>
            <p:nvPr/>
          </p:nvCxnSpPr>
          <p:spPr>
            <a:xfrm rot="16200000" flipH="1">
              <a:off x="4697374"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a:xfrm rot="16200000" flipH="1">
              <a:off x="5143515"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6200000" flipH="1">
              <a:off x="5589656" y="1905430"/>
              <a:ext cx="3918857" cy="31754"/>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rot="16200000" flipH="1">
              <a:off x="6003250" y="1904636"/>
              <a:ext cx="3918857" cy="3334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479234" name="Rectangle 41"/>
          <p:cNvSpPr>
            <a:spLocks noChangeArrowheads="1"/>
          </p:cNvSpPr>
          <p:nvPr/>
        </p:nvSpPr>
        <p:spPr bwMode="auto">
          <a:xfrm>
            <a:off x="2530475" y="3605213"/>
            <a:ext cx="2901950" cy="831850"/>
          </a:xfrm>
          <a:prstGeom prst="rect">
            <a:avLst/>
          </a:prstGeom>
          <a:solidFill>
            <a:schemeClr val="accent1"/>
          </a:solidFill>
          <a:ln w="9525">
            <a:noFill/>
            <a:miter lim="800000"/>
            <a:headEnd/>
            <a:tailEnd/>
          </a:ln>
        </p:spPr>
        <p:txBody>
          <a:bodyPr wrap="none" anchor="ctr"/>
          <a:lstStyle/>
          <a:p>
            <a:endParaRPr lang="en-US" dirty="0"/>
          </a:p>
        </p:txBody>
      </p:sp>
      <p:sp>
        <p:nvSpPr>
          <p:cNvPr id="479235" name="Rectangle 41"/>
          <p:cNvSpPr>
            <a:spLocks noChangeArrowheads="1"/>
          </p:cNvSpPr>
          <p:nvPr/>
        </p:nvSpPr>
        <p:spPr bwMode="auto">
          <a:xfrm>
            <a:off x="587375" y="2108200"/>
            <a:ext cx="7691438" cy="831850"/>
          </a:xfrm>
          <a:prstGeom prst="rect">
            <a:avLst/>
          </a:prstGeom>
          <a:solidFill>
            <a:schemeClr val="accent1"/>
          </a:solidFill>
          <a:ln w="9525">
            <a:noFill/>
            <a:miter lim="800000"/>
            <a:headEnd/>
            <a:tailEnd/>
          </a:ln>
        </p:spPr>
        <p:txBody>
          <a:bodyPr wrap="none" anchor="ctr"/>
          <a:lstStyle/>
          <a:p>
            <a:endParaRPr lang="en-US" dirty="0"/>
          </a:p>
        </p:txBody>
      </p:sp>
      <p:sp>
        <p:nvSpPr>
          <p:cNvPr id="97" name="Rectangle 39"/>
          <p:cNvSpPr>
            <a:spLocks noChangeArrowheads="1"/>
          </p:cNvSpPr>
          <p:nvPr/>
        </p:nvSpPr>
        <p:spPr bwMode="auto">
          <a:xfrm>
            <a:off x="2671763" y="2103438"/>
            <a:ext cx="2986087" cy="83185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37" name="Rectangle 42"/>
          <p:cNvSpPr>
            <a:spLocks noChangeArrowheads="1"/>
          </p:cNvSpPr>
          <p:nvPr/>
        </p:nvSpPr>
        <p:spPr bwMode="auto">
          <a:xfrm>
            <a:off x="531813" y="2009775"/>
            <a:ext cx="7727950"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8" name="Rectangle 43"/>
          <p:cNvSpPr>
            <a:spLocks noChangeArrowheads="1"/>
          </p:cNvSpPr>
          <p:nvPr/>
        </p:nvSpPr>
        <p:spPr bwMode="auto">
          <a:xfrm>
            <a:off x="531813" y="2905125"/>
            <a:ext cx="7727950" cy="133350"/>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479239" name="Rectangle 44"/>
          <p:cNvSpPr>
            <a:spLocks noChangeArrowheads="1"/>
          </p:cNvSpPr>
          <p:nvPr/>
        </p:nvSpPr>
        <p:spPr bwMode="auto">
          <a:xfrm>
            <a:off x="-620713" y="2357438"/>
            <a:ext cx="1000126" cy="300037"/>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0" name="Rectangle 45"/>
          <p:cNvSpPr>
            <a:spLocks noChangeArrowheads="1"/>
          </p:cNvSpPr>
          <p:nvPr/>
        </p:nvSpPr>
        <p:spPr bwMode="auto">
          <a:xfrm>
            <a:off x="379413" y="2108200"/>
            <a:ext cx="214312"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0" name="Rectangle 39"/>
          <p:cNvSpPr>
            <a:spLocks noChangeArrowheads="1"/>
          </p:cNvSpPr>
          <p:nvPr/>
        </p:nvSpPr>
        <p:spPr bwMode="auto">
          <a:xfrm>
            <a:off x="0" y="3584575"/>
            <a:ext cx="3055938"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479242" name="Rectangle 41"/>
          <p:cNvSpPr>
            <a:spLocks noChangeArrowheads="1"/>
          </p:cNvSpPr>
          <p:nvPr/>
        </p:nvSpPr>
        <p:spPr bwMode="auto">
          <a:xfrm>
            <a:off x="5600700" y="3584575"/>
            <a:ext cx="2633663" cy="830263"/>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39"/>
          <p:cNvSpPr>
            <a:spLocks noChangeArrowheads="1"/>
          </p:cNvSpPr>
          <p:nvPr/>
        </p:nvSpPr>
        <p:spPr bwMode="auto">
          <a:xfrm>
            <a:off x="4795838" y="3573463"/>
            <a:ext cx="2984500" cy="8302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113" name="Rectangle 112"/>
          <p:cNvSpPr/>
          <p:nvPr/>
        </p:nvSpPr>
        <p:spPr>
          <a:xfrm>
            <a:off x="0" y="3576638"/>
            <a:ext cx="1524000" cy="8175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45" name="Rectangle 44"/>
          <p:cNvSpPr>
            <a:spLocks noChangeArrowheads="1"/>
          </p:cNvSpPr>
          <p:nvPr/>
        </p:nvSpPr>
        <p:spPr bwMode="auto">
          <a:xfrm>
            <a:off x="407352" y="3833813"/>
            <a:ext cx="998538" cy="298450"/>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479246" name="Rectangle 45"/>
          <p:cNvSpPr>
            <a:spLocks noChangeArrowheads="1"/>
          </p:cNvSpPr>
          <p:nvPr/>
        </p:nvSpPr>
        <p:spPr bwMode="auto">
          <a:xfrm>
            <a:off x="1405890" y="3584575"/>
            <a:ext cx="214313"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endParaRPr lang="en-US" dirty="0"/>
          </a:p>
        </p:txBody>
      </p:sp>
      <p:sp>
        <p:nvSpPr>
          <p:cNvPr id="67" name="Oval 66"/>
          <p:cNvSpPr/>
          <p:nvPr/>
        </p:nvSpPr>
        <p:spPr>
          <a:xfrm>
            <a:off x="1752600" y="4014788"/>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8" name="Oval 67"/>
          <p:cNvSpPr/>
          <p:nvPr/>
        </p:nvSpPr>
        <p:spPr>
          <a:xfrm>
            <a:off x="1776413" y="3846513"/>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9" name="Oval 68"/>
          <p:cNvSpPr/>
          <p:nvPr/>
        </p:nvSpPr>
        <p:spPr>
          <a:xfrm>
            <a:off x="1765300" y="36687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0" name="Rectangle 43"/>
          <p:cNvSpPr>
            <a:spLocks noChangeArrowheads="1"/>
          </p:cNvSpPr>
          <p:nvPr/>
        </p:nvSpPr>
        <p:spPr bwMode="auto">
          <a:xfrm>
            <a:off x="488950" y="4381500"/>
            <a:ext cx="7726363" cy="1317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56" name="Oval 155"/>
          <p:cNvSpPr/>
          <p:nvPr/>
        </p:nvSpPr>
        <p:spPr>
          <a:xfrm>
            <a:off x="1785938" y="4241800"/>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79252" name="Rectangle 42"/>
          <p:cNvSpPr>
            <a:spLocks noChangeArrowheads="1"/>
          </p:cNvSpPr>
          <p:nvPr/>
        </p:nvSpPr>
        <p:spPr bwMode="auto">
          <a:xfrm>
            <a:off x="488950" y="3484563"/>
            <a:ext cx="7726363" cy="131762"/>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79" name="Oval 78"/>
          <p:cNvSpPr/>
          <p:nvPr/>
        </p:nvSpPr>
        <p:spPr>
          <a:xfrm>
            <a:off x="1806575" y="2632075"/>
            <a:ext cx="114300" cy="147638"/>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0" name="Oval 79"/>
          <p:cNvSpPr/>
          <p:nvPr/>
        </p:nvSpPr>
        <p:spPr>
          <a:xfrm>
            <a:off x="2255838" y="2528888"/>
            <a:ext cx="114300" cy="14763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1" name="Oval 80"/>
          <p:cNvSpPr/>
          <p:nvPr/>
        </p:nvSpPr>
        <p:spPr>
          <a:xfrm>
            <a:off x="2128838" y="22082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2" name="Oval 81"/>
          <p:cNvSpPr/>
          <p:nvPr/>
        </p:nvSpPr>
        <p:spPr>
          <a:xfrm>
            <a:off x="3946525" y="2486025"/>
            <a:ext cx="114300" cy="146050"/>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3" name="Oval 82"/>
          <p:cNvSpPr/>
          <p:nvPr/>
        </p:nvSpPr>
        <p:spPr>
          <a:xfrm>
            <a:off x="4114800" y="2289175"/>
            <a:ext cx="114300" cy="14763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4" name="Oval 83"/>
          <p:cNvSpPr/>
          <p:nvPr/>
        </p:nvSpPr>
        <p:spPr>
          <a:xfrm>
            <a:off x="4119563" y="2665413"/>
            <a:ext cx="114300" cy="14605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5" name="Oval 84"/>
          <p:cNvSpPr/>
          <p:nvPr/>
        </p:nvSpPr>
        <p:spPr>
          <a:xfrm>
            <a:off x="4195763" y="2468563"/>
            <a:ext cx="114300" cy="14763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3" name="Group 159"/>
          <p:cNvGrpSpPr>
            <a:grpSpLocks/>
          </p:cNvGrpSpPr>
          <p:nvPr/>
        </p:nvGrpSpPr>
        <p:grpSpPr bwMode="auto">
          <a:xfrm flipH="1">
            <a:off x="4195763" y="2459038"/>
            <a:ext cx="2994025" cy="146050"/>
            <a:chOff x="1273631" y="791844"/>
            <a:chExt cx="2993619" cy="146957"/>
          </a:xfrm>
        </p:grpSpPr>
        <p:sp>
          <p:nvSpPr>
            <p:cNvPr id="87" name="Oval 86"/>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8" name="Oval 87"/>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9" name="Oval 88"/>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0" name="Oval 89"/>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1" name="Oval 90"/>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2" name="Oval 91"/>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3" name="Oval 92"/>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94" name="Oval 93"/>
          <p:cNvSpPr/>
          <p:nvPr/>
        </p:nvSpPr>
        <p:spPr>
          <a:xfrm>
            <a:off x="7086600" y="2459038"/>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5" name="Oval 94"/>
          <p:cNvSpPr/>
          <p:nvPr/>
        </p:nvSpPr>
        <p:spPr>
          <a:xfrm>
            <a:off x="7516813" y="2459038"/>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6" name="Oval 95"/>
          <p:cNvSpPr/>
          <p:nvPr/>
        </p:nvSpPr>
        <p:spPr>
          <a:xfrm>
            <a:off x="7947025" y="2459038"/>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55" name="Straight Connector 154"/>
          <p:cNvCxnSpPr/>
          <p:nvPr/>
        </p:nvCxnSpPr>
        <p:spPr>
          <a:xfrm>
            <a:off x="652463" y="5915025"/>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173" name="Rectangle 172"/>
          <p:cNvSpPr/>
          <p:nvPr/>
        </p:nvSpPr>
        <p:spPr>
          <a:xfrm>
            <a:off x="3092450" y="5862638"/>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7" name="Rectangle 176"/>
          <p:cNvSpPr/>
          <p:nvPr/>
        </p:nvSpPr>
        <p:spPr>
          <a:xfrm>
            <a:off x="3570288" y="5945188"/>
            <a:ext cx="266700" cy="473075"/>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0" name="Rectangle 179"/>
          <p:cNvSpPr/>
          <p:nvPr/>
        </p:nvSpPr>
        <p:spPr>
          <a:xfrm flipV="1">
            <a:off x="4083050" y="5964238"/>
            <a:ext cx="276225" cy="225425"/>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5" name="Rectangle 194"/>
          <p:cNvSpPr/>
          <p:nvPr/>
        </p:nvSpPr>
        <p:spPr>
          <a:xfrm>
            <a:off x="4594225" y="5880100"/>
            <a:ext cx="239713" cy="10001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6" name="Rectangle 195"/>
          <p:cNvSpPr/>
          <p:nvPr/>
        </p:nvSpPr>
        <p:spPr>
          <a:xfrm>
            <a:off x="5170488" y="5781675"/>
            <a:ext cx="266700" cy="18256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7" name="Rectangle 196"/>
          <p:cNvSpPr/>
          <p:nvPr/>
        </p:nvSpPr>
        <p:spPr>
          <a:xfrm>
            <a:off x="5618163" y="5454650"/>
            <a:ext cx="260350" cy="50958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8" name="Rectangle 197"/>
          <p:cNvSpPr/>
          <p:nvPr/>
        </p:nvSpPr>
        <p:spPr>
          <a:xfrm>
            <a:off x="6113463" y="5259388"/>
            <a:ext cx="188912" cy="70485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9" name="Rectangle 198"/>
          <p:cNvSpPr/>
          <p:nvPr/>
        </p:nvSpPr>
        <p:spPr>
          <a:xfrm>
            <a:off x="6542088" y="5503863"/>
            <a:ext cx="234950" cy="460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0" name="Rectangle 199"/>
          <p:cNvSpPr/>
          <p:nvPr/>
        </p:nvSpPr>
        <p:spPr>
          <a:xfrm flipV="1">
            <a:off x="7005638" y="5727700"/>
            <a:ext cx="276225" cy="19367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1" name="Rectangle 200"/>
          <p:cNvSpPr/>
          <p:nvPr/>
        </p:nvSpPr>
        <p:spPr>
          <a:xfrm>
            <a:off x="7435850" y="5892800"/>
            <a:ext cx="227013" cy="7143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2" name="Rectangle 201"/>
          <p:cNvSpPr/>
          <p:nvPr/>
        </p:nvSpPr>
        <p:spPr>
          <a:xfrm>
            <a:off x="7897813" y="5892800"/>
            <a:ext cx="228600" cy="71438"/>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6" name="Rectangle 85"/>
          <p:cNvSpPr/>
          <p:nvPr/>
        </p:nvSpPr>
        <p:spPr>
          <a:xfrm flipV="1">
            <a:off x="1257300" y="5716588"/>
            <a:ext cx="276225" cy="20161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8" name="Rectangle 97"/>
          <p:cNvSpPr/>
          <p:nvPr/>
        </p:nvSpPr>
        <p:spPr>
          <a:xfrm>
            <a:off x="1698625" y="5894388"/>
            <a:ext cx="254000" cy="9048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9" name="Rectangle 98"/>
          <p:cNvSpPr/>
          <p:nvPr/>
        </p:nvSpPr>
        <p:spPr>
          <a:xfrm>
            <a:off x="2106613" y="5889625"/>
            <a:ext cx="228600" cy="2667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0" name="Rectangle 99"/>
          <p:cNvSpPr/>
          <p:nvPr/>
        </p:nvSpPr>
        <p:spPr>
          <a:xfrm>
            <a:off x="2574925" y="5889625"/>
            <a:ext cx="315913" cy="56197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2" name="Oval 101"/>
          <p:cNvSpPr/>
          <p:nvPr/>
        </p:nvSpPr>
        <p:spPr>
          <a:xfrm>
            <a:off x="5654675" y="3944938"/>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3" name="Oval 102"/>
          <p:cNvSpPr/>
          <p:nvPr/>
        </p:nvSpPr>
        <p:spPr>
          <a:xfrm>
            <a:off x="4632325" y="392747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7" name="Oval 106"/>
          <p:cNvSpPr/>
          <p:nvPr/>
        </p:nvSpPr>
        <p:spPr>
          <a:xfrm flipH="1">
            <a:off x="7548563" y="4162425"/>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8" name="Oval 107"/>
          <p:cNvSpPr/>
          <p:nvPr/>
        </p:nvSpPr>
        <p:spPr>
          <a:xfrm flipH="1">
            <a:off x="7494588" y="3687763"/>
            <a:ext cx="114300" cy="14763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9" name="Oval 108"/>
          <p:cNvSpPr/>
          <p:nvPr/>
        </p:nvSpPr>
        <p:spPr>
          <a:xfrm flipH="1">
            <a:off x="6705600" y="3900488"/>
            <a:ext cx="114300" cy="14763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0" name="Oval 109"/>
          <p:cNvSpPr/>
          <p:nvPr/>
        </p:nvSpPr>
        <p:spPr>
          <a:xfrm flipH="1">
            <a:off x="1851025" y="4057650"/>
            <a:ext cx="114300" cy="14605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1" name="Oval 110"/>
          <p:cNvSpPr/>
          <p:nvPr/>
        </p:nvSpPr>
        <p:spPr>
          <a:xfrm flipH="1">
            <a:off x="2613025" y="3946525"/>
            <a:ext cx="114300" cy="147638"/>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2" name="Oval 111"/>
          <p:cNvSpPr/>
          <p:nvPr/>
        </p:nvSpPr>
        <p:spPr>
          <a:xfrm flipH="1">
            <a:off x="3581400" y="3970338"/>
            <a:ext cx="114300" cy="14605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4" name="Oval 113"/>
          <p:cNvSpPr/>
          <p:nvPr/>
        </p:nvSpPr>
        <p:spPr>
          <a:xfrm>
            <a:off x="7631113" y="3802063"/>
            <a:ext cx="114300" cy="14763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5" name="Oval 114"/>
          <p:cNvSpPr/>
          <p:nvPr/>
        </p:nvSpPr>
        <p:spPr>
          <a:xfrm>
            <a:off x="7539038" y="3965575"/>
            <a:ext cx="114300" cy="147638"/>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6" name="Oval 115"/>
          <p:cNvSpPr/>
          <p:nvPr/>
        </p:nvSpPr>
        <p:spPr>
          <a:xfrm>
            <a:off x="7967663" y="3965575"/>
            <a:ext cx="114300" cy="147638"/>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4" name="Group 116"/>
          <p:cNvGrpSpPr>
            <a:grpSpLocks/>
          </p:cNvGrpSpPr>
          <p:nvPr/>
        </p:nvGrpSpPr>
        <p:grpSpPr bwMode="auto">
          <a:xfrm>
            <a:off x="1273175" y="1724025"/>
            <a:ext cx="2994025" cy="146050"/>
            <a:chOff x="1273631" y="791844"/>
            <a:chExt cx="2993619" cy="146957"/>
          </a:xfrm>
        </p:grpSpPr>
        <p:sp>
          <p:nvSpPr>
            <p:cNvPr id="118" name="Oval 117"/>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9" name="Oval 118"/>
            <p:cNvSpPr/>
            <p:nvPr/>
          </p:nvSpPr>
          <p:spPr>
            <a:xfrm>
              <a:off x="1703786"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0" name="Oval 119"/>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1" name="Oval 120"/>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2" name="Oval 121"/>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3" name="Oval 122"/>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4" name="Oval 123"/>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24"/>
          <p:cNvGrpSpPr>
            <a:grpSpLocks/>
          </p:cNvGrpSpPr>
          <p:nvPr/>
        </p:nvGrpSpPr>
        <p:grpSpPr bwMode="auto">
          <a:xfrm flipH="1">
            <a:off x="4152900" y="1712913"/>
            <a:ext cx="2994025" cy="146050"/>
            <a:chOff x="1273631" y="791844"/>
            <a:chExt cx="2993619" cy="146957"/>
          </a:xfrm>
        </p:grpSpPr>
        <p:sp>
          <p:nvSpPr>
            <p:cNvPr id="126" name="Oval 125"/>
            <p:cNvSpPr/>
            <p:nvPr/>
          </p:nvSpPr>
          <p:spPr>
            <a:xfrm>
              <a:off x="1273631" y="791844"/>
              <a:ext cx="114285" cy="146957"/>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7" name="Oval 126"/>
            <p:cNvSpPr/>
            <p:nvPr/>
          </p:nvSpPr>
          <p:spPr>
            <a:xfrm>
              <a:off x="1703785" y="791844"/>
              <a:ext cx="114285" cy="146957"/>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2" name="Oval 131"/>
            <p:cNvSpPr/>
            <p:nvPr/>
          </p:nvSpPr>
          <p:spPr>
            <a:xfrm>
              <a:off x="2133939" y="791844"/>
              <a:ext cx="114285" cy="14695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3" name="Oval 132"/>
            <p:cNvSpPr/>
            <p:nvPr/>
          </p:nvSpPr>
          <p:spPr>
            <a:xfrm>
              <a:off x="2645045" y="791844"/>
              <a:ext cx="114285" cy="146957"/>
            </a:xfrm>
            <a:prstGeom prst="ellipse">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7" name="Oval 136"/>
            <p:cNvSpPr/>
            <p:nvPr/>
          </p:nvSpPr>
          <p:spPr>
            <a:xfrm>
              <a:off x="3140278" y="791844"/>
              <a:ext cx="114285" cy="146957"/>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8" name="Oval 137"/>
            <p:cNvSpPr/>
            <p:nvPr/>
          </p:nvSpPr>
          <p:spPr>
            <a:xfrm>
              <a:off x="3619638" y="791844"/>
              <a:ext cx="114285" cy="146957"/>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9" name="Oval 138"/>
            <p:cNvSpPr/>
            <p:nvPr/>
          </p:nvSpPr>
          <p:spPr>
            <a:xfrm>
              <a:off x="4152965" y="791844"/>
              <a:ext cx="114285" cy="146957"/>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sp>
        <p:nvSpPr>
          <p:cNvPr id="140" name="Oval 139"/>
          <p:cNvSpPr/>
          <p:nvPr/>
        </p:nvSpPr>
        <p:spPr>
          <a:xfrm>
            <a:off x="7043738" y="1712913"/>
            <a:ext cx="114300" cy="14605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1" name="Oval 140"/>
          <p:cNvSpPr/>
          <p:nvPr/>
        </p:nvSpPr>
        <p:spPr>
          <a:xfrm>
            <a:off x="7472363" y="1712913"/>
            <a:ext cx="114300" cy="14605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2" name="Oval 141"/>
          <p:cNvSpPr/>
          <p:nvPr/>
        </p:nvSpPr>
        <p:spPr>
          <a:xfrm>
            <a:off x="7902575" y="1712913"/>
            <a:ext cx="114300" cy="14605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223.2.8.1</a:t>
            </a:r>
          </a:p>
        </p:txBody>
      </p:sp>
      <p:sp>
        <p:nvSpPr>
          <p:cNvPr id="3" name="Content Placeholder 2"/>
          <p:cNvSpPr>
            <a:spLocks noGrp="1"/>
          </p:cNvSpPr>
          <p:nvPr>
            <p:ph idx="1"/>
          </p:nvPr>
        </p:nvSpPr>
        <p:spPr>
          <a:xfrm>
            <a:off x="457200" y="3251200"/>
            <a:ext cx="8229600" cy="3396343"/>
          </a:xfrm>
        </p:spPr>
        <p:txBody>
          <a:bodyPr>
            <a:normAutofit fontScale="77500" lnSpcReduction="20000"/>
          </a:bodyPr>
          <a:lstStyle/>
          <a:p>
            <a:pPr marL="0" indent="0">
              <a:buNone/>
            </a:pPr>
            <a:r>
              <a:rPr lang="en-US" dirty="0"/>
              <a:t>In the displacement graph for a sound wave shown above. What does the light green bar represent?</a:t>
            </a:r>
          </a:p>
          <a:p>
            <a:pPr marL="514350" indent="-514350">
              <a:buAutoNum type="alphaLcParenR"/>
            </a:pPr>
            <a:r>
              <a:rPr lang="en-US" dirty="0"/>
              <a:t>The particle that was at this position has moved to the left</a:t>
            </a:r>
          </a:p>
          <a:p>
            <a:pPr marL="514350" indent="-514350">
              <a:buAutoNum type="alphaLcParenR"/>
            </a:pPr>
            <a:r>
              <a:rPr lang="en-US" dirty="0"/>
              <a:t>The particle that was at this position has moved to the right</a:t>
            </a:r>
          </a:p>
          <a:p>
            <a:pPr marL="514350" indent="-514350">
              <a:buAutoNum type="alphaLcParenR"/>
            </a:pPr>
            <a:r>
              <a:rPr lang="en-US" dirty="0"/>
              <a:t>The particle that was once where the pink bar is has moved to where the light green bar is</a:t>
            </a:r>
          </a:p>
          <a:p>
            <a:pPr marL="514350" indent="-514350">
              <a:buFont typeface="Arial" pitchFamily="34" charset="0"/>
              <a:buAutoNum type="alphaLcParenR"/>
            </a:pPr>
            <a:r>
              <a:rPr lang="en-US" dirty="0"/>
              <a:t>The particle that was once where the blue bar is has moved to where the light green bar is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22</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068406" y="2292122"/>
            <a:ext cx="238125" cy="750887"/>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7" name="Rectangle 6"/>
          <p:cNvSpPr/>
          <p:nvPr/>
        </p:nvSpPr>
        <p:spPr>
          <a:xfrm>
            <a:off x="3546244" y="2331130"/>
            <a:ext cx="266700" cy="4730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flipV="1">
            <a:off x="4059006" y="2350180"/>
            <a:ext cx="276225" cy="22542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4570181" y="2266042"/>
            <a:ext cx="239713" cy="100013"/>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a:off x="5146444" y="2167617"/>
            <a:ext cx="266700" cy="18256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1" name="Rectangle 10"/>
          <p:cNvSpPr/>
          <p:nvPr/>
        </p:nvSpPr>
        <p:spPr>
          <a:xfrm>
            <a:off x="5594119" y="1840592"/>
            <a:ext cx="260350" cy="50958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2" name="Rectangle 11"/>
          <p:cNvSpPr/>
          <p:nvPr/>
        </p:nvSpPr>
        <p:spPr>
          <a:xfrm>
            <a:off x="6089419" y="1645330"/>
            <a:ext cx="188912" cy="70485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Rectangle 12"/>
          <p:cNvSpPr/>
          <p:nvPr/>
        </p:nvSpPr>
        <p:spPr>
          <a:xfrm>
            <a:off x="6518044" y="1875291"/>
            <a:ext cx="234950" cy="4603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Rectangle 13"/>
          <p:cNvSpPr/>
          <p:nvPr/>
        </p:nvSpPr>
        <p:spPr>
          <a:xfrm flipV="1">
            <a:off x="6981594" y="2113642"/>
            <a:ext cx="276225" cy="1936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5" name="Rectangle 14"/>
          <p:cNvSpPr/>
          <p:nvPr/>
        </p:nvSpPr>
        <p:spPr>
          <a:xfrm>
            <a:off x="7411806" y="2278742"/>
            <a:ext cx="227013" cy="71438"/>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flipV="1">
            <a:off x="1233256" y="2102530"/>
            <a:ext cx="276225" cy="201612"/>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Rectangle 17"/>
          <p:cNvSpPr/>
          <p:nvPr/>
        </p:nvSpPr>
        <p:spPr>
          <a:xfrm>
            <a:off x="1674581" y="2280330"/>
            <a:ext cx="254000" cy="90487"/>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2082569" y="2275567"/>
            <a:ext cx="228600" cy="2667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0" name="Rectangle 19"/>
          <p:cNvSpPr/>
          <p:nvPr/>
        </p:nvSpPr>
        <p:spPr>
          <a:xfrm>
            <a:off x="2550881" y="2304595"/>
            <a:ext cx="315913" cy="561975"/>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77296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195" y="303150"/>
            <a:ext cx="8229600" cy="1143000"/>
          </a:xfrm>
        </p:spPr>
        <p:txBody>
          <a:bodyPr/>
          <a:lstStyle/>
          <a:p>
            <a:r>
              <a:rPr lang="en-US" dirty="0"/>
              <a:t>Question 223.2.8.2</a:t>
            </a:r>
          </a:p>
        </p:txBody>
      </p:sp>
      <p:sp>
        <p:nvSpPr>
          <p:cNvPr id="3" name="Content Placeholder 2"/>
          <p:cNvSpPr>
            <a:spLocks noGrp="1"/>
          </p:cNvSpPr>
          <p:nvPr>
            <p:ph idx="1"/>
          </p:nvPr>
        </p:nvSpPr>
        <p:spPr>
          <a:xfrm>
            <a:off x="457200" y="3251200"/>
            <a:ext cx="8229600" cy="3396343"/>
          </a:xfrm>
        </p:spPr>
        <p:txBody>
          <a:bodyPr>
            <a:normAutofit fontScale="92500" lnSpcReduction="20000"/>
          </a:bodyPr>
          <a:lstStyle/>
          <a:p>
            <a:pPr marL="0" indent="0">
              <a:buNone/>
            </a:pPr>
            <a:r>
              <a:rPr lang="en-US" dirty="0"/>
              <a:t>In the displacement graph for a sound wave shown above. What does the displacement, s, at point P represent?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left</a:t>
            </a:r>
          </a:p>
          <a:p>
            <a:pPr marL="514350" indent="-514350">
              <a:buAutoNum type="alphaLcParenR"/>
            </a:pPr>
            <a:r>
              <a:rPr lang="en-US" dirty="0"/>
              <a:t>The particle that was at </a:t>
            </a:r>
            <a:r>
              <a:rPr lang="en-US" dirty="0" err="1"/>
              <a:t>x</a:t>
            </a:r>
            <a:r>
              <a:rPr lang="en-US" baseline="-25000" dirty="0" err="1"/>
              <a:t>P</a:t>
            </a:r>
            <a:r>
              <a:rPr lang="en-US" baseline="-25000" dirty="0"/>
              <a:t> </a:t>
            </a:r>
            <a:r>
              <a:rPr lang="en-US" dirty="0"/>
              <a:t>has moved to the right</a:t>
            </a:r>
          </a:p>
          <a:p>
            <a:pPr marL="514350" indent="-514350">
              <a:buAutoNum type="alphaLcParenR"/>
            </a:pPr>
            <a:r>
              <a:rPr lang="en-US" dirty="0"/>
              <a:t>The particle that was once at x</a:t>
            </a:r>
            <a:r>
              <a:rPr lang="en-US" baseline="-25000" dirty="0"/>
              <a:t>1 </a:t>
            </a:r>
            <a:r>
              <a:rPr lang="en-US" dirty="0"/>
              <a:t> has moved to </a:t>
            </a:r>
            <a:r>
              <a:rPr lang="en-US" dirty="0" err="1"/>
              <a:t>x</a:t>
            </a:r>
            <a:r>
              <a:rPr lang="en-US" baseline="-25000" dirty="0" err="1"/>
              <a:t>P</a:t>
            </a:r>
            <a:r>
              <a:rPr lang="en-US" baseline="-25000" dirty="0"/>
              <a:t> </a:t>
            </a:r>
          </a:p>
          <a:p>
            <a:pPr marL="514350" indent="-514350">
              <a:buAutoNum type="alphaLcParenR"/>
            </a:pPr>
            <a:r>
              <a:rPr lang="en-US" dirty="0"/>
              <a:t>The particle that was once at x</a:t>
            </a:r>
            <a:r>
              <a:rPr lang="en-US" baseline="-25000" dirty="0"/>
              <a:t>2</a:t>
            </a:r>
            <a:r>
              <a:rPr lang="en-US" dirty="0"/>
              <a:t> has moved to </a:t>
            </a:r>
            <a:r>
              <a:rPr lang="en-US" dirty="0" err="1"/>
              <a:t>x</a:t>
            </a:r>
            <a:r>
              <a:rPr lang="en-US" baseline="-25000" dirty="0" err="1"/>
              <a:t>P</a:t>
            </a:r>
            <a:r>
              <a:rPr lang="en-US" baseline="-25000" dirty="0"/>
              <a:t> </a:t>
            </a: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23</a:t>
            </a:fld>
            <a:endParaRPr lang="en-US"/>
          </a:p>
        </p:txBody>
      </p:sp>
      <p:cxnSp>
        <p:nvCxnSpPr>
          <p:cNvPr id="5" name="Straight Connector 4"/>
          <p:cNvCxnSpPr/>
          <p:nvPr/>
        </p:nvCxnSpPr>
        <p:spPr>
          <a:xfrm>
            <a:off x="628419" y="2300967"/>
            <a:ext cx="7839075" cy="15875"/>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918" y="1446150"/>
            <a:ext cx="338554" cy="369332"/>
          </a:xfrm>
          <a:prstGeom prst="rect">
            <a:avLst/>
          </a:prstGeom>
          <a:noFill/>
        </p:spPr>
        <p:txBody>
          <a:bodyPr wrap="none" rtlCol="0">
            <a:spAutoFit/>
          </a:bodyPr>
          <a:lstStyle/>
          <a:p>
            <a:r>
              <a:rPr lang="en-US" dirty="0"/>
              <a:t>S</a:t>
            </a:r>
          </a:p>
        </p:txBody>
      </p:sp>
      <p:sp>
        <p:nvSpPr>
          <p:cNvPr id="22" name="TextBox 21"/>
          <p:cNvSpPr txBox="1"/>
          <p:nvPr/>
        </p:nvSpPr>
        <p:spPr>
          <a:xfrm>
            <a:off x="8174252" y="2439357"/>
            <a:ext cx="300082" cy="369332"/>
          </a:xfrm>
          <a:prstGeom prst="rect">
            <a:avLst/>
          </a:prstGeom>
          <a:noFill/>
        </p:spPr>
        <p:txBody>
          <a:bodyPr wrap="none" rtlCol="0">
            <a:spAutoFit/>
          </a:bodyPr>
          <a:lstStyle/>
          <a:p>
            <a:r>
              <a:rPr lang="en-US" dirty="0"/>
              <a:t>x</a:t>
            </a:r>
          </a:p>
        </p:txBody>
      </p:sp>
      <p:cxnSp>
        <p:nvCxnSpPr>
          <p:cNvPr id="24" name="Straight Connector 23"/>
          <p:cNvCxnSpPr/>
          <p:nvPr/>
        </p:nvCxnSpPr>
        <p:spPr>
          <a:xfrm flipV="1">
            <a:off x="628419" y="1645330"/>
            <a:ext cx="0" cy="633412"/>
          </a:xfrm>
          <a:prstGeom prst="line">
            <a:avLst/>
          </a:prstGeom>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1756229" y="2307771"/>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flipV="1">
            <a:off x="4710675" y="1576364"/>
            <a:ext cx="2946400" cy="754766"/>
          </a:xfrm>
          <a:custGeom>
            <a:avLst/>
            <a:gdLst>
              <a:gd name="connsiteX0" fmla="*/ 0 w 2946400"/>
              <a:gd name="connsiteY0" fmla="*/ 0 h 754766"/>
              <a:gd name="connsiteX1" fmla="*/ 1480457 w 2946400"/>
              <a:gd name="connsiteY1" fmla="*/ 754743 h 754766"/>
              <a:gd name="connsiteX2" fmla="*/ 2946400 w 2946400"/>
              <a:gd name="connsiteY2" fmla="*/ 29029 h 754766"/>
            </a:gdLst>
            <a:ahLst/>
            <a:cxnLst>
              <a:cxn ang="0">
                <a:pos x="connsiteX0" y="connsiteY0"/>
              </a:cxn>
              <a:cxn ang="0">
                <a:pos x="connsiteX1" y="connsiteY1"/>
              </a:cxn>
              <a:cxn ang="0">
                <a:pos x="connsiteX2" y="connsiteY2"/>
              </a:cxn>
            </a:cxnLst>
            <a:rect l="l" t="t" r="r" b="b"/>
            <a:pathLst>
              <a:path w="2946400" h="754766">
                <a:moveTo>
                  <a:pt x="0" y="0"/>
                </a:moveTo>
                <a:cubicBezTo>
                  <a:pt x="494695" y="374952"/>
                  <a:pt x="989390" y="749905"/>
                  <a:pt x="1480457" y="754743"/>
                </a:cubicBezTo>
                <a:cubicBezTo>
                  <a:pt x="1971524" y="759581"/>
                  <a:pt x="2946400" y="29029"/>
                  <a:pt x="2946400" y="2902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193142" y="3018972"/>
            <a:ext cx="130628" cy="116115"/>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3154493" y="2602426"/>
            <a:ext cx="338554" cy="369332"/>
          </a:xfrm>
          <a:prstGeom prst="rect">
            <a:avLst/>
          </a:prstGeom>
          <a:noFill/>
        </p:spPr>
        <p:txBody>
          <a:bodyPr wrap="none" rtlCol="0">
            <a:spAutoFit/>
          </a:bodyPr>
          <a:lstStyle/>
          <a:p>
            <a:r>
              <a:rPr lang="en-US" dirty="0"/>
              <a:t>P</a:t>
            </a:r>
          </a:p>
        </p:txBody>
      </p:sp>
      <p:sp>
        <p:nvSpPr>
          <p:cNvPr id="27" name="Rectangle 26"/>
          <p:cNvSpPr/>
          <p:nvPr/>
        </p:nvSpPr>
        <p:spPr>
          <a:xfrm>
            <a:off x="3057119" y="1909410"/>
            <a:ext cx="402674" cy="369332"/>
          </a:xfrm>
          <a:prstGeom prst="rect">
            <a:avLst/>
          </a:prstGeom>
        </p:spPr>
        <p:txBody>
          <a:bodyPr wrap="none">
            <a:spAutoFit/>
          </a:bodyPr>
          <a:lstStyle/>
          <a:p>
            <a:r>
              <a:rPr lang="en-US" dirty="0" err="1"/>
              <a:t>x</a:t>
            </a:r>
            <a:r>
              <a:rPr lang="en-US" baseline="-25000" dirty="0" err="1"/>
              <a:t>P</a:t>
            </a:r>
            <a:endParaRPr lang="en-US" dirty="0"/>
          </a:p>
        </p:txBody>
      </p:sp>
      <p:cxnSp>
        <p:nvCxnSpPr>
          <p:cNvPr id="29" name="Straight Connector 28"/>
          <p:cNvCxnSpPr/>
          <p:nvPr/>
        </p:nvCxnSpPr>
        <p:spPr>
          <a:xfrm>
            <a:off x="3225115" y="2245401"/>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1554923" y="1931184"/>
            <a:ext cx="385042" cy="369332"/>
          </a:xfrm>
          <a:prstGeom prst="rect">
            <a:avLst/>
          </a:prstGeom>
        </p:spPr>
        <p:txBody>
          <a:bodyPr wrap="none">
            <a:spAutoFit/>
          </a:bodyPr>
          <a:lstStyle/>
          <a:p>
            <a:r>
              <a:rPr lang="en-US" dirty="0"/>
              <a:t>x</a:t>
            </a:r>
            <a:r>
              <a:rPr lang="en-US" baseline="-25000" dirty="0"/>
              <a:t>1</a:t>
            </a:r>
            <a:endParaRPr lang="en-US" dirty="0"/>
          </a:p>
        </p:txBody>
      </p:sp>
      <p:cxnSp>
        <p:nvCxnSpPr>
          <p:cNvPr id="34" name="Straight Connector 33"/>
          <p:cNvCxnSpPr/>
          <p:nvPr/>
        </p:nvCxnSpPr>
        <p:spPr>
          <a:xfrm>
            <a:off x="1722919" y="2267175"/>
            <a:ext cx="0" cy="160615"/>
          </a:xfrm>
          <a:prstGeom prst="line">
            <a:avLst/>
          </a:prstGeom>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4489900" y="1955899"/>
            <a:ext cx="385042" cy="369332"/>
          </a:xfrm>
          <a:prstGeom prst="rect">
            <a:avLst/>
          </a:prstGeom>
        </p:spPr>
        <p:txBody>
          <a:bodyPr wrap="none">
            <a:spAutoFit/>
          </a:bodyPr>
          <a:lstStyle/>
          <a:p>
            <a:r>
              <a:rPr lang="en-US" dirty="0"/>
              <a:t>x</a:t>
            </a:r>
            <a:r>
              <a:rPr lang="en-US" baseline="-25000" dirty="0"/>
              <a:t>2</a:t>
            </a:r>
            <a:endParaRPr lang="en-US" dirty="0"/>
          </a:p>
        </p:txBody>
      </p:sp>
      <p:cxnSp>
        <p:nvCxnSpPr>
          <p:cNvPr id="36" name="Straight Connector 35"/>
          <p:cNvCxnSpPr/>
          <p:nvPr/>
        </p:nvCxnSpPr>
        <p:spPr>
          <a:xfrm>
            <a:off x="4657896" y="2291890"/>
            <a:ext cx="0" cy="16061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746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233.2.8.5</a:t>
            </a:r>
          </a:p>
        </p:txBody>
      </p:sp>
      <p:sp>
        <p:nvSpPr>
          <p:cNvPr id="3" name="Content Placeholder 2"/>
          <p:cNvSpPr>
            <a:spLocks noGrp="1"/>
          </p:cNvSpPr>
          <p:nvPr>
            <p:ph idx="1"/>
          </p:nvPr>
        </p:nvSpPr>
        <p:spPr/>
        <p:txBody>
          <a:bodyPr/>
          <a:lstStyle/>
          <a:p>
            <a:pPr marL="0" indent="0">
              <a:buNone/>
            </a:pPr>
            <a:r>
              <a:rPr lang="en-US" dirty="0"/>
              <a:t>What is the energy transfer mechanism for sound waves?</a:t>
            </a:r>
          </a:p>
          <a:p>
            <a:pPr marL="514350" indent="-514350">
              <a:buAutoNum type="alphaLcParenR"/>
            </a:pPr>
            <a:r>
              <a:rPr lang="en-US" dirty="0"/>
              <a:t>Elastic forces between molecules</a:t>
            </a:r>
          </a:p>
          <a:p>
            <a:pPr marL="514350" indent="-514350">
              <a:buAutoNum type="alphaLcParenR"/>
            </a:pPr>
            <a:r>
              <a:rPr lang="en-US" dirty="0"/>
              <a:t>Pressure forces between molecules</a:t>
            </a:r>
          </a:p>
          <a:p>
            <a:pPr marL="514350" indent="-514350">
              <a:buAutoNum type="alphaLcParenR"/>
            </a:pPr>
            <a:r>
              <a:rPr lang="en-US" dirty="0"/>
              <a:t>Electrical forces between molecules</a:t>
            </a:r>
          </a:p>
          <a:p>
            <a:pPr marL="514350" indent="-514350">
              <a:buAutoNum type="alphaLcParenR"/>
            </a:pPr>
            <a:r>
              <a:rPr lang="en-US" dirty="0"/>
              <a:t>Collisions between molecules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24</a:t>
            </a:fld>
            <a:endParaRPr lang="en-US"/>
          </a:p>
        </p:txBody>
      </p:sp>
    </p:spTree>
    <p:extLst>
      <p:ext uri="{BB962C8B-B14F-4D97-AF65-F5344CB8AC3E}">
        <p14:creationId xmlns:p14="http://schemas.microsoft.com/office/powerpoint/2010/main" val="35224979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r>
              <a:rPr lang="en-US" dirty="0"/>
              <a:t>Question 223.2.9</a:t>
            </a:r>
          </a:p>
        </p:txBody>
      </p:sp>
      <p:sp>
        <p:nvSpPr>
          <p:cNvPr id="2054" name="Rectangle 3"/>
          <p:cNvSpPr>
            <a:spLocks noGrp="1" noChangeArrowheads="1"/>
          </p:cNvSpPr>
          <p:nvPr>
            <p:ph idx="1"/>
          </p:nvPr>
        </p:nvSpPr>
        <p:spPr>
          <a:xfrm>
            <a:off x="457200" y="1600200"/>
            <a:ext cx="4229100" cy="4525963"/>
          </a:xfrm>
        </p:spPr>
        <p:txBody>
          <a:bodyPr/>
          <a:lstStyle/>
          <a:p>
            <a:pPr marL="609600" indent="-609600" eaLnBrk="1" hangingPunct="1">
              <a:buFontTx/>
              <a:buNone/>
            </a:pPr>
            <a:r>
              <a:rPr lang="en-US" sz="2400"/>
              <a:t>We found that the equation</a:t>
            </a:r>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endParaRPr lang="en-US" sz="2400"/>
          </a:p>
          <a:p>
            <a:pPr marL="609600" indent="-609600" eaLnBrk="1" hangingPunct="1">
              <a:buFontTx/>
              <a:buNone/>
            </a:pPr>
            <a:r>
              <a:rPr lang="en-US" sz="2400"/>
              <a:t>Gave a pulse that moved to the right with velocity v </a:t>
            </a:r>
          </a:p>
          <a:p>
            <a:pPr marL="609600" indent="-609600" eaLnBrk="1" hangingPunct="1">
              <a:buFontTx/>
              <a:buNone/>
            </a:pPr>
            <a:r>
              <a:rPr lang="en-US" sz="2400"/>
              <a:t>What will the following equation give</a:t>
            </a:r>
          </a:p>
        </p:txBody>
      </p:sp>
      <p:sp>
        <p:nvSpPr>
          <p:cNvPr id="2052" name="Slide Number Placeholder 5"/>
          <p:cNvSpPr>
            <a:spLocks noGrp="1"/>
          </p:cNvSpPr>
          <p:nvPr>
            <p:ph type="sldNum" sz="quarter" idx="12"/>
          </p:nvPr>
        </p:nvSpPr>
        <p:spPr>
          <a:noFill/>
        </p:spPr>
        <p:txBody>
          <a:bodyPr/>
          <a:lstStyle/>
          <a:p>
            <a:fld id="{94A61778-175D-474E-885D-81B1AC1A62AB}" type="slidenum">
              <a:rPr lang="en-US" smtClean="0"/>
              <a:pPr/>
              <a:t>25</a:t>
            </a:fld>
            <a:endParaRPr lang="en-US"/>
          </a:p>
        </p:txBody>
      </p:sp>
      <p:graphicFrame>
        <p:nvGraphicFramePr>
          <p:cNvPr id="2050" name="Object 4"/>
          <p:cNvGraphicFramePr>
            <a:graphicFrameLocks noChangeAspect="1"/>
          </p:cNvGraphicFramePr>
          <p:nvPr/>
        </p:nvGraphicFramePr>
        <p:xfrm>
          <a:off x="1458913" y="2147888"/>
          <a:ext cx="1889125" cy="736600"/>
        </p:xfrm>
        <a:graphic>
          <a:graphicData uri="http://schemas.openxmlformats.org/presentationml/2006/ole">
            <mc:AlternateContent xmlns:mc="http://schemas.openxmlformats.org/markup-compatibility/2006">
              <mc:Choice xmlns:v="urn:schemas-microsoft-com:vml" Requires="v">
                <p:oleObj name="Equation" r:id="rId2" imgW="1104840" imgH="431640" progId="Equation.3">
                  <p:embed/>
                </p:oleObj>
              </mc:Choice>
              <mc:Fallback>
                <p:oleObj name="Equation" r:id="rId2" imgW="1104840" imgH="431640" progId="Equation.3">
                  <p:embed/>
                  <p:pic>
                    <p:nvPicPr>
                      <p:cNvPr id="205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913" y="21478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055" name="Picture 5"/>
          <p:cNvPicPr>
            <a:picLocks noChangeAspect="1" noChangeArrowheads="1"/>
          </p:cNvPicPr>
          <p:nvPr/>
        </p:nvPicPr>
        <p:blipFill>
          <a:blip r:embed="rId4" cstate="print"/>
          <a:srcRect/>
          <a:stretch>
            <a:fillRect/>
          </a:stretch>
        </p:blipFill>
        <p:spPr bwMode="auto">
          <a:xfrm>
            <a:off x="4645025" y="1282700"/>
            <a:ext cx="4010025" cy="2660650"/>
          </a:xfrm>
          <a:prstGeom prst="rect">
            <a:avLst/>
          </a:prstGeom>
          <a:noFill/>
          <a:ln w="9525">
            <a:noFill/>
            <a:miter lim="800000"/>
            <a:headEnd/>
            <a:tailEnd/>
          </a:ln>
        </p:spPr>
      </p:pic>
      <p:graphicFrame>
        <p:nvGraphicFramePr>
          <p:cNvPr id="2051" name="Object 6"/>
          <p:cNvGraphicFramePr>
            <a:graphicFrameLocks noChangeAspect="1"/>
          </p:cNvGraphicFramePr>
          <p:nvPr/>
        </p:nvGraphicFramePr>
        <p:xfrm>
          <a:off x="1420813" y="5119688"/>
          <a:ext cx="1889125" cy="736600"/>
        </p:xfrm>
        <a:graphic>
          <a:graphicData uri="http://schemas.openxmlformats.org/presentationml/2006/ole">
            <mc:AlternateContent xmlns:mc="http://schemas.openxmlformats.org/markup-compatibility/2006">
              <mc:Choice xmlns:v="urn:schemas-microsoft-com:vml" Requires="v">
                <p:oleObj name="Equation" r:id="rId5" imgW="1104840" imgH="431640" progId="Equation.3">
                  <p:embed/>
                </p:oleObj>
              </mc:Choice>
              <mc:Fallback>
                <p:oleObj name="Equation" r:id="rId5" imgW="1104840" imgH="431640" progId="Equation.3">
                  <p:embed/>
                  <p:pic>
                    <p:nvPicPr>
                      <p:cNvPr id="2051"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20813" y="5119688"/>
                        <a:ext cx="1889125"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Text Box 7"/>
          <p:cNvSpPr txBox="1">
            <a:spLocks noChangeArrowheads="1"/>
          </p:cNvSpPr>
          <p:nvPr/>
        </p:nvSpPr>
        <p:spPr bwMode="auto">
          <a:xfrm>
            <a:off x="4670425" y="4056063"/>
            <a:ext cx="4019550" cy="2014537"/>
          </a:xfrm>
          <a:prstGeom prst="rect">
            <a:avLst/>
          </a:prstGeom>
          <a:noFill/>
          <a:ln w="9525">
            <a:noFill/>
            <a:miter lim="800000"/>
            <a:headEnd/>
            <a:tailEnd/>
          </a:ln>
        </p:spPr>
        <p:txBody>
          <a:bodyPr>
            <a:spAutoFit/>
          </a:bodyPr>
          <a:lstStyle/>
          <a:p>
            <a:pPr marL="342900" indent="-342900">
              <a:buFontTx/>
              <a:buAutoNum type="alphaLcParenR"/>
            </a:pPr>
            <a:r>
              <a:rPr lang="en-US"/>
              <a:t>A pulse that moves to the right (it is the same equation)</a:t>
            </a:r>
          </a:p>
          <a:p>
            <a:pPr marL="342900" indent="-342900">
              <a:buFontTx/>
              <a:buAutoNum type="alphaLcParenR"/>
            </a:pPr>
            <a:r>
              <a:rPr lang="en-US"/>
              <a:t>A pulse that moves to the left</a:t>
            </a:r>
          </a:p>
          <a:p>
            <a:pPr marL="342900" indent="-342900">
              <a:buFontTx/>
              <a:buAutoNum type="alphaLcParenR"/>
            </a:pPr>
            <a:r>
              <a:rPr lang="en-US"/>
              <a:t>This gives a non-real result and is not a pulse</a:t>
            </a:r>
          </a:p>
          <a:p>
            <a:pPr marL="342900" indent="-342900">
              <a:buFontTx/>
              <a:buAutoNum type="alphaLcParenR"/>
            </a:pPr>
            <a:r>
              <a:rPr lang="en-US"/>
              <a:t>A pulse that moves in the +y direction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618978" y="793652"/>
            <a:ext cx="8199707" cy="5466471"/>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815926" y="927598"/>
            <a:ext cx="7519811" cy="5008968"/>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664857" cy="1143000"/>
          </a:xfrm>
        </p:spPr>
        <p:txBody>
          <a:bodyPr>
            <a:normAutofit fontScale="90000"/>
          </a:bodyPr>
          <a:lstStyle/>
          <a:p>
            <a:r>
              <a:rPr lang="en-US" dirty="0"/>
              <a:t>Question 223.2.10</a:t>
            </a:r>
          </a:p>
        </p:txBody>
      </p:sp>
      <p:sp>
        <p:nvSpPr>
          <p:cNvPr id="3" name="Content Placeholder 2"/>
          <p:cNvSpPr>
            <a:spLocks noGrp="1"/>
          </p:cNvSpPr>
          <p:nvPr>
            <p:ph idx="1"/>
          </p:nvPr>
        </p:nvSpPr>
        <p:spPr>
          <a:xfrm>
            <a:off x="384630" y="1600200"/>
            <a:ext cx="4197927" cy="4525963"/>
          </a:xfrm>
        </p:spPr>
        <p:txBody>
          <a:bodyPr>
            <a:normAutofit/>
          </a:bodyPr>
          <a:lstStyle/>
          <a:p>
            <a:pPr>
              <a:buNone/>
            </a:pPr>
            <a:r>
              <a:rPr lang="en-US" sz="2800" dirty="0"/>
              <a:t>A traveling wave is shown below moving to the right at 1m/s in a snapshot view. What might the history graph look like for the position  x=0?</a:t>
            </a:r>
          </a:p>
        </p:txBody>
      </p:sp>
      <p:pic>
        <p:nvPicPr>
          <p:cNvPr id="1206273" name="Picture 1"/>
          <p:cNvPicPr>
            <a:picLocks noChangeAspect="1" noChangeArrowheads="1"/>
          </p:cNvPicPr>
          <p:nvPr/>
        </p:nvPicPr>
        <p:blipFill>
          <a:blip r:embed="rId2" cstate="print"/>
          <a:srcRect/>
          <a:stretch>
            <a:fillRect/>
          </a:stretch>
        </p:blipFill>
        <p:spPr bwMode="auto">
          <a:xfrm>
            <a:off x="546244" y="5021480"/>
            <a:ext cx="3063875" cy="1277937"/>
          </a:xfrm>
          <a:prstGeom prst="rect">
            <a:avLst/>
          </a:prstGeom>
          <a:noFill/>
          <a:ln w="9525">
            <a:noFill/>
            <a:miter lim="800000"/>
            <a:headEnd/>
            <a:tailEnd/>
          </a:ln>
          <a:effectLst/>
        </p:spPr>
      </p:pic>
      <p:cxnSp>
        <p:nvCxnSpPr>
          <p:cNvPr id="7" name="Straight Connector 6"/>
          <p:cNvCxnSpPr/>
          <p:nvPr/>
        </p:nvCxnSpPr>
        <p:spPr>
          <a:xfrm rot="5400000" flipH="1" flipV="1">
            <a:off x="5449081" y="4825623"/>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0800000">
            <a:off x="6627750" y="4707430"/>
            <a:ext cx="1432094" cy="130548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flipH="1" flipV="1">
            <a:off x="5437075" y="2942024"/>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p:nvGrpSpPr>
        <p:grpSpPr>
          <a:xfrm flipH="1">
            <a:off x="5490928" y="868550"/>
            <a:ext cx="2496879" cy="1305480"/>
            <a:chOff x="5493757" y="891455"/>
            <a:chExt cx="2881316" cy="1443039"/>
          </a:xfrm>
        </p:grpSpPr>
        <p:cxnSp>
          <p:nvCxnSpPr>
            <p:cNvPr id="13" name="Straight Connector 12"/>
            <p:cNvCxnSpPr/>
            <p:nvPr/>
          </p:nvCxnSpPr>
          <p:spPr>
            <a:xfrm rot="5400000" flipH="1" flipV="1">
              <a:off x="5393746" y="996230"/>
              <a:ext cx="1428748" cy="12287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6722484" y="891455"/>
              <a:ext cx="1652589" cy="144303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7" name="Straight Connector 16"/>
          <p:cNvCxnSpPr/>
          <p:nvPr/>
        </p:nvCxnSpPr>
        <p:spPr>
          <a:xfrm rot="16200000" flipV="1">
            <a:off x="6505611" y="2954559"/>
            <a:ext cx="1292552" cy="10647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3807796" y="1440797"/>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3867826" y="3396078"/>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5400000">
            <a:off x="3879833" y="5276156"/>
            <a:ext cx="155419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4510814" y="2167761"/>
            <a:ext cx="3723117" cy="3835360"/>
            <a:chOff x="5472546" y="2167761"/>
            <a:chExt cx="2761385" cy="3835360"/>
          </a:xfrm>
        </p:grpSpPr>
        <p:cxnSp>
          <p:nvCxnSpPr>
            <p:cNvPr id="22" name="Straight Connector 21"/>
            <p:cNvCxnSpPr/>
            <p:nvPr/>
          </p:nvCxnSpPr>
          <p:spPr>
            <a:xfrm flipV="1">
              <a:off x="5472546" y="2167761"/>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flipV="1">
              <a:off x="5532576" y="4123042"/>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5544583" y="6003120"/>
              <a:ext cx="2689348"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extBox 28"/>
          <p:cNvSpPr txBox="1"/>
          <p:nvPr/>
        </p:nvSpPr>
        <p:spPr>
          <a:xfrm>
            <a:off x="7705665" y="2242964"/>
            <a:ext cx="537869" cy="334125"/>
          </a:xfrm>
          <a:prstGeom prst="rect">
            <a:avLst/>
          </a:prstGeom>
          <a:noFill/>
        </p:spPr>
        <p:txBody>
          <a:bodyPr wrap="none" rtlCol="0">
            <a:spAutoFit/>
          </a:bodyPr>
          <a:lstStyle/>
          <a:p>
            <a:r>
              <a:rPr lang="en-US" dirty="0"/>
              <a:t>time</a:t>
            </a:r>
          </a:p>
        </p:txBody>
      </p:sp>
      <p:sp>
        <p:nvSpPr>
          <p:cNvPr id="30" name="TextBox 29"/>
          <p:cNvSpPr txBox="1"/>
          <p:nvPr/>
        </p:nvSpPr>
        <p:spPr>
          <a:xfrm>
            <a:off x="7801713" y="4160643"/>
            <a:ext cx="537869" cy="334125"/>
          </a:xfrm>
          <a:prstGeom prst="rect">
            <a:avLst/>
          </a:prstGeom>
          <a:noFill/>
        </p:spPr>
        <p:txBody>
          <a:bodyPr wrap="none" rtlCol="0">
            <a:spAutoFit/>
          </a:bodyPr>
          <a:lstStyle/>
          <a:p>
            <a:r>
              <a:rPr lang="en-US" dirty="0"/>
              <a:t>time</a:t>
            </a:r>
          </a:p>
        </p:txBody>
      </p:sp>
      <p:sp>
        <p:nvSpPr>
          <p:cNvPr id="31" name="TextBox 30"/>
          <p:cNvSpPr txBox="1"/>
          <p:nvPr/>
        </p:nvSpPr>
        <p:spPr>
          <a:xfrm>
            <a:off x="7933779" y="6019289"/>
            <a:ext cx="537869" cy="334125"/>
          </a:xfrm>
          <a:prstGeom prst="rect">
            <a:avLst/>
          </a:prstGeom>
          <a:noFill/>
        </p:spPr>
        <p:txBody>
          <a:bodyPr wrap="none" rtlCol="0">
            <a:spAutoFit/>
          </a:bodyPr>
          <a:lstStyle/>
          <a:p>
            <a:r>
              <a:rPr lang="en-US" dirty="0"/>
              <a:t>time</a:t>
            </a:r>
          </a:p>
        </p:txBody>
      </p:sp>
      <p:sp>
        <p:nvSpPr>
          <p:cNvPr id="32" name="TextBox 31"/>
          <p:cNvSpPr txBox="1"/>
          <p:nvPr/>
        </p:nvSpPr>
        <p:spPr>
          <a:xfrm>
            <a:off x="4260732" y="651164"/>
            <a:ext cx="260044" cy="334125"/>
          </a:xfrm>
          <a:prstGeom prst="rect">
            <a:avLst/>
          </a:prstGeom>
          <a:noFill/>
        </p:spPr>
        <p:txBody>
          <a:bodyPr wrap="none" rtlCol="0">
            <a:spAutoFit/>
          </a:bodyPr>
          <a:lstStyle/>
          <a:p>
            <a:r>
              <a:rPr lang="en-US" dirty="0"/>
              <a:t>y</a:t>
            </a:r>
          </a:p>
        </p:txBody>
      </p:sp>
      <p:sp>
        <p:nvSpPr>
          <p:cNvPr id="33" name="TextBox 32"/>
          <p:cNvSpPr txBox="1"/>
          <p:nvPr/>
        </p:nvSpPr>
        <p:spPr>
          <a:xfrm>
            <a:off x="4356780" y="2618979"/>
            <a:ext cx="260044" cy="334125"/>
          </a:xfrm>
          <a:prstGeom prst="rect">
            <a:avLst/>
          </a:prstGeom>
          <a:noFill/>
        </p:spPr>
        <p:txBody>
          <a:bodyPr wrap="none" rtlCol="0">
            <a:spAutoFit/>
          </a:bodyPr>
          <a:lstStyle/>
          <a:p>
            <a:r>
              <a:rPr lang="en-US" dirty="0"/>
              <a:t>y</a:t>
            </a:r>
          </a:p>
        </p:txBody>
      </p:sp>
      <p:sp>
        <p:nvSpPr>
          <p:cNvPr id="34" name="TextBox 33"/>
          <p:cNvSpPr txBox="1"/>
          <p:nvPr/>
        </p:nvSpPr>
        <p:spPr>
          <a:xfrm>
            <a:off x="4380792" y="4524124"/>
            <a:ext cx="260044" cy="334125"/>
          </a:xfrm>
          <a:prstGeom prst="rect">
            <a:avLst/>
          </a:prstGeom>
          <a:noFill/>
        </p:spPr>
        <p:txBody>
          <a:bodyPr wrap="none" rtlCol="0">
            <a:spAutoFit/>
          </a:bodyPr>
          <a:lstStyle/>
          <a:p>
            <a:r>
              <a:rPr lang="en-US" dirty="0"/>
              <a:t>y</a:t>
            </a:r>
          </a:p>
        </p:txBody>
      </p:sp>
      <p:sp>
        <p:nvSpPr>
          <p:cNvPr id="35" name="TextBox 34"/>
          <p:cNvSpPr txBox="1"/>
          <p:nvPr/>
        </p:nvSpPr>
        <p:spPr>
          <a:xfrm>
            <a:off x="7333479" y="801571"/>
            <a:ext cx="397568" cy="529031"/>
          </a:xfrm>
          <a:prstGeom prst="rect">
            <a:avLst/>
          </a:prstGeom>
          <a:noFill/>
        </p:spPr>
        <p:txBody>
          <a:bodyPr wrap="none" rtlCol="0">
            <a:spAutoFit/>
          </a:bodyPr>
          <a:lstStyle/>
          <a:p>
            <a:r>
              <a:rPr lang="en-US" sz="3200" dirty="0"/>
              <a:t>A</a:t>
            </a:r>
          </a:p>
        </p:txBody>
      </p:sp>
      <p:sp>
        <p:nvSpPr>
          <p:cNvPr id="36" name="TextBox 35"/>
          <p:cNvSpPr txBox="1"/>
          <p:nvPr/>
        </p:nvSpPr>
        <p:spPr>
          <a:xfrm>
            <a:off x="7501562" y="2907257"/>
            <a:ext cx="397568" cy="529031"/>
          </a:xfrm>
          <a:prstGeom prst="rect">
            <a:avLst/>
          </a:prstGeom>
          <a:noFill/>
        </p:spPr>
        <p:txBody>
          <a:bodyPr wrap="none" rtlCol="0">
            <a:spAutoFit/>
          </a:bodyPr>
          <a:lstStyle/>
          <a:p>
            <a:r>
              <a:rPr lang="en-US" sz="3200" dirty="0"/>
              <a:t>B</a:t>
            </a:r>
          </a:p>
        </p:txBody>
      </p:sp>
      <p:sp>
        <p:nvSpPr>
          <p:cNvPr id="37" name="TextBox 36"/>
          <p:cNvSpPr txBox="1"/>
          <p:nvPr/>
        </p:nvSpPr>
        <p:spPr>
          <a:xfrm>
            <a:off x="7609616" y="4737199"/>
            <a:ext cx="417015" cy="529031"/>
          </a:xfrm>
          <a:prstGeom prst="rect">
            <a:avLst/>
          </a:prstGeom>
          <a:noFill/>
        </p:spPr>
        <p:txBody>
          <a:bodyPr wrap="none" rtlCol="0">
            <a:spAutoFit/>
          </a:bodyPr>
          <a:lstStyle/>
          <a:p>
            <a:r>
              <a:rPr lang="en-US" sz="3200" dirty="0"/>
              <a:t>C</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085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90"/>
          <p:cNvGrpSpPr>
            <a:grpSpLocks/>
          </p:cNvGrpSpPr>
          <p:nvPr/>
        </p:nvGrpSpPr>
        <p:grpSpPr bwMode="auto">
          <a:xfrm>
            <a:off x="636588" y="5243513"/>
            <a:ext cx="1335087" cy="625475"/>
            <a:chOff x="1231" y="3011"/>
            <a:chExt cx="795" cy="95"/>
          </a:xfrm>
        </p:grpSpPr>
        <p:grpSp>
          <p:nvGrpSpPr>
            <p:cNvPr id="3" name="Group 591"/>
            <p:cNvGrpSpPr>
              <a:grpSpLocks/>
            </p:cNvGrpSpPr>
            <p:nvPr/>
          </p:nvGrpSpPr>
          <p:grpSpPr bwMode="auto">
            <a:xfrm>
              <a:off x="1926" y="3011"/>
              <a:ext cx="100" cy="95"/>
              <a:chOff x="704" y="1880"/>
              <a:chExt cx="136" cy="128"/>
            </a:xfrm>
          </p:grpSpPr>
          <p:sp>
            <p:nvSpPr>
              <p:cNvPr id="46626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 name="Group 594"/>
            <p:cNvGrpSpPr>
              <a:grpSpLocks/>
            </p:cNvGrpSpPr>
            <p:nvPr/>
          </p:nvGrpSpPr>
          <p:grpSpPr bwMode="auto">
            <a:xfrm>
              <a:off x="1819" y="3011"/>
              <a:ext cx="100" cy="95"/>
              <a:chOff x="704" y="1880"/>
              <a:chExt cx="136" cy="128"/>
            </a:xfrm>
          </p:grpSpPr>
          <p:sp>
            <p:nvSpPr>
              <p:cNvPr id="46626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5" name="Group 597"/>
            <p:cNvGrpSpPr>
              <a:grpSpLocks/>
            </p:cNvGrpSpPr>
            <p:nvPr/>
          </p:nvGrpSpPr>
          <p:grpSpPr bwMode="auto">
            <a:xfrm>
              <a:off x="1724" y="3011"/>
              <a:ext cx="100" cy="95"/>
              <a:chOff x="704" y="1880"/>
              <a:chExt cx="136" cy="128"/>
            </a:xfrm>
          </p:grpSpPr>
          <p:sp>
            <p:nvSpPr>
              <p:cNvPr id="46626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6" name="Group 600"/>
            <p:cNvGrpSpPr>
              <a:grpSpLocks/>
            </p:cNvGrpSpPr>
            <p:nvPr/>
          </p:nvGrpSpPr>
          <p:grpSpPr bwMode="auto">
            <a:xfrm>
              <a:off x="1623" y="3011"/>
              <a:ext cx="100" cy="95"/>
              <a:chOff x="704" y="1880"/>
              <a:chExt cx="136" cy="128"/>
            </a:xfrm>
          </p:grpSpPr>
          <p:sp>
            <p:nvSpPr>
              <p:cNvPr id="46625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6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7" name="Group 603"/>
            <p:cNvGrpSpPr>
              <a:grpSpLocks/>
            </p:cNvGrpSpPr>
            <p:nvPr/>
          </p:nvGrpSpPr>
          <p:grpSpPr bwMode="auto">
            <a:xfrm>
              <a:off x="1528" y="3011"/>
              <a:ext cx="100" cy="95"/>
              <a:chOff x="704" y="1880"/>
              <a:chExt cx="136" cy="128"/>
            </a:xfrm>
          </p:grpSpPr>
          <p:sp>
            <p:nvSpPr>
              <p:cNvPr id="46625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8" name="Group 606"/>
            <p:cNvGrpSpPr>
              <a:grpSpLocks/>
            </p:cNvGrpSpPr>
            <p:nvPr/>
          </p:nvGrpSpPr>
          <p:grpSpPr bwMode="auto">
            <a:xfrm>
              <a:off x="1427" y="3011"/>
              <a:ext cx="100" cy="95"/>
              <a:chOff x="704" y="1880"/>
              <a:chExt cx="136" cy="128"/>
            </a:xfrm>
          </p:grpSpPr>
          <p:sp>
            <p:nvSpPr>
              <p:cNvPr id="46625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9" name="Group 609"/>
            <p:cNvGrpSpPr>
              <a:grpSpLocks/>
            </p:cNvGrpSpPr>
            <p:nvPr/>
          </p:nvGrpSpPr>
          <p:grpSpPr bwMode="auto">
            <a:xfrm>
              <a:off x="1332" y="3011"/>
              <a:ext cx="100" cy="95"/>
              <a:chOff x="704" y="1880"/>
              <a:chExt cx="136" cy="128"/>
            </a:xfrm>
          </p:grpSpPr>
          <p:sp>
            <p:nvSpPr>
              <p:cNvPr id="46625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0" name="Group 612"/>
            <p:cNvGrpSpPr>
              <a:grpSpLocks/>
            </p:cNvGrpSpPr>
            <p:nvPr/>
          </p:nvGrpSpPr>
          <p:grpSpPr bwMode="auto">
            <a:xfrm>
              <a:off x="1231" y="3011"/>
              <a:ext cx="100" cy="95"/>
              <a:chOff x="704" y="1880"/>
              <a:chExt cx="136" cy="128"/>
            </a:xfrm>
          </p:grpSpPr>
          <p:sp>
            <p:nvSpPr>
              <p:cNvPr id="46625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5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11" name="Group 590"/>
          <p:cNvGrpSpPr>
            <a:grpSpLocks/>
          </p:cNvGrpSpPr>
          <p:nvPr/>
        </p:nvGrpSpPr>
        <p:grpSpPr bwMode="auto">
          <a:xfrm>
            <a:off x="1984375" y="5249863"/>
            <a:ext cx="1966913" cy="625475"/>
            <a:chOff x="1231" y="3011"/>
            <a:chExt cx="795" cy="95"/>
          </a:xfrm>
        </p:grpSpPr>
        <p:grpSp>
          <p:nvGrpSpPr>
            <p:cNvPr id="12" name="Group 591"/>
            <p:cNvGrpSpPr>
              <a:grpSpLocks/>
            </p:cNvGrpSpPr>
            <p:nvPr/>
          </p:nvGrpSpPr>
          <p:grpSpPr bwMode="auto">
            <a:xfrm>
              <a:off x="1926" y="3011"/>
              <a:ext cx="100" cy="95"/>
              <a:chOff x="704" y="1880"/>
              <a:chExt cx="136" cy="128"/>
            </a:xfrm>
          </p:grpSpPr>
          <p:sp>
            <p:nvSpPr>
              <p:cNvPr id="46624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3" name="Group 594"/>
            <p:cNvGrpSpPr>
              <a:grpSpLocks/>
            </p:cNvGrpSpPr>
            <p:nvPr/>
          </p:nvGrpSpPr>
          <p:grpSpPr bwMode="auto">
            <a:xfrm>
              <a:off x="1819" y="3011"/>
              <a:ext cx="100" cy="95"/>
              <a:chOff x="704" y="1880"/>
              <a:chExt cx="136" cy="128"/>
            </a:xfrm>
          </p:grpSpPr>
          <p:sp>
            <p:nvSpPr>
              <p:cNvPr id="46623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4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4" name="Group 597"/>
            <p:cNvGrpSpPr>
              <a:grpSpLocks/>
            </p:cNvGrpSpPr>
            <p:nvPr/>
          </p:nvGrpSpPr>
          <p:grpSpPr bwMode="auto">
            <a:xfrm>
              <a:off x="1724" y="3011"/>
              <a:ext cx="100" cy="95"/>
              <a:chOff x="704" y="1880"/>
              <a:chExt cx="136" cy="128"/>
            </a:xfrm>
          </p:grpSpPr>
          <p:sp>
            <p:nvSpPr>
              <p:cNvPr id="46623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5" name="Group 600"/>
            <p:cNvGrpSpPr>
              <a:grpSpLocks/>
            </p:cNvGrpSpPr>
            <p:nvPr/>
          </p:nvGrpSpPr>
          <p:grpSpPr bwMode="auto">
            <a:xfrm>
              <a:off x="1623" y="3011"/>
              <a:ext cx="100" cy="95"/>
              <a:chOff x="704" y="1880"/>
              <a:chExt cx="136" cy="128"/>
            </a:xfrm>
          </p:grpSpPr>
          <p:sp>
            <p:nvSpPr>
              <p:cNvPr id="46623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6" name="Group 603"/>
            <p:cNvGrpSpPr>
              <a:grpSpLocks/>
            </p:cNvGrpSpPr>
            <p:nvPr/>
          </p:nvGrpSpPr>
          <p:grpSpPr bwMode="auto">
            <a:xfrm>
              <a:off x="1528" y="3011"/>
              <a:ext cx="100" cy="95"/>
              <a:chOff x="704" y="1880"/>
              <a:chExt cx="136" cy="128"/>
            </a:xfrm>
          </p:grpSpPr>
          <p:sp>
            <p:nvSpPr>
              <p:cNvPr id="46623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7" name="Group 606"/>
            <p:cNvGrpSpPr>
              <a:grpSpLocks/>
            </p:cNvGrpSpPr>
            <p:nvPr/>
          </p:nvGrpSpPr>
          <p:grpSpPr bwMode="auto">
            <a:xfrm>
              <a:off x="1427" y="3011"/>
              <a:ext cx="100" cy="95"/>
              <a:chOff x="704" y="1880"/>
              <a:chExt cx="136" cy="128"/>
            </a:xfrm>
          </p:grpSpPr>
          <p:sp>
            <p:nvSpPr>
              <p:cNvPr id="46623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8" name="Group 609"/>
            <p:cNvGrpSpPr>
              <a:grpSpLocks/>
            </p:cNvGrpSpPr>
            <p:nvPr/>
          </p:nvGrpSpPr>
          <p:grpSpPr bwMode="auto">
            <a:xfrm>
              <a:off x="1332" y="3011"/>
              <a:ext cx="100" cy="95"/>
              <a:chOff x="704" y="1880"/>
              <a:chExt cx="136" cy="128"/>
            </a:xfrm>
          </p:grpSpPr>
          <p:sp>
            <p:nvSpPr>
              <p:cNvPr id="46622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3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19" name="Group 612"/>
            <p:cNvGrpSpPr>
              <a:grpSpLocks/>
            </p:cNvGrpSpPr>
            <p:nvPr/>
          </p:nvGrpSpPr>
          <p:grpSpPr bwMode="auto">
            <a:xfrm>
              <a:off x="1231" y="3011"/>
              <a:ext cx="100" cy="95"/>
              <a:chOff x="704" y="1880"/>
              <a:chExt cx="136" cy="128"/>
            </a:xfrm>
          </p:grpSpPr>
          <p:sp>
            <p:nvSpPr>
              <p:cNvPr id="46622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2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0" name="Group 590"/>
          <p:cNvGrpSpPr>
            <a:grpSpLocks/>
          </p:cNvGrpSpPr>
          <p:nvPr/>
        </p:nvGrpSpPr>
        <p:grpSpPr bwMode="auto">
          <a:xfrm>
            <a:off x="3973513" y="5249863"/>
            <a:ext cx="1333500" cy="625475"/>
            <a:chOff x="1231" y="3011"/>
            <a:chExt cx="795" cy="95"/>
          </a:xfrm>
        </p:grpSpPr>
        <p:grpSp>
          <p:nvGrpSpPr>
            <p:cNvPr id="21" name="Group 591"/>
            <p:cNvGrpSpPr>
              <a:grpSpLocks/>
            </p:cNvGrpSpPr>
            <p:nvPr/>
          </p:nvGrpSpPr>
          <p:grpSpPr bwMode="auto">
            <a:xfrm>
              <a:off x="1926" y="3011"/>
              <a:ext cx="100" cy="95"/>
              <a:chOff x="704" y="1880"/>
              <a:chExt cx="136" cy="128"/>
            </a:xfrm>
          </p:grpSpPr>
          <p:sp>
            <p:nvSpPr>
              <p:cNvPr id="466217"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8"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2" name="Group 594"/>
            <p:cNvGrpSpPr>
              <a:grpSpLocks/>
            </p:cNvGrpSpPr>
            <p:nvPr/>
          </p:nvGrpSpPr>
          <p:grpSpPr bwMode="auto">
            <a:xfrm>
              <a:off x="1819" y="3011"/>
              <a:ext cx="100" cy="95"/>
              <a:chOff x="704" y="1880"/>
              <a:chExt cx="136" cy="128"/>
            </a:xfrm>
          </p:grpSpPr>
          <p:sp>
            <p:nvSpPr>
              <p:cNvPr id="466215"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6"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3" name="Group 597"/>
            <p:cNvGrpSpPr>
              <a:grpSpLocks/>
            </p:cNvGrpSpPr>
            <p:nvPr/>
          </p:nvGrpSpPr>
          <p:grpSpPr bwMode="auto">
            <a:xfrm>
              <a:off x="1724" y="3011"/>
              <a:ext cx="100" cy="95"/>
              <a:chOff x="704" y="1880"/>
              <a:chExt cx="136" cy="128"/>
            </a:xfrm>
          </p:grpSpPr>
          <p:sp>
            <p:nvSpPr>
              <p:cNvPr id="466213"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4"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4" name="Group 600"/>
            <p:cNvGrpSpPr>
              <a:grpSpLocks/>
            </p:cNvGrpSpPr>
            <p:nvPr/>
          </p:nvGrpSpPr>
          <p:grpSpPr bwMode="auto">
            <a:xfrm>
              <a:off x="1623" y="3011"/>
              <a:ext cx="100" cy="95"/>
              <a:chOff x="704" y="1880"/>
              <a:chExt cx="136" cy="128"/>
            </a:xfrm>
          </p:grpSpPr>
          <p:sp>
            <p:nvSpPr>
              <p:cNvPr id="46621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5" name="Group 603"/>
            <p:cNvGrpSpPr>
              <a:grpSpLocks/>
            </p:cNvGrpSpPr>
            <p:nvPr/>
          </p:nvGrpSpPr>
          <p:grpSpPr bwMode="auto">
            <a:xfrm>
              <a:off x="1528" y="3011"/>
              <a:ext cx="100" cy="95"/>
              <a:chOff x="704" y="1880"/>
              <a:chExt cx="136" cy="128"/>
            </a:xfrm>
          </p:grpSpPr>
          <p:sp>
            <p:nvSpPr>
              <p:cNvPr id="46620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1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6" name="Group 606"/>
            <p:cNvGrpSpPr>
              <a:grpSpLocks/>
            </p:cNvGrpSpPr>
            <p:nvPr/>
          </p:nvGrpSpPr>
          <p:grpSpPr bwMode="auto">
            <a:xfrm>
              <a:off x="1427" y="3011"/>
              <a:ext cx="100" cy="95"/>
              <a:chOff x="704" y="1880"/>
              <a:chExt cx="136" cy="128"/>
            </a:xfrm>
          </p:grpSpPr>
          <p:sp>
            <p:nvSpPr>
              <p:cNvPr id="46620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7" name="Group 609"/>
            <p:cNvGrpSpPr>
              <a:grpSpLocks/>
            </p:cNvGrpSpPr>
            <p:nvPr/>
          </p:nvGrpSpPr>
          <p:grpSpPr bwMode="auto">
            <a:xfrm>
              <a:off x="1332" y="3011"/>
              <a:ext cx="100" cy="95"/>
              <a:chOff x="704" y="1880"/>
              <a:chExt cx="136" cy="128"/>
            </a:xfrm>
          </p:grpSpPr>
          <p:sp>
            <p:nvSpPr>
              <p:cNvPr id="46620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28" name="Group 612"/>
            <p:cNvGrpSpPr>
              <a:grpSpLocks/>
            </p:cNvGrpSpPr>
            <p:nvPr/>
          </p:nvGrpSpPr>
          <p:grpSpPr bwMode="auto">
            <a:xfrm>
              <a:off x="1231" y="3011"/>
              <a:ext cx="100" cy="95"/>
              <a:chOff x="704" y="1880"/>
              <a:chExt cx="136" cy="128"/>
            </a:xfrm>
          </p:grpSpPr>
          <p:sp>
            <p:nvSpPr>
              <p:cNvPr id="4662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2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29" name="Group 590"/>
          <p:cNvGrpSpPr>
            <a:grpSpLocks/>
          </p:cNvGrpSpPr>
          <p:nvPr/>
        </p:nvGrpSpPr>
        <p:grpSpPr bwMode="auto">
          <a:xfrm>
            <a:off x="5303838" y="5238750"/>
            <a:ext cx="1968500" cy="625475"/>
            <a:chOff x="1231" y="3011"/>
            <a:chExt cx="795" cy="95"/>
          </a:xfrm>
        </p:grpSpPr>
        <p:grpSp>
          <p:nvGrpSpPr>
            <p:cNvPr id="30" name="Group 591"/>
            <p:cNvGrpSpPr>
              <a:grpSpLocks/>
            </p:cNvGrpSpPr>
            <p:nvPr/>
          </p:nvGrpSpPr>
          <p:grpSpPr bwMode="auto">
            <a:xfrm>
              <a:off x="1926" y="3011"/>
              <a:ext cx="100" cy="95"/>
              <a:chOff x="704" y="1880"/>
              <a:chExt cx="136" cy="128"/>
            </a:xfrm>
          </p:grpSpPr>
          <p:sp>
            <p:nvSpPr>
              <p:cNvPr id="46619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31" name="Group 594"/>
            <p:cNvGrpSpPr>
              <a:grpSpLocks/>
            </p:cNvGrpSpPr>
            <p:nvPr/>
          </p:nvGrpSpPr>
          <p:grpSpPr bwMode="auto">
            <a:xfrm>
              <a:off x="1819" y="3011"/>
              <a:ext cx="100" cy="95"/>
              <a:chOff x="704" y="1880"/>
              <a:chExt cx="136" cy="128"/>
            </a:xfrm>
          </p:grpSpPr>
          <p:sp>
            <p:nvSpPr>
              <p:cNvPr id="46619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0" name="Group 597"/>
            <p:cNvGrpSpPr>
              <a:grpSpLocks/>
            </p:cNvGrpSpPr>
            <p:nvPr/>
          </p:nvGrpSpPr>
          <p:grpSpPr bwMode="auto">
            <a:xfrm>
              <a:off x="1724" y="3011"/>
              <a:ext cx="100" cy="95"/>
              <a:chOff x="704" y="1880"/>
              <a:chExt cx="136" cy="128"/>
            </a:xfrm>
          </p:grpSpPr>
          <p:sp>
            <p:nvSpPr>
              <p:cNvPr id="46618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9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1" name="Group 600"/>
            <p:cNvGrpSpPr>
              <a:grpSpLocks/>
            </p:cNvGrpSpPr>
            <p:nvPr/>
          </p:nvGrpSpPr>
          <p:grpSpPr bwMode="auto">
            <a:xfrm>
              <a:off x="1623" y="3011"/>
              <a:ext cx="100" cy="95"/>
              <a:chOff x="704" y="1880"/>
              <a:chExt cx="136" cy="128"/>
            </a:xfrm>
          </p:grpSpPr>
          <p:sp>
            <p:nvSpPr>
              <p:cNvPr id="46618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2" name="Group 603"/>
            <p:cNvGrpSpPr>
              <a:grpSpLocks/>
            </p:cNvGrpSpPr>
            <p:nvPr/>
          </p:nvGrpSpPr>
          <p:grpSpPr bwMode="auto">
            <a:xfrm>
              <a:off x="1528" y="3011"/>
              <a:ext cx="100" cy="95"/>
              <a:chOff x="704" y="1880"/>
              <a:chExt cx="136" cy="128"/>
            </a:xfrm>
          </p:grpSpPr>
          <p:sp>
            <p:nvSpPr>
              <p:cNvPr id="46618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3" name="Group 606"/>
            <p:cNvGrpSpPr>
              <a:grpSpLocks/>
            </p:cNvGrpSpPr>
            <p:nvPr/>
          </p:nvGrpSpPr>
          <p:grpSpPr bwMode="auto">
            <a:xfrm>
              <a:off x="1427" y="3011"/>
              <a:ext cx="100" cy="95"/>
              <a:chOff x="704" y="1880"/>
              <a:chExt cx="136" cy="128"/>
            </a:xfrm>
          </p:grpSpPr>
          <p:sp>
            <p:nvSpPr>
              <p:cNvPr id="46618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4" name="Group 609"/>
            <p:cNvGrpSpPr>
              <a:grpSpLocks/>
            </p:cNvGrpSpPr>
            <p:nvPr/>
          </p:nvGrpSpPr>
          <p:grpSpPr bwMode="auto">
            <a:xfrm>
              <a:off x="1332" y="3011"/>
              <a:ext cx="100" cy="95"/>
              <a:chOff x="704" y="1880"/>
              <a:chExt cx="136" cy="128"/>
            </a:xfrm>
          </p:grpSpPr>
          <p:sp>
            <p:nvSpPr>
              <p:cNvPr id="46618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25" name="Group 612"/>
            <p:cNvGrpSpPr>
              <a:grpSpLocks/>
            </p:cNvGrpSpPr>
            <p:nvPr/>
          </p:nvGrpSpPr>
          <p:grpSpPr bwMode="auto">
            <a:xfrm>
              <a:off x="1231" y="3011"/>
              <a:ext cx="100" cy="95"/>
              <a:chOff x="704" y="1880"/>
              <a:chExt cx="136" cy="128"/>
            </a:xfrm>
          </p:grpSpPr>
          <p:sp>
            <p:nvSpPr>
              <p:cNvPr id="46617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8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26" name="Group 353"/>
          <p:cNvGrpSpPr>
            <a:grpSpLocks/>
          </p:cNvGrpSpPr>
          <p:nvPr/>
        </p:nvGrpSpPr>
        <p:grpSpPr bwMode="auto">
          <a:xfrm>
            <a:off x="261938" y="1247775"/>
            <a:ext cx="8474075" cy="2552700"/>
            <a:chOff x="869500" y="179911"/>
            <a:chExt cx="9277427" cy="2552427"/>
          </a:xfrm>
        </p:grpSpPr>
        <p:grpSp>
          <p:nvGrpSpPr>
            <p:cNvPr id="465929" name="Group 591"/>
            <p:cNvGrpSpPr>
              <a:grpSpLocks/>
            </p:cNvGrpSpPr>
            <p:nvPr/>
          </p:nvGrpSpPr>
          <p:grpSpPr bwMode="auto">
            <a:xfrm rot="-2958402">
              <a:off x="1645250" y="1778304"/>
              <a:ext cx="167811" cy="625427"/>
              <a:chOff x="704" y="1880"/>
              <a:chExt cx="136" cy="128"/>
            </a:xfrm>
          </p:grpSpPr>
          <p:sp>
            <p:nvSpPr>
              <p:cNvPr id="4661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0" name="Group 594"/>
            <p:cNvGrpSpPr>
              <a:grpSpLocks/>
            </p:cNvGrpSpPr>
            <p:nvPr/>
          </p:nvGrpSpPr>
          <p:grpSpPr bwMode="auto">
            <a:xfrm rot="-2484397">
              <a:off x="1556170" y="1873549"/>
              <a:ext cx="167811" cy="625427"/>
              <a:chOff x="704" y="1880"/>
              <a:chExt cx="136" cy="128"/>
            </a:xfrm>
          </p:grpSpPr>
          <p:sp>
            <p:nvSpPr>
              <p:cNvPr id="4661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1" name="Group 597"/>
            <p:cNvGrpSpPr>
              <a:grpSpLocks/>
            </p:cNvGrpSpPr>
            <p:nvPr/>
          </p:nvGrpSpPr>
          <p:grpSpPr bwMode="auto">
            <a:xfrm rot="-1920768">
              <a:off x="1463434" y="1954511"/>
              <a:ext cx="167811" cy="625427"/>
              <a:chOff x="704" y="1880"/>
              <a:chExt cx="136" cy="128"/>
            </a:xfrm>
          </p:grpSpPr>
          <p:sp>
            <p:nvSpPr>
              <p:cNvPr id="4661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2" name="Group 600"/>
            <p:cNvGrpSpPr>
              <a:grpSpLocks/>
            </p:cNvGrpSpPr>
            <p:nvPr/>
          </p:nvGrpSpPr>
          <p:grpSpPr bwMode="auto">
            <a:xfrm rot="-1451095">
              <a:off x="1351087" y="2021177"/>
              <a:ext cx="167811" cy="625427"/>
              <a:chOff x="704" y="1880"/>
              <a:chExt cx="136" cy="128"/>
            </a:xfrm>
          </p:grpSpPr>
          <p:sp>
            <p:nvSpPr>
              <p:cNvPr id="4661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3" name="Group 603"/>
            <p:cNvGrpSpPr>
              <a:grpSpLocks/>
            </p:cNvGrpSpPr>
            <p:nvPr/>
          </p:nvGrpSpPr>
          <p:grpSpPr bwMode="auto">
            <a:xfrm rot="-945984">
              <a:off x="1239297" y="2073570"/>
              <a:ext cx="167811" cy="625427"/>
              <a:chOff x="704" y="1880"/>
              <a:chExt cx="136" cy="128"/>
            </a:xfrm>
          </p:grpSpPr>
          <p:sp>
            <p:nvSpPr>
              <p:cNvPr id="4661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4" name="Group 606"/>
            <p:cNvGrpSpPr>
              <a:grpSpLocks/>
            </p:cNvGrpSpPr>
            <p:nvPr/>
          </p:nvGrpSpPr>
          <p:grpSpPr bwMode="auto">
            <a:xfrm rot="-496604">
              <a:off x="1117438" y="2102148"/>
              <a:ext cx="167811" cy="625427"/>
              <a:chOff x="704" y="1880"/>
              <a:chExt cx="136" cy="128"/>
            </a:xfrm>
          </p:grpSpPr>
          <p:sp>
            <p:nvSpPr>
              <p:cNvPr id="4661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5" name="Group 609"/>
            <p:cNvGrpSpPr>
              <a:grpSpLocks/>
            </p:cNvGrpSpPr>
            <p:nvPr/>
          </p:nvGrpSpPr>
          <p:grpSpPr bwMode="auto">
            <a:xfrm>
              <a:off x="991359" y="2106911"/>
              <a:ext cx="167811" cy="625427"/>
              <a:chOff x="704" y="1880"/>
              <a:chExt cx="136" cy="128"/>
            </a:xfrm>
          </p:grpSpPr>
          <p:sp>
            <p:nvSpPr>
              <p:cNvPr id="4661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36" name="Group 612"/>
            <p:cNvGrpSpPr>
              <a:grpSpLocks/>
            </p:cNvGrpSpPr>
            <p:nvPr/>
          </p:nvGrpSpPr>
          <p:grpSpPr bwMode="auto">
            <a:xfrm rot="569285">
              <a:off x="869500" y="2097385"/>
              <a:ext cx="167811" cy="625427"/>
              <a:chOff x="704" y="1880"/>
              <a:chExt cx="136" cy="128"/>
            </a:xfrm>
          </p:grpSpPr>
          <p:sp>
            <p:nvSpPr>
              <p:cNvPr id="4661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3" name="Group 590"/>
            <p:cNvGrpSpPr>
              <a:grpSpLocks/>
            </p:cNvGrpSpPr>
            <p:nvPr/>
          </p:nvGrpSpPr>
          <p:grpSpPr bwMode="auto">
            <a:xfrm rot="-3152204">
              <a:off x="1532163" y="1222782"/>
              <a:ext cx="1334095" cy="625427"/>
              <a:chOff x="1231" y="3011"/>
              <a:chExt cx="795" cy="95"/>
            </a:xfrm>
          </p:grpSpPr>
          <p:grpSp>
            <p:nvGrpSpPr>
              <p:cNvPr id="465954" name="Group 591"/>
              <p:cNvGrpSpPr>
                <a:grpSpLocks/>
              </p:cNvGrpSpPr>
              <p:nvPr/>
            </p:nvGrpSpPr>
            <p:grpSpPr bwMode="auto">
              <a:xfrm>
                <a:off x="1926" y="3011"/>
                <a:ext cx="100" cy="95"/>
                <a:chOff x="704" y="1880"/>
                <a:chExt cx="136" cy="128"/>
              </a:xfrm>
            </p:grpSpPr>
            <p:sp>
              <p:nvSpPr>
                <p:cNvPr id="466153"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4"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5" name="Group 594"/>
              <p:cNvGrpSpPr>
                <a:grpSpLocks/>
              </p:cNvGrpSpPr>
              <p:nvPr/>
            </p:nvGrpSpPr>
            <p:grpSpPr bwMode="auto">
              <a:xfrm>
                <a:off x="1819" y="3011"/>
                <a:ext cx="100" cy="95"/>
                <a:chOff x="704" y="1880"/>
                <a:chExt cx="136" cy="128"/>
              </a:xfrm>
            </p:grpSpPr>
            <p:sp>
              <p:nvSpPr>
                <p:cNvPr id="466151"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2"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6" name="Group 597"/>
              <p:cNvGrpSpPr>
                <a:grpSpLocks/>
              </p:cNvGrpSpPr>
              <p:nvPr/>
            </p:nvGrpSpPr>
            <p:grpSpPr bwMode="auto">
              <a:xfrm>
                <a:off x="1724" y="3011"/>
                <a:ext cx="100" cy="95"/>
                <a:chOff x="704" y="1880"/>
                <a:chExt cx="136" cy="128"/>
              </a:xfrm>
            </p:grpSpPr>
            <p:sp>
              <p:nvSpPr>
                <p:cNvPr id="466149"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50"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7" name="Group 600"/>
              <p:cNvGrpSpPr>
                <a:grpSpLocks/>
              </p:cNvGrpSpPr>
              <p:nvPr/>
            </p:nvGrpSpPr>
            <p:grpSpPr bwMode="auto">
              <a:xfrm>
                <a:off x="1623" y="3011"/>
                <a:ext cx="100" cy="95"/>
                <a:chOff x="704" y="1880"/>
                <a:chExt cx="136" cy="128"/>
              </a:xfrm>
            </p:grpSpPr>
            <p:sp>
              <p:nvSpPr>
                <p:cNvPr id="466147"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8"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8" name="Group 603"/>
              <p:cNvGrpSpPr>
                <a:grpSpLocks/>
              </p:cNvGrpSpPr>
              <p:nvPr/>
            </p:nvGrpSpPr>
            <p:grpSpPr bwMode="auto">
              <a:xfrm>
                <a:off x="1528" y="3011"/>
                <a:ext cx="100" cy="95"/>
                <a:chOff x="704" y="1880"/>
                <a:chExt cx="136" cy="128"/>
              </a:xfrm>
            </p:grpSpPr>
            <p:sp>
              <p:nvSpPr>
                <p:cNvPr id="466145"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6"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59" name="Group 606"/>
              <p:cNvGrpSpPr>
                <a:grpSpLocks/>
              </p:cNvGrpSpPr>
              <p:nvPr/>
            </p:nvGrpSpPr>
            <p:grpSpPr bwMode="auto">
              <a:xfrm>
                <a:off x="1427" y="3011"/>
                <a:ext cx="100" cy="95"/>
                <a:chOff x="704" y="1880"/>
                <a:chExt cx="136" cy="128"/>
              </a:xfrm>
            </p:grpSpPr>
            <p:sp>
              <p:nvSpPr>
                <p:cNvPr id="466143"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4"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0" name="Group 609"/>
              <p:cNvGrpSpPr>
                <a:grpSpLocks/>
              </p:cNvGrpSpPr>
              <p:nvPr/>
            </p:nvGrpSpPr>
            <p:grpSpPr bwMode="auto">
              <a:xfrm>
                <a:off x="1332" y="3011"/>
                <a:ext cx="100" cy="95"/>
                <a:chOff x="704" y="1880"/>
                <a:chExt cx="136" cy="128"/>
              </a:xfrm>
            </p:grpSpPr>
            <p:sp>
              <p:nvSpPr>
                <p:cNvPr id="466141"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2"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1" name="Group 612"/>
              <p:cNvGrpSpPr>
                <a:grpSpLocks/>
              </p:cNvGrpSpPr>
              <p:nvPr/>
            </p:nvGrpSpPr>
            <p:grpSpPr bwMode="auto">
              <a:xfrm>
                <a:off x="1231" y="3011"/>
                <a:ext cx="100" cy="95"/>
                <a:chOff x="704" y="1880"/>
                <a:chExt cx="136" cy="128"/>
              </a:xfrm>
            </p:grpSpPr>
            <p:sp>
              <p:nvSpPr>
                <p:cNvPr id="46613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4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5962" name="Group 591"/>
            <p:cNvGrpSpPr>
              <a:grpSpLocks/>
            </p:cNvGrpSpPr>
            <p:nvPr/>
          </p:nvGrpSpPr>
          <p:grpSpPr bwMode="auto">
            <a:xfrm rot="2957983">
              <a:off x="4035307" y="788413"/>
              <a:ext cx="175215" cy="640085"/>
              <a:chOff x="704" y="1880"/>
              <a:chExt cx="142" cy="131"/>
            </a:xfrm>
          </p:grpSpPr>
          <p:sp>
            <p:nvSpPr>
              <p:cNvPr id="46612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30"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5963" name="Group 594"/>
            <p:cNvGrpSpPr>
              <a:grpSpLocks/>
            </p:cNvGrpSpPr>
            <p:nvPr/>
          </p:nvGrpSpPr>
          <p:grpSpPr bwMode="auto">
            <a:xfrm rot="2079614">
              <a:off x="3862581" y="626242"/>
              <a:ext cx="167811" cy="625427"/>
              <a:chOff x="704" y="1880"/>
              <a:chExt cx="136" cy="128"/>
            </a:xfrm>
          </p:grpSpPr>
          <p:sp>
            <p:nvSpPr>
              <p:cNvPr id="46612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4" name="Group 600"/>
            <p:cNvGrpSpPr>
              <a:grpSpLocks/>
            </p:cNvGrpSpPr>
            <p:nvPr/>
          </p:nvGrpSpPr>
          <p:grpSpPr bwMode="auto">
            <a:xfrm rot="1622520">
              <a:off x="3690836" y="521475"/>
              <a:ext cx="167811" cy="625427"/>
              <a:chOff x="704" y="1880"/>
              <a:chExt cx="136" cy="128"/>
            </a:xfrm>
          </p:grpSpPr>
          <p:sp>
            <p:nvSpPr>
              <p:cNvPr id="4661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5" name="Group 603"/>
            <p:cNvGrpSpPr>
              <a:grpSpLocks/>
            </p:cNvGrpSpPr>
            <p:nvPr/>
          </p:nvGrpSpPr>
          <p:grpSpPr bwMode="auto">
            <a:xfrm rot="1108313">
              <a:off x="3488558" y="440508"/>
              <a:ext cx="167811" cy="625427"/>
              <a:chOff x="704" y="1880"/>
              <a:chExt cx="136" cy="128"/>
            </a:xfrm>
          </p:grpSpPr>
          <p:sp>
            <p:nvSpPr>
              <p:cNvPr id="4661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6" name="Group 606"/>
            <p:cNvGrpSpPr>
              <a:grpSpLocks/>
            </p:cNvGrpSpPr>
            <p:nvPr/>
          </p:nvGrpSpPr>
          <p:grpSpPr bwMode="auto">
            <a:xfrm rot="186207">
              <a:off x="3242874" y="397641"/>
              <a:ext cx="167811" cy="625427"/>
              <a:chOff x="704" y="1880"/>
              <a:chExt cx="136" cy="128"/>
            </a:xfrm>
          </p:grpSpPr>
          <p:sp>
            <p:nvSpPr>
              <p:cNvPr id="4661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7" name="Group 609"/>
            <p:cNvGrpSpPr>
              <a:grpSpLocks/>
            </p:cNvGrpSpPr>
            <p:nvPr/>
          </p:nvGrpSpPr>
          <p:grpSpPr bwMode="auto">
            <a:xfrm rot="-804977">
              <a:off x="2992970" y="407165"/>
              <a:ext cx="167811" cy="625427"/>
              <a:chOff x="704" y="1880"/>
              <a:chExt cx="136" cy="128"/>
            </a:xfrm>
          </p:grpSpPr>
          <p:sp>
            <p:nvSpPr>
              <p:cNvPr id="4661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8" name="Group 612"/>
            <p:cNvGrpSpPr>
              <a:grpSpLocks/>
            </p:cNvGrpSpPr>
            <p:nvPr/>
          </p:nvGrpSpPr>
          <p:grpSpPr bwMode="auto">
            <a:xfrm rot="-1972905">
              <a:off x="2742523" y="526229"/>
              <a:ext cx="167811" cy="625427"/>
              <a:chOff x="704" y="1880"/>
              <a:chExt cx="136" cy="128"/>
            </a:xfrm>
          </p:grpSpPr>
          <p:sp>
            <p:nvSpPr>
              <p:cNvPr id="4661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69" name="Group 590"/>
            <p:cNvGrpSpPr>
              <a:grpSpLocks/>
            </p:cNvGrpSpPr>
            <p:nvPr/>
          </p:nvGrpSpPr>
          <p:grpSpPr bwMode="auto">
            <a:xfrm rot="2726436">
              <a:off x="3956279" y="1329404"/>
              <a:ext cx="1334099" cy="625427"/>
              <a:chOff x="1231" y="3011"/>
              <a:chExt cx="795" cy="95"/>
            </a:xfrm>
          </p:grpSpPr>
          <p:grpSp>
            <p:nvGrpSpPr>
              <p:cNvPr id="465972" name="Group 591"/>
              <p:cNvGrpSpPr>
                <a:grpSpLocks/>
              </p:cNvGrpSpPr>
              <p:nvPr/>
            </p:nvGrpSpPr>
            <p:grpSpPr bwMode="auto">
              <a:xfrm>
                <a:off x="1926" y="3011"/>
                <a:ext cx="100" cy="95"/>
                <a:chOff x="704" y="1880"/>
                <a:chExt cx="136" cy="128"/>
              </a:xfrm>
            </p:grpSpPr>
            <p:sp>
              <p:nvSpPr>
                <p:cNvPr id="46611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6"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3" name="Group 594"/>
              <p:cNvGrpSpPr>
                <a:grpSpLocks/>
              </p:cNvGrpSpPr>
              <p:nvPr/>
            </p:nvGrpSpPr>
            <p:grpSpPr bwMode="auto">
              <a:xfrm>
                <a:off x="1819" y="3011"/>
                <a:ext cx="100" cy="95"/>
                <a:chOff x="704" y="1880"/>
                <a:chExt cx="136" cy="128"/>
              </a:xfrm>
            </p:grpSpPr>
            <p:sp>
              <p:nvSpPr>
                <p:cNvPr id="46611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4" name="Group 597"/>
              <p:cNvGrpSpPr>
                <a:grpSpLocks/>
              </p:cNvGrpSpPr>
              <p:nvPr/>
            </p:nvGrpSpPr>
            <p:grpSpPr bwMode="auto">
              <a:xfrm>
                <a:off x="1724" y="3011"/>
                <a:ext cx="100" cy="95"/>
                <a:chOff x="704" y="1880"/>
                <a:chExt cx="136" cy="128"/>
              </a:xfrm>
            </p:grpSpPr>
            <p:sp>
              <p:nvSpPr>
                <p:cNvPr id="466111"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2"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5" name="Group 600"/>
              <p:cNvGrpSpPr>
                <a:grpSpLocks/>
              </p:cNvGrpSpPr>
              <p:nvPr/>
            </p:nvGrpSpPr>
            <p:grpSpPr bwMode="auto">
              <a:xfrm>
                <a:off x="1623" y="3011"/>
                <a:ext cx="100" cy="95"/>
                <a:chOff x="704" y="1880"/>
                <a:chExt cx="136" cy="128"/>
              </a:xfrm>
            </p:grpSpPr>
            <p:sp>
              <p:nvSpPr>
                <p:cNvPr id="466109"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10"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6" name="Group 603"/>
              <p:cNvGrpSpPr>
                <a:grpSpLocks/>
              </p:cNvGrpSpPr>
              <p:nvPr/>
            </p:nvGrpSpPr>
            <p:grpSpPr bwMode="auto">
              <a:xfrm>
                <a:off x="1528" y="3011"/>
                <a:ext cx="100" cy="95"/>
                <a:chOff x="704" y="1880"/>
                <a:chExt cx="136" cy="128"/>
              </a:xfrm>
            </p:grpSpPr>
            <p:sp>
              <p:nvSpPr>
                <p:cNvPr id="466107"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8"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7" name="Group 606"/>
              <p:cNvGrpSpPr>
                <a:grpSpLocks/>
              </p:cNvGrpSpPr>
              <p:nvPr/>
            </p:nvGrpSpPr>
            <p:grpSpPr bwMode="auto">
              <a:xfrm>
                <a:off x="1427" y="3011"/>
                <a:ext cx="100" cy="95"/>
                <a:chOff x="704" y="1880"/>
                <a:chExt cx="136" cy="128"/>
              </a:xfrm>
            </p:grpSpPr>
            <p:sp>
              <p:nvSpPr>
                <p:cNvPr id="466105"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6"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8" name="Group 609"/>
              <p:cNvGrpSpPr>
                <a:grpSpLocks/>
              </p:cNvGrpSpPr>
              <p:nvPr/>
            </p:nvGrpSpPr>
            <p:grpSpPr bwMode="auto">
              <a:xfrm>
                <a:off x="1332" y="3011"/>
                <a:ext cx="100" cy="95"/>
                <a:chOff x="704" y="1880"/>
                <a:chExt cx="136" cy="128"/>
              </a:xfrm>
            </p:grpSpPr>
            <p:sp>
              <p:nvSpPr>
                <p:cNvPr id="466103"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4"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79" name="Group 612"/>
              <p:cNvGrpSpPr>
                <a:grpSpLocks/>
              </p:cNvGrpSpPr>
              <p:nvPr/>
            </p:nvGrpSpPr>
            <p:grpSpPr bwMode="auto">
              <a:xfrm>
                <a:off x="1231" y="3011"/>
                <a:ext cx="100" cy="95"/>
                <a:chOff x="704" y="1880"/>
                <a:chExt cx="136" cy="128"/>
              </a:xfrm>
            </p:grpSpPr>
            <p:sp>
              <p:nvSpPr>
                <p:cNvPr id="4661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1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70" name="Line 613"/>
            <p:cNvSpPr>
              <a:spLocks noChangeShapeType="1"/>
            </p:cNvSpPr>
            <p:nvPr/>
          </p:nvSpPr>
          <p:spPr bwMode="auto">
            <a:xfrm rot="18792113" flipH="1">
              <a:off x="2616496" y="653658"/>
              <a:ext cx="57681" cy="608871"/>
            </a:xfrm>
            <a:prstGeom prst="line">
              <a:avLst/>
            </a:prstGeom>
            <a:noFill/>
            <a:ln w="38100">
              <a:solidFill>
                <a:srgbClr val="808080"/>
              </a:solidFill>
              <a:round/>
              <a:headEnd/>
              <a:tailEnd/>
            </a:ln>
          </p:spPr>
          <p:txBody>
            <a:bodyPr/>
            <a:lstStyle/>
            <a:p>
              <a:endParaRPr lang="en-US" dirty="0"/>
            </a:p>
          </p:txBody>
        </p:sp>
        <p:sp>
          <p:nvSpPr>
            <p:cNvPr id="465971" name="Line 614"/>
            <p:cNvSpPr>
              <a:spLocks noChangeShapeType="1"/>
            </p:cNvSpPr>
            <p:nvPr/>
          </p:nvSpPr>
          <p:spPr bwMode="auto">
            <a:xfrm rot="2807887" flipV="1">
              <a:off x="2381441" y="900684"/>
              <a:ext cx="604454" cy="79152"/>
            </a:xfrm>
            <a:prstGeom prst="line">
              <a:avLst/>
            </a:prstGeom>
            <a:noFill/>
            <a:ln w="38100">
              <a:solidFill>
                <a:srgbClr val="B2B2B2"/>
              </a:solidFill>
              <a:round/>
              <a:headEnd/>
              <a:tailEnd/>
            </a:ln>
          </p:spPr>
          <p:txBody>
            <a:bodyPr/>
            <a:lstStyle/>
            <a:p>
              <a:endParaRPr lang="en-US" dirty="0"/>
            </a:p>
          </p:txBody>
        </p:sp>
        <p:grpSp>
          <p:nvGrpSpPr>
            <p:cNvPr id="465980" name="Group 591"/>
            <p:cNvGrpSpPr>
              <a:grpSpLocks/>
            </p:cNvGrpSpPr>
            <p:nvPr/>
          </p:nvGrpSpPr>
          <p:grpSpPr bwMode="auto">
            <a:xfrm rot="-2958402">
              <a:off x="6141173" y="1614333"/>
              <a:ext cx="167811" cy="625427"/>
              <a:chOff x="704" y="1880"/>
              <a:chExt cx="136" cy="128"/>
            </a:xfrm>
          </p:grpSpPr>
          <p:sp>
            <p:nvSpPr>
              <p:cNvPr id="46609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1" name="Group 594"/>
            <p:cNvGrpSpPr>
              <a:grpSpLocks/>
            </p:cNvGrpSpPr>
            <p:nvPr/>
          </p:nvGrpSpPr>
          <p:grpSpPr bwMode="auto">
            <a:xfrm rot="-2484397">
              <a:off x="6094960" y="1714341"/>
              <a:ext cx="167811" cy="625427"/>
              <a:chOff x="704" y="1880"/>
              <a:chExt cx="136" cy="128"/>
            </a:xfrm>
          </p:grpSpPr>
          <p:sp>
            <p:nvSpPr>
              <p:cNvPr id="46608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9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2" name="Group 597"/>
            <p:cNvGrpSpPr>
              <a:grpSpLocks/>
            </p:cNvGrpSpPr>
            <p:nvPr/>
          </p:nvGrpSpPr>
          <p:grpSpPr bwMode="auto">
            <a:xfrm rot="-1920768">
              <a:off x="6002224" y="1795303"/>
              <a:ext cx="167811" cy="625427"/>
              <a:chOff x="704" y="1880"/>
              <a:chExt cx="136" cy="128"/>
            </a:xfrm>
          </p:grpSpPr>
          <p:sp>
            <p:nvSpPr>
              <p:cNvPr id="46608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3" name="Group 600"/>
            <p:cNvGrpSpPr>
              <a:grpSpLocks/>
            </p:cNvGrpSpPr>
            <p:nvPr/>
          </p:nvGrpSpPr>
          <p:grpSpPr bwMode="auto">
            <a:xfrm rot="-1451095">
              <a:off x="5889877" y="1861969"/>
              <a:ext cx="167811" cy="625427"/>
              <a:chOff x="704" y="1880"/>
              <a:chExt cx="136" cy="128"/>
            </a:xfrm>
          </p:grpSpPr>
          <p:sp>
            <p:nvSpPr>
              <p:cNvPr id="46608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4" name="Group 603"/>
            <p:cNvGrpSpPr>
              <a:grpSpLocks/>
            </p:cNvGrpSpPr>
            <p:nvPr/>
          </p:nvGrpSpPr>
          <p:grpSpPr bwMode="auto">
            <a:xfrm rot="-945984">
              <a:off x="5778087" y="1914362"/>
              <a:ext cx="167811" cy="625427"/>
              <a:chOff x="704" y="1880"/>
              <a:chExt cx="136" cy="128"/>
            </a:xfrm>
          </p:grpSpPr>
          <p:sp>
            <p:nvSpPr>
              <p:cNvPr id="46608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5" name="Group 606"/>
            <p:cNvGrpSpPr>
              <a:grpSpLocks/>
            </p:cNvGrpSpPr>
            <p:nvPr/>
          </p:nvGrpSpPr>
          <p:grpSpPr bwMode="auto">
            <a:xfrm rot="-496604">
              <a:off x="5656228" y="1942940"/>
              <a:ext cx="167811" cy="625427"/>
              <a:chOff x="704" y="1880"/>
              <a:chExt cx="136" cy="128"/>
            </a:xfrm>
          </p:grpSpPr>
          <p:sp>
            <p:nvSpPr>
              <p:cNvPr id="46608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6" name="Group 609"/>
            <p:cNvGrpSpPr>
              <a:grpSpLocks/>
            </p:cNvGrpSpPr>
            <p:nvPr/>
          </p:nvGrpSpPr>
          <p:grpSpPr bwMode="auto">
            <a:xfrm>
              <a:off x="5530149" y="1947703"/>
              <a:ext cx="167811" cy="625427"/>
              <a:chOff x="704" y="1880"/>
              <a:chExt cx="136" cy="128"/>
            </a:xfrm>
          </p:grpSpPr>
          <p:sp>
            <p:nvSpPr>
              <p:cNvPr id="46607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8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7" name="Group 612"/>
            <p:cNvGrpSpPr>
              <a:grpSpLocks/>
            </p:cNvGrpSpPr>
            <p:nvPr/>
          </p:nvGrpSpPr>
          <p:grpSpPr bwMode="auto">
            <a:xfrm rot="817219">
              <a:off x="5260637" y="1928651"/>
              <a:ext cx="167811" cy="625427"/>
              <a:chOff x="704" y="1880"/>
              <a:chExt cx="136" cy="128"/>
            </a:xfrm>
          </p:grpSpPr>
          <p:sp>
            <p:nvSpPr>
              <p:cNvPr id="46607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8" name="Group 612"/>
            <p:cNvGrpSpPr>
              <a:grpSpLocks/>
            </p:cNvGrpSpPr>
            <p:nvPr/>
          </p:nvGrpSpPr>
          <p:grpSpPr bwMode="auto">
            <a:xfrm rot="2178371">
              <a:off x="5046313" y="1825233"/>
              <a:ext cx="167811" cy="625427"/>
              <a:chOff x="704" y="1880"/>
              <a:chExt cx="136" cy="128"/>
            </a:xfrm>
          </p:grpSpPr>
          <p:sp>
            <p:nvSpPr>
              <p:cNvPr id="46607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89" name="Group 612"/>
            <p:cNvGrpSpPr>
              <a:grpSpLocks/>
            </p:cNvGrpSpPr>
            <p:nvPr/>
          </p:nvGrpSpPr>
          <p:grpSpPr bwMode="auto">
            <a:xfrm rot="1523074">
              <a:off x="5151083" y="1887136"/>
              <a:ext cx="167811" cy="625427"/>
              <a:chOff x="704" y="1880"/>
              <a:chExt cx="136" cy="128"/>
            </a:xfrm>
          </p:grpSpPr>
          <p:sp>
            <p:nvSpPr>
              <p:cNvPr id="46607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0" name="Group 612"/>
            <p:cNvGrpSpPr>
              <a:grpSpLocks/>
            </p:cNvGrpSpPr>
            <p:nvPr/>
          </p:nvGrpSpPr>
          <p:grpSpPr bwMode="auto">
            <a:xfrm rot="325823">
              <a:off x="5389222" y="1947687"/>
              <a:ext cx="167811" cy="625427"/>
              <a:chOff x="704" y="1880"/>
              <a:chExt cx="136" cy="128"/>
            </a:xfrm>
          </p:grpSpPr>
          <p:sp>
            <p:nvSpPr>
              <p:cNvPr id="46607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1" name="Group 590"/>
            <p:cNvGrpSpPr>
              <a:grpSpLocks/>
            </p:cNvGrpSpPr>
            <p:nvPr/>
          </p:nvGrpSpPr>
          <p:grpSpPr bwMode="auto">
            <a:xfrm rot="-3152204">
              <a:off x="6011634" y="1032281"/>
              <a:ext cx="1334095" cy="625427"/>
              <a:chOff x="1231" y="3011"/>
              <a:chExt cx="795" cy="95"/>
            </a:xfrm>
          </p:grpSpPr>
          <p:grpSp>
            <p:nvGrpSpPr>
              <p:cNvPr id="465994" name="Group 591"/>
              <p:cNvGrpSpPr>
                <a:grpSpLocks/>
              </p:cNvGrpSpPr>
              <p:nvPr/>
            </p:nvGrpSpPr>
            <p:grpSpPr bwMode="auto">
              <a:xfrm>
                <a:off x="1926" y="3011"/>
                <a:ext cx="100" cy="95"/>
                <a:chOff x="704" y="1880"/>
                <a:chExt cx="136" cy="128"/>
              </a:xfrm>
            </p:grpSpPr>
            <p:sp>
              <p:nvSpPr>
                <p:cNvPr id="466069"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70"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5" name="Group 594"/>
              <p:cNvGrpSpPr>
                <a:grpSpLocks/>
              </p:cNvGrpSpPr>
              <p:nvPr/>
            </p:nvGrpSpPr>
            <p:grpSpPr bwMode="auto">
              <a:xfrm>
                <a:off x="1819" y="3011"/>
                <a:ext cx="100" cy="95"/>
                <a:chOff x="704" y="1880"/>
                <a:chExt cx="136" cy="128"/>
              </a:xfrm>
            </p:grpSpPr>
            <p:sp>
              <p:nvSpPr>
                <p:cNvPr id="466067"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8"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6" name="Group 597"/>
              <p:cNvGrpSpPr>
                <a:grpSpLocks/>
              </p:cNvGrpSpPr>
              <p:nvPr/>
            </p:nvGrpSpPr>
            <p:grpSpPr bwMode="auto">
              <a:xfrm>
                <a:off x="1724" y="3011"/>
                <a:ext cx="100" cy="95"/>
                <a:chOff x="704" y="1880"/>
                <a:chExt cx="136" cy="128"/>
              </a:xfrm>
            </p:grpSpPr>
            <p:sp>
              <p:nvSpPr>
                <p:cNvPr id="466065"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6"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7" name="Group 600"/>
              <p:cNvGrpSpPr>
                <a:grpSpLocks/>
              </p:cNvGrpSpPr>
              <p:nvPr/>
            </p:nvGrpSpPr>
            <p:grpSpPr bwMode="auto">
              <a:xfrm>
                <a:off x="1623" y="3011"/>
                <a:ext cx="100" cy="95"/>
                <a:chOff x="704" y="1880"/>
                <a:chExt cx="136" cy="128"/>
              </a:xfrm>
            </p:grpSpPr>
            <p:sp>
              <p:nvSpPr>
                <p:cNvPr id="466063"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4"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5998" name="Group 603"/>
              <p:cNvGrpSpPr>
                <a:grpSpLocks/>
              </p:cNvGrpSpPr>
              <p:nvPr/>
            </p:nvGrpSpPr>
            <p:grpSpPr bwMode="auto">
              <a:xfrm>
                <a:off x="1528" y="3011"/>
                <a:ext cx="100" cy="95"/>
                <a:chOff x="704" y="1880"/>
                <a:chExt cx="136" cy="128"/>
              </a:xfrm>
            </p:grpSpPr>
            <p:sp>
              <p:nvSpPr>
                <p:cNvPr id="466061"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2"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09" name="Group 606"/>
              <p:cNvGrpSpPr>
                <a:grpSpLocks/>
              </p:cNvGrpSpPr>
              <p:nvPr/>
            </p:nvGrpSpPr>
            <p:grpSpPr bwMode="auto">
              <a:xfrm>
                <a:off x="1427" y="3011"/>
                <a:ext cx="100" cy="95"/>
                <a:chOff x="704" y="1880"/>
                <a:chExt cx="136" cy="128"/>
              </a:xfrm>
            </p:grpSpPr>
            <p:sp>
              <p:nvSpPr>
                <p:cNvPr id="466059"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60"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0" name="Group 609"/>
              <p:cNvGrpSpPr>
                <a:grpSpLocks/>
              </p:cNvGrpSpPr>
              <p:nvPr/>
            </p:nvGrpSpPr>
            <p:grpSpPr bwMode="auto">
              <a:xfrm>
                <a:off x="1332" y="3011"/>
                <a:ext cx="100" cy="95"/>
                <a:chOff x="704" y="1880"/>
                <a:chExt cx="136" cy="128"/>
              </a:xfrm>
            </p:grpSpPr>
            <p:sp>
              <p:nvSpPr>
                <p:cNvPr id="46605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1" name="Group 612"/>
              <p:cNvGrpSpPr>
                <a:grpSpLocks/>
              </p:cNvGrpSpPr>
              <p:nvPr/>
            </p:nvGrpSpPr>
            <p:grpSpPr bwMode="auto">
              <a:xfrm>
                <a:off x="1231" y="3011"/>
                <a:ext cx="100" cy="95"/>
                <a:chOff x="704" y="1880"/>
                <a:chExt cx="136" cy="128"/>
              </a:xfrm>
            </p:grpSpPr>
            <p:sp>
              <p:nvSpPr>
                <p:cNvPr id="46605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5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012" name="Group 591"/>
            <p:cNvGrpSpPr>
              <a:grpSpLocks/>
            </p:cNvGrpSpPr>
            <p:nvPr/>
          </p:nvGrpSpPr>
          <p:grpSpPr bwMode="auto">
            <a:xfrm rot="2957983">
              <a:off x="8484274" y="570683"/>
              <a:ext cx="175215" cy="640085"/>
              <a:chOff x="704" y="1880"/>
              <a:chExt cx="142" cy="131"/>
            </a:xfrm>
          </p:grpSpPr>
          <p:sp>
            <p:nvSpPr>
              <p:cNvPr id="466045"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6" name="Line 593"/>
              <p:cNvSpPr>
                <a:spLocks noChangeShapeType="1"/>
              </p:cNvSpPr>
              <p:nvPr/>
            </p:nvSpPr>
            <p:spPr bwMode="auto">
              <a:xfrm flipH="1" flipV="1">
                <a:off x="774" y="1883"/>
                <a:ext cx="72" cy="128"/>
              </a:xfrm>
              <a:prstGeom prst="line">
                <a:avLst/>
              </a:prstGeom>
              <a:noFill/>
              <a:ln w="38100">
                <a:solidFill>
                  <a:srgbClr val="B2B2B2"/>
                </a:solidFill>
                <a:round/>
                <a:headEnd/>
                <a:tailEnd/>
              </a:ln>
            </p:spPr>
            <p:txBody>
              <a:bodyPr/>
              <a:lstStyle/>
              <a:p>
                <a:endParaRPr lang="en-US" dirty="0"/>
              </a:p>
            </p:txBody>
          </p:sp>
        </p:grpSp>
        <p:grpSp>
          <p:nvGrpSpPr>
            <p:cNvPr id="466013" name="Group 594"/>
            <p:cNvGrpSpPr>
              <a:grpSpLocks/>
            </p:cNvGrpSpPr>
            <p:nvPr/>
          </p:nvGrpSpPr>
          <p:grpSpPr bwMode="auto">
            <a:xfrm rot="2079614">
              <a:off x="8311548" y="408512"/>
              <a:ext cx="167811" cy="625427"/>
              <a:chOff x="704" y="1880"/>
              <a:chExt cx="136" cy="128"/>
            </a:xfrm>
          </p:grpSpPr>
          <p:sp>
            <p:nvSpPr>
              <p:cNvPr id="466043"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4"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4" name="Group 600"/>
            <p:cNvGrpSpPr>
              <a:grpSpLocks/>
            </p:cNvGrpSpPr>
            <p:nvPr/>
          </p:nvGrpSpPr>
          <p:grpSpPr bwMode="auto">
            <a:xfrm rot="1622520">
              <a:off x="8139803" y="303745"/>
              <a:ext cx="167811" cy="625427"/>
              <a:chOff x="704" y="1880"/>
              <a:chExt cx="136" cy="128"/>
            </a:xfrm>
          </p:grpSpPr>
          <p:sp>
            <p:nvSpPr>
              <p:cNvPr id="466041"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2"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5" name="Group 603"/>
            <p:cNvGrpSpPr>
              <a:grpSpLocks/>
            </p:cNvGrpSpPr>
            <p:nvPr/>
          </p:nvGrpSpPr>
          <p:grpSpPr bwMode="auto">
            <a:xfrm rot="1108313">
              <a:off x="7937525" y="222778"/>
              <a:ext cx="167811" cy="625427"/>
              <a:chOff x="704" y="1880"/>
              <a:chExt cx="136" cy="128"/>
            </a:xfrm>
          </p:grpSpPr>
          <p:sp>
            <p:nvSpPr>
              <p:cNvPr id="466039"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40"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16" name="Group 606"/>
            <p:cNvGrpSpPr>
              <a:grpSpLocks/>
            </p:cNvGrpSpPr>
            <p:nvPr/>
          </p:nvGrpSpPr>
          <p:grpSpPr bwMode="auto">
            <a:xfrm rot="186207">
              <a:off x="7691841" y="179911"/>
              <a:ext cx="167811" cy="625427"/>
              <a:chOff x="704" y="1880"/>
              <a:chExt cx="136" cy="128"/>
            </a:xfrm>
          </p:grpSpPr>
          <p:sp>
            <p:nvSpPr>
              <p:cNvPr id="466037"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8"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7" name="Group 609"/>
            <p:cNvGrpSpPr>
              <a:grpSpLocks/>
            </p:cNvGrpSpPr>
            <p:nvPr/>
          </p:nvGrpSpPr>
          <p:grpSpPr bwMode="auto">
            <a:xfrm rot="-804977">
              <a:off x="7441937" y="189435"/>
              <a:ext cx="167811" cy="625427"/>
              <a:chOff x="704" y="1880"/>
              <a:chExt cx="136" cy="128"/>
            </a:xfrm>
          </p:grpSpPr>
          <p:sp>
            <p:nvSpPr>
              <p:cNvPr id="466035"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6"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8" name="Group 612"/>
            <p:cNvGrpSpPr>
              <a:grpSpLocks/>
            </p:cNvGrpSpPr>
            <p:nvPr/>
          </p:nvGrpSpPr>
          <p:grpSpPr bwMode="auto">
            <a:xfrm rot="-1972905">
              <a:off x="7191490" y="308499"/>
              <a:ext cx="167811" cy="625427"/>
              <a:chOff x="704" y="1880"/>
              <a:chExt cx="136" cy="128"/>
            </a:xfrm>
          </p:grpSpPr>
          <p:sp>
            <p:nvSpPr>
              <p:cNvPr id="46603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49" name="Group 590"/>
            <p:cNvGrpSpPr>
              <a:grpSpLocks/>
            </p:cNvGrpSpPr>
            <p:nvPr/>
          </p:nvGrpSpPr>
          <p:grpSpPr bwMode="auto">
            <a:xfrm rot="2726436">
              <a:off x="8405246" y="1111674"/>
              <a:ext cx="1334099" cy="625427"/>
              <a:chOff x="1231" y="3011"/>
              <a:chExt cx="795" cy="95"/>
            </a:xfrm>
          </p:grpSpPr>
          <p:grpSp>
            <p:nvGrpSpPr>
              <p:cNvPr id="466050" name="Group 591"/>
              <p:cNvGrpSpPr>
                <a:grpSpLocks/>
              </p:cNvGrpSpPr>
              <p:nvPr/>
            </p:nvGrpSpPr>
            <p:grpSpPr bwMode="auto">
              <a:xfrm>
                <a:off x="1926" y="3011"/>
                <a:ext cx="100" cy="95"/>
                <a:chOff x="704" y="1880"/>
                <a:chExt cx="136" cy="128"/>
              </a:xfrm>
            </p:grpSpPr>
            <p:sp>
              <p:nvSpPr>
                <p:cNvPr id="46603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1" name="Group 594"/>
              <p:cNvGrpSpPr>
                <a:grpSpLocks/>
              </p:cNvGrpSpPr>
              <p:nvPr/>
            </p:nvGrpSpPr>
            <p:grpSpPr bwMode="auto">
              <a:xfrm>
                <a:off x="1819" y="3011"/>
                <a:ext cx="100" cy="95"/>
                <a:chOff x="704" y="1880"/>
                <a:chExt cx="136" cy="128"/>
              </a:xfrm>
            </p:grpSpPr>
            <p:sp>
              <p:nvSpPr>
                <p:cNvPr id="46602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3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2" name="Group 597"/>
              <p:cNvGrpSpPr>
                <a:grpSpLocks/>
              </p:cNvGrpSpPr>
              <p:nvPr/>
            </p:nvGrpSpPr>
            <p:grpSpPr bwMode="auto">
              <a:xfrm>
                <a:off x="1724" y="3011"/>
                <a:ext cx="100" cy="95"/>
                <a:chOff x="704" y="1880"/>
                <a:chExt cx="136" cy="128"/>
              </a:xfrm>
            </p:grpSpPr>
            <p:sp>
              <p:nvSpPr>
                <p:cNvPr id="46602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3" name="Group 600"/>
              <p:cNvGrpSpPr>
                <a:grpSpLocks/>
              </p:cNvGrpSpPr>
              <p:nvPr/>
            </p:nvGrpSpPr>
            <p:grpSpPr bwMode="auto">
              <a:xfrm>
                <a:off x="1623" y="3011"/>
                <a:ext cx="100" cy="95"/>
                <a:chOff x="704" y="1880"/>
                <a:chExt cx="136" cy="128"/>
              </a:xfrm>
            </p:grpSpPr>
            <p:sp>
              <p:nvSpPr>
                <p:cNvPr id="46602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54" name="Group 603"/>
              <p:cNvGrpSpPr>
                <a:grpSpLocks/>
              </p:cNvGrpSpPr>
              <p:nvPr/>
            </p:nvGrpSpPr>
            <p:grpSpPr bwMode="auto">
              <a:xfrm>
                <a:off x="1528" y="3011"/>
                <a:ext cx="100" cy="95"/>
                <a:chOff x="704" y="1880"/>
                <a:chExt cx="136" cy="128"/>
              </a:xfrm>
            </p:grpSpPr>
            <p:sp>
              <p:nvSpPr>
                <p:cNvPr id="46602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3" name="Group 606"/>
              <p:cNvGrpSpPr>
                <a:grpSpLocks/>
              </p:cNvGrpSpPr>
              <p:nvPr/>
            </p:nvGrpSpPr>
            <p:grpSpPr bwMode="auto">
              <a:xfrm>
                <a:off x="1427" y="3011"/>
                <a:ext cx="100" cy="95"/>
                <a:chOff x="704" y="1880"/>
                <a:chExt cx="136" cy="128"/>
              </a:xfrm>
            </p:grpSpPr>
            <p:sp>
              <p:nvSpPr>
                <p:cNvPr id="46602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4" name="Group 609"/>
              <p:cNvGrpSpPr>
                <a:grpSpLocks/>
              </p:cNvGrpSpPr>
              <p:nvPr/>
            </p:nvGrpSpPr>
            <p:grpSpPr bwMode="auto">
              <a:xfrm>
                <a:off x="1332" y="3011"/>
                <a:ext cx="100" cy="95"/>
                <a:chOff x="704" y="1880"/>
                <a:chExt cx="136" cy="128"/>
              </a:xfrm>
            </p:grpSpPr>
            <p:sp>
              <p:nvSpPr>
                <p:cNvPr id="46601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2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5" name="Group 612"/>
              <p:cNvGrpSpPr>
                <a:grpSpLocks/>
              </p:cNvGrpSpPr>
              <p:nvPr/>
            </p:nvGrpSpPr>
            <p:grpSpPr bwMode="auto">
              <a:xfrm>
                <a:off x="1231" y="3011"/>
                <a:ext cx="100" cy="95"/>
                <a:chOff x="704" y="1880"/>
                <a:chExt cx="136" cy="128"/>
              </a:xfrm>
            </p:grpSpPr>
            <p:sp>
              <p:nvSpPr>
                <p:cNvPr id="46601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1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92" name="Line 613"/>
            <p:cNvSpPr>
              <a:spLocks noChangeShapeType="1"/>
            </p:cNvSpPr>
            <p:nvPr/>
          </p:nvSpPr>
          <p:spPr bwMode="auto">
            <a:xfrm rot="18792113" flipH="1">
              <a:off x="7092001" y="476755"/>
              <a:ext cx="57681" cy="608871"/>
            </a:xfrm>
            <a:prstGeom prst="line">
              <a:avLst/>
            </a:prstGeom>
            <a:noFill/>
            <a:ln w="38100">
              <a:solidFill>
                <a:srgbClr val="808080"/>
              </a:solidFill>
              <a:round/>
              <a:headEnd/>
              <a:tailEnd/>
            </a:ln>
          </p:spPr>
          <p:txBody>
            <a:bodyPr/>
            <a:lstStyle/>
            <a:p>
              <a:endParaRPr lang="en-US" dirty="0"/>
            </a:p>
          </p:txBody>
        </p:sp>
        <p:sp>
          <p:nvSpPr>
            <p:cNvPr id="465993" name="Line 614"/>
            <p:cNvSpPr>
              <a:spLocks noChangeShapeType="1"/>
            </p:cNvSpPr>
            <p:nvPr/>
          </p:nvSpPr>
          <p:spPr bwMode="auto">
            <a:xfrm rot="2807887" flipV="1">
              <a:off x="6849459" y="702011"/>
              <a:ext cx="604454" cy="79152"/>
            </a:xfrm>
            <a:prstGeom prst="line">
              <a:avLst/>
            </a:prstGeom>
            <a:noFill/>
            <a:ln w="38100">
              <a:solidFill>
                <a:srgbClr val="B2B2B2"/>
              </a:solidFill>
              <a:round/>
              <a:headEnd/>
              <a:tailEnd/>
            </a:ln>
          </p:spPr>
          <p:txBody>
            <a:bodyPr/>
            <a:lstStyle/>
            <a:p>
              <a:endParaRPr lang="en-US" dirty="0"/>
            </a:p>
          </p:txBody>
        </p:sp>
        <p:grpSp>
          <p:nvGrpSpPr>
            <p:cNvPr id="466096" name="Group 609"/>
            <p:cNvGrpSpPr>
              <a:grpSpLocks/>
            </p:cNvGrpSpPr>
            <p:nvPr/>
          </p:nvGrpSpPr>
          <p:grpSpPr bwMode="auto">
            <a:xfrm>
              <a:off x="9979116" y="1729973"/>
              <a:ext cx="167811" cy="625427"/>
              <a:chOff x="704" y="1880"/>
              <a:chExt cx="136" cy="128"/>
            </a:xfrm>
          </p:grpSpPr>
          <p:sp>
            <p:nvSpPr>
              <p:cNvPr id="466007"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8"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7" name="Group 612"/>
            <p:cNvGrpSpPr>
              <a:grpSpLocks/>
            </p:cNvGrpSpPr>
            <p:nvPr/>
          </p:nvGrpSpPr>
          <p:grpSpPr bwMode="auto">
            <a:xfrm rot="817219">
              <a:off x="9709604" y="1710921"/>
              <a:ext cx="167811" cy="625427"/>
              <a:chOff x="704" y="1880"/>
              <a:chExt cx="136" cy="128"/>
            </a:xfrm>
          </p:grpSpPr>
          <p:sp>
            <p:nvSpPr>
              <p:cNvPr id="466005"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6"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8" name="Group 612"/>
            <p:cNvGrpSpPr>
              <a:grpSpLocks/>
            </p:cNvGrpSpPr>
            <p:nvPr/>
          </p:nvGrpSpPr>
          <p:grpSpPr bwMode="auto">
            <a:xfrm rot="2178371">
              <a:off x="9495280" y="1607503"/>
              <a:ext cx="167811" cy="625427"/>
              <a:chOff x="704" y="1880"/>
              <a:chExt cx="136" cy="128"/>
            </a:xfrm>
          </p:grpSpPr>
          <p:sp>
            <p:nvSpPr>
              <p:cNvPr id="466003"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4"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099" name="Group 612"/>
            <p:cNvGrpSpPr>
              <a:grpSpLocks/>
            </p:cNvGrpSpPr>
            <p:nvPr/>
          </p:nvGrpSpPr>
          <p:grpSpPr bwMode="auto">
            <a:xfrm rot="1523074">
              <a:off x="9600050" y="1669406"/>
              <a:ext cx="167811" cy="625427"/>
              <a:chOff x="704" y="1880"/>
              <a:chExt cx="136" cy="128"/>
            </a:xfrm>
          </p:grpSpPr>
          <p:sp>
            <p:nvSpPr>
              <p:cNvPr id="466001"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2"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00" name="Group 612"/>
            <p:cNvGrpSpPr>
              <a:grpSpLocks/>
            </p:cNvGrpSpPr>
            <p:nvPr/>
          </p:nvGrpSpPr>
          <p:grpSpPr bwMode="auto">
            <a:xfrm rot="325823">
              <a:off x="9838189" y="1729957"/>
              <a:ext cx="167811" cy="625427"/>
              <a:chOff x="704" y="1880"/>
              <a:chExt cx="136" cy="128"/>
            </a:xfrm>
          </p:grpSpPr>
          <p:sp>
            <p:nvSpPr>
              <p:cNvPr id="465999"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6000"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grpSp>
        <p:nvGrpSpPr>
          <p:cNvPr id="466131" name="Group 590"/>
          <p:cNvGrpSpPr>
            <a:grpSpLocks/>
          </p:cNvGrpSpPr>
          <p:nvPr/>
        </p:nvGrpSpPr>
        <p:grpSpPr bwMode="auto">
          <a:xfrm>
            <a:off x="7261225" y="5222875"/>
            <a:ext cx="1333500" cy="623888"/>
            <a:chOff x="1231" y="3011"/>
            <a:chExt cx="795" cy="95"/>
          </a:xfrm>
        </p:grpSpPr>
        <p:grpSp>
          <p:nvGrpSpPr>
            <p:cNvPr id="466132" name="Group 591"/>
            <p:cNvGrpSpPr>
              <a:grpSpLocks/>
            </p:cNvGrpSpPr>
            <p:nvPr/>
          </p:nvGrpSpPr>
          <p:grpSpPr bwMode="auto">
            <a:xfrm>
              <a:off x="1926" y="3011"/>
              <a:ext cx="100" cy="95"/>
              <a:chOff x="704" y="1880"/>
              <a:chExt cx="136" cy="128"/>
            </a:xfrm>
          </p:grpSpPr>
          <p:sp>
            <p:nvSpPr>
              <p:cNvPr id="465951" name="Line 5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2" name="Line 5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3" name="Group 594"/>
            <p:cNvGrpSpPr>
              <a:grpSpLocks/>
            </p:cNvGrpSpPr>
            <p:nvPr/>
          </p:nvGrpSpPr>
          <p:grpSpPr bwMode="auto">
            <a:xfrm>
              <a:off x="1819" y="3011"/>
              <a:ext cx="100" cy="95"/>
              <a:chOff x="704" y="1880"/>
              <a:chExt cx="136" cy="128"/>
            </a:xfrm>
          </p:grpSpPr>
          <p:sp>
            <p:nvSpPr>
              <p:cNvPr id="465949" name="Line 59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50" name="Line 59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4" name="Group 597"/>
            <p:cNvGrpSpPr>
              <a:grpSpLocks/>
            </p:cNvGrpSpPr>
            <p:nvPr/>
          </p:nvGrpSpPr>
          <p:grpSpPr bwMode="auto">
            <a:xfrm>
              <a:off x="1724" y="3011"/>
              <a:ext cx="100" cy="95"/>
              <a:chOff x="704" y="1880"/>
              <a:chExt cx="136" cy="128"/>
            </a:xfrm>
          </p:grpSpPr>
          <p:sp>
            <p:nvSpPr>
              <p:cNvPr id="465947" name="Line 59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8" name="Line 59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5" name="Group 600"/>
            <p:cNvGrpSpPr>
              <a:grpSpLocks/>
            </p:cNvGrpSpPr>
            <p:nvPr/>
          </p:nvGrpSpPr>
          <p:grpSpPr bwMode="auto">
            <a:xfrm>
              <a:off x="1623" y="3011"/>
              <a:ext cx="100" cy="95"/>
              <a:chOff x="704" y="1880"/>
              <a:chExt cx="136" cy="128"/>
            </a:xfrm>
          </p:grpSpPr>
          <p:sp>
            <p:nvSpPr>
              <p:cNvPr id="465945" name="Line 60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6" name="Line 60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6" name="Group 603"/>
            <p:cNvGrpSpPr>
              <a:grpSpLocks/>
            </p:cNvGrpSpPr>
            <p:nvPr/>
          </p:nvGrpSpPr>
          <p:grpSpPr bwMode="auto">
            <a:xfrm>
              <a:off x="1528" y="3011"/>
              <a:ext cx="100" cy="95"/>
              <a:chOff x="704" y="1880"/>
              <a:chExt cx="136" cy="128"/>
            </a:xfrm>
          </p:grpSpPr>
          <p:sp>
            <p:nvSpPr>
              <p:cNvPr id="465943" name="Line 60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4" name="Line 60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7" name="Group 606"/>
            <p:cNvGrpSpPr>
              <a:grpSpLocks/>
            </p:cNvGrpSpPr>
            <p:nvPr/>
          </p:nvGrpSpPr>
          <p:grpSpPr bwMode="auto">
            <a:xfrm>
              <a:off x="1427" y="3011"/>
              <a:ext cx="100" cy="95"/>
              <a:chOff x="704" y="1880"/>
              <a:chExt cx="136" cy="128"/>
            </a:xfrm>
          </p:grpSpPr>
          <p:sp>
            <p:nvSpPr>
              <p:cNvPr id="465941" name="Line 60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2" name="Line 60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38" name="Group 609"/>
            <p:cNvGrpSpPr>
              <a:grpSpLocks/>
            </p:cNvGrpSpPr>
            <p:nvPr/>
          </p:nvGrpSpPr>
          <p:grpSpPr bwMode="auto">
            <a:xfrm>
              <a:off x="1332" y="3011"/>
              <a:ext cx="100" cy="95"/>
              <a:chOff x="704" y="1880"/>
              <a:chExt cx="136" cy="128"/>
            </a:xfrm>
          </p:grpSpPr>
          <p:sp>
            <p:nvSpPr>
              <p:cNvPr id="465939" name="Line 61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40" name="Line 61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nvGrpSpPr>
            <p:cNvPr id="466171" name="Group 612"/>
            <p:cNvGrpSpPr>
              <a:grpSpLocks/>
            </p:cNvGrpSpPr>
            <p:nvPr/>
          </p:nvGrpSpPr>
          <p:grpSpPr bwMode="auto">
            <a:xfrm>
              <a:off x="1231" y="3011"/>
              <a:ext cx="100" cy="95"/>
              <a:chOff x="704" y="1880"/>
              <a:chExt cx="136" cy="128"/>
            </a:xfrm>
          </p:grpSpPr>
          <p:sp>
            <p:nvSpPr>
              <p:cNvPr id="465937" name="Line 61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dirty="0"/>
              </a:p>
            </p:txBody>
          </p:sp>
          <p:sp>
            <p:nvSpPr>
              <p:cNvPr id="465938" name="Line 61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dirty="0"/>
              </a:p>
            </p:txBody>
          </p:sp>
        </p:grpSp>
      </p:grpSp>
      <p:sp>
        <p:nvSpPr>
          <p:cNvPr id="465927" name="TextBox 379"/>
          <p:cNvSpPr txBox="1">
            <a:spLocks noChangeArrowheads="1"/>
          </p:cNvSpPr>
          <p:nvPr/>
        </p:nvSpPr>
        <p:spPr bwMode="auto">
          <a:xfrm>
            <a:off x="2709863" y="3697288"/>
            <a:ext cx="3662362" cy="708025"/>
          </a:xfrm>
          <a:prstGeom prst="rect">
            <a:avLst/>
          </a:prstGeom>
          <a:noFill/>
          <a:ln w="9525">
            <a:noFill/>
            <a:miter lim="800000"/>
            <a:headEnd/>
            <a:tailEnd/>
          </a:ln>
        </p:spPr>
        <p:txBody>
          <a:bodyPr wrap="none">
            <a:spAutoFit/>
          </a:bodyPr>
          <a:lstStyle/>
          <a:p>
            <a:r>
              <a:rPr lang="en-US" sz="4000" dirty="0"/>
              <a:t>Transverse Wave</a:t>
            </a:r>
          </a:p>
        </p:txBody>
      </p:sp>
      <p:sp>
        <p:nvSpPr>
          <p:cNvPr id="465928" name="TextBox 380"/>
          <p:cNvSpPr txBox="1">
            <a:spLocks noChangeArrowheads="1"/>
          </p:cNvSpPr>
          <p:nvPr/>
        </p:nvSpPr>
        <p:spPr bwMode="auto">
          <a:xfrm>
            <a:off x="2471738" y="6005513"/>
            <a:ext cx="4148137" cy="708025"/>
          </a:xfrm>
          <a:prstGeom prst="rect">
            <a:avLst/>
          </a:prstGeom>
          <a:noFill/>
          <a:ln w="9525">
            <a:noFill/>
            <a:miter lim="800000"/>
            <a:headEnd/>
            <a:tailEnd/>
          </a:ln>
        </p:spPr>
        <p:txBody>
          <a:bodyPr wrap="none">
            <a:spAutoFit/>
          </a:bodyPr>
          <a:lstStyle/>
          <a:p>
            <a:r>
              <a:rPr lang="en-US" sz="4000" dirty="0"/>
              <a:t>Longitudinal  Wave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551543" y="1490834"/>
            <a:ext cx="4959962" cy="4605166"/>
          </a:xfrm>
          <a:prstGeom prst="rect">
            <a:avLst/>
          </a:prstGeom>
          <a:noFill/>
          <a:ln w="9525">
            <a:noFill/>
            <a:miter lim="800000"/>
            <a:headEnd/>
            <a:tailEnd/>
          </a:ln>
          <a:effectLst/>
        </p:spPr>
      </p:pic>
      <p:sp>
        <p:nvSpPr>
          <p:cNvPr id="5" name="TextBox 4"/>
          <p:cNvSpPr txBox="1"/>
          <p:nvPr/>
        </p:nvSpPr>
        <p:spPr>
          <a:xfrm>
            <a:off x="6168570" y="1640115"/>
            <a:ext cx="1010213" cy="646331"/>
          </a:xfrm>
          <a:prstGeom prst="rect">
            <a:avLst/>
          </a:prstGeom>
          <a:noFill/>
        </p:spPr>
        <p:txBody>
          <a:bodyPr wrap="none" rtlCol="0">
            <a:spAutoFit/>
          </a:bodyPr>
          <a:lstStyle/>
          <a:p>
            <a:r>
              <a:rPr lang="en-US" sz="3600" dirty="0"/>
              <a:t>t = 0</a:t>
            </a:r>
          </a:p>
        </p:txBody>
      </p:sp>
      <p:sp>
        <p:nvSpPr>
          <p:cNvPr id="7" name="TextBox 6"/>
          <p:cNvSpPr txBox="1"/>
          <p:nvPr/>
        </p:nvSpPr>
        <p:spPr>
          <a:xfrm>
            <a:off x="6154056" y="2765417"/>
            <a:ext cx="1085554" cy="646331"/>
          </a:xfrm>
          <a:prstGeom prst="rect">
            <a:avLst/>
          </a:prstGeom>
          <a:noFill/>
        </p:spPr>
        <p:txBody>
          <a:bodyPr wrap="none" rtlCol="0">
            <a:spAutoFit/>
          </a:bodyPr>
          <a:lstStyle/>
          <a:p>
            <a:r>
              <a:rPr lang="en-US" sz="3600" dirty="0"/>
              <a:t>t = t</a:t>
            </a:r>
            <a:r>
              <a:rPr lang="en-US" sz="3600" baseline="-25000" dirty="0"/>
              <a:t>1</a:t>
            </a:r>
          </a:p>
        </p:txBody>
      </p:sp>
      <p:sp>
        <p:nvSpPr>
          <p:cNvPr id="8" name="TextBox 7"/>
          <p:cNvSpPr txBox="1"/>
          <p:nvPr/>
        </p:nvSpPr>
        <p:spPr>
          <a:xfrm>
            <a:off x="6161316" y="4049932"/>
            <a:ext cx="1085554" cy="646331"/>
          </a:xfrm>
          <a:prstGeom prst="rect">
            <a:avLst/>
          </a:prstGeom>
          <a:noFill/>
        </p:spPr>
        <p:txBody>
          <a:bodyPr wrap="none" rtlCol="0">
            <a:spAutoFit/>
          </a:bodyPr>
          <a:lstStyle/>
          <a:p>
            <a:r>
              <a:rPr lang="en-US" sz="3600" dirty="0"/>
              <a:t>t = t</a:t>
            </a:r>
            <a:r>
              <a:rPr lang="en-US" sz="3600" baseline="-25000" dirty="0"/>
              <a:t>2</a:t>
            </a:r>
          </a:p>
        </p:txBody>
      </p:sp>
      <p:sp>
        <p:nvSpPr>
          <p:cNvPr id="9" name="TextBox 8"/>
          <p:cNvSpPr txBox="1"/>
          <p:nvPr/>
        </p:nvSpPr>
        <p:spPr>
          <a:xfrm>
            <a:off x="6168570" y="5218332"/>
            <a:ext cx="1085554" cy="646331"/>
          </a:xfrm>
          <a:prstGeom prst="rect">
            <a:avLst/>
          </a:prstGeom>
          <a:noFill/>
        </p:spPr>
        <p:txBody>
          <a:bodyPr wrap="none" rtlCol="0">
            <a:spAutoFit/>
          </a:bodyPr>
          <a:lstStyle/>
          <a:p>
            <a:r>
              <a:rPr lang="en-US" sz="3600" dirty="0"/>
              <a:t>t = t</a:t>
            </a:r>
            <a:r>
              <a:rPr lang="en-US" sz="3600" baseline="-25000" dirty="0"/>
              <a:t>3</a:t>
            </a:r>
          </a:p>
        </p:txBody>
      </p:sp>
      <p:sp>
        <p:nvSpPr>
          <p:cNvPr id="6" name="Oval 5"/>
          <p:cNvSpPr/>
          <p:nvPr/>
        </p:nvSpPr>
        <p:spPr>
          <a:xfrm>
            <a:off x="2278743" y="1948766"/>
            <a:ext cx="116114" cy="11611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2286003" y="29429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2278749" y="4546778"/>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2278749" y="591109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6734C078-11D0-C224-F48B-9B1E8DA55B6E}"/>
              </a:ext>
            </a:extLst>
          </p:cNvPr>
          <p:cNvCxnSpPr/>
          <p:nvPr/>
        </p:nvCxnSpPr>
        <p:spPr>
          <a:xfrm>
            <a:off x="675185" y="2006823"/>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3F5ECA-FA9B-CEEE-604A-C3773797DE3D}"/>
              </a:ext>
            </a:extLst>
          </p:cNvPr>
          <p:cNvCxnSpPr/>
          <p:nvPr/>
        </p:nvCxnSpPr>
        <p:spPr>
          <a:xfrm>
            <a:off x="675184" y="1601165"/>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1316CF-0537-A55D-A4E4-DB9DDCE1436E}"/>
              </a:ext>
            </a:extLst>
          </p:cNvPr>
          <p:cNvCxnSpPr/>
          <p:nvPr/>
        </p:nvCxnSpPr>
        <p:spPr>
          <a:xfrm>
            <a:off x="645327" y="319085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D91A202-DEF6-A59A-8499-D6FEBA64DFFC}"/>
              </a:ext>
            </a:extLst>
          </p:cNvPr>
          <p:cNvCxnSpPr/>
          <p:nvPr/>
        </p:nvCxnSpPr>
        <p:spPr>
          <a:xfrm>
            <a:off x="645326" y="278519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7209E3D-F10D-EB88-4857-E918364147A2}"/>
              </a:ext>
            </a:extLst>
          </p:cNvPr>
          <p:cNvCxnSpPr/>
          <p:nvPr/>
        </p:nvCxnSpPr>
        <p:spPr>
          <a:xfrm>
            <a:off x="645326" y="4375274"/>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E8CC977-8ACC-0F00-9930-B9DDB3822DCD}"/>
              </a:ext>
            </a:extLst>
          </p:cNvPr>
          <p:cNvCxnSpPr/>
          <p:nvPr/>
        </p:nvCxnSpPr>
        <p:spPr>
          <a:xfrm>
            <a:off x="645325" y="3969616"/>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F763033-B575-5BEA-3E54-07A14D82FE19}"/>
              </a:ext>
            </a:extLst>
          </p:cNvPr>
          <p:cNvCxnSpPr/>
          <p:nvPr/>
        </p:nvCxnSpPr>
        <p:spPr>
          <a:xfrm>
            <a:off x="675183" y="5567509"/>
            <a:ext cx="47126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9E3968A-8ABF-599D-AB5E-727A9981DD2E}"/>
              </a:ext>
            </a:extLst>
          </p:cNvPr>
          <p:cNvCxnSpPr/>
          <p:nvPr/>
        </p:nvCxnSpPr>
        <p:spPr>
          <a:xfrm>
            <a:off x="675182" y="5161851"/>
            <a:ext cx="4712677"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98466" y="2938529"/>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473109" y="41995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5950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2" cstate="print"/>
          <a:srcRect/>
          <a:stretch>
            <a:fillRect/>
          </a:stretch>
        </p:blipFill>
        <p:spPr bwMode="auto">
          <a:xfrm>
            <a:off x="660101" y="450755"/>
            <a:ext cx="8247424" cy="5491159"/>
          </a:xfrm>
          <a:prstGeom prst="rect">
            <a:avLst/>
          </a:prstGeom>
          <a:noFill/>
          <a:ln w="9525">
            <a:noFill/>
            <a:miter lim="800000"/>
            <a:headEnd/>
            <a:tailEnd/>
          </a:ln>
          <a:effectLst/>
        </p:spPr>
      </p:pic>
      <p:cxnSp>
        <p:nvCxnSpPr>
          <p:cNvPr id="6" name="Straight Connector 5"/>
          <p:cNvCxnSpPr>
            <a:cxnSpLocks/>
          </p:cNvCxnSpPr>
          <p:nvPr/>
        </p:nvCxnSpPr>
        <p:spPr>
          <a:xfrm flipV="1">
            <a:off x="923941" y="1324876"/>
            <a:ext cx="3412169" cy="38505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cxnSpLocks/>
          </p:cNvCxnSpPr>
          <p:nvPr/>
        </p:nvCxnSpPr>
        <p:spPr>
          <a:xfrm flipH="1" flipV="1">
            <a:off x="4324387" y="1312985"/>
            <a:ext cx="3335309" cy="38976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4507761" y="5760914"/>
            <a:ext cx="494046" cy="646331"/>
          </a:xfrm>
          <a:prstGeom prst="rect">
            <a:avLst/>
          </a:prstGeom>
          <a:noFill/>
        </p:spPr>
        <p:txBody>
          <a:bodyPr wrap="none" rtlCol="0">
            <a:spAutoFit/>
          </a:bodyPr>
          <a:lstStyle/>
          <a:p>
            <a:r>
              <a:rPr lang="en-US" sz="3600" dirty="0"/>
              <a:t>t</a:t>
            </a:r>
            <a:r>
              <a:rPr lang="en-US" sz="3600" baseline="-25000" dirty="0"/>
              <a:t>1</a:t>
            </a:r>
          </a:p>
        </p:txBody>
      </p:sp>
      <p:sp>
        <p:nvSpPr>
          <p:cNvPr id="19" name="TextBox 18"/>
          <p:cNvSpPr txBox="1"/>
          <p:nvPr/>
        </p:nvSpPr>
        <p:spPr>
          <a:xfrm>
            <a:off x="6561021" y="5760914"/>
            <a:ext cx="494046" cy="646331"/>
          </a:xfrm>
          <a:prstGeom prst="rect">
            <a:avLst/>
          </a:prstGeom>
          <a:noFill/>
        </p:spPr>
        <p:txBody>
          <a:bodyPr wrap="none" rtlCol="0">
            <a:spAutoFit/>
          </a:bodyPr>
          <a:lstStyle/>
          <a:p>
            <a:r>
              <a:rPr lang="en-US" sz="3600" dirty="0"/>
              <a:t>t</a:t>
            </a:r>
            <a:r>
              <a:rPr lang="en-US" sz="3600" baseline="-25000" dirty="0"/>
              <a:t>2</a:t>
            </a:r>
          </a:p>
        </p:txBody>
      </p:sp>
      <p:sp>
        <p:nvSpPr>
          <p:cNvPr id="20" name="TextBox 19"/>
          <p:cNvSpPr txBox="1"/>
          <p:nvPr/>
        </p:nvSpPr>
        <p:spPr>
          <a:xfrm>
            <a:off x="8374464" y="5760914"/>
            <a:ext cx="494046" cy="646331"/>
          </a:xfrm>
          <a:prstGeom prst="rect">
            <a:avLst/>
          </a:prstGeom>
          <a:noFill/>
        </p:spPr>
        <p:txBody>
          <a:bodyPr wrap="none" rtlCol="0">
            <a:spAutoFit/>
          </a:bodyPr>
          <a:lstStyle/>
          <a:p>
            <a:r>
              <a:rPr lang="en-US" sz="3600" dirty="0"/>
              <a:t>t</a:t>
            </a:r>
            <a:r>
              <a:rPr lang="en-US" sz="3600" baseline="-25000" dirty="0"/>
              <a:t>3</a:t>
            </a:r>
          </a:p>
        </p:txBody>
      </p:sp>
      <p:sp>
        <p:nvSpPr>
          <p:cNvPr id="21" name="Oval 20"/>
          <p:cNvSpPr/>
          <p:nvPr/>
        </p:nvSpPr>
        <p:spPr>
          <a:xfrm>
            <a:off x="2786743" y="295025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4725756" y="1803624"/>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6672400" y="4058876"/>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563430" y="5152572"/>
            <a:ext cx="116114" cy="11611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E5F6494-B4E8-85F8-5697-CCBFC134313C}"/>
              </a:ext>
            </a:extLst>
          </p:cNvPr>
          <p:cNvCxnSpPr>
            <a:cxnSpLocks/>
            <a:stCxn id="24" idx="2"/>
          </p:cNvCxnSpPr>
          <p:nvPr/>
        </p:nvCxnSpPr>
        <p:spPr>
          <a:xfrm flipH="1">
            <a:off x="7659696" y="5210629"/>
            <a:ext cx="90373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54B61E7D-6249-2014-593F-7C12864A651D}"/>
              </a:ext>
            </a:extLst>
          </p:cNvPr>
          <p:cNvSpPr txBox="1"/>
          <p:nvPr/>
        </p:nvSpPr>
        <p:spPr>
          <a:xfrm>
            <a:off x="2701524" y="5760913"/>
            <a:ext cx="494046" cy="646331"/>
          </a:xfrm>
          <a:prstGeom prst="rect">
            <a:avLst/>
          </a:prstGeom>
          <a:noFill/>
        </p:spPr>
        <p:txBody>
          <a:bodyPr wrap="none" rtlCol="0">
            <a:spAutoFit/>
          </a:bodyPr>
          <a:lstStyle/>
          <a:p>
            <a:r>
              <a:rPr lang="en-US" sz="3600" dirty="0"/>
              <a:t>t</a:t>
            </a:r>
            <a:r>
              <a:rPr lang="en-US" sz="3600" baseline="-25000" dirty="0"/>
              <a:t>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3B18B4ED-C350-6711-C4AF-D365C901F3B6}"/>
              </a:ext>
            </a:extLst>
          </p:cNvPr>
          <p:cNvGrpSpPr/>
          <p:nvPr/>
        </p:nvGrpSpPr>
        <p:grpSpPr>
          <a:xfrm>
            <a:off x="2762918" y="44450"/>
            <a:ext cx="3156492" cy="1588637"/>
            <a:chOff x="952500" y="254000"/>
            <a:chExt cx="8191500" cy="3429000"/>
          </a:xfrm>
        </p:grpSpPr>
        <p:cxnSp>
          <p:nvCxnSpPr>
            <p:cNvPr id="6" name="Straight Connector 5"/>
            <p:cNvCxnSpPr/>
            <p:nvPr/>
          </p:nvCxnSpPr>
          <p:spPr>
            <a:xfrm>
              <a:off x="2476500" y="276388"/>
              <a:ext cx="0" cy="34066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952500" y="2159000"/>
              <a:ext cx="60960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104899" y="254000"/>
              <a:ext cx="1510912" cy="564673"/>
            </a:xfrm>
            <a:prstGeom prst="rect">
              <a:avLst/>
            </a:prstGeom>
            <a:noFill/>
          </p:spPr>
          <p:txBody>
            <a:bodyPr wrap="none" rtlCol="0">
              <a:spAutoFit/>
            </a:bodyPr>
            <a:lstStyle/>
            <a:p>
              <a:r>
                <a:rPr lang="en-US" sz="1100" dirty="0"/>
                <a:t>D(mm)</a:t>
              </a:r>
            </a:p>
          </p:txBody>
        </p:sp>
        <p:sp>
          <p:nvSpPr>
            <p:cNvPr id="11" name="TextBox 10"/>
            <p:cNvSpPr txBox="1"/>
            <p:nvPr/>
          </p:nvSpPr>
          <p:spPr>
            <a:xfrm>
              <a:off x="1956692" y="1040826"/>
              <a:ext cx="666434" cy="564673"/>
            </a:xfrm>
            <a:prstGeom prst="rect">
              <a:avLst/>
            </a:prstGeom>
            <a:noFill/>
          </p:spPr>
          <p:txBody>
            <a:bodyPr wrap="none" rtlCol="0">
              <a:spAutoFit/>
            </a:bodyPr>
            <a:lstStyle/>
            <a:p>
              <a:r>
                <a:rPr lang="en-US" sz="1100" dirty="0"/>
                <a:t>2</a:t>
              </a:r>
            </a:p>
          </p:txBody>
        </p:sp>
        <p:sp>
          <p:nvSpPr>
            <p:cNvPr id="13" name="TextBox 12"/>
            <p:cNvSpPr txBox="1"/>
            <p:nvPr/>
          </p:nvSpPr>
          <p:spPr>
            <a:xfrm>
              <a:off x="1846083" y="2702581"/>
              <a:ext cx="778751" cy="564673"/>
            </a:xfrm>
            <a:prstGeom prst="rect">
              <a:avLst/>
            </a:prstGeom>
            <a:noFill/>
          </p:spPr>
          <p:txBody>
            <a:bodyPr wrap="none" rtlCol="0">
              <a:spAutoFit/>
            </a:bodyPr>
            <a:lstStyle/>
            <a:p>
              <a:r>
                <a:rPr lang="en-US" sz="1100" dirty="0"/>
                <a:t>-2</a:t>
              </a:r>
            </a:p>
          </p:txBody>
        </p:sp>
        <p:sp>
          <p:nvSpPr>
            <p:cNvPr id="14" name="TextBox 13"/>
            <p:cNvSpPr txBox="1"/>
            <p:nvPr/>
          </p:nvSpPr>
          <p:spPr>
            <a:xfrm>
              <a:off x="1409699" y="2260024"/>
              <a:ext cx="778751" cy="564673"/>
            </a:xfrm>
            <a:prstGeom prst="rect">
              <a:avLst/>
            </a:prstGeom>
            <a:noFill/>
          </p:spPr>
          <p:txBody>
            <a:bodyPr wrap="none" rtlCol="0">
              <a:spAutoFit/>
            </a:bodyPr>
            <a:lstStyle/>
            <a:p>
              <a:r>
                <a:rPr lang="en-US" sz="1100" dirty="0"/>
                <a:t>-2</a:t>
              </a:r>
            </a:p>
          </p:txBody>
        </p:sp>
        <p:sp>
          <p:nvSpPr>
            <p:cNvPr id="15" name="TextBox 14"/>
            <p:cNvSpPr txBox="1"/>
            <p:nvPr/>
          </p:nvSpPr>
          <p:spPr>
            <a:xfrm>
              <a:off x="3050230" y="2260024"/>
              <a:ext cx="666434" cy="564673"/>
            </a:xfrm>
            <a:prstGeom prst="rect">
              <a:avLst/>
            </a:prstGeom>
            <a:noFill/>
          </p:spPr>
          <p:txBody>
            <a:bodyPr wrap="none" rtlCol="0">
              <a:spAutoFit/>
            </a:bodyPr>
            <a:lstStyle/>
            <a:p>
              <a:r>
                <a:rPr lang="en-US" sz="1100" dirty="0"/>
                <a:t>2</a:t>
              </a:r>
            </a:p>
          </p:txBody>
        </p:sp>
        <p:cxnSp>
          <p:nvCxnSpPr>
            <p:cNvPr id="16" name="Straight Connector 15"/>
            <p:cNvCxnSpPr/>
            <p:nvPr/>
          </p:nvCxnSpPr>
          <p:spPr>
            <a:xfrm>
              <a:off x="4000500" y="1979694"/>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762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524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6286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238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714500" y="2006600"/>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2495043" y="2750057"/>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495043" y="1226057"/>
              <a:ext cx="0" cy="3418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980214" y="330200"/>
              <a:ext cx="4049487" cy="564673"/>
            </a:xfrm>
            <a:prstGeom prst="rect">
              <a:avLst/>
            </a:prstGeom>
            <a:noFill/>
          </p:spPr>
          <p:txBody>
            <a:bodyPr wrap="square" rtlCol="0">
              <a:spAutoFit/>
            </a:bodyPr>
            <a:lstStyle/>
            <a:p>
              <a:r>
                <a:rPr lang="en-US" sz="1100" dirty="0"/>
                <a:t>t=0</a:t>
              </a:r>
            </a:p>
          </p:txBody>
        </p:sp>
        <p:sp>
          <p:nvSpPr>
            <p:cNvPr id="30" name="TextBox 29"/>
            <p:cNvSpPr txBox="1"/>
            <p:nvPr/>
          </p:nvSpPr>
          <p:spPr>
            <a:xfrm>
              <a:off x="6972301" y="2260024"/>
              <a:ext cx="2171699" cy="564673"/>
            </a:xfrm>
            <a:prstGeom prst="rect">
              <a:avLst/>
            </a:prstGeom>
            <a:noFill/>
          </p:spPr>
          <p:txBody>
            <a:bodyPr wrap="square" rtlCol="0">
              <a:spAutoFit/>
            </a:bodyPr>
            <a:lstStyle/>
            <a:p>
              <a:r>
                <a:rPr lang="en-US" sz="1100" dirty="0"/>
                <a:t>x(cm)</a:t>
              </a:r>
            </a:p>
          </p:txBody>
        </p:sp>
        <p:sp>
          <p:nvSpPr>
            <p:cNvPr id="28" name="Freeform 27"/>
            <p:cNvSpPr/>
            <p:nvPr/>
          </p:nvSpPr>
          <p:spPr>
            <a:xfrm>
              <a:off x="996044" y="1407886"/>
              <a:ext cx="6008915" cy="764980"/>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6" name="TextBox 25"/>
            <p:cNvSpPr txBox="1"/>
            <p:nvPr/>
          </p:nvSpPr>
          <p:spPr>
            <a:xfrm>
              <a:off x="3803972" y="2260024"/>
              <a:ext cx="666434" cy="564673"/>
            </a:xfrm>
            <a:prstGeom prst="rect">
              <a:avLst/>
            </a:prstGeom>
            <a:noFill/>
          </p:spPr>
          <p:txBody>
            <a:bodyPr wrap="none" rtlCol="0">
              <a:spAutoFit/>
            </a:bodyPr>
            <a:lstStyle/>
            <a:p>
              <a:r>
                <a:rPr lang="en-US" sz="1100" dirty="0"/>
                <a:t>4</a:t>
              </a:r>
            </a:p>
          </p:txBody>
        </p:sp>
        <p:sp>
          <p:nvSpPr>
            <p:cNvPr id="31" name="TextBox 30"/>
            <p:cNvSpPr txBox="1"/>
            <p:nvPr/>
          </p:nvSpPr>
          <p:spPr>
            <a:xfrm>
              <a:off x="4569467" y="2260024"/>
              <a:ext cx="666434" cy="564673"/>
            </a:xfrm>
            <a:prstGeom prst="rect">
              <a:avLst/>
            </a:prstGeom>
            <a:noFill/>
          </p:spPr>
          <p:txBody>
            <a:bodyPr wrap="none" rtlCol="0">
              <a:spAutoFit/>
            </a:bodyPr>
            <a:lstStyle/>
            <a:p>
              <a:r>
                <a:rPr lang="en-US" sz="1100" dirty="0"/>
                <a:t>6</a:t>
              </a:r>
            </a:p>
          </p:txBody>
        </p:sp>
        <p:sp>
          <p:nvSpPr>
            <p:cNvPr id="32" name="TextBox 31"/>
            <p:cNvSpPr txBox="1"/>
            <p:nvPr/>
          </p:nvSpPr>
          <p:spPr>
            <a:xfrm>
              <a:off x="5327976" y="2260024"/>
              <a:ext cx="666434" cy="564673"/>
            </a:xfrm>
            <a:prstGeom prst="rect">
              <a:avLst/>
            </a:prstGeom>
            <a:noFill/>
          </p:spPr>
          <p:txBody>
            <a:bodyPr wrap="none" rtlCol="0">
              <a:spAutoFit/>
            </a:bodyPr>
            <a:lstStyle/>
            <a:p>
              <a:r>
                <a:rPr lang="en-US" sz="1100" dirty="0"/>
                <a:t>8</a:t>
              </a:r>
            </a:p>
          </p:txBody>
        </p:sp>
        <p:sp>
          <p:nvSpPr>
            <p:cNvPr id="33" name="TextBox 32"/>
            <p:cNvSpPr txBox="1"/>
            <p:nvPr/>
          </p:nvSpPr>
          <p:spPr>
            <a:xfrm>
              <a:off x="5981699" y="2260024"/>
              <a:ext cx="853631" cy="564673"/>
            </a:xfrm>
            <a:prstGeom prst="rect">
              <a:avLst/>
            </a:prstGeom>
            <a:noFill/>
          </p:spPr>
          <p:txBody>
            <a:bodyPr wrap="none" rtlCol="0">
              <a:spAutoFit/>
            </a:bodyPr>
            <a:lstStyle/>
            <a:p>
              <a:r>
                <a:rPr lang="en-US" sz="1100" dirty="0"/>
                <a:t>10</a:t>
              </a:r>
            </a:p>
          </p:txBody>
        </p:sp>
      </p:grpSp>
      <p:sp>
        <p:nvSpPr>
          <p:cNvPr id="3" name="Freeform 27">
            <a:extLst>
              <a:ext uri="{FF2B5EF4-FFF2-40B4-BE49-F238E27FC236}">
                <a16:creationId xmlns:a16="http://schemas.microsoft.com/office/drawing/2014/main" id="{B5432291-5FB6-1837-78B9-CEAE7924662A}"/>
              </a:ext>
            </a:extLst>
          </p:cNvPr>
          <p:cNvSpPr/>
          <p:nvPr/>
        </p:nvSpPr>
        <p:spPr>
          <a:xfrm>
            <a:off x="2625778" y="2142281"/>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5" name="Freeform 27">
            <a:extLst>
              <a:ext uri="{FF2B5EF4-FFF2-40B4-BE49-F238E27FC236}">
                <a16:creationId xmlns:a16="http://schemas.microsoft.com/office/drawing/2014/main" id="{F49AC4AA-E1CE-7045-6211-23FEFB8B7976}"/>
              </a:ext>
            </a:extLst>
          </p:cNvPr>
          <p:cNvSpPr/>
          <p:nvPr/>
        </p:nvSpPr>
        <p:spPr>
          <a:xfrm>
            <a:off x="2496812" y="3771148"/>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9" name="Freeform 27">
            <a:extLst>
              <a:ext uri="{FF2B5EF4-FFF2-40B4-BE49-F238E27FC236}">
                <a16:creationId xmlns:a16="http://schemas.microsoft.com/office/drawing/2014/main" id="{E2F8B26B-67C4-1B3A-FDD1-6EB35749A7C2}"/>
              </a:ext>
            </a:extLst>
          </p:cNvPr>
          <p:cNvSpPr/>
          <p:nvPr/>
        </p:nvSpPr>
        <p:spPr>
          <a:xfrm>
            <a:off x="5548076" y="627762"/>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2" name="Freeform 27">
            <a:extLst>
              <a:ext uri="{FF2B5EF4-FFF2-40B4-BE49-F238E27FC236}">
                <a16:creationId xmlns:a16="http://schemas.microsoft.com/office/drawing/2014/main" id="{2B9168F3-18E5-5177-1452-4ABFA75EFA32}"/>
              </a:ext>
            </a:extLst>
          </p:cNvPr>
          <p:cNvSpPr/>
          <p:nvPr/>
        </p:nvSpPr>
        <p:spPr>
          <a:xfrm>
            <a:off x="5420261" y="2257120"/>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3" name="Freeform 27">
            <a:extLst>
              <a:ext uri="{FF2B5EF4-FFF2-40B4-BE49-F238E27FC236}">
                <a16:creationId xmlns:a16="http://schemas.microsoft.com/office/drawing/2014/main" id="{08F0EDB4-BB9A-2134-ABE1-E8F86295A3EF}"/>
              </a:ext>
            </a:extLst>
          </p:cNvPr>
          <p:cNvSpPr/>
          <p:nvPr/>
        </p:nvSpPr>
        <p:spPr>
          <a:xfrm>
            <a:off x="5295971" y="3885579"/>
            <a:ext cx="2315460"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74" name="Freeform 27">
            <a:extLst>
              <a:ext uri="{FF2B5EF4-FFF2-40B4-BE49-F238E27FC236}">
                <a16:creationId xmlns:a16="http://schemas.microsoft.com/office/drawing/2014/main" id="{207781D3-2E5B-533E-5F6E-62765B0DEA2F}"/>
              </a:ext>
            </a:extLst>
          </p:cNvPr>
          <p:cNvSpPr/>
          <p:nvPr/>
        </p:nvSpPr>
        <p:spPr>
          <a:xfrm>
            <a:off x="4379932" y="5851870"/>
            <a:ext cx="3483604" cy="354411"/>
          </a:xfrm>
          <a:custGeom>
            <a:avLst/>
            <a:gdLst>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766457 w 6008914"/>
              <a:gd name="connsiteY4" fmla="*/ 751114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6008914 w 6008914"/>
              <a:gd name="connsiteY5" fmla="*/ 751114 h 762000"/>
              <a:gd name="connsiteX6" fmla="*/ 6008914 w 6008914"/>
              <a:gd name="connsiteY6" fmla="*/ 751114 h 762000"/>
              <a:gd name="connsiteX0" fmla="*/ 0 w 6008914"/>
              <a:gd name="connsiteY0" fmla="*/ 751114 h 762000"/>
              <a:gd name="connsiteX1" fmla="*/ 2253343 w 6008914"/>
              <a:gd name="connsiteY1" fmla="*/ 762000 h 762000"/>
              <a:gd name="connsiteX2" fmla="*/ 2460171 w 6008914"/>
              <a:gd name="connsiteY2" fmla="*/ 10885 h 762000"/>
              <a:gd name="connsiteX3" fmla="*/ 2993571 w 6008914"/>
              <a:gd name="connsiteY3" fmla="*/ 0 h 762000"/>
              <a:gd name="connsiteX4" fmla="*/ 3346240 w 6008914"/>
              <a:gd name="connsiteY4" fmla="*/ 442725 h 762000"/>
              <a:gd name="connsiteX5" fmla="*/ 4651255 w 6008914"/>
              <a:gd name="connsiteY5" fmla="*/ 621066 h 762000"/>
              <a:gd name="connsiteX6" fmla="*/ 6008914 w 6008914"/>
              <a:gd name="connsiteY6" fmla="*/ 751114 h 762000"/>
              <a:gd name="connsiteX7" fmla="*/ 6008914 w 6008914"/>
              <a:gd name="connsiteY7" fmla="*/ 751114 h 762000"/>
              <a:gd name="connsiteX0" fmla="*/ 0 w 6008914"/>
              <a:gd name="connsiteY0" fmla="*/ 751114 h 764981"/>
              <a:gd name="connsiteX1" fmla="*/ 2253343 w 6008914"/>
              <a:gd name="connsiteY1" fmla="*/ 762000 h 764981"/>
              <a:gd name="connsiteX2" fmla="*/ 2460171 w 6008914"/>
              <a:gd name="connsiteY2" fmla="*/ 10885 h 764981"/>
              <a:gd name="connsiteX3" fmla="*/ 2993571 w 6008914"/>
              <a:gd name="connsiteY3" fmla="*/ 0 h 764981"/>
              <a:gd name="connsiteX4" fmla="*/ 3346240 w 6008914"/>
              <a:gd name="connsiteY4" fmla="*/ 442725 h 764981"/>
              <a:gd name="connsiteX5" fmla="*/ 4577099 w 6008914"/>
              <a:gd name="connsiteY5" fmla="*/ 764981 h 764981"/>
              <a:gd name="connsiteX6" fmla="*/ 6008914 w 6008914"/>
              <a:gd name="connsiteY6" fmla="*/ 751114 h 764981"/>
              <a:gd name="connsiteX7" fmla="*/ 6008914 w 6008914"/>
              <a:gd name="connsiteY7" fmla="*/ 751114 h 764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08914" h="764981">
                <a:moveTo>
                  <a:pt x="0" y="751114"/>
                </a:moveTo>
                <a:lnTo>
                  <a:pt x="2253343" y="762000"/>
                </a:lnTo>
                <a:lnTo>
                  <a:pt x="2460171" y="10885"/>
                </a:lnTo>
                <a:lnTo>
                  <a:pt x="2993571" y="0"/>
                </a:lnTo>
                <a:lnTo>
                  <a:pt x="3346240" y="442725"/>
                </a:lnTo>
                <a:lnTo>
                  <a:pt x="4577099" y="764981"/>
                </a:lnTo>
                <a:lnTo>
                  <a:pt x="6008914" y="751114"/>
                </a:lnTo>
                <a:lnTo>
                  <a:pt x="6008914" y="751114"/>
                </a:lnTo>
              </a:path>
            </a:pathLst>
          </a:cu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34" name="Group 133">
            <a:extLst>
              <a:ext uri="{FF2B5EF4-FFF2-40B4-BE49-F238E27FC236}">
                <a16:creationId xmlns:a16="http://schemas.microsoft.com/office/drawing/2014/main" id="{228DA5FA-F9E1-A933-782E-A9AF93AE31F2}"/>
              </a:ext>
            </a:extLst>
          </p:cNvPr>
          <p:cNvGrpSpPr/>
          <p:nvPr/>
        </p:nvGrpSpPr>
        <p:grpSpPr>
          <a:xfrm>
            <a:off x="2762919" y="1627782"/>
            <a:ext cx="3156492" cy="1588637"/>
            <a:chOff x="952500" y="2582998"/>
            <a:chExt cx="4980940" cy="2336800"/>
          </a:xfrm>
        </p:grpSpPr>
        <p:cxnSp>
          <p:nvCxnSpPr>
            <p:cNvPr id="4" name="Straight Connector 3">
              <a:extLst>
                <a:ext uri="{FF2B5EF4-FFF2-40B4-BE49-F238E27FC236}">
                  <a16:creationId xmlns:a16="http://schemas.microsoft.com/office/drawing/2014/main" id="{DD34F91A-3F4F-8E05-EBBB-413457690B8A}"/>
                </a:ext>
              </a:extLst>
            </p:cNvPr>
            <p:cNvCxnSpPr/>
            <p:nvPr/>
          </p:nvCxnSpPr>
          <p:spPr>
            <a:xfrm>
              <a:off x="1879187" y="25982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3BF755A-0657-620B-5EE2-A4D28F818305}"/>
                </a:ext>
              </a:extLst>
            </p:cNvPr>
            <p:cNvCxnSpPr/>
            <p:nvPr/>
          </p:nvCxnSpPr>
          <p:spPr>
            <a:xfrm flipH="1">
              <a:off x="952500" y="38812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AD50B19-F811-1919-2715-358F234F6E2E}"/>
                </a:ext>
              </a:extLst>
            </p:cNvPr>
            <p:cNvSpPr txBox="1"/>
            <p:nvPr/>
          </p:nvSpPr>
          <p:spPr>
            <a:xfrm>
              <a:off x="1045169" y="2582998"/>
              <a:ext cx="918728" cy="384814"/>
            </a:xfrm>
            <a:prstGeom prst="rect">
              <a:avLst/>
            </a:prstGeom>
            <a:noFill/>
          </p:spPr>
          <p:txBody>
            <a:bodyPr wrap="none" rtlCol="0">
              <a:spAutoFit/>
            </a:bodyPr>
            <a:lstStyle/>
            <a:p>
              <a:r>
                <a:rPr lang="en-US" sz="1100" dirty="0"/>
                <a:t>D(mm)</a:t>
              </a:r>
            </a:p>
          </p:txBody>
        </p:sp>
        <p:sp>
          <p:nvSpPr>
            <p:cNvPr id="9" name="TextBox 8">
              <a:extLst>
                <a:ext uri="{FF2B5EF4-FFF2-40B4-BE49-F238E27FC236}">
                  <a16:creationId xmlns:a16="http://schemas.microsoft.com/office/drawing/2014/main" id="{A96B634C-CE65-A83F-EA73-73B2E21F9EB7}"/>
                </a:ext>
              </a:extLst>
            </p:cNvPr>
            <p:cNvSpPr txBox="1"/>
            <p:nvPr/>
          </p:nvSpPr>
          <p:spPr>
            <a:xfrm>
              <a:off x="1563111" y="3119205"/>
              <a:ext cx="405233" cy="384814"/>
            </a:xfrm>
            <a:prstGeom prst="rect">
              <a:avLst/>
            </a:prstGeom>
            <a:noFill/>
          </p:spPr>
          <p:txBody>
            <a:bodyPr wrap="none" rtlCol="0">
              <a:spAutoFit/>
            </a:bodyPr>
            <a:lstStyle/>
            <a:p>
              <a:r>
                <a:rPr lang="en-US" sz="1100" dirty="0"/>
                <a:t>2</a:t>
              </a:r>
            </a:p>
          </p:txBody>
        </p:sp>
        <p:sp>
          <p:nvSpPr>
            <p:cNvPr id="12" name="TextBox 11">
              <a:extLst>
                <a:ext uri="{FF2B5EF4-FFF2-40B4-BE49-F238E27FC236}">
                  <a16:creationId xmlns:a16="http://schemas.microsoft.com/office/drawing/2014/main" id="{56748A14-67BD-ECC1-075E-C64C73E11016}"/>
                </a:ext>
              </a:extLst>
            </p:cNvPr>
            <p:cNvSpPr txBox="1"/>
            <p:nvPr/>
          </p:nvSpPr>
          <p:spPr>
            <a:xfrm>
              <a:off x="1495853" y="4251660"/>
              <a:ext cx="473529" cy="384814"/>
            </a:xfrm>
            <a:prstGeom prst="rect">
              <a:avLst/>
            </a:prstGeom>
            <a:noFill/>
          </p:spPr>
          <p:txBody>
            <a:bodyPr wrap="none" rtlCol="0">
              <a:spAutoFit/>
            </a:bodyPr>
            <a:lstStyle/>
            <a:p>
              <a:r>
                <a:rPr lang="en-US" sz="1100" dirty="0"/>
                <a:t>-2</a:t>
              </a:r>
            </a:p>
          </p:txBody>
        </p:sp>
        <p:sp>
          <p:nvSpPr>
            <p:cNvPr id="17" name="TextBox 16">
              <a:extLst>
                <a:ext uri="{FF2B5EF4-FFF2-40B4-BE49-F238E27FC236}">
                  <a16:creationId xmlns:a16="http://schemas.microsoft.com/office/drawing/2014/main" id="{813162BB-94DB-DE6F-271F-5302128D1BF0}"/>
                </a:ext>
              </a:extLst>
            </p:cNvPr>
            <p:cNvSpPr txBox="1"/>
            <p:nvPr/>
          </p:nvSpPr>
          <p:spPr>
            <a:xfrm>
              <a:off x="1230506" y="3950068"/>
              <a:ext cx="473529" cy="384814"/>
            </a:xfrm>
            <a:prstGeom prst="rect">
              <a:avLst/>
            </a:prstGeom>
            <a:noFill/>
          </p:spPr>
          <p:txBody>
            <a:bodyPr wrap="none" rtlCol="0">
              <a:spAutoFit/>
            </a:bodyPr>
            <a:lstStyle/>
            <a:p>
              <a:r>
                <a:rPr lang="en-US" sz="1100" dirty="0"/>
                <a:t>-2</a:t>
              </a:r>
            </a:p>
          </p:txBody>
        </p:sp>
        <p:sp>
          <p:nvSpPr>
            <p:cNvPr id="34" name="TextBox 33">
              <a:extLst>
                <a:ext uri="{FF2B5EF4-FFF2-40B4-BE49-F238E27FC236}">
                  <a16:creationId xmlns:a16="http://schemas.microsoft.com/office/drawing/2014/main" id="{D388098E-3C8F-D77A-6D5B-9CE51F6306E0}"/>
                </a:ext>
              </a:extLst>
            </p:cNvPr>
            <p:cNvSpPr txBox="1"/>
            <p:nvPr/>
          </p:nvSpPr>
          <p:spPr>
            <a:xfrm>
              <a:off x="2228049" y="3950068"/>
              <a:ext cx="405233" cy="384814"/>
            </a:xfrm>
            <a:prstGeom prst="rect">
              <a:avLst/>
            </a:prstGeom>
            <a:noFill/>
          </p:spPr>
          <p:txBody>
            <a:bodyPr wrap="none" rtlCol="0">
              <a:spAutoFit/>
            </a:bodyPr>
            <a:lstStyle/>
            <a:p>
              <a:r>
                <a:rPr lang="en-US" sz="1100" dirty="0"/>
                <a:t>2</a:t>
              </a:r>
            </a:p>
          </p:txBody>
        </p:sp>
        <p:cxnSp>
          <p:nvCxnSpPr>
            <p:cNvPr id="35" name="Straight Connector 34">
              <a:extLst>
                <a:ext uri="{FF2B5EF4-FFF2-40B4-BE49-F238E27FC236}">
                  <a16:creationId xmlns:a16="http://schemas.microsoft.com/office/drawing/2014/main" id="{F2684AC4-5F7E-35D6-4A14-6B8848A358AA}"/>
                </a:ext>
              </a:extLst>
            </p:cNvPr>
            <p:cNvCxnSpPr/>
            <p:nvPr/>
          </p:nvCxnSpPr>
          <p:spPr>
            <a:xfrm>
              <a:off x="2805873" y="37590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F8B7E11-C8AC-9022-355D-4B7E67CD3B4E}"/>
                </a:ext>
              </a:extLst>
            </p:cNvPr>
            <p:cNvCxnSpPr/>
            <p:nvPr/>
          </p:nvCxnSpPr>
          <p:spPr>
            <a:xfrm>
              <a:off x="3269216"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8783F15-13BF-E9F9-0002-4C8C2D0AAFAA}"/>
                </a:ext>
              </a:extLst>
            </p:cNvPr>
            <p:cNvCxnSpPr/>
            <p:nvPr/>
          </p:nvCxnSpPr>
          <p:spPr>
            <a:xfrm>
              <a:off x="3732560"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1514C70-E395-7F34-F90E-B79CC3209CD1}"/>
                </a:ext>
              </a:extLst>
            </p:cNvPr>
            <p:cNvCxnSpPr/>
            <p:nvPr/>
          </p:nvCxnSpPr>
          <p:spPr>
            <a:xfrm>
              <a:off x="4195903"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FB44AD-0937-7B18-85DC-34B0B87D7934}"/>
                </a:ext>
              </a:extLst>
            </p:cNvPr>
            <p:cNvCxnSpPr/>
            <p:nvPr/>
          </p:nvCxnSpPr>
          <p:spPr>
            <a:xfrm>
              <a:off x="2342530"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2378B69-F0CB-D4DD-CD95-372E3FE49330}"/>
                </a:ext>
              </a:extLst>
            </p:cNvPr>
            <p:cNvCxnSpPr/>
            <p:nvPr/>
          </p:nvCxnSpPr>
          <p:spPr>
            <a:xfrm>
              <a:off x="1415843" y="37773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CC6AC39-8D0B-1C14-260B-58C0A730E0D4}"/>
                </a:ext>
              </a:extLst>
            </p:cNvPr>
            <p:cNvCxnSpPr/>
            <p:nvPr/>
          </p:nvCxnSpPr>
          <p:spPr>
            <a:xfrm rot="5400000">
              <a:off x="1890462" y="42965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1901FE2-B2B9-CA4B-27AF-C5110FB812C6}"/>
                </a:ext>
              </a:extLst>
            </p:cNvPr>
            <p:cNvCxnSpPr/>
            <p:nvPr/>
          </p:nvCxnSpPr>
          <p:spPr>
            <a:xfrm rot="5400000">
              <a:off x="1890462" y="32579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BBD1BDBF-3017-218F-0398-6E90F0B443B0}"/>
                </a:ext>
              </a:extLst>
            </p:cNvPr>
            <p:cNvSpPr txBox="1"/>
            <p:nvPr/>
          </p:nvSpPr>
          <p:spPr>
            <a:xfrm>
              <a:off x="3401599" y="2634927"/>
              <a:ext cx="2462339" cy="384814"/>
            </a:xfrm>
            <a:prstGeom prst="rect">
              <a:avLst/>
            </a:prstGeom>
            <a:noFill/>
          </p:spPr>
          <p:txBody>
            <a:bodyPr wrap="square" rtlCol="0">
              <a:spAutoFit/>
            </a:bodyPr>
            <a:lstStyle/>
            <a:p>
              <a:r>
                <a:rPr lang="en-US" sz="1100" dirty="0"/>
                <a:t>t=0.01s</a:t>
              </a:r>
            </a:p>
          </p:txBody>
        </p:sp>
        <p:sp>
          <p:nvSpPr>
            <p:cNvPr id="44" name="TextBox 43">
              <a:extLst>
                <a:ext uri="{FF2B5EF4-FFF2-40B4-BE49-F238E27FC236}">
                  <a16:creationId xmlns:a16="http://schemas.microsoft.com/office/drawing/2014/main" id="{8F0D18DF-F82C-BB96-6963-3AA454581539}"/>
                </a:ext>
              </a:extLst>
            </p:cNvPr>
            <p:cNvSpPr txBox="1"/>
            <p:nvPr/>
          </p:nvSpPr>
          <p:spPr>
            <a:xfrm>
              <a:off x="4612912" y="3950068"/>
              <a:ext cx="1320528" cy="384814"/>
            </a:xfrm>
            <a:prstGeom prst="rect">
              <a:avLst/>
            </a:prstGeom>
            <a:noFill/>
          </p:spPr>
          <p:txBody>
            <a:bodyPr wrap="square" rtlCol="0">
              <a:spAutoFit/>
            </a:bodyPr>
            <a:lstStyle/>
            <a:p>
              <a:r>
                <a:rPr lang="en-US" sz="1100" dirty="0"/>
                <a:t>x(cm)</a:t>
              </a:r>
            </a:p>
          </p:txBody>
        </p:sp>
        <p:sp>
          <p:nvSpPr>
            <p:cNvPr id="46" name="TextBox 45">
              <a:extLst>
                <a:ext uri="{FF2B5EF4-FFF2-40B4-BE49-F238E27FC236}">
                  <a16:creationId xmlns:a16="http://schemas.microsoft.com/office/drawing/2014/main" id="{20C9FB31-ED6E-B007-B926-BB04ECD692D2}"/>
                </a:ext>
              </a:extLst>
            </p:cNvPr>
            <p:cNvSpPr txBox="1"/>
            <p:nvPr/>
          </p:nvSpPr>
          <p:spPr>
            <a:xfrm>
              <a:off x="2686371" y="3950068"/>
              <a:ext cx="405233" cy="384814"/>
            </a:xfrm>
            <a:prstGeom prst="rect">
              <a:avLst/>
            </a:prstGeom>
            <a:noFill/>
          </p:spPr>
          <p:txBody>
            <a:bodyPr wrap="none" rtlCol="0">
              <a:spAutoFit/>
            </a:bodyPr>
            <a:lstStyle/>
            <a:p>
              <a:r>
                <a:rPr lang="en-US" sz="1100" dirty="0"/>
                <a:t>4</a:t>
              </a:r>
            </a:p>
          </p:txBody>
        </p:sp>
        <p:sp>
          <p:nvSpPr>
            <p:cNvPr id="47" name="TextBox 46">
              <a:extLst>
                <a:ext uri="{FF2B5EF4-FFF2-40B4-BE49-F238E27FC236}">
                  <a16:creationId xmlns:a16="http://schemas.microsoft.com/office/drawing/2014/main" id="{253119F2-75D7-0417-FE70-DE2E000DD477}"/>
                </a:ext>
              </a:extLst>
            </p:cNvPr>
            <p:cNvSpPr txBox="1"/>
            <p:nvPr/>
          </p:nvSpPr>
          <p:spPr>
            <a:xfrm>
              <a:off x="3151840" y="3950068"/>
              <a:ext cx="405233" cy="384814"/>
            </a:xfrm>
            <a:prstGeom prst="rect">
              <a:avLst/>
            </a:prstGeom>
            <a:noFill/>
          </p:spPr>
          <p:txBody>
            <a:bodyPr wrap="none" rtlCol="0">
              <a:spAutoFit/>
            </a:bodyPr>
            <a:lstStyle/>
            <a:p>
              <a:r>
                <a:rPr lang="en-US" sz="1100" dirty="0"/>
                <a:t>6</a:t>
              </a:r>
            </a:p>
          </p:txBody>
        </p:sp>
        <p:sp>
          <p:nvSpPr>
            <p:cNvPr id="48" name="TextBox 47">
              <a:extLst>
                <a:ext uri="{FF2B5EF4-FFF2-40B4-BE49-F238E27FC236}">
                  <a16:creationId xmlns:a16="http://schemas.microsoft.com/office/drawing/2014/main" id="{FAB867BB-00D0-F1E4-3B6D-7794F44EE595}"/>
                </a:ext>
              </a:extLst>
            </p:cNvPr>
            <p:cNvSpPr txBox="1"/>
            <p:nvPr/>
          </p:nvSpPr>
          <p:spPr>
            <a:xfrm>
              <a:off x="3613061" y="3950068"/>
              <a:ext cx="405233" cy="384814"/>
            </a:xfrm>
            <a:prstGeom prst="rect">
              <a:avLst/>
            </a:prstGeom>
            <a:noFill/>
          </p:spPr>
          <p:txBody>
            <a:bodyPr wrap="none" rtlCol="0">
              <a:spAutoFit/>
            </a:bodyPr>
            <a:lstStyle/>
            <a:p>
              <a:r>
                <a:rPr lang="en-US" sz="1100" dirty="0"/>
                <a:t>8</a:t>
              </a:r>
            </a:p>
          </p:txBody>
        </p:sp>
        <p:sp>
          <p:nvSpPr>
            <p:cNvPr id="49" name="TextBox 48">
              <a:extLst>
                <a:ext uri="{FF2B5EF4-FFF2-40B4-BE49-F238E27FC236}">
                  <a16:creationId xmlns:a16="http://schemas.microsoft.com/office/drawing/2014/main" id="{59C77A04-ADA0-FCCF-830D-70309877FDAB}"/>
                </a:ext>
              </a:extLst>
            </p:cNvPr>
            <p:cNvSpPr txBox="1"/>
            <p:nvPr/>
          </p:nvSpPr>
          <p:spPr>
            <a:xfrm>
              <a:off x="4010565" y="3950068"/>
              <a:ext cx="519061" cy="384814"/>
            </a:xfrm>
            <a:prstGeom prst="rect">
              <a:avLst/>
            </a:prstGeom>
            <a:noFill/>
          </p:spPr>
          <p:txBody>
            <a:bodyPr wrap="none" rtlCol="0">
              <a:spAutoFit/>
            </a:bodyPr>
            <a:lstStyle/>
            <a:p>
              <a:r>
                <a:rPr lang="en-US" sz="1100" dirty="0"/>
                <a:t>10</a:t>
              </a:r>
            </a:p>
          </p:txBody>
        </p:sp>
      </p:grpSp>
      <p:grpSp>
        <p:nvGrpSpPr>
          <p:cNvPr id="135" name="Group 134">
            <a:extLst>
              <a:ext uri="{FF2B5EF4-FFF2-40B4-BE49-F238E27FC236}">
                <a16:creationId xmlns:a16="http://schemas.microsoft.com/office/drawing/2014/main" id="{36263903-69B8-CD96-6827-D76359F116AA}"/>
              </a:ext>
            </a:extLst>
          </p:cNvPr>
          <p:cNvGrpSpPr/>
          <p:nvPr/>
        </p:nvGrpSpPr>
        <p:grpSpPr>
          <a:xfrm>
            <a:off x="2756882" y="3259588"/>
            <a:ext cx="3156492" cy="1588637"/>
            <a:chOff x="942975" y="4983298"/>
            <a:chExt cx="4980940" cy="2336800"/>
          </a:xfrm>
        </p:grpSpPr>
        <p:cxnSp>
          <p:nvCxnSpPr>
            <p:cNvPr id="50" name="Straight Connector 49">
              <a:extLst>
                <a:ext uri="{FF2B5EF4-FFF2-40B4-BE49-F238E27FC236}">
                  <a16:creationId xmlns:a16="http://schemas.microsoft.com/office/drawing/2014/main" id="{D3573C52-0E8C-C455-3FF5-F4D6B993D78F}"/>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189656A-370F-B3F5-9656-A15A1551AC86}"/>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46289A1-6F4E-4804-051A-5F1AD4906618}"/>
                </a:ext>
              </a:extLst>
            </p:cNvPr>
            <p:cNvSpPr txBox="1"/>
            <p:nvPr/>
          </p:nvSpPr>
          <p:spPr>
            <a:xfrm>
              <a:off x="1035644" y="4983298"/>
              <a:ext cx="918728" cy="384814"/>
            </a:xfrm>
            <a:prstGeom prst="rect">
              <a:avLst/>
            </a:prstGeom>
            <a:noFill/>
          </p:spPr>
          <p:txBody>
            <a:bodyPr wrap="none" rtlCol="0">
              <a:spAutoFit/>
            </a:bodyPr>
            <a:lstStyle/>
            <a:p>
              <a:r>
                <a:rPr lang="en-US" sz="1100" dirty="0"/>
                <a:t>D(mm)</a:t>
              </a:r>
            </a:p>
          </p:txBody>
        </p:sp>
        <p:sp>
          <p:nvSpPr>
            <p:cNvPr id="53" name="TextBox 52">
              <a:extLst>
                <a:ext uri="{FF2B5EF4-FFF2-40B4-BE49-F238E27FC236}">
                  <a16:creationId xmlns:a16="http://schemas.microsoft.com/office/drawing/2014/main" id="{A5B7BB2D-4CE7-378B-74FF-D28E7E1F7D5C}"/>
                </a:ext>
              </a:extLst>
            </p:cNvPr>
            <p:cNvSpPr txBox="1"/>
            <p:nvPr/>
          </p:nvSpPr>
          <p:spPr>
            <a:xfrm>
              <a:off x="1553586" y="5519505"/>
              <a:ext cx="405233" cy="384814"/>
            </a:xfrm>
            <a:prstGeom prst="rect">
              <a:avLst/>
            </a:prstGeom>
            <a:noFill/>
          </p:spPr>
          <p:txBody>
            <a:bodyPr wrap="none" rtlCol="0">
              <a:spAutoFit/>
            </a:bodyPr>
            <a:lstStyle/>
            <a:p>
              <a:r>
                <a:rPr lang="en-US" sz="1100" dirty="0"/>
                <a:t>2</a:t>
              </a:r>
            </a:p>
          </p:txBody>
        </p:sp>
        <p:sp>
          <p:nvSpPr>
            <p:cNvPr id="54" name="TextBox 53">
              <a:extLst>
                <a:ext uri="{FF2B5EF4-FFF2-40B4-BE49-F238E27FC236}">
                  <a16:creationId xmlns:a16="http://schemas.microsoft.com/office/drawing/2014/main" id="{9158F0B4-0BA8-607A-FFF8-0AB451121724}"/>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55" name="TextBox 54">
              <a:extLst>
                <a:ext uri="{FF2B5EF4-FFF2-40B4-BE49-F238E27FC236}">
                  <a16:creationId xmlns:a16="http://schemas.microsoft.com/office/drawing/2014/main" id="{3275CC49-1D41-AC8A-C080-BC68AAF60F1D}"/>
                </a:ext>
              </a:extLst>
            </p:cNvPr>
            <p:cNvSpPr txBox="1"/>
            <p:nvPr/>
          </p:nvSpPr>
          <p:spPr>
            <a:xfrm>
              <a:off x="1220982" y="6350368"/>
              <a:ext cx="473529" cy="384814"/>
            </a:xfrm>
            <a:prstGeom prst="rect">
              <a:avLst/>
            </a:prstGeom>
            <a:noFill/>
          </p:spPr>
          <p:txBody>
            <a:bodyPr wrap="none" rtlCol="0">
              <a:spAutoFit/>
            </a:bodyPr>
            <a:lstStyle/>
            <a:p>
              <a:r>
                <a:rPr lang="en-US" sz="1100" dirty="0"/>
                <a:t>-2</a:t>
              </a:r>
            </a:p>
          </p:txBody>
        </p:sp>
        <p:sp>
          <p:nvSpPr>
            <p:cNvPr id="56" name="TextBox 55">
              <a:extLst>
                <a:ext uri="{FF2B5EF4-FFF2-40B4-BE49-F238E27FC236}">
                  <a16:creationId xmlns:a16="http://schemas.microsoft.com/office/drawing/2014/main" id="{A268011E-49CA-6646-4141-1A20616E3EF0}"/>
                </a:ext>
              </a:extLst>
            </p:cNvPr>
            <p:cNvSpPr txBox="1"/>
            <p:nvPr/>
          </p:nvSpPr>
          <p:spPr>
            <a:xfrm>
              <a:off x="2218525" y="6350368"/>
              <a:ext cx="405233" cy="384814"/>
            </a:xfrm>
            <a:prstGeom prst="rect">
              <a:avLst/>
            </a:prstGeom>
            <a:noFill/>
          </p:spPr>
          <p:txBody>
            <a:bodyPr wrap="none" rtlCol="0">
              <a:spAutoFit/>
            </a:bodyPr>
            <a:lstStyle/>
            <a:p>
              <a:r>
                <a:rPr lang="en-US" sz="1100" dirty="0"/>
                <a:t>2</a:t>
              </a:r>
            </a:p>
          </p:txBody>
        </p:sp>
        <p:cxnSp>
          <p:nvCxnSpPr>
            <p:cNvPr id="57" name="Straight Connector 56">
              <a:extLst>
                <a:ext uri="{FF2B5EF4-FFF2-40B4-BE49-F238E27FC236}">
                  <a16:creationId xmlns:a16="http://schemas.microsoft.com/office/drawing/2014/main" id="{45E298CD-10DE-D82D-8259-4B945858D37E}"/>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E3759A1-4BDE-C9EF-7401-764DA2002F2A}"/>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68976B9-8E47-2BCF-46F7-F76DE941200E}"/>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54A83F1-1AAF-BAF9-AA2D-7A1B8EB0F8D8}"/>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921A0803-05BE-2F81-8F5C-943EEE6DBEC5}"/>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B0F37E72-11BF-32AE-A2AD-9AA07459C1BD}"/>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DCE8D55-DD11-3747-7839-23FFBC32B53A}"/>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5C37B06A-74F9-F180-0A86-1AC4D614CEB1}"/>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282D8AC-82A2-1EF5-3DF4-D44C9F6580A4}"/>
                </a:ext>
              </a:extLst>
            </p:cNvPr>
            <p:cNvSpPr txBox="1"/>
            <p:nvPr/>
          </p:nvSpPr>
          <p:spPr>
            <a:xfrm>
              <a:off x="3392074" y="5035227"/>
              <a:ext cx="2462339" cy="384814"/>
            </a:xfrm>
            <a:prstGeom prst="rect">
              <a:avLst/>
            </a:prstGeom>
            <a:noFill/>
          </p:spPr>
          <p:txBody>
            <a:bodyPr wrap="square" rtlCol="0">
              <a:spAutoFit/>
            </a:bodyPr>
            <a:lstStyle/>
            <a:p>
              <a:r>
                <a:rPr lang="en-US" sz="1100" dirty="0"/>
                <a:t>t=0.02s</a:t>
              </a:r>
            </a:p>
          </p:txBody>
        </p:sp>
        <p:sp>
          <p:nvSpPr>
            <p:cNvPr id="66" name="TextBox 65">
              <a:extLst>
                <a:ext uri="{FF2B5EF4-FFF2-40B4-BE49-F238E27FC236}">
                  <a16:creationId xmlns:a16="http://schemas.microsoft.com/office/drawing/2014/main" id="{E0903835-E6FA-C394-0CD2-9EEBC58C55FA}"/>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68" name="TextBox 67">
              <a:extLst>
                <a:ext uri="{FF2B5EF4-FFF2-40B4-BE49-F238E27FC236}">
                  <a16:creationId xmlns:a16="http://schemas.microsoft.com/office/drawing/2014/main" id="{A6EA0B62-569E-5C6C-0A7A-AB2CD5878F7C}"/>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69" name="TextBox 68">
              <a:extLst>
                <a:ext uri="{FF2B5EF4-FFF2-40B4-BE49-F238E27FC236}">
                  <a16:creationId xmlns:a16="http://schemas.microsoft.com/office/drawing/2014/main" id="{06F34A90-82BA-CB1E-C9E7-A49E6C3A5A62}"/>
                </a:ext>
              </a:extLst>
            </p:cNvPr>
            <p:cNvSpPr txBox="1"/>
            <p:nvPr/>
          </p:nvSpPr>
          <p:spPr>
            <a:xfrm>
              <a:off x="3142315" y="6350368"/>
              <a:ext cx="405233" cy="384814"/>
            </a:xfrm>
            <a:prstGeom prst="rect">
              <a:avLst/>
            </a:prstGeom>
            <a:noFill/>
          </p:spPr>
          <p:txBody>
            <a:bodyPr wrap="none" rtlCol="0">
              <a:spAutoFit/>
            </a:bodyPr>
            <a:lstStyle/>
            <a:p>
              <a:r>
                <a:rPr lang="en-US" sz="1100" dirty="0"/>
                <a:t>6</a:t>
              </a:r>
            </a:p>
          </p:txBody>
        </p:sp>
        <p:sp>
          <p:nvSpPr>
            <p:cNvPr id="70" name="TextBox 69">
              <a:extLst>
                <a:ext uri="{FF2B5EF4-FFF2-40B4-BE49-F238E27FC236}">
                  <a16:creationId xmlns:a16="http://schemas.microsoft.com/office/drawing/2014/main" id="{A5EDC0C1-BCC6-1490-D33E-AE50122C63FB}"/>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71" name="TextBox 70">
              <a:extLst>
                <a:ext uri="{FF2B5EF4-FFF2-40B4-BE49-F238E27FC236}">
                  <a16:creationId xmlns:a16="http://schemas.microsoft.com/office/drawing/2014/main" id="{A861D95C-1171-39DE-178E-CA2F147B8BEC}"/>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36" name="Group 135">
            <a:extLst>
              <a:ext uri="{FF2B5EF4-FFF2-40B4-BE49-F238E27FC236}">
                <a16:creationId xmlns:a16="http://schemas.microsoft.com/office/drawing/2014/main" id="{46A38369-87A9-AD06-28A1-7C0032B121DA}"/>
              </a:ext>
            </a:extLst>
          </p:cNvPr>
          <p:cNvGrpSpPr/>
          <p:nvPr/>
        </p:nvGrpSpPr>
        <p:grpSpPr>
          <a:xfrm>
            <a:off x="5984216" y="100601"/>
            <a:ext cx="3156492" cy="1588637"/>
            <a:chOff x="942975" y="4983298"/>
            <a:chExt cx="4980940" cy="2336800"/>
          </a:xfrm>
        </p:grpSpPr>
        <p:cxnSp>
          <p:nvCxnSpPr>
            <p:cNvPr id="137" name="Straight Connector 136">
              <a:extLst>
                <a:ext uri="{FF2B5EF4-FFF2-40B4-BE49-F238E27FC236}">
                  <a16:creationId xmlns:a16="http://schemas.microsoft.com/office/drawing/2014/main" id="{5F543666-956A-4D2F-0C33-35FF08CEBEA2}"/>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B4856B10-177F-2A8F-CBAC-0D917AAC7EB1}"/>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Box 138">
              <a:extLst>
                <a:ext uri="{FF2B5EF4-FFF2-40B4-BE49-F238E27FC236}">
                  <a16:creationId xmlns:a16="http://schemas.microsoft.com/office/drawing/2014/main" id="{D3D06805-8629-BEC4-CC89-BF4552C50BDC}"/>
                </a:ext>
              </a:extLst>
            </p:cNvPr>
            <p:cNvSpPr txBox="1"/>
            <p:nvPr/>
          </p:nvSpPr>
          <p:spPr>
            <a:xfrm>
              <a:off x="1035644" y="4983298"/>
              <a:ext cx="918728" cy="384814"/>
            </a:xfrm>
            <a:prstGeom prst="rect">
              <a:avLst/>
            </a:prstGeom>
            <a:noFill/>
          </p:spPr>
          <p:txBody>
            <a:bodyPr wrap="none" rtlCol="0">
              <a:spAutoFit/>
            </a:bodyPr>
            <a:lstStyle/>
            <a:p>
              <a:r>
                <a:rPr lang="en-US" sz="1100" dirty="0"/>
                <a:t>D(mm)</a:t>
              </a:r>
            </a:p>
          </p:txBody>
        </p:sp>
        <p:sp>
          <p:nvSpPr>
            <p:cNvPr id="140" name="TextBox 139">
              <a:extLst>
                <a:ext uri="{FF2B5EF4-FFF2-40B4-BE49-F238E27FC236}">
                  <a16:creationId xmlns:a16="http://schemas.microsoft.com/office/drawing/2014/main" id="{A6C87E02-F905-9592-5C5A-F1CA846B5355}"/>
                </a:ext>
              </a:extLst>
            </p:cNvPr>
            <p:cNvSpPr txBox="1"/>
            <p:nvPr/>
          </p:nvSpPr>
          <p:spPr>
            <a:xfrm>
              <a:off x="1553586" y="5519505"/>
              <a:ext cx="405233" cy="384814"/>
            </a:xfrm>
            <a:prstGeom prst="rect">
              <a:avLst/>
            </a:prstGeom>
            <a:noFill/>
          </p:spPr>
          <p:txBody>
            <a:bodyPr wrap="none" rtlCol="0">
              <a:spAutoFit/>
            </a:bodyPr>
            <a:lstStyle/>
            <a:p>
              <a:r>
                <a:rPr lang="en-US" sz="1100" dirty="0"/>
                <a:t>2</a:t>
              </a:r>
            </a:p>
          </p:txBody>
        </p:sp>
        <p:sp>
          <p:nvSpPr>
            <p:cNvPr id="141" name="TextBox 140">
              <a:extLst>
                <a:ext uri="{FF2B5EF4-FFF2-40B4-BE49-F238E27FC236}">
                  <a16:creationId xmlns:a16="http://schemas.microsoft.com/office/drawing/2014/main" id="{FC036D89-E4A7-8C87-1BA5-08203D98907B}"/>
                </a:ext>
              </a:extLst>
            </p:cNvPr>
            <p:cNvSpPr txBox="1"/>
            <p:nvPr/>
          </p:nvSpPr>
          <p:spPr>
            <a:xfrm>
              <a:off x="1486328" y="6651960"/>
              <a:ext cx="473529" cy="384814"/>
            </a:xfrm>
            <a:prstGeom prst="rect">
              <a:avLst/>
            </a:prstGeom>
            <a:noFill/>
          </p:spPr>
          <p:txBody>
            <a:bodyPr wrap="none" rtlCol="0">
              <a:spAutoFit/>
            </a:bodyPr>
            <a:lstStyle/>
            <a:p>
              <a:r>
                <a:rPr lang="en-US" sz="1100" dirty="0"/>
                <a:t>-2</a:t>
              </a:r>
            </a:p>
          </p:txBody>
        </p:sp>
        <p:sp>
          <p:nvSpPr>
            <p:cNvPr id="142" name="TextBox 141">
              <a:extLst>
                <a:ext uri="{FF2B5EF4-FFF2-40B4-BE49-F238E27FC236}">
                  <a16:creationId xmlns:a16="http://schemas.microsoft.com/office/drawing/2014/main" id="{B11BC2CB-D782-4EE0-7FF2-7C4DF31D7897}"/>
                </a:ext>
              </a:extLst>
            </p:cNvPr>
            <p:cNvSpPr txBox="1"/>
            <p:nvPr/>
          </p:nvSpPr>
          <p:spPr>
            <a:xfrm>
              <a:off x="1220982" y="6350368"/>
              <a:ext cx="473529" cy="384814"/>
            </a:xfrm>
            <a:prstGeom prst="rect">
              <a:avLst/>
            </a:prstGeom>
            <a:noFill/>
          </p:spPr>
          <p:txBody>
            <a:bodyPr wrap="none" rtlCol="0">
              <a:spAutoFit/>
            </a:bodyPr>
            <a:lstStyle/>
            <a:p>
              <a:r>
                <a:rPr lang="en-US" sz="1100" dirty="0"/>
                <a:t>-2</a:t>
              </a:r>
            </a:p>
          </p:txBody>
        </p:sp>
        <p:sp>
          <p:nvSpPr>
            <p:cNvPr id="143" name="TextBox 142">
              <a:extLst>
                <a:ext uri="{FF2B5EF4-FFF2-40B4-BE49-F238E27FC236}">
                  <a16:creationId xmlns:a16="http://schemas.microsoft.com/office/drawing/2014/main" id="{BF542B81-39F1-A24D-4C4A-9CC436FDD23E}"/>
                </a:ext>
              </a:extLst>
            </p:cNvPr>
            <p:cNvSpPr txBox="1"/>
            <p:nvPr/>
          </p:nvSpPr>
          <p:spPr>
            <a:xfrm>
              <a:off x="2218525" y="6350368"/>
              <a:ext cx="405233" cy="384814"/>
            </a:xfrm>
            <a:prstGeom prst="rect">
              <a:avLst/>
            </a:prstGeom>
            <a:noFill/>
          </p:spPr>
          <p:txBody>
            <a:bodyPr wrap="none" rtlCol="0">
              <a:spAutoFit/>
            </a:bodyPr>
            <a:lstStyle/>
            <a:p>
              <a:r>
                <a:rPr lang="en-US" sz="1100" dirty="0"/>
                <a:t>2</a:t>
              </a:r>
            </a:p>
          </p:txBody>
        </p:sp>
        <p:cxnSp>
          <p:nvCxnSpPr>
            <p:cNvPr id="144" name="Straight Connector 143">
              <a:extLst>
                <a:ext uri="{FF2B5EF4-FFF2-40B4-BE49-F238E27FC236}">
                  <a16:creationId xmlns:a16="http://schemas.microsoft.com/office/drawing/2014/main" id="{1E63E024-25A8-939E-74F4-8ACE5AA069E2}"/>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D40C84D-15AA-429F-D7E2-5D7626A39082}"/>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40B79FC9-39D2-357F-5D0C-486F2BF41933}"/>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04E71814-A862-CD92-658A-71620958AA72}"/>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D89741EA-7EB9-714D-2775-9CD810B1A481}"/>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E94B43FF-4B7F-C803-A37E-B2C7DB7BF95C}"/>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82CEC31D-AF31-6BB1-BD6D-8C69E9257D46}"/>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08A9B9C2-0036-4A8D-C83B-5C999104362F}"/>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345CBCD0-290C-EF87-06C3-27E391107300}"/>
                </a:ext>
              </a:extLst>
            </p:cNvPr>
            <p:cNvSpPr txBox="1"/>
            <p:nvPr/>
          </p:nvSpPr>
          <p:spPr>
            <a:xfrm>
              <a:off x="3392074" y="5035227"/>
              <a:ext cx="2462339" cy="384814"/>
            </a:xfrm>
            <a:prstGeom prst="rect">
              <a:avLst/>
            </a:prstGeom>
            <a:noFill/>
          </p:spPr>
          <p:txBody>
            <a:bodyPr wrap="square" rtlCol="0">
              <a:spAutoFit/>
            </a:bodyPr>
            <a:lstStyle/>
            <a:p>
              <a:r>
                <a:rPr lang="en-US" sz="1100" dirty="0"/>
                <a:t>t=0.03s</a:t>
              </a:r>
            </a:p>
          </p:txBody>
        </p:sp>
        <p:sp>
          <p:nvSpPr>
            <p:cNvPr id="153" name="TextBox 152">
              <a:extLst>
                <a:ext uri="{FF2B5EF4-FFF2-40B4-BE49-F238E27FC236}">
                  <a16:creationId xmlns:a16="http://schemas.microsoft.com/office/drawing/2014/main" id="{F949C293-78F4-2654-B706-8197426AFC13}"/>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155" name="TextBox 154">
              <a:extLst>
                <a:ext uri="{FF2B5EF4-FFF2-40B4-BE49-F238E27FC236}">
                  <a16:creationId xmlns:a16="http://schemas.microsoft.com/office/drawing/2014/main" id="{E9CD00EE-4917-2F51-37F4-BC0009A3C7AB}"/>
                </a:ext>
              </a:extLst>
            </p:cNvPr>
            <p:cNvSpPr txBox="1"/>
            <p:nvPr/>
          </p:nvSpPr>
          <p:spPr>
            <a:xfrm>
              <a:off x="2676846" y="6350368"/>
              <a:ext cx="405233" cy="384814"/>
            </a:xfrm>
            <a:prstGeom prst="rect">
              <a:avLst/>
            </a:prstGeom>
            <a:noFill/>
          </p:spPr>
          <p:txBody>
            <a:bodyPr wrap="none" rtlCol="0">
              <a:spAutoFit/>
            </a:bodyPr>
            <a:lstStyle/>
            <a:p>
              <a:r>
                <a:rPr lang="en-US" sz="1100" dirty="0"/>
                <a:t>4</a:t>
              </a:r>
            </a:p>
          </p:txBody>
        </p:sp>
        <p:sp>
          <p:nvSpPr>
            <p:cNvPr id="156" name="TextBox 155">
              <a:extLst>
                <a:ext uri="{FF2B5EF4-FFF2-40B4-BE49-F238E27FC236}">
                  <a16:creationId xmlns:a16="http://schemas.microsoft.com/office/drawing/2014/main" id="{0A35DF4A-7D2B-19B6-75CE-E2980672DCEC}"/>
                </a:ext>
              </a:extLst>
            </p:cNvPr>
            <p:cNvSpPr txBox="1"/>
            <p:nvPr/>
          </p:nvSpPr>
          <p:spPr>
            <a:xfrm>
              <a:off x="3142315" y="6350368"/>
              <a:ext cx="405233" cy="384814"/>
            </a:xfrm>
            <a:prstGeom prst="rect">
              <a:avLst/>
            </a:prstGeom>
            <a:noFill/>
          </p:spPr>
          <p:txBody>
            <a:bodyPr wrap="none" rtlCol="0">
              <a:spAutoFit/>
            </a:bodyPr>
            <a:lstStyle/>
            <a:p>
              <a:r>
                <a:rPr lang="en-US" sz="1100" dirty="0"/>
                <a:t>6</a:t>
              </a:r>
            </a:p>
          </p:txBody>
        </p:sp>
        <p:sp>
          <p:nvSpPr>
            <p:cNvPr id="157" name="TextBox 156">
              <a:extLst>
                <a:ext uri="{FF2B5EF4-FFF2-40B4-BE49-F238E27FC236}">
                  <a16:creationId xmlns:a16="http://schemas.microsoft.com/office/drawing/2014/main" id="{68D759AE-11E9-6ED1-15CD-7F27F21E61C0}"/>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158" name="TextBox 157">
              <a:extLst>
                <a:ext uri="{FF2B5EF4-FFF2-40B4-BE49-F238E27FC236}">
                  <a16:creationId xmlns:a16="http://schemas.microsoft.com/office/drawing/2014/main" id="{81A50A90-1529-4747-B9E1-805EB52915A4}"/>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59" name="Group 158">
            <a:extLst>
              <a:ext uri="{FF2B5EF4-FFF2-40B4-BE49-F238E27FC236}">
                <a16:creationId xmlns:a16="http://schemas.microsoft.com/office/drawing/2014/main" id="{C1B7D8F2-39B2-9BDC-31BF-D50678887FA7}"/>
              </a:ext>
            </a:extLst>
          </p:cNvPr>
          <p:cNvGrpSpPr/>
          <p:nvPr/>
        </p:nvGrpSpPr>
        <p:grpSpPr>
          <a:xfrm>
            <a:off x="5987508" y="1730998"/>
            <a:ext cx="3156492" cy="1588637"/>
            <a:chOff x="942975" y="4983298"/>
            <a:chExt cx="4980940" cy="2336800"/>
          </a:xfrm>
        </p:grpSpPr>
        <p:cxnSp>
          <p:nvCxnSpPr>
            <p:cNvPr id="160" name="Straight Connector 159">
              <a:extLst>
                <a:ext uri="{FF2B5EF4-FFF2-40B4-BE49-F238E27FC236}">
                  <a16:creationId xmlns:a16="http://schemas.microsoft.com/office/drawing/2014/main" id="{D4B698EA-4FB2-CCD9-7633-6B9167ACC4F7}"/>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42A94991-6F88-74B1-7F7C-E068FFC2B947}"/>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753675B4-0CC2-B441-D184-4EBF90C10B30}"/>
                </a:ext>
              </a:extLst>
            </p:cNvPr>
            <p:cNvSpPr txBox="1"/>
            <p:nvPr/>
          </p:nvSpPr>
          <p:spPr>
            <a:xfrm>
              <a:off x="1035643" y="4983298"/>
              <a:ext cx="918728" cy="384814"/>
            </a:xfrm>
            <a:prstGeom prst="rect">
              <a:avLst/>
            </a:prstGeom>
            <a:noFill/>
          </p:spPr>
          <p:txBody>
            <a:bodyPr wrap="none" rtlCol="0">
              <a:spAutoFit/>
            </a:bodyPr>
            <a:lstStyle/>
            <a:p>
              <a:r>
                <a:rPr lang="en-US" sz="1100" dirty="0"/>
                <a:t>D(mm)</a:t>
              </a:r>
            </a:p>
          </p:txBody>
        </p:sp>
        <p:sp>
          <p:nvSpPr>
            <p:cNvPr id="163" name="TextBox 162">
              <a:extLst>
                <a:ext uri="{FF2B5EF4-FFF2-40B4-BE49-F238E27FC236}">
                  <a16:creationId xmlns:a16="http://schemas.microsoft.com/office/drawing/2014/main" id="{CAFF1CFB-E62D-1966-2839-A499AC775A8A}"/>
                </a:ext>
              </a:extLst>
            </p:cNvPr>
            <p:cNvSpPr txBox="1"/>
            <p:nvPr/>
          </p:nvSpPr>
          <p:spPr>
            <a:xfrm>
              <a:off x="1553587" y="5519505"/>
              <a:ext cx="405233" cy="384814"/>
            </a:xfrm>
            <a:prstGeom prst="rect">
              <a:avLst/>
            </a:prstGeom>
            <a:noFill/>
          </p:spPr>
          <p:txBody>
            <a:bodyPr wrap="none" rtlCol="0">
              <a:spAutoFit/>
            </a:bodyPr>
            <a:lstStyle/>
            <a:p>
              <a:r>
                <a:rPr lang="en-US" sz="1100" dirty="0"/>
                <a:t>2</a:t>
              </a:r>
            </a:p>
          </p:txBody>
        </p:sp>
        <p:sp>
          <p:nvSpPr>
            <p:cNvPr id="164" name="TextBox 163">
              <a:extLst>
                <a:ext uri="{FF2B5EF4-FFF2-40B4-BE49-F238E27FC236}">
                  <a16:creationId xmlns:a16="http://schemas.microsoft.com/office/drawing/2014/main" id="{2E645EA7-0631-278C-8EFE-D623ACD5A1F1}"/>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165" name="TextBox 164">
              <a:extLst>
                <a:ext uri="{FF2B5EF4-FFF2-40B4-BE49-F238E27FC236}">
                  <a16:creationId xmlns:a16="http://schemas.microsoft.com/office/drawing/2014/main" id="{9BC9E6B0-CA32-2436-BC91-15F85D0EBA88}"/>
                </a:ext>
              </a:extLst>
            </p:cNvPr>
            <p:cNvSpPr txBox="1"/>
            <p:nvPr/>
          </p:nvSpPr>
          <p:spPr>
            <a:xfrm>
              <a:off x="1220981" y="6350368"/>
              <a:ext cx="473529" cy="384814"/>
            </a:xfrm>
            <a:prstGeom prst="rect">
              <a:avLst/>
            </a:prstGeom>
            <a:noFill/>
          </p:spPr>
          <p:txBody>
            <a:bodyPr wrap="none" rtlCol="0">
              <a:spAutoFit/>
            </a:bodyPr>
            <a:lstStyle/>
            <a:p>
              <a:r>
                <a:rPr lang="en-US" sz="1100" dirty="0"/>
                <a:t>-2</a:t>
              </a:r>
            </a:p>
          </p:txBody>
        </p:sp>
        <p:sp>
          <p:nvSpPr>
            <p:cNvPr id="166" name="TextBox 165">
              <a:extLst>
                <a:ext uri="{FF2B5EF4-FFF2-40B4-BE49-F238E27FC236}">
                  <a16:creationId xmlns:a16="http://schemas.microsoft.com/office/drawing/2014/main" id="{528F17EF-5F00-DD31-4307-EC7109E2265D}"/>
                </a:ext>
              </a:extLst>
            </p:cNvPr>
            <p:cNvSpPr txBox="1"/>
            <p:nvPr/>
          </p:nvSpPr>
          <p:spPr>
            <a:xfrm>
              <a:off x="2218524" y="6350368"/>
              <a:ext cx="405233" cy="384814"/>
            </a:xfrm>
            <a:prstGeom prst="rect">
              <a:avLst/>
            </a:prstGeom>
            <a:noFill/>
          </p:spPr>
          <p:txBody>
            <a:bodyPr wrap="none" rtlCol="0">
              <a:spAutoFit/>
            </a:bodyPr>
            <a:lstStyle/>
            <a:p>
              <a:r>
                <a:rPr lang="en-US" sz="1100" dirty="0"/>
                <a:t>2</a:t>
              </a:r>
            </a:p>
          </p:txBody>
        </p:sp>
        <p:cxnSp>
          <p:nvCxnSpPr>
            <p:cNvPr id="167" name="Straight Connector 166">
              <a:extLst>
                <a:ext uri="{FF2B5EF4-FFF2-40B4-BE49-F238E27FC236}">
                  <a16:creationId xmlns:a16="http://schemas.microsoft.com/office/drawing/2014/main" id="{596F6BF1-7C31-F1A5-06AD-7397A759A5AE}"/>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E62B79D-0D39-7958-D80B-FF2044595F1E}"/>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9EE3B816-EEA4-1E7D-F348-0F9862A411DD}"/>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6C76EDD2-E347-76B0-E80A-D19F4D646C75}"/>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6E85B128-9B90-BD93-82CA-3F558AD0550C}"/>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7CA1B5AC-F5B6-0F4D-8251-3369F3214A5D}"/>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2A896B08-B8FB-12A0-5BCA-51DF402A7B7B}"/>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5DE89E26-D979-092E-06B4-C17CEA94CE45}"/>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75" name="TextBox 174">
              <a:extLst>
                <a:ext uri="{FF2B5EF4-FFF2-40B4-BE49-F238E27FC236}">
                  <a16:creationId xmlns:a16="http://schemas.microsoft.com/office/drawing/2014/main" id="{0C56BAFD-B353-A0C1-3FA9-160548FC7062}"/>
                </a:ext>
              </a:extLst>
            </p:cNvPr>
            <p:cNvSpPr txBox="1"/>
            <p:nvPr/>
          </p:nvSpPr>
          <p:spPr>
            <a:xfrm>
              <a:off x="3392075" y="5035227"/>
              <a:ext cx="2462339" cy="384814"/>
            </a:xfrm>
            <a:prstGeom prst="rect">
              <a:avLst/>
            </a:prstGeom>
            <a:noFill/>
          </p:spPr>
          <p:txBody>
            <a:bodyPr wrap="square" rtlCol="0">
              <a:spAutoFit/>
            </a:bodyPr>
            <a:lstStyle/>
            <a:p>
              <a:r>
                <a:rPr lang="en-US" sz="1100" dirty="0"/>
                <a:t>t=0.04s</a:t>
              </a:r>
            </a:p>
          </p:txBody>
        </p:sp>
        <p:sp>
          <p:nvSpPr>
            <p:cNvPr id="176" name="TextBox 175">
              <a:extLst>
                <a:ext uri="{FF2B5EF4-FFF2-40B4-BE49-F238E27FC236}">
                  <a16:creationId xmlns:a16="http://schemas.microsoft.com/office/drawing/2014/main" id="{F3A8476C-070A-0176-4855-39DD7B58809A}"/>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178" name="TextBox 177">
              <a:extLst>
                <a:ext uri="{FF2B5EF4-FFF2-40B4-BE49-F238E27FC236}">
                  <a16:creationId xmlns:a16="http://schemas.microsoft.com/office/drawing/2014/main" id="{67C2A77B-0876-C62B-F51E-DA8B9E001D51}"/>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179" name="TextBox 178">
              <a:extLst>
                <a:ext uri="{FF2B5EF4-FFF2-40B4-BE49-F238E27FC236}">
                  <a16:creationId xmlns:a16="http://schemas.microsoft.com/office/drawing/2014/main" id="{2C4FBADC-80E8-15AA-C8FF-E6F4BEC9CBB0}"/>
                </a:ext>
              </a:extLst>
            </p:cNvPr>
            <p:cNvSpPr txBox="1"/>
            <p:nvPr/>
          </p:nvSpPr>
          <p:spPr>
            <a:xfrm>
              <a:off x="3142316" y="6350368"/>
              <a:ext cx="405233" cy="384814"/>
            </a:xfrm>
            <a:prstGeom prst="rect">
              <a:avLst/>
            </a:prstGeom>
            <a:noFill/>
          </p:spPr>
          <p:txBody>
            <a:bodyPr wrap="none" rtlCol="0">
              <a:spAutoFit/>
            </a:bodyPr>
            <a:lstStyle/>
            <a:p>
              <a:r>
                <a:rPr lang="en-US" sz="1100" dirty="0"/>
                <a:t>6</a:t>
              </a:r>
            </a:p>
          </p:txBody>
        </p:sp>
        <p:sp>
          <p:nvSpPr>
            <p:cNvPr id="180" name="TextBox 179">
              <a:extLst>
                <a:ext uri="{FF2B5EF4-FFF2-40B4-BE49-F238E27FC236}">
                  <a16:creationId xmlns:a16="http://schemas.microsoft.com/office/drawing/2014/main" id="{B3F960F2-4E1B-094A-25E9-37AC7F2E1D18}"/>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181" name="TextBox 180">
              <a:extLst>
                <a:ext uri="{FF2B5EF4-FFF2-40B4-BE49-F238E27FC236}">
                  <a16:creationId xmlns:a16="http://schemas.microsoft.com/office/drawing/2014/main" id="{4DB6375E-E6E4-BD1F-CFB3-01471C3C62D4}"/>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grpSp>
        <p:nvGrpSpPr>
          <p:cNvPr id="183" name="Group 182">
            <a:extLst>
              <a:ext uri="{FF2B5EF4-FFF2-40B4-BE49-F238E27FC236}">
                <a16:creationId xmlns:a16="http://schemas.microsoft.com/office/drawing/2014/main" id="{A896ABE6-63BD-67B1-7E6B-FFBA4688799D}"/>
              </a:ext>
            </a:extLst>
          </p:cNvPr>
          <p:cNvGrpSpPr/>
          <p:nvPr/>
        </p:nvGrpSpPr>
        <p:grpSpPr>
          <a:xfrm>
            <a:off x="5987505" y="3361395"/>
            <a:ext cx="3156495" cy="1588637"/>
            <a:chOff x="942975" y="4983298"/>
            <a:chExt cx="4980940" cy="2336800"/>
          </a:xfrm>
        </p:grpSpPr>
        <p:cxnSp>
          <p:nvCxnSpPr>
            <p:cNvPr id="184" name="Straight Connector 183">
              <a:extLst>
                <a:ext uri="{FF2B5EF4-FFF2-40B4-BE49-F238E27FC236}">
                  <a16:creationId xmlns:a16="http://schemas.microsoft.com/office/drawing/2014/main" id="{62CBCD0F-E89F-A6E9-CF19-40341ACEA038}"/>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EC7A3ED8-C81B-2325-BD1A-5C51411A5286}"/>
                </a:ext>
              </a:extLst>
            </p:cNvPr>
            <p:cNvCxnSpPr/>
            <p:nvPr/>
          </p:nvCxnSpPr>
          <p:spPr>
            <a:xfrm flipH="1">
              <a:off x="942975" y="6281520"/>
              <a:ext cx="3706746"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86" name="TextBox 185">
              <a:extLst>
                <a:ext uri="{FF2B5EF4-FFF2-40B4-BE49-F238E27FC236}">
                  <a16:creationId xmlns:a16="http://schemas.microsoft.com/office/drawing/2014/main" id="{C42229E6-6C71-D9A9-26B1-F2F828C127A8}"/>
                </a:ext>
              </a:extLst>
            </p:cNvPr>
            <p:cNvSpPr txBox="1"/>
            <p:nvPr/>
          </p:nvSpPr>
          <p:spPr>
            <a:xfrm>
              <a:off x="1035643" y="4983298"/>
              <a:ext cx="918728" cy="384814"/>
            </a:xfrm>
            <a:prstGeom prst="rect">
              <a:avLst/>
            </a:prstGeom>
            <a:noFill/>
          </p:spPr>
          <p:txBody>
            <a:bodyPr wrap="none" rtlCol="0">
              <a:spAutoFit/>
            </a:bodyPr>
            <a:lstStyle/>
            <a:p>
              <a:r>
                <a:rPr lang="en-US" sz="1100" dirty="0"/>
                <a:t>D(mm)</a:t>
              </a:r>
            </a:p>
          </p:txBody>
        </p:sp>
        <p:sp>
          <p:nvSpPr>
            <p:cNvPr id="187" name="TextBox 186">
              <a:extLst>
                <a:ext uri="{FF2B5EF4-FFF2-40B4-BE49-F238E27FC236}">
                  <a16:creationId xmlns:a16="http://schemas.microsoft.com/office/drawing/2014/main" id="{294A74ED-52E0-BF11-E11F-B1666EA86291}"/>
                </a:ext>
              </a:extLst>
            </p:cNvPr>
            <p:cNvSpPr txBox="1"/>
            <p:nvPr/>
          </p:nvSpPr>
          <p:spPr>
            <a:xfrm>
              <a:off x="1553587" y="5519505"/>
              <a:ext cx="405233" cy="384814"/>
            </a:xfrm>
            <a:prstGeom prst="rect">
              <a:avLst/>
            </a:prstGeom>
            <a:noFill/>
          </p:spPr>
          <p:txBody>
            <a:bodyPr wrap="none" rtlCol="0">
              <a:spAutoFit/>
            </a:bodyPr>
            <a:lstStyle/>
            <a:p>
              <a:r>
                <a:rPr lang="en-US" sz="1100" dirty="0"/>
                <a:t>2</a:t>
              </a:r>
            </a:p>
          </p:txBody>
        </p:sp>
        <p:sp>
          <p:nvSpPr>
            <p:cNvPr id="188" name="TextBox 187">
              <a:extLst>
                <a:ext uri="{FF2B5EF4-FFF2-40B4-BE49-F238E27FC236}">
                  <a16:creationId xmlns:a16="http://schemas.microsoft.com/office/drawing/2014/main" id="{36860FE3-FC8F-0DF9-8BC9-7DDEBA3D8086}"/>
                </a:ext>
              </a:extLst>
            </p:cNvPr>
            <p:cNvSpPr txBox="1"/>
            <p:nvPr/>
          </p:nvSpPr>
          <p:spPr>
            <a:xfrm>
              <a:off x="1486329" y="6651960"/>
              <a:ext cx="473529" cy="384814"/>
            </a:xfrm>
            <a:prstGeom prst="rect">
              <a:avLst/>
            </a:prstGeom>
            <a:noFill/>
          </p:spPr>
          <p:txBody>
            <a:bodyPr wrap="none" rtlCol="0">
              <a:spAutoFit/>
            </a:bodyPr>
            <a:lstStyle/>
            <a:p>
              <a:r>
                <a:rPr lang="en-US" sz="1100" dirty="0"/>
                <a:t>-2</a:t>
              </a:r>
            </a:p>
          </p:txBody>
        </p:sp>
        <p:sp>
          <p:nvSpPr>
            <p:cNvPr id="189" name="TextBox 188">
              <a:extLst>
                <a:ext uri="{FF2B5EF4-FFF2-40B4-BE49-F238E27FC236}">
                  <a16:creationId xmlns:a16="http://schemas.microsoft.com/office/drawing/2014/main" id="{CF12E22F-F0A4-4DC4-1080-A1AC6C45416C}"/>
                </a:ext>
              </a:extLst>
            </p:cNvPr>
            <p:cNvSpPr txBox="1"/>
            <p:nvPr/>
          </p:nvSpPr>
          <p:spPr>
            <a:xfrm>
              <a:off x="1220981" y="6350368"/>
              <a:ext cx="473529" cy="384814"/>
            </a:xfrm>
            <a:prstGeom prst="rect">
              <a:avLst/>
            </a:prstGeom>
            <a:noFill/>
          </p:spPr>
          <p:txBody>
            <a:bodyPr wrap="none" rtlCol="0">
              <a:spAutoFit/>
            </a:bodyPr>
            <a:lstStyle/>
            <a:p>
              <a:r>
                <a:rPr lang="en-US" sz="1100" dirty="0"/>
                <a:t>-2</a:t>
              </a:r>
            </a:p>
          </p:txBody>
        </p:sp>
        <p:sp>
          <p:nvSpPr>
            <p:cNvPr id="190" name="TextBox 189">
              <a:extLst>
                <a:ext uri="{FF2B5EF4-FFF2-40B4-BE49-F238E27FC236}">
                  <a16:creationId xmlns:a16="http://schemas.microsoft.com/office/drawing/2014/main" id="{BAD674CD-6790-C2BB-162E-AFF0C48831CF}"/>
                </a:ext>
              </a:extLst>
            </p:cNvPr>
            <p:cNvSpPr txBox="1"/>
            <p:nvPr/>
          </p:nvSpPr>
          <p:spPr>
            <a:xfrm>
              <a:off x="2218524" y="6350368"/>
              <a:ext cx="405233" cy="384814"/>
            </a:xfrm>
            <a:prstGeom prst="rect">
              <a:avLst/>
            </a:prstGeom>
            <a:noFill/>
          </p:spPr>
          <p:txBody>
            <a:bodyPr wrap="none" rtlCol="0">
              <a:spAutoFit/>
            </a:bodyPr>
            <a:lstStyle/>
            <a:p>
              <a:r>
                <a:rPr lang="en-US" sz="1100" dirty="0"/>
                <a:t>2</a:t>
              </a:r>
            </a:p>
          </p:txBody>
        </p:sp>
        <p:cxnSp>
          <p:nvCxnSpPr>
            <p:cNvPr id="191" name="Straight Connector 190">
              <a:extLst>
                <a:ext uri="{FF2B5EF4-FFF2-40B4-BE49-F238E27FC236}">
                  <a16:creationId xmlns:a16="http://schemas.microsoft.com/office/drawing/2014/main" id="{08C54905-1703-4D3F-6E2F-F472CA65D968}"/>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47DC2D1F-A2AF-30ED-7B5A-AD97BBE96948}"/>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5C874810-8825-CDCC-B0C7-B6A0462B339A}"/>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D9B4D2E-40B4-8E1B-C632-F00A820843EC}"/>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19DF5D01-DFDF-8560-9216-DDC32A9381D5}"/>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DC907EE9-CAF1-96EC-68A6-0038FB805606}"/>
                </a:ext>
              </a:extLst>
            </p:cNvPr>
            <p:cNvCxnSpPr/>
            <p:nvPr/>
          </p:nvCxnSpPr>
          <p:spPr>
            <a:xfrm>
              <a:off x="140631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5D3E3456-57BD-89BD-B48B-FFB82E877A9C}"/>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44835B09-B308-A1EE-E7AE-6E738C2F8EFD}"/>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99" name="TextBox 198">
              <a:extLst>
                <a:ext uri="{FF2B5EF4-FFF2-40B4-BE49-F238E27FC236}">
                  <a16:creationId xmlns:a16="http://schemas.microsoft.com/office/drawing/2014/main" id="{7CC09BFA-6A15-6D26-CDD3-06BF06BA63FC}"/>
                </a:ext>
              </a:extLst>
            </p:cNvPr>
            <p:cNvSpPr txBox="1"/>
            <p:nvPr/>
          </p:nvSpPr>
          <p:spPr>
            <a:xfrm>
              <a:off x="3392075" y="5035227"/>
              <a:ext cx="2462339" cy="384814"/>
            </a:xfrm>
            <a:prstGeom prst="rect">
              <a:avLst/>
            </a:prstGeom>
            <a:noFill/>
          </p:spPr>
          <p:txBody>
            <a:bodyPr wrap="square" rtlCol="0">
              <a:spAutoFit/>
            </a:bodyPr>
            <a:lstStyle/>
            <a:p>
              <a:r>
                <a:rPr lang="en-US" sz="1100" dirty="0"/>
                <a:t>t=0.05s</a:t>
              </a:r>
            </a:p>
          </p:txBody>
        </p:sp>
        <p:sp>
          <p:nvSpPr>
            <p:cNvPr id="200" name="TextBox 199">
              <a:extLst>
                <a:ext uri="{FF2B5EF4-FFF2-40B4-BE49-F238E27FC236}">
                  <a16:creationId xmlns:a16="http://schemas.microsoft.com/office/drawing/2014/main" id="{12CB0645-24E3-3C8B-F126-7F51FEB7DD30}"/>
                </a:ext>
              </a:extLst>
            </p:cNvPr>
            <p:cNvSpPr txBox="1"/>
            <p:nvPr/>
          </p:nvSpPr>
          <p:spPr>
            <a:xfrm>
              <a:off x="4603387" y="6350368"/>
              <a:ext cx="1320528" cy="384814"/>
            </a:xfrm>
            <a:prstGeom prst="rect">
              <a:avLst/>
            </a:prstGeom>
            <a:noFill/>
          </p:spPr>
          <p:txBody>
            <a:bodyPr wrap="square" rtlCol="0">
              <a:spAutoFit/>
            </a:bodyPr>
            <a:lstStyle/>
            <a:p>
              <a:r>
                <a:rPr lang="en-US" sz="1100" dirty="0"/>
                <a:t>x(cm)</a:t>
              </a:r>
            </a:p>
          </p:txBody>
        </p:sp>
        <p:sp>
          <p:nvSpPr>
            <p:cNvPr id="202" name="TextBox 201">
              <a:extLst>
                <a:ext uri="{FF2B5EF4-FFF2-40B4-BE49-F238E27FC236}">
                  <a16:creationId xmlns:a16="http://schemas.microsoft.com/office/drawing/2014/main" id="{5469E624-1CEF-10F3-995D-F3B628B862D7}"/>
                </a:ext>
              </a:extLst>
            </p:cNvPr>
            <p:cNvSpPr txBox="1"/>
            <p:nvPr/>
          </p:nvSpPr>
          <p:spPr>
            <a:xfrm>
              <a:off x="2676847" y="6350368"/>
              <a:ext cx="405233" cy="384814"/>
            </a:xfrm>
            <a:prstGeom prst="rect">
              <a:avLst/>
            </a:prstGeom>
            <a:noFill/>
          </p:spPr>
          <p:txBody>
            <a:bodyPr wrap="none" rtlCol="0">
              <a:spAutoFit/>
            </a:bodyPr>
            <a:lstStyle/>
            <a:p>
              <a:r>
                <a:rPr lang="en-US" sz="1100" dirty="0"/>
                <a:t>4</a:t>
              </a:r>
            </a:p>
          </p:txBody>
        </p:sp>
        <p:sp>
          <p:nvSpPr>
            <p:cNvPr id="203" name="TextBox 202">
              <a:extLst>
                <a:ext uri="{FF2B5EF4-FFF2-40B4-BE49-F238E27FC236}">
                  <a16:creationId xmlns:a16="http://schemas.microsoft.com/office/drawing/2014/main" id="{2CA01D6C-0E8F-ACE5-ABCC-BB77585536DF}"/>
                </a:ext>
              </a:extLst>
            </p:cNvPr>
            <p:cNvSpPr txBox="1"/>
            <p:nvPr/>
          </p:nvSpPr>
          <p:spPr>
            <a:xfrm>
              <a:off x="3142316" y="6350368"/>
              <a:ext cx="405233" cy="384814"/>
            </a:xfrm>
            <a:prstGeom prst="rect">
              <a:avLst/>
            </a:prstGeom>
            <a:noFill/>
          </p:spPr>
          <p:txBody>
            <a:bodyPr wrap="none" rtlCol="0">
              <a:spAutoFit/>
            </a:bodyPr>
            <a:lstStyle/>
            <a:p>
              <a:r>
                <a:rPr lang="en-US" sz="1100" dirty="0"/>
                <a:t>6</a:t>
              </a:r>
            </a:p>
          </p:txBody>
        </p:sp>
        <p:sp>
          <p:nvSpPr>
            <p:cNvPr id="204" name="TextBox 203">
              <a:extLst>
                <a:ext uri="{FF2B5EF4-FFF2-40B4-BE49-F238E27FC236}">
                  <a16:creationId xmlns:a16="http://schemas.microsoft.com/office/drawing/2014/main" id="{992D5AF3-7863-C033-5CBB-527591309D54}"/>
                </a:ext>
              </a:extLst>
            </p:cNvPr>
            <p:cNvSpPr txBox="1"/>
            <p:nvPr/>
          </p:nvSpPr>
          <p:spPr>
            <a:xfrm>
              <a:off x="3603536" y="6350368"/>
              <a:ext cx="405233" cy="384814"/>
            </a:xfrm>
            <a:prstGeom prst="rect">
              <a:avLst/>
            </a:prstGeom>
            <a:noFill/>
          </p:spPr>
          <p:txBody>
            <a:bodyPr wrap="none" rtlCol="0">
              <a:spAutoFit/>
            </a:bodyPr>
            <a:lstStyle/>
            <a:p>
              <a:r>
                <a:rPr lang="en-US" sz="1100" dirty="0"/>
                <a:t>8</a:t>
              </a:r>
            </a:p>
          </p:txBody>
        </p:sp>
        <p:sp>
          <p:nvSpPr>
            <p:cNvPr id="205" name="TextBox 204">
              <a:extLst>
                <a:ext uri="{FF2B5EF4-FFF2-40B4-BE49-F238E27FC236}">
                  <a16:creationId xmlns:a16="http://schemas.microsoft.com/office/drawing/2014/main" id="{102BEA32-CE34-D068-F55F-96B0EE87B61B}"/>
                </a:ext>
              </a:extLst>
            </p:cNvPr>
            <p:cNvSpPr txBox="1"/>
            <p:nvPr/>
          </p:nvSpPr>
          <p:spPr>
            <a:xfrm>
              <a:off x="4001040" y="6350368"/>
              <a:ext cx="519061" cy="384814"/>
            </a:xfrm>
            <a:prstGeom prst="rect">
              <a:avLst/>
            </a:prstGeom>
            <a:noFill/>
          </p:spPr>
          <p:txBody>
            <a:bodyPr wrap="none" rtlCol="0">
              <a:spAutoFit/>
            </a:bodyPr>
            <a:lstStyle/>
            <a:p>
              <a:r>
                <a:rPr lang="en-US" sz="1100" dirty="0"/>
                <a:t>10</a:t>
              </a:r>
            </a:p>
          </p:txBody>
        </p:sp>
      </p:grpSp>
      <p:sp>
        <p:nvSpPr>
          <p:cNvPr id="206" name="Oval 205">
            <a:extLst>
              <a:ext uri="{FF2B5EF4-FFF2-40B4-BE49-F238E27FC236}">
                <a16:creationId xmlns:a16="http://schemas.microsoft.com/office/drawing/2014/main" id="{5AD1ADD3-C790-FC47-1EB8-92D3EF48E452}"/>
              </a:ext>
            </a:extLst>
          </p:cNvPr>
          <p:cNvSpPr/>
          <p:nvPr/>
        </p:nvSpPr>
        <p:spPr>
          <a:xfrm flipH="1" flipV="1">
            <a:off x="3598154" y="8448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FD55524D-8DEF-602B-A908-FEEBEE63845E}"/>
              </a:ext>
            </a:extLst>
          </p:cNvPr>
          <p:cNvSpPr/>
          <p:nvPr/>
        </p:nvSpPr>
        <p:spPr>
          <a:xfrm flipH="1" flipV="1">
            <a:off x="3588629" y="209260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BF0DB82B-3B1C-1321-6098-9C4246687234}"/>
              </a:ext>
            </a:extLst>
          </p:cNvPr>
          <p:cNvSpPr/>
          <p:nvPr/>
        </p:nvSpPr>
        <p:spPr>
          <a:xfrm flipH="1" flipV="1">
            <a:off x="3598154" y="373090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BAB27AEA-7DC2-010F-9DF6-091E8C163126}"/>
              </a:ext>
            </a:extLst>
          </p:cNvPr>
          <p:cNvSpPr/>
          <p:nvPr/>
        </p:nvSpPr>
        <p:spPr>
          <a:xfrm flipH="1" flipV="1">
            <a:off x="6827129" y="7686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5D1FEAA1-C622-3099-2EF7-47CE19F3355C}"/>
              </a:ext>
            </a:extLst>
          </p:cNvPr>
          <p:cNvSpPr/>
          <p:nvPr/>
        </p:nvSpPr>
        <p:spPr>
          <a:xfrm flipH="1" flipV="1">
            <a:off x="6836654" y="2454554"/>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3C546664-1C78-8585-B561-3D2CDDCE4069}"/>
              </a:ext>
            </a:extLst>
          </p:cNvPr>
          <p:cNvSpPr/>
          <p:nvPr/>
        </p:nvSpPr>
        <p:spPr>
          <a:xfrm flipH="1" flipV="1">
            <a:off x="6808079" y="4121429"/>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1" name="Group 250">
            <a:extLst>
              <a:ext uri="{FF2B5EF4-FFF2-40B4-BE49-F238E27FC236}">
                <a16:creationId xmlns:a16="http://schemas.microsoft.com/office/drawing/2014/main" id="{5703A761-12B7-4645-B19A-3A58223512B4}"/>
              </a:ext>
            </a:extLst>
          </p:cNvPr>
          <p:cNvGrpSpPr/>
          <p:nvPr/>
        </p:nvGrpSpPr>
        <p:grpSpPr>
          <a:xfrm>
            <a:off x="5196254" y="5374996"/>
            <a:ext cx="2655605" cy="1476368"/>
            <a:chOff x="5765521" y="5381631"/>
            <a:chExt cx="3097770" cy="1588637"/>
          </a:xfrm>
        </p:grpSpPr>
        <p:grpSp>
          <p:nvGrpSpPr>
            <p:cNvPr id="212" name="Group 211">
              <a:extLst>
                <a:ext uri="{FF2B5EF4-FFF2-40B4-BE49-F238E27FC236}">
                  <a16:creationId xmlns:a16="http://schemas.microsoft.com/office/drawing/2014/main" id="{FAA147BA-0B59-0803-828D-EF1CA664EF79}"/>
                </a:ext>
              </a:extLst>
            </p:cNvPr>
            <p:cNvGrpSpPr/>
            <p:nvPr/>
          </p:nvGrpSpPr>
          <p:grpSpPr>
            <a:xfrm>
              <a:off x="5765521" y="5381631"/>
              <a:ext cx="3097770" cy="1588637"/>
              <a:chOff x="1035643" y="4983298"/>
              <a:chExt cx="4888272" cy="2336800"/>
            </a:xfrm>
          </p:grpSpPr>
          <p:cxnSp>
            <p:nvCxnSpPr>
              <p:cNvPr id="213" name="Straight Connector 212">
                <a:extLst>
                  <a:ext uri="{FF2B5EF4-FFF2-40B4-BE49-F238E27FC236}">
                    <a16:creationId xmlns:a16="http://schemas.microsoft.com/office/drawing/2014/main" id="{FE86D59D-0FE3-1827-99D3-C3A462BD427E}"/>
                  </a:ext>
                </a:extLst>
              </p:cNvPr>
              <p:cNvCxnSpPr/>
              <p:nvPr/>
            </p:nvCxnSpPr>
            <p:spPr>
              <a:xfrm>
                <a:off x="1869662" y="4998555"/>
                <a:ext cx="0" cy="232154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id="{65B16F43-52C8-1E00-E8E1-AA026325C27B}"/>
                  </a:ext>
                </a:extLst>
              </p:cNvPr>
              <p:cNvCxnSpPr>
                <a:cxnSpLocks/>
              </p:cNvCxnSpPr>
              <p:nvPr/>
            </p:nvCxnSpPr>
            <p:spPr>
              <a:xfrm flipH="1">
                <a:off x="1776992" y="6281520"/>
                <a:ext cx="287273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15" name="TextBox 214">
                <a:extLst>
                  <a:ext uri="{FF2B5EF4-FFF2-40B4-BE49-F238E27FC236}">
                    <a16:creationId xmlns:a16="http://schemas.microsoft.com/office/drawing/2014/main" id="{51387F82-935E-CCAD-AE37-5D40A7718BBB}"/>
                  </a:ext>
                </a:extLst>
              </p:cNvPr>
              <p:cNvSpPr txBox="1"/>
              <p:nvPr/>
            </p:nvSpPr>
            <p:spPr>
              <a:xfrm>
                <a:off x="1035643" y="4983298"/>
                <a:ext cx="868099" cy="341005"/>
              </a:xfrm>
              <a:prstGeom prst="rect">
                <a:avLst/>
              </a:prstGeom>
              <a:noFill/>
            </p:spPr>
            <p:txBody>
              <a:bodyPr wrap="none" rtlCol="0">
                <a:spAutoFit/>
              </a:bodyPr>
              <a:lstStyle/>
              <a:p>
                <a:r>
                  <a:rPr lang="en-US" sz="800" dirty="0"/>
                  <a:t>D(mm)</a:t>
                </a:r>
              </a:p>
            </p:txBody>
          </p:sp>
          <p:sp>
            <p:nvSpPr>
              <p:cNvPr id="216" name="TextBox 215">
                <a:extLst>
                  <a:ext uri="{FF2B5EF4-FFF2-40B4-BE49-F238E27FC236}">
                    <a16:creationId xmlns:a16="http://schemas.microsoft.com/office/drawing/2014/main" id="{DF980299-4527-50CB-3215-AC2502CF4494}"/>
                  </a:ext>
                </a:extLst>
              </p:cNvPr>
              <p:cNvSpPr txBox="1"/>
              <p:nvPr/>
            </p:nvSpPr>
            <p:spPr>
              <a:xfrm>
                <a:off x="1553588" y="5519504"/>
                <a:ext cx="434344" cy="341005"/>
              </a:xfrm>
              <a:prstGeom prst="rect">
                <a:avLst/>
              </a:prstGeom>
              <a:noFill/>
            </p:spPr>
            <p:txBody>
              <a:bodyPr wrap="none" rtlCol="0">
                <a:spAutoFit/>
              </a:bodyPr>
              <a:lstStyle/>
              <a:p>
                <a:r>
                  <a:rPr lang="en-US" sz="800" dirty="0"/>
                  <a:t>2</a:t>
                </a:r>
              </a:p>
            </p:txBody>
          </p:sp>
          <p:sp>
            <p:nvSpPr>
              <p:cNvPr id="217" name="TextBox 216">
                <a:extLst>
                  <a:ext uri="{FF2B5EF4-FFF2-40B4-BE49-F238E27FC236}">
                    <a16:creationId xmlns:a16="http://schemas.microsoft.com/office/drawing/2014/main" id="{F44C9696-6338-8EAC-7B02-FC5D7818DD4B}"/>
                  </a:ext>
                </a:extLst>
              </p:cNvPr>
              <p:cNvSpPr txBox="1"/>
              <p:nvPr/>
            </p:nvSpPr>
            <p:spPr>
              <a:xfrm>
                <a:off x="1486329" y="6651960"/>
                <a:ext cx="493358" cy="341005"/>
              </a:xfrm>
              <a:prstGeom prst="rect">
                <a:avLst/>
              </a:prstGeom>
              <a:noFill/>
            </p:spPr>
            <p:txBody>
              <a:bodyPr wrap="none" rtlCol="0">
                <a:spAutoFit/>
              </a:bodyPr>
              <a:lstStyle/>
              <a:p>
                <a:r>
                  <a:rPr lang="en-US" sz="800" dirty="0"/>
                  <a:t>-2</a:t>
                </a:r>
              </a:p>
            </p:txBody>
          </p:sp>
          <p:sp>
            <p:nvSpPr>
              <p:cNvPr id="218" name="TextBox 217">
                <a:extLst>
                  <a:ext uri="{FF2B5EF4-FFF2-40B4-BE49-F238E27FC236}">
                    <a16:creationId xmlns:a16="http://schemas.microsoft.com/office/drawing/2014/main" id="{9B8F5A0F-0FD8-7647-D1D9-2B6666EDB29D}"/>
                  </a:ext>
                </a:extLst>
              </p:cNvPr>
              <p:cNvSpPr txBox="1"/>
              <p:nvPr/>
            </p:nvSpPr>
            <p:spPr>
              <a:xfrm>
                <a:off x="1220980" y="6350368"/>
                <a:ext cx="340041" cy="341005"/>
              </a:xfrm>
              <a:prstGeom prst="rect">
                <a:avLst/>
              </a:prstGeom>
              <a:noFill/>
            </p:spPr>
            <p:txBody>
              <a:bodyPr wrap="none" rtlCol="0">
                <a:spAutoFit/>
              </a:bodyPr>
              <a:lstStyle/>
              <a:p>
                <a:endParaRPr lang="en-US" sz="800" dirty="0"/>
              </a:p>
            </p:txBody>
          </p:sp>
          <p:sp>
            <p:nvSpPr>
              <p:cNvPr id="219" name="TextBox 218">
                <a:extLst>
                  <a:ext uri="{FF2B5EF4-FFF2-40B4-BE49-F238E27FC236}">
                    <a16:creationId xmlns:a16="http://schemas.microsoft.com/office/drawing/2014/main" id="{CB7A9278-28B1-9D3B-E694-3FDA49EA013E}"/>
                  </a:ext>
                </a:extLst>
              </p:cNvPr>
              <p:cNvSpPr txBox="1"/>
              <p:nvPr/>
            </p:nvSpPr>
            <p:spPr>
              <a:xfrm>
                <a:off x="1993068" y="6350368"/>
                <a:ext cx="670400" cy="341005"/>
              </a:xfrm>
              <a:prstGeom prst="rect">
                <a:avLst/>
              </a:prstGeom>
              <a:noFill/>
            </p:spPr>
            <p:txBody>
              <a:bodyPr wrap="none" rtlCol="0">
                <a:spAutoFit/>
              </a:bodyPr>
              <a:lstStyle/>
              <a:p>
                <a:r>
                  <a:rPr lang="en-US" sz="800" dirty="0"/>
                  <a:t>0.01</a:t>
                </a:r>
              </a:p>
            </p:txBody>
          </p:sp>
          <p:cxnSp>
            <p:nvCxnSpPr>
              <p:cNvPr id="220" name="Straight Connector 219">
                <a:extLst>
                  <a:ext uri="{FF2B5EF4-FFF2-40B4-BE49-F238E27FC236}">
                    <a16:creationId xmlns:a16="http://schemas.microsoft.com/office/drawing/2014/main" id="{5CB1895F-E42F-69CE-1416-83B33FDF2880}"/>
                  </a:ext>
                </a:extLst>
              </p:cNvPr>
              <p:cNvCxnSpPr/>
              <p:nvPr/>
            </p:nvCxnSpPr>
            <p:spPr>
              <a:xfrm>
                <a:off x="2796348" y="6159327"/>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id="{07D8916E-06A7-6559-600A-A7D149B5CC7B}"/>
                  </a:ext>
                </a:extLst>
              </p:cNvPr>
              <p:cNvCxnSpPr/>
              <p:nvPr/>
            </p:nvCxnSpPr>
            <p:spPr>
              <a:xfrm>
                <a:off x="3259691"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EC8A95-6694-4AB3-8229-62929B390A1F}"/>
                  </a:ext>
                </a:extLst>
              </p:cNvPr>
              <p:cNvCxnSpPr/>
              <p:nvPr/>
            </p:nvCxnSpPr>
            <p:spPr>
              <a:xfrm>
                <a:off x="372303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id="{ABA13415-1C98-49E5-681A-DDA74C7C2739}"/>
                  </a:ext>
                </a:extLst>
              </p:cNvPr>
              <p:cNvCxnSpPr/>
              <p:nvPr/>
            </p:nvCxnSpPr>
            <p:spPr>
              <a:xfrm>
                <a:off x="4186378"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id="{E199BAF7-8A85-5C7B-6629-8EB41D61674E}"/>
                  </a:ext>
                </a:extLst>
              </p:cNvPr>
              <p:cNvCxnSpPr/>
              <p:nvPr/>
            </p:nvCxnSpPr>
            <p:spPr>
              <a:xfrm>
                <a:off x="2333005" y="6177662"/>
                <a:ext cx="0" cy="2329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C10BFD89-8F17-7CA9-3870-D76E497FFF48}"/>
                  </a:ext>
                </a:extLst>
              </p:cNvPr>
              <p:cNvCxnSpPr/>
              <p:nvPr/>
            </p:nvCxnSpPr>
            <p:spPr>
              <a:xfrm rot="5400000">
                <a:off x="1880937" y="6696865"/>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81DDB9ED-A814-160D-4F98-B4088D5C922D}"/>
                  </a:ext>
                </a:extLst>
              </p:cNvPr>
              <p:cNvCxnSpPr/>
              <p:nvPr/>
            </p:nvCxnSpPr>
            <p:spPr>
              <a:xfrm rot="5400000">
                <a:off x="1880937" y="5658287"/>
                <a:ext cx="0" cy="2078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28" name="TextBox 227">
                <a:extLst>
                  <a:ext uri="{FF2B5EF4-FFF2-40B4-BE49-F238E27FC236}">
                    <a16:creationId xmlns:a16="http://schemas.microsoft.com/office/drawing/2014/main" id="{76257887-F1E7-6345-D032-F326E9BCC5C2}"/>
                  </a:ext>
                </a:extLst>
              </p:cNvPr>
              <p:cNvSpPr txBox="1"/>
              <p:nvPr/>
            </p:nvSpPr>
            <p:spPr>
              <a:xfrm>
                <a:off x="3392074" y="5035227"/>
                <a:ext cx="2462338" cy="341005"/>
              </a:xfrm>
              <a:prstGeom prst="rect">
                <a:avLst/>
              </a:prstGeom>
              <a:noFill/>
            </p:spPr>
            <p:txBody>
              <a:bodyPr wrap="square" rtlCol="0">
                <a:spAutoFit/>
              </a:bodyPr>
              <a:lstStyle/>
              <a:p>
                <a:r>
                  <a:rPr lang="en-US" sz="800" dirty="0"/>
                  <a:t>X=2m</a:t>
                </a:r>
              </a:p>
            </p:txBody>
          </p:sp>
          <p:sp>
            <p:nvSpPr>
              <p:cNvPr id="229" name="TextBox 228">
                <a:extLst>
                  <a:ext uri="{FF2B5EF4-FFF2-40B4-BE49-F238E27FC236}">
                    <a16:creationId xmlns:a16="http://schemas.microsoft.com/office/drawing/2014/main" id="{871F7C91-A574-AECB-BF71-8505969EC711}"/>
                  </a:ext>
                </a:extLst>
              </p:cNvPr>
              <p:cNvSpPr txBox="1"/>
              <p:nvPr/>
            </p:nvSpPr>
            <p:spPr>
              <a:xfrm>
                <a:off x="4603386" y="6350368"/>
                <a:ext cx="1320529" cy="341005"/>
              </a:xfrm>
              <a:prstGeom prst="rect">
                <a:avLst/>
              </a:prstGeom>
              <a:noFill/>
            </p:spPr>
            <p:txBody>
              <a:bodyPr wrap="square" rtlCol="0">
                <a:spAutoFit/>
              </a:bodyPr>
              <a:lstStyle/>
              <a:p>
                <a:r>
                  <a:rPr lang="en-US" sz="800" dirty="0"/>
                  <a:t>t(s)</a:t>
                </a:r>
              </a:p>
            </p:txBody>
          </p:sp>
          <p:sp>
            <p:nvSpPr>
              <p:cNvPr id="231" name="TextBox 230">
                <a:extLst>
                  <a:ext uri="{FF2B5EF4-FFF2-40B4-BE49-F238E27FC236}">
                    <a16:creationId xmlns:a16="http://schemas.microsoft.com/office/drawing/2014/main" id="{F9C63593-039C-DCA6-5010-3C17DB00BBE6}"/>
                  </a:ext>
                </a:extLst>
              </p:cNvPr>
              <p:cNvSpPr txBox="1"/>
              <p:nvPr/>
            </p:nvSpPr>
            <p:spPr>
              <a:xfrm>
                <a:off x="2479726" y="6350368"/>
                <a:ext cx="670400" cy="341005"/>
              </a:xfrm>
              <a:prstGeom prst="rect">
                <a:avLst/>
              </a:prstGeom>
              <a:noFill/>
            </p:spPr>
            <p:txBody>
              <a:bodyPr wrap="none" rtlCol="0">
                <a:spAutoFit/>
              </a:bodyPr>
              <a:lstStyle/>
              <a:p>
                <a:r>
                  <a:rPr lang="en-US" sz="800" dirty="0"/>
                  <a:t>0.02</a:t>
                </a:r>
              </a:p>
            </p:txBody>
          </p:sp>
          <p:sp>
            <p:nvSpPr>
              <p:cNvPr id="232" name="TextBox 231">
                <a:extLst>
                  <a:ext uri="{FF2B5EF4-FFF2-40B4-BE49-F238E27FC236}">
                    <a16:creationId xmlns:a16="http://schemas.microsoft.com/office/drawing/2014/main" id="{9126FB8E-FFC3-A0F7-FF47-6F662F4345AE}"/>
                  </a:ext>
                </a:extLst>
              </p:cNvPr>
              <p:cNvSpPr txBox="1"/>
              <p:nvPr/>
            </p:nvSpPr>
            <p:spPr>
              <a:xfrm>
                <a:off x="2968797" y="6350368"/>
                <a:ext cx="670400" cy="341005"/>
              </a:xfrm>
              <a:prstGeom prst="rect">
                <a:avLst/>
              </a:prstGeom>
              <a:noFill/>
            </p:spPr>
            <p:txBody>
              <a:bodyPr wrap="none" rtlCol="0">
                <a:spAutoFit/>
              </a:bodyPr>
              <a:lstStyle/>
              <a:p>
                <a:r>
                  <a:rPr lang="en-US" sz="800" dirty="0"/>
                  <a:t>0.03</a:t>
                </a:r>
              </a:p>
            </p:txBody>
          </p:sp>
          <p:sp>
            <p:nvSpPr>
              <p:cNvPr id="233" name="TextBox 232">
                <a:extLst>
                  <a:ext uri="{FF2B5EF4-FFF2-40B4-BE49-F238E27FC236}">
                    <a16:creationId xmlns:a16="http://schemas.microsoft.com/office/drawing/2014/main" id="{F51A107D-F686-40C9-764E-693C5E01D282}"/>
                  </a:ext>
                </a:extLst>
              </p:cNvPr>
              <p:cNvSpPr txBox="1"/>
              <p:nvPr/>
            </p:nvSpPr>
            <p:spPr>
              <a:xfrm>
                <a:off x="3439157" y="6350368"/>
                <a:ext cx="670400" cy="341005"/>
              </a:xfrm>
              <a:prstGeom prst="rect">
                <a:avLst/>
              </a:prstGeom>
              <a:noFill/>
            </p:spPr>
            <p:txBody>
              <a:bodyPr wrap="none" rtlCol="0">
                <a:spAutoFit/>
              </a:bodyPr>
              <a:lstStyle/>
              <a:p>
                <a:r>
                  <a:rPr lang="en-US" sz="800" dirty="0"/>
                  <a:t>0.04</a:t>
                </a:r>
              </a:p>
            </p:txBody>
          </p:sp>
          <p:sp>
            <p:nvSpPr>
              <p:cNvPr id="234" name="TextBox 233">
                <a:extLst>
                  <a:ext uri="{FF2B5EF4-FFF2-40B4-BE49-F238E27FC236}">
                    <a16:creationId xmlns:a16="http://schemas.microsoft.com/office/drawing/2014/main" id="{F95DA13B-F021-EBAB-1653-81B6F825818C}"/>
                  </a:ext>
                </a:extLst>
              </p:cNvPr>
              <p:cNvSpPr txBox="1"/>
              <p:nvPr/>
            </p:nvSpPr>
            <p:spPr>
              <a:xfrm>
                <a:off x="3925888" y="6350368"/>
                <a:ext cx="670400" cy="341005"/>
              </a:xfrm>
              <a:prstGeom prst="rect">
                <a:avLst/>
              </a:prstGeom>
              <a:noFill/>
            </p:spPr>
            <p:txBody>
              <a:bodyPr wrap="none" rtlCol="0">
                <a:spAutoFit/>
              </a:bodyPr>
              <a:lstStyle/>
              <a:p>
                <a:r>
                  <a:rPr lang="en-US" sz="800" dirty="0"/>
                  <a:t>0.05</a:t>
                </a:r>
              </a:p>
            </p:txBody>
          </p:sp>
        </p:grpSp>
        <p:sp>
          <p:nvSpPr>
            <p:cNvPr id="235" name="Oval 234">
              <a:extLst>
                <a:ext uri="{FF2B5EF4-FFF2-40B4-BE49-F238E27FC236}">
                  <a16:creationId xmlns:a16="http://schemas.microsoft.com/office/drawing/2014/main" id="{2A410ABD-30B8-6D86-D7D8-6EF4C93C367A}"/>
                </a:ext>
              </a:extLst>
            </p:cNvPr>
            <p:cNvSpPr/>
            <p:nvPr/>
          </p:nvSpPr>
          <p:spPr>
            <a:xfrm flipH="1" flipV="1">
              <a:off x="6536895" y="5855190"/>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7" name="Oval 236">
              <a:extLst>
                <a:ext uri="{FF2B5EF4-FFF2-40B4-BE49-F238E27FC236}">
                  <a16:creationId xmlns:a16="http://schemas.microsoft.com/office/drawing/2014/main" id="{B8791CE0-AE93-6AFD-4E67-82A4FAAD6D47}"/>
                </a:ext>
              </a:extLst>
            </p:cNvPr>
            <p:cNvSpPr/>
            <p:nvPr/>
          </p:nvSpPr>
          <p:spPr>
            <a:xfrm flipH="1" flipV="1">
              <a:off x="6251145" y="6208340"/>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8" name="Oval 237">
              <a:extLst>
                <a:ext uri="{FF2B5EF4-FFF2-40B4-BE49-F238E27FC236}">
                  <a16:creationId xmlns:a16="http://schemas.microsoft.com/office/drawing/2014/main" id="{B26A5770-FDA5-B85A-D634-7D1372FCF0E7}"/>
                </a:ext>
              </a:extLst>
            </p:cNvPr>
            <p:cNvSpPr/>
            <p:nvPr/>
          </p:nvSpPr>
          <p:spPr>
            <a:xfrm flipH="1" flipV="1">
              <a:off x="6822645" y="5855915"/>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39" name="Oval 238">
              <a:extLst>
                <a:ext uri="{FF2B5EF4-FFF2-40B4-BE49-F238E27FC236}">
                  <a16:creationId xmlns:a16="http://schemas.microsoft.com/office/drawing/2014/main" id="{11EDDF38-500B-B984-7D17-0CD49F8F18F0}"/>
                </a:ext>
              </a:extLst>
            </p:cNvPr>
            <p:cNvSpPr/>
            <p:nvPr/>
          </p:nvSpPr>
          <p:spPr>
            <a:xfrm flipH="1" flipV="1">
              <a:off x="7127444" y="6069086"/>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240" name="Oval 239">
              <a:extLst>
                <a:ext uri="{FF2B5EF4-FFF2-40B4-BE49-F238E27FC236}">
                  <a16:creationId xmlns:a16="http://schemas.microsoft.com/office/drawing/2014/main" id="{32C0D1B1-E755-070E-73C0-0E71E97C9B62}"/>
                </a:ext>
              </a:extLst>
            </p:cNvPr>
            <p:cNvSpPr/>
            <p:nvPr/>
          </p:nvSpPr>
          <p:spPr>
            <a:xfrm flipH="1" flipV="1">
              <a:off x="7432246" y="6126345"/>
              <a:ext cx="96397" cy="118819"/>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grpSp>
      <mc:AlternateContent xmlns:mc="http://schemas.openxmlformats.org/markup-compatibility/2006">
        <mc:Choice xmlns:a14="http://schemas.microsoft.com/office/drawing/2010/main" Requires="a14">
          <p:sp>
            <p:nvSpPr>
              <p:cNvPr id="244" name="TextBox 243">
                <a:extLst>
                  <a:ext uri="{FF2B5EF4-FFF2-40B4-BE49-F238E27FC236}">
                    <a16:creationId xmlns:a16="http://schemas.microsoft.com/office/drawing/2014/main" id="{2E32B649-C40A-8258-D4D7-31C3A8650DD9}"/>
                  </a:ext>
                </a:extLst>
              </p:cNvPr>
              <p:cNvSpPr txBox="1"/>
              <p:nvPr/>
            </p:nvSpPr>
            <p:spPr>
              <a:xfrm>
                <a:off x="615199" y="726743"/>
                <a:ext cx="938975"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den>
                      </m:f>
                    </m:oMath>
                  </m:oMathPara>
                </a14:m>
                <a:endParaRPr lang="en-US" dirty="0"/>
              </a:p>
            </p:txBody>
          </p:sp>
        </mc:Choice>
        <mc:Fallback>
          <p:sp>
            <p:nvSpPr>
              <p:cNvPr id="244" name="TextBox 243">
                <a:extLst>
                  <a:ext uri="{FF2B5EF4-FFF2-40B4-BE49-F238E27FC236}">
                    <a16:creationId xmlns:a16="http://schemas.microsoft.com/office/drawing/2014/main" id="{2E32B649-C40A-8258-D4D7-31C3A8650DD9}"/>
                  </a:ext>
                </a:extLst>
              </p:cNvPr>
              <p:cNvSpPr txBox="1">
                <a:spLocks noRot="1" noChangeAspect="1" noMove="1" noResize="1" noEditPoints="1" noAdjustHandles="1" noChangeArrowheads="1" noChangeShapeType="1" noTextEdit="1"/>
              </p:cNvSpPr>
              <p:nvPr/>
            </p:nvSpPr>
            <p:spPr>
              <a:xfrm>
                <a:off x="615199" y="726743"/>
                <a:ext cx="938975" cy="61093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5" name="TextBox 244">
                <a:extLst>
                  <a:ext uri="{FF2B5EF4-FFF2-40B4-BE49-F238E27FC236}">
                    <a16:creationId xmlns:a16="http://schemas.microsoft.com/office/drawing/2014/main" id="{2AF3BB31-B47A-6F23-E0FF-5E74464E96AF}"/>
                  </a:ext>
                </a:extLst>
              </p:cNvPr>
              <p:cNvSpPr txBox="1"/>
              <p:nvPr/>
            </p:nvSpPr>
            <p:spPr>
              <a:xfrm>
                <a:off x="575533" y="1365183"/>
                <a:ext cx="1042080" cy="6127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num>
                        <m:den>
                          <m:r>
                            <a:rPr lang="en-US" b="0" i="1" smtClean="0">
                              <a:latin typeface="Cambria Math" panose="02040503050406030204" pitchFamily="18" charset="0"/>
                            </a:rPr>
                            <m:t>𝑣</m:t>
                          </m:r>
                        </m:den>
                      </m:f>
                    </m:oMath>
                  </m:oMathPara>
                </a14:m>
                <a:endParaRPr lang="en-US" dirty="0"/>
              </a:p>
            </p:txBody>
          </p:sp>
        </mc:Choice>
        <mc:Fallback>
          <p:sp>
            <p:nvSpPr>
              <p:cNvPr id="245" name="TextBox 244">
                <a:extLst>
                  <a:ext uri="{FF2B5EF4-FFF2-40B4-BE49-F238E27FC236}">
                    <a16:creationId xmlns:a16="http://schemas.microsoft.com/office/drawing/2014/main" id="{2AF3BB31-B47A-6F23-E0FF-5E74464E96AF}"/>
                  </a:ext>
                </a:extLst>
              </p:cNvPr>
              <p:cNvSpPr txBox="1">
                <a:spLocks noRot="1" noChangeAspect="1" noMove="1" noResize="1" noEditPoints="1" noAdjustHandles="1" noChangeArrowheads="1" noChangeShapeType="1" noTextEdit="1"/>
              </p:cNvSpPr>
              <p:nvPr/>
            </p:nvSpPr>
            <p:spPr>
              <a:xfrm>
                <a:off x="575533" y="1365183"/>
                <a:ext cx="1042080" cy="6127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6" name="TextBox 245">
                <a:extLst>
                  <a:ext uri="{FF2B5EF4-FFF2-40B4-BE49-F238E27FC236}">
                    <a16:creationId xmlns:a16="http://schemas.microsoft.com/office/drawing/2014/main" id="{E22182E2-9445-3454-C1C6-8F4D689FC3BF}"/>
                  </a:ext>
                </a:extLst>
              </p:cNvPr>
              <p:cNvSpPr txBox="1"/>
              <p:nvPr/>
            </p:nvSpPr>
            <p:spPr>
              <a:xfrm>
                <a:off x="536646" y="2034837"/>
                <a:ext cx="1500732" cy="8084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𝑐𝑚</m:t>
                          </m:r>
                        </m:num>
                        <m:den>
                          <m:r>
                            <a:rPr lang="en-US" b="0" i="1" smtClean="0">
                              <a:latin typeface="Cambria Math" panose="02040503050406030204" pitchFamily="18" charset="0"/>
                            </a:rPr>
                            <m:t>100</m:t>
                          </m:r>
                          <m:f>
                            <m:fPr>
                              <m:ctrlPr>
                                <a:rPr lang="en-US" b="0" i="1" smtClean="0">
                                  <a:latin typeface="Cambria Math" panose="02040503050406030204" pitchFamily="18" charset="0"/>
                                </a:rPr>
                              </m:ctrlPr>
                            </m:fPr>
                            <m:num>
                              <m:r>
                                <a:rPr lang="en-US" b="0" i="1" smtClean="0">
                                  <a:latin typeface="Cambria Math" panose="02040503050406030204" pitchFamily="18" charset="0"/>
                                </a:rPr>
                                <m:t>𝑐𝑚</m:t>
                              </m:r>
                            </m:num>
                            <m:den>
                              <m:r>
                                <a:rPr lang="en-US" b="0" i="1" smtClean="0">
                                  <a:latin typeface="Cambria Math" panose="02040503050406030204" pitchFamily="18" charset="0"/>
                                </a:rPr>
                                <m:t>𝑠</m:t>
                              </m:r>
                            </m:den>
                          </m:f>
                        </m:den>
                      </m:f>
                    </m:oMath>
                  </m:oMathPara>
                </a14:m>
                <a:endParaRPr lang="en-US" dirty="0"/>
              </a:p>
            </p:txBody>
          </p:sp>
        </mc:Choice>
        <mc:Fallback>
          <p:sp>
            <p:nvSpPr>
              <p:cNvPr id="246" name="TextBox 245">
                <a:extLst>
                  <a:ext uri="{FF2B5EF4-FFF2-40B4-BE49-F238E27FC236}">
                    <a16:creationId xmlns:a16="http://schemas.microsoft.com/office/drawing/2014/main" id="{E22182E2-9445-3454-C1C6-8F4D689FC3BF}"/>
                  </a:ext>
                </a:extLst>
              </p:cNvPr>
              <p:cNvSpPr txBox="1">
                <a:spLocks noRot="1" noChangeAspect="1" noMove="1" noResize="1" noEditPoints="1" noAdjustHandles="1" noChangeArrowheads="1" noChangeShapeType="1" noTextEdit="1"/>
              </p:cNvSpPr>
              <p:nvPr/>
            </p:nvSpPr>
            <p:spPr>
              <a:xfrm>
                <a:off x="536646" y="2034837"/>
                <a:ext cx="1500732" cy="80842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7" name="TextBox 246">
                <a:extLst>
                  <a:ext uri="{FF2B5EF4-FFF2-40B4-BE49-F238E27FC236}">
                    <a16:creationId xmlns:a16="http://schemas.microsoft.com/office/drawing/2014/main" id="{34FFD664-BA93-315E-9D5F-B88E61EA506D}"/>
                  </a:ext>
                </a:extLst>
              </p:cNvPr>
              <p:cNvSpPr txBox="1"/>
              <p:nvPr/>
            </p:nvSpPr>
            <p:spPr>
              <a:xfrm>
                <a:off x="559585" y="2829006"/>
                <a:ext cx="131875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rPr>
                        <m:t>=0.01</m:t>
                      </m:r>
                      <m:r>
                        <a:rPr lang="en-US" b="0" i="1" smtClean="0">
                          <a:latin typeface="Cambria Math" panose="02040503050406030204" pitchFamily="18" charset="0"/>
                        </a:rPr>
                        <m:t>𝑠</m:t>
                      </m:r>
                    </m:oMath>
                  </m:oMathPara>
                </a14:m>
                <a:endParaRPr lang="en-US" dirty="0"/>
              </a:p>
            </p:txBody>
          </p:sp>
        </mc:Choice>
        <mc:Fallback>
          <p:sp>
            <p:nvSpPr>
              <p:cNvPr id="247" name="TextBox 246">
                <a:extLst>
                  <a:ext uri="{FF2B5EF4-FFF2-40B4-BE49-F238E27FC236}">
                    <a16:creationId xmlns:a16="http://schemas.microsoft.com/office/drawing/2014/main" id="{34FFD664-BA93-315E-9D5F-B88E61EA506D}"/>
                  </a:ext>
                </a:extLst>
              </p:cNvPr>
              <p:cNvSpPr txBox="1">
                <a:spLocks noRot="1" noChangeAspect="1" noMove="1" noResize="1" noEditPoints="1" noAdjustHandles="1" noChangeArrowheads="1" noChangeShapeType="1" noTextEdit="1"/>
              </p:cNvSpPr>
              <p:nvPr/>
            </p:nvSpPr>
            <p:spPr>
              <a:xfrm>
                <a:off x="559585" y="2829006"/>
                <a:ext cx="1318759" cy="369332"/>
              </a:xfrm>
              <a:prstGeom prst="rect">
                <a:avLst/>
              </a:prstGeom>
              <a:blipFill>
                <a:blip r:embed="rId5"/>
                <a:stretch>
                  <a:fillRect/>
                </a:stretch>
              </a:blipFill>
            </p:spPr>
            <p:txBody>
              <a:bodyPr/>
              <a:lstStyle/>
              <a:p>
                <a:r>
                  <a:rPr lang="en-US">
                    <a:noFill/>
                  </a:rPr>
                  <a:t> </a:t>
                </a:r>
              </a:p>
            </p:txBody>
          </p:sp>
        </mc:Fallback>
      </mc:AlternateContent>
      <p:sp>
        <p:nvSpPr>
          <p:cNvPr id="248" name="TextBox 247">
            <a:extLst>
              <a:ext uri="{FF2B5EF4-FFF2-40B4-BE49-F238E27FC236}">
                <a16:creationId xmlns:a16="http://schemas.microsoft.com/office/drawing/2014/main" id="{E73AADC8-19B5-E286-137F-BC547464ABBF}"/>
              </a:ext>
            </a:extLst>
          </p:cNvPr>
          <p:cNvSpPr txBox="1"/>
          <p:nvPr/>
        </p:nvSpPr>
        <p:spPr>
          <a:xfrm>
            <a:off x="392737" y="112546"/>
            <a:ext cx="1818514" cy="646331"/>
          </a:xfrm>
          <a:prstGeom prst="rect">
            <a:avLst/>
          </a:prstGeom>
          <a:noFill/>
        </p:spPr>
        <p:txBody>
          <a:bodyPr wrap="square" rtlCol="0">
            <a:spAutoFit/>
          </a:bodyPr>
          <a:lstStyle/>
          <a:p>
            <a:r>
              <a:rPr lang="en-US" dirty="0"/>
              <a:t>1) Find the time for 1cm distance</a:t>
            </a:r>
          </a:p>
        </p:txBody>
      </p:sp>
      <p:sp>
        <p:nvSpPr>
          <p:cNvPr id="249" name="TextBox 248">
            <a:extLst>
              <a:ext uri="{FF2B5EF4-FFF2-40B4-BE49-F238E27FC236}">
                <a16:creationId xmlns:a16="http://schemas.microsoft.com/office/drawing/2014/main" id="{B5877734-9EBD-9B3E-E605-5DE675E8916B}"/>
              </a:ext>
            </a:extLst>
          </p:cNvPr>
          <p:cNvSpPr txBox="1"/>
          <p:nvPr/>
        </p:nvSpPr>
        <p:spPr>
          <a:xfrm>
            <a:off x="314370" y="3203274"/>
            <a:ext cx="1818514" cy="2031325"/>
          </a:xfrm>
          <a:prstGeom prst="rect">
            <a:avLst/>
          </a:prstGeom>
          <a:noFill/>
        </p:spPr>
        <p:txBody>
          <a:bodyPr wrap="square" rtlCol="0">
            <a:spAutoFit/>
          </a:bodyPr>
          <a:lstStyle/>
          <a:p>
            <a:r>
              <a:rPr lang="en-US" dirty="0"/>
              <a:t>2) Make snapshot graphs that are </a:t>
            </a:r>
            <a:r>
              <a:rPr lang="en-US" dirty="0">
                <a:sym typeface="Symbol" panose="05050102010706020507" pitchFamily="18" charset="2"/>
              </a:rPr>
              <a:t>t apart in time and mark where the wave medium is at  x=2m (red dots)</a:t>
            </a:r>
            <a:endParaRPr lang="en-US" dirty="0"/>
          </a:p>
        </p:txBody>
      </p:sp>
      <p:sp>
        <p:nvSpPr>
          <p:cNvPr id="250" name="TextBox 249">
            <a:extLst>
              <a:ext uri="{FF2B5EF4-FFF2-40B4-BE49-F238E27FC236}">
                <a16:creationId xmlns:a16="http://schemas.microsoft.com/office/drawing/2014/main" id="{12B94F3E-708E-9F56-6484-D4C43F6883CF}"/>
              </a:ext>
            </a:extLst>
          </p:cNvPr>
          <p:cNvSpPr txBox="1"/>
          <p:nvPr/>
        </p:nvSpPr>
        <p:spPr>
          <a:xfrm>
            <a:off x="70271" y="5400015"/>
            <a:ext cx="3855173" cy="1477328"/>
          </a:xfrm>
          <a:prstGeom prst="rect">
            <a:avLst/>
          </a:prstGeom>
          <a:noFill/>
        </p:spPr>
        <p:txBody>
          <a:bodyPr wrap="square" rtlCol="0">
            <a:spAutoFit/>
          </a:bodyPr>
          <a:lstStyle/>
          <a:p>
            <a:r>
              <a:rPr lang="en-US" dirty="0"/>
              <a:t>3) Make a history graph for x=2m for each time that you used to make a snapshot graph. Just use the red dot positions for x=2m at the time for each snapshot graph </a:t>
            </a:r>
          </a:p>
        </p:txBody>
      </p:sp>
    </p:spTree>
    <p:extLst>
      <p:ext uri="{BB962C8B-B14F-4D97-AF65-F5344CB8AC3E}">
        <p14:creationId xmlns:p14="http://schemas.microsoft.com/office/powerpoint/2010/main" val="3061675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en-US" dirty="0"/>
              <a:t>Question 223.2.4</a:t>
            </a:r>
          </a:p>
        </p:txBody>
      </p:sp>
      <p:sp>
        <p:nvSpPr>
          <p:cNvPr id="46084" name="Rectangle 3"/>
          <p:cNvSpPr>
            <a:spLocks noGrp="1" noChangeArrowheads="1"/>
          </p:cNvSpPr>
          <p:nvPr>
            <p:ph idx="1"/>
          </p:nvPr>
        </p:nvSpPr>
        <p:spPr/>
        <p:txBody>
          <a:bodyPr/>
          <a:lstStyle/>
          <a:p>
            <a:pPr eaLnBrk="1" hangingPunct="1">
              <a:lnSpc>
                <a:spcPct val="120000"/>
              </a:lnSpc>
              <a:buFont typeface="Wingdings" pitchFamily="2" charset="2"/>
              <a:buNone/>
            </a:pPr>
            <a:r>
              <a:rPr lang="en-US" sz="2400" b="1" dirty="0"/>
              <a:t>At a football game, “the wave”  might circulate through the stands and move around the stadium.  In this wave motion, people stand up and sit down as the wave passes.  What type of wave would this be characterized as?</a:t>
            </a:r>
            <a:r>
              <a:rPr lang="en-US" sz="2400" b="1" dirty="0">
                <a:solidFill>
                  <a:srgbClr val="000000"/>
                </a:solidFill>
              </a:rPr>
              <a:t> </a:t>
            </a:r>
          </a:p>
          <a:p>
            <a:pPr eaLnBrk="1" hangingPunct="1">
              <a:buFont typeface="Wingdings" pitchFamily="2" charset="2"/>
              <a:buNone/>
            </a:pPr>
            <a:r>
              <a:rPr lang="en-US" sz="2400" b="1" dirty="0">
                <a:solidFill>
                  <a:schemeClr val="tx2"/>
                </a:solidFill>
                <a:cs typeface="Arial" charset="0"/>
              </a:rPr>
              <a:t>polarized wave</a:t>
            </a:r>
            <a:endParaRPr lang="en-US" sz="2400" b="1" dirty="0">
              <a:solidFill>
                <a:schemeClr val="tx2"/>
              </a:solidFill>
            </a:endParaRPr>
          </a:p>
          <a:p>
            <a:pPr eaLnBrk="1" hangingPunct="1">
              <a:buFontTx/>
              <a:buNone/>
            </a:pPr>
            <a:r>
              <a:rPr lang="en-US" sz="2400" b="1" dirty="0">
                <a:solidFill>
                  <a:schemeClr val="tx2"/>
                </a:solidFill>
              </a:rPr>
              <a:t>	a)  longitudinal</a:t>
            </a:r>
            <a:r>
              <a:rPr lang="en-US" sz="2400" b="1" dirty="0">
                <a:solidFill>
                  <a:schemeClr val="tx2"/>
                </a:solidFill>
                <a:cs typeface="Arial" charset="0"/>
              </a:rPr>
              <a:t> wave</a:t>
            </a:r>
            <a:endParaRPr lang="en-US" sz="2400" b="1" dirty="0">
              <a:solidFill>
                <a:schemeClr val="tx2"/>
              </a:solidFill>
            </a:endParaRPr>
          </a:p>
          <a:p>
            <a:pPr eaLnBrk="1" hangingPunct="1">
              <a:buFontTx/>
              <a:buNone/>
            </a:pPr>
            <a:r>
              <a:rPr lang="en-US" sz="2400" b="1" dirty="0">
                <a:solidFill>
                  <a:schemeClr val="tx2"/>
                </a:solidFill>
              </a:rPr>
              <a:t>	b)  lateral wave</a:t>
            </a:r>
          </a:p>
          <a:p>
            <a:pPr eaLnBrk="1" hangingPunct="1">
              <a:buFontTx/>
              <a:buNone/>
            </a:pPr>
            <a:r>
              <a:rPr lang="en-US" sz="2400" b="1" dirty="0">
                <a:solidFill>
                  <a:schemeClr val="tx2"/>
                </a:solidFill>
              </a:rPr>
              <a:t>	c)  </a:t>
            </a:r>
            <a:r>
              <a:rPr lang="en-US" sz="2400" b="1" dirty="0">
                <a:solidFill>
                  <a:schemeClr val="tx2"/>
                </a:solidFill>
                <a:cs typeface="Arial" charset="0"/>
              </a:rPr>
              <a:t>transverse </a:t>
            </a:r>
            <a:r>
              <a:rPr lang="en-US" sz="2400" b="1" dirty="0">
                <a:solidFill>
                  <a:schemeClr val="tx2"/>
                </a:solidFill>
              </a:rPr>
              <a:t>wave</a:t>
            </a:r>
          </a:p>
          <a:p>
            <a:pPr eaLnBrk="1" hangingPunct="1">
              <a:buFontTx/>
              <a:buNone/>
            </a:pPr>
            <a:r>
              <a:rPr lang="en-US" sz="2400" b="1" dirty="0">
                <a:solidFill>
                  <a:schemeClr val="tx2"/>
                </a:solidFill>
              </a:rPr>
              <a:t>	d)  </a:t>
            </a:r>
            <a:r>
              <a:rPr lang="en-US" sz="2400" b="1" dirty="0" err="1">
                <a:solidFill>
                  <a:schemeClr val="tx2"/>
                </a:solidFill>
              </a:rPr>
              <a:t>soliton</a:t>
            </a:r>
            <a:r>
              <a:rPr lang="en-US" sz="2400" b="1" dirty="0">
                <a:solidFill>
                  <a:schemeClr val="tx2"/>
                </a:solidFill>
              </a:rPr>
              <a:t> wave</a:t>
            </a:r>
          </a:p>
          <a:p>
            <a:pPr eaLnBrk="1" hangingPunct="1">
              <a:buFontTx/>
              <a:buNone/>
            </a:pPr>
            <a:r>
              <a:rPr lang="en-US" sz="2400" b="1" dirty="0">
                <a:solidFill>
                  <a:schemeClr val="tx2"/>
                </a:solidFill>
              </a:rPr>
              <a:t>     e) Cougar wave</a:t>
            </a:r>
            <a:endParaRPr lang="en-US" sz="2400" b="1" dirty="0"/>
          </a:p>
          <a:p>
            <a:pPr eaLnBrk="1" hangingPunct="1">
              <a:lnSpc>
                <a:spcPct val="90000"/>
              </a:lnSpc>
            </a:pPr>
            <a:endParaRPr lang="en-US" sz="2400" dirty="0"/>
          </a:p>
        </p:txBody>
      </p:sp>
      <p:sp>
        <p:nvSpPr>
          <p:cNvPr id="46082" name="Slide Number Placeholder 5"/>
          <p:cNvSpPr>
            <a:spLocks noGrp="1"/>
          </p:cNvSpPr>
          <p:nvPr>
            <p:ph type="sldNum" sz="quarter" idx="12"/>
          </p:nvPr>
        </p:nvSpPr>
        <p:spPr>
          <a:noFill/>
        </p:spPr>
        <p:txBody>
          <a:bodyPr/>
          <a:lstStyle/>
          <a:p>
            <a:fld id="{DA3A0356-25C4-47A8-BD36-BE5A8451A2B5}"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dirty="0"/>
              <a:t>Question 223.2.3</a:t>
            </a:r>
          </a:p>
        </p:txBody>
      </p:sp>
      <p:sp>
        <p:nvSpPr>
          <p:cNvPr id="44036" name="Rectangle 3"/>
          <p:cNvSpPr>
            <a:spLocks noGrp="1" noChangeArrowheads="1"/>
          </p:cNvSpPr>
          <p:nvPr>
            <p:ph idx="1"/>
          </p:nvPr>
        </p:nvSpPr>
        <p:spPr>
          <a:xfrm>
            <a:off x="457200" y="1600200"/>
            <a:ext cx="3790950" cy="4525963"/>
          </a:xfrm>
        </p:spPr>
        <p:txBody>
          <a:bodyPr/>
          <a:lstStyle/>
          <a:p>
            <a:pPr marL="609600" indent="-609600" eaLnBrk="1" hangingPunct="1">
              <a:buFontTx/>
              <a:buNone/>
            </a:pPr>
            <a:r>
              <a:rPr lang="en-US" dirty="0"/>
              <a:t>Is an ocean wave … </a:t>
            </a:r>
          </a:p>
          <a:p>
            <a:pPr marL="990600" lvl="1" indent="-533400" eaLnBrk="1" hangingPunct="1">
              <a:buFontTx/>
              <a:buAutoNum type="alphaLcParenR"/>
            </a:pPr>
            <a:r>
              <a:rPr lang="en-US" dirty="0"/>
              <a:t>Transverse</a:t>
            </a:r>
          </a:p>
          <a:p>
            <a:pPr marL="990600" lvl="1" indent="-533400" eaLnBrk="1" hangingPunct="1">
              <a:buFontTx/>
              <a:buAutoNum type="alphaLcParenR"/>
            </a:pPr>
            <a:r>
              <a:rPr lang="en-US" dirty="0"/>
              <a:t>Longitudinal</a:t>
            </a:r>
          </a:p>
          <a:p>
            <a:pPr marL="990600" lvl="1" indent="-533400" eaLnBrk="1" hangingPunct="1">
              <a:buFontTx/>
              <a:buAutoNum type="alphaLcParenR"/>
            </a:pPr>
            <a:r>
              <a:rPr lang="en-US" dirty="0"/>
              <a:t>A combination of transverse and longitudinal</a:t>
            </a:r>
          </a:p>
        </p:txBody>
      </p:sp>
      <p:sp>
        <p:nvSpPr>
          <p:cNvPr id="44034" name="Slide Number Placeholder 5"/>
          <p:cNvSpPr>
            <a:spLocks noGrp="1"/>
          </p:cNvSpPr>
          <p:nvPr>
            <p:ph type="sldNum" sz="quarter" idx="12"/>
          </p:nvPr>
        </p:nvSpPr>
        <p:spPr>
          <a:noFill/>
        </p:spPr>
        <p:txBody>
          <a:bodyPr/>
          <a:lstStyle/>
          <a:p>
            <a:fld id="{4AD62F2E-7083-45D0-8919-2DFD6873DB31}" type="slidenum">
              <a:rPr lang="en-US" smtClean="0"/>
              <a:pPr/>
              <a:t>5</a:t>
            </a:fld>
            <a:endParaRPr lang="en-US"/>
          </a:p>
        </p:txBody>
      </p:sp>
      <p:pic>
        <p:nvPicPr>
          <p:cNvPr id="44037" name="Picture 4" descr="J5P87D0K"/>
          <p:cNvPicPr>
            <a:picLocks noChangeAspect="1" noChangeArrowheads="1"/>
          </p:cNvPicPr>
          <p:nvPr/>
        </p:nvPicPr>
        <p:blipFill>
          <a:blip r:embed="rId2" cstate="print"/>
          <a:srcRect/>
          <a:stretch>
            <a:fillRect/>
          </a:stretch>
        </p:blipFill>
        <p:spPr bwMode="auto">
          <a:xfrm>
            <a:off x="3768725" y="2470150"/>
            <a:ext cx="5111750" cy="239712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933"/>
            <a:ext cx="8229600" cy="1143000"/>
          </a:xfrm>
        </p:spPr>
        <p:txBody>
          <a:bodyPr/>
          <a:lstStyle/>
          <a:p>
            <a:r>
              <a:rPr lang="en-US" dirty="0"/>
              <a:t>Question 223.2.5</a:t>
            </a:r>
          </a:p>
        </p:txBody>
      </p:sp>
      <p:sp>
        <p:nvSpPr>
          <p:cNvPr id="6" name="Rectangle 3"/>
          <p:cNvSpPr>
            <a:spLocks noGrp="1" noChangeArrowheads="1"/>
          </p:cNvSpPr>
          <p:nvPr>
            <p:ph idx="1"/>
          </p:nvPr>
        </p:nvSpPr>
        <p:spPr>
          <a:xfrm>
            <a:off x="0" y="932983"/>
            <a:ext cx="4921624" cy="4525963"/>
          </a:xfrm>
        </p:spPr>
        <p:txBody>
          <a:bodyPr/>
          <a:lstStyle/>
          <a:p>
            <a:pPr marL="609600" indent="-609600" eaLnBrk="1" hangingPunct="1">
              <a:buFontTx/>
              <a:buNone/>
            </a:pPr>
            <a:r>
              <a:rPr lang="en-US" dirty="0"/>
              <a:t>In an ocean wave, what would be the most likely path a single particle traverses as the wave moves by? </a:t>
            </a:r>
          </a:p>
        </p:txBody>
      </p:sp>
      <p:pic>
        <p:nvPicPr>
          <p:cNvPr id="7" name="Picture 4" descr="J5P87D0K"/>
          <p:cNvPicPr>
            <a:picLocks noChangeAspect="1" noChangeArrowheads="1"/>
          </p:cNvPicPr>
          <p:nvPr/>
        </p:nvPicPr>
        <p:blipFill>
          <a:blip r:embed="rId2" cstate="print"/>
          <a:srcRect l="15001" r="16221"/>
          <a:stretch>
            <a:fillRect/>
          </a:stretch>
        </p:blipFill>
        <p:spPr bwMode="auto">
          <a:xfrm>
            <a:off x="5403271" y="1403933"/>
            <a:ext cx="2759825" cy="1881704"/>
          </a:xfrm>
          <a:prstGeom prst="rect">
            <a:avLst/>
          </a:prstGeom>
          <a:noFill/>
          <a:ln w="9525">
            <a:noFill/>
            <a:miter lim="800000"/>
            <a:headEnd/>
            <a:tailEnd/>
          </a:ln>
        </p:spPr>
      </p:pic>
      <p:sp>
        <p:nvSpPr>
          <p:cNvPr id="8" name="Oval 7"/>
          <p:cNvSpPr/>
          <p:nvPr/>
        </p:nvSpPr>
        <p:spPr>
          <a:xfrm>
            <a:off x="6251169" y="1926361"/>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a:stCxn id="8" idx="6"/>
          </p:cNvCxnSpPr>
          <p:nvPr/>
        </p:nvCxnSpPr>
        <p:spPr>
          <a:xfrm>
            <a:off x="6417423" y="2001176"/>
            <a:ext cx="1280161" cy="8315"/>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1" name="Picture 4" descr="J5P87D0K"/>
          <p:cNvPicPr>
            <a:picLocks noChangeAspect="1" noChangeArrowheads="1"/>
          </p:cNvPicPr>
          <p:nvPr/>
        </p:nvPicPr>
        <p:blipFill>
          <a:blip r:embed="rId2" cstate="print"/>
          <a:srcRect l="15001" r="16221"/>
          <a:stretch>
            <a:fillRect/>
          </a:stretch>
        </p:blipFill>
        <p:spPr bwMode="auto">
          <a:xfrm>
            <a:off x="584661" y="4282894"/>
            <a:ext cx="2759825" cy="1881704"/>
          </a:xfrm>
          <a:prstGeom prst="rect">
            <a:avLst/>
          </a:prstGeom>
          <a:noFill/>
          <a:ln w="9525">
            <a:noFill/>
            <a:miter lim="800000"/>
            <a:headEnd/>
            <a:tailEnd/>
          </a:ln>
        </p:spPr>
      </p:pic>
      <p:sp>
        <p:nvSpPr>
          <p:cNvPr id="12" name="Oval 11"/>
          <p:cNvSpPr/>
          <p:nvPr/>
        </p:nvSpPr>
        <p:spPr>
          <a:xfrm>
            <a:off x="1432559" y="4805322"/>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p:cNvCxnSpPr/>
          <p:nvPr/>
        </p:nvCxnSpPr>
        <p:spPr>
          <a:xfrm rot="16200000" flipH="1">
            <a:off x="1055716" y="4877368"/>
            <a:ext cx="914403" cy="3"/>
          </a:xfrm>
          <a:prstGeom prst="straightConnector1">
            <a:avLst/>
          </a:prstGeom>
          <a:ln w="381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pic>
        <p:nvPicPr>
          <p:cNvPr id="18" name="Picture 4" descr="J5P87D0K"/>
          <p:cNvPicPr>
            <a:picLocks noChangeAspect="1" noChangeArrowheads="1"/>
          </p:cNvPicPr>
          <p:nvPr/>
        </p:nvPicPr>
        <p:blipFill>
          <a:blip r:embed="rId2" cstate="print"/>
          <a:srcRect l="15001" r="16221"/>
          <a:stretch>
            <a:fillRect/>
          </a:stretch>
        </p:blipFill>
        <p:spPr bwMode="auto">
          <a:xfrm>
            <a:off x="5408814" y="4318918"/>
            <a:ext cx="2759825" cy="1881704"/>
          </a:xfrm>
          <a:prstGeom prst="rect">
            <a:avLst/>
          </a:prstGeom>
          <a:noFill/>
          <a:ln w="9525">
            <a:noFill/>
            <a:miter lim="800000"/>
            <a:headEnd/>
            <a:tailEnd/>
          </a:ln>
        </p:spPr>
      </p:pic>
      <p:sp>
        <p:nvSpPr>
          <p:cNvPr id="19" name="Oval 18"/>
          <p:cNvSpPr/>
          <p:nvPr/>
        </p:nvSpPr>
        <p:spPr>
          <a:xfrm>
            <a:off x="6256712" y="4841346"/>
            <a:ext cx="166254" cy="14962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968538" y="4569804"/>
            <a:ext cx="731520" cy="665017"/>
          </a:xfrm>
          <a:prstGeom prst="arc">
            <a:avLst>
              <a:gd name="adj1" fmla="val 16200000"/>
              <a:gd name="adj2" fmla="val 12516622"/>
            </a:avLst>
          </a:prstGeom>
          <a:ln w="381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Straight Arrow Connector 21"/>
          <p:cNvCxnSpPr/>
          <p:nvPr/>
        </p:nvCxnSpPr>
        <p:spPr>
          <a:xfrm>
            <a:off x="6054434" y="1122798"/>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123708" y="4118140"/>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205345" y="4120909"/>
            <a:ext cx="1280161" cy="8315"/>
          </a:xfrm>
          <a:prstGeom prst="straightConnector1">
            <a:avLst/>
          </a:prstGeom>
          <a:ln w="38100">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1745672" y="6165842"/>
            <a:ext cx="338554" cy="369332"/>
          </a:xfrm>
          <a:prstGeom prst="rect">
            <a:avLst/>
          </a:prstGeom>
          <a:noFill/>
        </p:spPr>
        <p:txBody>
          <a:bodyPr wrap="none" rtlCol="0">
            <a:spAutoFit/>
          </a:bodyPr>
          <a:lstStyle/>
          <a:p>
            <a:r>
              <a:rPr lang="en-US" dirty="0"/>
              <a:t>A</a:t>
            </a:r>
          </a:p>
        </p:txBody>
      </p:sp>
      <p:sp>
        <p:nvSpPr>
          <p:cNvPr id="26" name="TextBox 25"/>
          <p:cNvSpPr txBox="1"/>
          <p:nvPr/>
        </p:nvSpPr>
        <p:spPr>
          <a:xfrm>
            <a:off x="6553199" y="3309045"/>
            <a:ext cx="338554" cy="369332"/>
          </a:xfrm>
          <a:prstGeom prst="rect">
            <a:avLst/>
          </a:prstGeom>
          <a:noFill/>
        </p:spPr>
        <p:txBody>
          <a:bodyPr wrap="none" rtlCol="0">
            <a:spAutoFit/>
          </a:bodyPr>
          <a:lstStyle/>
          <a:p>
            <a:r>
              <a:rPr lang="en-US" dirty="0"/>
              <a:t>B</a:t>
            </a:r>
          </a:p>
        </p:txBody>
      </p:sp>
      <p:sp>
        <p:nvSpPr>
          <p:cNvPr id="27" name="TextBox 26"/>
          <p:cNvSpPr txBox="1"/>
          <p:nvPr/>
        </p:nvSpPr>
        <p:spPr>
          <a:xfrm>
            <a:off x="6555974" y="6187945"/>
            <a:ext cx="351378" cy="369332"/>
          </a:xfrm>
          <a:prstGeom prst="rect">
            <a:avLst/>
          </a:prstGeom>
          <a:noFill/>
        </p:spPr>
        <p:txBody>
          <a:bodyPr wrap="none" rtlCol="0">
            <a:spAutoFit/>
          </a:bodyPr>
          <a:lstStyle/>
          <a:p>
            <a:r>
              <a:rPr lang="en-US" dirty="0"/>
              <a: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2338388" y="474663"/>
            <a:ext cx="4467225" cy="59150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J5P87D0K"/>
          <p:cNvPicPr>
            <a:picLocks noChangeAspect="1" noChangeArrowheads="1"/>
          </p:cNvPicPr>
          <p:nvPr/>
        </p:nvPicPr>
        <p:blipFill>
          <a:blip r:embed="rId2" cstate="print"/>
          <a:srcRect l="15001" r="16221"/>
          <a:stretch>
            <a:fillRect/>
          </a:stretch>
        </p:blipFill>
        <p:spPr bwMode="auto">
          <a:xfrm>
            <a:off x="1785665" y="1536681"/>
            <a:ext cx="5732856" cy="3908776"/>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en-US" dirty="0"/>
              <a:t>Question 223.2.7</a:t>
            </a:r>
          </a:p>
        </p:txBody>
      </p:sp>
      <p:sp>
        <p:nvSpPr>
          <p:cNvPr id="50180" name="Rectangle 3"/>
          <p:cNvSpPr>
            <a:spLocks noGrp="1" noChangeArrowheads="1"/>
          </p:cNvSpPr>
          <p:nvPr>
            <p:ph idx="1"/>
          </p:nvPr>
        </p:nvSpPr>
        <p:spPr/>
        <p:txBody>
          <a:bodyPr/>
          <a:lstStyle/>
          <a:p>
            <a:pPr marL="609600" indent="-609600" eaLnBrk="1" hangingPunct="1">
              <a:buFontTx/>
              <a:buNone/>
            </a:pPr>
            <a:r>
              <a:rPr lang="en-US" dirty="0"/>
              <a:t>Does a wave on a string move faster for a heavier or lighter rope?</a:t>
            </a:r>
          </a:p>
          <a:p>
            <a:pPr marL="609600" indent="-609600" eaLnBrk="1" hangingPunct="1">
              <a:buFont typeface="+mj-lt"/>
              <a:buAutoNum type="alphaLcParenR"/>
            </a:pPr>
            <a:r>
              <a:rPr lang="en-US" dirty="0"/>
              <a:t>Heavier</a:t>
            </a:r>
          </a:p>
          <a:p>
            <a:pPr marL="609600" indent="-609600" eaLnBrk="1" hangingPunct="1">
              <a:buFont typeface="+mj-lt"/>
              <a:buAutoNum type="alphaLcParenR"/>
            </a:pPr>
            <a:r>
              <a:rPr lang="en-US" dirty="0"/>
              <a:t>lighter</a:t>
            </a:r>
          </a:p>
        </p:txBody>
      </p:sp>
      <p:sp>
        <p:nvSpPr>
          <p:cNvPr id="50178" name="Slide Number Placeholder 5"/>
          <p:cNvSpPr>
            <a:spLocks noGrp="1"/>
          </p:cNvSpPr>
          <p:nvPr>
            <p:ph type="sldNum" sz="quarter" idx="12"/>
          </p:nvPr>
        </p:nvSpPr>
        <p:spPr>
          <a:noFill/>
        </p:spPr>
        <p:txBody>
          <a:bodyPr/>
          <a:lstStyle/>
          <a:p>
            <a:fld id="{2D6BF6D5-4A63-45E5-8F7F-88530ECEECFE}" type="slidenum">
              <a:rPr lang="en-US" smtClean="0"/>
              <a:pPr/>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925</Words>
  <Application>Microsoft Office PowerPoint</Application>
  <PresentationFormat>On-screen Show (4:3)</PresentationFormat>
  <Paragraphs>220</Paragraphs>
  <Slides>33</Slides>
  <Notes>4</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0" baseType="lpstr">
      <vt:lpstr>Arial</vt:lpstr>
      <vt:lpstr>Calibri</vt:lpstr>
      <vt:lpstr>Cambria Math</vt:lpstr>
      <vt:lpstr>Symbol</vt:lpstr>
      <vt:lpstr>Wingdings</vt:lpstr>
      <vt:lpstr>Office Theme</vt:lpstr>
      <vt:lpstr>Equation</vt:lpstr>
      <vt:lpstr>Question 223.2.1</vt:lpstr>
      <vt:lpstr>Question 223.2.2</vt:lpstr>
      <vt:lpstr>PowerPoint Presentation</vt:lpstr>
      <vt:lpstr>Question 223.2.4</vt:lpstr>
      <vt:lpstr>Question 223.2.3</vt:lpstr>
      <vt:lpstr>Question 223.2.5</vt:lpstr>
      <vt:lpstr>PowerPoint Presentation</vt:lpstr>
      <vt:lpstr>PowerPoint Presentation</vt:lpstr>
      <vt:lpstr>Question 223.2.7</vt:lpstr>
      <vt:lpstr>Question 223.2.7.5</vt:lpstr>
      <vt:lpstr>Question 223.2.6</vt:lpstr>
      <vt:lpstr>PowerPoint Presentation</vt:lpstr>
      <vt:lpstr>PowerPoint Presentation</vt:lpstr>
      <vt:lpstr>PowerPoint Presentation</vt:lpstr>
      <vt:lpstr>PowerPoint Presentation</vt:lpstr>
      <vt:lpstr>PowerPoint Presentation</vt:lpstr>
      <vt:lpstr>Question 7.5</vt:lpstr>
      <vt:lpstr>PowerPoint Presentation</vt:lpstr>
      <vt:lpstr>PowerPoint Presentation</vt:lpstr>
      <vt:lpstr>PowerPoint Presentation</vt:lpstr>
      <vt:lpstr>PowerPoint Presentation</vt:lpstr>
      <vt:lpstr>Question 223.2.8.1</vt:lpstr>
      <vt:lpstr>Question 223.2.8.2</vt:lpstr>
      <vt:lpstr>Question 233.2.8.5</vt:lpstr>
      <vt:lpstr>Question 223.2.9</vt:lpstr>
      <vt:lpstr>PowerPoint Presentation</vt:lpstr>
      <vt:lpstr>PowerPoint Presentation</vt:lpstr>
      <vt:lpstr>Question 223.2.10</vt:lpstr>
      <vt:lpstr>PowerPoint Presentation</vt:lpstr>
      <vt:lpstr>PowerPoint Presentation</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6</cp:revision>
  <dcterms:created xsi:type="dcterms:W3CDTF">2011-09-12T21:35:14Z</dcterms:created>
  <dcterms:modified xsi:type="dcterms:W3CDTF">2024-10-07T21:00:02Z</dcterms:modified>
</cp:coreProperties>
</file>